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787" r:id="rId5"/>
  </p:sldMasterIdLst>
  <p:notesMasterIdLst>
    <p:notesMasterId r:id="rId20"/>
  </p:notesMasterIdLst>
  <p:sldIdLst>
    <p:sldId id="967" r:id="rId6"/>
    <p:sldId id="1033" r:id="rId7"/>
    <p:sldId id="988" r:id="rId8"/>
    <p:sldId id="1012" r:id="rId9"/>
    <p:sldId id="993" r:id="rId10"/>
    <p:sldId id="1038" r:id="rId11"/>
    <p:sldId id="994" r:id="rId12"/>
    <p:sldId id="1035" r:id="rId13"/>
    <p:sldId id="1034" r:id="rId14"/>
    <p:sldId id="996" r:id="rId15"/>
    <p:sldId id="997" r:id="rId16"/>
    <p:sldId id="990" r:id="rId17"/>
    <p:sldId id="991" r:id="rId18"/>
    <p:sldId id="100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72" userDrawn="1">
          <p15:clr>
            <a:srgbClr val="A4A3A4"/>
          </p15:clr>
        </p15:guide>
        <p15:guide id="2" pos="1680" userDrawn="1">
          <p15:clr>
            <a:srgbClr val="A4A3A4"/>
          </p15:clr>
        </p15:guide>
        <p15:guide id="3" orient="horz" pos="5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Office [2]" lastIdx="1" clrIdx="0"/>
  <p:cmAuthor id="2" name="Microsoft Office User" initials="Office [3]" lastIdx="1" clrIdx="1"/>
  <p:cmAuthor id="3" name="Microsoft Office User" initials="Office [4]" lastIdx="1" clrIdx="2"/>
  <p:cmAuthor id="4" name="Microsoft Office User" initials="Office [5]" lastIdx="1" clrIdx="3"/>
  <p:cmAuthor id="5" name="Microsoft Office User" initials="Office [6]" lastIdx="1" clrIdx="4"/>
  <p:cmAuthor id="6" name="Microsoft Office User" initials="Office [7]" lastIdx="1" clrIdx="5"/>
  <p:cmAuthor id="7" name="Microsoft Office User" initials="Office [8]" lastIdx="1" clrIdx="6"/>
  <p:cmAuthor id="8" name="Microsoft Office User" initials="Office [9]" lastIdx="1" clrIdx="7"/>
  <p:cmAuthor id="9" name="Microsoft Office User" initials="Office [10]" lastIdx="1" clrIdx="8"/>
  <p:cmAuthor id="10" name="Microsoft Office User" initials="Office [11]" lastIdx="1" clrIdx="9"/>
  <p:cmAuthor id="11" name="Microsoft Office User" initials="Office [12]" lastIdx="1" clrIdx="10"/>
  <p:cmAuthor id="12" name="Microsoft Office User" initials="Office [13]" lastIdx="1" clrIdx="11"/>
  <p:cmAuthor id="13" name="Microsoft Office User" initials="Office [14]" lastIdx="1" clrIdx="12"/>
  <p:cmAuthor id="14" name="Microsoft Office User" initials="Office [15]" lastIdx="1" clrIdx="13"/>
  <p:cmAuthor id="15" name="Microsoft Office User" initials="Office [16]" lastIdx="1" clrIdx="14"/>
  <p:cmAuthor id="16" name="Microsoft Office User" initials="Office [17]" lastIdx="1" clrIdx="15"/>
  <p:cmAuthor id="17" name="Microsoft Office User" initials="Office [18]" lastIdx="1" clrIdx="16"/>
  <p:cmAuthor id="18" name="Microsoft Office User" initials="Office [19]" lastIdx="1" clrIdx="17"/>
  <p:cmAuthor id="19" name="Microsoft Office User" initials="Office [20]" lastIdx="1" clrIdx="18"/>
  <p:cmAuthor id="20" name="Microsoft Office User" initials="Office [21]" lastIdx="1" clrIdx="19"/>
  <p:cmAuthor id="21" name="Microsoft Office User" initials="Office [22]" lastIdx="1" clrIdx="20"/>
  <p:cmAuthor id="22" name="Microsoft Office User" initials="Office [23]" lastIdx="1" clrIdx="21"/>
  <p:cmAuthor id="23" name="Microsoft Office User" initials="Office [24]" lastIdx="1" clrIdx="22"/>
  <p:cmAuthor id="24" name="Microsoft Office User" initials="Office [25]" lastIdx="1" clrIdx="23"/>
  <p:cmAuthor id="25" name="Microsoft Office User" initials="Office [26]" lastIdx="1" clrIdx="24"/>
  <p:cmAuthor id="26" name="Microsoft Office User" initials="Office [27]" lastIdx="1" clrIdx="25"/>
  <p:cmAuthor id="27" name="Microsoft Office User" initials="Office [28]" lastIdx="1" clrIdx="26"/>
  <p:cmAuthor id="28" name="Microsoft Office User" initials="Office [29]" lastIdx="1" clrIdx="27"/>
  <p:cmAuthor id="29" name="Microsoft Office User" initials="Office [30]" lastIdx="1" clrIdx="28"/>
  <p:cmAuthor id="30" name="Microsoft Office User" initials="Office [31]" lastIdx="1" clrIdx="29"/>
  <p:cmAuthor id="31" name="Microsoft Office User" initials="Office [32]" lastIdx="1" clrIdx="30"/>
  <p:cmAuthor id="32" name="Microsoft Office User" initials="Office" lastIdx="11" clrIdx="31"/>
  <p:cmAuthor id="33" name="Erin Mahoney" initials="ECM" lastIdx="7" clrIdx="32"/>
  <p:cmAuthor id="34" name="Erin Mahoney" initials="ECM [2]" lastIdx="1" clrIdx="33"/>
  <p:cmAuthor id="35" name="Erin Mahoney" initials="ECM [3]" lastIdx="1" clrIdx="34"/>
  <p:cmAuthor id="36" name="Erin Mahoney" initials="ECM [4]" lastIdx="1" clrIdx="35"/>
  <p:cmAuthor id="37" name="Erin Mahoney" initials="ECM [5]" lastIdx="1" clrIdx="36"/>
  <p:cmAuthor id="38" name="Erin Mahoney" initials="ECM [6]" lastIdx="1" clrIdx="37"/>
  <p:cmAuthor id="39" name="Erin Mahoney" initials="ECM [7]" lastIdx="1" clrIdx="38"/>
  <p:cmAuthor id="40" name="Erin Mahoney" initials="ECM [8]" lastIdx="1" clrIdx="39"/>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432FF"/>
    <a:srgbClr val="BFBFBF"/>
    <a:srgbClr val="7F7F7F"/>
    <a:srgbClr val="A9D18E"/>
    <a:srgbClr val="17375E"/>
    <a:srgbClr val="291E12"/>
    <a:srgbClr val="D1D2D3"/>
    <a:srgbClr val="FFE7D3"/>
    <a:srgbClr val="DEEEC6"/>
    <a:srgbClr val="2B31D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653"/>
    <p:restoredTop sz="94584"/>
  </p:normalViewPr>
  <p:slideViewPr>
    <p:cSldViewPr snapToGrid="0" snapToObjects="1">
      <p:cViewPr varScale="1">
        <p:scale>
          <a:sx n="108" d="100"/>
          <a:sy n="108" d="100"/>
        </p:scale>
        <p:origin x="1248" y="78"/>
      </p:cViewPr>
      <p:guideLst>
        <p:guide orient="horz" pos="1872"/>
        <p:guide pos="1680"/>
        <p:guide orient="horz" pos="528"/>
      </p:guideLst>
    </p:cSldViewPr>
  </p:slideViewPr>
  <p:outlineViewPr>
    <p:cViewPr>
      <p:scale>
        <a:sx n="33" d="100"/>
        <a:sy n="33" d="100"/>
      </p:scale>
      <p:origin x="0" y="-35640"/>
    </p:cViewPr>
  </p:outlineViewPr>
  <p:notesTextViewPr>
    <p:cViewPr>
      <p:scale>
        <a:sx n="1" d="1"/>
        <a:sy n="1" d="1"/>
      </p:scale>
      <p:origin x="0" y="0"/>
    </p:cViewPr>
  </p:notesTextViewPr>
  <p:sorterViewPr>
    <p:cViewPr>
      <p:scale>
        <a:sx n="60" d="100"/>
        <a:sy n="6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6E1B4E-43BC-FA4E-8353-FE2774B538AE}" type="datetimeFigureOut">
              <a:rPr lang="en-US" smtClean="0"/>
              <a:t>10/19/2020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F1F6F7E-0F1B-274E-A293-0D1EDE84EAD6}" type="slidenum">
              <a:rPr lang="en-US" smtClean="0"/>
              <a:t>‹#›</a:t>
            </a:fld>
            <a:endParaRPr lang="en-US"/>
          </a:p>
        </p:txBody>
      </p:sp>
    </p:spTree>
    <p:extLst>
      <p:ext uri="{BB962C8B-B14F-4D97-AF65-F5344CB8AC3E}">
        <p14:creationId xmlns:p14="http://schemas.microsoft.com/office/powerpoint/2010/main" val="469289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F1F6F7E-0F1B-274E-A293-0D1EDE84EAD6}" type="slidenum">
              <a:rPr lang="en-US" smtClean="0"/>
              <a:t>1</a:t>
            </a:fld>
            <a:endParaRPr lang="en-US"/>
          </a:p>
        </p:txBody>
      </p:sp>
    </p:spTree>
    <p:extLst>
      <p:ext uri="{BB962C8B-B14F-4D97-AF65-F5344CB8AC3E}">
        <p14:creationId xmlns:p14="http://schemas.microsoft.com/office/powerpoint/2010/main" val="388042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0F7B950-C2A7-43FA-B0BC-6FB5DBF3E387}" type="slidenum">
              <a:rPr lang="en-US" altLang="en-US"/>
              <a:pPr eaLnBrk="1" hangingPunct="1"/>
              <a:t>2</a:t>
            </a:fld>
            <a:endParaRPr lang="en-US" altLang="en-US"/>
          </a:p>
        </p:txBody>
      </p:sp>
      <p:sp>
        <p:nvSpPr>
          <p:cNvPr id="22531" name="Rectangle 2"/>
          <p:cNvSpPr>
            <a:spLocks noGrp="1" noRot="1" noChangeAspect="1" noChangeArrowheads="1" noTextEdit="1"/>
          </p:cNvSpPr>
          <p:nvPr>
            <p:ph type="sldImg"/>
          </p:nvPr>
        </p:nvSpPr>
        <p:spPr bwMode="auto">
          <a:xfrm>
            <a:off x="392113" y="692150"/>
            <a:ext cx="6075362" cy="3417888"/>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2" name="Rectangle 3"/>
          <p:cNvSpPr>
            <a:spLocks noGrp="1" noChangeArrowheads="1"/>
          </p:cNvSpPr>
          <p:nvPr>
            <p:ph type="body" idx="1"/>
          </p:nvPr>
        </p:nvSpPr>
        <p:spPr bwMode="auto">
          <a:xfrm>
            <a:off x="912813" y="4344988"/>
            <a:ext cx="5029200" cy="41132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a:t>The optical band has thousands of times more bandwidth than the RF band, it is unregulated.  The short wavelength also allows very high gain with small apertures, and thus small terminals. </a:t>
            </a:r>
          </a:p>
        </p:txBody>
      </p:sp>
    </p:spTree>
    <p:extLst>
      <p:ext uri="{BB962C8B-B14F-4D97-AF65-F5344CB8AC3E}">
        <p14:creationId xmlns:p14="http://schemas.microsoft.com/office/powerpoint/2010/main" val="3350410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903608-0855-41C8-B2B8-AC8F59116A9B}" type="slidenum">
              <a:rPr lang="en-US" smtClean="0"/>
              <a:t>4</a:t>
            </a:fld>
            <a:endParaRPr lang="en-US" dirty="0"/>
          </a:p>
        </p:txBody>
      </p:sp>
    </p:spTree>
    <p:extLst>
      <p:ext uri="{BB962C8B-B14F-4D97-AF65-F5344CB8AC3E}">
        <p14:creationId xmlns:p14="http://schemas.microsoft.com/office/powerpoint/2010/main" val="38976893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78FBA5-F957-4CE9-A734-9CFA9C4F5603}" type="slidenum">
              <a:rPr lang="en-US" smtClean="0"/>
              <a:pPr/>
              <a:t>6</a:t>
            </a:fld>
            <a:endParaRPr lang="en-US" dirty="0"/>
          </a:p>
        </p:txBody>
      </p:sp>
    </p:spTree>
    <p:extLst>
      <p:ext uri="{BB962C8B-B14F-4D97-AF65-F5344CB8AC3E}">
        <p14:creationId xmlns:p14="http://schemas.microsoft.com/office/powerpoint/2010/main" val="2255930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778FBA5-F957-4CE9-A734-9CFA9C4F5603}" type="slidenum">
              <a:rPr kumimoji="0" lang="en-US" sz="1200" b="0" i="0" u="none" strike="noStrike" kern="1200" cap="none" spc="0" normalizeH="0" baseline="0" noProof="0" smtClean="0">
                <a:ln>
                  <a:noFill/>
                </a:ln>
                <a:solidFill>
                  <a:prstClr val="black"/>
                </a:solidFill>
                <a:effectLst/>
                <a:uLnTx/>
                <a:uFillTx/>
                <a:latin typeface="Arial"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Arial" pitchFamily="34" charset="0"/>
              <a:ea typeface="+mn-ea"/>
              <a:cs typeface="+mn-cs"/>
            </a:endParaRPr>
          </a:p>
        </p:txBody>
      </p:sp>
    </p:spTree>
    <p:extLst>
      <p:ext uri="{BB962C8B-B14F-4D97-AF65-F5344CB8AC3E}">
        <p14:creationId xmlns:p14="http://schemas.microsoft.com/office/powerpoint/2010/main" val="24671540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vmlDrawing" Target="../drawings/vmlDrawing1.vml"/><Relationship Id="rId5" Type="http://schemas.openxmlformats.org/officeDocument/2006/relationships/image" Target="../media/image4.png"/><Relationship Id="rId4" Type="http://schemas.openxmlformats.org/officeDocument/2006/relationships/oleObject" Target="../embeddings/oleObject1.bin"/></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1"/>
            <a:ext cx="12192000" cy="6858000"/>
          </a:xfrm>
          <a:prstGeom prst="rect">
            <a:avLst/>
          </a:prstGeom>
        </p:spPr>
      </p:pic>
      <p:sp>
        <p:nvSpPr>
          <p:cNvPr id="6" name="Text Box 74"/>
          <p:cNvSpPr txBox="1">
            <a:spLocks noChangeArrowheads="1"/>
          </p:cNvSpPr>
          <p:nvPr userDrawn="1"/>
        </p:nvSpPr>
        <p:spPr bwMode="auto">
          <a:xfrm>
            <a:off x="9484206" y="415926"/>
            <a:ext cx="1513417" cy="276225"/>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algn="r" defTabSz="457200" eaLnBrk="0" fontAlgn="base" hangingPunct="0">
              <a:spcBef>
                <a:spcPct val="50000"/>
              </a:spcBef>
              <a:spcAft>
                <a:spcPct val="0"/>
              </a:spcAft>
              <a:defRPr/>
            </a:pPr>
            <a:r>
              <a:rPr lang="en-US" sz="600" dirty="0">
                <a:solidFill>
                  <a:srgbClr val="FFFFFF"/>
                </a:solidFill>
                <a:latin typeface="Arial" charset="0"/>
                <a:ea typeface="ヒラギノ角ゴ Pro W3" charset="0"/>
              </a:rPr>
              <a:t>National Aeronautics and</a:t>
            </a:r>
            <a:br>
              <a:rPr lang="en-US" sz="600" dirty="0">
                <a:solidFill>
                  <a:srgbClr val="FFFFFF"/>
                </a:solidFill>
                <a:latin typeface="Arial" charset="0"/>
                <a:ea typeface="ヒラギノ角ゴ Pro W3" charset="0"/>
              </a:rPr>
            </a:br>
            <a:r>
              <a:rPr lang="en-US" sz="600" dirty="0">
                <a:solidFill>
                  <a:srgbClr val="FFFFFF"/>
                </a:solidFill>
                <a:latin typeface="Arial" charset="0"/>
                <a:ea typeface="ヒラギノ角ゴ Pro W3" charset="0"/>
              </a:rPr>
              <a:t>Space Administration</a:t>
            </a:r>
          </a:p>
        </p:txBody>
      </p:sp>
      <p:cxnSp>
        <p:nvCxnSpPr>
          <p:cNvPr id="8" name="Straight Connector 7"/>
          <p:cNvCxnSpPr>
            <a:cxnSpLocks noChangeShapeType="1"/>
          </p:cNvCxnSpPr>
          <p:nvPr userDrawn="1"/>
        </p:nvCxnSpPr>
        <p:spPr bwMode="auto">
          <a:xfrm flipV="1">
            <a:off x="11025139" y="165100"/>
            <a:ext cx="0" cy="731838"/>
          </a:xfrm>
          <a:prstGeom prst="line">
            <a:avLst/>
          </a:prstGeom>
          <a:noFill/>
          <a:ln w="12700">
            <a:solidFill>
              <a:schemeClr val="bg1"/>
            </a:solidFill>
            <a:round/>
            <a:headEnd/>
            <a:tailEnd/>
          </a:ln>
          <a:effectLst>
            <a:outerShdw blurRad="40000" dist="20000" dir="5400000" rotWithShape="0">
              <a:srgbClr val="000000">
                <a:alpha val="37999"/>
              </a:srgbClr>
            </a:outerShdw>
          </a:effectLst>
          <a:extLst>
            <a:ext uri="{909E8E84-426E-40DD-AFC4-6F175D3DCCD1}">
              <a14:hiddenFill xmlns:a14="http://schemas.microsoft.com/office/drawing/2010/main">
                <a:noFill/>
              </a14:hiddenFill>
            </a:ext>
          </a:extLst>
        </p:spPr>
      </p:cxnSp>
      <p:sp>
        <p:nvSpPr>
          <p:cNvPr id="7" name="Rectangle 162"/>
          <p:cNvSpPr>
            <a:spLocks noGrp="1" noChangeArrowheads="1"/>
          </p:cNvSpPr>
          <p:nvPr>
            <p:ph type="ctrTitle"/>
          </p:nvPr>
        </p:nvSpPr>
        <p:spPr>
          <a:xfrm>
            <a:off x="611718" y="1511991"/>
            <a:ext cx="6489700" cy="1046973"/>
          </a:xfrm>
          <a:ln>
            <a:noFill/>
          </a:ln>
        </p:spPr>
        <p:txBody>
          <a:bodyPr/>
          <a:lstStyle>
            <a:lvl1pPr>
              <a:defRPr sz="3200" b="1">
                <a:solidFill>
                  <a:schemeClr val="bg1"/>
                </a:solidFill>
                <a:latin typeface="Arial" charset="0"/>
                <a:ea typeface="Arial" charset="0"/>
                <a:cs typeface="Arial" charset="0"/>
              </a:defRPr>
            </a:lvl1pPr>
          </a:lstStyle>
          <a:p>
            <a:r>
              <a:rPr lang="en-US" dirty="0"/>
              <a:t>Click to edit Master title style</a:t>
            </a:r>
          </a:p>
        </p:txBody>
      </p:sp>
      <p:sp>
        <p:nvSpPr>
          <p:cNvPr id="9" name="Rectangle 163"/>
          <p:cNvSpPr>
            <a:spLocks noGrp="1" noChangeArrowheads="1"/>
          </p:cNvSpPr>
          <p:nvPr>
            <p:ph type="subTitle" idx="1"/>
          </p:nvPr>
        </p:nvSpPr>
        <p:spPr>
          <a:xfrm>
            <a:off x="611718" y="2558964"/>
            <a:ext cx="6489700" cy="616036"/>
          </a:xfrm>
          <a:ln>
            <a:noFill/>
          </a:ln>
        </p:spPr>
        <p:txBody>
          <a:bodyPr anchor="ctr"/>
          <a:lstStyle>
            <a:lvl1pPr>
              <a:buNone/>
              <a:defRPr sz="1600" b="0" baseline="0">
                <a:solidFill>
                  <a:schemeClr val="bg1"/>
                </a:solidFill>
                <a:latin typeface="Arial" charset="0"/>
                <a:ea typeface="Arial" charset="0"/>
                <a:cs typeface="Arial" charset="0"/>
              </a:defRPr>
            </a:lvl1pPr>
          </a:lstStyle>
          <a:p>
            <a:r>
              <a:rPr lang="en-US" dirty="0"/>
              <a:t>Click to edit Master subtitle style</a:t>
            </a:r>
          </a:p>
        </p:txBody>
      </p:sp>
      <p:pic>
        <p:nvPicPr>
          <p:cNvPr id="10" name="Picture 9"/>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000" b="0">
                <a:latin typeface="+mj-lt"/>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p:txBody>
          <a:bodyPr/>
          <a:lstStyle>
            <a:lvl1pPr>
              <a:defRPr/>
            </a:lvl1pPr>
          </a:lstStyle>
          <a:p>
            <a:pPr>
              <a:defRPr/>
            </a:pPr>
            <a:fld id="{A587C384-89D6-8141-B091-9776852F31EF}" type="slidenum">
              <a:rPr lang="en-US" altLang="x-none"/>
              <a:pPr>
                <a:defRPr/>
              </a:pPr>
              <a:t>‹#›</a:t>
            </a:fld>
            <a:endParaRPr lang="en-US" altLang="x-none"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p:txBody>
          <a:bodyPr/>
          <a:lstStyle>
            <a:lvl1pPr>
              <a:defRPr/>
            </a:lvl1pPr>
          </a:lstStyle>
          <a:p>
            <a:pPr>
              <a:defRPr/>
            </a:pPr>
            <a:fld id="{D04F7C70-D67C-EC44-B347-AD63B26EA15E}" type="slidenum">
              <a:rPr lang="en-US" altLang="x-none"/>
              <a:pPr>
                <a:defRPr/>
              </a:pPr>
              <a:t>‹#›</a:t>
            </a:fld>
            <a:endParaRPr lang="en-US" altLang="x-none"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97600" y="1600201"/>
            <a:ext cx="5384800" cy="4525963"/>
          </a:xfrm>
        </p:spPr>
        <p:txBody>
          <a:bodyPr/>
          <a:lstStyle>
            <a:lvl1pPr>
              <a:defRPr sz="2400"/>
            </a:lvl1pPr>
            <a:lvl2pPr>
              <a:defRPr sz="2000"/>
            </a:lvl2pPr>
            <a:lvl3pPr>
              <a:defRPr sz="18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p:cNvSpPr>
            <a:spLocks noGrp="1"/>
          </p:cNvSpPr>
          <p:nvPr>
            <p:ph type="sldNum" sz="quarter" idx="10"/>
          </p:nvPr>
        </p:nvSpPr>
        <p:spPr/>
        <p:txBody>
          <a:bodyPr/>
          <a:lstStyle>
            <a:lvl1pPr>
              <a:defRPr/>
            </a:lvl1pPr>
          </a:lstStyle>
          <a:p>
            <a:pPr>
              <a:defRPr/>
            </a:pPr>
            <a:fld id="{EE559103-A4D9-2148-B8FF-FB5AD7389610}" type="slidenum">
              <a:rPr lang="en-US" altLang="x-none"/>
              <a:pPr>
                <a:defRPr/>
              </a:pPr>
              <a:t>‹#›</a:t>
            </a:fld>
            <a:endParaRPr lang="en-US" altLang="x-none"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p:txBody>
          <a:bodyPr/>
          <a:lstStyle>
            <a:lvl1pPr>
              <a:defRPr/>
            </a:lvl1pPr>
          </a:lstStyle>
          <a:p>
            <a:pPr>
              <a:defRPr/>
            </a:pPr>
            <a:fld id="{EF50AF6B-D50A-2B47-B1C7-FB734DCC6A7F}" type="slidenum">
              <a:rPr lang="en-US" altLang="x-none"/>
              <a:pPr>
                <a:defRPr/>
              </a:pPr>
              <a:t>‹#›</a:t>
            </a:fld>
            <a:endParaRPr lang="en-US" altLang="x-none"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Slide Number Placeholder 5"/>
          <p:cNvSpPr>
            <a:spLocks noGrp="1"/>
          </p:cNvSpPr>
          <p:nvPr>
            <p:ph type="sldNum" sz="quarter" idx="10"/>
          </p:nvPr>
        </p:nvSpPr>
        <p:spPr/>
        <p:txBody>
          <a:bodyPr/>
          <a:lstStyle>
            <a:lvl1pPr>
              <a:defRPr/>
            </a:lvl1pPr>
          </a:lstStyle>
          <a:p>
            <a:pPr>
              <a:defRPr/>
            </a:pPr>
            <a:fld id="{833C988F-EB4A-BE44-AF14-2A0304D0A605}" type="slidenum">
              <a:rPr lang="en-US" altLang="x-none"/>
              <a:pPr>
                <a:defRPr/>
              </a:pPr>
              <a:t>‹#›</a:t>
            </a:fld>
            <a:endParaRPr lang="en-US" altLang="x-none"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t="25000"/>
          <a:stretch/>
        </p:blipFill>
        <p:spPr bwMode="auto">
          <a:xfrm>
            <a:off x="0" y="0"/>
            <a:ext cx="12192000" cy="685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5"/>
          <p:cNvSpPr>
            <a:spLocks noGrp="1"/>
          </p:cNvSpPr>
          <p:nvPr>
            <p:ph type="sldNum" sz="quarter" idx="10"/>
          </p:nvPr>
        </p:nvSpPr>
        <p:spPr/>
        <p:txBody>
          <a:bodyPr/>
          <a:lstStyle>
            <a:lvl1pPr>
              <a:defRPr/>
            </a:lvl1pPr>
          </a:lstStyle>
          <a:p>
            <a:pPr>
              <a:defRPr/>
            </a:pPr>
            <a:fld id="{5F47D6C6-1BFE-5549-AE1E-41A7AEA0E8BE}" type="slidenum">
              <a:rPr lang="en-US" altLang="x-none"/>
              <a:pPr>
                <a:defRPr/>
              </a:pPr>
              <a:t>‹#›</a:t>
            </a:fld>
            <a:endParaRPr lang="en-US" altLang="x-none" dirty="0"/>
          </a:p>
        </p:txBody>
      </p:sp>
      <p:sp>
        <p:nvSpPr>
          <p:cNvPr id="5"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pic>
        <p:nvPicPr>
          <p:cNvPr id="6" name="Picture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
        <p:nvSpPr>
          <p:cNvPr id="7" name="TextBox 8"/>
          <p:cNvSpPr txBox="1"/>
          <p:nvPr userDrawn="1"/>
        </p:nvSpPr>
        <p:spPr>
          <a:xfrm>
            <a:off x="3355242" y="6606060"/>
            <a:ext cx="5135526"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dirty="0">
                <a:solidFill>
                  <a:srgbClr val="FF0000"/>
                </a:solidFill>
                <a:latin typeface="Arial"/>
                <a:cs typeface="Arial"/>
              </a:rPr>
              <a:t>Pre-Decisional</a:t>
            </a:r>
            <a:r>
              <a:rPr lang="en-US" sz="900" b="1" baseline="0" dirty="0">
                <a:solidFill>
                  <a:srgbClr val="FF0000"/>
                </a:solidFill>
                <a:latin typeface="Arial"/>
                <a:cs typeface="Arial"/>
              </a:rPr>
              <a:t> • </a:t>
            </a:r>
            <a:r>
              <a:rPr lang="en-US" sz="900" b="1" dirty="0">
                <a:solidFill>
                  <a:srgbClr val="FF0000"/>
                </a:solidFill>
                <a:latin typeface="Arial"/>
                <a:cs typeface="Arial"/>
              </a:rPr>
              <a:t>NASA &amp; IECST Internal Use Only • Do Not Distribute</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pPr>
              <a:defRPr/>
            </a:pPr>
            <a:fld id="{5F47D6C6-1BFE-5549-AE1E-41A7AEA0E8BE}" type="slidenum">
              <a:rPr lang="en-US" altLang="x-none"/>
              <a:pPr>
                <a:defRPr/>
              </a:pPr>
              <a:t>‹#›</a:t>
            </a:fld>
            <a:endParaRPr lang="en-US" altLang="x-none" dirty="0"/>
          </a:p>
        </p:txBody>
      </p:sp>
      <p:sp>
        <p:nvSpPr>
          <p:cNvPr id="5"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pic>
        <p:nvPicPr>
          <p:cNvPr id="6" name="Picture 5"/>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graphicFrame>
        <p:nvGraphicFramePr>
          <p:cNvPr id="8" name="Object 7"/>
          <p:cNvGraphicFramePr>
            <a:graphicFrameLocks noChangeAspect="1"/>
          </p:cNvGraphicFramePr>
          <p:nvPr userDrawn="1">
            <p:extLst>
              <p:ext uri="{D42A27DB-BD31-4B8C-83A1-F6EECF244321}">
                <p14:modId xmlns:p14="http://schemas.microsoft.com/office/powerpoint/2010/main" val="195861618"/>
              </p:ext>
            </p:extLst>
          </p:nvPr>
        </p:nvGraphicFramePr>
        <p:xfrm>
          <a:off x="0" y="-2286529"/>
          <a:ext cx="12192000" cy="9146117"/>
        </p:xfrm>
        <a:graphic>
          <a:graphicData uri="http://schemas.openxmlformats.org/presentationml/2006/ole">
            <mc:AlternateContent xmlns:mc="http://schemas.openxmlformats.org/markup-compatibility/2006">
              <mc:Choice xmlns:v="urn:schemas-microsoft-com:vml" Requires="v">
                <p:oleObj spid="_x0000_s1792" name="Image" r:id="rId4" imgW="8126984" imgH="6095238" progId="">
                  <p:embed/>
                </p:oleObj>
              </mc:Choice>
              <mc:Fallback>
                <p:oleObj name="Image" r:id="rId4" imgW="8126984" imgH="6095238" progId="">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2286529"/>
                        <a:ext cx="12192000" cy="9146117"/>
                      </a:xfrm>
                      <a:prstGeom prst="rect">
                        <a:avLst/>
                      </a:prstGeom>
                      <a:noFill/>
                      <a:ln>
                        <a:noFill/>
                      </a:ln>
                    </p:spPr>
                  </p:pic>
                </p:oleObj>
              </mc:Fallback>
            </mc:AlternateContent>
          </a:graphicData>
        </a:graphic>
      </p:graphicFrame>
      <p:sp>
        <p:nvSpPr>
          <p:cNvPr id="7" name="TextBox 8"/>
          <p:cNvSpPr txBox="1"/>
          <p:nvPr userDrawn="1"/>
        </p:nvSpPr>
        <p:spPr>
          <a:xfrm>
            <a:off x="3668280" y="6628756"/>
            <a:ext cx="5135526"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dirty="0">
                <a:solidFill>
                  <a:srgbClr val="FF0000"/>
                </a:solidFill>
                <a:latin typeface="Arial"/>
                <a:cs typeface="Arial"/>
              </a:rPr>
              <a:t>Pre-Decisional</a:t>
            </a:r>
            <a:r>
              <a:rPr lang="en-US" sz="900" b="1" baseline="0" dirty="0">
                <a:solidFill>
                  <a:srgbClr val="FF0000"/>
                </a:solidFill>
                <a:latin typeface="Arial"/>
                <a:cs typeface="Arial"/>
              </a:rPr>
              <a:t> • </a:t>
            </a:r>
            <a:r>
              <a:rPr lang="en-US" sz="900" b="1" dirty="0">
                <a:solidFill>
                  <a:srgbClr val="FF0000"/>
                </a:solidFill>
                <a:latin typeface="Arial"/>
                <a:cs typeface="Arial"/>
              </a:rPr>
              <a:t>NASA &amp; IECST Internal Use Only • Do Not Distribute</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DD63B023-8F15-D34F-A93F-070D1A5772D3}" type="slidenum">
              <a:rPr lang="en-US" altLang="x-none"/>
              <a:pPr>
                <a:defRPr/>
              </a:pPr>
              <a:t>‹#›</a:t>
            </a:fld>
            <a:endParaRPr lang="en-US" altLang="x-none"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Slide Number Placeholder 5"/>
          <p:cNvSpPr>
            <a:spLocks noGrp="1"/>
          </p:cNvSpPr>
          <p:nvPr>
            <p:ph type="sldNum" sz="quarter" idx="10"/>
          </p:nvPr>
        </p:nvSpPr>
        <p:spPr/>
        <p:txBody>
          <a:bodyPr/>
          <a:lstStyle>
            <a:lvl1pPr>
              <a:defRPr/>
            </a:lvl1pPr>
          </a:lstStyle>
          <a:p>
            <a:pPr>
              <a:defRPr/>
            </a:pPr>
            <a:fld id="{064ACAF0-C636-C74E-ACBB-0B9B1C3E4D36}" type="slidenum">
              <a:rPr lang="en-US" altLang="x-none"/>
              <a:pPr>
                <a:defRPr/>
              </a:pPr>
              <a:t>‹#›</a:t>
            </a:fld>
            <a:endParaRPr lang="en-US" altLang="x-none"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p:txBody>
          <a:bodyPr/>
          <a:lstStyle>
            <a:lvl1pPr>
              <a:defRPr/>
            </a:lvl1pPr>
          </a:lstStyle>
          <a:p>
            <a:pPr>
              <a:defRPr/>
            </a:pPr>
            <a:fld id="{627CFDD6-1409-1443-96A1-CAB5CDA09A92}" type="slidenum">
              <a:rPr lang="en-US" altLang="x-none"/>
              <a:pPr>
                <a:defRPr/>
              </a:pPr>
              <a:t>‹#›</a:t>
            </a:fld>
            <a:endParaRPr lang="en-US" altLang="x-none"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p:spTree>
      <p:nvGrpSpPr>
        <p:cNvPr id="1" name=""/>
        <p:cNvGrpSpPr/>
        <p:nvPr/>
      </p:nvGrpSpPr>
      <p:grpSpPr>
        <a:xfrm>
          <a:off x="0" y="0"/>
          <a:ext cx="0" cy="0"/>
          <a:chOff x="0" y="0"/>
          <a:chExt cx="0" cy="0"/>
        </a:xfrm>
      </p:grpSpPr>
      <p:sp>
        <p:nvSpPr>
          <p:cNvPr id="2" name="TextBox 1"/>
          <p:cNvSpPr txBox="1"/>
          <p:nvPr userDrawn="1"/>
        </p:nvSpPr>
        <p:spPr>
          <a:xfrm>
            <a:off x="4770269" y="2725444"/>
            <a:ext cx="6995604" cy="1077218"/>
          </a:xfrm>
          <a:prstGeom prst="rect">
            <a:avLst/>
          </a:prstGeom>
          <a:solidFill>
            <a:srgbClr val="1B1B1B"/>
          </a:solidFill>
        </p:spPr>
        <p:txBody>
          <a:bodyPr wrap="square" rtlCol="0">
            <a:spAutoFit/>
          </a:bodyPr>
          <a:lstStyle/>
          <a:p>
            <a:pPr algn="l"/>
            <a:r>
              <a:rPr lang="en-US" sz="3200" dirty="0">
                <a:solidFill>
                  <a:schemeClr val="bg1"/>
                </a:solidFill>
              </a:rPr>
              <a:t>Exploration Systems Development</a:t>
            </a:r>
            <a:endParaRPr lang="en-US" sz="2800" dirty="0">
              <a:solidFill>
                <a:srgbClr val="3C95CA"/>
              </a:solidFill>
            </a:endParaRPr>
          </a:p>
          <a:p>
            <a:pPr algn="l"/>
            <a:endParaRPr lang="en-US" sz="3200" dirty="0">
              <a:solidFill>
                <a:schemeClr val="bg1"/>
              </a:solidFill>
            </a:endParaRPr>
          </a:p>
        </p:txBody>
      </p:sp>
      <p:sp>
        <p:nvSpPr>
          <p:cNvPr id="3" name="TextBox 8"/>
          <p:cNvSpPr txBox="1"/>
          <p:nvPr userDrawn="1"/>
        </p:nvSpPr>
        <p:spPr>
          <a:xfrm>
            <a:off x="3289339" y="6627168"/>
            <a:ext cx="5135526"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dirty="0">
                <a:solidFill>
                  <a:srgbClr val="FF0000"/>
                </a:solidFill>
                <a:latin typeface="Arial"/>
                <a:cs typeface="Arial"/>
              </a:rPr>
              <a:t>Pre-Decisional</a:t>
            </a:r>
            <a:r>
              <a:rPr lang="en-US" sz="900" b="1" baseline="0" dirty="0">
                <a:solidFill>
                  <a:srgbClr val="FF0000"/>
                </a:solidFill>
                <a:latin typeface="Arial"/>
                <a:cs typeface="Arial"/>
              </a:rPr>
              <a:t> • </a:t>
            </a:r>
            <a:r>
              <a:rPr lang="en-US" sz="900" b="1" dirty="0">
                <a:solidFill>
                  <a:srgbClr val="FF0000"/>
                </a:solidFill>
                <a:latin typeface="Arial"/>
                <a:cs typeface="Arial"/>
              </a:rPr>
              <a:t>NASA &amp; IECST Internal Use Only • Do Not Distribute</a:t>
            </a:r>
          </a:p>
        </p:txBody>
      </p:sp>
    </p:spTree>
    <p:extLst>
      <p:ext uri="{BB962C8B-B14F-4D97-AF65-F5344CB8AC3E}">
        <p14:creationId xmlns:p14="http://schemas.microsoft.com/office/powerpoint/2010/main" val="2102543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lide Option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415964" y="0"/>
            <a:ext cx="10721937" cy="1081826"/>
          </a:xfrm>
        </p:spPr>
        <p:txBody>
          <a:bodyPr>
            <a:normAutofit/>
          </a:bodyPr>
          <a:lstStyle>
            <a:lvl1pPr>
              <a:defRPr sz="3600">
                <a:latin typeface="Helvetica" panose="020B0604020202020204" pitchFamily="34" charset="0"/>
                <a:cs typeface="Helvetica" panose="020B0604020202020204" pitchFamily="34" charset="0"/>
              </a:defRPr>
            </a:lvl1pPr>
          </a:lstStyle>
          <a:p>
            <a:r>
              <a:rPr lang="en-US" dirty="0"/>
              <a:t>Click to edit Master title style</a:t>
            </a:r>
          </a:p>
        </p:txBody>
      </p:sp>
      <p:sp>
        <p:nvSpPr>
          <p:cNvPr id="7" name="Content Placeholder 2"/>
          <p:cNvSpPr>
            <a:spLocks noGrp="1"/>
          </p:cNvSpPr>
          <p:nvPr>
            <p:ph sz="half" idx="1"/>
          </p:nvPr>
        </p:nvSpPr>
        <p:spPr>
          <a:xfrm>
            <a:off x="415963" y="1326525"/>
            <a:ext cx="11467652" cy="4850439"/>
          </a:xfrm>
        </p:spPr>
        <p:txBody>
          <a:bodyPr/>
          <a:lstStyle>
            <a:lvl1pPr>
              <a:defRPr>
                <a:latin typeface="Helvetica" panose="020B0604020202020204" pitchFamily="34" charset="0"/>
                <a:cs typeface="Helvetica" panose="020B0604020202020204" pitchFamily="34" charset="0"/>
              </a:defRPr>
            </a:lvl1pPr>
            <a:lvl2pPr>
              <a:defRPr>
                <a:latin typeface="Helvetica" panose="020B0604020202020204" pitchFamily="34" charset="0"/>
                <a:cs typeface="Helvetica" panose="020B0604020202020204" pitchFamily="34" charset="0"/>
              </a:defRPr>
            </a:lvl2pPr>
            <a:lvl3pPr>
              <a:defRPr>
                <a:latin typeface="Helvetica" panose="020B0604020202020204" pitchFamily="34" charset="0"/>
                <a:cs typeface="Helvetica" panose="020B0604020202020204" pitchFamily="34" charset="0"/>
              </a:defRPr>
            </a:lvl3pPr>
            <a:lvl4pPr>
              <a:defRPr>
                <a:latin typeface="Helvetica" panose="020B0604020202020204" pitchFamily="34" charset="0"/>
                <a:cs typeface="Helvetica" panose="020B0604020202020204" pitchFamily="34" charset="0"/>
              </a:defRPr>
            </a:lvl4pPr>
            <a:lvl5pPr>
              <a:defRPr>
                <a:latin typeface="Helvetica" panose="020B0604020202020204" pitchFamily="34" charset="0"/>
                <a:cs typeface="Helvetica"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93B3ED-23C5-48B0-BCF7-C9826CF8D9A0}" type="slidenum">
              <a:rPr lang="en-US" smtClean="0"/>
              <a:t>‹#›</a:t>
            </a:fld>
            <a:endParaRPr lang="en-US"/>
          </a:p>
        </p:txBody>
      </p:sp>
    </p:spTree>
    <p:extLst>
      <p:ext uri="{BB962C8B-B14F-4D97-AF65-F5344CB8AC3E}">
        <p14:creationId xmlns:p14="http://schemas.microsoft.com/office/powerpoint/2010/main" val="34489698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Slide Option 7">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117602" y="300471"/>
            <a:ext cx="10020300" cy="716700"/>
          </a:xfrm>
        </p:spPr>
        <p:txBody>
          <a:bodyPr>
            <a:normAutofit/>
          </a:bodyPr>
          <a:lstStyle>
            <a:lvl1pPr algn="ctr">
              <a:defRPr sz="2400">
                <a:solidFill>
                  <a:schemeClr val="bg1"/>
                </a:solidFill>
                <a:latin typeface="+mn-lt"/>
                <a:cs typeface="Helvetica" panose="020B0604020202020204" pitchFamily="34" charset="0"/>
              </a:defRPr>
            </a:lvl1pPr>
          </a:lstStyle>
          <a:p>
            <a:r>
              <a:rPr lang="en-US"/>
              <a:t>Click to edit Master title style</a:t>
            </a:r>
            <a:endParaRPr lang="en-US" dirty="0"/>
          </a:p>
        </p:txBody>
      </p:sp>
      <p:sp>
        <p:nvSpPr>
          <p:cNvPr id="7" name="Content Placeholder 2"/>
          <p:cNvSpPr>
            <a:spLocks noGrp="1"/>
          </p:cNvSpPr>
          <p:nvPr>
            <p:ph sz="half" idx="1"/>
          </p:nvPr>
        </p:nvSpPr>
        <p:spPr>
          <a:xfrm>
            <a:off x="394085" y="1326527"/>
            <a:ext cx="11539296" cy="4843367"/>
          </a:xfrm>
        </p:spPr>
        <p:txBody>
          <a:bodyPr/>
          <a:lstStyle>
            <a:lvl1pPr>
              <a:defRPr>
                <a:latin typeface="+mn-lt"/>
                <a:cs typeface="Helvetica" panose="020B0604020202020204" pitchFamily="34" charset="0"/>
              </a:defRPr>
            </a:lvl1pPr>
            <a:lvl2pPr marL="514350" indent="-171450">
              <a:buFont typeface="Courier New" panose="02070309020205020404" pitchFamily="49" charset="0"/>
              <a:buChar char="o"/>
              <a:defRPr>
                <a:latin typeface="+mn-lt"/>
                <a:cs typeface="Helvetica" panose="020B0604020202020204" pitchFamily="34" charset="0"/>
              </a:defRPr>
            </a:lvl2pPr>
            <a:lvl3pPr marL="857250" indent="-171450">
              <a:buFont typeface="Calibri" panose="020F0502020204030204" pitchFamily="34" charset="0"/>
              <a:buChar char="⁻"/>
              <a:defRPr>
                <a:latin typeface="+mn-lt"/>
                <a:cs typeface="Helvetica" panose="020B0604020202020204" pitchFamily="34" charset="0"/>
              </a:defRPr>
            </a:lvl3pPr>
            <a:lvl4pPr marL="1200150" indent="-171450">
              <a:buFont typeface="Wingdings" panose="05000000000000000000" pitchFamily="2" charset="2"/>
              <a:buChar char="§"/>
              <a:defRPr>
                <a:latin typeface="+mn-lt"/>
                <a:cs typeface="Helvetica" panose="020B0604020202020204" pitchFamily="34" charset="0"/>
              </a:defRPr>
            </a:lvl4pPr>
            <a:lvl5pPr marL="1543050" indent="-171450">
              <a:buFont typeface="Wingdings" panose="05000000000000000000" pitchFamily="2" charset="2"/>
              <a:buChar char="Ø"/>
              <a:defRPr>
                <a:latin typeface="+mn-lt"/>
                <a:cs typeface="Helvetica"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Footer Placeholder 2"/>
          <p:cNvSpPr>
            <a:spLocks noGrp="1"/>
          </p:cNvSpPr>
          <p:nvPr>
            <p:ph type="ftr" sz="quarter" idx="11"/>
          </p:nvPr>
        </p:nvSpPr>
        <p:spPr>
          <a:xfrm>
            <a:off x="3928533" y="6356354"/>
            <a:ext cx="4224867" cy="365125"/>
          </a:xfrm>
          <a:prstGeom prst="rect">
            <a:avLst/>
          </a:prstGeom>
        </p:spPr>
        <p:txBody>
          <a:bodyPr/>
          <a:lstStyle>
            <a:lvl1pPr>
              <a:defRPr>
                <a:latin typeface="+mn-lt"/>
              </a:defRPr>
            </a:lvl1pPr>
          </a:lstStyle>
          <a:p>
            <a:endParaRPr lang="en-US" dirty="0"/>
          </a:p>
        </p:txBody>
      </p:sp>
      <p:sp>
        <p:nvSpPr>
          <p:cNvPr id="4" name="Slide Number Placeholder 3"/>
          <p:cNvSpPr>
            <a:spLocks noGrp="1"/>
          </p:cNvSpPr>
          <p:nvPr>
            <p:ph type="sldNum" sz="quarter" idx="12"/>
          </p:nvPr>
        </p:nvSpPr>
        <p:spPr/>
        <p:txBody>
          <a:bodyPr/>
          <a:lstStyle>
            <a:lvl1pPr>
              <a:defRPr>
                <a:latin typeface="+mn-lt"/>
              </a:defRPr>
            </a:lvl1pPr>
          </a:lstStyle>
          <a:p>
            <a:fld id="{BD93B3ED-23C5-48B0-BCF7-C9826CF8D9A0}" type="slidenum">
              <a:rPr lang="en-US" smtClean="0"/>
              <a:pPr/>
              <a:t>‹#›</a:t>
            </a:fld>
            <a:endParaRPr lang="en-US"/>
          </a:p>
        </p:txBody>
      </p:sp>
    </p:spTree>
    <p:extLst>
      <p:ext uri="{BB962C8B-B14F-4D97-AF65-F5344CB8AC3E}">
        <p14:creationId xmlns:p14="http://schemas.microsoft.com/office/powerpoint/2010/main" val="5092226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8" name="Content Placeholder 7"/>
          <p:cNvSpPr>
            <a:spLocks noGrp="1"/>
          </p:cNvSpPr>
          <p:nvPr>
            <p:ph sz="quarter" idx="10"/>
          </p:nvPr>
        </p:nvSpPr>
        <p:spPr>
          <a:xfrm>
            <a:off x="633248" y="1293094"/>
            <a:ext cx="10918365" cy="4830616"/>
          </a:xfrm>
          <a:prstGeom prst="rect">
            <a:avLst/>
          </a:prstGeom>
        </p:spPr>
        <p:txBody>
          <a:bodyPr/>
          <a:lstStyle>
            <a:lvl1pPr>
              <a:lnSpc>
                <a:spcPct val="90000"/>
              </a:lnSpc>
              <a:spcBef>
                <a:spcPts val="900"/>
              </a:spcBef>
              <a:spcAft>
                <a:spcPts val="0"/>
              </a:spcAft>
              <a:defRPr/>
            </a:lvl1pPr>
            <a:lvl2pPr marL="404813" indent="-191691">
              <a:lnSpc>
                <a:spcPct val="90000"/>
              </a:lnSpc>
              <a:spcBef>
                <a:spcPts val="450"/>
              </a:spcBef>
              <a:spcAft>
                <a:spcPts val="0"/>
              </a:spcAft>
              <a:defRPr sz="1350"/>
            </a:lvl2pPr>
            <a:lvl3pPr marL="567929" indent="-138113">
              <a:lnSpc>
                <a:spcPct val="90000"/>
              </a:lnSpc>
              <a:spcBef>
                <a:spcPts val="450"/>
              </a:spcBef>
              <a:spcAft>
                <a:spcPts val="0"/>
              </a:spcAft>
              <a:buSzPct val="90000"/>
              <a:buFont typeface="Arial" pitchFamily="34" charset="0"/>
              <a:buChar char="•"/>
              <a:defRPr/>
            </a:lvl3pPr>
            <a:lvl4pPr marL="774954" indent="0">
              <a:lnSpc>
                <a:spcPct val="90000"/>
              </a:lnSpc>
              <a:spcBef>
                <a:spcPts val="450"/>
              </a:spcBef>
              <a:spcAft>
                <a:spcPts val="0"/>
              </a:spcAft>
              <a:buFontTx/>
              <a:buNone/>
              <a:defRPr/>
            </a:lvl4pPr>
            <a:lvl5pPr marL="946404" indent="0">
              <a:lnSpc>
                <a:spcPct val="90000"/>
              </a:lnSpc>
              <a:spcBef>
                <a:spcPts val="450"/>
              </a:spcBef>
              <a:spcAft>
                <a:spcPts val="0"/>
              </a:spcAft>
              <a:buSzPct val="85000"/>
              <a:buFontTx/>
              <a:buNone/>
              <a:defRPr sz="900"/>
            </a:lvl5pPr>
            <a:lvl6pPr>
              <a:buFont typeface="Arial" pitchFamily="34" charset="0"/>
              <a:buChar char="•"/>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itle 8"/>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97897738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lide Ligh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36309" y="-77002"/>
            <a:ext cx="12418145" cy="7015101"/>
          </a:xfrm>
          <a:prstGeom prst="rect">
            <a:avLst/>
          </a:prstGeom>
        </p:spPr>
      </p:pic>
      <p:sp>
        <p:nvSpPr>
          <p:cNvPr id="4" name="Title Placeholder 1"/>
          <p:cNvSpPr>
            <a:spLocks noGrp="1"/>
          </p:cNvSpPr>
          <p:nvPr>
            <p:ph type="title"/>
          </p:nvPr>
        </p:nvSpPr>
        <p:spPr>
          <a:xfrm>
            <a:off x="814963" y="4352509"/>
            <a:ext cx="10515600" cy="1973340"/>
          </a:xfrm>
          <a:prstGeom prst="rect">
            <a:avLst/>
          </a:prstGeom>
        </p:spPr>
        <p:txBody>
          <a:bodyPr vert="horz" lIns="91440" tIns="45720" rIns="91440" bIns="45720" rtlCol="0" anchor="t">
            <a:normAutofit/>
          </a:bodyPr>
          <a:lstStyle>
            <a:lvl1pPr algn="ctr">
              <a:defRPr sz="4000" b="1">
                <a:solidFill>
                  <a:schemeClr val="tx1">
                    <a:lumMod val="75000"/>
                    <a:lumOff val="25000"/>
                  </a:schemeClr>
                </a:solidFill>
                <a:latin typeface="Arial" charset="0"/>
                <a:ea typeface="Arial" charset="0"/>
                <a:cs typeface="Arial" charset="0"/>
              </a:defRPr>
            </a:lvl1pPr>
          </a:lstStyle>
          <a:p>
            <a:r>
              <a:rPr lang="en-US"/>
              <a:t>Click to edit Master title style</a:t>
            </a:r>
          </a:p>
        </p:txBody>
      </p:sp>
      <p:sp>
        <p:nvSpPr>
          <p:cNvPr id="6" name="TextBox 8"/>
          <p:cNvSpPr txBox="1"/>
          <p:nvPr userDrawn="1"/>
        </p:nvSpPr>
        <p:spPr>
          <a:xfrm>
            <a:off x="3528237" y="6707267"/>
            <a:ext cx="5135526"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dirty="0">
                <a:solidFill>
                  <a:srgbClr val="FF0000"/>
                </a:solidFill>
                <a:latin typeface="Arial"/>
                <a:cs typeface="Arial"/>
              </a:rPr>
              <a:t>Pre-Decisional</a:t>
            </a:r>
            <a:r>
              <a:rPr lang="en-US" sz="900" b="1" baseline="0" dirty="0">
                <a:solidFill>
                  <a:srgbClr val="FF0000"/>
                </a:solidFill>
                <a:latin typeface="Arial"/>
                <a:cs typeface="Arial"/>
              </a:rPr>
              <a:t> • </a:t>
            </a:r>
            <a:r>
              <a:rPr lang="en-US" sz="900" b="1" dirty="0">
                <a:solidFill>
                  <a:srgbClr val="FF0000"/>
                </a:solidFill>
                <a:latin typeface="Arial"/>
                <a:cs typeface="Arial"/>
              </a:rPr>
              <a:t>NASA &amp; IECST Internal Use Only • Do Not Distribute</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lide Dark">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287111" cy="6923314"/>
          </a:xfrm>
          <a:prstGeom prst="rect">
            <a:avLst/>
          </a:prstGeom>
        </p:spPr>
      </p:pic>
      <p:sp>
        <p:nvSpPr>
          <p:cNvPr id="2" name="Title Placeholder 1"/>
          <p:cNvSpPr>
            <a:spLocks noGrp="1"/>
          </p:cNvSpPr>
          <p:nvPr>
            <p:ph type="title"/>
          </p:nvPr>
        </p:nvSpPr>
        <p:spPr>
          <a:xfrm>
            <a:off x="814963" y="4352509"/>
            <a:ext cx="10515600" cy="1973340"/>
          </a:xfrm>
          <a:prstGeom prst="rect">
            <a:avLst/>
          </a:prstGeom>
        </p:spPr>
        <p:txBody>
          <a:bodyPr vert="horz" lIns="91440" tIns="45720" rIns="91440" bIns="45720" rtlCol="0" anchor="t">
            <a:normAutofit/>
          </a:bodyPr>
          <a:lstStyle>
            <a:lvl1pPr algn="ctr">
              <a:defRPr sz="4000" b="1">
                <a:solidFill>
                  <a:schemeClr val="bg1"/>
                </a:solidFill>
                <a:latin typeface="Arial" charset="0"/>
                <a:ea typeface="Arial" charset="0"/>
                <a:cs typeface="Arial" charset="0"/>
              </a:defRPr>
            </a:lvl1pPr>
          </a:lstStyle>
          <a:p>
            <a:r>
              <a:rPr lang="en-US"/>
              <a:t>Click to edit Master title style</a:t>
            </a:r>
          </a:p>
        </p:txBody>
      </p:sp>
      <p:sp>
        <p:nvSpPr>
          <p:cNvPr id="6" name="TextBox 8"/>
          <p:cNvSpPr txBox="1"/>
          <p:nvPr userDrawn="1"/>
        </p:nvSpPr>
        <p:spPr>
          <a:xfrm>
            <a:off x="3680637" y="6616784"/>
            <a:ext cx="5135526"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dirty="0">
                <a:solidFill>
                  <a:srgbClr val="FF0000"/>
                </a:solidFill>
                <a:latin typeface="Arial"/>
                <a:cs typeface="Arial"/>
              </a:rPr>
              <a:t>Pre-Decisional</a:t>
            </a:r>
            <a:r>
              <a:rPr lang="en-US" sz="900" b="1" baseline="0" dirty="0">
                <a:solidFill>
                  <a:srgbClr val="FF0000"/>
                </a:solidFill>
                <a:latin typeface="Arial"/>
                <a:cs typeface="Arial"/>
              </a:rPr>
              <a:t> • </a:t>
            </a:r>
            <a:r>
              <a:rPr lang="en-US" sz="900" b="1" dirty="0">
                <a:solidFill>
                  <a:srgbClr val="FF0000"/>
                </a:solidFill>
                <a:latin typeface="Arial"/>
                <a:cs typeface="Arial"/>
              </a:rPr>
              <a:t>NASA &amp; IECST Internal Use Only • Do Not Distribute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Wide_Title_Content">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01405" y="170798"/>
            <a:ext cx="694944" cy="694383"/>
          </a:xfrm>
          <a:prstGeom prst="rect">
            <a:avLst/>
          </a:prstGeom>
        </p:spPr>
      </p:pic>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dirty="0">
                <a:solidFill>
                  <a:prstClr val="black"/>
                </a:solidFill>
              </a:rPr>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endParaRPr lang="en-US" dirty="0">
              <a:solidFill>
                <a:prstClr val="black"/>
              </a:solidFill>
              <a:latin typeface="Arial Narrow" charset="0"/>
              <a:ea typeface="Arial Narrow" charset="0"/>
              <a:cs typeface="Arial Narrow" charset="0"/>
            </a:endParaRPr>
          </a:p>
        </p:txBody>
      </p:sp>
      <p:sp>
        <p:nvSpPr>
          <p:cNvPr id="22" name="Content Placeholder 21"/>
          <p:cNvSpPr>
            <a:spLocks noGrp="1"/>
          </p:cNvSpPr>
          <p:nvPr>
            <p:ph sz="quarter" idx="10"/>
          </p:nvPr>
        </p:nvSpPr>
        <p:spPr>
          <a:xfrm>
            <a:off x="269875" y="1371600"/>
            <a:ext cx="11782425" cy="5413664"/>
          </a:xfrm>
          <a:prstGeom prst="rect">
            <a:avLst/>
          </a:prstGeom>
        </p:spPr>
        <p:txBody>
          <a:bodyPr/>
          <a:lstStyle>
            <a:lvl1pPr>
              <a:defRPr>
                <a:solidFill>
                  <a:schemeClr val="bg2">
                    <a:lumMod val="25000"/>
                  </a:schemeClr>
                </a:solidFill>
                <a:latin typeface="Arial Narrow" charset="0"/>
                <a:ea typeface="Arial Narrow" charset="0"/>
                <a:cs typeface="Arial Narrow" charset="0"/>
              </a:defRPr>
            </a:lvl1pPr>
            <a:lvl2pPr>
              <a:defRPr>
                <a:solidFill>
                  <a:schemeClr val="bg2">
                    <a:lumMod val="25000"/>
                  </a:schemeClr>
                </a:solidFill>
                <a:latin typeface="Arial Narrow" charset="0"/>
                <a:ea typeface="Arial Narrow" charset="0"/>
                <a:cs typeface="Arial Narrow" charset="0"/>
              </a:defRPr>
            </a:lvl2pPr>
            <a:lvl3pPr>
              <a:defRPr>
                <a:solidFill>
                  <a:schemeClr val="bg2">
                    <a:lumMod val="25000"/>
                  </a:schemeClr>
                </a:solidFill>
                <a:latin typeface="Arial Narrow" charset="0"/>
                <a:ea typeface="Arial Narrow" charset="0"/>
                <a:cs typeface="Arial Narrow" charset="0"/>
              </a:defRPr>
            </a:lvl3pPr>
            <a:lvl4pPr>
              <a:defRPr>
                <a:solidFill>
                  <a:schemeClr val="bg2">
                    <a:lumMod val="25000"/>
                  </a:schemeClr>
                </a:solidFill>
                <a:latin typeface="Arial Narrow" charset="0"/>
                <a:ea typeface="Arial Narrow" charset="0"/>
                <a:cs typeface="Arial Narrow" charset="0"/>
              </a:defRPr>
            </a:lvl4pPr>
            <a:lvl5pPr>
              <a:defRPr>
                <a:solidFill>
                  <a:schemeClr val="bg2">
                    <a:lumMod val="25000"/>
                  </a:schemeClr>
                </a:solidFill>
                <a:latin typeface="Arial Narrow" charset="0"/>
                <a:ea typeface="Arial Narrow" charset="0"/>
                <a:cs typeface="Arial Narrow" charset="0"/>
              </a:defRPr>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3" name="Title 22"/>
          <p:cNvSpPr>
            <a:spLocks noGrp="1"/>
          </p:cNvSpPr>
          <p:nvPr>
            <p:ph type="title"/>
          </p:nvPr>
        </p:nvSpPr>
        <p:spPr>
          <a:xfrm>
            <a:off x="269875" y="69278"/>
            <a:ext cx="10515600" cy="90756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endParaRPr lang="en-US" dirty="0"/>
          </a:p>
        </p:txBody>
      </p:sp>
      <p:sp>
        <p:nvSpPr>
          <p:cNvPr id="24" name="Rectangle 23"/>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endParaRPr lang="en-US" dirty="0">
              <a:solidFill>
                <a:prstClr val="white"/>
              </a:solidFill>
            </a:endParaRPr>
          </a:p>
        </p:txBody>
      </p:sp>
      <p:sp>
        <p:nvSpPr>
          <p:cNvPr id="27" name="Footer Placeholder 3"/>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endParaRPr lang="en-US" dirty="0">
              <a:solidFill>
                <a:prstClr val="white"/>
              </a:solidFill>
            </a:endParaRPr>
          </a:p>
        </p:txBody>
      </p:sp>
      <p:sp>
        <p:nvSpPr>
          <p:cNvPr id="28"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solidFill>
                  <a:prstClr val="white"/>
                </a:solidFill>
              </a:rPr>
              <a:pPr/>
              <a:t>‹#›</a:t>
            </a:fld>
            <a:endParaRPr lang="en-US" dirty="0">
              <a:solidFill>
                <a:prstClr val="white"/>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Wide_Title_Content_SBU">
    <p:spTree>
      <p:nvGrpSpPr>
        <p:cNvPr id="1" name=""/>
        <p:cNvGrpSpPr/>
        <p:nvPr/>
      </p:nvGrpSpPr>
      <p:grpSpPr>
        <a:xfrm>
          <a:off x="0" y="0"/>
          <a:ext cx="0" cy="0"/>
          <a:chOff x="0" y="0"/>
          <a:chExt cx="0" cy="0"/>
        </a:xfrm>
      </p:grpSpPr>
      <p:sp>
        <p:nvSpPr>
          <p:cNvPr id="13" name="Rectangle 12"/>
          <p:cNvSpPr/>
          <p:nvPr userDrawn="1"/>
        </p:nvSpPr>
        <p:spPr>
          <a:xfrm>
            <a:off x="-1" y="1065788"/>
            <a:ext cx="12192000" cy="176717"/>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4" name="Title 1"/>
          <p:cNvSpPr txBox="1">
            <a:spLocks/>
          </p:cNvSpPr>
          <p:nvPr userDrawn="1"/>
        </p:nvSpPr>
        <p:spPr>
          <a:xfrm>
            <a:off x="164592" y="338959"/>
            <a:ext cx="10500780" cy="559674"/>
          </a:xfrm>
          <a:prstGeom prst="rect">
            <a:avLst/>
          </a:prstGeom>
        </p:spPr>
        <p:txBody>
          <a:bodyPr/>
          <a:lstStyle>
            <a:lvl1pPr algn="l" defTabSz="914400" rtl="0" eaLnBrk="1" latinLnBrk="0" hangingPunct="1">
              <a:lnSpc>
                <a:spcPct val="90000"/>
              </a:lnSpc>
              <a:spcBef>
                <a:spcPct val="0"/>
              </a:spcBef>
              <a:buNone/>
              <a:defRPr sz="3400" kern="1200" baseline="0">
                <a:solidFill>
                  <a:schemeClr val="tx1"/>
                </a:solidFill>
                <a:latin typeface="Arial Hebrew Scholar" charset="-79"/>
                <a:ea typeface="Arial Hebrew Scholar" charset="-79"/>
                <a:cs typeface="Arial Hebrew Scholar" charset="-79"/>
              </a:defRPr>
            </a:lvl1pPr>
          </a:lstStyle>
          <a:p>
            <a:r>
              <a:rPr lang="en-US" dirty="0">
                <a:solidFill>
                  <a:prstClr val="black"/>
                </a:solidFill>
              </a:rPr>
              <a:t>[header text]</a:t>
            </a:r>
          </a:p>
        </p:txBody>
      </p:sp>
      <p:sp>
        <p:nvSpPr>
          <p:cNvPr id="15" name="Rectangle 14"/>
          <p:cNvSpPr/>
          <p:nvPr userDrawn="1"/>
        </p:nvSpPr>
        <p:spPr>
          <a:xfrm>
            <a:off x="164592" y="238539"/>
            <a:ext cx="3227965" cy="6493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endParaRPr lang="en-US" dirty="0">
              <a:solidFill>
                <a:prstClr val="black"/>
              </a:solidFill>
              <a:latin typeface="Arial Narrow" charset="0"/>
              <a:ea typeface="Arial Narrow" charset="0"/>
              <a:cs typeface="Arial Narrow" charset="0"/>
            </a:endParaRPr>
          </a:p>
        </p:txBody>
      </p:sp>
      <p:sp>
        <p:nvSpPr>
          <p:cNvPr id="28" name="Slide Number Placeholder 4"/>
          <p:cNvSpPr>
            <a:spLocks noGrp="1"/>
          </p:cNvSpPr>
          <p:nvPr>
            <p:ph type="sldNum" sz="quarter" idx="4"/>
          </p:nvPr>
        </p:nvSpPr>
        <p:spPr>
          <a:xfrm>
            <a:off x="10844784" y="1043056"/>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solidFill>
                  <a:prstClr val="white"/>
                </a:solidFill>
              </a:rPr>
              <a:pPr/>
              <a:t>‹#›</a:t>
            </a:fld>
            <a:endParaRPr lang="en-US" dirty="0">
              <a:solidFill>
                <a:prstClr val="white"/>
              </a:solidFill>
            </a:endParaRPr>
          </a:p>
        </p:txBody>
      </p:sp>
      <p:sp>
        <p:nvSpPr>
          <p:cNvPr id="1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endParaRPr lang="en-US" dirty="0">
              <a:solidFill>
                <a:prstClr val="white"/>
              </a:solidFill>
            </a:endParaRPr>
          </a:p>
        </p:txBody>
      </p:sp>
      <p:sp>
        <p:nvSpPr>
          <p:cNvPr id="17" name="Footer Placeholder 3"/>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endParaRPr lang="en-US" dirty="0">
              <a:solidFill>
                <a:prstClr val="white"/>
              </a:solidFill>
            </a:endParaRPr>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01405" y="170798"/>
            <a:ext cx="694944" cy="694383"/>
          </a:xfrm>
          <a:prstGeom prst="rect">
            <a:avLst/>
          </a:prstGeom>
        </p:spPr>
      </p:pic>
      <p:sp>
        <p:nvSpPr>
          <p:cNvPr id="19" name="Title 22"/>
          <p:cNvSpPr>
            <a:spLocks noGrp="1"/>
          </p:cNvSpPr>
          <p:nvPr>
            <p:ph type="title"/>
          </p:nvPr>
        </p:nvSpPr>
        <p:spPr>
          <a:xfrm>
            <a:off x="269875" y="69278"/>
            <a:ext cx="10515600" cy="90756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endParaRPr lang="en-US" dirty="0"/>
          </a:p>
        </p:txBody>
      </p:sp>
      <p:sp>
        <p:nvSpPr>
          <p:cNvPr id="12" name="Content Placeholder 21"/>
          <p:cNvSpPr>
            <a:spLocks noGrp="1"/>
          </p:cNvSpPr>
          <p:nvPr>
            <p:ph sz="quarter" idx="10"/>
          </p:nvPr>
        </p:nvSpPr>
        <p:spPr>
          <a:xfrm>
            <a:off x="269875" y="1371600"/>
            <a:ext cx="11782425" cy="5413664"/>
          </a:xfrm>
          <a:prstGeom prst="rect">
            <a:avLst/>
          </a:prstGeom>
        </p:spPr>
        <p:txBody>
          <a:bodyPr/>
          <a:lstStyle>
            <a:lvl1pPr>
              <a:defRPr>
                <a:solidFill>
                  <a:schemeClr val="bg2">
                    <a:lumMod val="25000"/>
                  </a:schemeClr>
                </a:solidFill>
                <a:latin typeface="Arial Narrow" charset="0"/>
                <a:ea typeface="Arial Narrow" charset="0"/>
                <a:cs typeface="Arial Narrow" charset="0"/>
              </a:defRPr>
            </a:lvl1pPr>
            <a:lvl2pPr>
              <a:defRPr>
                <a:solidFill>
                  <a:schemeClr val="bg2">
                    <a:lumMod val="25000"/>
                  </a:schemeClr>
                </a:solidFill>
                <a:latin typeface="Arial Narrow" charset="0"/>
                <a:ea typeface="Arial Narrow" charset="0"/>
                <a:cs typeface="Arial Narrow" charset="0"/>
              </a:defRPr>
            </a:lvl2pPr>
            <a:lvl3pPr>
              <a:defRPr>
                <a:solidFill>
                  <a:schemeClr val="bg2">
                    <a:lumMod val="25000"/>
                  </a:schemeClr>
                </a:solidFill>
                <a:latin typeface="Arial Narrow" charset="0"/>
                <a:ea typeface="Arial Narrow" charset="0"/>
                <a:cs typeface="Arial Narrow" charset="0"/>
              </a:defRPr>
            </a:lvl3pPr>
            <a:lvl4pPr>
              <a:defRPr>
                <a:solidFill>
                  <a:schemeClr val="bg2">
                    <a:lumMod val="25000"/>
                  </a:schemeClr>
                </a:solidFill>
                <a:latin typeface="Arial Narrow" charset="0"/>
                <a:ea typeface="Arial Narrow" charset="0"/>
                <a:cs typeface="Arial Narrow" charset="0"/>
              </a:defRPr>
            </a:lvl4pPr>
            <a:lvl5pPr>
              <a:defRPr>
                <a:solidFill>
                  <a:schemeClr val="bg2">
                    <a:lumMod val="25000"/>
                  </a:schemeClr>
                </a:solidFill>
                <a:latin typeface="Arial Narrow" charset="0"/>
                <a:ea typeface="Arial Narrow" charset="0"/>
                <a:cs typeface="Arial Narrow" charset="0"/>
              </a:defRPr>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Wide_Title_Content_ExportControlled">
    <p:spTree>
      <p:nvGrpSpPr>
        <p:cNvPr id="1" name=""/>
        <p:cNvGrpSpPr/>
        <p:nvPr/>
      </p:nvGrpSpPr>
      <p:grpSpPr>
        <a:xfrm>
          <a:off x="0" y="0"/>
          <a:ext cx="0" cy="0"/>
          <a:chOff x="0" y="0"/>
          <a:chExt cx="0" cy="0"/>
        </a:xfrm>
      </p:grpSpPr>
      <p:sp>
        <p:nvSpPr>
          <p:cNvPr id="13" name="Rectangle 12"/>
          <p:cNvSpPr/>
          <p:nvPr userDrawn="1"/>
        </p:nvSpPr>
        <p:spPr>
          <a:xfrm>
            <a:off x="-1" y="1065788"/>
            <a:ext cx="12192000" cy="176717"/>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endParaRPr lang="en-US" dirty="0">
              <a:solidFill>
                <a:prstClr val="black"/>
              </a:solidFill>
              <a:latin typeface="Arial Narrow" charset="0"/>
              <a:ea typeface="Arial Narrow" charset="0"/>
              <a:cs typeface="Arial Narrow" charset="0"/>
            </a:endParaRPr>
          </a:p>
        </p:txBody>
      </p:sp>
      <p:sp>
        <p:nvSpPr>
          <p:cNvPr id="28" name="Slide Number Placeholder 4"/>
          <p:cNvSpPr>
            <a:spLocks noGrp="1"/>
          </p:cNvSpPr>
          <p:nvPr>
            <p:ph type="sldNum" sz="quarter" idx="4"/>
          </p:nvPr>
        </p:nvSpPr>
        <p:spPr>
          <a:xfrm>
            <a:off x="10844784" y="1043056"/>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solidFill>
                  <a:prstClr val="white"/>
                </a:solidFill>
              </a:rPr>
              <a:pPr/>
              <a:t>‹#›</a:t>
            </a:fld>
            <a:endParaRPr lang="en-US" dirty="0">
              <a:solidFill>
                <a:prstClr val="white"/>
              </a:solidFill>
            </a:endParaRPr>
          </a:p>
        </p:txBody>
      </p:sp>
      <p:sp>
        <p:nvSpPr>
          <p:cNvPr id="1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endParaRPr lang="en-US" dirty="0">
              <a:solidFill>
                <a:prstClr val="white"/>
              </a:solidFill>
            </a:endParaRPr>
          </a:p>
        </p:txBody>
      </p:sp>
      <p:sp>
        <p:nvSpPr>
          <p:cNvPr id="17" name="Footer Placeholder 3"/>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endParaRPr lang="en-US" dirty="0">
              <a:solidFill>
                <a:prstClr val="white"/>
              </a:solidFill>
            </a:endParaRPr>
          </a:p>
        </p:txBody>
      </p:sp>
      <p:pic>
        <p:nvPicPr>
          <p:cNvPr id="20" name="Picture 19"/>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01405" y="170798"/>
            <a:ext cx="694944" cy="694383"/>
          </a:xfrm>
          <a:prstGeom prst="rect">
            <a:avLst/>
          </a:prstGeom>
        </p:spPr>
      </p:pic>
      <p:sp>
        <p:nvSpPr>
          <p:cNvPr id="24" name="Title 22"/>
          <p:cNvSpPr>
            <a:spLocks noGrp="1"/>
          </p:cNvSpPr>
          <p:nvPr>
            <p:ph type="title"/>
          </p:nvPr>
        </p:nvSpPr>
        <p:spPr>
          <a:xfrm>
            <a:off x="269875" y="69278"/>
            <a:ext cx="10515600" cy="90756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endParaRPr lang="en-US" dirty="0"/>
          </a:p>
        </p:txBody>
      </p:sp>
      <p:sp>
        <p:nvSpPr>
          <p:cNvPr id="10" name="Content Placeholder 21"/>
          <p:cNvSpPr>
            <a:spLocks noGrp="1"/>
          </p:cNvSpPr>
          <p:nvPr>
            <p:ph sz="quarter" idx="10"/>
          </p:nvPr>
        </p:nvSpPr>
        <p:spPr>
          <a:xfrm>
            <a:off x="269875" y="1371600"/>
            <a:ext cx="11782425" cy="5413664"/>
          </a:xfrm>
          <a:prstGeom prst="rect">
            <a:avLst/>
          </a:prstGeom>
        </p:spPr>
        <p:txBody>
          <a:bodyPr/>
          <a:lstStyle>
            <a:lvl1pPr>
              <a:defRPr>
                <a:solidFill>
                  <a:schemeClr val="bg2">
                    <a:lumMod val="25000"/>
                  </a:schemeClr>
                </a:solidFill>
                <a:latin typeface="Arial Narrow" charset="0"/>
                <a:ea typeface="Arial Narrow" charset="0"/>
                <a:cs typeface="Arial Narrow" charset="0"/>
              </a:defRPr>
            </a:lvl1pPr>
            <a:lvl2pPr>
              <a:defRPr>
                <a:solidFill>
                  <a:schemeClr val="bg2">
                    <a:lumMod val="25000"/>
                  </a:schemeClr>
                </a:solidFill>
                <a:latin typeface="Arial Narrow" charset="0"/>
                <a:ea typeface="Arial Narrow" charset="0"/>
                <a:cs typeface="Arial Narrow" charset="0"/>
              </a:defRPr>
            </a:lvl2pPr>
            <a:lvl3pPr>
              <a:defRPr>
                <a:solidFill>
                  <a:schemeClr val="bg2">
                    <a:lumMod val="25000"/>
                  </a:schemeClr>
                </a:solidFill>
                <a:latin typeface="Arial Narrow" charset="0"/>
                <a:ea typeface="Arial Narrow" charset="0"/>
                <a:cs typeface="Arial Narrow" charset="0"/>
              </a:defRPr>
            </a:lvl3pPr>
            <a:lvl4pPr>
              <a:defRPr>
                <a:solidFill>
                  <a:schemeClr val="bg2">
                    <a:lumMod val="25000"/>
                  </a:schemeClr>
                </a:solidFill>
                <a:latin typeface="Arial Narrow" charset="0"/>
                <a:ea typeface="Arial Narrow" charset="0"/>
                <a:cs typeface="Arial Narrow" charset="0"/>
              </a:defRPr>
            </a:lvl4pPr>
            <a:lvl5pPr>
              <a:defRPr>
                <a:solidFill>
                  <a:schemeClr val="bg2">
                    <a:lumMod val="25000"/>
                  </a:schemeClr>
                </a:solidFill>
                <a:latin typeface="Arial Narrow" charset="0"/>
                <a:ea typeface="Arial Narrow" charset="0"/>
                <a:cs typeface="Arial Narrow" charset="0"/>
              </a:defRPr>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_Wide_Title_Content_LimitedRights">
    <p:spTree>
      <p:nvGrpSpPr>
        <p:cNvPr id="1" name=""/>
        <p:cNvGrpSpPr/>
        <p:nvPr/>
      </p:nvGrpSpPr>
      <p:grpSpPr>
        <a:xfrm>
          <a:off x="0" y="0"/>
          <a:ext cx="0" cy="0"/>
          <a:chOff x="0" y="0"/>
          <a:chExt cx="0" cy="0"/>
        </a:xfrm>
      </p:grpSpPr>
      <p:sp>
        <p:nvSpPr>
          <p:cNvPr id="13" name="Rectangle 12"/>
          <p:cNvSpPr/>
          <p:nvPr userDrawn="1"/>
        </p:nvSpPr>
        <p:spPr>
          <a:xfrm>
            <a:off x="-1" y="1065788"/>
            <a:ext cx="12192000" cy="176717"/>
          </a:xfrm>
          <a:prstGeom prst="rect">
            <a:avLst/>
          </a:prstGeom>
          <a:solidFill>
            <a:srgbClr val="FF0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1" name="Content Placeholder 2"/>
          <p:cNvSpPr>
            <a:spLocks noGrp="1"/>
          </p:cNvSpPr>
          <p:nvPr userDrawn="1"/>
        </p:nvSpPr>
        <p:spPr>
          <a:xfrm>
            <a:off x="164592" y="1460497"/>
            <a:ext cx="11631757" cy="5255095"/>
          </a:xfrm>
          <a:prstGeom prst="rect">
            <a:avLst/>
          </a:prstGeom>
        </p:spPr>
        <p:style>
          <a:lnRef idx="0">
            <a:scrgbClr r="0" g="0" b="0"/>
          </a:lnRef>
          <a:fillRef idx="0">
            <a:scrgbClr r="0" g="0" b="0"/>
          </a:fillRef>
          <a:effectRef idx="0">
            <a:scrgbClr r="0" g="0" b="0"/>
          </a:effectRef>
          <a:fontRef idx="major"/>
        </p:style>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j-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j-lt"/>
                <a:ea typeface="+mj-ea"/>
                <a:cs typeface="+mj-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j-ea"/>
                <a:cs typeface="+mj-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j-ea"/>
                <a:cs typeface="+mj-cs"/>
              </a:defRPr>
            </a:lvl9pPr>
          </a:lstStyle>
          <a:p>
            <a:endParaRPr lang="en-US" dirty="0">
              <a:solidFill>
                <a:prstClr val="black"/>
              </a:solidFill>
              <a:latin typeface="Arial Narrow" charset="0"/>
              <a:ea typeface="Arial Narrow" charset="0"/>
              <a:cs typeface="Arial Narrow" charset="0"/>
            </a:endParaRPr>
          </a:p>
        </p:txBody>
      </p:sp>
      <p:sp>
        <p:nvSpPr>
          <p:cNvPr id="28" name="Slide Number Placeholder 4"/>
          <p:cNvSpPr>
            <a:spLocks noGrp="1"/>
          </p:cNvSpPr>
          <p:nvPr>
            <p:ph type="sldNum" sz="quarter" idx="4"/>
          </p:nvPr>
        </p:nvSpPr>
        <p:spPr>
          <a:xfrm>
            <a:off x="10844784" y="1043056"/>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solidFill>
                  <a:prstClr val="white"/>
                </a:solidFill>
              </a:rPr>
              <a:pPr/>
              <a:t>‹#›</a:t>
            </a:fld>
            <a:endParaRPr lang="en-US" dirty="0">
              <a:solidFill>
                <a:prstClr val="white"/>
              </a:solidFill>
            </a:endParaRPr>
          </a:p>
        </p:txBody>
      </p:sp>
      <p:sp>
        <p:nvSpPr>
          <p:cNvPr id="16"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endParaRPr lang="en-US" dirty="0">
              <a:solidFill>
                <a:prstClr val="white"/>
              </a:solidFill>
            </a:endParaRPr>
          </a:p>
        </p:txBody>
      </p:sp>
      <p:sp>
        <p:nvSpPr>
          <p:cNvPr id="17" name="Footer Placeholder 3"/>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endParaRPr lang="en-US" dirty="0">
              <a:solidFill>
                <a:prstClr val="white"/>
              </a:solidFill>
            </a:endParaRPr>
          </a:p>
        </p:txBody>
      </p:sp>
      <p:pic>
        <p:nvPicPr>
          <p:cNvPr id="18" name="Picture 1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01405" y="170798"/>
            <a:ext cx="694944" cy="694383"/>
          </a:xfrm>
          <a:prstGeom prst="rect">
            <a:avLst/>
          </a:prstGeom>
        </p:spPr>
      </p:pic>
      <p:sp>
        <p:nvSpPr>
          <p:cNvPr id="19" name="Title 22"/>
          <p:cNvSpPr>
            <a:spLocks noGrp="1"/>
          </p:cNvSpPr>
          <p:nvPr>
            <p:ph type="title"/>
          </p:nvPr>
        </p:nvSpPr>
        <p:spPr>
          <a:xfrm>
            <a:off x="269875" y="69278"/>
            <a:ext cx="10515600" cy="90756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endParaRPr lang="en-US" dirty="0"/>
          </a:p>
        </p:txBody>
      </p:sp>
      <p:sp>
        <p:nvSpPr>
          <p:cNvPr id="10" name="Content Placeholder 21"/>
          <p:cNvSpPr>
            <a:spLocks noGrp="1"/>
          </p:cNvSpPr>
          <p:nvPr>
            <p:ph sz="quarter" idx="10"/>
          </p:nvPr>
        </p:nvSpPr>
        <p:spPr>
          <a:xfrm>
            <a:off x="269875" y="1371600"/>
            <a:ext cx="11782425" cy="5413664"/>
          </a:xfrm>
          <a:prstGeom prst="rect">
            <a:avLst/>
          </a:prstGeom>
        </p:spPr>
        <p:txBody>
          <a:bodyPr/>
          <a:lstStyle>
            <a:lvl1pPr>
              <a:defRPr>
                <a:solidFill>
                  <a:schemeClr val="bg2">
                    <a:lumMod val="25000"/>
                  </a:schemeClr>
                </a:solidFill>
                <a:latin typeface="Arial Narrow" charset="0"/>
                <a:ea typeface="Arial Narrow" charset="0"/>
                <a:cs typeface="Arial Narrow" charset="0"/>
              </a:defRPr>
            </a:lvl1pPr>
            <a:lvl2pPr>
              <a:defRPr>
                <a:solidFill>
                  <a:schemeClr val="bg2">
                    <a:lumMod val="25000"/>
                  </a:schemeClr>
                </a:solidFill>
                <a:latin typeface="Arial Narrow" charset="0"/>
                <a:ea typeface="Arial Narrow" charset="0"/>
                <a:cs typeface="Arial Narrow" charset="0"/>
              </a:defRPr>
            </a:lvl2pPr>
            <a:lvl3pPr>
              <a:defRPr>
                <a:solidFill>
                  <a:schemeClr val="bg2">
                    <a:lumMod val="25000"/>
                  </a:schemeClr>
                </a:solidFill>
                <a:latin typeface="Arial Narrow" charset="0"/>
                <a:ea typeface="Arial Narrow" charset="0"/>
                <a:cs typeface="Arial Narrow" charset="0"/>
              </a:defRPr>
            </a:lvl3pPr>
            <a:lvl4pPr>
              <a:defRPr>
                <a:solidFill>
                  <a:schemeClr val="bg2">
                    <a:lumMod val="25000"/>
                  </a:schemeClr>
                </a:solidFill>
                <a:latin typeface="Arial Narrow" charset="0"/>
                <a:ea typeface="Arial Narrow" charset="0"/>
                <a:cs typeface="Arial Narrow" charset="0"/>
              </a:defRPr>
            </a:lvl4pPr>
            <a:lvl5pPr>
              <a:defRPr>
                <a:solidFill>
                  <a:schemeClr val="bg2">
                    <a:lumMod val="25000"/>
                  </a:schemeClr>
                </a:solidFill>
                <a:latin typeface="Arial Narrow" charset="0"/>
                <a:ea typeface="Arial Narrow" charset="0"/>
                <a:cs typeface="Arial Narrow" charset="0"/>
              </a:defRPr>
            </a:lvl5p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Wide_Title Only">
    <p:spTree>
      <p:nvGrpSpPr>
        <p:cNvPr id="1" name=""/>
        <p:cNvGrpSpPr/>
        <p:nvPr/>
      </p:nvGrpSpPr>
      <p:grpSpPr>
        <a:xfrm>
          <a:off x="0" y="0"/>
          <a:ext cx="0" cy="0"/>
          <a:chOff x="0" y="0"/>
          <a:chExt cx="0" cy="0"/>
        </a:xfrm>
      </p:grpSpPr>
      <p:sp>
        <p:nvSpPr>
          <p:cNvPr id="19" name="Rectangle 18"/>
          <p:cNvSpPr/>
          <p:nvPr userDrawn="1"/>
        </p:nvSpPr>
        <p:spPr>
          <a:xfrm>
            <a:off x="-1" y="1065788"/>
            <a:ext cx="12192000" cy="176717"/>
          </a:xfrm>
          <a:prstGeom prst="rect">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20" name="Date Placeholder 2"/>
          <p:cNvSpPr>
            <a:spLocks noGrp="1"/>
          </p:cNvSpPr>
          <p:nvPr>
            <p:ph type="dt" sz="half" idx="2"/>
          </p:nvPr>
        </p:nvSpPr>
        <p:spPr>
          <a:xfrm>
            <a:off x="269874" y="1034186"/>
            <a:ext cx="1829089" cy="226962"/>
          </a:xfrm>
          <a:prstGeom prst="rect">
            <a:avLst/>
          </a:prstGeom>
        </p:spPr>
        <p:txBody>
          <a:bodyPr/>
          <a:lstStyle>
            <a:lvl1pPr>
              <a:defRPr sz="1000" b="1">
                <a:solidFill>
                  <a:schemeClr val="bg1"/>
                </a:solidFill>
                <a:latin typeface="Helvetica" charset="0"/>
                <a:ea typeface="Helvetica" charset="0"/>
                <a:cs typeface="Helvetica" charset="0"/>
              </a:defRPr>
            </a:lvl1pPr>
          </a:lstStyle>
          <a:p>
            <a:endParaRPr lang="en-US" dirty="0">
              <a:solidFill>
                <a:prstClr val="white"/>
              </a:solidFill>
            </a:endParaRPr>
          </a:p>
        </p:txBody>
      </p:sp>
      <p:sp>
        <p:nvSpPr>
          <p:cNvPr id="21" name="Footer Placeholder 3"/>
          <p:cNvSpPr>
            <a:spLocks noGrp="1"/>
          </p:cNvSpPr>
          <p:nvPr>
            <p:ph type="ftr" sz="quarter" idx="3"/>
          </p:nvPr>
        </p:nvSpPr>
        <p:spPr>
          <a:xfrm>
            <a:off x="4544764" y="1032251"/>
            <a:ext cx="3232645" cy="230832"/>
          </a:xfrm>
          <a:prstGeom prst="rect">
            <a:avLst/>
          </a:prstGeom>
        </p:spPr>
        <p:txBody>
          <a:bodyPr/>
          <a:lstStyle>
            <a:lvl1pPr algn="ctr">
              <a:defRPr sz="1000" b="1">
                <a:solidFill>
                  <a:schemeClr val="bg1"/>
                </a:solidFill>
                <a:latin typeface="Helvetica" charset="0"/>
                <a:ea typeface="Helvetica" charset="0"/>
                <a:cs typeface="Helvetica" charset="0"/>
              </a:defRPr>
            </a:lvl1pPr>
          </a:lstStyle>
          <a:p>
            <a:endParaRPr lang="en-US" dirty="0">
              <a:solidFill>
                <a:prstClr val="white"/>
              </a:solidFill>
            </a:endParaRPr>
          </a:p>
        </p:txBody>
      </p:sp>
      <p:sp>
        <p:nvSpPr>
          <p:cNvPr id="22" name="Slide Number Placeholder 4"/>
          <p:cNvSpPr>
            <a:spLocks noGrp="1"/>
          </p:cNvSpPr>
          <p:nvPr>
            <p:ph type="sldNum" sz="quarter" idx="4"/>
          </p:nvPr>
        </p:nvSpPr>
        <p:spPr>
          <a:xfrm>
            <a:off x="10844784" y="1037939"/>
            <a:ext cx="1207008" cy="219456"/>
          </a:xfrm>
          <a:prstGeom prst="rect">
            <a:avLst/>
          </a:prstGeom>
        </p:spPr>
        <p:txBody>
          <a:bodyPr/>
          <a:lstStyle>
            <a:lvl1pPr algn="r">
              <a:defRPr sz="1000" b="1">
                <a:solidFill>
                  <a:schemeClr val="bg1"/>
                </a:solidFill>
                <a:latin typeface="Helvetica" charset="0"/>
                <a:ea typeface="Helvetica" charset="0"/>
                <a:cs typeface="Helvetica" charset="0"/>
              </a:defRPr>
            </a:lvl1pPr>
          </a:lstStyle>
          <a:p>
            <a:fld id="{E08146AE-D219-524C-9522-562B071B0D7E}" type="slidenum">
              <a:rPr lang="en-US" smtClean="0">
                <a:solidFill>
                  <a:prstClr val="white"/>
                </a:solidFill>
              </a:rPr>
              <a:pPr/>
              <a:t>‹#›</a:t>
            </a:fld>
            <a:endParaRPr lang="en-US" dirty="0">
              <a:solidFill>
                <a:prstClr val="white"/>
              </a:solidFill>
            </a:endParaRPr>
          </a:p>
        </p:txBody>
      </p:sp>
      <p:pic>
        <p:nvPicPr>
          <p:cNvPr id="24" name="Picture 2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101405" y="170798"/>
            <a:ext cx="694944" cy="694383"/>
          </a:xfrm>
          <a:prstGeom prst="rect">
            <a:avLst/>
          </a:prstGeom>
        </p:spPr>
      </p:pic>
      <p:sp>
        <p:nvSpPr>
          <p:cNvPr id="25" name="Title 22"/>
          <p:cNvSpPr>
            <a:spLocks noGrp="1"/>
          </p:cNvSpPr>
          <p:nvPr>
            <p:ph type="title"/>
          </p:nvPr>
        </p:nvSpPr>
        <p:spPr>
          <a:xfrm>
            <a:off x="269875" y="69278"/>
            <a:ext cx="10515600" cy="907564"/>
          </a:xfrm>
          <a:prstGeom prst="rect">
            <a:avLst/>
          </a:prstGeom>
        </p:spPr>
        <p:txBody>
          <a:bodyPr anchor="ctr"/>
          <a:lstStyle>
            <a:lvl1pPr>
              <a:defRPr sz="3600" b="1">
                <a:solidFill>
                  <a:schemeClr val="tx1">
                    <a:lumMod val="85000"/>
                    <a:lumOff val="15000"/>
                  </a:schemeClr>
                </a:solidFill>
                <a:latin typeface="Arial Narrow" charset="0"/>
                <a:ea typeface="Arial Narrow" charset="0"/>
                <a:cs typeface="Arial Narrow" charset="0"/>
              </a:defRPr>
            </a:lvl1pPr>
          </a:lstStyle>
          <a:p>
            <a:r>
              <a:rPr lang="en-US"/>
              <a:t>Click to edit Master title style</a:t>
            </a:r>
            <a:endParaRPr lang="en-US" dirty="0"/>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itle Slide">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extBox 1"/>
          <p:cNvSpPr txBox="1"/>
          <p:nvPr userDrawn="1"/>
        </p:nvSpPr>
        <p:spPr>
          <a:xfrm>
            <a:off x="4687891" y="4035261"/>
            <a:ext cx="6995604" cy="461665"/>
          </a:xfrm>
          <a:prstGeom prst="rect">
            <a:avLst/>
          </a:prstGeom>
          <a:solidFill>
            <a:srgbClr val="1B1B1B"/>
          </a:solidFill>
        </p:spPr>
        <p:txBody>
          <a:bodyPr wrap="square" rtlCol="0">
            <a:spAutoFit/>
          </a:bodyPr>
          <a:lstStyle/>
          <a:p>
            <a:pPr defTabSz="457200"/>
            <a:endParaRPr lang="en-US" sz="2400" dirty="0">
              <a:solidFill>
                <a:prstClr val="white"/>
              </a:solidFill>
              <a:latin typeface="Calibri Light" panose="020F0302020204030204"/>
            </a:endParaRPr>
          </a:p>
        </p:txBody>
      </p:sp>
      <p:sp>
        <p:nvSpPr>
          <p:cNvPr id="3" name="Title 2"/>
          <p:cNvSpPr>
            <a:spLocks noGrp="1"/>
          </p:cNvSpPr>
          <p:nvPr>
            <p:ph type="title"/>
          </p:nvPr>
        </p:nvSpPr>
        <p:spPr>
          <a:xfrm>
            <a:off x="4687890" y="4035261"/>
            <a:ext cx="6995604" cy="1325563"/>
          </a:xfrm>
          <a:prstGeom prst="rect">
            <a:avLst/>
          </a:prstGeom>
        </p:spPr>
        <p:txBody>
          <a:bodyPr/>
          <a:lstStyle>
            <a:lvl1pPr algn="l">
              <a:defRPr sz="2800">
                <a:solidFill>
                  <a:srgbClr val="00B0F0"/>
                </a:solidFill>
              </a:defRPr>
            </a:lvl1pPr>
          </a:lstStyle>
          <a:p>
            <a:r>
              <a:rPr lang="en-US"/>
              <a:t>Click to edit Master title style</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userDrawn="1">
  <p:cSld name="Title Only">
    <p:bg>
      <p:bgRef idx="1001">
        <a:schemeClr val="bg1"/>
      </p:bgRef>
    </p:bg>
    <p:spTree>
      <p:nvGrpSpPr>
        <p:cNvPr id="1" name=""/>
        <p:cNvGrpSpPr/>
        <p:nvPr/>
      </p:nvGrpSpPr>
      <p:grpSpPr>
        <a:xfrm>
          <a:off x="0" y="0"/>
          <a:ext cx="0" cy="0"/>
          <a:chOff x="0" y="0"/>
          <a:chExt cx="0" cy="0"/>
        </a:xfrm>
      </p:grpSpPr>
      <p:sp>
        <p:nvSpPr>
          <p:cNvPr id="5" name="Title 4"/>
          <p:cNvSpPr>
            <a:spLocks noGrp="1"/>
          </p:cNvSpPr>
          <p:nvPr>
            <p:ph type="title"/>
          </p:nvPr>
        </p:nvSpPr>
        <p:spPr>
          <a:xfrm>
            <a:off x="369657" y="35330"/>
            <a:ext cx="10544089" cy="992895"/>
          </a:xfrm>
          <a:prstGeom prst="rect">
            <a:avLst/>
          </a:prstGeom>
        </p:spPr>
        <p:txBody>
          <a:bodyPr anchor="ctr"/>
          <a:lstStyle>
            <a:lvl1pPr algn="l">
              <a:defRPr sz="2800" b="1">
                <a:latin typeface="Arial Narrow" panose="020B0606020202030204" pitchFamily="34" charset="0"/>
              </a:defRPr>
            </a:lvl1pPr>
          </a:lstStyle>
          <a:p>
            <a:r>
              <a:rPr lang="en-US" dirty="0"/>
              <a:t>Click to edit Master title style</a:t>
            </a:r>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080220" y="155237"/>
            <a:ext cx="963613" cy="753076"/>
          </a:xfrm>
          <a:prstGeom prst="rect">
            <a:avLst/>
          </a:prstGeom>
        </p:spPr>
      </p:pic>
      <p:sp>
        <p:nvSpPr>
          <p:cNvPr id="13" name="TextBox 12"/>
          <p:cNvSpPr txBox="1"/>
          <p:nvPr userDrawn="1"/>
        </p:nvSpPr>
        <p:spPr>
          <a:xfrm>
            <a:off x="10812370" y="793400"/>
            <a:ext cx="1625981" cy="307777"/>
          </a:xfrm>
          <a:prstGeom prst="rect">
            <a:avLst/>
          </a:prstGeom>
          <a:noFill/>
        </p:spPr>
        <p:txBody>
          <a:bodyPr wrap="square" rtlCol="0">
            <a:spAutoFit/>
          </a:bodyPr>
          <a:lstStyle/>
          <a:p>
            <a:pPr algn="ctr"/>
            <a:r>
              <a:rPr lang="en-US" sz="1400" b="1" spc="600" dirty="0">
                <a:solidFill>
                  <a:srgbClr val="F0592A"/>
                </a:solidFill>
                <a:latin typeface="Arial Narrow" charset="0"/>
                <a:ea typeface="Arial Narrow" charset="0"/>
                <a:cs typeface="Arial Narrow" charset="0"/>
              </a:rPr>
              <a:t>QPSR</a:t>
            </a:r>
          </a:p>
        </p:txBody>
      </p:sp>
      <p:cxnSp>
        <p:nvCxnSpPr>
          <p:cNvPr id="14" name="Straight Connector 13"/>
          <p:cNvCxnSpPr/>
          <p:nvPr userDrawn="1"/>
        </p:nvCxnSpPr>
        <p:spPr>
          <a:xfrm flipV="1">
            <a:off x="11093397" y="1063116"/>
            <a:ext cx="934604" cy="1"/>
          </a:xfrm>
          <a:prstGeom prst="line">
            <a:avLst/>
          </a:prstGeom>
          <a:ln w="34925">
            <a:solidFill>
              <a:srgbClr val="2AA3DE"/>
            </a:solidFill>
          </a:ln>
          <a:effectLst/>
        </p:spPr>
        <p:style>
          <a:lnRef idx="2">
            <a:schemeClr val="accent1"/>
          </a:lnRef>
          <a:fillRef idx="0">
            <a:schemeClr val="accent1"/>
          </a:fillRef>
          <a:effectRef idx="1">
            <a:schemeClr val="accent1"/>
          </a:effectRef>
          <a:fontRef idx="minor">
            <a:schemeClr val="tx1"/>
          </a:fontRef>
        </p:style>
      </p:cxnSp>
      <p:sp>
        <p:nvSpPr>
          <p:cNvPr id="10" name="Date Placeholder 34"/>
          <p:cNvSpPr>
            <a:spLocks noGrp="1"/>
          </p:cNvSpPr>
          <p:nvPr>
            <p:ph type="dt" sz="half" idx="14"/>
          </p:nvPr>
        </p:nvSpPr>
        <p:spPr>
          <a:xfrm>
            <a:off x="-8" y="0"/>
            <a:ext cx="2844800" cy="366182"/>
          </a:xfrm>
          <a:prstGeom prst="rect">
            <a:avLst/>
          </a:prstGeom>
        </p:spPr>
        <p:txBody>
          <a:bodyPr/>
          <a:lstStyle>
            <a:lvl1pPr marL="0" marR="0" indent="0" algn="l" defTabSz="456827" rtl="0" eaLnBrk="1" fontAlgn="auto" latinLnBrk="0" hangingPunct="1">
              <a:lnSpc>
                <a:spcPct val="100000"/>
              </a:lnSpc>
              <a:spcBef>
                <a:spcPts val="0"/>
              </a:spcBef>
              <a:spcAft>
                <a:spcPts val="0"/>
              </a:spcAft>
              <a:buClrTx/>
              <a:buSzTx/>
              <a:buFontTx/>
              <a:buNone/>
              <a:tabLst/>
              <a:defRPr sz="900">
                <a:solidFill>
                  <a:srgbClr val="5A5B5D"/>
                </a:solidFill>
                <a:latin typeface="Arial Narrow" charset="0"/>
                <a:ea typeface="Arial Narrow" charset="0"/>
                <a:cs typeface="Arial Narrow" charset="0"/>
              </a:defRPr>
            </a:lvl1pPr>
          </a:lstStyle>
          <a:p>
            <a:endParaRPr lang="en-US" dirty="0"/>
          </a:p>
        </p:txBody>
      </p:sp>
      <p:sp>
        <p:nvSpPr>
          <p:cNvPr id="11" name="Slide Number Placeholder 21"/>
          <p:cNvSpPr>
            <a:spLocks noGrp="1"/>
          </p:cNvSpPr>
          <p:nvPr>
            <p:ph type="sldNum" sz="quarter" idx="15"/>
          </p:nvPr>
        </p:nvSpPr>
        <p:spPr>
          <a:xfrm>
            <a:off x="10774616" y="0"/>
            <a:ext cx="1417385" cy="366182"/>
          </a:xfrm>
          <a:prstGeom prst="rect">
            <a:avLst/>
          </a:prstGeom>
        </p:spPr>
        <p:txBody>
          <a:bodyPr/>
          <a:lstStyle>
            <a:lvl1pPr algn="r">
              <a:defRPr sz="900">
                <a:solidFill>
                  <a:srgbClr val="5A5B5D"/>
                </a:solidFill>
                <a:latin typeface="Arial Narrow" charset="0"/>
                <a:ea typeface="Arial Narrow" charset="0"/>
                <a:cs typeface="Arial Narrow" charset="0"/>
              </a:defRPr>
            </a:lvl1pPr>
          </a:lstStyle>
          <a:p>
            <a:fld id="{DF07178A-A57D-C748-BC79-22073AD067EC}" type="slidenum">
              <a:rPr lang="en-US" smtClean="0"/>
              <a:pPr/>
              <a:t>‹#›</a:t>
            </a:fld>
            <a:endParaRPr lang="en-US" dirty="0"/>
          </a:p>
        </p:txBody>
      </p:sp>
      <p:sp>
        <p:nvSpPr>
          <p:cNvPr id="15" name="Footer Placeholder 36"/>
          <p:cNvSpPr>
            <a:spLocks noGrp="1"/>
          </p:cNvSpPr>
          <p:nvPr>
            <p:ph type="ftr" sz="quarter" idx="16"/>
          </p:nvPr>
        </p:nvSpPr>
        <p:spPr>
          <a:xfrm>
            <a:off x="4165592" y="0"/>
            <a:ext cx="3860800" cy="366182"/>
          </a:xfrm>
          <a:prstGeom prst="rect">
            <a:avLst/>
          </a:prstGeom>
        </p:spPr>
        <p:txBody>
          <a:bodyPr/>
          <a:lstStyle>
            <a:lvl1pPr algn="ctr">
              <a:defRPr sz="900" b="0">
                <a:solidFill>
                  <a:srgbClr val="C00000"/>
                </a:solidFill>
                <a:latin typeface="Arial Narrow" charset="0"/>
                <a:ea typeface="Arial Narrow" charset="0"/>
                <a:cs typeface="Arial Narrow" charset="0"/>
              </a:defRPr>
            </a:lvl1pPr>
          </a:lstStyle>
          <a:p>
            <a:endParaRPr lang="en-US" dirty="0"/>
          </a:p>
        </p:txBody>
      </p:sp>
      <p:sp>
        <p:nvSpPr>
          <p:cNvPr id="9" name="TextBox 8"/>
          <p:cNvSpPr txBox="1"/>
          <p:nvPr userDrawn="1"/>
        </p:nvSpPr>
        <p:spPr>
          <a:xfrm>
            <a:off x="3635328" y="6627168"/>
            <a:ext cx="5135526"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dirty="0">
                <a:solidFill>
                  <a:srgbClr val="FF0000"/>
                </a:solidFill>
                <a:latin typeface="Arial"/>
                <a:cs typeface="Arial"/>
              </a:rPr>
              <a:t>Pre-Decisional</a:t>
            </a:r>
            <a:r>
              <a:rPr lang="en-US" sz="900" b="1" baseline="0" dirty="0">
                <a:solidFill>
                  <a:srgbClr val="FF0000"/>
                </a:solidFill>
                <a:latin typeface="Arial"/>
                <a:cs typeface="Arial"/>
              </a:rPr>
              <a:t> • </a:t>
            </a:r>
            <a:r>
              <a:rPr lang="en-US" sz="900" b="1" dirty="0">
                <a:solidFill>
                  <a:srgbClr val="FF0000"/>
                </a:solidFill>
                <a:latin typeface="Arial"/>
                <a:cs typeface="Arial"/>
              </a:rPr>
              <a:t>NASA &amp; IECST Internal Use Only • Do Not Distribute</a:t>
            </a:r>
          </a:p>
        </p:txBody>
      </p:sp>
    </p:spTree>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12" name="Rectangle 11"/>
          <p:cNvSpPr/>
          <p:nvPr userDrawn="1"/>
        </p:nvSpPr>
        <p:spPr>
          <a:xfrm>
            <a:off x="0" y="4"/>
            <a:ext cx="12192000" cy="599701"/>
          </a:xfrm>
          <a:prstGeom prst="rect">
            <a:avLst/>
          </a:prstGeom>
          <a:solidFill>
            <a:srgbClr val="800000"/>
          </a:solidFill>
          <a:ln>
            <a:noFill/>
          </a:ln>
          <a:effectLst/>
        </p:spPr>
        <p:style>
          <a:lnRef idx="1">
            <a:schemeClr val="accent1"/>
          </a:lnRef>
          <a:fillRef idx="3">
            <a:schemeClr val="accent1"/>
          </a:fillRef>
          <a:effectRef idx="2">
            <a:schemeClr val="accent1"/>
          </a:effectRef>
          <a:fontRef idx="minor">
            <a:schemeClr val="lt1"/>
          </a:fontRef>
        </p:style>
        <p:txBody>
          <a:bodyPr lIns="85401" tIns="42701" rIns="85401" bIns="42701" rtlCol="0" anchor="ctr"/>
          <a:lstStyle/>
          <a:p>
            <a:pPr algn="ctr"/>
            <a:endParaRPr lang="en-US" sz="1351" dirty="0">
              <a:solidFill>
                <a:prstClr val="white"/>
              </a:solidFill>
            </a:endParaRPr>
          </a:p>
        </p:txBody>
      </p:sp>
      <p:pic>
        <p:nvPicPr>
          <p:cNvPr id="15" name="Picture 12" descr="meatball best"/>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458943" y="13514"/>
            <a:ext cx="734060" cy="579692"/>
          </a:xfrm>
          <a:prstGeom prst="rect">
            <a:avLst/>
          </a:prstGeom>
          <a:noFill/>
          <a:ln w="9525">
            <a:noFill/>
            <a:miter lim="800000"/>
            <a:headEnd/>
            <a:tailEnd/>
          </a:ln>
        </p:spPr>
      </p:pic>
      <p:sp>
        <p:nvSpPr>
          <p:cNvPr id="6" name="TextBox 5"/>
          <p:cNvSpPr txBox="1"/>
          <p:nvPr userDrawn="1"/>
        </p:nvSpPr>
        <p:spPr>
          <a:xfrm>
            <a:off x="5075259" y="120212"/>
            <a:ext cx="2023798" cy="357971"/>
          </a:xfrm>
          <a:prstGeom prst="rect">
            <a:avLst/>
          </a:prstGeom>
          <a:noFill/>
        </p:spPr>
        <p:txBody>
          <a:bodyPr wrap="none" lIns="61519" tIns="30760" rIns="61519" bIns="30760" rtlCol="0">
            <a:spAutoFit/>
          </a:bodyPr>
          <a:lstStyle/>
          <a:p>
            <a:pPr algn="ctr">
              <a:lnSpc>
                <a:spcPct val="80000"/>
              </a:lnSpc>
            </a:pPr>
            <a:r>
              <a:rPr lang="en-US" sz="2403" b="1" dirty="0">
                <a:solidFill>
                  <a:prstClr val="white"/>
                </a:solidFill>
                <a:latin typeface="Arial"/>
                <a:cs typeface="Arial"/>
              </a:rPr>
              <a:t>ESD PPBE20</a:t>
            </a:r>
            <a:endParaRPr lang="en-US" sz="1802" dirty="0">
              <a:solidFill>
                <a:prstClr val="white"/>
              </a:solidFill>
              <a:latin typeface="Arial"/>
              <a:cs typeface="Arial"/>
            </a:endParaRPr>
          </a:p>
        </p:txBody>
      </p:sp>
      <p:graphicFrame>
        <p:nvGraphicFramePr>
          <p:cNvPr id="5" name="Table 4"/>
          <p:cNvGraphicFramePr>
            <a:graphicFrameLocks noGrp="1"/>
          </p:cNvGraphicFramePr>
          <p:nvPr userDrawn="1"/>
        </p:nvGraphicFramePr>
        <p:xfrm>
          <a:off x="-4" y="611340"/>
          <a:ext cx="12192000" cy="6236032"/>
        </p:xfrm>
        <a:graphic>
          <a:graphicData uri="http://schemas.openxmlformats.org/drawingml/2006/table">
            <a:tbl>
              <a:tblPr firstRow="1" bandRow="1">
                <a:tableStyleId>{21E4AEA4-8DFA-4A89-87EB-49C32662AFE0}</a:tableStyleId>
              </a:tblPr>
              <a:tblGrid>
                <a:gridCol w="556245">
                  <a:extLst>
                    <a:ext uri="{9D8B030D-6E8A-4147-A177-3AD203B41FA5}">
                      <a16:colId xmlns:a16="http://schemas.microsoft.com/office/drawing/2014/main" val="20000"/>
                    </a:ext>
                  </a:extLst>
                </a:gridCol>
                <a:gridCol w="775717">
                  <a:extLst>
                    <a:ext uri="{9D8B030D-6E8A-4147-A177-3AD203B41FA5}">
                      <a16:colId xmlns:a16="http://schemas.microsoft.com/office/drawing/2014/main" val="20001"/>
                    </a:ext>
                  </a:extLst>
                </a:gridCol>
                <a:gridCol w="775717">
                  <a:extLst>
                    <a:ext uri="{9D8B030D-6E8A-4147-A177-3AD203B41FA5}">
                      <a16:colId xmlns:a16="http://schemas.microsoft.com/office/drawing/2014/main" val="20002"/>
                    </a:ext>
                  </a:extLst>
                </a:gridCol>
                <a:gridCol w="775717">
                  <a:extLst>
                    <a:ext uri="{9D8B030D-6E8A-4147-A177-3AD203B41FA5}">
                      <a16:colId xmlns:a16="http://schemas.microsoft.com/office/drawing/2014/main" val="20003"/>
                    </a:ext>
                  </a:extLst>
                </a:gridCol>
                <a:gridCol w="775717">
                  <a:extLst>
                    <a:ext uri="{9D8B030D-6E8A-4147-A177-3AD203B41FA5}">
                      <a16:colId xmlns:a16="http://schemas.microsoft.com/office/drawing/2014/main" val="20004"/>
                    </a:ext>
                  </a:extLst>
                </a:gridCol>
                <a:gridCol w="775717">
                  <a:extLst>
                    <a:ext uri="{9D8B030D-6E8A-4147-A177-3AD203B41FA5}">
                      <a16:colId xmlns:a16="http://schemas.microsoft.com/office/drawing/2014/main" val="20005"/>
                    </a:ext>
                  </a:extLst>
                </a:gridCol>
                <a:gridCol w="775717">
                  <a:extLst>
                    <a:ext uri="{9D8B030D-6E8A-4147-A177-3AD203B41FA5}">
                      <a16:colId xmlns:a16="http://schemas.microsoft.com/office/drawing/2014/main" val="20006"/>
                    </a:ext>
                  </a:extLst>
                </a:gridCol>
                <a:gridCol w="775717">
                  <a:extLst>
                    <a:ext uri="{9D8B030D-6E8A-4147-A177-3AD203B41FA5}">
                      <a16:colId xmlns:a16="http://schemas.microsoft.com/office/drawing/2014/main" val="20007"/>
                    </a:ext>
                  </a:extLst>
                </a:gridCol>
                <a:gridCol w="775717">
                  <a:extLst>
                    <a:ext uri="{9D8B030D-6E8A-4147-A177-3AD203B41FA5}">
                      <a16:colId xmlns:a16="http://schemas.microsoft.com/office/drawing/2014/main" val="20008"/>
                    </a:ext>
                  </a:extLst>
                </a:gridCol>
                <a:gridCol w="775717">
                  <a:extLst>
                    <a:ext uri="{9D8B030D-6E8A-4147-A177-3AD203B41FA5}">
                      <a16:colId xmlns:a16="http://schemas.microsoft.com/office/drawing/2014/main" val="20009"/>
                    </a:ext>
                  </a:extLst>
                </a:gridCol>
                <a:gridCol w="775717">
                  <a:extLst>
                    <a:ext uri="{9D8B030D-6E8A-4147-A177-3AD203B41FA5}">
                      <a16:colId xmlns:a16="http://schemas.microsoft.com/office/drawing/2014/main" val="20010"/>
                    </a:ext>
                  </a:extLst>
                </a:gridCol>
                <a:gridCol w="775717">
                  <a:extLst>
                    <a:ext uri="{9D8B030D-6E8A-4147-A177-3AD203B41FA5}">
                      <a16:colId xmlns:a16="http://schemas.microsoft.com/office/drawing/2014/main" val="20011"/>
                    </a:ext>
                  </a:extLst>
                </a:gridCol>
                <a:gridCol w="775717">
                  <a:extLst>
                    <a:ext uri="{9D8B030D-6E8A-4147-A177-3AD203B41FA5}">
                      <a16:colId xmlns:a16="http://schemas.microsoft.com/office/drawing/2014/main" val="20012"/>
                    </a:ext>
                  </a:extLst>
                </a:gridCol>
                <a:gridCol w="775717">
                  <a:extLst>
                    <a:ext uri="{9D8B030D-6E8A-4147-A177-3AD203B41FA5}">
                      <a16:colId xmlns:a16="http://schemas.microsoft.com/office/drawing/2014/main" val="20013"/>
                    </a:ext>
                  </a:extLst>
                </a:gridCol>
                <a:gridCol w="775717">
                  <a:extLst>
                    <a:ext uri="{9D8B030D-6E8A-4147-A177-3AD203B41FA5}">
                      <a16:colId xmlns:a16="http://schemas.microsoft.com/office/drawing/2014/main" val="20014"/>
                    </a:ext>
                  </a:extLst>
                </a:gridCol>
                <a:gridCol w="775717">
                  <a:extLst>
                    <a:ext uri="{9D8B030D-6E8A-4147-A177-3AD203B41FA5}">
                      <a16:colId xmlns:a16="http://schemas.microsoft.com/office/drawing/2014/main" val="20015"/>
                    </a:ext>
                  </a:extLst>
                </a:gridCol>
              </a:tblGrid>
              <a:tr h="322727">
                <a:tc rowSpan="2">
                  <a:txBody>
                    <a:bodyPr/>
                    <a:lstStyle/>
                    <a:p>
                      <a:endParaRPr lang="en-US" sz="200" b="1" dirty="0">
                        <a:latin typeface="Arial Narrow"/>
                        <a:cs typeface="Arial Narrow"/>
                      </a:endParaRPr>
                    </a:p>
                  </a:txBody>
                  <a:tcPr marL="121920" marR="121920" anchor="ctr">
                    <a:lnR w="38100" cap="flat" cmpd="sng" algn="ctr">
                      <a:solidFill>
                        <a:srgbClr val="000000"/>
                      </a:solidFill>
                      <a:prstDash val="solid"/>
                      <a:round/>
                      <a:headEnd type="none" w="med" len="med"/>
                      <a:tailEnd type="none" w="med" len="med"/>
                    </a:lnR>
                    <a:lnB w="28575" cap="flat" cmpd="sng" algn="ctr">
                      <a:solidFill>
                        <a:srgbClr val="000000"/>
                      </a:solidFill>
                      <a:prstDash val="solid"/>
                      <a:round/>
                      <a:headEnd type="none" w="med" len="med"/>
                      <a:tailEnd type="none" w="med" len="med"/>
                    </a:lnB>
                    <a:solidFill>
                      <a:schemeClr val="bg1"/>
                    </a:solidFill>
                  </a:tcPr>
                </a:tc>
                <a:tc>
                  <a:txBody>
                    <a:bodyPr/>
                    <a:lstStyle/>
                    <a:p>
                      <a:pPr algn="ctr"/>
                      <a:r>
                        <a:rPr lang="en-US" sz="1100" b="1" dirty="0">
                          <a:solidFill>
                            <a:srgbClr val="FFFFFF"/>
                          </a:solidFill>
                          <a:latin typeface="Arial Narrow"/>
                          <a:cs typeface="Arial Narrow"/>
                        </a:rPr>
                        <a:t>FY2017</a:t>
                      </a:r>
                    </a:p>
                  </a:txBody>
                  <a:tcPr marL="0" marR="0" marT="0" marB="0" anchor="ctr">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2"/>
                    </a:solidFill>
                  </a:tcPr>
                </a:tc>
                <a:tc gridSpan="12">
                  <a:txBody>
                    <a:bodyPr/>
                    <a:lstStyle/>
                    <a:p>
                      <a:pPr algn="ctr"/>
                      <a:r>
                        <a:rPr lang="en-US" sz="1100" b="1" dirty="0">
                          <a:solidFill>
                            <a:srgbClr val="FFFFFF"/>
                          </a:solidFill>
                          <a:latin typeface="Arial Narrow"/>
                          <a:cs typeface="Arial Narrow"/>
                        </a:rPr>
                        <a:t>FY2018</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1"/>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tc gridSpan="2">
                  <a:txBody>
                    <a:bodyPr/>
                    <a:lstStyle/>
                    <a:p>
                      <a:pPr algn="ctr"/>
                      <a:r>
                        <a:rPr lang="en-US" sz="1100" b="1" dirty="0">
                          <a:solidFill>
                            <a:srgbClr val="FFFFFF"/>
                          </a:solidFill>
                          <a:latin typeface="Arial Narrow"/>
                          <a:cs typeface="Arial Narrow"/>
                        </a:rPr>
                        <a:t>FY2019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tx2"/>
                    </a:solidFill>
                  </a:tcPr>
                </a:tc>
                <a:tc hMerge="1">
                  <a:txBody>
                    <a:bodyPr/>
                    <a:lstStyle/>
                    <a:p>
                      <a:pPr algn="ctr"/>
                      <a:endParaRPr lang="en-US" sz="1500" b="1" dirty="0">
                        <a:solidFill>
                          <a:srgbClr val="FFFFFF"/>
                        </a:solidFill>
                        <a:latin typeface="Arial Narrow"/>
                        <a:cs typeface="Arial Narrow"/>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0"/>
                  </a:ext>
                </a:extLst>
              </a:tr>
              <a:tr h="322727">
                <a:tc vMerge="1">
                  <a:txBody>
                    <a:bodyPr/>
                    <a:lstStyle/>
                    <a:p>
                      <a:endParaRPr lang="en-US"/>
                    </a:p>
                  </a:txBody>
                  <a:tcPr/>
                </a:tc>
                <a:tc>
                  <a:txBody>
                    <a:bodyPr/>
                    <a:lstStyle/>
                    <a:p>
                      <a:pPr algn="ctr"/>
                      <a:r>
                        <a:rPr lang="en-US" sz="1100" b="1" dirty="0">
                          <a:solidFill>
                            <a:srgbClr val="FFFFFF"/>
                          </a:solidFill>
                          <a:latin typeface="Arial Narrow"/>
                          <a:cs typeface="Arial Narrow"/>
                        </a:rPr>
                        <a:t>SEP</a:t>
                      </a:r>
                    </a:p>
                  </a:txBody>
                  <a:tcPr marL="0" marR="0" marT="0" marB="0" anchor="ctr">
                    <a:lnL w="381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OCT</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NOV</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50000"/>
                      </a:schemeClr>
                    </a:solidFill>
                  </a:tcPr>
                </a:tc>
                <a:tc>
                  <a:txBody>
                    <a:bodyPr/>
                    <a:lstStyle/>
                    <a:p>
                      <a:pPr algn="ctr"/>
                      <a:r>
                        <a:rPr lang="en-US" sz="1100" b="1" dirty="0">
                          <a:solidFill>
                            <a:srgbClr val="FFFFFF"/>
                          </a:solidFill>
                          <a:latin typeface="Arial Narrow"/>
                          <a:cs typeface="Arial Narrow"/>
                        </a:rPr>
                        <a:t>DEC</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JAN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FEB</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MAR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APR</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MAY</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JUN</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JUL</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AUG</a:t>
                      </a:r>
                    </a:p>
                  </a:txBody>
                  <a:tcPr marL="0" marR="0" marT="0" marB="0"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SEP</a:t>
                      </a:r>
                    </a:p>
                  </a:txBody>
                  <a:tcPr marL="0" marR="0" marT="0" marB="0" anchor="ctr">
                    <a:lnL w="12700"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OCT</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50000"/>
                      </a:schemeClr>
                    </a:solidFill>
                  </a:tcPr>
                </a:tc>
                <a:tc>
                  <a:txBody>
                    <a:bodyPr/>
                    <a:lstStyle/>
                    <a:p>
                      <a:pPr algn="ctr"/>
                      <a:r>
                        <a:rPr lang="en-US" sz="1100" b="1" dirty="0">
                          <a:solidFill>
                            <a:srgbClr val="FFFFFF"/>
                          </a:solidFill>
                          <a:latin typeface="Arial Narrow"/>
                          <a:cs typeface="Arial Narrow"/>
                        </a:rPr>
                        <a:t>NOV</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bg1">
                        <a:lumMod val="50000"/>
                      </a:schemeClr>
                    </a:solidFill>
                  </a:tcPr>
                </a:tc>
                <a:extLst>
                  <a:ext uri="{0D108BD9-81ED-4DB2-BD59-A6C34878D82A}">
                    <a16:rowId xmlns:a16="http://schemas.microsoft.com/office/drawing/2014/main" val="10001"/>
                  </a:ext>
                </a:extLst>
              </a:tr>
              <a:tr h="592595">
                <a:tc>
                  <a:txBody>
                    <a:bodyPr/>
                    <a:lstStyle/>
                    <a:p>
                      <a:pPr marL="0" marR="0" indent="0" algn="ctr" defTabSz="1137737" rtl="0" eaLnBrk="1" fontAlgn="auto" latinLnBrk="0" hangingPunct="1">
                        <a:lnSpc>
                          <a:spcPct val="100000"/>
                        </a:lnSpc>
                        <a:spcBef>
                          <a:spcPts val="0"/>
                        </a:spcBef>
                        <a:spcAft>
                          <a:spcPts val="600"/>
                        </a:spcAft>
                        <a:buClrTx/>
                        <a:buSzTx/>
                        <a:buFontTx/>
                        <a:buNone/>
                        <a:tabLst/>
                        <a:defRPr/>
                      </a:pPr>
                      <a:r>
                        <a:rPr lang="en-US" sz="1100" b="1" dirty="0">
                          <a:solidFill>
                            <a:srgbClr val="000000"/>
                          </a:solidFill>
                          <a:latin typeface="Arial Black"/>
                          <a:cs typeface="Arial Black"/>
                        </a:rPr>
                        <a:t>HEO/</a:t>
                      </a:r>
                    </a:p>
                    <a:p>
                      <a:pPr algn="ctr">
                        <a:spcAft>
                          <a:spcPts val="600"/>
                        </a:spcAft>
                      </a:pPr>
                      <a:r>
                        <a:rPr lang="en-US" sz="1100" b="1" dirty="0" err="1">
                          <a:solidFill>
                            <a:srgbClr val="000000"/>
                          </a:solidFill>
                          <a:latin typeface="Arial Black"/>
                          <a:cs typeface="Arial Black"/>
                        </a:rPr>
                        <a:t>Agen</a:t>
                      </a:r>
                      <a:r>
                        <a:rPr lang="en-US" sz="1100" b="1" dirty="0">
                          <a:solidFill>
                            <a:srgbClr val="000000"/>
                          </a:solidFill>
                          <a:latin typeface="Arial Black"/>
                          <a:cs typeface="Arial Black"/>
                        </a:rPr>
                        <a:t>.</a:t>
                      </a:r>
                    </a:p>
                  </a:txBody>
                  <a:tcPr marL="0" marR="0" marT="0" marB="0" vert="vert27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endParaRPr lang="en-US" sz="800" b="1">
                        <a:latin typeface="Arial Narrow"/>
                        <a:cs typeface="Arial Narrow"/>
                      </a:endParaRPr>
                    </a:p>
                  </a:txBody>
                  <a:tcPr marL="121920" marR="12192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31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6">
                        <a:lumMod val="75000"/>
                        <a:alpha val="25000"/>
                      </a:schemeClr>
                    </a:solidFill>
                  </a:tcPr>
                </a:tc>
                <a:extLst>
                  <a:ext uri="{0D108BD9-81ED-4DB2-BD59-A6C34878D82A}">
                    <a16:rowId xmlns:a16="http://schemas.microsoft.com/office/drawing/2014/main" val="10002"/>
                  </a:ext>
                </a:extLst>
              </a:tr>
              <a:tr h="1029773">
                <a:tc>
                  <a:txBody>
                    <a:bodyPr/>
                    <a:lstStyle/>
                    <a:p>
                      <a:pPr algn="ctr">
                        <a:spcAft>
                          <a:spcPts val="600"/>
                        </a:spcAft>
                      </a:pPr>
                      <a:r>
                        <a:rPr lang="en-US" sz="1100" b="1">
                          <a:solidFill>
                            <a:srgbClr val="000000"/>
                          </a:solidFill>
                          <a:latin typeface="Arial Black"/>
                          <a:cs typeface="Arial Black"/>
                        </a:rPr>
                        <a:t>Other Major</a:t>
                      </a:r>
                      <a:r>
                        <a:rPr lang="en-US" sz="1100" b="1" baseline="0">
                          <a:solidFill>
                            <a:srgbClr val="000000"/>
                          </a:solidFill>
                          <a:latin typeface="Arial Black"/>
                          <a:cs typeface="Arial Black"/>
                        </a:rPr>
                        <a:t> Enter. Act.</a:t>
                      </a:r>
                      <a:endParaRPr lang="en-US" sz="1100" b="1">
                        <a:solidFill>
                          <a:srgbClr val="000000"/>
                        </a:solidFill>
                        <a:latin typeface="Arial Black"/>
                        <a:cs typeface="Arial Black"/>
                      </a:endParaRPr>
                    </a:p>
                  </a:txBody>
                  <a:tcPr marL="0" marR="0" marT="0" marB="0" vert="vert27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chemeClr val="bg1">
                        <a:lumMod val="75000"/>
                      </a:schemeClr>
                    </a:solidFill>
                  </a:tcPr>
                </a:tc>
                <a:tc>
                  <a:txBody>
                    <a:bodyPr/>
                    <a:lstStyle/>
                    <a:p>
                      <a:endParaRPr lang="en-US" sz="800" b="1">
                        <a:latin typeface="Arial Narrow"/>
                        <a:cs typeface="Arial Narrow"/>
                      </a:endParaRPr>
                    </a:p>
                  </a:txBody>
                  <a:tcPr marL="121920" marR="12192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31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chemeClr val="accent4">
                        <a:lumMod val="75000"/>
                        <a:alpha val="25000"/>
                      </a:schemeClr>
                    </a:solidFill>
                  </a:tcPr>
                </a:tc>
                <a:extLst>
                  <a:ext uri="{0D108BD9-81ED-4DB2-BD59-A6C34878D82A}">
                    <a16:rowId xmlns:a16="http://schemas.microsoft.com/office/drawing/2014/main" val="10003"/>
                  </a:ext>
                </a:extLst>
              </a:tr>
              <a:tr h="1166106">
                <a:tc>
                  <a:txBody>
                    <a:bodyPr/>
                    <a:lstStyle/>
                    <a:p>
                      <a:pPr marL="347663" indent="0" algn="ctr">
                        <a:spcAft>
                          <a:spcPts val="600"/>
                        </a:spcAft>
                      </a:pPr>
                      <a:r>
                        <a:rPr lang="en-US" sz="1100" b="1">
                          <a:solidFill>
                            <a:srgbClr val="000000"/>
                          </a:solidFill>
                          <a:latin typeface="Arial Black"/>
                          <a:cs typeface="Arial Black"/>
                        </a:rPr>
                        <a:t>ESD</a:t>
                      </a:r>
                    </a:p>
                  </a:txBody>
                  <a:tcPr marL="0" marR="0" marT="0" marB="0" vert="vert27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chemeClr val="bg1">
                        <a:lumMod val="75000"/>
                      </a:schemeClr>
                    </a:solidFill>
                  </a:tcPr>
                </a:tc>
                <a:tc>
                  <a:txBody>
                    <a:bodyPr/>
                    <a:lstStyle/>
                    <a:p>
                      <a:endParaRPr lang="en-US" sz="800" b="1">
                        <a:latin typeface="Arial Narrow"/>
                        <a:cs typeface="Arial Narrow"/>
                      </a:endParaRPr>
                    </a:p>
                  </a:txBody>
                  <a:tcPr marL="121920" marR="12192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pPr marL="0" algn="l" defTabSz="1137737" rtl="0" eaLnBrk="1" latinLnBrk="0" hangingPunct="1"/>
                      <a:endParaRPr lang="en-US" sz="800" b="1" kern="1200">
                        <a:solidFill>
                          <a:schemeClr val="dk1"/>
                        </a:solidFill>
                        <a:latin typeface="Arial Narrow"/>
                        <a:ea typeface="+mn-ea"/>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B3D7">
                        <a:alpha val="75000"/>
                      </a:srgbClr>
                    </a:solidFill>
                  </a:tcPr>
                </a:tc>
                <a:tc>
                  <a:txBody>
                    <a:bodyPr/>
                    <a:lstStyle/>
                    <a:p>
                      <a:pPr marL="0" algn="l" defTabSz="1137737" rtl="0" eaLnBrk="1" latinLnBrk="0" hangingPunct="1"/>
                      <a:endParaRPr lang="en-US" sz="800" b="1" kern="1200">
                        <a:solidFill>
                          <a:schemeClr val="dk1"/>
                        </a:solidFill>
                        <a:latin typeface="Arial Narrow"/>
                        <a:ea typeface="+mn-ea"/>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B3D7">
                        <a:alpha val="75000"/>
                      </a:srgbClr>
                    </a:solidFill>
                  </a:tcPr>
                </a:tc>
                <a:tc>
                  <a:txBody>
                    <a:bodyPr/>
                    <a:lstStyle/>
                    <a:p>
                      <a:pPr marL="0" algn="l" defTabSz="1137737" rtl="0" eaLnBrk="1" latinLnBrk="0" hangingPunct="1"/>
                      <a:endParaRPr lang="en-US" sz="800" b="1" kern="1200">
                        <a:solidFill>
                          <a:schemeClr val="dk1"/>
                        </a:solidFill>
                        <a:latin typeface="Arial Narrow"/>
                        <a:ea typeface="+mn-ea"/>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31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95B3D7">
                        <a:alpha val="75000"/>
                      </a:srgbClr>
                    </a:solidFill>
                  </a:tcPr>
                </a:tc>
                <a:extLst>
                  <a:ext uri="{0D108BD9-81ED-4DB2-BD59-A6C34878D82A}">
                    <a16:rowId xmlns:a16="http://schemas.microsoft.com/office/drawing/2014/main" val="10004"/>
                  </a:ext>
                </a:extLst>
              </a:tr>
              <a:tr h="1204905">
                <a:tc>
                  <a:txBody>
                    <a:bodyPr/>
                    <a:lstStyle/>
                    <a:p>
                      <a:pPr algn="ctr">
                        <a:spcAft>
                          <a:spcPts val="600"/>
                        </a:spcAft>
                      </a:pPr>
                      <a:r>
                        <a:rPr lang="en-US" sz="1100" b="1">
                          <a:solidFill>
                            <a:srgbClr val="000000"/>
                          </a:solidFill>
                          <a:latin typeface="Arial Black"/>
                          <a:cs typeface="Arial Black"/>
                        </a:rPr>
                        <a:t>ESI </a:t>
                      </a:r>
                    </a:p>
                    <a:p>
                      <a:pPr algn="ctr">
                        <a:spcAft>
                          <a:spcPts val="600"/>
                        </a:spcAft>
                      </a:pPr>
                      <a:r>
                        <a:rPr lang="en-US" sz="800" b="1">
                          <a:solidFill>
                            <a:srgbClr val="000000"/>
                          </a:solidFill>
                          <a:latin typeface="Arial Black"/>
                          <a:cs typeface="Arial Black"/>
                        </a:rPr>
                        <a:t>(CSI/PSI)</a:t>
                      </a:r>
                    </a:p>
                  </a:txBody>
                  <a:tcPr marL="0" marR="0" marT="0" marB="0" vert="vert27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FFFFFF"/>
                      </a:solidFill>
                      <a:prstDash val="solid"/>
                      <a:round/>
                      <a:headEnd type="none" w="med" len="med"/>
                      <a:tailEnd type="none" w="med" len="med"/>
                    </a:lnB>
                    <a:solidFill>
                      <a:schemeClr val="bg1">
                        <a:lumMod val="75000"/>
                      </a:schemeClr>
                    </a:solidFill>
                  </a:tcPr>
                </a:tc>
                <a:tc>
                  <a:txBody>
                    <a:bodyPr/>
                    <a:lstStyle/>
                    <a:p>
                      <a:endParaRPr lang="en-US" sz="800" b="1">
                        <a:latin typeface="Arial Narrow"/>
                        <a:cs typeface="Arial Narrow"/>
                      </a:endParaRPr>
                    </a:p>
                  </a:txBody>
                  <a:tcPr marL="121920" marR="12192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31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FFFF66">
                        <a:alpha val="50000"/>
                      </a:srgbClr>
                    </a:solidFill>
                  </a:tcPr>
                </a:tc>
                <a:extLst>
                  <a:ext uri="{0D108BD9-81ED-4DB2-BD59-A6C34878D82A}">
                    <a16:rowId xmlns:a16="http://schemas.microsoft.com/office/drawing/2014/main" val="10005"/>
                  </a:ext>
                </a:extLst>
              </a:tr>
              <a:tr h="1597199">
                <a:tc>
                  <a:txBody>
                    <a:bodyPr/>
                    <a:lstStyle/>
                    <a:p>
                      <a:pPr algn="ctr">
                        <a:spcAft>
                          <a:spcPts val="600"/>
                        </a:spcAft>
                      </a:pPr>
                      <a:r>
                        <a:rPr lang="en-US" sz="1100" b="1">
                          <a:solidFill>
                            <a:srgbClr val="000000"/>
                          </a:solidFill>
                          <a:latin typeface="Arial Black"/>
                          <a:cs typeface="Arial Black"/>
                        </a:rPr>
                        <a:t>Programs</a:t>
                      </a:r>
                    </a:p>
                  </a:txBody>
                  <a:tcPr marL="0" marR="0" marT="0" marB="0" vert="vert270" anchor="ctr">
                    <a:lnL w="28575"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28575" cap="flat" cmpd="sng" algn="ctr">
                      <a:solidFill>
                        <a:srgbClr val="FFFFFF"/>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bg1">
                        <a:lumMod val="75000"/>
                      </a:schemeClr>
                    </a:solidFill>
                  </a:tcPr>
                </a:tc>
                <a:tc>
                  <a:txBody>
                    <a:bodyPr/>
                    <a:lstStyle/>
                    <a:p>
                      <a:endParaRPr lang="en-US" sz="800" b="1">
                        <a:latin typeface="Arial Narrow"/>
                        <a:cs typeface="Arial Narrow"/>
                      </a:endParaRPr>
                    </a:p>
                  </a:txBody>
                  <a:tcPr marL="121920" marR="121920" anchor="ctr">
                    <a:lnL w="190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12700"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tx1"/>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3">
                        <a:lumMod val="75000"/>
                        <a:alpha val="50000"/>
                      </a:schemeClr>
                    </a:solidFill>
                  </a:tcPr>
                </a:tc>
                <a:tc>
                  <a:txBody>
                    <a:bodyPr/>
                    <a:lstStyle/>
                    <a:p>
                      <a:endParaRPr lang="en-US" sz="800" b="1">
                        <a:latin typeface="Arial Narrow"/>
                        <a:cs typeface="Arial Narrow"/>
                      </a:endParaRPr>
                    </a:p>
                  </a:txBody>
                  <a:tcPr marL="121920" marR="121920" anchor="ctr">
                    <a:lnL w="12700" cap="flat" cmpd="sng" algn="ctr">
                      <a:solidFill>
                        <a:schemeClr val="bg1">
                          <a:lumMod val="50000"/>
                        </a:schemeClr>
                      </a:solidFill>
                      <a:prstDash val="solid"/>
                      <a:round/>
                      <a:headEnd type="none" w="med" len="med"/>
                      <a:tailEnd type="none" w="med" len="med"/>
                    </a:lnL>
                    <a:lnR w="31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chemeClr val="accent3">
                        <a:lumMod val="75000"/>
                        <a:alpha val="50000"/>
                      </a:schemeClr>
                    </a:solidFill>
                  </a:tcPr>
                </a:tc>
                <a:extLst>
                  <a:ext uri="{0D108BD9-81ED-4DB2-BD59-A6C34878D82A}">
                    <a16:rowId xmlns:a16="http://schemas.microsoft.com/office/drawing/2014/main" val="10006"/>
                  </a:ext>
                </a:extLst>
              </a:tr>
            </a:tbl>
          </a:graphicData>
        </a:graphic>
      </p:graphicFrame>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9"/>
          <p:cNvSpPr>
            <a:spLocks noChangeArrowheads="1"/>
          </p:cNvSpPr>
          <p:nvPr userDrawn="1"/>
        </p:nvSpPr>
        <p:spPr bwMode="auto">
          <a:xfrm>
            <a:off x="0" y="0"/>
            <a:ext cx="12192000" cy="846138"/>
          </a:xfrm>
          <a:prstGeom prst="rect">
            <a:avLst/>
          </a:prstGeom>
          <a:solidFill>
            <a:srgbClr val="000000"/>
          </a:solidFill>
          <a:ln>
            <a:noFill/>
          </a:ln>
        </p:spPr>
        <p:txBody>
          <a:bodyPr/>
          <a:lstStyle>
            <a:lvl1pPr>
              <a:defRPr sz="2400">
                <a:solidFill>
                  <a:schemeClr val="tx1"/>
                </a:solidFill>
                <a:latin typeface="Calibri" charset="0"/>
                <a:ea typeface="ＭＳ Ｐゴシック" charset="-128"/>
              </a:defRPr>
            </a:lvl1pPr>
            <a:lvl2pPr marL="742950" indent="-285750">
              <a:defRPr sz="2400">
                <a:solidFill>
                  <a:schemeClr val="tx1"/>
                </a:solidFill>
                <a:latin typeface="Calibri" charset="0"/>
                <a:ea typeface="ＭＳ Ｐゴシック" charset="-128"/>
              </a:defRPr>
            </a:lvl2pPr>
            <a:lvl3pPr marL="1143000" indent="-228600">
              <a:defRPr sz="2400">
                <a:solidFill>
                  <a:schemeClr val="tx1"/>
                </a:solidFill>
                <a:latin typeface="Calibri" charset="0"/>
                <a:ea typeface="ＭＳ Ｐゴシック" charset="-128"/>
              </a:defRPr>
            </a:lvl3pPr>
            <a:lvl4pPr marL="1600200" indent="-228600">
              <a:defRPr sz="2400">
                <a:solidFill>
                  <a:schemeClr val="tx1"/>
                </a:solidFill>
                <a:latin typeface="Calibri" charset="0"/>
                <a:ea typeface="ＭＳ Ｐゴシック" charset="-128"/>
              </a:defRPr>
            </a:lvl4pPr>
            <a:lvl5pPr marL="2057400" indent="-228600">
              <a:defRPr sz="2400">
                <a:solidFill>
                  <a:schemeClr val="tx1"/>
                </a:solidFill>
                <a:latin typeface="Calibri" charset="0"/>
                <a:ea typeface="ＭＳ Ｐゴシック" charset="-128"/>
              </a:defRPr>
            </a:lvl5pPr>
            <a:lvl6pPr marL="2514600" indent="-228600" defTabSz="457200" eaLnBrk="0" fontAlgn="base" hangingPunct="0">
              <a:spcBef>
                <a:spcPct val="0"/>
              </a:spcBef>
              <a:spcAft>
                <a:spcPct val="0"/>
              </a:spcAft>
              <a:defRPr sz="2400">
                <a:solidFill>
                  <a:schemeClr val="tx1"/>
                </a:solidFill>
                <a:latin typeface="Calibri" charset="0"/>
                <a:ea typeface="ＭＳ Ｐゴシック" charset="-128"/>
              </a:defRPr>
            </a:lvl6pPr>
            <a:lvl7pPr marL="2971800" indent="-228600" defTabSz="457200" eaLnBrk="0" fontAlgn="base" hangingPunct="0">
              <a:spcBef>
                <a:spcPct val="0"/>
              </a:spcBef>
              <a:spcAft>
                <a:spcPct val="0"/>
              </a:spcAft>
              <a:defRPr sz="2400">
                <a:solidFill>
                  <a:schemeClr val="tx1"/>
                </a:solidFill>
                <a:latin typeface="Calibri" charset="0"/>
                <a:ea typeface="ＭＳ Ｐゴシック" charset="-128"/>
              </a:defRPr>
            </a:lvl7pPr>
            <a:lvl8pPr marL="3429000" indent="-228600" defTabSz="457200" eaLnBrk="0" fontAlgn="base" hangingPunct="0">
              <a:spcBef>
                <a:spcPct val="0"/>
              </a:spcBef>
              <a:spcAft>
                <a:spcPct val="0"/>
              </a:spcAft>
              <a:defRPr sz="2400">
                <a:solidFill>
                  <a:schemeClr val="tx1"/>
                </a:solidFill>
                <a:latin typeface="Calibri" charset="0"/>
                <a:ea typeface="ＭＳ Ｐゴシック" charset="-128"/>
              </a:defRPr>
            </a:lvl8pPr>
            <a:lvl9pPr marL="3886200" indent="-228600" defTabSz="457200" eaLnBrk="0" fontAlgn="base" hangingPunct="0">
              <a:spcBef>
                <a:spcPct val="0"/>
              </a:spcBef>
              <a:spcAft>
                <a:spcPct val="0"/>
              </a:spcAft>
              <a:defRPr sz="2400">
                <a:solidFill>
                  <a:schemeClr val="tx1"/>
                </a:solidFill>
                <a:latin typeface="Calibri" charset="0"/>
                <a:ea typeface="ＭＳ Ｐゴシック" charset="-128"/>
              </a:defRPr>
            </a:lvl9pPr>
          </a:lstStyle>
          <a:p>
            <a:pPr defTabSz="457200" fontAlgn="base">
              <a:spcBef>
                <a:spcPct val="20000"/>
              </a:spcBef>
              <a:spcAft>
                <a:spcPct val="0"/>
              </a:spcAft>
              <a:defRPr/>
            </a:pPr>
            <a:endParaRPr lang="en-US" altLang="en-US" sz="1800" dirty="0">
              <a:solidFill>
                <a:srgbClr val="000000"/>
              </a:solidFill>
              <a:latin typeface="Arial" charset="0"/>
            </a:endParaRPr>
          </a:p>
        </p:txBody>
      </p:sp>
      <p:sp>
        <p:nvSpPr>
          <p:cNvPr id="1028" name="Title Placeholder 1"/>
          <p:cNvSpPr>
            <a:spLocks noGrp="1"/>
          </p:cNvSpPr>
          <p:nvPr>
            <p:ph type="title"/>
          </p:nvPr>
        </p:nvSpPr>
        <p:spPr bwMode="auto">
          <a:xfrm>
            <a:off x="315384" y="103188"/>
            <a:ext cx="10769600"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x-none" dirty="0"/>
              <a:t>CLICK TO EDIT MASTER TITLE STYLE</a:t>
            </a:r>
          </a:p>
        </p:txBody>
      </p:sp>
      <p:sp>
        <p:nvSpPr>
          <p:cNvPr id="1029" name="Text Placeholder 2"/>
          <p:cNvSpPr>
            <a:spLocks noGrp="1"/>
          </p:cNvSpPr>
          <p:nvPr>
            <p:ph type="body" idx="1"/>
          </p:nvPr>
        </p:nvSpPr>
        <p:spPr bwMode="auto">
          <a:xfrm>
            <a:off x="609600" y="1003301"/>
            <a:ext cx="10972800" cy="5122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x-none"/>
              <a:t>Click to edit Master text styles</a:t>
            </a:r>
          </a:p>
          <a:p>
            <a:pPr lvl="1"/>
            <a:r>
              <a:rPr lang="en-US" altLang="x-none"/>
              <a:t>Second level</a:t>
            </a:r>
          </a:p>
          <a:p>
            <a:pPr lvl="2"/>
            <a:r>
              <a:rPr lang="en-US" altLang="x-none"/>
              <a:t>Third level</a:t>
            </a:r>
          </a:p>
          <a:p>
            <a:pPr lvl="3"/>
            <a:r>
              <a:rPr lang="en-US" altLang="x-none"/>
              <a:t>Fourth level</a:t>
            </a:r>
          </a:p>
          <a:p>
            <a:pPr lvl="4"/>
            <a:r>
              <a:rPr lang="en-US" altLang="x-none"/>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latin typeface="Arial" charset="0"/>
              </a:defRPr>
            </a:lvl1pPr>
          </a:lstStyle>
          <a:p>
            <a:pPr defTabSz="457200" fontAlgn="base">
              <a:spcBef>
                <a:spcPct val="0"/>
              </a:spcBef>
              <a:spcAft>
                <a:spcPct val="0"/>
              </a:spcAft>
              <a:defRPr/>
            </a:pPr>
            <a:fld id="{F81212BE-DDED-794D-9DBD-821C8354EFEA}" type="slidenum">
              <a:rPr lang="en-US" altLang="x-none" smtClean="0">
                <a:ea typeface="ＭＳ Ｐゴシック" charset="-128"/>
              </a:rPr>
              <a:pPr defTabSz="457200" fontAlgn="base">
                <a:spcBef>
                  <a:spcPct val="0"/>
                </a:spcBef>
                <a:spcAft>
                  <a:spcPct val="0"/>
                </a:spcAft>
                <a:defRPr/>
              </a:pPr>
              <a:t>‹#›</a:t>
            </a:fld>
            <a:endParaRPr lang="en-US" altLang="x-none" dirty="0">
              <a:ea typeface="ＭＳ Ｐゴシック" charset="-128"/>
            </a:endParaRPr>
          </a:p>
        </p:txBody>
      </p:sp>
      <p:pic>
        <p:nvPicPr>
          <p:cNvPr id="8" name="Picture 7"/>
          <p:cNvPicPr>
            <a:picLocks noChangeAspect="1"/>
          </p:cNvPicPr>
          <p:nvPr userDrawn="1"/>
        </p:nvPicPr>
        <p:blipFill>
          <a:blip r:embed="rId17" cstate="email">
            <a:extLst>
              <a:ext uri="{28A0092B-C50C-407E-A947-70E740481C1C}">
                <a14:useLocalDpi xmlns:a14="http://schemas.microsoft.com/office/drawing/2010/main"/>
              </a:ext>
            </a:extLst>
          </a:blip>
          <a:stretch>
            <a:fillRect/>
          </a:stretch>
        </p:blipFill>
        <p:spPr>
          <a:xfrm>
            <a:off x="11250886" y="118347"/>
            <a:ext cx="715837" cy="592854"/>
          </a:xfrm>
          <a:prstGeom prst="rect">
            <a:avLst/>
          </a:prstGeom>
        </p:spPr>
      </p:pic>
    </p:spTree>
    <p:extLst>
      <p:ext uri="{BB962C8B-B14F-4D97-AF65-F5344CB8AC3E}">
        <p14:creationId xmlns:p14="http://schemas.microsoft.com/office/powerpoint/2010/main" val="10450211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779" r:id="rId8"/>
    <p:sldLayoutId id="2147483668" r:id="rId9"/>
    <p:sldLayoutId id="2147483669" r:id="rId10"/>
    <p:sldLayoutId id="2147483670" r:id="rId11"/>
    <p:sldLayoutId id="2147483850" r:id="rId12"/>
    <p:sldLayoutId id="2147483852" r:id="rId13"/>
    <p:sldLayoutId id="2147483853" r:id="rId14"/>
    <p:sldLayoutId id="2147483854" r:id="rId15"/>
  </p:sldLayoutIdLst>
  <p:hf hdr="0" ftr="0" dt="0"/>
  <p:txStyles>
    <p:titleStyle>
      <a:lvl1pPr algn="l" defTabSz="457200" rtl="0" eaLnBrk="0" fontAlgn="base" hangingPunct="0">
        <a:spcBef>
          <a:spcPct val="0"/>
        </a:spcBef>
        <a:spcAft>
          <a:spcPct val="0"/>
        </a:spcAft>
        <a:defRPr sz="2000" b="0" kern="1200">
          <a:solidFill>
            <a:schemeClr val="bg1"/>
          </a:solidFill>
          <a:latin typeface="+mn-lt"/>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p:titleStyle>
    <p:bodyStyle>
      <a:lvl1pPr marL="177800" indent="-177800" algn="l" defTabSz="457200" rtl="0" eaLnBrk="0" fontAlgn="base" hangingPunct="0">
        <a:spcBef>
          <a:spcPct val="20000"/>
        </a:spcBef>
        <a:spcAft>
          <a:spcPct val="0"/>
        </a:spcAft>
        <a:buFont typeface="Arial" charset="0"/>
        <a:buChar char="•"/>
        <a:defRPr b="1" kern="1200">
          <a:solidFill>
            <a:schemeClr val="tx1"/>
          </a:solidFill>
          <a:latin typeface="Arial"/>
          <a:ea typeface="ヒラギノ角ゴ Pro W3" charset="-128"/>
          <a:cs typeface="Arial"/>
        </a:defRPr>
      </a:lvl1pPr>
      <a:lvl2pPr marL="6858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2pPr>
      <a:lvl3pPr marL="11430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3pPr>
      <a:lvl4pPr marL="16002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4pPr>
      <a:lvl5pPr marL="2057400" indent="-228600" algn="l" defTabSz="457200" rtl="0" eaLnBrk="0" fontAlgn="base" hangingPunct="0">
        <a:spcBef>
          <a:spcPct val="20000"/>
        </a:spcBef>
        <a:spcAft>
          <a:spcPct val="0"/>
        </a:spcAft>
        <a:buFont typeface="Arial" charset="0"/>
        <a:buChar char="»"/>
        <a:defRPr kern="1200">
          <a:solidFill>
            <a:schemeClr val="tx1"/>
          </a:solidFill>
          <a:latin typeface="Arial"/>
          <a:ea typeface="ヒラギノ角ゴ Pro W3" charset="-128"/>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cxnSp>
        <p:nvCxnSpPr>
          <p:cNvPr id="4" name="Straight Connector 3"/>
          <p:cNvCxnSpPr/>
          <p:nvPr userDrawn="1"/>
        </p:nvCxnSpPr>
        <p:spPr>
          <a:xfrm>
            <a:off x="0" y="6858000"/>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extBox 8"/>
          <p:cNvSpPr txBox="1"/>
          <p:nvPr userDrawn="1"/>
        </p:nvSpPr>
        <p:spPr>
          <a:xfrm>
            <a:off x="3528237" y="6637379"/>
            <a:ext cx="5135526" cy="230832"/>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900" b="1" dirty="0">
                <a:solidFill>
                  <a:srgbClr val="FF0000"/>
                </a:solidFill>
                <a:latin typeface="Arial"/>
                <a:cs typeface="Arial"/>
              </a:rPr>
              <a:t>Pre-Decisional</a:t>
            </a:r>
            <a:r>
              <a:rPr lang="en-US" sz="900" b="1" baseline="0" dirty="0">
                <a:solidFill>
                  <a:srgbClr val="FF0000"/>
                </a:solidFill>
                <a:latin typeface="Arial"/>
                <a:cs typeface="Arial"/>
              </a:rPr>
              <a:t> • </a:t>
            </a:r>
            <a:r>
              <a:rPr lang="en-US" sz="900" b="1" dirty="0">
                <a:solidFill>
                  <a:srgbClr val="FF0000"/>
                </a:solidFill>
                <a:latin typeface="Arial"/>
                <a:cs typeface="Arial"/>
              </a:rPr>
              <a:t>NASA &amp; IECST Internal Use Only • Do Not Distribute</a:t>
            </a:r>
          </a:p>
        </p:txBody>
      </p:sp>
    </p:spTree>
    <p:extLst>
      <p:ext uri="{BB962C8B-B14F-4D97-AF65-F5344CB8AC3E}">
        <p14:creationId xmlns:p14="http://schemas.microsoft.com/office/powerpoint/2010/main" val="1058316544"/>
      </p:ext>
    </p:extLst>
  </p:cSld>
  <p:clrMap bg1="lt1" tx1="dk1" bg2="lt2" tx2="dk2" accent1="accent1" accent2="accent2" accent3="accent3" accent4="accent4" accent5="accent5" accent6="accent6" hlink="hlink" folHlink="folHlink"/>
  <p:sldLayoutIdLst>
    <p:sldLayoutId id="2147483788" r:id="rId1"/>
    <p:sldLayoutId id="2147483789" r:id="rId2"/>
    <p:sldLayoutId id="2147483790" r:id="rId3"/>
    <p:sldLayoutId id="2147483791" r:id="rId4"/>
    <p:sldLayoutId id="2147483792" r:id="rId5"/>
    <p:sldLayoutId id="2147483793" r:id="rId6"/>
    <p:sldLayoutId id="2147483794" r:id="rId7"/>
    <p:sldLayoutId id="2147483795" r:id="rId8"/>
    <p:sldLayoutId id="2147483796" r:id="rId9"/>
    <p:sldLayoutId id="2147483797" r:id="rId10"/>
    <p:sldLayoutId id="214748379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8.png"/><Relationship Id="rId18" Type="http://schemas.openxmlformats.org/officeDocument/2006/relationships/image" Target="../media/image32.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png"/><Relationship Id="rId17" Type="http://schemas.openxmlformats.org/officeDocument/2006/relationships/image" Target="../media/image31.jpeg"/><Relationship Id="rId2" Type="http://schemas.openxmlformats.org/officeDocument/2006/relationships/notesSlide" Target="../notesSlides/notesSlide4.xml"/><Relationship Id="rId16"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21.png"/><Relationship Id="rId11" Type="http://schemas.openxmlformats.org/officeDocument/2006/relationships/image" Target="../media/image26.png"/><Relationship Id="rId5" Type="http://schemas.openxmlformats.org/officeDocument/2006/relationships/image" Target="../media/image20.png"/><Relationship Id="rId15" Type="http://schemas.openxmlformats.org/officeDocument/2006/relationships/image" Target="../media/image29.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 Id="rId14" Type="http://schemas.microsoft.com/office/2007/relationships/hdphoto" Target="../media/hdphoto1.wdp"/></Relationships>
</file>

<file path=ppt/slides/_rels/slide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35.jpeg"/><Relationship Id="rId4" Type="http://schemas.openxmlformats.org/officeDocument/2006/relationships/image" Target="../media/image34.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36.jpg"/><Relationship Id="rId2" Type="http://schemas.openxmlformats.org/officeDocument/2006/relationships/image" Target="../media/image37.jpeg"/><Relationship Id="rId1" Type="http://schemas.openxmlformats.org/officeDocument/2006/relationships/slideLayout" Target="../slideLayouts/slideLayout2.xml"/><Relationship Id="rId6" Type="http://schemas.openxmlformats.org/officeDocument/2006/relationships/image" Target="../media/image41.jpeg"/><Relationship Id="rId5" Type="http://schemas.openxmlformats.org/officeDocument/2006/relationships/image" Target="../media/image40.png"/><Relationship Id="rId4" Type="http://schemas.openxmlformats.org/officeDocument/2006/relationships/image" Target="../media/image39.png"/></Relationships>
</file>

<file path=ppt/slides/_rels/slide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2.xml"/><Relationship Id="rId6" Type="http://schemas.openxmlformats.org/officeDocument/2006/relationships/image" Target="../media/image36.jpg"/><Relationship Id="rId5" Type="http://schemas.openxmlformats.org/officeDocument/2006/relationships/image" Target="../media/image45.png"/><Relationship Id="rId4" Type="http://schemas.openxmlformats.org/officeDocument/2006/relationships/image" Target="../media/image44.png"/></Relationships>
</file>

<file path=ppt/slides/_rels/slide1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emf"/><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jpeg"/><Relationship Id="rId2" Type="http://schemas.openxmlformats.org/officeDocument/2006/relationships/image" Target="../media/image48.jpe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jpeg"/><Relationship Id="rId4" Type="http://schemas.openxmlformats.org/officeDocument/2006/relationships/image" Target="../media/image50.png"/></Relationships>
</file>

<file path=ppt/slides/_rels/slide1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5.xml"/><Relationship Id="rId5" Type="http://schemas.openxmlformats.org/officeDocument/2006/relationships/image" Target="../media/image54.png"/><Relationship Id="rId4" Type="http://schemas.openxmlformats.org/officeDocument/2006/relationships/image" Target="../media/image5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287A0-2D03-304B-8EC0-D5AA2DF4DB8D}"/>
              </a:ext>
            </a:extLst>
          </p:cNvPr>
          <p:cNvSpPr>
            <a:spLocks noGrp="1"/>
          </p:cNvSpPr>
          <p:nvPr>
            <p:ph type="ctrTitle"/>
          </p:nvPr>
        </p:nvSpPr>
        <p:spPr>
          <a:xfrm>
            <a:off x="361197" y="1511991"/>
            <a:ext cx="7896683" cy="1046973"/>
          </a:xfrm>
        </p:spPr>
        <p:txBody>
          <a:bodyPr/>
          <a:lstStyle/>
          <a:p>
            <a:r>
              <a:rPr lang="en-US" dirty="0"/>
              <a:t>NASA’s Current Optical Communications Efforts</a:t>
            </a:r>
          </a:p>
        </p:txBody>
      </p:sp>
      <p:sp>
        <p:nvSpPr>
          <p:cNvPr id="5" name="Subtitle 4">
            <a:extLst>
              <a:ext uri="{FF2B5EF4-FFF2-40B4-BE49-F238E27FC236}">
                <a16:creationId xmlns:a16="http://schemas.microsoft.com/office/drawing/2014/main" id="{6666DEFD-AD45-E14D-BF7F-BC60A1574F0A}"/>
              </a:ext>
            </a:extLst>
          </p:cNvPr>
          <p:cNvSpPr>
            <a:spLocks noGrp="1"/>
          </p:cNvSpPr>
          <p:nvPr>
            <p:ph type="subTitle" idx="1"/>
          </p:nvPr>
        </p:nvSpPr>
        <p:spPr>
          <a:xfrm>
            <a:off x="361197" y="4321533"/>
            <a:ext cx="6489700" cy="1252496"/>
          </a:xfrm>
        </p:spPr>
        <p:txBody>
          <a:bodyPr/>
          <a:lstStyle/>
          <a:p>
            <a:endParaRPr lang="en-US" dirty="0"/>
          </a:p>
          <a:p>
            <a:r>
              <a:rPr lang="en-US" dirty="0"/>
              <a:t>Bernard L. Edwards</a:t>
            </a:r>
          </a:p>
          <a:p>
            <a:r>
              <a:rPr lang="en-US" dirty="0"/>
              <a:t>NASA Goddard Space Flight Center</a:t>
            </a:r>
          </a:p>
          <a:p>
            <a:r>
              <a:rPr lang="en-US" dirty="0"/>
              <a:t>October 2020</a:t>
            </a:r>
          </a:p>
        </p:txBody>
      </p:sp>
    </p:spTree>
    <p:extLst>
      <p:ext uri="{BB962C8B-B14F-4D97-AF65-F5344CB8AC3E}">
        <p14:creationId xmlns:p14="http://schemas.microsoft.com/office/powerpoint/2010/main" val="158993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4"/>
          <p:cNvSpPr>
            <a:spLocks noGrp="1" noChangeArrowheads="1"/>
          </p:cNvSpPr>
          <p:nvPr>
            <p:ph type="title"/>
          </p:nvPr>
        </p:nvSpPr>
        <p:spPr>
          <a:xfrm>
            <a:off x="2585244" y="109538"/>
            <a:ext cx="7259637" cy="742950"/>
          </a:xfrm>
        </p:spPr>
        <p:txBody>
          <a:bodyPr/>
          <a:lstStyle/>
          <a:p>
            <a:pPr algn="ctr" eaLnBrk="1" hangingPunct="1"/>
            <a:r>
              <a:rPr lang="en-US" altLang="en-US" sz="2800" b="1" dirty="0">
                <a:latin typeface="Helvetica" panose="020B0604020202020204" pitchFamily="34" charset="0"/>
                <a:cs typeface="Helvetica" panose="020B0604020202020204" pitchFamily="34" charset="0"/>
              </a:rPr>
              <a:t>Benefits of Optical Communications</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7103" y="1187538"/>
            <a:ext cx="10058400" cy="4482924"/>
          </a:xfrm>
          <a:prstGeom prst="rect">
            <a:avLst/>
          </a:prstGeom>
        </p:spPr>
      </p:pic>
      <p:sp>
        <p:nvSpPr>
          <p:cNvPr id="3" name="TextBox 2">
            <a:extLst>
              <a:ext uri="{FF2B5EF4-FFF2-40B4-BE49-F238E27FC236}">
                <a16:creationId xmlns:a16="http://schemas.microsoft.com/office/drawing/2014/main" id="{BC773C39-C751-4971-8ADA-D3183ACEEE21}"/>
              </a:ext>
            </a:extLst>
          </p:cNvPr>
          <p:cNvSpPr txBox="1"/>
          <p:nvPr/>
        </p:nvSpPr>
        <p:spPr>
          <a:xfrm flipH="1">
            <a:off x="1704336" y="5938529"/>
            <a:ext cx="9021451" cy="707886"/>
          </a:xfrm>
          <a:prstGeom prst="rect">
            <a:avLst/>
          </a:prstGeom>
          <a:solidFill>
            <a:srgbClr val="00B050"/>
          </a:solidFill>
        </p:spPr>
        <p:txBody>
          <a:bodyPr wrap="square" rtlCol="0">
            <a:spAutoFit/>
          </a:bodyPr>
          <a:lstStyle/>
          <a:p>
            <a:pPr algn="ctr"/>
            <a:r>
              <a:rPr lang="en-US" sz="2000" b="1" dirty="0">
                <a:latin typeface="Arial"/>
                <a:cs typeface="Arial"/>
              </a:rPr>
              <a:t>NASA wants to build upon the success of the 2013 Lunar Laser Communications Demonstration (LLCD) and previous efforts</a:t>
            </a:r>
          </a:p>
        </p:txBody>
      </p:sp>
      <p:sp>
        <p:nvSpPr>
          <p:cNvPr id="5" name="Slide Number Placeholder 2">
            <a:extLst>
              <a:ext uri="{FF2B5EF4-FFF2-40B4-BE49-F238E27FC236}">
                <a16:creationId xmlns:a16="http://schemas.microsoft.com/office/drawing/2014/main" id="{5A00D8B5-77CB-4BE8-827A-EDEE7FD4C2F3}"/>
              </a:ext>
            </a:extLst>
          </p:cNvPr>
          <p:cNvSpPr txBox="1">
            <a:spLocks/>
          </p:cNvSpPr>
          <p:nvPr/>
        </p:nvSpPr>
        <p:spPr>
          <a:xfrm>
            <a:off x="9426470" y="6343716"/>
            <a:ext cx="23976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D93B3ED-23C5-48B0-BCF7-C9826CF8D9A0}" type="slidenum">
              <a:rPr lang="en-US" sz="1200" smtClean="0">
                <a:solidFill>
                  <a:prstClr val="black">
                    <a:tint val="75000"/>
                  </a:prstClr>
                </a:solidFill>
                <a:latin typeface="Calibri"/>
              </a:rPr>
              <a:pPr algn="r">
                <a:defRPr/>
              </a:pPr>
              <a:t>2</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8651312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60543" y="1"/>
            <a:ext cx="7805353" cy="921311"/>
          </a:xfrm>
        </p:spPr>
        <p:txBody>
          <a:bodyPr>
            <a:normAutofit/>
          </a:bodyPr>
          <a:lstStyle/>
          <a:p>
            <a:pPr algn="ctr"/>
            <a:r>
              <a:rPr lang="en-US" sz="2400" b="1" dirty="0">
                <a:solidFill>
                  <a:schemeClr val="bg1"/>
                </a:solidFill>
              </a:rPr>
              <a:t>2021 Laser Communications Relay</a:t>
            </a:r>
            <a:br>
              <a:rPr lang="en-US" sz="2400" b="1" dirty="0">
                <a:solidFill>
                  <a:schemeClr val="bg1"/>
                </a:solidFill>
              </a:rPr>
            </a:br>
            <a:r>
              <a:rPr lang="en-US" sz="2400" b="1" dirty="0">
                <a:solidFill>
                  <a:schemeClr val="bg1"/>
                </a:solidFill>
              </a:rPr>
              <a:t>Demonstration (LCRD)</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1057836"/>
            <a:ext cx="12192000" cy="5800165"/>
          </a:xfrm>
          <a:prstGeom prst="rect">
            <a:avLst/>
          </a:prstGeom>
        </p:spPr>
      </p:pic>
      <p:sp>
        <p:nvSpPr>
          <p:cNvPr id="6" name="TextBox 5"/>
          <p:cNvSpPr txBox="1"/>
          <p:nvPr/>
        </p:nvSpPr>
        <p:spPr>
          <a:xfrm>
            <a:off x="208125" y="1082256"/>
            <a:ext cx="6425352"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Scheduled launch: February</a:t>
            </a:r>
            <a:r>
              <a:rPr lang="en-US" b="1" dirty="0">
                <a:solidFill>
                  <a:prstClr val="white"/>
                </a:solidFill>
                <a:latin typeface="Helvetica" panose="020B0604020202020204" pitchFamily="34" charset="0"/>
                <a:cs typeface="Helvetica" panose="020B0604020202020204" pitchFamily="34" charset="0"/>
              </a:rPr>
              <a:t> 2021</a:t>
            </a:r>
            <a:endPar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Mission duration: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Two year ops demo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Six years ops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Hosted payload: US Air Force’s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Space Test Program Satellite – 6 (STPSat-6)</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a:p>
            <a:pPr>
              <a:defRPr/>
            </a:pPr>
            <a:r>
              <a:rPr lang="en-US" b="1" dirty="0">
                <a:solidFill>
                  <a:prstClr val="white"/>
                </a:solidFill>
                <a:latin typeface="Helvetica" panose="020B0604020202020204" pitchFamily="34" charset="0"/>
                <a:cs typeface="Helvetica" panose="020B0604020202020204" pitchFamily="34" charset="0"/>
              </a:rPr>
              <a:t>Ground stations: </a:t>
            </a:r>
          </a:p>
          <a:p>
            <a:pPr>
              <a:defRPr/>
            </a:pPr>
            <a:r>
              <a:rPr lang="en-US" b="1" dirty="0">
                <a:solidFill>
                  <a:prstClr val="white"/>
                </a:solidFill>
                <a:latin typeface="Helvetica" panose="020B0604020202020204" pitchFamily="34" charset="0"/>
                <a:cs typeface="Helvetica" panose="020B0604020202020204" pitchFamily="34" charset="0"/>
              </a:rPr>
              <a:t>	California</a:t>
            </a:r>
          </a:p>
          <a:p>
            <a:pPr>
              <a:defRPr/>
            </a:pPr>
            <a:r>
              <a:rPr lang="en-US" b="1" dirty="0">
                <a:solidFill>
                  <a:prstClr val="white"/>
                </a:solidFill>
                <a:latin typeface="Helvetica" panose="020B0604020202020204" pitchFamily="34" charset="0"/>
                <a:cs typeface="Helvetica" panose="020B0604020202020204" pitchFamily="34" charset="0"/>
              </a:rPr>
              <a:t>	Hawaii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Partnership: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white"/>
                </a:solidFill>
                <a:latin typeface="Helvetica" panose="020B0604020202020204" pitchFamily="34" charset="0"/>
                <a:cs typeface="Helvetica" panose="020B0604020202020204" pitchFamily="34" charset="0"/>
              </a:rPr>
              <a:t>	NASA Goddard Space Flight Center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	NASA Jet Propulsion Laboratory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white"/>
                </a:solidFill>
                <a:latin typeface="Helvetica" panose="020B0604020202020204" pitchFamily="34" charset="0"/>
                <a:cs typeface="Helvetica" panose="020B0604020202020204" pitchFamily="34" charset="0"/>
              </a:rPr>
              <a:t>	MIT Lincoln Laboratory</a:t>
            </a:r>
            <a:endPar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white"/>
                </a:solidFill>
                <a:latin typeface="Helvetica" panose="020B0604020202020204" pitchFamily="34" charset="0"/>
                <a:cs typeface="Helvetica" panose="020B0604020202020204" pitchFamily="34" charset="0"/>
              </a:rPr>
              <a:t>	</a:t>
            </a: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STMD/Technology Demonstration Missions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prstClr val="white"/>
                </a:solidFill>
                <a:latin typeface="Helvetica" panose="020B0604020202020204" pitchFamily="34" charset="0"/>
                <a:cs typeface="Helvetica" panose="020B0604020202020204" pitchFamily="34" charset="0"/>
              </a:rPr>
              <a:t>	</a:t>
            </a: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Space</a:t>
            </a:r>
            <a:r>
              <a:rPr kumimoji="0" lang="en-US" sz="1800" b="1" i="0" u="none" strike="noStrike" kern="1200" cap="none" spc="0" normalizeH="0" noProof="0" dirty="0">
                <a:ln>
                  <a:noFill/>
                </a:ln>
                <a:solidFill>
                  <a:prstClr val="white"/>
                </a:solidFill>
                <a:effectLst/>
                <a:uLnTx/>
                <a:uFillTx/>
                <a:latin typeface="Helvetica" panose="020B0604020202020204" pitchFamily="34" charset="0"/>
                <a:ea typeface="+mn-ea"/>
                <a:cs typeface="Helvetica" panose="020B0604020202020204" pitchFamily="34" charset="0"/>
              </a:rPr>
              <a:t> Communications and Navigation</a:t>
            </a:r>
            <a:r>
              <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p:txBody>
      </p:sp>
      <p:sp>
        <p:nvSpPr>
          <p:cNvPr id="7" name="TextBox 6"/>
          <p:cNvSpPr txBox="1"/>
          <p:nvPr/>
        </p:nvSpPr>
        <p:spPr>
          <a:xfrm>
            <a:off x="7726101" y="1063241"/>
            <a:ext cx="4070055" cy="35394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Flight payload: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Two </a:t>
            </a:r>
            <a:r>
              <a:rPr lang="en-US" sz="1600" b="1" dirty="0">
                <a:solidFill>
                  <a:prstClr val="white"/>
                </a:solidFill>
                <a:latin typeface="Helvetica" panose="020B0604020202020204" pitchFamily="34" charset="0"/>
                <a:cs typeface="Helvetica" panose="020B0604020202020204" pitchFamily="34" charset="0"/>
              </a:rPr>
              <a:t>10.8 cm </a:t>
            </a:r>
            <a:r>
              <a:rPr kumimoji="0" lang="en-US" sz="16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Optical Modules and Controller Electronics Modules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Two software-defined DPSK Modems with 2.88 Gbps data rate (1.244 Gbps coded user rate) that can also support PPM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622 Mbps </a:t>
            </a:r>
            <a:r>
              <a:rPr kumimoji="0" lang="en-US" sz="1600" b="1" i="0" u="none" strike="noStrike" kern="1200" cap="none" spc="0" normalizeH="0" baseline="0" noProof="0" dirty="0" err="1">
                <a:ln>
                  <a:noFill/>
                </a:ln>
                <a:solidFill>
                  <a:prstClr val="white"/>
                </a:solidFill>
                <a:effectLst/>
                <a:uLnTx/>
                <a:uFillTx/>
                <a:latin typeface="Helvetica" panose="020B0604020202020204" pitchFamily="34" charset="0"/>
                <a:ea typeface="+mn-ea"/>
                <a:cs typeface="Helvetica" panose="020B0604020202020204" pitchFamily="34" charset="0"/>
              </a:rPr>
              <a:t>Ka</a:t>
            </a:r>
            <a:r>
              <a:rPr kumimoji="0" lang="en-US" sz="16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-band RF downlink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rPr>
              <a:t>New High Speed Switching Unit to interconnect the three terminals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p:txBody>
      </p:sp>
      <p:sp>
        <p:nvSpPr>
          <p:cNvPr id="4" name="Rectangle 3"/>
          <p:cNvSpPr/>
          <p:nvPr/>
        </p:nvSpPr>
        <p:spPr>
          <a:xfrm>
            <a:off x="8295486" y="5236243"/>
            <a:ext cx="3373427"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a:p>
            <a:pPr>
              <a:defRPr/>
            </a:pPr>
            <a:r>
              <a:rPr lang="en-US" sz="1600" b="1" dirty="0">
                <a:solidFill>
                  <a:srgbClr val="FFFF00"/>
                </a:solidFill>
                <a:latin typeface="Helvetica" panose="020B0604020202020204" pitchFamily="34" charset="0"/>
                <a:cs typeface="Helvetica" panose="020B0604020202020204" pitchFamily="34" charset="0"/>
              </a:rPr>
              <a:t>Guest investigators welcome!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white"/>
              </a:solidFill>
              <a:effectLst/>
              <a:uLnTx/>
              <a:uFillTx/>
              <a:latin typeface="Helvetica" panose="020B0604020202020204" pitchFamily="34" charset="0"/>
              <a:ea typeface="+mn-ea"/>
              <a:cs typeface="Helvetica" panose="020B0604020202020204" pitchFamily="34" charset="0"/>
            </a:endParaRPr>
          </a:p>
        </p:txBody>
      </p:sp>
      <p:sp>
        <p:nvSpPr>
          <p:cNvPr id="3" name="Slide Number Placeholder 2"/>
          <p:cNvSpPr>
            <a:spLocks noGrp="1"/>
          </p:cNvSpPr>
          <p:nvPr>
            <p:ph type="sldNum" sz="quarter" idx="4"/>
          </p:nvPr>
        </p:nvSpPr>
        <p:spPr>
          <a:xfrm>
            <a:off x="9426470" y="6343716"/>
            <a:ext cx="239769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D93B3ED-23C5-48B0-BCF7-C9826CF8D9A0}"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2256299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400" b="1" dirty="0">
                <a:latin typeface="Helvetica" panose="020B0604020202020204" pitchFamily="34" charset="0"/>
                <a:cs typeface="Helvetica" panose="020B0604020202020204" pitchFamily="34" charset="0"/>
              </a:rPr>
              <a:t>LCRD Optical Ground Stations</a:t>
            </a:r>
          </a:p>
        </p:txBody>
      </p:sp>
      <p:sp>
        <p:nvSpPr>
          <p:cNvPr id="9" name="Content Placeholder 8"/>
          <p:cNvSpPr>
            <a:spLocks noGrp="1"/>
          </p:cNvSpPr>
          <p:nvPr>
            <p:ph idx="1"/>
          </p:nvPr>
        </p:nvSpPr>
        <p:spPr>
          <a:xfrm>
            <a:off x="1130157" y="952119"/>
            <a:ext cx="10304980" cy="3169351"/>
          </a:xfrm>
        </p:spPr>
        <p:txBody>
          <a:bodyPr>
            <a:noAutofit/>
          </a:bodyPr>
          <a:lstStyle/>
          <a:p>
            <a:pPr lvl="0"/>
            <a:r>
              <a:rPr lang="en-US" dirty="0"/>
              <a:t>The LCRD baseline includes two Optical Ground Stations (OGS)</a:t>
            </a:r>
          </a:p>
          <a:p>
            <a:pPr lvl="1"/>
            <a:r>
              <a:rPr lang="en-US" sz="1400" dirty="0"/>
              <a:t>Supports optical </a:t>
            </a:r>
            <a:r>
              <a:rPr lang="en-US" sz="1400" dirty="0" err="1"/>
              <a:t>comm</a:t>
            </a:r>
            <a:r>
              <a:rPr lang="en-US" sz="1400" dirty="0"/>
              <a:t> relay demonstrations before user terminals are available</a:t>
            </a:r>
          </a:p>
          <a:p>
            <a:pPr lvl="1"/>
            <a:r>
              <a:rPr lang="en-US" sz="1400" dirty="0"/>
              <a:t>Allows for future handover demonstrations</a:t>
            </a:r>
          </a:p>
          <a:p>
            <a:pPr lvl="0"/>
            <a:r>
              <a:rPr lang="en-US" dirty="0"/>
              <a:t>OGS-1 is the Optical Communications Telescope Laboratory (OCTL) on Table Mountain, California</a:t>
            </a:r>
          </a:p>
          <a:p>
            <a:pPr lvl="1"/>
            <a:r>
              <a:rPr lang="en-US" sz="1400" dirty="0"/>
              <a:t>1 Meter Receive Aperture</a:t>
            </a:r>
          </a:p>
          <a:p>
            <a:pPr lvl="1"/>
            <a:r>
              <a:rPr lang="en-US" sz="1400" dirty="0"/>
              <a:t>This was used in the Lunar Laser Communication Demonstration (LLCD)</a:t>
            </a:r>
          </a:p>
          <a:p>
            <a:pPr lvl="0"/>
            <a:r>
              <a:rPr lang="en-US" dirty="0"/>
              <a:t>OGS-2 is at the Maui Space Surveillance Complex on Haleakala, Maui</a:t>
            </a:r>
          </a:p>
          <a:p>
            <a:pPr lvl="1"/>
            <a:r>
              <a:rPr lang="en-US" sz="1400" dirty="0"/>
              <a:t>Single 5.5 m Diameter Dome on the roof contains:</a:t>
            </a:r>
          </a:p>
          <a:p>
            <a:pPr lvl="2"/>
            <a:r>
              <a:rPr lang="en-US" sz="1000" dirty="0"/>
              <a:t>60 cm Receive Aperture</a:t>
            </a:r>
          </a:p>
          <a:p>
            <a:pPr lvl="2"/>
            <a:r>
              <a:rPr lang="en-US" sz="1000" dirty="0"/>
              <a:t>15 cm Transmit Aperture</a:t>
            </a:r>
          </a:p>
          <a:p>
            <a:pPr lvl="2"/>
            <a:r>
              <a:rPr lang="en-US" sz="1000" dirty="0"/>
              <a:t>5.4 W of Transmit Optical Power (outside the dome)</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8648" y="4181039"/>
            <a:ext cx="4812153" cy="2603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0305" y="4506372"/>
            <a:ext cx="3495675" cy="169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a:extLst>
              <a:ext uri="{FF2B5EF4-FFF2-40B4-BE49-F238E27FC236}">
                <a16:creationId xmlns:a16="http://schemas.microsoft.com/office/drawing/2014/main" id="{27DB3F09-9940-40BF-873D-99598214C92F}"/>
              </a:ext>
            </a:extLst>
          </p:cNvPr>
          <p:cNvSpPr txBox="1">
            <a:spLocks/>
          </p:cNvSpPr>
          <p:nvPr/>
        </p:nvSpPr>
        <p:spPr>
          <a:xfrm>
            <a:off x="9426470" y="6343716"/>
            <a:ext cx="23976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D93B3ED-23C5-48B0-BCF7-C9826CF8D9A0}" type="slidenum">
              <a:rPr lang="en-US" sz="1200" smtClean="0">
                <a:solidFill>
                  <a:prstClr val="black">
                    <a:tint val="75000"/>
                  </a:prstClr>
                </a:solidFill>
                <a:latin typeface="Calibri"/>
              </a:rPr>
              <a:pPr algn="r">
                <a:defRPr/>
              </a:pPr>
              <a:t>4</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6231486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4600" y="103188"/>
            <a:ext cx="9840384" cy="742950"/>
          </a:xfrm>
        </p:spPr>
        <p:txBody>
          <a:bodyPr>
            <a:noAutofit/>
          </a:bodyPr>
          <a:lstStyle/>
          <a:p>
            <a:pPr algn="ctr"/>
            <a:r>
              <a:rPr lang="en-US" sz="2400" dirty="0">
                <a:latin typeface="Helvetica" panose="020B0604020202020204" pitchFamily="34" charset="0"/>
                <a:cs typeface="Helvetica" panose="020B0604020202020204" pitchFamily="34" charset="0"/>
              </a:rPr>
              <a:t>NASA’s Optical Plan Forward:</a:t>
            </a:r>
            <a:br>
              <a:rPr lang="en-US" sz="2400" dirty="0">
                <a:latin typeface="Helvetica" panose="020B0604020202020204" pitchFamily="34" charset="0"/>
                <a:cs typeface="Helvetica" panose="020B0604020202020204" pitchFamily="34" charset="0"/>
              </a:rPr>
            </a:br>
            <a:r>
              <a:rPr lang="en-US" sz="2400" dirty="0">
                <a:latin typeface="Helvetica" panose="020B0604020202020204" pitchFamily="34" charset="0"/>
                <a:cs typeface="Helvetica" panose="020B0604020202020204" pitchFamily="34" charset="0"/>
              </a:rPr>
              <a:t>User Terminals for LEO and the Moon</a:t>
            </a:r>
          </a:p>
        </p:txBody>
      </p:sp>
      <p:pic>
        <p:nvPicPr>
          <p:cNvPr id="58" name="Picture 57"/>
          <p:cNvPicPr>
            <a:picLocks noChangeAspect="1"/>
          </p:cNvPicPr>
          <p:nvPr/>
        </p:nvPicPr>
        <p:blipFill rotWithShape="1">
          <a:blip r:embed="rId2" cstate="screen">
            <a:extLst>
              <a:ext uri="{28A0092B-C50C-407E-A947-70E740481C1C}">
                <a14:useLocalDpi xmlns:a14="http://schemas.microsoft.com/office/drawing/2010/main"/>
              </a:ext>
            </a:extLst>
          </a:blip>
          <a:srcRect l="1" t="1552" r="619" b="9253"/>
          <a:stretch/>
        </p:blipFill>
        <p:spPr>
          <a:xfrm>
            <a:off x="1642110" y="870385"/>
            <a:ext cx="9178290" cy="5836519"/>
          </a:xfrm>
          <a:prstGeom prst="rect">
            <a:avLst/>
          </a:prstGeom>
        </p:spPr>
      </p:pic>
      <p:grpSp>
        <p:nvGrpSpPr>
          <p:cNvPr id="6" name="Group 5"/>
          <p:cNvGrpSpPr/>
          <p:nvPr/>
        </p:nvGrpSpPr>
        <p:grpSpPr>
          <a:xfrm>
            <a:off x="4397826" y="994851"/>
            <a:ext cx="6053332" cy="3041295"/>
            <a:chOff x="304798" y="1871500"/>
            <a:chExt cx="5862919" cy="2583960"/>
          </a:xfrm>
        </p:grpSpPr>
        <p:sp>
          <p:nvSpPr>
            <p:cNvPr id="4" name="Rounded Rectangle 3"/>
            <p:cNvSpPr/>
            <p:nvPr/>
          </p:nvSpPr>
          <p:spPr>
            <a:xfrm>
              <a:off x="304798" y="1871500"/>
              <a:ext cx="5862919" cy="2583960"/>
            </a:xfrm>
            <a:prstGeom prst="roundRect">
              <a:avLst/>
            </a:prstGeom>
            <a:no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5" name="TextBox 4"/>
            <p:cNvSpPr txBox="1"/>
            <p:nvPr/>
          </p:nvSpPr>
          <p:spPr>
            <a:xfrm>
              <a:off x="720149" y="1871500"/>
              <a:ext cx="2194353" cy="549139"/>
            </a:xfrm>
            <a:prstGeom prst="rect">
              <a:avLst/>
            </a:prstGeom>
            <a:noFill/>
          </p:spPr>
          <p:txBody>
            <a:bodyPr wrap="none" rtlCol="0">
              <a:spAutoFit/>
            </a:bodyPr>
            <a:lstStyle/>
            <a:p>
              <a:r>
                <a:rPr lang="en-US" dirty="0">
                  <a:solidFill>
                    <a:srgbClr val="FFFF00"/>
                  </a:solidFill>
                </a:rPr>
                <a:t>User Terminals for ISS </a:t>
              </a:r>
            </a:p>
            <a:p>
              <a:r>
                <a:rPr lang="en-US" dirty="0">
                  <a:solidFill>
                    <a:srgbClr val="FFFF00"/>
                  </a:solidFill>
                </a:rPr>
                <a:t>and Orion EM-2</a:t>
              </a:r>
            </a:p>
          </p:txBody>
        </p:sp>
      </p:grpSp>
      <p:sp>
        <p:nvSpPr>
          <p:cNvPr id="3" name="TextBox 2"/>
          <p:cNvSpPr txBox="1"/>
          <p:nvPr/>
        </p:nvSpPr>
        <p:spPr>
          <a:xfrm>
            <a:off x="8500916" y="1351230"/>
            <a:ext cx="1167519" cy="230832"/>
          </a:xfrm>
          <a:prstGeom prst="rect">
            <a:avLst/>
          </a:prstGeom>
          <a:solidFill>
            <a:schemeClr val="tx1"/>
          </a:solidFill>
        </p:spPr>
        <p:txBody>
          <a:bodyPr wrap="square" rtlCol="0">
            <a:spAutoFit/>
          </a:bodyPr>
          <a:lstStyle/>
          <a:p>
            <a:r>
              <a:rPr lang="en-US" sz="900" dirty="0">
                <a:solidFill>
                  <a:schemeClr val="bg1"/>
                </a:solidFill>
                <a:latin typeface="Arial"/>
                <a:cs typeface="Arial"/>
              </a:rPr>
              <a:t>Limited to 80 Mbps</a:t>
            </a:r>
          </a:p>
        </p:txBody>
      </p:sp>
      <p:sp>
        <p:nvSpPr>
          <p:cNvPr id="8" name="Slide Number Placeholder 2">
            <a:extLst>
              <a:ext uri="{FF2B5EF4-FFF2-40B4-BE49-F238E27FC236}">
                <a16:creationId xmlns:a16="http://schemas.microsoft.com/office/drawing/2014/main" id="{05FF651C-FBA3-4A66-8C23-DAB4A76F403F}"/>
              </a:ext>
            </a:extLst>
          </p:cNvPr>
          <p:cNvSpPr txBox="1">
            <a:spLocks/>
          </p:cNvSpPr>
          <p:nvPr/>
        </p:nvSpPr>
        <p:spPr>
          <a:xfrm>
            <a:off x="9426470" y="6343716"/>
            <a:ext cx="23976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D93B3ED-23C5-48B0-BCF7-C9826CF8D9A0}" type="slidenum">
              <a:rPr lang="en-US" sz="1200" smtClean="0">
                <a:solidFill>
                  <a:prstClr val="black">
                    <a:tint val="75000"/>
                  </a:prstClr>
                </a:solidFill>
                <a:latin typeface="Calibri"/>
              </a:rPr>
              <a:pPr algn="r">
                <a:defRPr/>
              </a:pPr>
              <a:t>5</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589718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6109273" y="962134"/>
            <a:ext cx="6081141" cy="5384806"/>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endParaRPr>
          </a:p>
        </p:txBody>
      </p:sp>
      <p:pic>
        <p:nvPicPr>
          <p:cNvPr id="36" name="Picture 3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9369337" y="966274"/>
            <a:ext cx="2819421" cy="3526652"/>
          </a:xfrm>
          <a:custGeom>
            <a:avLst/>
            <a:gdLst>
              <a:gd name="connsiteX0" fmla="*/ 0 w 1972163"/>
              <a:gd name="connsiteY0" fmla="*/ 0 h 2466866"/>
              <a:gd name="connsiteX1" fmla="*/ 1972163 w 1972163"/>
              <a:gd name="connsiteY1" fmla="*/ 0 h 2466866"/>
              <a:gd name="connsiteX2" fmla="*/ 1972163 w 1972163"/>
              <a:gd name="connsiteY2" fmla="*/ 2466866 h 2466866"/>
              <a:gd name="connsiteX3" fmla="*/ 260771 w 1972163"/>
              <a:gd name="connsiteY3" fmla="*/ 2466866 h 2466866"/>
              <a:gd name="connsiteX4" fmla="*/ 113532 w 1972163"/>
              <a:gd name="connsiteY4" fmla="*/ 2407233 h 2466866"/>
              <a:gd name="connsiteX5" fmla="*/ 0 w 1972163"/>
              <a:gd name="connsiteY5" fmla="*/ 2350635 h 2466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72163" h="2466866">
                <a:moveTo>
                  <a:pt x="0" y="0"/>
                </a:moveTo>
                <a:lnTo>
                  <a:pt x="1972163" y="0"/>
                </a:lnTo>
                <a:lnTo>
                  <a:pt x="1972163" y="2466866"/>
                </a:lnTo>
                <a:lnTo>
                  <a:pt x="260771" y="2466866"/>
                </a:lnTo>
                <a:lnTo>
                  <a:pt x="113532" y="2407233"/>
                </a:lnTo>
                <a:lnTo>
                  <a:pt x="0" y="2350635"/>
                </a:lnTo>
                <a:close/>
              </a:path>
            </a:pathLst>
          </a:cu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0" name="Rectangle 49"/>
          <p:cNvSpPr/>
          <p:nvPr/>
        </p:nvSpPr>
        <p:spPr>
          <a:xfrm>
            <a:off x="7457466" y="5275308"/>
            <a:ext cx="4813663" cy="1228451"/>
          </a:xfrm>
          <a:prstGeom prst="rect">
            <a:avLst/>
          </a:prstGeom>
          <a:solidFill>
            <a:schemeClr val="bg1">
              <a:alpha val="98000"/>
            </a:schemeClr>
          </a:solidFill>
          <a:ln w="12700">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dirty="0">
              <a:solidFill>
                <a:schemeClr val="tx1"/>
              </a:solidFill>
            </a:endParaRPr>
          </a:p>
        </p:txBody>
      </p:sp>
      <p:sp>
        <p:nvSpPr>
          <p:cNvPr id="52" name="Rectangle 51"/>
          <p:cNvSpPr/>
          <p:nvPr/>
        </p:nvSpPr>
        <p:spPr>
          <a:xfrm>
            <a:off x="6111698" y="1131128"/>
            <a:ext cx="3881006" cy="45613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bg1"/>
                </a:solidFill>
              </a:rPr>
              <a:t>O2O</a:t>
            </a:r>
          </a:p>
          <a:p>
            <a:pPr lvl="0" algn="ctr"/>
            <a:r>
              <a:rPr lang="en-US" sz="1200" b="1" dirty="0">
                <a:solidFill>
                  <a:srgbClr val="FFFFFF"/>
                </a:solidFill>
              </a:rPr>
              <a:t>(</a:t>
            </a:r>
            <a:r>
              <a:rPr lang="en-US" sz="1200" b="1" dirty="0">
                <a:solidFill>
                  <a:srgbClr val="FFFF00"/>
                </a:solidFill>
              </a:rPr>
              <a:t>O</a:t>
            </a:r>
            <a:r>
              <a:rPr lang="en-US" sz="1200" b="1" dirty="0">
                <a:solidFill>
                  <a:srgbClr val="FFFFFF"/>
                </a:solidFill>
              </a:rPr>
              <a:t>rion AM-</a:t>
            </a:r>
            <a:r>
              <a:rPr lang="en-US" sz="1200" b="1" dirty="0">
                <a:solidFill>
                  <a:srgbClr val="FFFF00"/>
                </a:solidFill>
              </a:rPr>
              <a:t>2</a:t>
            </a:r>
            <a:r>
              <a:rPr lang="en-US" sz="1200" b="1" dirty="0">
                <a:solidFill>
                  <a:srgbClr val="FFFFFF"/>
                </a:solidFill>
              </a:rPr>
              <a:t> </a:t>
            </a:r>
            <a:r>
              <a:rPr lang="en-US" sz="1200" b="1" dirty="0">
                <a:solidFill>
                  <a:srgbClr val="FFFF00"/>
                </a:solidFill>
              </a:rPr>
              <a:t>O</a:t>
            </a:r>
            <a:r>
              <a:rPr lang="en-US" sz="1200" b="1" dirty="0">
                <a:solidFill>
                  <a:schemeClr val="bg1"/>
                </a:solidFill>
              </a:rPr>
              <a:t>ptical </a:t>
            </a:r>
            <a:r>
              <a:rPr lang="en-US" sz="1200" b="1" dirty="0" err="1">
                <a:solidFill>
                  <a:schemeClr val="bg1"/>
                </a:solidFill>
              </a:rPr>
              <a:t>Comm</a:t>
            </a:r>
            <a:r>
              <a:rPr lang="en-US" sz="1200" b="1" dirty="0">
                <a:solidFill>
                  <a:schemeClr val="bg1"/>
                </a:solidFill>
              </a:rPr>
              <a:t>)</a:t>
            </a:r>
            <a:endParaRPr lang="en-US" b="1" dirty="0">
              <a:solidFill>
                <a:schemeClr val="bg1"/>
              </a:solidFill>
            </a:endParaRPr>
          </a:p>
        </p:txBody>
      </p:sp>
      <p:sp>
        <p:nvSpPr>
          <p:cNvPr id="11" name="Rectangle 10"/>
          <p:cNvSpPr/>
          <p:nvPr/>
        </p:nvSpPr>
        <p:spPr>
          <a:xfrm>
            <a:off x="-3393" y="962134"/>
            <a:ext cx="6099393" cy="5384074"/>
          </a:xfrm>
          <a:prstGeom prst="rect">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endParaRPr lang="en-US" sz="1400" b="1" dirty="0">
              <a:solidFill>
                <a:schemeClr val="tx1"/>
              </a:solidFill>
            </a:endParaRPr>
          </a:p>
        </p:txBody>
      </p:sp>
      <p:pic>
        <p:nvPicPr>
          <p:cNvPr id="10" name="Picture 9"/>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1922213" y="2883755"/>
            <a:ext cx="5384074" cy="1540833"/>
          </a:xfrm>
          <a:prstGeom prst="rect">
            <a:avLst/>
          </a:prstGeom>
        </p:spPr>
      </p:pic>
      <p:sp>
        <p:nvSpPr>
          <p:cNvPr id="13" name="Rectangle 12"/>
          <p:cNvSpPr/>
          <p:nvPr/>
        </p:nvSpPr>
        <p:spPr>
          <a:xfrm>
            <a:off x="309563" y="5265803"/>
            <a:ext cx="3829886" cy="1228451"/>
          </a:xfrm>
          <a:prstGeom prst="rect">
            <a:avLst/>
          </a:prstGeom>
          <a:solidFill>
            <a:schemeClr val="bg1">
              <a:alpha val="98000"/>
            </a:schemeClr>
          </a:solidFill>
          <a:ln w="12700">
            <a:noFill/>
          </a:ln>
          <a:effectLst>
            <a:softEdge rad="203200"/>
          </a:effectLst>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endParaRPr lang="en-US" sz="1400" b="1" dirty="0">
              <a:solidFill>
                <a:schemeClr val="tx1"/>
              </a:solidFill>
            </a:endParaRPr>
          </a:p>
        </p:txBody>
      </p:sp>
      <p:sp>
        <p:nvSpPr>
          <p:cNvPr id="26" name="Rectangle 25"/>
          <p:cNvSpPr/>
          <p:nvPr/>
        </p:nvSpPr>
        <p:spPr>
          <a:xfrm>
            <a:off x="1313553" y="1162351"/>
            <a:ext cx="4795719" cy="456136"/>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tIns="0" rtlCol="0" anchor="ctr"/>
          <a:lstStyle/>
          <a:p>
            <a:pPr algn="ctr"/>
            <a:r>
              <a:rPr lang="en-US" b="1" dirty="0">
                <a:solidFill>
                  <a:schemeClr val="bg1"/>
                </a:solidFill>
              </a:rPr>
              <a:t>ILLUMA-T</a:t>
            </a:r>
          </a:p>
          <a:p>
            <a:pPr algn="ctr"/>
            <a:r>
              <a:rPr lang="en-US" sz="1200" b="1" dirty="0">
                <a:solidFill>
                  <a:schemeClr val="bg1"/>
                </a:solidFill>
              </a:rPr>
              <a:t>(</a:t>
            </a:r>
            <a:r>
              <a:rPr lang="en-US" sz="1200" b="1" dirty="0">
                <a:solidFill>
                  <a:srgbClr val="FFFF00"/>
                </a:solidFill>
              </a:rPr>
              <a:t>I</a:t>
            </a:r>
            <a:r>
              <a:rPr lang="en-US" sz="1200" b="1" dirty="0">
                <a:solidFill>
                  <a:schemeClr val="bg1"/>
                </a:solidFill>
              </a:rPr>
              <a:t>ntegrated </a:t>
            </a:r>
            <a:r>
              <a:rPr lang="en-US" sz="1200" b="1" dirty="0">
                <a:solidFill>
                  <a:srgbClr val="FFFF00"/>
                </a:solidFill>
              </a:rPr>
              <a:t>L</a:t>
            </a:r>
            <a:r>
              <a:rPr lang="en-US" sz="1200" b="1" dirty="0">
                <a:solidFill>
                  <a:schemeClr val="bg1"/>
                </a:solidFill>
              </a:rPr>
              <a:t>CRD </a:t>
            </a:r>
            <a:r>
              <a:rPr lang="en-US" sz="1200" b="1" dirty="0">
                <a:solidFill>
                  <a:srgbClr val="FFFF00"/>
                </a:solidFill>
              </a:rPr>
              <a:t>L</a:t>
            </a:r>
            <a:r>
              <a:rPr lang="en-US" sz="1200" b="1" dirty="0">
                <a:solidFill>
                  <a:schemeClr val="bg1"/>
                </a:solidFill>
              </a:rPr>
              <a:t>EO </a:t>
            </a:r>
            <a:r>
              <a:rPr lang="en-US" sz="1200" b="1" dirty="0">
                <a:solidFill>
                  <a:srgbClr val="FFFF00"/>
                </a:solidFill>
              </a:rPr>
              <a:t>U</a:t>
            </a:r>
            <a:r>
              <a:rPr lang="en-US" sz="1200" b="1" dirty="0">
                <a:solidFill>
                  <a:schemeClr val="bg1"/>
                </a:solidFill>
              </a:rPr>
              <a:t>ser </a:t>
            </a:r>
            <a:r>
              <a:rPr lang="en-US" sz="1200" b="1" dirty="0">
                <a:solidFill>
                  <a:srgbClr val="FFFF00"/>
                </a:solidFill>
              </a:rPr>
              <a:t>M</a:t>
            </a:r>
            <a:r>
              <a:rPr lang="en-US" sz="1200" b="1" dirty="0">
                <a:solidFill>
                  <a:schemeClr val="bg1"/>
                </a:solidFill>
              </a:rPr>
              <a:t>odem and </a:t>
            </a:r>
            <a:r>
              <a:rPr lang="en-US" sz="1200" b="1" dirty="0">
                <a:solidFill>
                  <a:srgbClr val="FFFF00"/>
                </a:solidFill>
              </a:rPr>
              <a:t>A</a:t>
            </a:r>
            <a:r>
              <a:rPr lang="en-US" sz="1200" b="1" dirty="0">
                <a:solidFill>
                  <a:schemeClr val="bg1"/>
                </a:solidFill>
              </a:rPr>
              <a:t>mplifier </a:t>
            </a:r>
            <a:r>
              <a:rPr lang="en-US" sz="1200" b="1" dirty="0">
                <a:solidFill>
                  <a:srgbClr val="FFFF00"/>
                </a:solidFill>
              </a:rPr>
              <a:t>T</a:t>
            </a:r>
            <a:r>
              <a:rPr lang="en-US" sz="1200" b="1" dirty="0">
                <a:solidFill>
                  <a:schemeClr val="bg1"/>
                </a:solidFill>
              </a:rPr>
              <a:t>erminal)</a:t>
            </a:r>
          </a:p>
        </p:txBody>
      </p:sp>
      <p:sp>
        <p:nvSpPr>
          <p:cNvPr id="4" name="Title 3"/>
          <p:cNvSpPr>
            <a:spLocks noGrp="1"/>
          </p:cNvSpPr>
          <p:nvPr>
            <p:ph type="title"/>
          </p:nvPr>
        </p:nvSpPr>
        <p:spPr>
          <a:xfrm>
            <a:off x="893134" y="103188"/>
            <a:ext cx="10191849" cy="742950"/>
          </a:xfrm>
        </p:spPr>
        <p:txBody>
          <a:bodyPr/>
          <a:lstStyle/>
          <a:p>
            <a:pPr algn="ctr"/>
            <a:r>
              <a:rPr lang="en-US" sz="2400" b="1" dirty="0">
                <a:latin typeface="Helvetica" panose="020B0604020202020204" pitchFamily="34" charset="0"/>
                <a:cs typeface="Helvetica" panose="020B0604020202020204" pitchFamily="34" charset="0"/>
              </a:rPr>
              <a:t>Laser Communications for Human Space Exploration</a:t>
            </a:r>
          </a:p>
        </p:txBody>
      </p:sp>
      <p:sp>
        <p:nvSpPr>
          <p:cNvPr id="2" name="AutoShape 5" descr="Image result for nasa johnson space center logo"/>
          <p:cNvSpPr>
            <a:spLocks noChangeAspect="1" noChangeArrowheads="1"/>
          </p:cNvSpPr>
          <p:nvPr/>
        </p:nvSpPr>
        <p:spPr bwMode="auto">
          <a:xfrm>
            <a:off x="157163"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 name="AutoShape 8" descr="Image result for nasa marshall space flight center"/>
          <p:cNvSpPr>
            <a:spLocks noChangeAspect="1" noChangeArrowheads="1"/>
          </p:cNvSpPr>
          <p:nvPr/>
        </p:nvSpPr>
        <p:spPr bwMode="auto">
          <a:xfrm>
            <a:off x="309563"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30" name="Group 29"/>
          <p:cNvGrpSpPr/>
          <p:nvPr/>
        </p:nvGrpSpPr>
        <p:grpSpPr>
          <a:xfrm>
            <a:off x="8303108" y="5580545"/>
            <a:ext cx="3692455" cy="603249"/>
            <a:chOff x="7035612" y="1046971"/>
            <a:chExt cx="5285854" cy="863569"/>
          </a:xfrm>
        </p:grpSpPr>
        <p:pic>
          <p:nvPicPr>
            <p:cNvPr id="1026" name="Picture 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869158" y="1123620"/>
              <a:ext cx="2244227" cy="632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035612" y="1140615"/>
              <a:ext cx="758392" cy="7583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8" name="Picture 6"/>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10224828" y="1046971"/>
              <a:ext cx="1274921" cy="637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11499749" y="1088822"/>
              <a:ext cx="821717" cy="8217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pSp>
        <p:nvGrpSpPr>
          <p:cNvPr id="29" name="Group 28"/>
          <p:cNvGrpSpPr/>
          <p:nvPr/>
        </p:nvGrpSpPr>
        <p:grpSpPr>
          <a:xfrm>
            <a:off x="1217095" y="5597809"/>
            <a:ext cx="2616119" cy="577928"/>
            <a:chOff x="2377531" y="1233694"/>
            <a:chExt cx="3561447" cy="786760"/>
          </a:xfrm>
        </p:grpSpPr>
        <p:pic>
          <p:nvPicPr>
            <p:cNvPr id="27" name="Picture 3"/>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2377531" y="1262063"/>
              <a:ext cx="758392" cy="7583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0" name="Picture 6"/>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3243439" y="1233694"/>
              <a:ext cx="1274920" cy="6374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4" name="Picture 10"/>
            <p:cNvPicPr>
              <a:picLocks noChangeAspect="1" noChangeArrowheads="1"/>
            </p:cNvPicPr>
            <p:nvPr/>
          </p:nvPicPr>
          <p:blipFill rotWithShape="1">
            <a:blip r:embed="rId11">
              <a:extLst>
                <a:ext uri="{28A0092B-C50C-407E-A947-70E740481C1C}">
                  <a14:useLocalDpi xmlns:a14="http://schemas.microsoft.com/office/drawing/2010/main"/>
                </a:ext>
              </a:extLst>
            </a:blip>
            <a:srcRect r="52258"/>
            <a:stretch/>
          </p:blipFill>
          <p:spPr bwMode="auto">
            <a:xfrm>
              <a:off x="4665696" y="1262064"/>
              <a:ext cx="1273282" cy="6953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7" name="Picture 36" descr="719829main_Orion_Arrays_02_full_edit.png"/>
          <p:cNvPicPr>
            <a:picLocks noChangeAspect="1"/>
          </p:cNvPicPr>
          <p:nvPr/>
        </p:nvPicPr>
        <p:blipFill>
          <a:blip r:embed="rId12" cstate="screen">
            <a:extLst>
              <a:ext uri="{28A0092B-C50C-407E-A947-70E740481C1C}">
                <a14:useLocalDpi xmlns:a14="http://schemas.microsoft.com/office/drawing/2010/main"/>
              </a:ext>
            </a:extLst>
          </a:blip>
          <a:srcRect/>
          <a:stretch>
            <a:fillRect/>
          </a:stretch>
        </p:blipFill>
        <p:spPr>
          <a:xfrm rot="237342">
            <a:off x="9431890" y="2803449"/>
            <a:ext cx="2492337" cy="1947604"/>
          </a:xfrm>
          <a:prstGeom prst="rect">
            <a:avLst/>
          </a:prstGeom>
        </p:spPr>
      </p:pic>
      <p:cxnSp>
        <p:nvCxnSpPr>
          <p:cNvPr id="18" name="Straight Connector 17"/>
          <p:cNvCxnSpPr/>
          <p:nvPr/>
        </p:nvCxnSpPr>
        <p:spPr>
          <a:xfrm>
            <a:off x="6096000" y="951248"/>
            <a:ext cx="0" cy="5394960"/>
          </a:xfrm>
          <a:prstGeom prst="line">
            <a:avLst/>
          </a:prstGeom>
          <a:ln w="762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pic>
        <p:nvPicPr>
          <p:cNvPr id="6" name="Picture 5"/>
          <p:cNvPicPr>
            <a:picLocks noChangeAspect="1"/>
          </p:cNvPicPr>
          <p:nvPr/>
        </p:nvPicPr>
        <p:blipFill>
          <a:blip r:embed="rId13" cstate="screen">
            <a:extLst>
              <a:ext uri="{BEBA8EAE-BF5A-486C-A8C5-ECC9F3942E4B}">
                <a14:imgProps xmlns:a14="http://schemas.microsoft.com/office/drawing/2010/main">
                  <a14:imgLayer r:embed="rId14">
                    <a14:imgEffect>
                      <a14:backgroundRemoval t="875" b="100000" l="1250" r="97375"/>
                    </a14:imgEffect>
                  </a14:imgLayer>
                </a14:imgProps>
              </a:ext>
              <a:ext uri="{28A0092B-C50C-407E-A947-70E740481C1C}">
                <a14:useLocalDpi xmlns:a14="http://schemas.microsoft.com/office/drawing/2010/main"/>
              </a:ext>
            </a:extLst>
          </a:blip>
          <a:stretch>
            <a:fillRect/>
          </a:stretch>
        </p:blipFill>
        <p:spPr>
          <a:xfrm rot="3638001">
            <a:off x="-224822" y="2074532"/>
            <a:ext cx="3308117" cy="1889761"/>
          </a:xfrm>
          <a:prstGeom prst="rect">
            <a:avLst/>
          </a:prstGeom>
        </p:spPr>
      </p:pic>
      <p:sp>
        <p:nvSpPr>
          <p:cNvPr id="15" name="TextBox 14"/>
          <p:cNvSpPr txBox="1"/>
          <p:nvPr/>
        </p:nvSpPr>
        <p:spPr>
          <a:xfrm>
            <a:off x="2222589" y="1956356"/>
            <a:ext cx="2977644" cy="2031325"/>
          </a:xfrm>
          <a:prstGeom prst="rect">
            <a:avLst/>
          </a:prstGeom>
          <a:noFill/>
        </p:spPr>
        <p:txBody>
          <a:bodyPr wrap="square" rtlCol="0">
            <a:spAutoFit/>
          </a:bodyPr>
          <a:lstStyle/>
          <a:p>
            <a:pPr algn="ctr"/>
            <a:r>
              <a:rPr lang="en-US" sz="1400" b="1" dirty="0">
                <a:solidFill>
                  <a:schemeClr val="bg1"/>
                </a:solidFill>
              </a:rPr>
              <a:t>1.2 </a:t>
            </a:r>
            <a:r>
              <a:rPr lang="en-US" sz="1400" b="1" dirty="0" err="1">
                <a:solidFill>
                  <a:schemeClr val="bg1"/>
                </a:solidFill>
              </a:rPr>
              <a:t>Gbps</a:t>
            </a:r>
            <a:r>
              <a:rPr lang="en-US" sz="1400" b="1" dirty="0">
                <a:solidFill>
                  <a:schemeClr val="bg1"/>
                </a:solidFill>
              </a:rPr>
              <a:t> return</a:t>
            </a:r>
          </a:p>
          <a:p>
            <a:pPr algn="ctr"/>
            <a:r>
              <a:rPr lang="en-US" sz="1400" b="1" dirty="0">
                <a:solidFill>
                  <a:schemeClr val="bg1"/>
                </a:solidFill>
              </a:rPr>
              <a:t>51 Mbps forward</a:t>
            </a:r>
          </a:p>
          <a:p>
            <a:pPr algn="ctr"/>
            <a:r>
              <a:rPr lang="en-US" sz="1400" b="1" dirty="0">
                <a:solidFill>
                  <a:schemeClr val="bg1"/>
                </a:solidFill>
              </a:rPr>
              <a:t>To ground via LCRD relay</a:t>
            </a:r>
          </a:p>
          <a:p>
            <a:pPr algn="ctr"/>
            <a:endParaRPr lang="en-US" sz="1400" b="1" dirty="0">
              <a:solidFill>
                <a:schemeClr val="bg1"/>
              </a:solidFill>
            </a:endParaRPr>
          </a:p>
          <a:p>
            <a:pPr algn="ctr"/>
            <a:r>
              <a:rPr lang="en-US" sz="1400" b="1" dirty="0">
                <a:solidFill>
                  <a:schemeClr val="bg1"/>
                </a:solidFill>
              </a:rPr>
              <a:t>Feb 2021 delivery to GSFC</a:t>
            </a:r>
          </a:p>
          <a:p>
            <a:pPr algn="ctr"/>
            <a:endParaRPr lang="en-US" sz="1400" b="1" dirty="0">
              <a:solidFill>
                <a:schemeClr val="bg1"/>
              </a:solidFill>
            </a:endParaRPr>
          </a:p>
          <a:p>
            <a:pPr algn="ctr"/>
            <a:r>
              <a:rPr lang="en-US" sz="1400" b="1" dirty="0">
                <a:solidFill>
                  <a:schemeClr val="bg1"/>
                </a:solidFill>
              </a:rPr>
              <a:t>Nov 2021 Launch on </a:t>
            </a:r>
            <a:r>
              <a:rPr lang="en-US" sz="1400" b="1" dirty="0" err="1">
                <a:solidFill>
                  <a:schemeClr val="bg1"/>
                </a:solidFill>
              </a:rPr>
              <a:t>SpaceX</a:t>
            </a:r>
            <a:r>
              <a:rPr lang="en-US" sz="1400" b="1" dirty="0">
                <a:solidFill>
                  <a:schemeClr val="bg1"/>
                </a:solidFill>
              </a:rPr>
              <a:t> Dragon</a:t>
            </a:r>
          </a:p>
          <a:p>
            <a:pPr algn="ctr"/>
            <a:endParaRPr lang="en-US" sz="1400" b="1" dirty="0">
              <a:solidFill>
                <a:schemeClr val="bg1"/>
              </a:solidFill>
            </a:endParaRPr>
          </a:p>
          <a:p>
            <a:pPr algn="ctr"/>
            <a:r>
              <a:rPr lang="en-US" sz="1400" b="1" dirty="0">
                <a:solidFill>
                  <a:schemeClr val="bg1"/>
                </a:solidFill>
              </a:rPr>
              <a:t>~6 Month Mission</a:t>
            </a:r>
          </a:p>
        </p:txBody>
      </p:sp>
      <p:sp>
        <p:nvSpPr>
          <p:cNvPr id="51" name="TextBox 50"/>
          <p:cNvSpPr txBox="1"/>
          <p:nvPr/>
        </p:nvSpPr>
        <p:spPr>
          <a:xfrm>
            <a:off x="6740244" y="1956356"/>
            <a:ext cx="2623923" cy="2677656"/>
          </a:xfrm>
          <a:prstGeom prst="rect">
            <a:avLst/>
          </a:prstGeom>
          <a:noFill/>
        </p:spPr>
        <p:txBody>
          <a:bodyPr wrap="none" rtlCol="0">
            <a:spAutoFit/>
          </a:bodyPr>
          <a:lstStyle/>
          <a:p>
            <a:pPr algn="ctr"/>
            <a:r>
              <a:rPr lang="en-US" sz="1400" b="1" dirty="0">
                <a:solidFill>
                  <a:schemeClr val="bg1"/>
                </a:solidFill>
              </a:rPr>
              <a:t>80 Mbps return</a:t>
            </a:r>
          </a:p>
          <a:p>
            <a:pPr algn="ctr"/>
            <a:r>
              <a:rPr lang="en-US" sz="1400" b="1" dirty="0">
                <a:solidFill>
                  <a:schemeClr val="bg1"/>
                </a:solidFill>
              </a:rPr>
              <a:t>20 Mbps forward</a:t>
            </a:r>
          </a:p>
          <a:p>
            <a:pPr algn="ctr"/>
            <a:r>
              <a:rPr lang="en-US" sz="1400" b="1" dirty="0">
                <a:solidFill>
                  <a:schemeClr val="bg1"/>
                </a:solidFill>
              </a:rPr>
              <a:t>Direct to ground (WSC, TMF)</a:t>
            </a:r>
          </a:p>
          <a:p>
            <a:pPr algn="ctr"/>
            <a:endParaRPr lang="en-US" sz="1400" b="1" dirty="0">
              <a:solidFill>
                <a:schemeClr val="bg1"/>
              </a:solidFill>
            </a:endParaRPr>
          </a:p>
          <a:p>
            <a:pPr algn="ctr"/>
            <a:r>
              <a:rPr lang="en-US" sz="1400" b="1" dirty="0">
                <a:solidFill>
                  <a:schemeClr val="bg1"/>
                </a:solidFill>
              </a:rPr>
              <a:t>8-21 day mission on first crewed </a:t>
            </a:r>
          </a:p>
          <a:p>
            <a:pPr algn="ctr"/>
            <a:r>
              <a:rPr lang="en-US" sz="1400" b="1" dirty="0">
                <a:solidFill>
                  <a:schemeClr val="bg1"/>
                </a:solidFill>
              </a:rPr>
              <a:t>Artemis Mission (AM-2)</a:t>
            </a:r>
          </a:p>
          <a:p>
            <a:pPr algn="ctr"/>
            <a:endParaRPr lang="en-US" sz="1400" b="1" dirty="0">
              <a:solidFill>
                <a:schemeClr val="bg1"/>
              </a:solidFill>
            </a:endParaRPr>
          </a:p>
          <a:p>
            <a:pPr algn="ctr"/>
            <a:r>
              <a:rPr lang="en-US" sz="1400" b="1" dirty="0">
                <a:solidFill>
                  <a:schemeClr val="bg1"/>
                </a:solidFill>
              </a:rPr>
              <a:t>November 2020 delivery to KSC</a:t>
            </a:r>
          </a:p>
          <a:p>
            <a:pPr algn="ctr"/>
            <a:endParaRPr lang="en-US" sz="1400" b="1" dirty="0">
              <a:solidFill>
                <a:schemeClr val="bg1"/>
              </a:solidFill>
            </a:endParaRPr>
          </a:p>
          <a:p>
            <a:pPr algn="ctr"/>
            <a:r>
              <a:rPr lang="en-US" sz="1400" b="1" dirty="0">
                <a:solidFill>
                  <a:schemeClr val="bg1"/>
                </a:solidFill>
              </a:rPr>
              <a:t>2022 Launch on Orion/SLS</a:t>
            </a:r>
          </a:p>
          <a:p>
            <a:pPr algn="ctr"/>
            <a:endParaRPr lang="en-US" sz="1400" b="1" dirty="0">
              <a:solidFill>
                <a:schemeClr val="bg1"/>
              </a:solidFill>
            </a:endParaRPr>
          </a:p>
          <a:p>
            <a:pPr algn="ctr"/>
            <a:r>
              <a:rPr lang="en-US" sz="1400" b="1" dirty="0">
                <a:solidFill>
                  <a:schemeClr val="bg1"/>
                </a:solidFill>
              </a:rPr>
              <a:t>8 – 21 Day Mission</a:t>
            </a:r>
          </a:p>
        </p:txBody>
      </p:sp>
      <p:pic>
        <p:nvPicPr>
          <p:cNvPr id="56" name="Picture 55"/>
          <p:cNvPicPr>
            <a:picLocks noChangeAspect="1"/>
          </p:cNvPicPr>
          <p:nvPr/>
        </p:nvPicPr>
        <p:blipFill rotWithShape="1">
          <a:blip r:embed="rId15" cstate="screen">
            <a:extLst>
              <a:ext uri="{28A0092B-C50C-407E-A947-70E740481C1C}">
                <a14:useLocalDpi xmlns:a14="http://schemas.microsoft.com/office/drawing/2010/main"/>
              </a:ext>
            </a:extLst>
          </a:blip>
          <a:srcRect/>
          <a:stretch/>
        </p:blipFill>
        <p:spPr>
          <a:xfrm>
            <a:off x="4619674" y="5031160"/>
            <a:ext cx="1304853" cy="1274456"/>
          </a:xfrm>
          <a:prstGeom prst="rect">
            <a:avLst/>
          </a:prstGeom>
        </p:spPr>
      </p:pic>
      <p:pic>
        <p:nvPicPr>
          <p:cNvPr id="59" name="Picture 58"/>
          <p:cNvPicPr>
            <a:picLocks noChangeAspect="1"/>
          </p:cNvPicPr>
          <p:nvPr/>
        </p:nvPicPr>
        <p:blipFill rotWithShape="1">
          <a:blip r:embed="rId16" cstate="screen">
            <a:extLst>
              <a:ext uri="{28A0092B-C50C-407E-A947-70E740481C1C}">
                <a14:useLocalDpi xmlns:a14="http://schemas.microsoft.com/office/drawing/2010/main"/>
              </a:ext>
            </a:extLst>
          </a:blip>
          <a:srcRect/>
          <a:stretch/>
        </p:blipFill>
        <p:spPr>
          <a:xfrm>
            <a:off x="6282749" y="5047260"/>
            <a:ext cx="1273471" cy="1282545"/>
          </a:xfrm>
          <a:prstGeom prst="rect">
            <a:avLst/>
          </a:prstGeom>
        </p:spPr>
      </p:pic>
      <p:pic>
        <p:nvPicPr>
          <p:cNvPr id="19" name="Picture 18"/>
          <p:cNvPicPr>
            <a:picLocks noChangeAspect="1"/>
          </p:cNvPicPr>
          <p:nvPr/>
        </p:nvPicPr>
        <p:blipFill>
          <a:blip r:embed="rId17" cstate="screen">
            <a:extLst>
              <a:ext uri="{28A0092B-C50C-407E-A947-70E740481C1C}">
                <a14:useLocalDpi xmlns:a14="http://schemas.microsoft.com/office/drawing/2010/main"/>
              </a:ext>
            </a:extLst>
          </a:blip>
          <a:stretch>
            <a:fillRect/>
          </a:stretch>
        </p:blipFill>
        <p:spPr>
          <a:xfrm>
            <a:off x="10639330" y="6033147"/>
            <a:ext cx="657399" cy="206874"/>
          </a:xfrm>
          <a:prstGeom prst="rect">
            <a:avLst/>
          </a:prstGeom>
        </p:spPr>
      </p:pic>
      <p:pic>
        <p:nvPicPr>
          <p:cNvPr id="31" name="Content Placeholder 3" descr="LL_Logo_alone_blue.png"/>
          <p:cNvPicPr>
            <a:picLocks noChangeAspect="1"/>
          </p:cNvPicPr>
          <p:nvPr/>
        </p:nvPicPr>
        <p:blipFill>
          <a:blip r:embed="rId18" cstate="print"/>
          <a:stretch>
            <a:fillRect/>
          </a:stretch>
        </p:blipFill>
        <p:spPr>
          <a:xfrm>
            <a:off x="587105" y="5618648"/>
            <a:ext cx="433723" cy="419932"/>
          </a:xfrm>
          <a:prstGeom prst="rect">
            <a:avLst/>
          </a:prstGeom>
        </p:spPr>
      </p:pic>
      <p:pic>
        <p:nvPicPr>
          <p:cNvPr id="32" name="Content Placeholder 3" descr="LL_Logo_alone_blue.png"/>
          <p:cNvPicPr>
            <a:picLocks noChangeAspect="1"/>
          </p:cNvPicPr>
          <p:nvPr/>
        </p:nvPicPr>
        <p:blipFill>
          <a:blip r:embed="rId18" cstate="print"/>
          <a:stretch>
            <a:fillRect/>
          </a:stretch>
        </p:blipFill>
        <p:spPr>
          <a:xfrm>
            <a:off x="7730971" y="5634087"/>
            <a:ext cx="433723" cy="419932"/>
          </a:xfrm>
          <a:prstGeom prst="rect">
            <a:avLst/>
          </a:prstGeom>
        </p:spPr>
      </p:pic>
      <p:sp>
        <p:nvSpPr>
          <p:cNvPr id="33" name="Slide Number Placeholder 2">
            <a:extLst>
              <a:ext uri="{FF2B5EF4-FFF2-40B4-BE49-F238E27FC236}">
                <a16:creationId xmlns:a16="http://schemas.microsoft.com/office/drawing/2014/main" id="{D7DFA8D2-4982-4E0B-A4A3-FF560A923E41}"/>
              </a:ext>
            </a:extLst>
          </p:cNvPr>
          <p:cNvSpPr txBox="1">
            <a:spLocks/>
          </p:cNvSpPr>
          <p:nvPr/>
        </p:nvSpPr>
        <p:spPr>
          <a:xfrm>
            <a:off x="9426470" y="6343716"/>
            <a:ext cx="23976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D93B3ED-23C5-48B0-BCF7-C9826CF8D9A0}" type="slidenum">
              <a:rPr lang="en-US" sz="1200" smtClean="0">
                <a:solidFill>
                  <a:prstClr val="black">
                    <a:tint val="75000"/>
                  </a:prstClr>
                </a:solidFill>
                <a:latin typeface="Calibri"/>
              </a:rPr>
              <a:pPr algn="r">
                <a:defRPr/>
              </a:pPr>
              <a:t>6</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700372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ackground 1.JPG"/>
          <p:cNvPicPr>
            <a:picLocks noChangeAspect="1"/>
          </p:cNvPicPr>
          <p:nvPr/>
        </p:nvPicPr>
        <p:blipFill rotWithShape="1">
          <a:blip r:embed="rId3" cstate="screen">
            <a:lum bright="10000"/>
            <a:extLst>
              <a:ext uri="{28A0092B-C50C-407E-A947-70E740481C1C}">
                <a14:useLocalDpi xmlns:a14="http://schemas.microsoft.com/office/drawing/2010/main"/>
              </a:ext>
            </a:extLst>
          </a:blip>
          <a:srcRect/>
          <a:stretch/>
        </p:blipFill>
        <p:spPr>
          <a:xfrm>
            <a:off x="12233" y="2890762"/>
            <a:ext cx="12186613" cy="3967238"/>
          </a:xfrm>
          <a:prstGeom prst="rect">
            <a:avLst/>
          </a:prstGeom>
          <a:noFill/>
          <a:ln>
            <a:noFill/>
          </a:ln>
          <a:effectLst/>
        </p:spPr>
      </p:pic>
      <p:sp>
        <p:nvSpPr>
          <p:cNvPr id="3" name="Title 2"/>
          <p:cNvSpPr>
            <a:spLocks noGrp="1"/>
          </p:cNvSpPr>
          <p:nvPr>
            <p:ph type="title"/>
          </p:nvPr>
        </p:nvSpPr>
        <p:spPr>
          <a:xfrm>
            <a:off x="1325853" y="43597"/>
            <a:ext cx="9683928" cy="816989"/>
          </a:xfrm>
        </p:spPr>
        <p:txBody>
          <a:bodyPr/>
          <a:lstStyle/>
          <a:p>
            <a:pPr algn="ctr"/>
            <a:r>
              <a:rPr lang="en-US" sz="2400" b="1" dirty="0">
                <a:solidFill>
                  <a:schemeClr val="bg1">
                    <a:lumMod val="85000"/>
                  </a:schemeClr>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NASA’s Optical Plan Forward:</a:t>
            </a:r>
            <a:br>
              <a:rPr lang="en-US" sz="2400" b="1" dirty="0">
                <a:solidFill>
                  <a:schemeClr val="bg1">
                    <a:lumMod val="85000"/>
                  </a:schemeClr>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br>
            <a:r>
              <a:rPr lang="en-US" sz="2400" b="1" dirty="0">
                <a:solidFill>
                  <a:schemeClr val="bg1">
                    <a:lumMod val="85000"/>
                  </a:schemeClr>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LEO Direct to Earth:  </a:t>
            </a:r>
            <a:r>
              <a:rPr lang="en-US" sz="2400" b="1" dirty="0" err="1">
                <a:solidFill>
                  <a:schemeClr val="bg1">
                    <a:lumMod val="85000"/>
                  </a:schemeClr>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TeraByte</a:t>
            </a:r>
            <a:r>
              <a:rPr lang="en-US" sz="2400" b="1" dirty="0">
                <a:solidFill>
                  <a:schemeClr val="bg1">
                    <a:lumMod val="85000"/>
                  </a:schemeClr>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 InfraRed Delivery (TBIRD) in 2021</a:t>
            </a:r>
          </a:p>
        </p:txBody>
      </p:sp>
      <p:sp>
        <p:nvSpPr>
          <p:cNvPr id="7" name="Rectangle 6"/>
          <p:cNvSpPr/>
          <p:nvPr/>
        </p:nvSpPr>
        <p:spPr>
          <a:xfrm flipH="1">
            <a:off x="3801" y="2879847"/>
            <a:ext cx="12195045" cy="1229959"/>
          </a:xfrm>
          <a:prstGeom prst="rect">
            <a:avLst/>
          </a:prstGeom>
          <a:gradFill>
            <a:gsLst>
              <a:gs pos="0">
                <a:schemeClr val="tx1"/>
              </a:gs>
              <a:gs pos="100000">
                <a:srgbClr val="99CCFF">
                  <a:alpha val="0"/>
                </a:srgbClr>
              </a:gs>
            </a:gsLst>
            <a:lin ang="54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400" b="1" dirty="0">
              <a:solidFill>
                <a:srgbClr val="000000"/>
              </a:solidFill>
              <a:latin typeface="Arial"/>
            </a:endParaRPr>
          </a:p>
        </p:txBody>
      </p:sp>
      <p:pic>
        <p:nvPicPr>
          <p:cNvPr id="9" name="Picture 8" descr="opplanet-meade-12-lx200gps-telescopes.jpg"/>
          <p:cNvPicPr>
            <a:picLocks noChangeAspect="1"/>
          </p:cNvPicPr>
          <p:nvPr/>
        </p:nvPicPr>
        <p:blipFill>
          <a:blip r:embed="rId4" cstate="screen">
            <a:clrChange>
              <a:clrFrom>
                <a:srgbClr val="FFFFFF"/>
              </a:clrFrom>
              <a:clrTo>
                <a:srgbClr val="FFFFFF">
                  <a:alpha val="0"/>
                </a:srgbClr>
              </a:clrTo>
            </a:clrChange>
          </a:blip>
          <a:stretch>
            <a:fillRect/>
          </a:stretch>
        </p:blipFill>
        <p:spPr>
          <a:xfrm>
            <a:off x="8561284" y="4965455"/>
            <a:ext cx="2101143" cy="1381574"/>
          </a:xfrm>
          <a:prstGeom prst="rect">
            <a:avLst/>
          </a:prstGeom>
        </p:spPr>
      </p:pic>
      <p:sp>
        <p:nvSpPr>
          <p:cNvPr id="11" name="Freeform 10"/>
          <p:cNvSpPr/>
          <p:nvPr/>
        </p:nvSpPr>
        <p:spPr>
          <a:xfrm>
            <a:off x="3801" y="4337587"/>
            <a:ext cx="9157870" cy="2492775"/>
          </a:xfrm>
          <a:custGeom>
            <a:avLst/>
            <a:gdLst>
              <a:gd name="connsiteX0" fmla="*/ 0 w 8203223"/>
              <a:gd name="connsiteY0" fmla="*/ 0 h 2901461"/>
              <a:gd name="connsiteX1" fmla="*/ 0 w 8203223"/>
              <a:gd name="connsiteY1" fmla="*/ 2901461 h 2901461"/>
              <a:gd name="connsiteX2" fmla="*/ 8203223 w 8203223"/>
              <a:gd name="connsiteY2" fmla="*/ 2892669 h 2901461"/>
              <a:gd name="connsiteX3" fmla="*/ 8176846 w 8203223"/>
              <a:gd name="connsiteY3" fmla="*/ 2760785 h 2901461"/>
              <a:gd name="connsiteX4" fmla="*/ 8071338 w 8203223"/>
              <a:gd name="connsiteY4" fmla="*/ 2760785 h 2901461"/>
              <a:gd name="connsiteX5" fmla="*/ 8044961 w 8203223"/>
              <a:gd name="connsiteY5" fmla="*/ 2743200 h 2901461"/>
              <a:gd name="connsiteX6" fmla="*/ 7930661 w 8203223"/>
              <a:gd name="connsiteY6" fmla="*/ 2734408 h 2901461"/>
              <a:gd name="connsiteX7" fmla="*/ 7965830 w 8203223"/>
              <a:gd name="connsiteY7" fmla="*/ 2699238 h 2901461"/>
              <a:gd name="connsiteX8" fmla="*/ 7983415 w 8203223"/>
              <a:gd name="connsiteY8" fmla="*/ 2672861 h 2901461"/>
              <a:gd name="connsiteX9" fmla="*/ 7675684 w 8203223"/>
              <a:gd name="connsiteY9" fmla="*/ 2646485 h 2901461"/>
              <a:gd name="connsiteX10" fmla="*/ 7649307 w 8203223"/>
              <a:gd name="connsiteY10" fmla="*/ 2620108 h 2901461"/>
              <a:gd name="connsiteX11" fmla="*/ 7614138 w 8203223"/>
              <a:gd name="connsiteY11" fmla="*/ 2611315 h 2901461"/>
              <a:gd name="connsiteX12" fmla="*/ 7587761 w 8203223"/>
              <a:gd name="connsiteY12" fmla="*/ 2602523 h 2901461"/>
              <a:gd name="connsiteX13" fmla="*/ 7578969 w 8203223"/>
              <a:gd name="connsiteY13" fmla="*/ 2576146 h 2901461"/>
              <a:gd name="connsiteX14" fmla="*/ 7631723 w 8203223"/>
              <a:gd name="connsiteY14" fmla="*/ 2549769 h 2901461"/>
              <a:gd name="connsiteX15" fmla="*/ 7552592 w 8203223"/>
              <a:gd name="connsiteY15" fmla="*/ 2514600 h 2901461"/>
              <a:gd name="connsiteX16" fmla="*/ 7499838 w 8203223"/>
              <a:gd name="connsiteY16" fmla="*/ 2497015 h 2901461"/>
              <a:gd name="connsiteX17" fmla="*/ 7447084 w 8203223"/>
              <a:gd name="connsiteY17" fmla="*/ 2488223 h 2901461"/>
              <a:gd name="connsiteX18" fmla="*/ 7420707 w 8203223"/>
              <a:gd name="connsiteY18" fmla="*/ 2479431 h 2901461"/>
              <a:gd name="connsiteX19" fmla="*/ 7367954 w 8203223"/>
              <a:gd name="connsiteY19" fmla="*/ 2470638 h 2901461"/>
              <a:gd name="connsiteX20" fmla="*/ 7341577 w 8203223"/>
              <a:gd name="connsiteY20" fmla="*/ 2453054 h 2901461"/>
              <a:gd name="connsiteX21" fmla="*/ 7297615 w 8203223"/>
              <a:gd name="connsiteY21" fmla="*/ 2409092 h 2901461"/>
              <a:gd name="connsiteX22" fmla="*/ 7244861 w 8203223"/>
              <a:gd name="connsiteY22" fmla="*/ 2391508 h 2901461"/>
              <a:gd name="connsiteX23" fmla="*/ 7218484 w 8203223"/>
              <a:gd name="connsiteY23" fmla="*/ 2382715 h 2901461"/>
              <a:gd name="connsiteX24" fmla="*/ 7244861 w 8203223"/>
              <a:gd name="connsiteY24" fmla="*/ 2365131 h 2901461"/>
              <a:gd name="connsiteX25" fmla="*/ 7288823 w 8203223"/>
              <a:gd name="connsiteY25" fmla="*/ 2356338 h 2901461"/>
              <a:gd name="connsiteX26" fmla="*/ 7323992 w 8203223"/>
              <a:gd name="connsiteY26" fmla="*/ 2347546 h 2901461"/>
              <a:gd name="connsiteX27" fmla="*/ 7288823 w 8203223"/>
              <a:gd name="connsiteY27" fmla="*/ 2329961 h 2901461"/>
              <a:gd name="connsiteX28" fmla="*/ 7227277 w 8203223"/>
              <a:gd name="connsiteY28" fmla="*/ 2312377 h 2901461"/>
              <a:gd name="connsiteX29" fmla="*/ 7200900 w 8203223"/>
              <a:gd name="connsiteY29" fmla="*/ 2303585 h 2901461"/>
              <a:gd name="connsiteX30" fmla="*/ 7112977 w 8203223"/>
              <a:gd name="connsiteY30" fmla="*/ 2286000 h 2901461"/>
              <a:gd name="connsiteX31" fmla="*/ 6866792 w 8203223"/>
              <a:gd name="connsiteY31" fmla="*/ 2277208 h 2901461"/>
              <a:gd name="connsiteX32" fmla="*/ 6814038 w 8203223"/>
              <a:gd name="connsiteY32" fmla="*/ 2250831 h 2901461"/>
              <a:gd name="connsiteX33" fmla="*/ 6761284 w 8203223"/>
              <a:gd name="connsiteY33" fmla="*/ 2233246 h 2901461"/>
              <a:gd name="connsiteX34" fmla="*/ 6664569 w 8203223"/>
              <a:gd name="connsiteY34" fmla="*/ 2215661 h 2901461"/>
              <a:gd name="connsiteX35" fmla="*/ 6567854 w 8203223"/>
              <a:gd name="connsiteY35" fmla="*/ 2189285 h 2901461"/>
              <a:gd name="connsiteX36" fmla="*/ 6550269 w 8203223"/>
              <a:gd name="connsiteY36" fmla="*/ 2162908 h 2901461"/>
              <a:gd name="connsiteX37" fmla="*/ 6585438 w 8203223"/>
              <a:gd name="connsiteY37" fmla="*/ 2154115 h 2901461"/>
              <a:gd name="connsiteX38" fmla="*/ 6787661 w 8203223"/>
              <a:gd name="connsiteY38" fmla="*/ 2145323 h 2901461"/>
              <a:gd name="connsiteX39" fmla="*/ 6770077 w 8203223"/>
              <a:gd name="connsiteY39" fmla="*/ 2118946 h 2901461"/>
              <a:gd name="connsiteX40" fmla="*/ 6286500 w 8203223"/>
              <a:gd name="connsiteY40" fmla="*/ 2110154 h 2901461"/>
              <a:gd name="connsiteX41" fmla="*/ 6260123 w 8203223"/>
              <a:gd name="connsiteY41" fmla="*/ 2092569 h 2901461"/>
              <a:gd name="connsiteX42" fmla="*/ 6137030 w 8203223"/>
              <a:gd name="connsiteY42" fmla="*/ 2092569 h 2901461"/>
              <a:gd name="connsiteX43" fmla="*/ 6101861 w 8203223"/>
              <a:gd name="connsiteY43" fmla="*/ 2101361 h 2901461"/>
              <a:gd name="connsiteX44" fmla="*/ 5829300 w 8203223"/>
              <a:gd name="connsiteY44" fmla="*/ 2083777 h 2901461"/>
              <a:gd name="connsiteX45" fmla="*/ 5811715 w 8203223"/>
              <a:gd name="connsiteY45" fmla="*/ 2048608 h 2901461"/>
              <a:gd name="connsiteX46" fmla="*/ 5794130 w 8203223"/>
              <a:gd name="connsiteY46" fmla="*/ 2022231 h 2901461"/>
              <a:gd name="connsiteX47" fmla="*/ 5802923 w 8203223"/>
              <a:gd name="connsiteY47" fmla="*/ 1943100 h 2901461"/>
              <a:gd name="connsiteX48" fmla="*/ 5829300 w 8203223"/>
              <a:gd name="connsiteY48" fmla="*/ 1934308 h 2901461"/>
              <a:gd name="connsiteX49" fmla="*/ 6154615 w 8203223"/>
              <a:gd name="connsiteY49" fmla="*/ 1925515 h 2901461"/>
              <a:gd name="connsiteX50" fmla="*/ 6216161 w 8203223"/>
              <a:gd name="connsiteY50" fmla="*/ 1916723 h 2901461"/>
              <a:gd name="connsiteX51" fmla="*/ 6216161 w 8203223"/>
              <a:gd name="connsiteY51" fmla="*/ 1863969 h 2901461"/>
              <a:gd name="connsiteX52" fmla="*/ 6180992 w 8203223"/>
              <a:gd name="connsiteY52" fmla="*/ 1855177 h 2901461"/>
              <a:gd name="connsiteX53" fmla="*/ 6031523 w 8203223"/>
              <a:gd name="connsiteY53" fmla="*/ 1846385 h 2901461"/>
              <a:gd name="connsiteX54" fmla="*/ 5864469 w 8203223"/>
              <a:gd name="connsiteY54" fmla="*/ 1828800 h 2901461"/>
              <a:gd name="connsiteX55" fmla="*/ 5838092 w 8203223"/>
              <a:gd name="connsiteY55" fmla="*/ 1820008 h 2901461"/>
              <a:gd name="connsiteX56" fmla="*/ 5750169 w 8203223"/>
              <a:gd name="connsiteY56" fmla="*/ 1811215 h 2901461"/>
              <a:gd name="connsiteX57" fmla="*/ 5679830 w 8203223"/>
              <a:gd name="connsiteY57" fmla="*/ 1802423 h 2901461"/>
              <a:gd name="connsiteX58" fmla="*/ 5662246 w 8203223"/>
              <a:gd name="connsiteY58" fmla="*/ 1732085 h 2901461"/>
              <a:gd name="connsiteX59" fmla="*/ 5609492 w 8203223"/>
              <a:gd name="connsiteY59" fmla="*/ 1723292 h 2901461"/>
              <a:gd name="connsiteX60" fmla="*/ 5583115 w 8203223"/>
              <a:gd name="connsiteY60" fmla="*/ 1714500 h 2901461"/>
              <a:gd name="connsiteX61" fmla="*/ 5521569 w 8203223"/>
              <a:gd name="connsiteY61" fmla="*/ 1705708 h 2901461"/>
              <a:gd name="connsiteX62" fmla="*/ 5460023 w 8203223"/>
              <a:gd name="connsiteY62" fmla="*/ 1688123 h 2901461"/>
              <a:gd name="connsiteX63" fmla="*/ 5336930 w 8203223"/>
              <a:gd name="connsiteY63" fmla="*/ 1679331 h 2901461"/>
              <a:gd name="connsiteX64" fmla="*/ 5328138 w 8203223"/>
              <a:gd name="connsiteY64" fmla="*/ 1652954 h 2901461"/>
              <a:gd name="connsiteX65" fmla="*/ 5301761 w 8203223"/>
              <a:gd name="connsiteY65" fmla="*/ 1644161 h 2901461"/>
              <a:gd name="connsiteX66" fmla="*/ 5161084 w 8203223"/>
              <a:gd name="connsiteY66" fmla="*/ 1617785 h 2901461"/>
              <a:gd name="connsiteX67" fmla="*/ 5134707 w 8203223"/>
              <a:gd name="connsiteY67" fmla="*/ 1608992 h 2901461"/>
              <a:gd name="connsiteX68" fmla="*/ 5134707 w 8203223"/>
              <a:gd name="connsiteY68" fmla="*/ 1538654 h 2901461"/>
              <a:gd name="connsiteX69" fmla="*/ 5222630 w 8203223"/>
              <a:gd name="connsiteY69" fmla="*/ 1512277 h 2901461"/>
              <a:gd name="connsiteX70" fmla="*/ 5213838 w 8203223"/>
              <a:gd name="connsiteY70" fmla="*/ 1433146 h 2901461"/>
              <a:gd name="connsiteX71" fmla="*/ 5187461 w 8203223"/>
              <a:gd name="connsiteY71" fmla="*/ 1424354 h 2901461"/>
              <a:gd name="connsiteX72" fmla="*/ 5152292 w 8203223"/>
              <a:gd name="connsiteY72" fmla="*/ 1415561 h 2901461"/>
              <a:gd name="connsiteX73" fmla="*/ 5125915 w 8203223"/>
              <a:gd name="connsiteY73" fmla="*/ 1406769 h 2901461"/>
              <a:gd name="connsiteX74" fmla="*/ 5055577 w 8203223"/>
              <a:gd name="connsiteY74" fmla="*/ 1389185 h 2901461"/>
              <a:gd name="connsiteX75" fmla="*/ 4985238 w 8203223"/>
              <a:gd name="connsiteY75" fmla="*/ 1371600 h 2901461"/>
              <a:gd name="connsiteX76" fmla="*/ 4906107 w 8203223"/>
              <a:gd name="connsiteY76" fmla="*/ 1354015 h 2901461"/>
              <a:gd name="connsiteX77" fmla="*/ 4879730 w 8203223"/>
              <a:gd name="connsiteY77" fmla="*/ 1345223 h 2901461"/>
              <a:gd name="connsiteX78" fmla="*/ 4853354 w 8203223"/>
              <a:gd name="connsiteY78" fmla="*/ 1327638 h 2901461"/>
              <a:gd name="connsiteX79" fmla="*/ 4844561 w 8203223"/>
              <a:gd name="connsiteY79" fmla="*/ 1283677 h 2901461"/>
              <a:gd name="connsiteX80" fmla="*/ 4835769 w 8203223"/>
              <a:gd name="connsiteY80" fmla="*/ 1257300 h 2901461"/>
              <a:gd name="connsiteX81" fmla="*/ 4862146 w 8203223"/>
              <a:gd name="connsiteY81" fmla="*/ 1230923 h 2901461"/>
              <a:gd name="connsiteX82" fmla="*/ 4888523 w 8203223"/>
              <a:gd name="connsiteY82" fmla="*/ 1222131 h 2901461"/>
              <a:gd name="connsiteX83" fmla="*/ 4826977 w 8203223"/>
              <a:gd name="connsiteY83" fmla="*/ 1195754 h 2901461"/>
              <a:gd name="connsiteX84" fmla="*/ 4721469 w 8203223"/>
              <a:gd name="connsiteY84" fmla="*/ 1186961 h 2901461"/>
              <a:gd name="connsiteX85" fmla="*/ 4642338 w 8203223"/>
              <a:gd name="connsiteY85" fmla="*/ 1169377 h 2901461"/>
              <a:gd name="connsiteX86" fmla="*/ 4580792 w 8203223"/>
              <a:gd name="connsiteY86" fmla="*/ 1151792 h 2901461"/>
              <a:gd name="connsiteX87" fmla="*/ 4528038 w 8203223"/>
              <a:gd name="connsiteY87" fmla="*/ 1116623 h 2901461"/>
              <a:gd name="connsiteX88" fmla="*/ 4510454 w 8203223"/>
              <a:gd name="connsiteY88" fmla="*/ 1090246 h 2901461"/>
              <a:gd name="connsiteX89" fmla="*/ 4501661 w 8203223"/>
              <a:gd name="connsiteY89" fmla="*/ 1063869 h 2901461"/>
              <a:gd name="connsiteX90" fmla="*/ 4387361 w 8203223"/>
              <a:gd name="connsiteY90" fmla="*/ 1037492 h 2901461"/>
              <a:gd name="connsiteX91" fmla="*/ 4360984 w 8203223"/>
              <a:gd name="connsiteY91" fmla="*/ 1019908 h 2901461"/>
              <a:gd name="connsiteX92" fmla="*/ 4308230 w 8203223"/>
              <a:gd name="connsiteY92" fmla="*/ 1002323 h 2901461"/>
              <a:gd name="connsiteX93" fmla="*/ 4255477 w 8203223"/>
              <a:gd name="connsiteY93" fmla="*/ 984738 h 2901461"/>
              <a:gd name="connsiteX94" fmla="*/ 4229100 w 8203223"/>
              <a:gd name="connsiteY94" fmla="*/ 975946 h 2901461"/>
              <a:gd name="connsiteX95" fmla="*/ 4202723 w 8203223"/>
              <a:gd name="connsiteY95" fmla="*/ 967154 h 2901461"/>
              <a:gd name="connsiteX96" fmla="*/ 4185138 w 8203223"/>
              <a:gd name="connsiteY96" fmla="*/ 940777 h 2901461"/>
              <a:gd name="connsiteX97" fmla="*/ 4237892 w 8203223"/>
              <a:gd name="connsiteY97" fmla="*/ 923192 h 2901461"/>
              <a:gd name="connsiteX98" fmla="*/ 4281854 w 8203223"/>
              <a:gd name="connsiteY98" fmla="*/ 879231 h 2901461"/>
              <a:gd name="connsiteX99" fmla="*/ 4308230 w 8203223"/>
              <a:gd name="connsiteY99" fmla="*/ 852854 h 2901461"/>
              <a:gd name="connsiteX100" fmla="*/ 4396154 w 8203223"/>
              <a:gd name="connsiteY100" fmla="*/ 826477 h 2901461"/>
              <a:gd name="connsiteX101" fmla="*/ 4492869 w 8203223"/>
              <a:gd name="connsiteY101" fmla="*/ 808892 h 2901461"/>
              <a:gd name="connsiteX102" fmla="*/ 4563207 w 8203223"/>
              <a:gd name="connsiteY102" fmla="*/ 800100 h 2901461"/>
              <a:gd name="connsiteX103" fmla="*/ 4659923 w 8203223"/>
              <a:gd name="connsiteY103" fmla="*/ 773723 h 2901461"/>
              <a:gd name="connsiteX104" fmla="*/ 4765430 w 8203223"/>
              <a:gd name="connsiteY104" fmla="*/ 764931 h 2901461"/>
              <a:gd name="connsiteX105" fmla="*/ 4791807 w 8203223"/>
              <a:gd name="connsiteY105" fmla="*/ 747346 h 2901461"/>
              <a:gd name="connsiteX106" fmla="*/ 4853354 w 8203223"/>
              <a:gd name="connsiteY106" fmla="*/ 729761 h 2901461"/>
              <a:gd name="connsiteX107" fmla="*/ 4906107 w 8203223"/>
              <a:gd name="connsiteY107" fmla="*/ 712177 h 2901461"/>
              <a:gd name="connsiteX108" fmla="*/ 4958861 w 8203223"/>
              <a:gd name="connsiteY108" fmla="*/ 694592 h 2901461"/>
              <a:gd name="connsiteX109" fmla="*/ 5037992 w 8203223"/>
              <a:gd name="connsiteY109" fmla="*/ 668215 h 2901461"/>
              <a:gd name="connsiteX110" fmla="*/ 5064369 w 8203223"/>
              <a:gd name="connsiteY110" fmla="*/ 659423 h 2901461"/>
              <a:gd name="connsiteX111" fmla="*/ 5090746 w 8203223"/>
              <a:gd name="connsiteY111" fmla="*/ 641838 h 2901461"/>
              <a:gd name="connsiteX112" fmla="*/ 5161084 w 8203223"/>
              <a:gd name="connsiteY112" fmla="*/ 624254 h 2901461"/>
              <a:gd name="connsiteX113" fmla="*/ 5125915 w 8203223"/>
              <a:gd name="connsiteY113" fmla="*/ 615461 h 2901461"/>
              <a:gd name="connsiteX114" fmla="*/ 5081954 w 8203223"/>
              <a:gd name="connsiteY114" fmla="*/ 606669 h 2901461"/>
              <a:gd name="connsiteX115" fmla="*/ 5055577 w 8203223"/>
              <a:gd name="connsiteY115" fmla="*/ 597877 h 2901461"/>
              <a:gd name="connsiteX116" fmla="*/ 4967654 w 8203223"/>
              <a:gd name="connsiteY116" fmla="*/ 589085 h 2901461"/>
              <a:gd name="connsiteX117" fmla="*/ 4976446 w 8203223"/>
              <a:gd name="connsiteY117" fmla="*/ 527538 h 2901461"/>
              <a:gd name="connsiteX118" fmla="*/ 4976446 w 8203223"/>
              <a:gd name="connsiteY118" fmla="*/ 457200 h 2901461"/>
              <a:gd name="connsiteX119" fmla="*/ 4932484 w 8203223"/>
              <a:gd name="connsiteY119" fmla="*/ 448408 h 2901461"/>
              <a:gd name="connsiteX120" fmla="*/ 4941277 w 8203223"/>
              <a:gd name="connsiteY120" fmla="*/ 422031 h 2901461"/>
              <a:gd name="connsiteX121" fmla="*/ 4976446 w 8203223"/>
              <a:gd name="connsiteY121" fmla="*/ 413238 h 2901461"/>
              <a:gd name="connsiteX122" fmla="*/ 4950069 w 8203223"/>
              <a:gd name="connsiteY122" fmla="*/ 404446 h 2901461"/>
              <a:gd name="connsiteX123" fmla="*/ 4765430 w 8203223"/>
              <a:gd name="connsiteY123" fmla="*/ 395654 h 2901461"/>
              <a:gd name="connsiteX124" fmla="*/ 4712677 w 8203223"/>
              <a:gd name="connsiteY124" fmla="*/ 369277 h 2901461"/>
              <a:gd name="connsiteX125" fmla="*/ 4686300 w 8203223"/>
              <a:gd name="connsiteY125" fmla="*/ 360485 h 2901461"/>
              <a:gd name="connsiteX126" fmla="*/ 4659923 w 8203223"/>
              <a:gd name="connsiteY126" fmla="*/ 342900 h 2901461"/>
              <a:gd name="connsiteX127" fmla="*/ 4589584 w 8203223"/>
              <a:gd name="connsiteY127" fmla="*/ 325315 h 2901461"/>
              <a:gd name="connsiteX128" fmla="*/ 4563207 w 8203223"/>
              <a:gd name="connsiteY128" fmla="*/ 316523 h 2901461"/>
              <a:gd name="connsiteX129" fmla="*/ 4466492 w 8203223"/>
              <a:gd name="connsiteY129" fmla="*/ 290146 h 2901461"/>
              <a:gd name="connsiteX130" fmla="*/ 4440115 w 8203223"/>
              <a:gd name="connsiteY130" fmla="*/ 281354 h 2901461"/>
              <a:gd name="connsiteX131" fmla="*/ 4378569 w 8203223"/>
              <a:gd name="connsiteY131" fmla="*/ 272561 h 2901461"/>
              <a:gd name="connsiteX132" fmla="*/ 4325815 w 8203223"/>
              <a:gd name="connsiteY132" fmla="*/ 254977 h 2901461"/>
              <a:gd name="connsiteX133" fmla="*/ 4211515 w 8203223"/>
              <a:gd name="connsiteY133" fmla="*/ 237392 h 2901461"/>
              <a:gd name="connsiteX134" fmla="*/ 4141177 w 8203223"/>
              <a:gd name="connsiteY134" fmla="*/ 219808 h 2901461"/>
              <a:gd name="connsiteX135" fmla="*/ 4106007 w 8203223"/>
              <a:gd name="connsiteY135" fmla="*/ 211015 h 2901461"/>
              <a:gd name="connsiteX136" fmla="*/ 4079630 w 8203223"/>
              <a:gd name="connsiteY136" fmla="*/ 202223 h 2901461"/>
              <a:gd name="connsiteX137" fmla="*/ 3912577 w 8203223"/>
              <a:gd name="connsiteY137" fmla="*/ 193431 h 2901461"/>
              <a:gd name="connsiteX138" fmla="*/ 3851030 w 8203223"/>
              <a:gd name="connsiteY138" fmla="*/ 184638 h 2901461"/>
              <a:gd name="connsiteX139" fmla="*/ 3833446 w 8203223"/>
              <a:gd name="connsiteY139" fmla="*/ 158261 h 2901461"/>
              <a:gd name="connsiteX140" fmla="*/ 3798277 w 8203223"/>
              <a:gd name="connsiteY140" fmla="*/ 149469 h 2901461"/>
              <a:gd name="connsiteX141" fmla="*/ 3437792 w 8203223"/>
              <a:gd name="connsiteY141" fmla="*/ 158261 h 2901461"/>
              <a:gd name="connsiteX142" fmla="*/ 3323492 w 8203223"/>
              <a:gd name="connsiteY142" fmla="*/ 167054 h 2901461"/>
              <a:gd name="connsiteX143" fmla="*/ 2954215 w 8203223"/>
              <a:gd name="connsiteY143" fmla="*/ 158261 h 2901461"/>
              <a:gd name="connsiteX144" fmla="*/ 2919046 w 8203223"/>
              <a:gd name="connsiteY144" fmla="*/ 149469 h 2901461"/>
              <a:gd name="connsiteX145" fmla="*/ 2866292 w 8203223"/>
              <a:gd name="connsiteY145" fmla="*/ 140677 h 2901461"/>
              <a:gd name="connsiteX146" fmla="*/ 2813538 w 8203223"/>
              <a:gd name="connsiteY146" fmla="*/ 123092 h 2901461"/>
              <a:gd name="connsiteX147" fmla="*/ 2760784 w 8203223"/>
              <a:gd name="connsiteY147" fmla="*/ 105508 h 2901461"/>
              <a:gd name="connsiteX148" fmla="*/ 2734407 w 8203223"/>
              <a:gd name="connsiteY148" fmla="*/ 96715 h 2901461"/>
              <a:gd name="connsiteX149" fmla="*/ 1433146 w 8203223"/>
              <a:gd name="connsiteY149" fmla="*/ 105508 h 2901461"/>
              <a:gd name="connsiteX150" fmla="*/ 1301261 w 8203223"/>
              <a:gd name="connsiteY150" fmla="*/ 123092 h 2901461"/>
              <a:gd name="connsiteX151" fmla="*/ 1151792 w 8203223"/>
              <a:gd name="connsiteY151" fmla="*/ 149469 h 2901461"/>
              <a:gd name="connsiteX152" fmla="*/ 1046284 w 8203223"/>
              <a:gd name="connsiteY152" fmla="*/ 167054 h 2901461"/>
              <a:gd name="connsiteX153" fmla="*/ 738554 w 8203223"/>
              <a:gd name="connsiteY153" fmla="*/ 158261 h 2901461"/>
              <a:gd name="connsiteX154" fmla="*/ 703384 w 8203223"/>
              <a:gd name="connsiteY154" fmla="*/ 140677 h 2901461"/>
              <a:gd name="connsiteX155" fmla="*/ 677007 w 8203223"/>
              <a:gd name="connsiteY155" fmla="*/ 131885 h 2901461"/>
              <a:gd name="connsiteX156" fmla="*/ 633046 w 8203223"/>
              <a:gd name="connsiteY156" fmla="*/ 123092 h 2901461"/>
              <a:gd name="connsiteX157" fmla="*/ 580292 w 8203223"/>
              <a:gd name="connsiteY157" fmla="*/ 105508 h 2901461"/>
              <a:gd name="connsiteX158" fmla="*/ 553915 w 8203223"/>
              <a:gd name="connsiteY158" fmla="*/ 96715 h 2901461"/>
              <a:gd name="connsiteX159" fmla="*/ 483577 w 8203223"/>
              <a:gd name="connsiteY159" fmla="*/ 79131 h 2901461"/>
              <a:gd name="connsiteX160" fmla="*/ 413238 w 8203223"/>
              <a:gd name="connsiteY160" fmla="*/ 61546 h 2901461"/>
              <a:gd name="connsiteX161" fmla="*/ 26377 w 8203223"/>
              <a:gd name="connsiteY161" fmla="*/ 61546 h 2901461"/>
              <a:gd name="connsiteX162" fmla="*/ 0 w 8203223"/>
              <a:gd name="connsiteY162" fmla="*/ 0 h 2901461"/>
              <a:gd name="connsiteX0" fmla="*/ 0 w 8203223"/>
              <a:gd name="connsiteY0" fmla="*/ 0 h 2901461"/>
              <a:gd name="connsiteX1" fmla="*/ 0 w 8203223"/>
              <a:gd name="connsiteY1" fmla="*/ 2901461 h 2901461"/>
              <a:gd name="connsiteX2" fmla="*/ 8203223 w 8203223"/>
              <a:gd name="connsiteY2" fmla="*/ 2892669 h 2901461"/>
              <a:gd name="connsiteX3" fmla="*/ 8176846 w 8203223"/>
              <a:gd name="connsiteY3" fmla="*/ 2760785 h 2901461"/>
              <a:gd name="connsiteX4" fmla="*/ 8071338 w 8203223"/>
              <a:gd name="connsiteY4" fmla="*/ 2760785 h 2901461"/>
              <a:gd name="connsiteX5" fmla="*/ 8044961 w 8203223"/>
              <a:gd name="connsiteY5" fmla="*/ 2743200 h 2901461"/>
              <a:gd name="connsiteX6" fmla="*/ 7930661 w 8203223"/>
              <a:gd name="connsiteY6" fmla="*/ 2734408 h 2901461"/>
              <a:gd name="connsiteX7" fmla="*/ 7965830 w 8203223"/>
              <a:gd name="connsiteY7" fmla="*/ 2699238 h 2901461"/>
              <a:gd name="connsiteX8" fmla="*/ 7983415 w 8203223"/>
              <a:gd name="connsiteY8" fmla="*/ 2672861 h 2901461"/>
              <a:gd name="connsiteX9" fmla="*/ 7675684 w 8203223"/>
              <a:gd name="connsiteY9" fmla="*/ 2646485 h 2901461"/>
              <a:gd name="connsiteX10" fmla="*/ 7649307 w 8203223"/>
              <a:gd name="connsiteY10" fmla="*/ 2620108 h 2901461"/>
              <a:gd name="connsiteX11" fmla="*/ 7614138 w 8203223"/>
              <a:gd name="connsiteY11" fmla="*/ 2611315 h 2901461"/>
              <a:gd name="connsiteX12" fmla="*/ 7587761 w 8203223"/>
              <a:gd name="connsiteY12" fmla="*/ 2602523 h 2901461"/>
              <a:gd name="connsiteX13" fmla="*/ 7578969 w 8203223"/>
              <a:gd name="connsiteY13" fmla="*/ 2576146 h 2901461"/>
              <a:gd name="connsiteX14" fmla="*/ 7631723 w 8203223"/>
              <a:gd name="connsiteY14" fmla="*/ 2549769 h 2901461"/>
              <a:gd name="connsiteX15" fmla="*/ 7552592 w 8203223"/>
              <a:gd name="connsiteY15" fmla="*/ 2514600 h 2901461"/>
              <a:gd name="connsiteX16" fmla="*/ 7499838 w 8203223"/>
              <a:gd name="connsiteY16" fmla="*/ 2497015 h 2901461"/>
              <a:gd name="connsiteX17" fmla="*/ 7447084 w 8203223"/>
              <a:gd name="connsiteY17" fmla="*/ 2488223 h 2901461"/>
              <a:gd name="connsiteX18" fmla="*/ 7420707 w 8203223"/>
              <a:gd name="connsiteY18" fmla="*/ 2479431 h 2901461"/>
              <a:gd name="connsiteX19" fmla="*/ 7367954 w 8203223"/>
              <a:gd name="connsiteY19" fmla="*/ 2470638 h 2901461"/>
              <a:gd name="connsiteX20" fmla="*/ 7341577 w 8203223"/>
              <a:gd name="connsiteY20" fmla="*/ 2453054 h 2901461"/>
              <a:gd name="connsiteX21" fmla="*/ 7297615 w 8203223"/>
              <a:gd name="connsiteY21" fmla="*/ 2409092 h 2901461"/>
              <a:gd name="connsiteX22" fmla="*/ 7244861 w 8203223"/>
              <a:gd name="connsiteY22" fmla="*/ 2391508 h 2901461"/>
              <a:gd name="connsiteX23" fmla="*/ 7218484 w 8203223"/>
              <a:gd name="connsiteY23" fmla="*/ 2382715 h 2901461"/>
              <a:gd name="connsiteX24" fmla="*/ 7244861 w 8203223"/>
              <a:gd name="connsiteY24" fmla="*/ 2365131 h 2901461"/>
              <a:gd name="connsiteX25" fmla="*/ 7288823 w 8203223"/>
              <a:gd name="connsiteY25" fmla="*/ 2356338 h 2901461"/>
              <a:gd name="connsiteX26" fmla="*/ 7323992 w 8203223"/>
              <a:gd name="connsiteY26" fmla="*/ 2347546 h 2901461"/>
              <a:gd name="connsiteX27" fmla="*/ 7288823 w 8203223"/>
              <a:gd name="connsiteY27" fmla="*/ 2329961 h 2901461"/>
              <a:gd name="connsiteX28" fmla="*/ 7227277 w 8203223"/>
              <a:gd name="connsiteY28" fmla="*/ 2312377 h 2901461"/>
              <a:gd name="connsiteX29" fmla="*/ 7200900 w 8203223"/>
              <a:gd name="connsiteY29" fmla="*/ 2303585 h 2901461"/>
              <a:gd name="connsiteX30" fmla="*/ 7112977 w 8203223"/>
              <a:gd name="connsiteY30" fmla="*/ 2286000 h 2901461"/>
              <a:gd name="connsiteX31" fmla="*/ 6866792 w 8203223"/>
              <a:gd name="connsiteY31" fmla="*/ 2277208 h 2901461"/>
              <a:gd name="connsiteX32" fmla="*/ 6814038 w 8203223"/>
              <a:gd name="connsiteY32" fmla="*/ 2250831 h 2901461"/>
              <a:gd name="connsiteX33" fmla="*/ 6761284 w 8203223"/>
              <a:gd name="connsiteY33" fmla="*/ 2233246 h 2901461"/>
              <a:gd name="connsiteX34" fmla="*/ 6664569 w 8203223"/>
              <a:gd name="connsiteY34" fmla="*/ 2215661 h 2901461"/>
              <a:gd name="connsiteX35" fmla="*/ 6567854 w 8203223"/>
              <a:gd name="connsiteY35" fmla="*/ 2189285 h 2901461"/>
              <a:gd name="connsiteX36" fmla="*/ 6550269 w 8203223"/>
              <a:gd name="connsiteY36" fmla="*/ 2162908 h 2901461"/>
              <a:gd name="connsiteX37" fmla="*/ 6585438 w 8203223"/>
              <a:gd name="connsiteY37" fmla="*/ 2154115 h 2901461"/>
              <a:gd name="connsiteX38" fmla="*/ 6787661 w 8203223"/>
              <a:gd name="connsiteY38" fmla="*/ 2145323 h 2901461"/>
              <a:gd name="connsiteX39" fmla="*/ 6770077 w 8203223"/>
              <a:gd name="connsiteY39" fmla="*/ 2118946 h 2901461"/>
              <a:gd name="connsiteX40" fmla="*/ 6286500 w 8203223"/>
              <a:gd name="connsiteY40" fmla="*/ 2110154 h 2901461"/>
              <a:gd name="connsiteX41" fmla="*/ 6260123 w 8203223"/>
              <a:gd name="connsiteY41" fmla="*/ 2092569 h 2901461"/>
              <a:gd name="connsiteX42" fmla="*/ 6137030 w 8203223"/>
              <a:gd name="connsiteY42" fmla="*/ 2092569 h 2901461"/>
              <a:gd name="connsiteX43" fmla="*/ 6101861 w 8203223"/>
              <a:gd name="connsiteY43" fmla="*/ 2101361 h 2901461"/>
              <a:gd name="connsiteX44" fmla="*/ 5829300 w 8203223"/>
              <a:gd name="connsiteY44" fmla="*/ 2083777 h 2901461"/>
              <a:gd name="connsiteX45" fmla="*/ 5811715 w 8203223"/>
              <a:gd name="connsiteY45" fmla="*/ 2048608 h 2901461"/>
              <a:gd name="connsiteX46" fmla="*/ 5794130 w 8203223"/>
              <a:gd name="connsiteY46" fmla="*/ 2022231 h 2901461"/>
              <a:gd name="connsiteX47" fmla="*/ 5802923 w 8203223"/>
              <a:gd name="connsiteY47" fmla="*/ 1943100 h 2901461"/>
              <a:gd name="connsiteX48" fmla="*/ 5829300 w 8203223"/>
              <a:gd name="connsiteY48" fmla="*/ 1934308 h 2901461"/>
              <a:gd name="connsiteX49" fmla="*/ 6154615 w 8203223"/>
              <a:gd name="connsiteY49" fmla="*/ 1925515 h 2901461"/>
              <a:gd name="connsiteX50" fmla="*/ 6216161 w 8203223"/>
              <a:gd name="connsiteY50" fmla="*/ 1916723 h 2901461"/>
              <a:gd name="connsiteX51" fmla="*/ 6216161 w 8203223"/>
              <a:gd name="connsiteY51" fmla="*/ 1863969 h 2901461"/>
              <a:gd name="connsiteX52" fmla="*/ 6180992 w 8203223"/>
              <a:gd name="connsiteY52" fmla="*/ 1855177 h 2901461"/>
              <a:gd name="connsiteX53" fmla="*/ 6031523 w 8203223"/>
              <a:gd name="connsiteY53" fmla="*/ 1846385 h 2901461"/>
              <a:gd name="connsiteX54" fmla="*/ 5864469 w 8203223"/>
              <a:gd name="connsiteY54" fmla="*/ 1828800 h 2901461"/>
              <a:gd name="connsiteX55" fmla="*/ 5838092 w 8203223"/>
              <a:gd name="connsiteY55" fmla="*/ 1820008 h 2901461"/>
              <a:gd name="connsiteX56" fmla="*/ 5750169 w 8203223"/>
              <a:gd name="connsiteY56" fmla="*/ 1811215 h 2901461"/>
              <a:gd name="connsiteX57" fmla="*/ 5679830 w 8203223"/>
              <a:gd name="connsiteY57" fmla="*/ 1802423 h 2901461"/>
              <a:gd name="connsiteX58" fmla="*/ 5662246 w 8203223"/>
              <a:gd name="connsiteY58" fmla="*/ 1732085 h 2901461"/>
              <a:gd name="connsiteX59" fmla="*/ 5609492 w 8203223"/>
              <a:gd name="connsiteY59" fmla="*/ 1723292 h 2901461"/>
              <a:gd name="connsiteX60" fmla="*/ 5583115 w 8203223"/>
              <a:gd name="connsiteY60" fmla="*/ 1714500 h 2901461"/>
              <a:gd name="connsiteX61" fmla="*/ 5521569 w 8203223"/>
              <a:gd name="connsiteY61" fmla="*/ 1705708 h 2901461"/>
              <a:gd name="connsiteX62" fmla="*/ 5460023 w 8203223"/>
              <a:gd name="connsiteY62" fmla="*/ 1688123 h 2901461"/>
              <a:gd name="connsiteX63" fmla="*/ 5336930 w 8203223"/>
              <a:gd name="connsiteY63" fmla="*/ 1679331 h 2901461"/>
              <a:gd name="connsiteX64" fmla="*/ 5328138 w 8203223"/>
              <a:gd name="connsiteY64" fmla="*/ 1652954 h 2901461"/>
              <a:gd name="connsiteX65" fmla="*/ 5301761 w 8203223"/>
              <a:gd name="connsiteY65" fmla="*/ 1644161 h 2901461"/>
              <a:gd name="connsiteX66" fmla="*/ 5161084 w 8203223"/>
              <a:gd name="connsiteY66" fmla="*/ 1617785 h 2901461"/>
              <a:gd name="connsiteX67" fmla="*/ 5134707 w 8203223"/>
              <a:gd name="connsiteY67" fmla="*/ 1608992 h 2901461"/>
              <a:gd name="connsiteX68" fmla="*/ 5134707 w 8203223"/>
              <a:gd name="connsiteY68" fmla="*/ 1538654 h 2901461"/>
              <a:gd name="connsiteX69" fmla="*/ 5222630 w 8203223"/>
              <a:gd name="connsiteY69" fmla="*/ 1512277 h 2901461"/>
              <a:gd name="connsiteX70" fmla="*/ 5213838 w 8203223"/>
              <a:gd name="connsiteY70" fmla="*/ 1433146 h 2901461"/>
              <a:gd name="connsiteX71" fmla="*/ 5187461 w 8203223"/>
              <a:gd name="connsiteY71" fmla="*/ 1424354 h 2901461"/>
              <a:gd name="connsiteX72" fmla="*/ 5152292 w 8203223"/>
              <a:gd name="connsiteY72" fmla="*/ 1415561 h 2901461"/>
              <a:gd name="connsiteX73" fmla="*/ 5125915 w 8203223"/>
              <a:gd name="connsiteY73" fmla="*/ 1406769 h 2901461"/>
              <a:gd name="connsiteX74" fmla="*/ 5055577 w 8203223"/>
              <a:gd name="connsiteY74" fmla="*/ 1389185 h 2901461"/>
              <a:gd name="connsiteX75" fmla="*/ 4985238 w 8203223"/>
              <a:gd name="connsiteY75" fmla="*/ 1371600 h 2901461"/>
              <a:gd name="connsiteX76" fmla="*/ 4906107 w 8203223"/>
              <a:gd name="connsiteY76" fmla="*/ 1354015 h 2901461"/>
              <a:gd name="connsiteX77" fmla="*/ 4879730 w 8203223"/>
              <a:gd name="connsiteY77" fmla="*/ 1345223 h 2901461"/>
              <a:gd name="connsiteX78" fmla="*/ 4853354 w 8203223"/>
              <a:gd name="connsiteY78" fmla="*/ 1327638 h 2901461"/>
              <a:gd name="connsiteX79" fmla="*/ 4844561 w 8203223"/>
              <a:gd name="connsiteY79" fmla="*/ 1283677 h 2901461"/>
              <a:gd name="connsiteX80" fmla="*/ 4835769 w 8203223"/>
              <a:gd name="connsiteY80" fmla="*/ 1257300 h 2901461"/>
              <a:gd name="connsiteX81" fmla="*/ 4862146 w 8203223"/>
              <a:gd name="connsiteY81" fmla="*/ 1230923 h 2901461"/>
              <a:gd name="connsiteX82" fmla="*/ 4888523 w 8203223"/>
              <a:gd name="connsiteY82" fmla="*/ 1222131 h 2901461"/>
              <a:gd name="connsiteX83" fmla="*/ 4826977 w 8203223"/>
              <a:gd name="connsiteY83" fmla="*/ 1195754 h 2901461"/>
              <a:gd name="connsiteX84" fmla="*/ 4721469 w 8203223"/>
              <a:gd name="connsiteY84" fmla="*/ 1186961 h 2901461"/>
              <a:gd name="connsiteX85" fmla="*/ 4642338 w 8203223"/>
              <a:gd name="connsiteY85" fmla="*/ 1169377 h 2901461"/>
              <a:gd name="connsiteX86" fmla="*/ 4580792 w 8203223"/>
              <a:gd name="connsiteY86" fmla="*/ 1151792 h 2901461"/>
              <a:gd name="connsiteX87" fmla="*/ 4528038 w 8203223"/>
              <a:gd name="connsiteY87" fmla="*/ 1116623 h 2901461"/>
              <a:gd name="connsiteX88" fmla="*/ 4510454 w 8203223"/>
              <a:gd name="connsiteY88" fmla="*/ 1090246 h 2901461"/>
              <a:gd name="connsiteX89" fmla="*/ 4501661 w 8203223"/>
              <a:gd name="connsiteY89" fmla="*/ 1063869 h 2901461"/>
              <a:gd name="connsiteX90" fmla="*/ 4387361 w 8203223"/>
              <a:gd name="connsiteY90" fmla="*/ 1037492 h 2901461"/>
              <a:gd name="connsiteX91" fmla="*/ 4360984 w 8203223"/>
              <a:gd name="connsiteY91" fmla="*/ 1019908 h 2901461"/>
              <a:gd name="connsiteX92" fmla="*/ 4308230 w 8203223"/>
              <a:gd name="connsiteY92" fmla="*/ 1002323 h 2901461"/>
              <a:gd name="connsiteX93" fmla="*/ 4255477 w 8203223"/>
              <a:gd name="connsiteY93" fmla="*/ 984738 h 2901461"/>
              <a:gd name="connsiteX94" fmla="*/ 4229100 w 8203223"/>
              <a:gd name="connsiteY94" fmla="*/ 975946 h 2901461"/>
              <a:gd name="connsiteX95" fmla="*/ 4202723 w 8203223"/>
              <a:gd name="connsiteY95" fmla="*/ 967154 h 2901461"/>
              <a:gd name="connsiteX96" fmla="*/ 4185138 w 8203223"/>
              <a:gd name="connsiteY96" fmla="*/ 940777 h 2901461"/>
              <a:gd name="connsiteX97" fmla="*/ 4237892 w 8203223"/>
              <a:gd name="connsiteY97" fmla="*/ 923192 h 2901461"/>
              <a:gd name="connsiteX98" fmla="*/ 4281854 w 8203223"/>
              <a:gd name="connsiteY98" fmla="*/ 879231 h 2901461"/>
              <a:gd name="connsiteX99" fmla="*/ 4308230 w 8203223"/>
              <a:gd name="connsiteY99" fmla="*/ 852854 h 2901461"/>
              <a:gd name="connsiteX100" fmla="*/ 4396154 w 8203223"/>
              <a:gd name="connsiteY100" fmla="*/ 826477 h 2901461"/>
              <a:gd name="connsiteX101" fmla="*/ 4492869 w 8203223"/>
              <a:gd name="connsiteY101" fmla="*/ 808892 h 2901461"/>
              <a:gd name="connsiteX102" fmla="*/ 4563207 w 8203223"/>
              <a:gd name="connsiteY102" fmla="*/ 800100 h 2901461"/>
              <a:gd name="connsiteX103" fmla="*/ 4659923 w 8203223"/>
              <a:gd name="connsiteY103" fmla="*/ 773723 h 2901461"/>
              <a:gd name="connsiteX104" fmla="*/ 4765430 w 8203223"/>
              <a:gd name="connsiteY104" fmla="*/ 764931 h 2901461"/>
              <a:gd name="connsiteX105" fmla="*/ 4791807 w 8203223"/>
              <a:gd name="connsiteY105" fmla="*/ 747346 h 2901461"/>
              <a:gd name="connsiteX106" fmla="*/ 4853354 w 8203223"/>
              <a:gd name="connsiteY106" fmla="*/ 729761 h 2901461"/>
              <a:gd name="connsiteX107" fmla="*/ 4906107 w 8203223"/>
              <a:gd name="connsiteY107" fmla="*/ 712177 h 2901461"/>
              <a:gd name="connsiteX108" fmla="*/ 4958861 w 8203223"/>
              <a:gd name="connsiteY108" fmla="*/ 694592 h 2901461"/>
              <a:gd name="connsiteX109" fmla="*/ 5037992 w 8203223"/>
              <a:gd name="connsiteY109" fmla="*/ 668215 h 2901461"/>
              <a:gd name="connsiteX110" fmla="*/ 5064369 w 8203223"/>
              <a:gd name="connsiteY110" fmla="*/ 659423 h 2901461"/>
              <a:gd name="connsiteX111" fmla="*/ 5090746 w 8203223"/>
              <a:gd name="connsiteY111" fmla="*/ 641838 h 2901461"/>
              <a:gd name="connsiteX112" fmla="*/ 5161084 w 8203223"/>
              <a:gd name="connsiteY112" fmla="*/ 624254 h 2901461"/>
              <a:gd name="connsiteX113" fmla="*/ 5125915 w 8203223"/>
              <a:gd name="connsiteY113" fmla="*/ 615461 h 2901461"/>
              <a:gd name="connsiteX114" fmla="*/ 5081954 w 8203223"/>
              <a:gd name="connsiteY114" fmla="*/ 606669 h 2901461"/>
              <a:gd name="connsiteX115" fmla="*/ 5055577 w 8203223"/>
              <a:gd name="connsiteY115" fmla="*/ 597877 h 2901461"/>
              <a:gd name="connsiteX116" fmla="*/ 4967654 w 8203223"/>
              <a:gd name="connsiteY116" fmla="*/ 589085 h 2901461"/>
              <a:gd name="connsiteX117" fmla="*/ 4976446 w 8203223"/>
              <a:gd name="connsiteY117" fmla="*/ 527538 h 2901461"/>
              <a:gd name="connsiteX118" fmla="*/ 4976446 w 8203223"/>
              <a:gd name="connsiteY118" fmla="*/ 457200 h 2901461"/>
              <a:gd name="connsiteX119" fmla="*/ 4932484 w 8203223"/>
              <a:gd name="connsiteY119" fmla="*/ 448408 h 2901461"/>
              <a:gd name="connsiteX120" fmla="*/ 4941277 w 8203223"/>
              <a:gd name="connsiteY120" fmla="*/ 422031 h 2901461"/>
              <a:gd name="connsiteX121" fmla="*/ 4976446 w 8203223"/>
              <a:gd name="connsiteY121" fmla="*/ 413238 h 2901461"/>
              <a:gd name="connsiteX122" fmla="*/ 4950069 w 8203223"/>
              <a:gd name="connsiteY122" fmla="*/ 404446 h 2901461"/>
              <a:gd name="connsiteX123" fmla="*/ 4765430 w 8203223"/>
              <a:gd name="connsiteY123" fmla="*/ 395654 h 2901461"/>
              <a:gd name="connsiteX124" fmla="*/ 4712677 w 8203223"/>
              <a:gd name="connsiteY124" fmla="*/ 369277 h 2901461"/>
              <a:gd name="connsiteX125" fmla="*/ 4686300 w 8203223"/>
              <a:gd name="connsiteY125" fmla="*/ 360485 h 2901461"/>
              <a:gd name="connsiteX126" fmla="*/ 4659923 w 8203223"/>
              <a:gd name="connsiteY126" fmla="*/ 342900 h 2901461"/>
              <a:gd name="connsiteX127" fmla="*/ 4589584 w 8203223"/>
              <a:gd name="connsiteY127" fmla="*/ 325315 h 2901461"/>
              <a:gd name="connsiteX128" fmla="*/ 4563207 w 8203223"/>
              <a:gd name="connsiteY128" fmla="*/ 316523 h 2901461"/>
              <a:gd name="connsiteX129" fmla="*/ 4466492 w 8203223"/>
              <a:gd name="connsiteY129" fmla="*/ 290146 h 2901461"/>
              <a:gd name="connsiteX130" fmla="*/ 4440115 w 8203223"/>
              <a:gd name="connsiteY130" fmla="*/ 281354 h 2901461"/>
              <a:gd name="connsiteX131" fmla="*/ 4378569 w 8203223"/>
              <a:gd name="connsiteY131" fmla="*/ 272561 h 2901461"/>
              <a:gd name="connsiteX132" fmla="*/ 4325815 w 8203223"/>
              <a:gd name="connsiteY132" fmla="*/ 254977 h 2901461"/>
              <a:gd name="connsiteX133" fmla="*/ 4211515 w 8203223"/>
              <a:gd name="connsiteY133" fmla="*/ 237392 h 2901461"/>
              <a:gd name="connsiteX134" fmla="*/ 4141177 w 8203223"/>
              <a:gd name="connsiteY134" fmla="*/ 219808 h 2901461"/>
              <a:gd name="connsiteX135" fmla="*/ 4106007 w 8203223"/>
              <a:gd name="connsiteY135" fmla="*/ 211015 h 2901461"/>
              <a:gd name="connsiteX136" fmla="*/ 4079630 w 8203223"/>
              <a:gd name="connsiteY136" fmla="*/ 202223 h 2901461"/>
              <a:gd name="connsiteX137" fmla="*/ 3912577 w 8203223"/>
              <a:gd name="connsiteY137" fmla="*/ 193431 h 2901461"/>
              <a:gd name="connsiteX138" fmla="*/ 3851030 w 8203223"/>
              <a:gd name="connsiteY138" fmla="*/ 184638 h 2901461"/>
              <a:gd name="connsiteX139" fmla="*/ 3833446 w 8203223"/>
              <a:gd name="connsiteY139" fmla="*/ 158261 h 2901461"/>
              <a:gd name="connsiteX140" fmla="*/ 3798277 w 8203223"/>
              <a:gd name="connsiteY140" fmla="*/ 149469 h 2901461"/>
              <a:gd name="connsiteX141" fmla="*/ 3437792 w 8203223"/>
              <a:gd name="connsiteY141" fmla="*/ 158261 h 2901461"/>
              <a:gd name="connsiteX142" fmla="*/ 3323492 w 8203223"/>
              <a:gd name="connsiteY142" fmla="*/ 167054 h 2901461"/>
              <a:gd name="connsiteX143" fmla="*/ 2954215 w 8203223"/>
              <a:gd name="connsiteY143" fmla="*/ 158261 h 2901461"/>
              <a:gd name="connsiteX144" fmla="*/ 2919046 w 8203223"/>
              <a:gd name="connsiteY144" fmla="*/ 149469 h 2901461"/>
              <a:gd name="connsiteX145" fmla="*/ 2866292 w 8203223"/>
              <a:gd name="connsiteY145" fmla="*/ 140677 h 2901461"/>
              <a:gd name="connsiteX146" fmla="*/ 2813538 w 8203223"/>
              <a:gd name="connsiteY146" fmla="*/ 123092 h 2901461"/>
              <a:gd name="connsiteX147" fmla="*/ 2760784 w 8203223"/>
              <a:gd name="connsiteY147" fmla="*/ 105508 h 2901461"/>
              <a:gd name="connsiteX148" fmla="*/ 2734407 w 8203223"/>
              <a:gd name="connsiteY148" fmla="*/ 96715 h 2901461"/>
              <a:gd name="connsiteX149" fmla="*/ 1433146 w 8203223"/>
              <a:gd name="connsiteY149" fmla="*/ 105508 h 2901461"/>
              <a:gd name="connsiteX150" fmla="*/ 1301261 w 8203223"/>
              <a:gd name="connsiteY150" fmla="*/ 123092 h 2901461"/>
              <a:gd name="connsiteX151" fmla="*/ 1151792 w 8203223"/>
              <a:gd name="connsiteY151" fmla="*/ 149469 h 2901461"/>
              <a:gd name="connsiteX152" fmla="*/ 1046284 w 8203223"/>
              <a:gd name="connsiteY152" fmla="*/ 167054 h 2901461"/>
              <a:gd name="connsiteX153" fmla="*/ 738554 w 8203223"/>
              <a:gd name="connsiteY153" fmla="*/ 158261 h 2901461"/>
              <a:gd name="connsiteX154" fmla="*/ 703384 w 8203223"/>
              <a:gd name="connsiteY154" fmla="*/ 140677 h 2901461"/>
              <a:gd name="connsiteX155" fmla="*/ 677007 w 8203223"/>
              <a:gd name="connsiteY155" fmla="*/ 131885 h 2901461"/>
              <a:gd name="connsiteX156" fmla="*/ 633046 w 8203223"/>
              <a:gd name="connsiteY156" fmla="*/ 123092 h 2901461"/>
              <a:gd name="connsiteX157" fmla="*/ 580292 w 8203223"/>
              <a:gd name="connsiteY157" fmla="*/ 105508 h 2901461"/>
              <a:gd name="connsiteX158" fmla="*/ 553915 w 8203223"/>
              <a:gd name="connsiteY158" fmla="*/ 96715 h 2901461"/>
              <a:gd name="connsiteX159" fmla="*/ 483577 w 8203223"/>
              <a:gd name="connsiteY159" fmla="*/ 79131 h 2901461"/>
              <a:gd name="connsiteX160" fmla="*/ 413238 w 8203223"/>
              <a:gd name="connsiteY160" fmla="*/ 61546 h 2901461"/>
              <a:gd name="connsiteX161" fmla="*/ 184639 w 8203223"/>
              <a:gd name="connsiteY161" fmla="*/ 92685 h 2901461"/>
              <a:gd name="connsiteX162" fmla="*/ 0 w 8203223"/>
              <a:gd name="connsiteY162" fmla="*/ 0 h 2901461"/>
              <a:gd name="connsiteX0" fmla="*/ 0 w 8203223"/>
              <a:gd name="connsiteY0" fmla="*/ 0 h 2901461"/>
              <a:gd name="connsiteX1" fmla="*/ 0 w 8203223"/>
              <a:gd name="connsiteY1" fmla="*/ 2901461 h 2901461"/>
              <a:gd name="connsiteX2" fmla="*/ 8203223 w 8203223"/>
              <a:gd name="connsiteY2" fmla="*/ 2892669 h 2901461"/>
              <a:gd name="connsiteX3" fmla="*/ 8176846 w 8203223"/>
              <a:gd name="connsiteY3" fmla="*/ 2760785 h 2901461"/>
              <a:gd name="connsiteX4" fmla="*/ 8071338 w 8203223"/>
              <a:gd name="connsiteY4" fmla="*/ 2760785 h 2901461"/>
              <a:gd name="connsiteX5" fmla="*/ 8044961 w 8203223"/>
              <a:gd name="connsiteY5" fmla="*/ 2743200 h 2901461"/>
              <a:gd name="connsiteX6" fmla="*/ 7930661 w 8203223"/>
              <a:gd name="connsiteY6" fmla="*/ 2734408 h 2901461"/>
              <a:gd name="connsiteX7" fmla="*/ 7965830 w 8203223"/>
              <a:gd name="connsiteY7" fmla="*/ 2699238 h 2901461"/>
              <a:gd name="connsiteX8" fmla="*/ 7983415 w 8203223"/>
              <a:gd name="connsiteY8" fmla="*/ 2672861 h 2901461"/>
              <a:gd name="connsiteX9" fmla="*/ 7675684 w 8203223"/>
              <a:gd name="connsiteY9" fmla="*/ 2646485 h 2901461"/>
              <a:gd name="connsiteX10" fmla="*/ 7649307 w 8203223"/>
              <a:gd name="connsiteY10" fmla="*/ 2620108 h 2901461"/>
              <a:gd name="connsiteX11" fmla="*/ 7614138 w 8203223"/>
              <a:gd name="connsiteY11" fmla="*/ 2611315 h 2901461"/>
              <a:gd name="connsiteX12" fmla="*/ 7587761 w 8203223"/>
              <a:gd name="connsiteY12" fmla="*/ 2602523 h 2901461"/>
              <a:gd name="connsiteX13" fmla="*/ 7578969 w 8203223"/>
              <a:gd name="connsiteY13" fmla="*/ 2576146 h 2901461"/>
              <a:gd name="connsiteX14" fmla="*/ 7631723 w 8203223"/>
              <a:gd name="connsiteY14" fmla="*/ 2549769 h 2901461"/>
              <a:gd name="connsiteX15" fmla="*/ 7552592 w 8203223"/>
              <a:gd name="connsiteY15" fmla="*/ 2514600 h 2901461"/>
              <a:gd name="connsiteX16" fmla="*/ 7499838 w 8203223"/>
              <a:gd name="connsiteY16" fmla="*/ 2497015 h 2901461"/>
              <a:gd name="connsiteX17" fmla="*/ 7447084 w 8203223"/>
              <a:gd name="connsiteY17" fmla="*/ 2488223 h 2901461"/>
              <a:gd name="connsiteX18" fmla="*/ 7420707 w 8203223"/>
              <a:gd name="connsiteY18" fmla="*/ 2479431 h 2901461"/>
              <a:gd name="connsiteX19" fmla="*/ 7367954 w 8203223"/>
              <a:gd name="connsiteY19" fmla="*/ 2470638 h 2901461"/>
              <a:gd name="connsiteX20" fmla="*/ 7341577 w 8203223"/>
              <a:gd name="connsiteY20" fmla="*/ 2453054 h 2901461"/>
              <a:gd name="connsiteX21" fmla="*/ 7297615 w 8203223"/>
              <a:gd name="connsiteY21" fmla="*/ 2409092 h 2901461"/>
              <a:gd name="connsiteX22" fmla="*/ 7244861 w 8203223"/>
              <a:gd name="connsiteY22" fmla="*/ 2391508 h 2901461"/>
              <a:gd name="connsiteX23" fmla="*/ 7218484 w 8203223"/>
              <a:gd name="connsiteY23" fmla="*/ 2382715 h 2901461"/>
              <a:gd name="connsiteX24" fmla="*/ 7244861 w 8203223"/>
              <a:gd name="connsiteY24" fmla="*/ 2365131 h 2901461"/>
              <a:gd name="connsiteX25" fmla="*/ 7288823 w 8203223"/>
              <a:gd name="connsiteY25" fmla="*/ 2356338 h 2901461"/>
              <a:gd name="connsiteX26" fmla="*/ 7323992 w 8203223"/>
              <a:gd name="connsiteY26" fmla="*/ 2347546 h 2901461"/>
              <a:gd name="connsiteX27" fmla="*/ 7288823 w 8203223"/>
              <a:gd name="connsiteY27" fmla="*/ 2329961 h 2901461"/>
              <a:gd name="connsiteX28" fmla="*/ 7227277 w 8203223"/>
              <a:gd name="connsiteY28" fmla="*/ 2312377 h 2901461"/>
              <a:gd name="connsiteX29" fmla="*/ 7200900 w 8203223"/>
              <a:gd name="connsiteY29" fmla="*/ 2303585 h 2901461"/>
              <a:gd name="connsiteX30" fmla="*/ 7112977 w 8203223"/>
              <a:gd name="connsiteY30" fmla="*/ 2286000 h 2901461"/>
              <a:gd name="connsiteX31" fmla="*/ 6866792 w 8203223"/>
              <a:gd name="connsiteY31" fmla="*/ 2277208 h 2901461"/>
              <a:gd name="connsiteX32" fmla="*/ 6814038 w 8203223"/>
              <a:gd name="connsiteY32" fmla="*/ 2250831 h 2901461"/>
              <a:gd name="connsiteX33" fmla="*/ 6761284 w 8203223"/>
              <a:gd name="connsiteY33" fmla="*/ 2233246 h 2901461"/>
              <a:gd name="connsiteX34" fmla="*/ 6664569 w 8203223"/>
              <a:gd name="connsiteY34" fmla="*/ 2215661 h 2901461"/>
              <a:gd name="connsiteX35" fmla="*/ 6567854 w 8203223"/>
              <a:gd name="connsiteY35" fmla="*/ 2189285 h 2901461"/>
              <a:gd name="connsiteX36" fmla="*/ 6550269 w 8203223"/>
              <a:gd name="connsiteY36" fmla="*/ 2162908 h 2901461"/>
              <a:gd name="connsiteX37" fmla="*/ 6585438 w 8203223"/>
              <a:gd name="connsiteY37" fmla="*/ 2154115 h 2901461"/>
              <a:gd name="connsiteX38" fmla="*/ 6787661 w 8203223"/>
              <a:gd name="connsiteY38" fmla="*/ 2145323 h 2901461"/>
              <a:gd name="connsiteX39" fmla="*/ 6770077 w 8203223"/>
              <a:gd name="connsiteY39" fmla="*/ 2118946 h 2901461"/>
              <a:gd name="connsiteX40" fmla="*/ 6286500 w 8203223"/>
              <a:gd name="connsiteY40" fmla="*/ 2110154 h 2901461"/>
              <a:gd name="connsiteX41" fmla="*/ 6260123 w 8203223"/>
              <a:gd name="connsiteY41" fmla="*/ 2092569 h 2901461"/>
              <a:gd name="connsiteX42" fmla="*/ 6137030 w 8203223"/>
              <a:gd name="connsiteY42" fmla="*/ 2092569 h 2901461"/>
              <a:gd name="connsiteX43" fmla="*/ 6101861 w 8203223"/>
              <a:gd name="connsiteY43" fmla="*/ 2101361 h 2901461"/>
              <a:gd name="connsiteX44" fmla="*/ 5829300 w 8203223"/>
              <a:gd name="connsiteY44" fmla="*/ 2083777 h 2901461"/>
              <a:gd name="connsiteX45" fmla="*/ 5811715 w 8203223"/>
              <a:gd name="connsiteY45" fmla="*/ 2048608 h 2901461"/>
              <a:gd name="connsiteX46" fmla="*/ 5794130 w 8203223"/>
              <a:gd name="connsiteY46" fmla="*/ 2022231 h 2901461"/>
              <a:gd name="connsiteX47" fmla="*/ 5802923 w 8203223"/>
              <a:gd name="connsiteY47" fmla="*/ 1943100 h 2901461"/>
              <a:gd name="connsiteX48" fmla="*/ 5829300 w 8203223"/>
              <a:gd name="connsiteY48" fmla="*/ 1934308 h 2901461"/>
              <a:gd name="connsiteX49" fmla="*/ 6154615 w 8203223"/>
              <a:gd name="connsiteY49" fmla="*/ 1925515 h 2901461"/>
              <a:gd name="connsiteX50" fmla="*/ 6216161 w 8203223"/>
              <a:gd name="connsiteY50" fmla="*/ 1916723 h 2901461"/>
              <a:gd name="connsiteX51" fmla="*/ 6216161 w 8203223"/>
              <a:gd name="connsiteY51" fmla="*/ 1863969 h 2901461"/>
              <a:gd name="connsiteX52" fmla="*/ 6180992 w 8203223"/>
              <a:gd name="connsiteY52" fmla="*/ 1855177 h 2901461"/>
              <a:gd name="connsiteX53" fmla="*/ 6031523 w 8203223"/>
              <a:gd name="connsiteY53" fmla="*/ 1846385 h 2901461"/>
              <a:gd name="connsiteX54" fmla="*/ 5864469 w 8203223"/>
              <a:gd name="connsiteY54" fmla="*/ 1828800 h 2901461"/>
              <a:gd name="connsiteX55" fmla="*/ 5838092 w 8203223"/>
              <a:gd name="connsiteY55" fmla="*/ 1820008 h 2901461"/>
              <a:gd name="connsiteX56" fmla="*/ 5750169 w 8203223"/>
              <a:gd name="connsiteY56" fmla="*/ 1811215 h 2901461"/>
              <a:gd name="connsiteX57" fmla="*/ 5679830 w 8203223"/>
              <a:gd name="connsiteY57" fmla="*/ 1802423 h 2901461"/>
              <a:gd name="connsiteX58" fmla="*/ 5662246 w 8203223"/>
              <a:gd name="connsiteY58" fmla="*/ 1732085 h 2901461"/>
              <a:gd name="connsiteX59" fmla="*/ 5609492 w 8203223"/>
              <a:gd name="connsiteY59" fmla="*/ 1723292 h 2901461"/>
              <a:gd name="connsiteX60" fmla="*/ 5583115 w 8203223"/>
              <a:gd name="connsiteY60" fmla="*/ 1714500 h 2901461"/>
              <a:gd name="connsiteX61" fmla="*/ 5521569 w 8203223"/>
              <a:gd name="connsiteY61" fmla="*/ 1705708 h 2901461"/>
              <a:gd name="connsiteX62" fmla="*/ 5460023 w 8203223"/>
              <a:gd name="connsiteY62" fmla="*/ 1688123 h 2901461"/>
              <a:gd name="connsiteX63" fmla="*/ 5336930 w 8203223"/>
              <a:gd name="connsiteY63" fmla="*/ 1679331 h 2901461"/>
              <a:gd name="connsiteX64" fmla="*/ 5328138 w 8203223"/>
              <a:gd name="connsiteY64" fmla="*/ 1652954 h 2901461"/>
              <a:gd name="connsiteX65" fmla="*/ 5301761 w 8203223"/>
              <a:gd name="connsiteY65" fmla="*/ 1644161 h 2901461"/>
              <a:gd name="connsiteX66" fmla="*/ 5161084 w 8203223"/>
              <a:gd name="connsiteY66" fmla="*/ 1617785 h 2901461"/>
              <a:gd name="connsiteX67" fmla="*/ 5134707 w 8203223"/>
              <a:gd name="connsiteY67" fmla="*/ 1608992 h 2901461"/>
              <a:gd name="connsiteX68" fmla="*/ 5134707 w 8203223"/>
              <a:gd name="connsiteY68" fmla="*/ 1538654 h 2901461"/>
              <a:gd name="connsiteX69" fmla="*/ 5222630 w 8203223"/>
              <a:gd name="connsiteY69" fmla="*/ 1512277 h 2901461"/>
              <a:gd name="connsiteX70" fmla="*/ 5213838 w 8203223"/>
              <a:gd name="connsiteY70" fmla="*/ 1433146 h 2901461"/>
              <a:gd name="connsiteX71" fmla="*/ 5187461 w 8203223"/>
              <a:gd name="connsiteY71" fmla="*/ 1424354 h 2901461"/>
              <a:gd name="connsiteX72" fmla="*/ 5152292 w 8203223"/>
              <a:gd name="connsiteY72" fmla="*/ 1415561 h 2901461"/>
              <a:gd name="connsiteX73" fmla="*/ 5125915 w 8203223"/>
              <a:gd name="connsiteY73" fmla="*/ 1406769 h 2901461"/>
              <a:gd name="connsiteX74" fmla="*/ 5055577 w 8203223"/>
              <a:gd name="connsiteY74" fmla="*/ 1389185 h 2901461"/>
              <a:gd name="connsiteX75" fmla="*/ 4985238 w 8203223"/>
              <a:gd name="connsiteY75" fmla="*/ 1371600 h 2901461"/>
              <a:gd name="connsiteX76" fmla="*/ 4906107 w 8203223"/>
              <a:gd name="connsiteY76" fmla="*/ 1354015 h 2901461"/>
              <a:gd name="connsiteX77" fmla="*/ 4879730 w 8203223"/>
              <a:gd name="connsiteY77" fmla="*/ 1345223 h 2901461"/>
              <a:gd name="connsiteX78" fmla="*/ 4853354 w 8203223"/>
              <a:gd name="connsiteY78" fmla="*/ 1327638 h 2901461"/>
              <a:gd name="connsiteX79" fmla="*/ 4844561 w 8203223"/>
              <a:gd name="connsiteY79" fmla="*/ 1283677 h 2901461"/>
              <a:gd name="connsiteX80" fmla="*/ 4835769 w 8203223"/>
              <a:gd name="connsiteY80" fmla="*/ 1257300 h 2901461"/>
              <a:gd name="connsiteX81" fmla="*/ 4862146 w 8203223"/>
              <a:gd name="connsiteY81" fmla="*/ 1230923 h 2901461"/>
              <a:gd name="connsiteX82" fmla="*/ 4888523 w 8203223"/>
              <a:gd name="connsiteY82" fmla="*/ 1222131 h 2901461"/>
              <a:gd name="connsiteX83" fmla="*/ 4826977 w 8203223"/>
              <a:gd name="connsiteY83" fmla="*/ 1195754 h 2901461"/>
              <a:gd name="connsiteX84" fmla="*/ 4721469 w 8203223"/>
              <a:gd name="connsiteY84" fmla="*/ 1186961 h 2901461"/>
              <a:gd name="connsiteX85" fmla="*/ 4642338 w 8203223"/>
              <a:gd name="connsiteY85" fmla="*/ 1169377 h 2901461"/>
              <a:gd name="connsiteX86" fmla="*/ 4580792 w 8203223"/>
              <a:gd name="connsiteY86" fmla="*/ 1151792 h 2901461"/>
              <a:gd name="connsiteX87" fmla="*/ 4528038 w 8203223"/>
              <a:gd name="connsiteY87" fmla="*/ 1116623 h 2901461"/>
              <a:gd name="connsiteX88" fmla="*/ 4510454 w 8203223"/>
              <a:gd name="connsiteY88" fmla="*/ 1090246 h 2901461"/>
              <a:gd name="connsiteX89" fmla="*/ 4501661 w 8203223"/>
              <a:gd name="connsiteY89" fmla="*/ 1063869 h 2901461"/>
              <a:gd name="connsiteX90" fmla="*/ 4387361 w 8203223"/>
              <a:gd name="connsiteY90" fmla="*/ 1037492 h 2901461"/>
              <a:gd name="connsiteX91" fmla="*/ 4360984 w 8203223"/>
              <a:gd name="connsiteY91" fmla="*/ 1019908 h 2901461"/>
              <a:gd name="connsiteX92" fmla="*/ 4308230 w 8203223"/>
              <a:gd name="connsiteY92" fmla="*/ 1002323 h 2901461"/>
              <a:gd name="connsiteX93" fmla="*/ 4255477 w 8203223"/>
              <a:gd name="connsiteY93" fmla="*/ 984738 h 2901461"/>
              <a:gd name="connsiteX94" fmla="*/ 4229100 w 8203223"/>
              <a:gd name="connsiteY94" fmla="*/ 975946 h 2901461"/>
              <a:gd name="connsiteX95" fmla="*/ 4202723 w 8203223"/>
              <a:gd name="connsiteY95" fmla="*/ 967154 h 2901461"/>
              <a:gd name="connsiteX96" fmla="*/ 4185138 w 8203223"/>
              <a:gd name="connsiteY96" fmla="*/ 940777 h 2901461"/>
              <a:gd name="connsiteX97" fmla="*/ 4237892 w 8203223"/>
              <a:gd name="connsiteY97" fmla="*/ 923192 h 2901461"/>
              <a:gd name="connsiteX98" fmla="*/ 4281854 w 8203223"/>
              <a:gd name="connsiteY98" fmla="*/ 879231 h 2901461"/>
              <a:gd name="connsiteX99" fmla="*/ 4308230 w 8203223"/>
              <a:gd name="connsiteY99" fmla="*/ 852854 h 2901461"/>
              <a:gd name="connsiteX100" fmla="*/ 4396154 w 8203223"/>
              <a:gd name="connsiteY100" fmla="*/ 826477 h 2901461"/>
              <a:gd name="connsiteX101" fmla="*/ 4492869 w 8203223"/>
              <a:gd name="connsiteY101" fmla="*/ 808892 h 2901461"/>
              <a:gd name="connsiteX102" fmla="*/ 4563207 w 8203223"/>
              <a:gd name="connsiteY102" fmla="*/ 800100 h 2901461"/>
              <a:gd name="connsiteX103" fmla="*/ 4659923 w 8203223"/>
              <a:gd name="connsiteY103" fmla="*/ 773723 h 2901461"/>
              <a:gd name="connsiteX104" fmla="*/ 4765430 w 8203223"/>
              <a:gd name="connsiteY104" fmla="*/ 764931 h 2901461"/>
              <a:gd name="connsiteX105" fmla="*/ 4791807 w 8203223"/>
              <a:gd name="connsiteY105" fmla="*/ 747346 h 2901461"/>
              <a:gd name="connsiteX106" fmla="*/ 4853354 w 8203223"/>
              <a:gd name="connsiteY106" fmla="*/ 729761 h 2901461"/>
              <a:gd name="connsiteX107" fmla="*/ 4906107 w 8203223"/>
              <a:gd name="connsiteY107" fmla="*/ 712177 h 2901461"/>
              <a:gd name="connsiteX108" fmla="*/ 4958861 w 8203223"/>
              <a:gd name="connsiteY108" fmla="*/ 694592 h 2901461"/>
              <a:gd name="connsiteX109" fmla="*/ 5037992 w 8203223"/>
              <a:gd name="connsiteY109" fmla="*/ 668215 h 2901461"/>
              <a:gd name="connsiteX110" fmla="*/ 5064369 w 8203223"/>
              <a:gd name="connsiteY110" fmla="*/ 659423 h 2901461"/>
              <a:gd name="connsiteX111" fmla="*/ 5090746 w 8203223"/>
              <a:gd name="connsiteY111" fmla="*/ 641838 h 2901461"/>
              <a:gd name="connsiteX112" fmla="*/ 5161084 w 8203223"/>
              <a:gd name="connsiteY112" fmla="*/ 624254 h 2901461"/>
              <a:gd name="connsiteX113" fmla="*/ 5125915 w 8203223"/>
              <a:gd name="connsiteY113" fmla="*/ 615461 h 2901461"/>
              <a:gd name="connsiteX114" fmla="*/ 5081954 w 8203223"/>
              <a:gd name="connsiteY114" fmla="*/ 606669 h 2901461"/>
              <a:gd name="connsiteX115" fmla="*/ 5055577 w 8203223"/>
              <a:gd name="connsiteY115" fmla="*/ 597877 h 2901461"/>
              <a:gd name="connsiteX116" fmla="*/ 4967654 w 8203223"/>
              <a:gd name="connsiteY116" fmla="*/ 589085 h 2901461"/>
              <a:gd name="connsiteX117" fmla="*/ 4976446 w 8203223"/>
              <a:gd name="connsiteY117" fmla="*/ 527538 h 2901461"/>
              <a:gd name="connsiteX118" fmla="*/ 4976446 w 8203223"/>
              <a:gd name="connsiteY118" fmla="*/ 457200 h 2901461"/>
              <a:gd name="connsiteX119" fmla="*/ 4932484 w 8203223"/>
              <a:gd name="connsiteY119" fmla="*/ 448408 h 2901461"/>
              <a:gd name="connsiteX120" fmla="*/ 4941277 w 8203223"/>
              <a:gd name="connsiteY120" fmla="*/ 422031 h 2901461"/>
              <a:gd name="connsiteX121" fmla="*/ 4976446 w 8203223"/>
              <a:gd name="connsiteY121" fmla="*/ 413238 h 2901461"/>
              <a:gd name="connsiteX122" fmla="*/ 4950069 w 8203223"/>
              <a:gd name="connsiteY122" fmla="*/ 404446 h 2901461"/>
              <a:gd name="connsiteX123" fmla="*/ 4765430 w 8203223"/>
              <a:gd name="connsiteY123" fmla="*/ 395654 h 2901461"/>
              <a:gd name="connsiteX124" fmla="*/ 4712677 w 8203223"/>
              <a:gd name="connsiteY124" fmla="*/ 369277 h 2901461"/>
              <a:gd name="connsiteX125" fmla="*/ 4686300 w 8203223"/>
              <a:gd name="connsiteY125" fmla="*/ 360485 h 2901461"/>
              <a:gd name="connsiteX126" fmla="*/ 4659923 w 8203223"/>
              <a:gd name="connsiteY126" fmla="*/ 342900 h 2901461"/>
              <a:gd name="connsiteX127" fmla="*/ 4589584 w 8203223"/>
              <a:gd name="connsiteY127" fmla="*/ 325315 h 2901461"/>
              <a:gd name="connsiteX128" fmla="*/ 4563207 w 8203223"/>
              <a:gd name="connsiteY128" fmla="*/ 316523 h 2901461"/>
              <a:gd name="connsiteX129" fmla="*/ 4466492 w 8203223"/>
              <a:gd name="connsiteY129" fmla="*/ 290146 h 2901461"/>
              <a:gd name="connsiteX130" fmla="*/ 4440115 w 8203223"/>
              <a:gd name="connsiteY130" fmla="*/ 281354 h 2901461"/>
              <a:gd name="connsiteX131" fmla="*/ 4378569 w 8203223"/>
              <a:gd name="connsiteY131" fmla="*/ 272561 h 2901461"/>
              <a:gd name="connsiteX132" fmla="*/ 4325815 w 8203223"/>
              <a:gd name="connsiteY132" fmla="*/ 254977 h 2901461"/>
              <a:gd name="connsiteX133" fmla="*/ 4211515 w 8203223"/>
              <a:gd name="connsiteY133" fmla="*/ 237392 h 2901461"/>
              <a:gd name="connsiteX134" fmla="*/ 4141177 w 8203223"/>
              <a:gd name="connsiteY134" fmla="*/ 219808 h 2901461"/>
              <a:gd name="connsiteX135" fmla="*/ 4106007 w 8203223"/>
              <a:gd name="connsiteY135" fmla="*/ 211015 h 2901461"/>
              <a:gd name="connsiteX136" fmla="*/ 4079630 w 8203223"/>
              <a:gd name="connsiteY136" fmla="*/ 202223 h 2901461"/>
              <a:gd name="connsiteX137" fmla="*/ 3912577 w 8203223"/>
              <a:gd name="connsiteY137" fmla="*/ 193431 h 2901461"/>
              <a:gd name="connsiteX138" fmla="*/ 3851030 w 8203223"/>
              <a:gd name="connsiteY138" fmla="*/ 184638 h 2901461"/>
              <a:gd name="connsiteX139" fmla="*/ 3833446 w 8203223"/>
              <a:gd name="connsiteY139" fmla="*/ 158261 h 2901461"/>
              <a:gd name="connsiteX140" fmla="*/ 3798277 w 8203223"/>
              <a:gd name="connsiteY140" fmla="*/ 149469 h 2901461"/>
              <a:gd name="connsiteX141" fmla="*/ 3437792 w 8203223"/>
              <a:gd name="connsiteY141" fmla="*/ 158261 h 2901461"/>
              <a:gd name="connsiteX142" fmla="*/ 3323492 w 8203223"/>
              <a:gd name="connsiteY142" fmla="*/ 167054 h 2901461"/>
              <a:gd name="connsiteX143" fmla="*/ 2954215 w 8203223"/>
              <a:gd name="connsiteY143" fmla="*/ 158261 h 2901461"/>
              <a:gd name="connsiteX144" fmla="*/ 2919046 w 8203223"/>
              <a:gd name="connsiteY144" fmla="*/ 149469 h 2901461"/>
              <a:gd name="connsiteX145" fmla="*/ 2866292 w 8203223"/>
              <a:gd name="connsiteY145" fmla="*/ 140677 h 2901461"/>
              <a:gd name="connsiteX146" fmla="*/ 2813538 w 8203223"/>
              <a:gd name="connsiteY146" fmla="*/ 123092 h 2901461"/>
              <a:gd name="connsiteX147" fmla="*/ 2760784 w 8203223"/>
              <a:gd name="connsiteY147" fmla="*/ 105508 h 2901461"/>
              <a:gd name="connsiteX148" fmla="*/ 2734407 w 8203223"/>
              <a:gd name="connsiteY148" fmla="*/ 96715 h 2901461"/>
              <a:gd name="connsiteX149" fmla="*/ 1433146 w 8203223"/>
              <a:gd name="connsiteY149" fmla="*/ 105508 h 2901461"/>
              <a:gd name="connsiteX150" fmla="*/ 1301261 w 8203223"/>
              <a:gd name="connsiteY150" fmla="*/ 123092 h 2901461"/>
              <a:gd name="connsiteX151" fmla="*/ 1151792 w 8203223"/>
              <a:gd name="connsiteY151" fmla="*/ 149469 h 2901461"/>
              <a:gd name="connsiteX152" fmla="*/ 1046284 w 8203223"/>
              <a:gd name="connsiteY152" fmla="*/ 167054 h 2901461"/>
              <a:gd name="connsiteX153" fmla="*/ 738554 w 8203223"/>
              <a:gd name="connsiteY153" fmla="*/ 158261 h 2901461"/>
              <a:gd name="connsiteX154" fmla="*/ 703384 w 8203223"/>
              <a:gd name="connsiteY154" fmla="*/ 140677 h 2901461"/>
              <a:gd name="connsiteX155" fmla="*/ 677007 w 8203223"/>
              <a:gd name="connsiteY155" fmla="*/ 131885 h 2901461"/>
              <a:gd name="connsiteX156" fmla="*/ 633046 w 8203223"/>
              <a:gd name="connsiteY156" fmla="*/ 123092 h 2901461"/>
              <a:gd name="connsiteX157" fmla="*/ 580292 w 8203223"/>
              <a:gd name="connsiteY157" fmla="*/ 105508 h 2901461"/>
              <a:gd name="connsiteX158" fmla="*/ 553915 w 8203223"/>
              <a:gd name="connsiteY158" fmla="*/ 96715 h 2901461"/>
              <a:gd name="connsiteX159" fmla="*/ 483577 w 8203223"/>
              <a:gd name="connsiteY159" fmla="*/ 79131 h 2901461"/>
              <a:gd name="connsiteX160" fmla="*/ 413238 w 8203223"/>
              <a:gd name="connsiteY160" fmla="*/ 61546 h 2901461"/>
              <a:gd name="connsiteX161" fmla="*/ 84992 w 8203223"/>
              <a:gd name="connsiteY161" fmla="*/ 49823 h 2901461"/>
              <a:gd name="connsiteX162" fmla="*/ 0 w 8203223"/>
              <a:gd name="connsiteY162" fmla="*/ 0 h 2901461"/>
              <a:gd name="connsiteX0" fmla="*/ 0 w 8203223"/>
              <a:gd name="connsiteY0" fmla="*/ 0 h 2901461"/>
              <a:gd name="connsiteX1" fmla="*/ 0 w 8203223"/>
              <a:gd name="connsiteY1" fmla="*/ 2901461 h 2901461"/>
              <a:gd name="connsiteX2" fmla="*/ 8203223 w 8203223"/>
              <a:gd name="connsiteY2" fmla="*/ 2892669 h 2901461"/>
              <a:gd name="connsiteX3" fmla="*/ 8176846 w 8203223"/>
              <a:gd name="connsiteY3" fmla="*/ 2760785 h 2901461"/>
              <a:gd name="connsiteX4" fmla="*/ 8071338 w 8203223"/>
              <a:gd name="connsiteY4" fmla="*/ 2760785 h 2901461"/>
              <a:gd name="connsiteX5" fmla="*/ 8044961 w 8203223"/>
              <a:gd name="connsiteY5" fmla="*/ 2743200 h 2901461"/>
              <a:gd name="connsiteX6" fmla="*/ 7930661 w 8203223"/>
              <a:gd name="connsiteY6" fmla="*/ 2734408 h 2901461"/>
              <a:gd name="connsiteX7" fmla="*/ 7965830 w 8203223"/>
              <a:gd name="connsiteY7" fmla="*/ 2699238 h 2901461"/>
              <a:gd name="connsiteX8" fmla="*/ 7983415 w 8203223"/>
              <a:gd name="connsiteY8" fmla="*/ 2672861 h 2901461"/>
              <a:gd name="connsiteX9" fmla="*/ 7675684 w 8203223"/>
              <a:gd name="connsiteY9" fmla="*/ 2646485 h 2901461"/>
              <a:gd name="connsiteX10" fmla="*/ 7649307 w 8203223"/>
              <a:gd name="connsiteY10" fmla="*/ 2620108 h 2901461"/>
              <a:gd name="connsiteX11" fmla="*/ 7614138 w 8203223"/>
              <a:gd name="connsiteY11" fmla="*/ 2611315 h 2901461"/>
              <a:gd name="connsiteX12" fmla="*/ 7587761 w 8203223"/>
              <a:gd name="connsiteY12" fmla="*/ 2602523 h 2901461"/>
              <a:gd name="connsiteX13" fmla="*/ 7578969 w 8203223"/>
              <a:gd name="connsiteY13" fmla="*/ 2576146 h 2901461"/>
              <a:gd name="connsiteX14" fmla="*/ 7631723 w 8203223"/>
              <a:gd name="connsiteY14" fmla="*/ 2549769 h 2901461"/>
              <a:gd name="connsiteX15" fmla="*/ 7552592 w 8203223"/>
              <a:gd name="connsiteY15" fmla="*/ 2514600 h 2901461"/>
              <a:gd name="connsiteX16" fmla="*/ 7499838 w 8203223"/>
              <a:gd name="connsiteY16" fmla="*/ 2497015 h 2901461"/>
              <a:gd name="connsiteX17" fmla="*/ 7447084 w 8203223"/>
              <a:gd name="connsiteY17" fmla="*/ 2488223 h 2901461"/>
              <a:gd name="connsiteX18" fmla="*/ 7420707 w 8203223"/>
              <a:gd name="connsiteY18" fmla="*/ 2479431 h 2901461"/>
              <a:gd name="connsiteX19" fmla="*/ 7367954 w 8203223"/>
              <a:gd name="connsiteY19" fmla="*/ 2470638 h 2901461"/>
              <a:gd name="connsiteX20" fmla="*/ 7341577 w 8203223"/>
              <a:gd name="connsiteY20" fmla="*/ 2453054 h 2901461"/>
              <a:gd name="connsiteX21" fmla="*/ 7297615 w 8203223"/>
              <a:gd name="connsiteY21" fmla="*/ 2409092 h 2901461"/>
              <a:gd name="connsiteX22" fmla="*/ 7244861 w 8203223"/>
              <a:gd name="connsiteY22" fmla="*/ 2391508 h 2901461"/>
              <a:gd name="connsiteX23" fmla="*/ 7218484 w 8203223"/>
              <a:gd name="connsiteY23" fmla="*/ 2382715 h 2901461"/>
              <a:gd name="connsiteX24" fmla="*/ 7244861 w 8203223"/>
              <a:gd name="connsiteY24" fmla="*/ 2365131 h 2901461"/>
              <a:gd name="connsiteX25" fmla="*/ 7288823 w 8203223"/>
              <a:gd name="connsiteY25" fmla="*/ 2356338 h 2901461"/>
              <a:gd name="connsiteX26" fmla="*/ 7323992 w 8203223"/>
              <a:gd name="connsiteY26" fmla="*/ 2347546 h 2901461"/>
              <a:gd name="connsiteX27" fmla="*/ 7288823 w 8203223"/>
              <a:gd name="connsiteY27" fmla="*/ 2329961 h 2901461"/>
              <a:gd name="connsiteX28" fmla="*/ 7227277 w 8203223"/>
              <a:gd name="connsiteY28" fmla="*/ 2312377 h 2901461"/>
              <a:gd name="connsiteX29" fmla="*/ 7200900 w 8203223"/>
              <a:gd name="connsiteY29" fmla="*/ 2303585 h 2901461"/>
              <a:gd name="connsiteX30" fmla="*/ 7112977 w 8203223"/>
              <a:gd name="connsiteY30" fmla="*/ 2286000 h 2901461"/>
              <a:gd name="connsiteX31" fmla="*/ 6866792 w 8203223"/>
              <a:gd name="connsiteY31" fmla="*/ 2277208 h 2901461"/>
              <a:gd name="connsiteX32" fmla="*/ 6814038 w 8203223"/>
              <a:gd name="connsiteY32" fmla="*/ 2250831 h 2901461"/>
              <a:gd name="connsiteX33" fmla="*/ 6761284 w 8203223"/>
              <a:gd name="connsiteY33" fmla="*/ 2233246 h 2901461"/>
              <a:gd name="connsiteX34" fmla="*/ 6664569 w 8203223"/>
              <a:gd name="connsiteY34" fmla="*/ 2215661 h 2901461"/>
              <a:gd name="connsiteX35" fmla="*/ 6567854 w 8203223"/>
              <a:gd name="connsiteY35" fmla="*/ 2189285 h 2901461"/>
              <a:gd name="connsiteX36" fmla="*/ 6550269 w 8203223"/>
              <a:gd name="connsiteY36" fmla="*/ 2162908 h 2901461"/>
              <a:gd name="connsiteX37" fmla="*/ 6585438 w 8203223"/>
              <a:gd name="connsiteY37" fmla="*/ 2154115 h 2901461"/>
              <a:gd name="connsiteX38" fmla="*/ 6787661 w 8203223"/>
              <a:gd name="connsiteY38" fmla="*/ 2145323 h 2901461"/>
              <a:gd name="connsiteX39" fmla="*/ 6770077 w 8203223"/>
              <a:gd name="connsiteY39" fmla="*/ 2118946 h 2901461"/>
              <a:gd name="connsiteX40" fmla="*/ 6286500 w 8203223"/>
              <a:gd name="connsiteY40" fmla="*/ 2110154 h 2901461"/>
              <a:gd name="connsiteX41" fmla="*/ 6260123 w 8203223"/>
              <a:gd name="connsiteY41" fmla="*/ 2092569 h 2901461"/>
              <a:gd name="connsiteX42" fmla="*/ 6137030 w 8203223"/>
              <a:gd name="connsiteY42" fmla="*/ 2092569 h 2901461"/>
              <a:gd name="connsiteX43" fmla="*/ 6101861 w 8203223"/>
              <a:gd name="connsiteY43" fmla="*/ 2101361 h 2901461"/>
              <a:gd name="connsiteX44" fmla="*/ 5829300 w 8203223"/>
              <a:gd name="connsiteY44" fmla="*/ 2083777 h 2901461"/>
              <a:gd name="connsiteX45" fmla="*/ 5811715 w 8203223"/>
              <a:gd name="connsiteY45" fmla="*/ 2048608 h 2901461"/>
              <a:gd name="connsiteX46" fmla="*/ 5794130 w 8203223"/>
              <a:gd name="connsiteY46" fmla="*/ 2022231 h 2901461"/>
              <a:gd name="connsiteX47" fmla="*/ 5802923 w 8203223"/>
              <a:gd name="connsiteY47" fmla="*/ 1943100 h 2901461"/>
              <a:gd name="connsiteX48" fmla="*/ 5829300 w 8203223"/>
              <a:gd name="connsiteY48" fmla="*/ 1934308 h 2901461"/>
              <a:gd name="connsiteX49" fmla="*/ 6154615 w 8203223"/>
              <a:gd name="connsiteY49" fmla="*/ 1925515 h 2901461"/>
              <a:gd name="connsiteX50" fmla="*/ 6216161 w 8203223"/>
              <a:gd name="connsiteY50" fmla="*/ 1916723 h 2901461"/>
              <a:gd name="connsiteX51" fmla="*/ 6216161 w 8203223"/>
              <a:gd name="connsiteY51" fmla="*/ 1863969 h 2901461"/>
              <a:gd name="connsiteX52" fmla="*/ 6180992 w 8203223"/>
              <a:gd name="connsiteY52" fmla="*/ 1855177 h 2901461"/>
              <a:gd name="connsiteX53" fmla="*/ 6031523 w 8203223"/>
              <a:gd name="connsiteY53" fmla="*/ 1846385 h 2901461"/>
              <a:gd name="connsiteX54" fmla="*/ 5864469 w 8203223"/>
              <a:gd name="connsiteY54" fmla="*/ 1828800 h 2901461"/>
              <a:gd name="connsiteX55" fmla="*/ 5838092 w 8203223"/>
              <a:gd name="connsiteY55" fmla="*/ 1820008 h 2901461"/>
              <a:gd name="connsiteX56" fmla="*/ 5750169 w 8203223"/>
              <a:gd name="connsiteY56" fmla="*/ 1811215 h 2901461"/>
              <a:gd name="connsiteX57" fmla="*/ 5679830 w 8203223"/>
              <a:gd name="connsiteY57" fmla="*/ 1802423 h 2901461"/>
              <a:gd name="connsiteX58" fmla="*/ 5662246 w 8203223"/>
              <a:gd name="connsiteY58" fmla="*/ 1732085 h 2901461"/>
              <a:gd name="connsiteX59" fmla="*/ 5609492 w 8203223"/>
              <a:gd name="connsiteY59" fmla="*/ 1723292 h 2901461"/>
              <a:gd name="connsiteX60" fmla="*/ 5583115 w 8203223"/>
              <a:gd name="connsiteY60" fmla="*/ 1714500 h 2901461"/>
              <a:gd name="connsiteX61" fmla="*/ 5521569 w 8203223"/>
              <a:gd name="connsiteY61" fmla="*/ 1705708 h 2901461"/>
              <a:gd name="connsiteX62" fmla="*/ 5460023 w 8203223"/>
              <a:gd name="connsiteY62" fmla="*/ 1688123 h 2901461"/>
              <a:gd name="connsiteX63" fmla="*/ 5336930 w 8203223"/>
              <a:gd name="connsiteY63" fmla="*/ 1679331 h 2901461"/>
              <a:gd name="connsiteX64" fmla="*/ 5328138 w 8203223"/>
              <a:gd name="connsiteY64" fmla="*/ 1652954 h 2901461"/>
              <a:gd name="connsiteX65" fmla="*/ 5301761 w 8203223"/>
              <a:gd name="connsiteY65" fmla="*/ 1644161 h 2901461"/>
              <a:gd name="connsiteX66" fmla="*/ 5161084 w 8203223"/>
              <a:gd name="connsiteY66" fmla="*/ 1617785 h 2901461"/>
              <a:gd name="connsiteX67" fmla="*/ 5134707 w 8203223"/>
              <a:gd name="connsiteY67" fmla="*/ 1608992 h 2901461"/>
              <a:gd name="connsiteX68" fmla="*/ 5134707 w 8203223"/>
              <a:gd name="connsiteY68" fmla="*/ 1538654 h 2901461"/>
              <a:gd name="connsiteX69" fmla="*/ 5222630 w 8203223"/>
              <a:gd name="connsiteY69" fmla="*/ 1512277 h 2901461"/>
              <a:gd name="connsiteX70" fmla="*/ 5213838 w 8203223"/>
              <a:gd name="connsiteY70" fmla="*/ 1433146 h 2901461"/>
              <a:gd name="connsiteX71" fmla="*/ 5187461 w 8203223"/>
              <a:gd name="connsiteY71" fmla="*/ 1424354 h 2901461"/>
              <a:gd name="connsiteX72" fmla="*/ 5152292 w 8203223"/>
              <a:gd name="connsiteY72" fmla="*/ 1415561 h 2901461"/>
              <a:gd name="connsiteX73" fmla="*/ 5125915 w 8203223"/>
              <a:gd name="connsiteY73" fmla="*/ 1406769 h 2901461"/>
              <a:gd name="connsiteX74" fmla="*/ 5055577 w 8203223"/>
              <a:gd name="connsiteY74" fmla="*/ 1389185 h 2901461"/>
              <a:gd name="connsiteX75" fmla="*/ 4985238 w 8203223"/>
              <a:gd name="connsiteY75" fmla="*/ 1371600 h 2901461"/>
              <a:gd name="connsiteX76" fmla="*/ 4906107 w 8203223"/>
              <a:gd name="connsiteY76" fmla="*/ 1354015 h 2901461"/>
              <a:gd name="connsiteX77" fmla="*/ 4879730 w 8203223"/>
              <a:gd name="connsiteY77" fmla="*/ 1345223 h 2901461"/>
              <a:gd name="connsiteX78" fmla="*/ 4853354 w 8203223"/>
              <a:gd name="connsiteY78" fmla="*/ 1327638 h 2901461"/>
              <a:gd name="connsiteX79" fmla="*/ 4844561 w 8203223"/>
              <a:gd name="connsiteY79" fmla="*/ 1283677 h 2901461"/>
              <a:gd name="connsiteX80" fmla="*/ 4835769 w 8203223"/>
              <a:gd name="connsiteY80" fmla="*/ 1257300 h 2901461"/>
              <a:gd name="connsiteX81" fmla="*/ 4862146 w 8203223"/>
              <a:gd name="connsiteY81" fmla="*/ 1230923 h 2901461"/>
              <a:gd name="connsiteX82" fmla="*/ 4888523 w 8203223"/>
              <a:gd name="connsiteY82" fmla="*/ 1222131 h 2901461"/>
              <a:gd name="connsiteX83" fmla="*/ 4826977 w 8203223"/>
              <a:gd name="connsiteY83" fmla="*/ 1195754 h 2901461"/>
              <a:gd name="connsiteX84" fmla="*/ 4721469 w 8203223"/>
              <a:gd name="connsiteY84" fmla="*/ 1186961 h 2901461"/>
              <a:gd name="connsiteX85" fmla="*/ 4642338 w 8203223"/>
              <a:gd name="connsiteY85" fmla="*/ 1169377 h 2901461"/>
              <a:gd name="connsiteX86" fmla="*/ 4580792 w 8203223"/>
              <a:gd name="connsiteY86" fmla="*/ 1151792 h 2901461"/>
              <a:gd name="connsiteX87" fmla="*/ 4528038 w 8203223"/>
              <a:gd name="connsiteY87" fmla="*/ 1116623 h 2901461"/>
              <a:gd name="connsiteX88" fmla="*/ 4510454 w 8203223"/>
              <a:gd name="connsiteY88" fmla="*/ 1090246 h 2901461"/>
              <a:gd name="connsiteX89" fmla="*/ 4501661 w 8203223"/>
              <a:gd name="connsiteY89" fmla="*/ 1063869 h 2901461"/>
              <a:gd name="connsiteX90" fmla="*/ 4387361 w 8203223"/>
              <a:gd name="connsiteY90" fmla="*/ 1037492 h 2901461"/>
              <a:gd name="connsiteX91" fmla="*/ 4360984 w 8203223"/>
              <a:gd name="connsiteY91" fmla="*/ 1019908 h 2901461"/>
              <a:gd name="connsiteX92" fmla="*/ 4308230 w 8203223"/>
              <a:gd name="connsiteY92" fmla="*/ 1002323 h 2901461"/>
              <a:gd name="connsiteX93" fmla="*/ 4255477 w 8203223"/>
              <a:gd name="connsiteY93" fmla="*/ 984738 h 2901461"/>
              <a:gd name="connsiteX94" fmla="*/ 4229100 w 8203223"/>
              <a:gd name="connsiteY94" fmla="*/ 975946 h 2901461"/>
              <a:gd name="connsiteX95" fmla="*/ 4202723 w 8203223"/>
              <a:gd name="connsiteY95" fmla="*/ 967154 h 2901461"/>
              <a:gd name="connsiteX96" fmla="*/ 4185138 w 8203223"/>
              <a:gd name="connsiteY96" fmla="*/ 940777 h 2901461"/>
              <a:gd name="connsiteX97" fmla="*/ 4237892 w 8203223"/>
              <a:gd name="connsiteY97" fmla="*/ 923192 h 2901461"/>
              <a:gd name="connsiteX98" fmla="*/ 4281854 w 8203223"/>
              <a:gd name="connsiteY98" fmla="*/ 879231 h 2901461"/>
              <a:gd name="connsiteX99" fmla="*/ 4308230 w 8203223"/>
              <a:gd name="connsiteY99" fmla="*/ 852854 h 2901461"/>
              <a:gd name="connsiteX100" fmla="*/ 4396154 w 8203223"/>
              <a:gd name="connsiteY100" fmla="*/ 826477 h 2901461"/>
              <a:gd name="connsiteX101" fmla="*/ 4492869 w 8203223"/>
              <a:gd name="connsiteY101" fmla="*/ 808892 h 2901461"/>
              <a:gd name="connsiteX102" fmla="*/ 4563207 w 8203223"/>
              <a:gd name="connsiteY102" fmla="*/ 800100 h 2901461"/>
              <a:gd name="connsiteX103" fmla="*/ 4659923 w 8203223"/>
              <a:gd name="connsiteY103" fmla="*/ 773723 h 2901461"/>
              <a:gd name="connsiteX104" fmla="*/ 4765430 w 8203223"/>
              <a:gd name="connsiteY104" fmla="*/ 764931 h 2901461"/>
              <a:gd name="connsiteX105" fmla="*/ 4791807 w 8203223"/>
              <a:gd name="connsiteY105" fmla="*/ 747346 h 2901461"/>
              <a:gd name="connsiteX106" fmla="*/ 4853354 w 8203223"/>
              <a:gd name="connsiteY106" fmla="*/ 729761 h 2901461"/>
              <a:gd name="connsiteX107" fmla="*/ 4906107 w 8203223"/>
              <a:gd name="connsiteY107" fmla="*/ 712177 h 2901461"/>
              <a:gd name="connsiteX108" fmla="*/ 4958861 w 8203223"/>
              <a:gd name="connsiteY108" fmla="*/ 694592 h 2901461"/>
              <a:gd name="connsiteX109" fmla="*/ 5037992 w 8203223"/>
              <a:gd name="connsiteY109" fmla="*/ 668215 h 2901461"/>
              <a:gd name="connsiteX110" fmla="*/ 5064369 w 8203223"/>
              <a:gd name="connsiteY110" fmla="*/ 659423 h 2901461"/>
              <a:gd name="connsiteX111" fmla="*/ 5090746 w 8203223"/>
              <a:gd name="connsiteY111" fmla="*/ 641838 h 2901461"/>
              <a:gd name="connsiteX112" fmla="*/ 5161084 w 8203223"/>
              <a:gd name="connsiteY112" fmla="*/ 624254 h 2901461"/>
              <a:gd name="connsiteX113" fmla="*/ 5125915 w 8203223"/>
              <a:gd name="connsiteY113" fmla="*/ 615461 h 2901461"/>
              <a:gd name="connsiteX114" fmla="*/ 5081954 w 8203223"/>
              <a:gd name="connsiteY114" fmla="*/ 606669 h 2901461"/>
              <a:gd name="connsiteX115" fmla="*/ 5055577 w 8203223"/>
              <a:gd name="connsiteY115" fmla="*/ 597877 h 2901461"/>
              <a:gd name="connsiteX116" fmla="*/ 4967654 w 8203223"/>
              <a:gd name="connsiteY116" fmla="*/ 589085 h 2901461"/>
              <a:gd name="connsiteX117" fmla="*/ 4976446 w 8203223"/>
              <a:gd name="connsiteY117" fmla="*/ 527538 h 2901461"/>
              <a:gd name="connsiteX118" fmla="*/ 4976446 w 8203223"/>
              <a:gd name="connsiteY118" fmla="*/ 457200 h 2901461"/>
              <a:gd name="connsiteX119" fmla="*/ 4932484 w 8203223"/>
              <a:gd name="connsiteY119" fmla="*/ 448408 h 2901461"/>
              <a:gd name="connsiteX120" fmla="*/ 4941277 w 8203223"/>
              <a:gd name="connsiteY120" fmla="*/ 422031 h 2901461"/>
              <a:gd name="connsiteX121" fmla="*/ 4976446 w 8203223"/>
              <a:gd name="connsiteY121" fmla="*/ 413238 h 2901461"/>
              <a:gd name="connsiteX122" fmla="*/ 4950069 w 8203223"/>
              <a:gd name="connsiteY122" fmla="*/ 404446 h 2901461"/>
              <a:gd name="connsiteX123" fmla="*/ 4765430 w 8203223"/>
              <a:gd name="connsiteY123" fmla="*/ 395654 h 2901461"/>
              <a:gd name="connsiteX124" fmla="*/ 4712677 w 8203223"/>
              <a:gd name="connsiteY124" fmla="*/ 369277 h 2901461"/>
              <a:gd name="connsiteX125" fmla="*/ 4686300 w 8203223"/>
              <a:gd name="connsiteY125" fmla="*/ 360485 h 2901461"/>
              <a:gd name="connsiteX126" fmla="*/ 4659923 w 8203223"/>
              <a:gd name="connsiteY126" fmla="*/ 342900 h 2901461"/>
              <a:gd name="connsiteX127" fmla="*/ 4589584 w 8203223"/>
              <a:gd name="connsiteY127" fmla="*/ 325315 h 2901461"/>
              <a:gd name="connsiteX128" fmla="*/ 4563207 w 8203223"/>
              <a:gd name="connsiteY128" fmla="*/ 316523 h 2901461"/>
              <a:gd name="connsiteX129" fmla="*/ 4466492 w 8203223"/>
              <a:gd name="connsiteY129" fmla="*/ 290146 h 2901461"/>
              <a:gd name="connsiteX130" fmla="*/ 4440115 w 8203223"/>
              <a:gd name="connsiteY130" fmla="*/ 281354 h 2901461"/>
              <a:gd name="connsiteX131" fmla="*/ 4378569 w 8203223"/>
              <a:gd name="connsiteY131" fmla="*/ 272561 h 2901461"/>
              <a:gd name="connsiteX132" fmla="*/ 4325815 w 8203223"/>
              <a:gd name="connsiteY132" fmla="*/ 254977 h 2901461"/>
              <a:gd name="connsiteX133" fmla="*/ 4211515 w 8203223"/>
              <a:gd name="connsiteY133" fmla="*/ 237392 h 2901461"/>
              <a:gd name="connsiteX134" fmla="*/ 4141177 w 8203223"/>
              <a:gd name="connsiteY134" fmla="*/ 219808 h 2901461"/>
              <a:gd name="connsiteX135" fmla="*/ 4106007 w 8203223"/>
              <a:gd name="connsiteY135" fmla="*/ 211015 h 2901461"/>
              <a:gd name="connsiteX136" fmla="*/ 4079630 w 8203223"/>
              <a:gd name="connsiteY136" fmla="*/ 202223 h 2901461"/>
              <a:gd name="connsiteX137" fmla="*/ 3912577 w 8203223"/>
              <a:gd name="connsiteY137" fmla="*/ 193431 h 2901461"/>
              <a:gd name="connsiteX138" fmla="*/ 3851030 w 8203223"/>
              <a:gd name="connsiteY138" fmla="*/ 184638 h 2901461"/>
              <a:gd name="connsiteX139" fmla="*/ 3833446 w 8203223"/>
              <a:gd name="connsiteY139" fmla="*/ 158261 h 2901461"/>
              <a:gd name="connsiteX140" fmla="*/ 3798277 w 8203223"/>
              <a:gd name="connsiteY140" fmla="*/ 149469 h 2901461"/>
              <a:gd name="connsiteX141" fmla="*/ 3437792 w 8203223"/>
              <a:gd name="connsiteY141" fmla="*/ 158261 h 2901461"/>
              <a:gd name="connsiteX142" fmla="*/ 3323492 w 8203223"/>
              <a:gd name="connsiteY142" fmla="*/ 167054 h 2901461"/>
              <a:gd name="connsiteX143" fmla="*/ 2954215 w 8203223"/>
              <a:gd name="connsiteY143" fmla="*/ 158261 h 2901461"/>
              <a:gd name="connsiteX144" fmla="*/ 2919046 w 8203223"/>
              <a:gd name="connsiteY144" fmla="*/ 149469 h 2901461"/>
              <a:gd name="connsiteX145" fmla="*/ 2866292 w 8203223"/>
              <a:gd name="connsiteY145" fmla="*/ 140677 h 2901461"/>
              <a:gd name="connsiteX146" fmla="*/ 2813538 w 8203223"/>
              <a:gd name="connsiteY146" fmla="*/ 123092 h 2901461"/>
              <a:gd name="connsiteX147" fmla="*/ 2760784 w 8203223"/>
              <a:gd name="connsiteY147" fmla="*/ 105508 h 2901461"/>
              <a:gd name="connsiteX148" fmla="*/ 2734407 w 8203223"/>
              <a:gd name="connsiteY148" fmla="*/ 96715 h 2901461"/>
              <a:gd name="connsiteX149" fmla="*/ 1433146 w 8203223"/>
              <a:gd name="connsiteY149" fmla="*/ 105508 h 2901461"/>
              <a:gd name="connsiteX150" fmla="*/ 1301261 w 8203223"/>
              <a:gd name="connsiteY150" fmla="*/ 123092 h 2901461"/>
              <a:gd name="connsiteX151" fmla="*/ 1151792 w 8203223"/>
              <a:gd name="connsiteY151" fmla="*/ 149469 h 2901461"/>
              <a:gd name="connsiteX152" fmla="*/ 1046284 w 8203223"/>
              <a:gd name="connsiteY152" fmla="*/ 167054 h 2901461"/>
              <a:gd name="connsiteX153" fmla="*/ 738554 w 8203223"/>
              <a:gd name="connsiteY153" fmla="*/ 158261 h 2901461"/>
              <a:gd name="connsiteX154" fmla="*/ 703384 w 8203223"/>
              <a:gd name="connsiteY154" fmla="*/ 140677 h 2901461"/>
              <a:gd name="connsiteX155" fmla="*/ 677007 w 8203223"/>
              <a:gd name="connsiteY155" fmla="*/ 131885 h 2901461"/>
              <a:gd name="connsiteX156" fmla="*/ 633046 w 8203223"/>
              <a:gd name="connsiteY156" fmla="*/ 123092 h 2901461"/>
              <a:gd name="connsiteX157" fmla="*/ 580292 w 8203223"/>
              <a:gd name="connsiteY157" fmla="*/ 105508 h 2901461"/>
              <a:gd name="connsiteX158" fmla="*/ 553915 w 8203223"/>
              <a:gd name="connsiteY158" fmla="*/ 96715 h 2901461"/>
              <a:gd name="connsiteX159" fmla="*/ 483577 w 8203223"/>
              <a:gd name="connsiteY159" fmla="*/ 79131 h 2901461"/>
              <a:gd name="connsiteX160" fmla="*/ 413238 w 8203223"/>
              <a:gd name="connsiteY160" fmla="*/ 61546 h 2901461"/>
              <a:gd name="connsiteX161" fmla="*/ 237392 w 8203223"/>
              <a:gd name="connsiteY161" fmla="*/ 49823 h 2901461"/>
              <a:gd name="connsiteX162" fmla="*/ 0 w 8203223"/>
              <a:gd name="connsiteY162" fmla="*/ 0 h 2901461"/>
              <a:gd name="connsiteX0" fmla="*/ 0 w 8203223"/>
              <a:gd name="connsiteY0" fmla="*/ 0 h 2901461"/>
              <a:gd name="connsiteX1" fmla="*/ 0 w 8203223"/>
              <a:gd name="connsiteY1" fmla="*/ 2901461 h 2901461"/>
              <a:gd name="connsiteX2" fmla="*/ 8203223 w 8203223"/>
              <a:gd name="connsiteY2" fmla="*/ 2892669 h 2901461"/>
              <a:gd name="connsiteX3" fmla="*/ 8176846 w 8203223"/>
              <a:gd name="connsiteY3" fmla="*/ 2760785 h 2901461"/>
              <a:gd name="connsiteX4" fmla="*/ 8071338 w 8203223"/>
              <a:gd name="connsiteY4" fmla="*/ 2760785 h 2901461"/>
              <a:gd name="connsiteX5" fmla="*/ 8044961 w 8203223"/>
              <a:gd name="connsiteY5" fmla="*/ 2743200 h 2901461"/>
              <a:gd name="connsiteX6" fmla="*/ 7930661 w 8203223"/>
              <a:gd name="connsiteY6" fmla="*/ 2734408 h 2901461"/>
              <a:gd name="connsiteX7" fmla="*/ 7965830 w 8203223"/>
              <a:gd name="connsiteY7" fmla="*/ 2699238 h 2901461"/>
              <a:gd name="connsiteX8" fmla="*/ 7983415 w 8203223"/>
              <a:gd name="connsiteY8" fmla="*/ 2672861 h 2901461"/>
              <a:gd name="connsiteX9" fmla="*/ 7675684 w 8203223"/>
              <a:gd name="connsiteY9" fmla="*/ 2646485 h 2901461"/>
              <a:gd name="connsiteX10" fmla="*/ 7649307 w 8203223"/>
              <a:gd name="connsiteY10" fmla="*/ 2620108 h 2901461"/>
              <a:gd name="connsiteX11" fmla="*/ 7614138 w 8203223"/>
              <a:gd name="connsiteY11" fmla="*/ 2611315 h 2901461"/>
              <a:gd name="connsiteX12" fmla="*/ 7587761 w 8203223"/>
              <a:gd name="connsiteY12" fmla="*/ 2602523 h 2901461"/>
              <a:gd name="connsiteX13" fmla="*/ 7578969 w 8203223"/>
              <a:gd name="connsiteY13" fmla="*/ 2576146 h 2901461"/>
              <a:gd name="connsiteX14" fmla="*/ 7631723 w 8203223"/>
              <a:gd name="connsiteY14" fmla="*/ 2549769 h 2901461"/>
              <a:gd name="connsiteX15" fmla="*/ 7552592 w 8203223"/>
              <a:gd name="connsiteY15" fmla="*/ 2514600 h 2901461"/>
              <a:gd name="connsiteX16" fmla="*/ 7499838 w 8203223"/>
              <a:gd name="connsiteY16" fmla="*/ 2497015 h 2901461"/>
              <a:gd name="connsiteX17" fmla="*/ 7447084 w 8203223"/>
              <a:gd name="connsiteY17" fmla="*/ 2488223 h 2901461"/>
              <a:gd name="connsiteX18" fmla="*/ 7420707 w 8203223"/>
              <a:gd name="connsiteY18" fmla="*/ 2479431 h 2901461"/>
              <a:gd name="connsiteX19" fmla="*/ 7367954 w 8203223"/>
              <a:gd name="connsiteY19" fmla="*/ 2470638 h 2901461"/>
              <a:gd name="connsiteX20" fmla="*/ 7341577 w 8203223"/>
              <a:gd name="connsiteY20" fmla="*/ 2453054 h 2901461"/>
              <a:gd name="connsiteX21" fmla="*/ 7297615 w 8203223"/>
              <a:gd name="connsiteY21" fmla="*/ 2409092 h 2901461"/>
              <a:gd name="connsiteX22" fmla="*/ 7244861 w 8203223"/>
              <a:gd name="connsiteY22" fmla="*/ 2391508 h 2901461"/>
              <a:gd name="connsiteX23" fmla="*/ 7218484 w 8203223"/>
              <a:gd name="connsiteY23" fmla="*/ 2382715 h 2901461"/>
              <a:gd name="connsiteX24" fmla="*/ 7244861 w 8203223"/>
              <a:gd name="connsiteY24" fmla="*/ 2365131 h 2901461"/>
              <a:gd name="connsiteX25" fmla="*/ 7288823 w 8203223"/>
              <a:gd name="connsiteY25" fmla="*/ 2356338 h 2901461"/>
              <a:gd name="connsiteX26" fmla="*/ 7323992 w 8203223"/>
              <a:gd name="connsiteY26" fmla="*/ 2347546 h 2901461"/>
              <a:gd name="connsiteX27" fmla="*/ 7288823 w 8203223"/>
              <a:gd name="connsiteY27" fmla="*/ 2329961 h 2901461"/>
              <a:gd name="connsiteX28" fmla="*/ 7227277 w 8203223"/>
              <a:gd name="connsiteY28" fmla="*/ 2312377 h 2901461"/>
              <a:gd name="connsiteX29" fmla="*/ 7200900 w 8203223"/>
              <a:gd name="connsiteY29" fmla="*/ 2303585 h 2901461"/>
              <a:gd name="connsiteX30" fmla="*/ 7112977 w 8203223"/>
              <a:gd name="connsiteY30" fmla="*/ 2286000 h 2901461"/>
              <a:gd name="connsiteX31" fmla="*/ 6866792 w 8203223"/>
              <a:gd name="connsiteY31" fmla="*/ 2277208 h 2901461"/>
              <a:gd name="connsiteX32" fmla="*/ 6814038 w 8203223"/>
              <a:gd name="connsiteY32" fmla="*/ 2250831 h 2901461"/>
              <a:gd name="connsiteX33" fmla="*/ 6761284 w 8203223"/>
              <a:gd name="connsiteY33" fmla="*/ 2233246 h 2901461"/>
              <a:gd name="connsiteX34" fmla="*/ 6664569 w 8203223"/>
              <a:gd name="connsiteY34" fmla="*/ 2215661 h 2901461"/>
              <a:gd name="connsiteX35" fmla="*/ 6567854 w 8203223"/>
              <a:gd name="connsiteY35" fmla="*/ 2189285 h 2901461"/>
              <a:gd name="connsiteX36" fmla="*/ 6550269 w 8203223"/>
              <a:gd name="connsiteY36" fmla="*/ 2162908 h 2901461"/>
              <a:gd name="connsiteX37" fmla="*/ 6585438 w 8203223"/>
              <a:gd name="connsiteY37" fmla="*/ 2154115 h 2901461"/>
              <a:gd name="connsiteX38" fmla="*/ 6787661 w 8203223"/>
              <a:gd name="connsiteY38" fmla="*/ 2145323 h 2901461"/>
              <a:gd name="connsiteX39" fmla="*/ 6770077 w 8203223"/>
              <a:gd name="connsiteY39" fmla="*/ 2118946 h 2901461"/>
              <a:gd name="connsiteX40" fmla="*/ 6286500 w 8203223"/>
              <a:gd name="connsiteY40" fmla="*/ 2110154 h 2901461"/>
              <a:gd name="connsiteX41" fmla="*/ 6260123 w 8203223"/>
              <a:gd name="connsiteY41" fmla="*/ 2092569 h 2901461"/>
              <a:gd name="connsiteX42" fmla="*/ 6137030 w 8203223"/>
              <a:gd name="connsiteY42" fmla="*/ 2092569 h 2901461"/>
              <a:gd name="connsiteX43" fmla="*/ 6101861 w 8203223"/>
              <a:gd name="connsiteY43" fmla="*/ 2101361 h 2901461"/>
              <a:gd name="connsiteX44" fmla="*/ 5829300 w 8203223"/>
              <a:gd name="connsiteY44" fmla="*/ 2083777 h 2901461"/>
              <a:gd name="connsiteX45" fmla="*/ 5811715 w 8203223"/>
              <a:gd name="connsiteY45" fmla="*/ 2048608 h 2901461"/>
              <a:gd name="connsiteX46" fmla="*/ 5794130 w 8203223"/>
              <a:gd name="connsiteY46" fmla="*/ 2022231 h 2901461"/>
              <a:gd name="connsiteX47" fmla="*/ 5802923 w 8203223"/>
              <a:gd name="connsiteY47" fmla="*/ 1943100 h 2901461"/>
              <a:gd name="connsiteX48" fmla="*/ 5829300 w 8203223"/>
              <a:gd name="connsiteY48" fmla="*/ 1934308 h 2901461"/>
              <a:gd name="connsiteX49" fmla="*/ 6154615 w 8203223"/>
              <a:gd name="connsiteY49" fmla="*/ 1925515 h 2901461"/>
              <a:gd name="connsiteX50" fmla="*/ 6216161 w 8203223"/>
              <a:gd name="connsiteY50" fmla="*/ 1916723 h 2901461"/>
              <a:gd name="connsiteX51" fmla="*/ 6216161 w 8203223"/>
              <a:gd name="connsiteY51" fmla="*/ 1863969 h 2901461"/>
              <a:gd name="connsiteX52" fmla="*/ 6180992 w 8203223"/>
              <a:gd name="connsiteY52" fmla="*/ 1855177 h 2901461"/>
              <a:gd name="connsiteX53" fmla="*/ 6031523 w 8203223"/>
              <a:gd name="connsiteY53" fmla="*/ 1846385 h 2901461"/>
              <a:gd name="connsiteX54" fmla="*/ 5864469 w 8203223"/>
              <a:gd name="connsiteY54" fmla="*/ 1828800 h 2901461"/>
              <a:gd name="connsiteX55" fmla="*/ 5838092 w 8203223"/>
              <a:gd name="connsiteY55" fmla="*/ 1820008 h 2901461"/>
              <a:gd name="connsiteX56" fmla="*/ 5750169 w 8203223"/>
              <a:gd name="connsiteY56" fmla="*/ 1811215 h 2901461"/>
              <a:gd name="connsiteX57" fmla="*/ 5679830 w 8203223"/>
              <a:gd name="connsiteY57" fmla="*/ 1802423 h 2901461"/>
              <a:gd name="connsiteX58" fmla="*/ 5662246 w 8203223"/>
              <a:gd name="connsiteY58" fmla="*/ 1732085 h 2901461"/>
              <a:gd name="connsiteX59" fmla="*/ 5609492 w 8203223"/>
              <a:gd name="connsiteY59" fmla="*/ 1723292 h 2901461"/>
              <a:gd name="connsiteX60" fmla="*/ 5583115 w 8203223"/>
              <a:gd name="connsiteY60" fmla="*/ 1714500 h 2901461"/>
              <a:gd name="connsiteX61" fmla="*/ 5521569 w 8203223"/>
              <a:gd name="connsiteY61" fmla="*/ 1705708 h 2901461"/>
              <a:gd name="connsiteX62" fmla="*/ 5460023 w 8203223"/>
              <a:gd name="connsiteY62" fmla="*/ 1688123 h 2901461"/>
              <a:gd name="connsiteX63" fmla="*/ 5336930 w 8203223"/>
              <a:gd name="connsiteY63" fmla="*/ 1679331 h 2901461"/>
              <a:gd name="connsiteX64" fmla="*/ 5328138 w 8203223"/>
              <a:gd name="connsiteY64" fmla="*/ 1652954 h 2901461"/>
              <a:gd name="connsiteX65" fmla="*/ 5301761 w 8203223"/>
              <a:gd name="connsiteY65" fmla="*/ 1644161 h 2901461"/>
              <a:gd name="connsiteX66" fmla="*/ 5161084 w 8203223"/>
              <a:gd name="connsiteY66" fmla="*/ 1617785 h 2901461"/>
              <a:gd name="connsiteX67" fmla="*/ 5134707 w 8203223"/>
              <a:gd name="connsiteY67" fmla="*/ 1608992 h 2901461"/>
              <a:gd name="connsiteX68" fmla="*/ 5134707 w 8203223"/>
              <a:gd name="connsiteY68" fmla="*/ 1538654 h 2901461"/>
              <a:gd name="connsiteX69" fmla="*/ 5222630 w 8203223"/>
              <a:gd name="connsiteY69" fmla="*/ 1512277 h 2901461"/>
              <a:gd name="connsiteX70" fmla="*/ 5213838 w 8203223"/>
              <a:gd name="connsiteY70" fmla="*/ 1433146 h 2901461"/>
              <a:gd name="connsiteX71" fmla="*/ 5187461 w 8203223"/>
              <a:gd name="connsiteY71" fmla="*/ 1424354 h 2901461"/>
              <a:gd name="connsiteX72" fmla="*/ 5152292 w 8203223"/>
              <a:gd name="connsiteY72" fmla="*/ 1415561 h 2901461"/>
              <a:gd name="connsiteX73" fmla="*/ 5125915 w 8203223"/>
              <a:gd name="connsiteY73" fmla="*/ 1406769 h 2901461"/>
              <a:gd name="connsiteX74" fmla="*/ 5055577 w 8203223"/>
              <a:gd name="connsiteY74" fmla="*/ 1389185 h 2901461"/>
              <a:gd name="connsiteX75" fmla="*/ 4985238 w 8203223"/>
              <a:gd name="connsiteY75" fmla="*/ 1371600 h 2901461"/>
              <a:gd name="connsiteX76" fmla="*/ 4906107 w 8203223"/>
              <a:gd name="connsiteY76" fmla="*/ 1354015 h 2901461"/>
              <a:gd name="connsiteX77" fmla="*/ 4879730 w 8203223"/>
              <a:gd name="connsiteY77" fmla="*/ 1345223 h 2901461"/>
              <a:gd name="connsiteX78" fmla="*/ 4853354 w 8203223"/>
              <a:gd name="connsiteY78" fmla="*/ 1327638 h 2901461"/>
              <a:gd name="connsiteX79" fmla="*/ 4844561 w 8203223"/>
              <a:gd name="connsiteY79" fmla="*/ 1283677 h 2901461"/>
              <a:gd name="connsiteX80" fmla="*/ 4835769 w 8203223"/>
              <a:gd name="connsiteY80" fmla="*/ 1257300 h 2901461"/>
              <a:gd name="connsiteX81" fmla="*/ 4862146 w 8203223"/>
              <a:gd name="connsiteY81" fmla="*/ 1230923 h 2901461"/>
              <a:gd name="connsiteX82" fmla="*/ 4888523 w 8203223"/>
              <a:gd name="connsiteY82" fmla="*/ 1222131 h 2901461"/>
              <a:gd name="connsiteX83" fmla="*/ 4826977 w 8203223"/>
              <a:gd name="connsiteY83" fmla="*/ 1195754 h 2901461"/>
              <a:gd name="connsiteX84" fmla="*/ 4721469 w 8203223"/>
              <a:gd name="connsiteY84" fmla="*/ 1186961 h 2901461"/>
              <a:gd name="connsiteX85" fmla="*/ 4642338 w 8203223"/>
              <a:gd name="connsiteY85" fmla="*/ 1169377 h 2901461"/>
              <a:gd name="connsiteX86" fmla="*/ 4580792 w 8203223"/>
              <a:gd name="connsiteY86" fmla="*/ 1151792 h 2901461"/>
              <a:gd name="connsiteX87" fmla="*/ 4528038 w 8203223"/>
              <a:gd name="connsiteY87" fmla="*/ 1116623 h 2901461"/>
              <a:gd name="connsiteX88" fmla="*/ 4510454 w 8203223"/>
              <a:gd name="connsiteY88" fmla="*/ 1090246 h 2901461"/>
              <a:gd name="connsiteX89" fmla="*/ 4501661 w 8203223"/>
              <a:gd name="connsiteY89" fmla="*/ 1063869 h 2901461"/>
              <a:gd name="connsiteX90" fmla="*/ 4387361 w 8203223"/>
              <a:gd name="connsiteY90" fmla="*/ 1037492 h 2901461"/>
              <a:gd name="connsiteX91" fmla="*/ 4360984 w 8203223"/>
              <a:gd name="connsiteY91" fmla="*/ 1019908 h 2901461"/>
              <a:gd name="connsiteX92" fmla="*/ 4308230 w 8203223"/>
              <a:gd name="connsiteY92" fmla="*/ 1002323 h 2901461"/>
              <a:gd name="connsiteX93" fmla="*/ 4255477 w 8203223"/>
              <a:gd name="connsiteY93" fmla="*/ 984738 h 2901461"/>
              <a:gd name="connsiteX94" fmla="*/ 4229100 w 8203223"/>
              <a:gd name="connsiteY94" fmla="*/ 975946 h 2901461"/>
              <a:gd name="connsiteX95" fmla="*/ 4202723 w 8203223"/>
              <a:gd name="connsiteY95" fmla="*/ 967154 h 2901461"/>
              <a:gd name="connsiteX96" fmla="*/ 4185138 w 8203223"/>
              <a:gd name="connsiteY96" fmla="*/ 940777 h 2901461"/>
              <a:gd name="connsiteX97" fmla="*/ 4237892 w 8203223"/>
              <a:gd name="connsiteY97" fmla="*/ 923192 h 2901461"/>
              <a:gd name="connsiteX98" fmla="*/ 4281854 w 8203223"/>
              <a:gd name="connsiteY98" fmla="*/ 879231 h 2901461"/>
              <a:gd name="connsiteX99" fmla="*/ 4308230 w 8203223"/>
              <a:gd name="connsiteY99" fmla="*/ 852854 h 2901461"/>
              <a:gd name="connsiteX100" fmla="*/ 4396154 w 8203223"/>
              <a:gd name="connsiteY100" fmla="*/ 826477 h 2901461"/>
              <a:gd name="connsiteX101" fmla="*/ 4492869 w 8203223"/>
              <a:gd name="connsiteY101" fmla="*/ 808892 h 2901461"/>
              <a:gd name="connsiteX102" fmla="*/ 4563207 w 8203223"/>
              <a:gd name="connsiteY102" fmla="*/ 800100 h 2901461"/>
              <a:gd name="connsiteX103" fmla="*/ 4659923 w 8203223"/>
              <a:gd name="connsiteY103" fmla="*/ 773723 h 2901461"/>
              <a:gd name="connsiteX104" fmla="*/ 4765430 w 8203223"/>
              <a:gd name="connsiteY104" fmla="*/ 764931 h 2901461"/>
              <a:gd name="connsiteX105" fmla="*/ 4791807 w 8203223"/>
              <a:gd name="connsiteY105" fmla="*/ 747346 h 2901461"/>
              <a:gd name="connsiteX106" fmla="*/ 4853354 w 8203223"/>
              <a:gd name="connsiteY106" fmla="*/ 729761 h 2901461"/>
              <a:gd name="connsiteX107" fmla="*/ 4906107 w 8203223"/>
              <a:gd name="connsiteY107" fmla="*/ 712177 h 2901461"/>
              <a:gd name="connsiteX108" fmla="*/ 4958861 w 8203223"/>
              <a:gd name="connsiteY108" fmla="*/ 694592 h 2901461"/>
              <a:gd name="connsiteX109" fmla="*/ 5037992 w 8203223"/>
              <a:gd name="connsiteY109" fmla="*/ 668215 h 2901461"/>
              <a:gd name="connsiteX110" fmla="*/ 5064369 w 8203223"/>
              <a:gd name="connsiteY110" fmla="*/ 659423 h 2901461"/>
              <a:gd name="connsiteX111" fmla="*/ 5090746 w 8203223"/>
              <a:gd name="connsiteY111" fmla="*/ 641838 h 2901461"/>
              <a:gd name="connsiteX112" fmla="*/ 5161084 w 8203223"/>
              <a:gd name="connsiteY112" fmla="*/ 624254 h 2901461"/>
              <a:gd name="connsiteX113" fmla="*/ 5125915 w 8203223"/>
              <a:gd name="connsiteY113" fmla="*/ 615461 h 2901461"/>
              <a:gd name="connsiteX114" fmla="*/ 5081954 w 8203223"/>
              <a:gd name="connsiteY114" fmla="*/ 606669 h 2901461"/>
              <a:gd name="connsiteX115" fmla="*/ 5055577 w 8203223"/>
              <a:gd name="connsiteY115" fmla="*/ 597877 h 2901461"/>
              <a:gd name="connsiteX116" fmla="*/ 4967654 w 8203223"/>
              <a:gd name="connsiteY116" fmla="*/ 589085 h 2901461"/>
              <a:gd name="connsiteX117" fmla="*/ 4976446 w 8203223"/>
              <a:gd name="connsiteY117" fmla="*/ 527538 h 2901461"/>
              <a:gd name="connsiteX118" fmla="*/ 4976446 w 8203223"/>
              <a:gd name="connsiteY118" fmla="*/ 457200 h 2901461"/>
              <a:gd name="connsiteX119" fmla="*/ 4932484 w 8203223"/>
              <a:gd name="connsiteY119" fmla="*/ 448408 h 2901461"/>
              <a:gd name="connsiteX120" fmla="*/ 4941277 w 8203223"/>
              <a:gd name="connsiteY120" fmla="*/ 422031 h 2901461"/>
              <a:gd name="connsiteX121" fmla="*/ 4976446 w 8203223"/>
              <a:gd name="connsiteY121" fmla="*/ 413238 h 2901461"/>
              <a:gd name="connsiteX122" fmla="*/ 4950069 w 8203223"/>
              <a:gd name="connsiteY122" fmla="*/ 404446 h 2901461"/>
              <a:gd name="connsiteX123" fmla="*/ 4765430 w 8203223"/>
              <a:gd name="connsiteY123" fmla="*/ 395654 h 2901461"/>
              <a:gd name="connsiteX124" fmla="*/ 4712677 w 8203223"/>
              <a:gd name="connsiteY124" fmla="*/ 369277 h 2901461"/>
              <a:gd name="connsiteX125" fmla="*/ 4686300 w 8203223"/>
              <a:gd name="connsiteY125" fmla="*/ 360485 h 2901461"/>
              <a:gd name="connsiteX126" fmla="*/ 4659923 w 8203223"/>
              <a:gd name="connsiteY126" fmla="*/ 342900 h 2901461"/>
              <a:gd name="connsiteX127" fmla="*/ 4589584 w 8203223"/>
              <a:gd name="connsiteY127" fmla="*/ 325315 h 2901461"/>
              <a:gd name="connsiteX128" fmla="*/ 4563207 w 8203223"/>
              <a:gd name="connsiteY128" fmla="*/ 316523 h 2901461"/>
              <a:gd name="connsiteX129" fmla="*/ 4466492 w 8203223"/>
              <a:gd name="connsiteY129" fmla="*/ 290146 h 2901461"/>
              <a:gd name="connsiteX130" fmla="*/ 4440115 w 8203223"/>
              <a:gd name="connsiteY130" fmla="*/ 281354 h 2901461"/>
              <a:gd name="connsiteX131" fmla="*/ 4378569 w 8203223"/>
              <a:gd name="connsiteY131" fmla="*/ 272561 h 2901461"/>
              <a:gd name="connsiteX132" fmla="*/ 4325815 w 8203223"/>
              <a:gd name="connsiteY132" fmla="*/ 254977 h 2901461"/>
              <a:gd name="connsiteX133" fmla="*/ 4211515 w 8203223"/>
              <a:gd name="connsiteY133" fmla="*/ 237392 h 2901461"/>
              <a:gd name="connsiteX134" fmla="*/ 4141177 w 8203223"/>
              <a:gd name="connsiteY134" fmla="*/ 219808 h 2901461"/>
              <a:gd name="connsiteX135" fmla="*/ 4106007 w 8203223"/>
              <a:gd name="connsiteY135" fmla="*/ 211015 h 2901461"/>
              <a:gd name="connsiteX136" fmla="*/ 4079630 w 8203223"/>
              <a:gd name="connsiteY136" fmla="*/ 202223 h 2901461"/>
              <a:gd name="connsiteX137" fmla="*/ 3912577 w 8203223"/>
              <a:gd name="connsiteY137" fmla="*/ 193431 h 2901461"/>
              <a:gd name="connsiteX138" fmla="*/ 3851030 w 8203223"/>
              <a:gd name="connsiteY138" fmla="*/ 184638 h 2901461"/>
              <a:gd name="connsiteX139" fmla="*/ 3833446 w 8203223"/>
              <a:gd name="connsiteY139" fmla="*/ 158261 h 2901461"/>
              <a:gd name="connsiteX140" fmla="*/ 3798277 w 8203223"/>
              <a:gd name="connsiteY140" fmla="*/ 149469 h 2901461"/>
              <a:gd name="connsiteX141" fmla="*/ 3437792 w 8203223"/>
              <a:gd name="connsiteY141" fmla="*/ 158261 h 2901461"/>
              <a:gd name="connsiteX142" fmla="*/ 3323492 w 8203223"/>
              <a:gd name="connsiteY142" fmla="*/ 167054 h 2901461"/>
              <a:gd name="connsiteX143" fmla="*/ 2954215 w 8203223"/>
              <a:gd name="connsiteY143" fmla="*/ 158261 h 2901461"/>
              <a:gd name="connsiteX144" fmla="*/ 2919046 w 8203223"/>
              <a:gd name="connsiteY144" fmla="*/ 149469 h 2901461"/>
              <a:gd name="connsiteX145" fmla="*/ 2866292 w 8203223"/>
              <a:gd name="connsiteY145" fmla="*/ 140677 h 2901461"/>
              <a:gd name="connsiteX146" fmla="*/ 2813538 w 8203223"/>
              <a:gd name="connsiteY146" fmla="*/ 123092 h 2901461"/>
              <a:gd name="connsiteX147" fmla="*/ 2760784 w 8203223"/>
              <a:gd name="connsiteY147" fmla="*/ 105508 h 2901461"/>
              <a:gd name="connsiteX148" fmla="*/ 2734407 w 8203223"/>
              <a:gd name="connsiteY148" fmla="*/ 96715 h 2901461"/>
              <a:gd name="connsiteX149" fmla="*/ 1433146 w 8203223"/>
              <a:gd name="connsiteY149" fmla="*/ 105508 h 2901461"/>
              <a:gd name="connsiteX150" fmla="*/ 1301261 w 8203223"/>
              <a:gd name="connsiteY150" fmla="*/ 123092 h 2901461"/>
              <a:gd name="connsiteX151" fmla="*/ 1151792 w 8203223"/>
              <a:gd name="connsiteY151" fmla="*/ 149469 h 2901461"/>
              <a:gd name="connsiteX152" fmla="*/ 1046284 w 8203223"/>
              <a:gd name="connsiteY152" fmla="*/ 167054 h 2901461"/>
              <a:gd name="connsiteX153" fmla="*/ 738554 w 8203223"/>
              <a:gd name="connsiteY153" fmla="*/ 158261 h 2901461"/>
              <a:gd name="connsiteX154" fmla="*/ 703384 w 8203223"/>
              <a:gd name="connsiteY154" fmla="*/ 140677 h 2901461"/>
              <a:gd name="connsiteX155" fmla="*/ 677007 w 8203223"/>
              <a:gd name="connsiteY155" fmla="*/ 131885 h 2901461"/>
              <a:gd name="connsiteX156" fmla="*/ 633046 w 8203223"/>
              <a:gd name="connsiteY156" fmla="*/ 123092 h 2901461"/>
              <a:gd name="connsiteX157" fmla="*/ 580292 w 8203223"/>
              <a:gd name="connsiteY157" fmla="*/ 105508 h 2901461"/>
              <a:gd name="connsiteX158" fmla="*/ 553915 w 8203223"/>
              <a:gd name="connsiteY158" fmla="*/ 96715 h 2901461"/>
              <a:gd name="connsiteX159" fmla="*/ 483577 w 8203223"/>
              <a:gd name="connsiteY159" fmla="*/ 79131 h 2901461"/>
              <a:gd name="connsiteX160" fmla="*/ 413238 w 8203223"/>
              <a:gd name="connsiteY160" fmla="*/ 61546 h 2901461"/>
              <a:gd name="connsiteX161" fmla="*/ 237392 w 8203223"/>
              <a:gd name="connsiteY161" fmla="*/ 49823 h 2901461"/>
              <a:gd name="connsiteX162" fmla="*/ 0 w 8203223"/>
              <a:gd name="connsiteY162" fmla="*/ 0 h 2901461"/>
              <a:gd name="connsiteX0" fmla="*/ 0 w 8203223"/>
              <a:gd name="connsiteY0" fmla="*/ 0 h 2901461"/>
              <a:gd name="connsiteX1" fmla="*/ 0 w 8203223"/>
              <a:gd name="connsiteY1" fmla="*/ 2901461 h 2901461"/>
              <a:gd name="connsiteX2" fmla="*/ 8203223 w 8203223"/>
              <a:gd name="connsiteY2" fmla="*/ 2892669 h 2901461"/>
              <a:gd name="connsiteX3" fmla="*/ 8176846 w 8203223"/>
              <a:gd name="connsiteY3" fmla="*/ 2760785 h 2901461"/>
              <a:gd name="connsiteX4" fmla="*/ 8071338 w 8203223"/>
              <a:gd name="connsiteY4" fmla="*/ 2760785 h 2901461"/>
              <a:gd name="connsiteX5" fmla="*/ 8044961 w 8203223"/>
              <a:gd name="connsiteY5" fmla="*/ 2743200 h 2901461"/>
              <a:gd name="connsiteX6" fmla="*/ 7930661 w 8203223"/>
              <a:gd name="connsiteY6" fmla="*/ 2734408 h 2901461"/>
              <a:gd name="connsiteX7" fmla="*/ 7965830 w 8203223"/>
              <a:gd name="connsiteY7" fmla="*/ 2699238 h 2901461"/>
              <a:gd name="connsiteX8" fmla="*/ 7983415 w 8203223"/>
              <a:gd name="connsiteY8" fmla="*/ 2672861 h 2901461"/>
              <a:gd name="connsiteX9" fmla="*/ 7675684 w 8203223"/>
              <a:gd name="connsiteY9" fmla="*/ 2646485 h 2901461"/>
              <a:gd name="connsiteX10" fmla="*/ 7649307 w 8203223"/>
              <a:gd name="connsiteY10" fmla="*/ 2620108 h 2901461"/>
              <a:gd name="connsiteX11" fmla="*/ 7614138 w 8203223"/>
              <a:gd name="connsiteY11" fmla="*/ 2611315 h 2901461"/>
              <a:gd name="connsiteX12" fmla="*/ 7587761 w 8203223"/>
              <a:gd name="connsiteY12" fmla="*/ 2602523 h 2901461"/>
              <a:gd name="connsiteX13" fmla="*/ 7578969 w 8203223"/>
              <a:gd name="connsiteY13" fmla="*/ 2576146 h 2901461"/>
              <a:gd name="connsiteX14" fmla="*/ 7631723 w 8203223"/>
              <a:gd name="connsiteY14" fmla="*/ 2549769 h 2901461"/>
              <a:gd name="connsiteX15" fmla="*/ 7552592 w 8203223"/>
              <a:gd name="connsiteY15" fmla="*/ 2514600 h 2901461"/>
              <a:gd name="connsiteX16" fmla="*/ 7499838 w 8203223"/>
              <a:gd name="connsiteY16" fmla="*/ 2497015 h 2901461"/>
              <a:gd name="connsiteX17" fmla="*/ 7447084 w 8203223"/>
              <a:gd name="connsiteY17" fmla="*/ 2488223 h 2901461"/>
              <a:gd name="connsiteX18" fmla="*/ 7420707 w 8203223"/>
              <a:gd name="connsiteY18" fmla="*/ 2479431 h 2901461"/>
              <a:gd name="connsiteX19" fmla="*/ 7367954 w 8203223"/>
              <a:gd name="connsiteY19" fmla="*/ 2470638 h 2901461"/>
              <a:gd name="connsiteX20" fmla="*/ 7341577 w 8203223"/>
              <a:gd name="connsiteY20" fmla="*/ 2453054 h 2901461"/>
              <a:gd name="connsiteX21" fmla="*/ 7297615 w 8203223"/>
              <a:gd name="connsiteY21" fmla="*/ 2409092 h 2901461"/>
              <a:gd name="connsiteX22" fmla="*/ 7244861 w 8203223"/>
              <a:gd name="connsiteY22" fmla="*/ 2391508 h 2901461"/>
              <a:gd name="connsiteX23" fmla="*/ 7218484 w 8203223"/>
              <a:gd name="connsiteY23" fmla="*/ 2382715 h 2901461"/>
              <a:gd name="connsiteX24" fmla="*/ 7244861 w 8203223"/>
              <a:gd name="connsiteY24" fmla="*/ 2365131 h 2901461"/>
              <a:gd name="connsiteX25" fmla="*/ 7288823 w 8203223"/>
              <a:gd name="connsiteY25" fmla="*/ 2356338 h 2901461"/>
              <a:gd name="connsiteX26" fmla="*/ 7323992 w 8203223"/>
              <a:gd name="connsiteY26" fmla="*/ 2347546 h 2901461"/>
              <a:gd name="connsiteX27" fmla="*/ 7288823 w 8203223"/>
              <a:gd name="connsiteY27" fmla="*/ 2329961 h 2901461"/>
              <a:gd name="connsiteX28" fmla="*/ 7227277 w 8203223"/>
              <a:gd name="connsiteY28" fmla="*/ 2312377 h 2901461"/>
              <a:gd name="connsiteX29" fmla="*/ 7200900 w 8203223"/>
              <a:gd name="connsiteY29" fmla="*/ 2303585 h 2901461"/>
              <a:gd name="connsiteX30" fmla="*/ 7112977 w 8203223"/>
              <a:gd name="connsiteY30" fmla="*/ 2286000 h 2901461"/>
              <a:gd name="connsiteX31" fmla="*/ 6866792 w 8203223"/>
              <a:gd name="connsiteY31" fmla="*/ 2277208 h 2901461"/>
              <a:gd name="connsiteX32" fmla="*/ 6814038 w 8203223"/>
              <a:gd name="connsiteY32" fmla="*/ 2250831 h 2901461"/>
              <a:gd name="connsiteX33" fmla="*/ 6761284 w 8203223"/>
              <a:gd name="connsiteY33" fmla="*/ 2233246 h 2901461"/>
              <a:gd name="connsiteX34" fmla="*/ 6664569 w 8203223"/>
              <a:gd name="connsiteY34" fmla="*/ 2215661 h 2901461"/>
              <a:gd name="connsiteX35" fmla="*/ 6567854 w 8203223"/>
              <a:gd name="connsiteY35" fmla="*/ 2189285 h 2901461"/>
              <a:gd name="connsiteX36" fmla="*/ 6550269 w 8203223"/>
              <a:gd name="connsiteY36" fmla="*/ 2162908 h 2901461"/>
              <a:gd name="connsiteX37" fmla="*/ 6585438 w 8203223"/>
              <a:gd name="connsiteY37" fmla="*/ 2154115 h 2901461"/>
              <a:gd name="connsiteX38" fmla="*/ 6787661 w 8203223"/>
              <a:gd name="connsiteY38" fmla="*/ 2145323 h 2901461"/>
              <a:gd name="connsiteX39" fmla="*/ 6770077 w 8203223"/>
              <a:gd name="connsiteY39" fmla="*/ 2118946 h 2901461"/>
              <a:gd name="connsiteX40" fmla="*/ 6286500 w 8203223"/>
              <a:gd name="connsiteY40" fmla="*/ 2110154 h 2901461"/>
              <a:gd name="connsiteX41" fmla="*/ 6260123 w 8203223"/>
              <a:gd name="connsiteY41" fmla="*/ 2092569 h 2901461"/>
              <a:gd name="connsiteX42" fmla="*/ 6137030 w 8203223"/>
              <a:gd name="connsiteY42" fmla="*/ 2092569 h 2901461"/>
              <a:gd name="connsiteX43" fmla="*/ 6101861 w 8203223"/>
              <a:gd name="connsiteY43" fmla="*/ 2101361 h 2901461"/>
              <a:gd name="connsiteX44" fmla="*/ 5829300 w 8203223"/>
              <a:gd name="connsiteY44" fmla="*/ 2083777 h 2901461"/>
              <a:gd name="connsiteX45" fmla="*/ 5811715 w 8203223"/>
              <a:gd name="connsiteY45" fmla="*/ 2048608 h 2901461"/>
              <a:gd name="connsiteX46" fmla="*/ 5794130 w 8203223"/>
              <a:gd name="connsiteY46" fmla="*/ 2022231 h 2901461"/>
              <a:gd name="connsiteX47" fmla="*/ 5802923 w 8203223"/>
              <a:gd name="connsiteY47" fmla="*/ 1943100 h 2901461"/>
              <a:gd name="connsiteX48" fmla="*/ 5829300 w 8203223"/>
              <a:gd name="connsiteY48" fmla="*/ 1934308 h 2901461"/>
              <a:gd name="connsiteX49" fmla="*/ 6154615 w 8203223"/>
              <a:gd name="connsiteY49" fmla="*/ 1925515 h 2901461"/>
              <a:gd name="connsiteX50" fmla="*/ 6216161 w 8203223"/>
              <a:gd name="connsiteY50" fmla="*/ 1916723 h 2901461"/>
              <a:gd name="connsiteX51" fmla="*/ 6216161 w 8203223"/>
              <a:gd name="connsiteY51" fmla="*/ 1863969 h 2901461"/>
              <a:gd name="connsiteX52" fmla="*/ 6180992 w 8203223"/>
              <a:gd name="connsiteY52" fmla="*/ 1855177 h 2901461"/>
              <a:gd name="connsiteX53" fmla="*/ 6031523 w 8203223"/>
              <a:gd name="connsiteY53" fmla="*/ 1846385 h 2901461"/>
              <a:gd name="connsiteX54" fmla="*/ 5864469 w 8203223"/>
              <a:gd name="connsiteY54" fmla="*/ 1828800 h 2901461"/>
              <a:gd name="connsiteX55" fmla="*/ 5838092 w 8203223"/>
              <a:gd name="connsiteY55" fmla="*/ 1820008 h 2901461"/>
              <a:gd name="connsiteX56" fmla="*/ 5750169 w 8203223"/>
              <a:gd name="connsiteY56" fmla="*/ 1811215 h 2901461"/>
              <a:gd name="connsiteX57" fmla="*/ 5679830 w 8203223"/>
              <a:gd name="connsiteY57" fmla="*/ 1802423 h 2901461"/>
              <a:gd name="connsiteX58" fmla="*/ 5662246 w 8203223"/>
              <a:gd name="connsiteY58" fmla="*/ 1732085 h 2901461"/>
              <a:gd name="connsiteX59" fmla="*/ 5609492 w 8203223"/>
              <a:gd name="connsiteY59" fmla="*/ 1723292 h 2901461"/>
              <a:gd name="connsiteX60" fmla="*/ 5583115 w 8203223"/>
              <a:gd name="connsiteY60" fmla="*/ 1714500 h 2901461"/>
              <a:gd name="connsiteX61" fmla="*/ 5521569 w 8203223"/>
              <a:gd name="connsiteY61" fmla="*/ 1705708 h 2901461"/>
              <a:gd name="connsiteX62" fmla="*/ 5460023 w 8203223"/>
              <a:gd name="connsiteY62" fmla="*/ 1688123 h 2901461"/>
              <a:gd name="connsiteX63" fmla="*/ 5336930 w 8203223"/>
              <a:gd name="connsiteY63" fmla="*/ 1679331 h 2901461"/>
              <a:gd name="connsiteX64" fmla="*/ 5328138 w 8203223"/>
              <a:gd name="connsiteY64" fmla="*/ 1652954 h 2901461"/>
              <a:gd name="connsiteX65" fmla="*/ 5301761 w 8203223"/>
              <a:gd name="connsiteY65" fmla="*/ 1644161 h 2901461"/>
              <a:gd name="connsiteX66" fmla="*/ 5161084 w 8203223"/>
              <a:gd name="connsiteY66" fmla="*/ 1617785 h 2901461"/>
              <a:gd name="connsiteX67" fmla="*/ 5134707 w 8203223"/>
              <a:gd name="connsiteY67" fmla="*/ 1608992 h 2901461"/>
              <a:gd name="connsiteX68" fmla="*/ 5134707 w 8203223"/>
              <a:gd name="connsiteY68" fmla="*/ 1538654 h 2901461"/>
              <a:gd name="connsiteX69" fmla="*/ 5222630 w 8203223"/>
              <a:gd name="connsiteY69" fmla="*/ 1512277 h 2901461"/>
              <a:gd name="connsiteX70" fmla="*/ 5213838 w 8203223"/>
              <a:gd name="connsiteY70" fmla="*/ 1433146 h 2901461"/>
              <a:gd name="connsiteX71" fmla="*/ 5187461 w 8203223"/>
              <a:gd name="connsiteY71" fmla="*/ 1424354 h 2901461"/>
              <a:gd name="connsiteX72" fmla="*/ 5152292 w 8203223"/>
              <a:gd name="connsiteY72" fmla="*/ 1415561 h 2901461"/>
              <a:gd name="connsiteX73" fmla="*/ 5125915 w 8203223"/>
              <a:gd name="connsiteY73" fmla="*/ 1406769 h 2901461"/>
              <a:gd name="connsiteX74" fmla="*/ 5055577 w 8203223"/>
              <a:gd name="connsiteY74" fmla="*/ 1389185 h 2901461"/>
              <a:gd name="connsiteX75" fmla="*/ 4985238 w 8203223"/>
              <a:gd name="connsiteY75" fmla="*/ 1371600 h 2901461"/>
              <a:gd name="connsiteX76" fmla="*/ 4906107 w 8203223"/>
              <a:gd name="connsiteY76" fmla="*/ 1354015 h 2901461"/>
              <a:gd name="connsiteX77" fmla="*/ 4879730 w 8203223"/>
              <a:gd name="connsiteY77" fmla="*/ 1345223 h 2901461"/>
              <a:gd name="connsiteX78" fmla="*/ 4853354 w 8203223"/>
              <a:gd name="connsiteY78" fmla="*/ 1327638 h 2901461"/>
              <a:gd name="connsiteX79" fmla="*/ 4844561 w 8203223"/>
              <a:gd name="connsiteY79" fmla="*/ 1283677 h 2901461"/>
              <a:gd name="connsiteX80" fmla="*/ 4835769 w 8203223"/>
              <a:gd name="connsiteY80" fmla="*/ 1257300 h 2901461"/>
              <a:gd name="connsiteX81" fmla="*/ 4862146 w 8203223"/>
              <a:gd name="connsiteY81" fmla="*/ 1230923 h 2901461"/>
              <a:gd name="connsiteX82" fmla="*/ 4888523 w 8203223"/>
              <a:gd name="connsiteY82" fmla="*/ 1222131 h 2901461"/>
              <a:gd name="connsiteX83" fmla="*/ 4826977 w 8203223"/>
              <a:gd name="connsiteY83" fmla="*/ 1195754 h 2901461"/>
              <a:gd name="connsiteX84" fmla="*/ 4721469 w 8203223"/>
              <a:gd name="connsiteY84" fmla="*/ 1186961 h 2901461"/>
              <a:gd name="connsiteX85" fmla="*/ 4642338 w 8203223"/>
              <a:gd name="connsiteY85" fmla="*/ 1169377 h 2901461"/>
              <a:gd name="connsiteX86" fmla="*/ 4580792 w 8203223"/>
              <a:gd name="connsiteY86" fmla="*/ 1151792 h 2901461"/>
              <a:gd name="connsiteX87" fmla="*/ 4528038 w 8203223"/>
              <a:gd name="connsiteY87" fmla="*/ 1116623 h 2901461"/>
              <a:gd name="connsiteX88" fmla="*/ 4510454 w 8203223"/>
              <a:gd name="connsiteY88" fmla="*/ 1090246 h 2901461"/>
              <a:gd name="connsiteX89" fmla="*/ 4501661 w 8203223"/>
              <a:gd name="connsiteY89" fmla="*/ 1063869 h 2901461"/>
              <a:gd name="connsiteX90" fmla="*/ 4387361 w 8203223"/>
              <a:gd name="connsiteY90" fmla="*/ 1037492 h 2901461"/>
              <a:gd name="connsiteX91" fmla="*/ 4360984 w 8203223"/>
              <a:gd name="connsiteY91" fmla="*/ 1019908 h 2901461"/>
              <a:gd name="connsiteX92" fmla="*/ 4308230 w 8203223"/>
              <a:gd name="connsiteY92" fmla="*/ 1002323 h 2901461"/>
              <a:gd name="connsiteX93" fmla="*/ 4255477 w 8203223"/>
              <a:gd name="connsiteY93" fmla="*/ 984738 h 2901461"/>
              <a:gd name="connsiteX94" fmla="*/ 4229100 w 8203223"/>
              <a:gd name="connsiteY94" fmla="*/ 975946 h 2901461"/>
              <a:gd name="connsiteX95" fmla="*/ 4202723 w 8203223"/>
              <a:gd name="connsiteY95" fmla="*/ 967154 h 2901461"/>
              <a:gd name="connsiteX96" fmla="*/ 4185138 w 8203223"/>
              <a:gd name="connsiteY96" fmla="*/ 940777 h 2901461"/>
              <a:gd name="connsiteX97" fmla="*/ 4237892 w 8203223"/>
              <a:gd name="connsiteY97" fmla="*/ 923192 h 2901461"/>
              <a:gd name="connsiteX98" fmla="*/ 4281854 w 8203223"/>
              <a:gd name="connsiteY98" fmla="*/ 879231 h 2901461"/>
              <a:gd name="connsiteX99" fmla="*/ 4308230 w 8203223"/>
              <a:gd name="connsiteY99" fmla="*/ 852854 h 2901461"/>
              <a:gd name="connsiteX100" fmla="*/ 4396154 w 8203223"/>
              <a:gd name="connsiteY100" fmla="*/ 826477 h 2901461"/>
              <a:gd name="connsiteX101" fmla="*/ 4492869 w 8203223"/>
              <a:gd name="connsiteY101" fmla="*/ 808892 h 2901461"/>
              <a:gd name="connsiteX102" fmla="*/ 4563207 w 8203223"/>
              <a:gd name="connsiteY102" fmla="*/ 800100 h 2901461"/>
              <a:gd name="connsiteX103" fmla="*/ 4659923 w 8203223"/>
              <a:gd name="connsiteY103" fmla="*/ 773723 h 2901461"/>
              <a:gd name="connsiteX104" fmla="*/ 4765430 w 8203223"/>
              <a:gd name="connsiteY104" fmla="*/ 764931 h 2901461"/>
              <a:gd name="connsiteX105" fmla="*/ 4791807 w 8203223"/>
              <a:gd name="connsiteY105" fmla="*/ 747346 h 2901461"/>
              <a:gd name="connsiteX106" fmla="*/ 4853354 w 8203223"/>
              <a:gd name="connsiteY106" fmla="*/ 729761 h 2901461"/>
              <a:gd name="connsiteX107" fmla="*/ 4906107 w 8203223"/>
              <a:gd name="connsiteY107" fmla="*/ 712177 h 2901461"/>
              <a:gd name="connsiteX108" fmla="*/ 4958861 w 8203223"/>
              <a:gd name="connsiteY108" fmla="*/ 694592 h 2901461"/>
              <a:gd name="connsiteX109" fmla="*/ 5037992 w 8203223"/>
              <a:gd name="connsiteY109" fmla="*/ 668215 h 2901461"/>
              <a:gd name="connsiteX110" fmla="*/ 5064369 w 8203223"/>
              <a:gd name="connsiteY110" fmla="*/ 659423 h 2901461"/>
              <a:gd name="connsiteX111" fmla="*/ 5090746 w 8203223"/>
              <a:gd name="connsiteY111" fmla="*/ 641838 h 2901461"/>
              <a:gd name="connsiteX112" fmla="*/ 5161084 w 8203223"/>
              <a:gd name="connsiteY112" fmla="*/ 624254 h 2901461"/>
              <a:gd name="connsiteX113" fmla="*/ 5125915 w 8203223"/>
              <a:gd name="connsiteY113" fmla="*/ 615461 h 2901461"/>
              <a:gd name="connsiteX114" fmla="*/ 5081954 w 8203223"/>
              <a:gd name="connsiteY114" fmla="*/ 606669 h 2901461"/>
              <a:gd name="connsiteX115" fmla="*/ 5055577 w 8203223"/>
              <a:gd name="connsiteY115" fmla="*/ 597877 h 2901461"/>
              <a:gd name="connsiteX116" fmla="*/ 4967654 w 8203223"/>
              <a:gd name="connsiteY116" fmla="*/ 589085 h 2901461"/>
              <a:gd name="connsiteX117" fmla="*/ 4976446 w 8203223"/>
              <a:gd name="connsiteY117" fmla="*/ 527538 h 2901461"/>
              <a:gd name="connsiteX118" fmla="*/ 4976446 w 8203223"/>
              <a:gd name="connsiteY118" fmla="*/ 457200 h 2901461"/>
              <a:gd name="connsiteX119" fmla="*/ 4932484 w 8203223"/>
              <a:gd name="connsiteY119" fmla="*/ 448408 h 2901461"/>
              <a:gd name="connsiteX120" fmla="*/ 4941277 w 8203223"/>
              <a:gd name="connsiteY120" fmla="*/ 422031 h 2901461"/>
              <a:gd name="connsiteX121" fmla="*/ 4976446 w 8203223"/>
              <a:gd name="connsiteY121" fmla="*/ 413238 h 2901461"/>
              <a:gd name="connsiteX122" fmla="*/ 4950069 w 8203223"/>
              <a:gd name="connsiteY122" fmla="*/ 404446 h 2901461"/>
              <a:gd name="connsiteX123" fmla="*/ 4765430 w 8203223"/>
              <a:gd name="connsiteY123" fmla="*/ 395654 h 2901461"/>
              <a:gd name="connsiteX124" fmla="*/ 4712677 w 8203223"/>
              <a:gd name="connsiteY124" fmla="*/ 369277 h 2901461"/>
              <a:gd name="connsiteX125" fmla="*/ 4686300 w 8203223"/>
              <a:gd name="connsiteY125" fmla="*/ 360485 h 2901461"/>
              <a:gd name="connsiteX126" fmla="*/ 4659923 w 8203223"/>
              <a:gd name="connsiteY126" fmla="*/ 342900 h 2901461"/>
              <a:gd name="connsiteX127" fmla="*/ 4589584 w 8203223"/>
              <a:gd name="connsiteY127" fmla="*/ 325315 h 2901461"/>
              <a:gd name="connsiteX128" fmla="*/ 4563207 w 8203223"/>
              <a:gd name="connsiteY128" fmla="*/ 316523 h 2901461"/>
              <a:gd name="connsiteX129" fmla="*/ 4466492 w 8203223"/>
              <a:gd name="connsiteY129" fmla="*/ 290146 h 2901461"/>
              <a:gd name="connsiteX130" fmla="*/ 4440115 w 8203223"/>
              <a:gd name="connsiteY130" fmla="*/ 281354 h 2901461"/>
              <a:gd name="connsiteX131" fmla="*/ 4378569 w 8203223"/>
              <a:gd name="connsiteY131" fmla="*/ 272561 h 2901461"/>
              <a:gd name="connsiteX132" fmla="*/ 4325815 w 8203223"/>
              <a:gd name="connsiteY132" fmla="*/ 254977 h 2901461"/>
              <a:gd name="connsiteX133" fmla="*/ 4211515 w 8203223"/>
              <a:gd name="connsiteY133" fmla="*/ 237392 h 2901461"/>
              <a:gd name="connsiteX134" fmla="*/ 4141177 w 8203223"/>
              <a:gd name="connsiteY134" fmla="*/ 219808 h 2901461"/>
              <a:gd name="connsiteX135" fmla="*/ 4106007 w 8203223"/>
              <a:gd name="connsiteY135" fmla="*/ 211015 h 2901461"/>
              <a:gd name="connsiteX136" fmla="*/ 4079630 w 8203223"/>
              <a:gd name="connsiteY136" fmla="*/ 202223 h 2901461"/>
              <a:gd name="connsiteX137" fmla="*/ 3912577 w 8203223"/>
              <a:gd name="connsiteY137" fmla="*/ 193431 h 2901461"/>
              <a:gd name="connsiteX138" fmla="*/ 3851030 w 8203223"/>
              <a:gd name="connsiteY138" fmla="*/ 184638 h 2901461"/>
              <a:gd name="connsiteX139" fmla="*/ 3833446 w 8203223"/>
              <a:gd name="connsiteY139" fmla="*/ 158261 h 2901461"/>
              <a:gd name="connsiteX140" fmla="*/ 3798277 w 8203223"/>
              <a:gd name="connsiteY140" fmla="*/ 149469 h 2901461"/>
              <a:gd name="connsiteX141" fmla="*/ 3437792 w 8203223"/>
              <a:gd name="connsiteY141" fmla="*/ 158261 h 2901461"/>
              <a:gd name="connsiteX142" fmla="*/ 3323492 w 8203223"/>
              <a:gd name="connsiteY142" fmla="*/ 167054 h 2901461"/>
              <a:gd name="connsiteX143" fmla="*/ 2954215 w 8203223"/>
              <a:gd name="connsiteY143" fmla="*/ 158261 h 2901461"/>
              <a:gd name="connsiteX144" fmla="*/ 2919046 w 8203223"/>
              <a:gd name="connsiteY144" fmla="*/ 149469 h 2901461"/>
              <a:gd name="connsiteX145" fmla="*/ 2866292 w 8203223"/>
              <a:gd name="connsiteY145" fmla="*/ 140677 h 2901461"/>
              <a:gd name="connsiteX146" fmla="*/ 2813538 w 8203223"/>
              <a:gd name="connsiteY146" fmla="*/ 123092 h 2901461"/>
              <a:gd name="connsiteX147" fmla="*/ 2760784 w 8203223"/>
              <a:gd name="connsiteY147" fmla="*/ 105508 h 2901461"/>
              <a:gd name="connsiteX148" fmla="*/ 2734407 w 8203223"/>
              <a:gd name="connsiteY148" fmla="*/ 96715 h 2901461"/>
              <a:gd name="connsiteX149" fmla="*/ 1433146 w 8203223"/>
              <a:gd name="connsiteY149" fmla="*/ 105508 h 2901461"/>
              <a:gd name="connsiteX150" fmla="*/ 1301261 w 8203223"/>
              <a:gd name="connsiteY150" fmla="*/ 123092 h 2901461"/>
              <a:gd name="connsiteX151" fmla="*/ 1151792 w 8203223"/>
              <a:gd name="connsiteY151" fmla="*/ 149469 h 2901461"/>
              <a:gd name="connsiteX152" fmla="*/ 1046284 w 8203223"/>
              <a:gd name="connsiteY152" fmla="*/ 167054 h 2901461"/>
              <a:gd name="connsiteX153" fmla="*/ 738554 w 8203223"/>
              <a:gd name="connsiteY153" fmla="*/ 158261 h 2901461"/>
              <a:gd name="connsiteX154" fmla="*/ 703384 w 8203223"/>
              <a:gd name="connsiteY154" fmla="*/ 140677 h 2901461"/>
              <a:gd name="connsiteX155" fmla="*/ 677007 w 8203223"/>
              <a:gd name="connsiteY155" fmla="*/ 131885 h 2901461"/>
              <a:gd name="connsiteX156" fmla="*/ 633046 w 8203223"/>
              <a:gd name="connsiteY156" fmla="*/ 123092 h 2901461"/>
              <a:gd name="connsiteX157" fmla="*/ 580292 w 8203223"/>
              <a:gd name="connsiteY157" fmla="*/ 105508 h 2901461"/>
              <a:gd name="connsiteX158" fmla="*/ 553915 w 8203223"/>
              <a:gd name="connsiteY158" fmla="*/ 96715 h 2901461"/>
              <a:gd name="connsiteX159" fmla="*/ 483577 w 8203223"/>
              <a:gd name="connsiteY159" fmla="*/ 79131 h 2901461"/>
              <a:gd name="connsiteX160" fmla="*/ 413238 w 8203223"/>
              <a:gd name="connsiteY160" fmla="*/ 61546 h 2901461"/>
              <a:gd name="connsiteX161" fmla="*/ 237392 w 8203223"/>
              <a:gd name="connsiteY161" fmla="*/ 49823 h 2901461"/>
              <a:gd name="connsiteX162" fmla="*/ 0 w 8203223"/>
              <a:gd name="connsiteY162" fmla="*/ 0 h 2901461"/>
              <a:gd name="connsiteX0" fmla="*/ 0 w 8203223"/>
              <a:gd name="connsiteY0" fmla="*/ 0 h 2865743"/>
              <a:gd name="connsiteX1" fmla="*/ 0 w 8203223"/>
              <a:gd name="connsiteY1" fmla="*/ 2865743 h 2865743"/>
              <a:gd name="connsiteX2" fmla="*/ 8203223 w 8203223"/>
              <a:gd name="connsiteY2" fmla="*/ 2856951 h 2865743"/>
              <a:gd name="connsiteX3" fmla="*/ 8176846 w 8203223"/>
              <a:gd name="connsiteY3" fmla="*/ 2725067 h 2865743"/>
              <a:gd name="connsiteX4" fmla="*/ 8071338 w 8203223"/>
              <a:gd name="connsiteY4" fmla="*/ 2725067 h 2865743"/>
              <a:gd name="connsiteX5" fmla="*/ 8044961 w 8203223"/>
              <a:gd name="connsiteY5" fmla="*/ 2707482 h 2865743"/>
              <a:gd name="connsiteX6" fmla="*/ 7930661 w 8203223"/>
              <a:gd name="connsiteY6" fmla="*/ 2698690 h 2865743"/>
              <a:gd name="connsiteX7" fmla="*/ 7965830 w 8203223"/>
              <a:gd name="connsiteY7" fmla="*/ 2663520 h 2865743"/>
              <a:gd name="connsiteX8" fmla="*/ 7983415 w 8203223"/>
              <a:gd name="connsiteY8" fmla="*/ 2637143 h 2865743"/>
              <a:gd name="connsiteX9" fmla="*/ 7675684 w 8203223"/>
              <a:gd name="connsiteY9" fmla="*/ 2610767 h 2865743"/>
              <a:gd name="connsiteX10" fmla="*/ 7649307 w 8203223"/>
              <a:gd name="connsiteY10" fmla="*/ 2584390 h 2865743"/>
              <a:gd name="connsiteX11" fmla="*/ 7614138 w 8203223"/>
              <a:gd name="connsiteY11" fmla="*/ 2575597 h 2865743"/>
              <a:gd name="connsiteX12" fmla="*/ 7587761 w 8203223"/>
              <a:gd name="connsiteY12" fmla="*/ 2566805 h 2865743"/>
              <a:gd name="connsiteX13" fmla="*/ 7578969 w 8203223"/>
              <a:gd name="connsiteY13" fmla="*/ 2540428 h 2865743"/>
              <a:gd name="connsiteX14" fmla="*/ 7631723 w 8203223"/>
              <a:gd name="connsiteY14" fmla="*/ 2514051 h 2865743"/>
              <a:gd name="connsiteX15" fmla="*/ 7552592 w 8203223"/>
              <a:gd name="connsiteY15" fmla="*/ 2478882 h 2865743"/>
              <a:gd name="connsiteX16" fmla="*/ 7499838 w 8203223"/>
              <a:gd name="connsiteY16" fmla="*/ 2461297 h 2865743"/>
              <a:gd name="connsiteX17" fmla="*/ 7447084 w 8203223"/>
              <a:gd name="connsiteY17" fmla="*/ 2452505 h 2865743"/>
              <a:gd name="connsiteX18" fmla="*/ 7420707 w 8203223"/>
              <a:gd name="connsiteY18" fmla="*/ 2443713 h 2865743"/>
              <a:gd name="connsiteX19" fmla="*/ 7367954 w 8203223"/>
              <a:gd name="connsiteY19" fmla="*/ 2434920 h 2865743"/>
              <a:gd name="connsiteX20" fmla="*/ 7341577 w 8203223"/>
              <a:gd name="connsiteY20" fmla="*/ 2417336 h 2865743"/>
              <a:gd name="connsiteX21" fmla="*/ 7297615 w 8203223"/>
              <a:gd name="connsiteY21" fmla="*/ 2373374 h 2865743"/>
              <a:gd name="connsiteX22" fmla="*/ 7244861 w 8203223"/>
              <a:gd name="connsiteY22" fmla="*/ 2355790 h 2865743"/>
              <a:gd name="connsiteX23" fmla="*/ 7218484 w 8203223"/>
              <a:gd name="connsiteY23" fmla="*/ 2346997 h 2865743"/>
              <a:gd name="connsiteX24" fmla="*/ 7244861 w 8203223"/>
              <a:gd name="connsiteY24" fmla="*/ 2329413 h 2865743"/>
              <a:gd name="connsiteX25" fmla="*/ 7288823 w 8203223"/>
              <a:gd name="connsiteY25" fmla="*/ 2320620 h 2865743"/>
              <a:gd name="connsiteX26" fmla="*/ 7323992 w 8203223"/>
              <a:gd name="connsiteY26" fmla="*/ 2311828 h 2865743"/>
              <a:gd name="connsiteX27" fmla="*/ 7288823 w 8203223"/>
              <a:gd name="connsiteY27" fmla="*/ 2294243 h 2865743"/>
              <a:gd name="connsiteX28" fmla="*/ 7227277 w 8203223"/>
              <a:gd name="connsiteY28" fmla="*/ 2276659 h 2865743"/>
              <a:gd name="connsiteX29" fmla="*/ 7200900 w 8203223"/>
              <a:gd name="connsiteY29" fmla="*/ 2267867 h 2865743"/>
              <a:gd name="connsiteX30" fmla="*/ 7112977 w 8203223"/>
              <a:gd name="connsiteY30" fmla="*/ 2250282 h 2865743"/>
              <a:gd name="connsiteX31" fmla="*/ 6866792 w 8203223"/>
              <a:gd name="connsiteY31" fmla="*/ 2241490 h 2865743"/>
              <a:gd name="connsiteX32" fmla="*/ 6814038 w 8203223"/>
              <a:gd name="connsiteY32" fmla="*/ 2215113 h 2865743"/>
              <a:gd name="connsiteX33" fmla="*/ 6761284 w 8203223"/>
              <a:gd name="connsiteY33" fmla="*/ 2197528 h 2865743"/>
              <a:gd name="connsiteX34" fmla="*/ 6664569 w 8203223"/>
              <a:gd name="connsiteY34" fmla="*/ 2179943 h 2865743"/>
              <a:gd name="connsiteX35" fmla="*/ 6567854 w 8203223"/>
              <a:gd name="connsiteY35" fmla="*/ 2153567 h 2865743"/>
              <a:gd name="connsiteX36" fmla="*/ 6550269 w 8203223"/>
              <a:gd name="connsiteY36" fmla="*/ 2127190 h 2865743"/>
              <a:gd name="connsiteX37" fmla="*/ 6585438 w 8203223"/>
              <a:gd name="connsiteY37" fmla="*/ 2118397 h 2865743"/>
              <a:gd name="connsiteX38" fmla="*/ 6787661 w 8203223"/>
              <a:gd name="connsiteY38" fmla="*/ 2109605 h 2865743"/>
              <a:gd name="connsiteX39" fmla="*/ 6770077 w 8203223"/>
              <a:gd name="connsiteY39" fmla="*/ 2083228 h 2865743"/>
              <a:gd name="connsiteX40" fmla="*/ 6286500 w 8203223"/>
              <a:gd name="connsiteY40" fmla="*/ 2074436 h 2865743"/>
              <a:gd name="connsiteX41" fmla="*/ 6260123 w 8203223"/>
              <a:gd name="connsiteY41" fmla="*/ 2056851 h 2865743"/>
              <a:gd name="connsiteX42" fmla="*/ 6137030 w 8203223"/>
              <a:gd name="connsiteY42" fmla="*/ 2056851 h 2865743"/>
              <a:gd name="connsiteX43" fmla="*/ 6101861 w 8203223"/>
              <a:gd name="connsiteY43" fmla="*/ 2065643 h 2865743"/>
              <a:gd name="connsiteX44" fmla="*/ 5829300 w 8203223"/>
              <a:gd name="connsiteY44" fmla="*/ 2048059 h 2865743"/>
              <a:gd name="connsiteX45" fmla="*/ 5811715 w 8203223"/>
              <a:gd name="connsiteY45" fmla="*/ 2012890 h 2865743"/>
              <a:gd name="connsiteX46" fmla="*/ 5794130 w 8203223"/>
              <a:gd name="connsiteY46" fmla="*/ 1986513 h 2865743"/>
              <a:gd name="connsiteX47" fmla="*/ 5802923 w 8203223"/>
              <a:gd name="connsiteY47" fmla="*/ 1907382 h 2865743"/>
              <a:gd name="connsiteX48" fmla="*/ 5829300 w 8203223"/>
              <a:gd name="connsiteY48" fmla="*/ 1898590 h 2865743"/>
              <a:gd name="connsiteX49" fmla="*/ 6154615 w 8203223"/>
              <a:gd name="connsiteY49" fmla="*/ 1889797 h 2865743"/>
              <a:gd name="connsiteX50" fmla="*/ 6216161 w 8203223"/>
              <a:gd name="connsiteY50" fmla="*/ 1881005 h 2865743"/>
              <a:gd name="connsiteX51" fmla="*/ 6216161 w 8203223"/>
              <a:gd name="connsiteY51" fmla="*/ 1828251 h 2865743"/>
              <a:gd name="connsiteX52" fmla="*/ 6180992 w 8203223"/>
              <a:gd name="connsiteY52" fmla="*/ 1819459 h 2865743"/>
              <a:gd name="connsiteX53" fmla="*/ 6031523 w 8203223"/>
              <a:gd name="connsiteY53" fmla="*/ 1810667 h 2865743"/>
              <a:gd name="connsiteX54" fmla="*/ 5864469 w 8203223"/>
              <a:gd name="connsiteY54" fmla="*/ 1793082 h 2865743"/>
              <a:gd name="connsiteX55" fmla="*/ 5838092 w 8203223"/>
              <a:gd name="connsiteY55" fmla="*/ 1784290 h 2865743"/>
              <a:gd name="connsiteX56" fmla="*/ 5750169 w 8203223"/>
              <a:gd name="connsiteY56" fmla="*/ 1775497 h 2865743"/>
              <a:gd name="connsiteX57" fmla="*/ 5679830 w 8203223"/>
              <a:gd name="connsiteY57" fmla="*/ 1766705 h 2865743"/>
              <a:gd name="connsiteX58" fmla="*/ 5662246 w 8203223"/>
              <a:gd name="connsiteY58" fmla="*/ 1696367 h 2865743"/>
              <a:gd name="connsiteX59" fmla="*/ 5609492 w 8203223"/>
              <a:gd name="connsiteY59" fmla="*/ 1687574 h 2865743"/>
              <a:gd name="connsiteX60" fmla="*/ 5583115 w 8203223"/>
              <a:gd name="connsiteY60" fmla="*/ 1678782 h 2865743"/>
              <a:gd name="connsiteX61" fmla="*/ 5521569 w 8203223"/>
              <a:gd name="connsiteY61" fmla="*/ 1669990 h 2865743"/>
              <a:gd name="connsiteX62" fmla="*/ 5460023 w 8203223"/>
              <a:gd name="connsiteY62" fmla="*/ 1652405 h 2865743"/>
              <a:gd name="connsiteX63" fmla="*/ 5336930 w 8203223"/>
              <a:gd name="connsiteY63" fmla="*/ 1643613 h 2865743"/>
              <a:gd name="connsiteX64" fmla="*/ 5328138 w 8203223"/>
              <a:gd name="connsiteY64" fmla="*/ 1617236 h 2865743"/>
              <a:gd name="connsiteX65" fmla="*/ 5301761 w 8203223"/>
              <a:gd name="connsiteY65" fmla="*/ 1608443 h 2865743"/>
              <a:gd name="connsiteX66" fmla="*/ 5161084 w 8203223"/>
              <a:gd name="connsiteY66" fmla="*/ 1582067 h 2865743"/>
              <a:gd name="connsiteX67" fmla="*/ 5134707 w 8203223"/>
              <a:gd name="connsiteY67" fmla="*/ 1573274 h 2865743"/>
              <a:gd name="connsiteX68" fmla="*/ 5134707 w 8203223"/>
              <a:gd name="connsiteY68" fmla="*/ 1502936 h 2865743"/>
              <a:gd name="connsiteX69" fmla="*/ 5222630 w 8203223"/>
              <a:gd name="connsiteY69" fmla="*/ 1476559 h 2865743"/>
              <a:gd name="connsiteX70" fmla="*/ 5213838 w 8203223"/>
              <a:gd name="connsiteY70" fmla="*/ 1397428 h 2865743"/>
              <a:gd name="connsiteX71" fmla="*/ 5187461 w 8203223"/>
              <a:gd name="connsiteY71" fmla="*/ 1388636 h 2865743"/>
              <a:gd name="connsiteX72" fmla="*/ 5152292 w 8203223"/>
              <a:gd name="connsiteY72" fmla="*/ 1379843 h 2865743"/>
              <a:gd name="connsiteX73" fmla="*/ 5125915 w 8203223"/>
              <a:gd name="connsiteY73" fmla="*/ 1371051 h 2865743"/>
              <a:gd name="connsiteX74" fmla="*/ 5055577 w 8203223"/>
              <a:gd name="connsiteY74" fmla="*/ 1353467 h 2865743"/>
              <a:gd name="connsiteX75" fmla="*/ 4985238 w 8203223"/>
              <a:gd name="connsiteY75" fmla="*/ 1335882 h 2865743"/>
              <a:gd name="connsiteX76" fmla="*/ 4906107 w 8203223"/>
              <a:gd name="connsiteY76" fmla="*/ 1318297 h 2865743"/>
              <a:gd name="connsiteX77" fmla="*/ 4879730 w 8203223"/>
              <a:gd name="connsiteY77" fmla="*/ 1309505 h 2865743"/>
              <a:gd name="connsiteX78" fmla="*/ 4853354 w 8203223"/>
              <a:gd name="connsiteY78" fmla="*/ 1291920 h 2865743"/>
              <a:gd name="connsiteX79" fmla="*/ 4844561 w 8203223"/>
              <a:gd name="connsiteY79" fmla="*/ 1247959 h 2865743"/>
              <a:gd name="connsiteX80" fmla="*/ 4835769 w 8203223"/>
              <a:gd name="connsiteY80" fmla="*/ 1221582 h 2865743"/>
              <a:gd name="connsiteX81" fmla="*/ 4862146 w 8203223"/>
              <a:gd name="connsiteY81" fmla="*/ 1195205 h 2865743"/>
              <a:gd name="connsiteX82" fmla="*/ 4888523 w 8203223"/>
              <a:gd name="connsiteY82" fmla="*/ 1186413 h 2865743"/>
              <a:gd name="connsiteX83" fmla="*/ 4826977 w 8203223"/>
              <a:gd name="connsiteY83" fmla="*/ 1160036 h 2865743"/>
              <a:gd name="connsiteX84" fmla="*/ 4721469 w 8203223"/>
              <a:gd name="connsiteY84" fmla="*/ 1151243 h 2865743"/>
              <a:gd name="connsiteX85" fmla="*/ 4642338 w 8203223"/>
              <a:gd name="connsiteY85" fmla="*/ 1133659 h 2865743"/>
              <a:gd name="connsiteX86" fmla="*/ 4580792 w 8203223"/>
              <a:gd name="connsiteY86" fmla="*/ 1116074 h 2865743"/>
              <a:gd name="connsiteX87" fmla="*/ 4528038 w 8203223"/>
              <a:gd name="connsiteY87" fmla="*/ 1080905 h 2865743"/>
              <a:gd name="connsiteX88" fmla="*/ 4510454 w 8203223"/>
              <a:gd name="connsiteY88" fmla="*/ 1054528 h 2865743"/>
              <a:gd name="connsiteX89" fmla="*/ 4501661 w 8203223"/>
              <a:gd name="connsiteY89" fmla="*/ 1028151 h 2865743"/>
              <a:gd name="connsiteX90" fmla="*/ 4387361 w 8203223"/>
              <a:gd name="connsiteY90" fmla="*/ 1001774 h 2865743"/>
              <a:gd name="connsiteX91" fmla="*/ 4360984 w 8203223"/>
              <a:gd name="connsiteY91" fmla="*/ 984190 h 2865743"/>
              <a:gd name="connsiteX92" fmla="*/ 4308230 w 8203223"/>
              <a:gd name="connsiteY92" fmla="*/ 966605 h 2865743"/>
              <a:gd name="connsiteX93" fmla="*/ 4255477 w 8203223"/>
              <a:gd name="connsiteY93" fmla="*/ 949020 h 2865743"/>
              <a:gd name="connsiteX94" fmla="*/ 4229100 w 8203223"/>
              <a:gd name="connsiteY94" fmla="*/ 940228 h 2865743"/>
              <a:gd name="connsiteX95" fmla="*/ 4202723 w 8203223"/>
              <a:gd name="connsiteY95" fmla="*/ 931436 h 2865743"/>
              <a:gd name="connsiteX96" fmla="*/ 4185138 w 8203223"/>
              <a:gd name="connsiteY96" fmla="*/ 905059 h 2865743"/>
              <a:gd name="connsiteX97" fmla="*/ 4237892 w 8203223"/>
              <a:gd name="connsiteY97" fmla="*/ 887474 h 2865743"/>
              <a:gd name="connsiteX98" fmla="*/ 4281854 w 8203223"/>
              <a:gd name="connsiteY98" fmla="*/ 843513 h 2865743"/>
              <a:gd name="connsiteX99" fmla="*/ 4308230 w 8203223"/>
              <a:gd name="connsiteY99" fmla="*/ 817136 h 2865743"/>
              <a:gd name="connsiteX100" fmla="*/ 4396154 w 8203223"/>
              <a:gd name="connsiteY100" fmla="*/ 790759 h 2865743"/>
              <a:gd name="connsiteX101" fmla="*/ 4492869 w 8203223"/>
              <a:gd name="connsiteY101" fmla="*/ 773174 h 2865743"/>
              <a:gd name="connsiteX102" fmla="*/ 4563207 w 8203223"/>
              <a:gd name="connsiteY102" fmla="*/ 764382 h 2865743"/>
              <a:gd name="connsiteX103" fmla="*/ 4659923 w 8203223"/>
              <a:gd name="connsiteY103" fmla="*/ 738005 h 2865743"/>
              <a:gd name="connsiteX104" fmla="*/ 4765430 w 8203223"/>
              <a:gd name="connsiteY104" fmla="*/ 729213 h 2865743"/>
              <a:gd name="connsiteX105" fmla="*/ 4791807 w 8203223"/>
              <a:gd name="connsiteY105" fmla="*/ 711628 h 2865743"/>
              <a:gd name="connsiteX106" fmla="*/ 4853354 w 8203223"/>
              <a:gd name="connsiteY106" fmla="*/ 694043 h 2865743"/>
              <a:gd name="connsiteX107" fmla="*/ 4906107 w 8203223"/>
              <a:gd name="connsiteY107" fmla="*/ 676459 h 2865743"/>
              <a:gd name="connsiteX108" fmla="*/ 4958861 w 8203223"/>
              <a:gd name="connsiteY108" fmla="*/ 658874 h 2865743"/>
              <a:gd name="connsiteX109" fmla="*/ 5037992 w 8203223"/>
              <a:gd name="connsiteY109" fmla="*/ 632497 h 2865743"/>
              <a:gd name="connsiteX110" fmla="*/ 5064369 w 8203223"/>
              <a:gd name="connsiteY110" fmla="*/ 623705 h 2865743"/>
              <a:gd name="connsiteX111" fmla="*/ 5090746 w 8203223"/>
              <a:gd name="connsiteY111" fmla="*/ 606120 h 2865743"/>
              <a:gd name="connsiteX112" fmla="*/ 5161084 w 8203223"/>
              <a:gd name="connsiteY112" fmla="*/ 588536 h 2865743"/>
              <a:gd name="connsiteX113" fmla="*/ 5125915 w 8203223"/>
              <a:gd name="connsiteY113" fmla="*/ 579743 h 2865743"/>
              <a:gd name="connsiteX114" fmla="*/ 5081954 w 8203223"/>
              <a:gd name="connsiteY114" fmla="*/ 570951 h 2865743"/>
              <a:gd name="connsiteX115" fmla="*/ 5055577 w 8203223"/>
              <a:gd name="connsiteY115" fmla="*/ 562159 h 2865743"/>
              <a:gd name="connsiteX116" fmla="*/ 4967654 w 8203223"/>
              <a:gd name="connsiteY116" fmla="*/ 553367 h 2865743"/>
              <a:gd name="connsiteX117" fmla="*/ 4976446 w 8203223"/>
              <a:gd name="connsiteY117" fmla="*/ 491820 h 2865743"/>
              <a:gd name="connsiteX118" fmla="*/ 4976446 w 8203223"/>
              <a:gd name="connsiteY118" fmla="*/ 421482 h 2865743"/>
              <a:gd name="connsiteX119" fmla="*/ 4932484 w 8203223"/>
              <a:gd name="connsiteY119" fmla="*/ 412690 h 2865743"/>
              <a:gd name="connsiteX120" fmla="*/ 4941277 w 8203223"/>
              <a:gd name="connsiteY120" fmla="*/ 386313 h 2865743"/>
              <a:gd name="connsiteX121" fmla="*/ 4976446 w 8203223"/>
              <a:gd name="connsiteY121" fmla="*/ 377520 h 2865743"/>
              <a:gd name="connsiteX122" fmla="*/ 4950069 w 8203223"/>
              <a:gd name="connsiteY122" fmla="*/ 368728 h 2865743"/>
              <a:gd name="connsiteX123" fmla="*/ 4765430 w 8203223"/>
              <a:gd name="connsiteY123" fmla="*/ 359936 h 2865743"/>
              <a:gd name="connsiteX124" fmla="*/ 4712677 w 8203223"/>
              <a:gd name="connsiteY124" fmla="*/ 333559 h 2865743"/>
              <a:gd name="connsiteX125" fmla="*/ 4686300 w 8203223"/>
              <a:gd name="connsiteY125" fmla="*/ 324767 h 2865743"/>
              <a:gd name="connsiteX126" fmla="*/ 4659923 w 8203223"/>
              <a:gd name="connsiteY126" fmla="*/ 307182 h 2865743"/>
              <a:gd name="connsiteX127" fmla="*/ 4589584 w 8203223"/>
              <a:gd name="connsiteY127" fmla="*/ 289597 h 2865743"/>
              <a:gd name="connsiteX128" fmla="*/ 4563207 w 8203223"/>
              <a:gd name="connsiteY128" fmla="*/ 280805 h 2865743"/>
              <a:gd name="connsiteX129" fmla="*/ 4466492 w 8203223"/>
              <a:gd name="connsiteY129" fmla="*/ 254428 h 2865743"/>
              <a:gd name="connsiteX130" fmla="*/ 4440115 w 8203223"/>
              <a:gd name="connsiteY130" fmla="*/ 245636 h 2865743"/>
              <a:gd name="connsiteX131" fmla="*/ 4378569 w 8203223"/>
              <a:gd name="connsiteY131" fmla="*/ 236843 h 2865743"/>
              <a:gd name="connsiteX132" fmla="*/ 4325815 w 8203223"/>
              <a:gd name="connsiteY132" fmla="*/ 219259 h 2865743"/>
              <a:gd name="connsiteX133" fmla="*/ 4211515 w 8203223"/>
              <a:gd name="connsiteY133" fmla="*/ 201674 h 2865743"/>
              <a:gd name="connsiteX134" fmla="*/ 4141177 w 8203223"/>
              <a:gd name="connsiteY134" fmla="*/ 184090 h 2865743"/>
              <a:gd name="connsiteX135" fmla="*/ 4106007 w 8203223"/>
              <a:gd name="connsiteY135" fmla="*/ 175297 h 2865743"/>
              <a:gd name="connsiteX136" fmla="*/ 4079630 w 8203223"/>
              <a:gd name="connsiteY136" fmla="*/ 166505 h 2865743"/>
              <a:gd name="connsiteX137" fmla="*/ 3912577 w 8203223"/>
              <a:gd name="connsiteY137" fmla="*/ 157713 h 2865743"/>
              <a:gd name="connsiteX138" fmla="*/ 3851030 w 8203223"/>
              <a:gd name="connsiteY138" fmla="*/ 148920 h 2865743"/>
              <a:gd name="connsiteX139" fmla="*/ 3833446 w 8203223"/>
              <a:gd name="connsiteY139" fmla="*/ 122543 h 2865743"/>
              <a:gd name="connsiteX140" fmla="*/ 3798277 w 8203223"/>
              <a:gd name="connsiteY140" fmla="*/ 113751 h 2865743"/>
              <a:gd name="connsiteX141" fmla="*/ 3437792 w 8203223"/>
              <a:gd name="connsiteY141" fmla="*/ 122543 h 2865743"/>
              <a:gd name="connsiteX142" fmla="*/ 3323492 w 8203223"/>
              <a:gd name="connsiteY142" fmla="*/ 131336 h 2865743"/>
              <a:gd name="connsiteX143" fmla="*/ 2954215 w 8203223"/>
              <a:gd name="connsiteY143" fmla="*/ 122543 h 2865743"/>
              <a:gd name="connsiteX144" fmla="*/ 2919046 w 8203223"/>
              <a:gd name="connsiteY144" fmla="*/ 113751 h 2865743"/>
              <a:gd name="connsiteX145" fmla="*/ 2866292 w 8203223"/>
              <a:gd name="connsiteY145" fmla="*/ 104959 h 2865743"/>
              <a:gd name="connsiteX146" fmla="*/ 2813538 w 8203223"/>
              <a:gd name="connsiteY146" fmla="*/ 87374 h 2865743"/>
              <a:gd name="connsiteX147" fmla="*/ 2760784 w 8203223"/>
              <a:gd name="connsiteY147" fmla="*/ 69790 h 2865743"/>
              <a:gd name="connsiteX148" fmla="*/ 2734407 w 8203223"/>
              <a:gd name="connsiteY148" fmla="*/ 60997 h 2865743"/>
              <a:gd name="connsiteX149" fmla="*/ 1433146 w 8203223"/>
              <a:gd name="connsiteY149" fmla="*/ 69790 h 2865743"/>
              <a:gd name="connsiteX150" fmla="*/ 1301261 w 8203223"/>
              <a:gd name="connsiteY150" fmla="*/ 87374 h 2865743"/>
              <a:gd name="connsiteX151" fmla="*/ 1151792 w 8203223"/>
              <a:gd name="connsiteY151" fmla="*/ 113751 h 2865743"/>
              <a:gd name="connsiteX152" fmla="*/ 1046284 w 8203223"/>
              <a:gd name="connsiteY152" fmla="*/ 131336 h 2865743"/>
              <a:gd name="connsiteX153" fmla="*/ 738554 w 8203223"/>
              <a:gd name="connsiteY153" fmla="*/ 122543 h 2865743"/>
              <a:gd name="connsiteX154" fmla="*/ 703384 w 8203223"/>
              <a:gd name="connsiteY154" fmla="*/ 104959 h 2865743"/>
              <a:gd name="connsiteX155" fmla="*/ 677007 w 8203223"/>
              <a:gd name="connsiteY155" fmla="*/ 96167 h 2865743"/>
              <a:gd name="connsiteX156" fmla="*/ 633046 w 8203223"/>
              <a:gd name="connsiteY156" fmla="*/ 87374 h 2865743"/>
              <a:gd name="connsiteX157" fmla="*/ 580292 w 8203223"/>
              <a:gd name="connsiteY157" fmla="*/ 69790 h 2865743"/>
              <a:gd name="connsiteX158" fmla="*/ 553915 w 8203223"/>
              <a:gd name="connsiteY158" fmla="*/ 60997 h 2865743"/>
              <a:gd name="connsiteX159" fmla="*/ 483577 w 8203223"/>
              <a:gd name="connsiteY159" fmla="*/ 43413 h 2865743"/>
              <a:gd name="connsiteX160" fmla="*/ 413238 w 8203223"/>
              <a:gd name="connsiteY160" fmla="*/ 25828 h 2865743"/>
              <a:gd name="connsiteX161" fmla="*/ 237392 w 8203223"/>
              <a:gd name="connsiteY161" fmla="*/ 14105 h 2865743"/>
              <a:gd name="connsiteX162" fmla="*/ 0 w 8203223"/>
              <a:gd name="connsiteY162" fmla="*/ 0 h 2865743"/>
              <a:gd name="connsiteX0" fmla="*/ 0 w 8203223"/>
              <a:gd name="connsiteY0" fmla="*/ 0 h 2865743"/>
              <a:gd name="connsiteX1" fmla="*/ 0 w 8203223"/>
              <a:gd name="connsiteY1" fmla="*/ 2865743 h 2865743"/>
              <a:gd name="connsiteX2" fmla="*/ 8203223 w 8203223"/>
              <a:gd name="connsiteY2" fmla="*/ 2856951 h 2865743"/>
              <a:gd name="connsiteX3" fmla="*/ 8176846 w 8203223"/>
              <a:gd name="connsiteY3" fmla="*/ 2725067 h 2865743"/>
              <a:gd name="connsiteX4" fmla="*/ 8071338 w 8203223"/>
              <a:gd name="connsiteY4" fmla="*/ 2725067 h 2865743"/>
              <a:gd name="connsiteX5" fmla="*/ 8044961 w 8203223"/>
              <a:gd name="connsiteY5" fmla="*/ 2707482 h 2865743"/>
              <a:gd name="connsiteX6" fmla="*/ 7930661 w 8203223"/>
              <a:gd name="connsiteY6" fmla="*/ 2698690 h 2865743"/>
              <a:gd name="connsiteX7" fmla="*/ 7965830 w 8203223"/>
              <a:gd name="connsiteY7" fmla="*/ 2663520 h 2865743"/>
              <a:gd name="connsiteX8" fmla="*/ 7983415 w 8203223"/>
              <a:gd name="connsiteY8" fmla="*/ 2637143 h 2865743"/>
              <a:gd name="connsiteX9" fmla="*/ 7675684 w 8203223"/>
              <a:gd name="connsiteY9" fmla="*/ 2610767 h 2865743"/>
              <a:gd name="connsiteX10" fmla="*/ 7649307 w 8203223"/>
              <a:gd name="connsiteY10" fmla="*/ 2584390 h 2865743"/>
              <a:gd name="connsiteX11" fmla="*/ 7614138 w 8203223"/>
              <a:gd name="connsiteY11" fmla="*/ 2575597 h 2865743"/>
              <a:gd name="connsiteX12" fmla="*/ 7587761 w 8203223"/>
              <a:gd name="connsiteY12" fmla="*/ 2566805 h 2865743"/>
              <a:gd name="connsiteX13" fmla="*/ 7578969 w 8203223"/>
              <a:gd name="connsiteY13" fmla="*/ 2540428 h 2865743"/>
              <a:gd name="connsiteX14" fmla="*/ 7631723 w 8203223"/>
              <a:gd name="connsiteY14" fmla="*/ 2514051 h 2865743"/>
              <a:gd name="connsiteX15" fmla="*/ 7552592 w 8203223"/>
              <a:gd name="connsiteY15" fmla="*/ 2478882 h 2865743"/>
              <a:gd name="connsiteX16" fmla="*/ 7499838 w 8203223"/>
              <a:gd name="connsiteY16" fmla="*/ 2461297 h 2865743"/>
              <a:gd name="connsiteX17" fmla="*/ 7447084 w 8203223"/>
              <a:gd name="connsiteY17" fmla="*/ 2452505 h 2865743"/>
              <a:gd name="connsiteX18" fmla="*/ 7420707 w 8203223"/>
              <a:gd name="connsiteY18" fmla="*/ 2443713 h 2865743"/>
              <a:gd name="connsiteX19" fmla="*/ 7367954 w 8203223"/>
              <a:gd name="connsiteY19" fmla="*/ 2434920 h 2865743"/>
              <a:gd name="connsiteX20" fmla="*/ 7341577 w 8203223"/>
              <a:gd name="connsiteY20" fmla="*/ 2417336 h 2865743"/>
              <a:gd name="connsiteX21" fmla="*/ 7297615 w 8203223"/>
              <a:gd name="connsiteY21" fmla="*/ 2373374 h 2865743"/>
              <a:gd name="connsiteX22" fmla="*/ 7244861 w 8203223"/>
              <a:gd name="connsiteY22" fmla="*/ 2355790 h 2865743"/>
              <a:gd name="connsiteX23" fmla="*/ 7218484 w 8203223"/>
              <a:gd name="connsiteY23" fmla="*/ 2346997 h 2865743"/>
              <a:gd name="connsiteX24" fmla="*/ 7244861 w 8203223"/>
              <a:gd name="connsiteY24" fmla="*/ 2329413 h 2865743"/>
              <a:gd name="connsiteX25" fmla="*/ 7288823 w 8203223"/>
              <a:gd name="connsiteY25" fmla="*/ 2320620 h 2865743"/>
              <a:gd name="connsiteX26" fmla="*/ 7323992 w 8203223"/>
              <a:gd name="connsiteY26" fmla="*/ 2311828 h 2865743"/>
              <a:gd name="connsiteX27" fmla="*/ 7288823 w 8203223"/>
              <a:gd name="connsiteY27" fmla="*/ 2294243 h 2865743"/>
              <a:gd name="connsiteX28" fmla="*/ 7227277 w 8203223"/>
              <a:gd name="connsiteY28" fmla="*/ 2276659 h 2865743"/>
              <a:gd name="connsiteX29" fmla="*/ 7200900 w 8203223"/>
              <a:gd name="connsiteY29" fmla="*/ 2267867 h 2865743"/>
              <a:gd name="connsiteX30" fmla="*/ 7112977 w 8203223"/>
              <a:gd name="connsiteY30" fmla="*/ 2250282 h 2865743"/>
              <a:gd name="connsiteX31" fmla="*/ 6866792 w 8203223"/>
              <a:gd name="connsiteY31" fmla="*/ 2241490 h 2865743"/>
              <a:gd name="connsiteX32" fmla="*/ 6814038 w 8203223"/>
              <a:gd name="connsiteY32" fmla="*/ 2215113 h 2865743"/>
              <a:gd name="connsiteX33" fmla="*/ 6761284 w 8203223"/>
              <a:gd name="connsiteY33" fmla="*/ 2197528 h 2865743"/>
              <a:gd name="connsiteX34" fmla="*/ 6664569 w 8203223"/>
              <a:gd name="connsiteY34" fmla="*/ 2179943 h 2865743"/>
              <a:gd name="connsiteX35" fmla="*/ 6567854 w 8203223"/>
              <a:gd name="connsiteY35" fmla="*/ 2153567 h 2865743"/>
              <a:gd name="connsiteX36" fmla="*/ 6550269 w 8203223"/>
              <a:gd name="connsiteY36" fmla="*/ 2127190 h 2865743"/>
              <a:gd name="connsiteX37" fmla="*/ 6585438 w 8203223"/>
              <a:gd name="connsiteY37" fmla="*/ 2118397 h 2865743"/>
              <a:gd name="connsiteX38" fmla="*/ 6787661 w 8203223"/>
              <a:gd name="connsiteY38" fmla="*/ 2109605 h 2865743"/>
              <a:gd name="connsiteX39" fmla="*/ 6770077 w 8203223"/>
              <a:gd name="connsiteY39" fmla="*/ 2083228 h 2865743"/>
              <a:gd name="connsiteX40" fmla="*/ 6286500 w 8203223"/>
              <a:gd name="connsiteY40" fmla="*/ 2074436 h 2865743"/>
              <a:gd name="connsiteX41" fmla="*/ 6260123 w 8203223"/>
              <a:gd name="connsiteY41" fmla="*/ 2056851 h 2865743"/>
              <a:gd name="connsiteX42" fmla="*/ 6137030 w 8203223"/>
              <a:gd name="connsiteY42" fmla="*/ 2056851 h 2865743"/>
              <a:gd name="connsiteX43" fmla="*/ 6101861 w 8203223"/>
              <a:gd name="connsiteY43" fmla="*/ 2065643 h 2865743"/>
              <a:gd name="connsiteX44" fmla="*/ 5829300 w 8203223"/>
              <a:gd name="connsiteY44" fmla="*/ 2048059 h 2865743"/>
              <a:gd name="connsiteX45" fmla="*/ 5811715 w 8203223"/>
              <a:gd name="connsiteY45" fmla="*/ 2012890 h 2865743"/>
              <a:gd name="connsiteX46" fmla="*/ 5794130 w 8203223"/>
              <a:gd name="connsiteY46" fmla="*/ 1986513 h 2865743"/>
              <a:gd name="connsiteX47" fmla="*/ 5802923 w 8203223"/>
              <a:gd name="connsiteY47" fmla="*/ 1907382 h 2865743"/>
              <a:gd name="connsiteX48" fmla="*/ 5829300 w 8203223"/>
              <a:gd name="connsiteY48" fmla="*/ 1898590 h 2865743"/>
              <a:gd name="connsiteX49" fmla="*/ 6154615 w 8203223"/>
              <a:gd name="connsiteY49" fmla="*/ 1889797 h 2865743"/>
              <a:gd name="connsiteX50" fmla="*/ 6216161 w 8203223"/>
              <a:gd name="connsiteY50" fmla="*/ 1881005 h 2865743"/>
              <a:gd name="connsiteX51" fmla="*/ 6216161 w 8203223"/>
              <a:gd name="connsiteY51" fmla="*/ 1828251 h 2865743"/>
              <a:gd name="connsiteX52" fmla="*/ 6180992 w 8203223"/>
              <a:gd name="connsiteY52" fmla="*/ 1819459 h 2865743"/>
              <a:gd name="connsiteX53" fmla="*/ 6031523 w 8203223"/>
              <a:gd name="connsiteY53" fmla="*/ 1810667 h 2865743"/>
              <a:gd name="connsiteX54" fmla="*/ 5864469 w 8203223"/>
              <a:gd name="connsiteY54" fmla="*/ 1793082 h 2865743"/>
              <a:gd name="connsiteX55" fmla="*/ 5838092 w 8203223"/>
              <a:gd name="connsiteY55" fmla="*/ 1784290 h 2865743"/>
              <a:gd name="connsiteX56" fmla="*/ 5750169 w 8203223"/>
              <a:gd name="connsiteY56" fmla="*/ 1775497 h 2865743"/>
              <a:gd name="connsiteX57" fmla="*/ 5679830 w 8203223"/>
              <a:gd name="connsiteY57" fmla="*/ 1766705 h 2865743"/>
              <a:gd name="connsiteX58" fmla="*/ 5662246 w 8203223"/>
              <a:gd name="connsiteY58" fmla="*/ 1696367 h 2865743"/>
              <a:gd name="connsiteX59" fmla="*/ 5609492 w 8203223"/>
              <a:gd name="connsiteY59" fmla="*/ 1687574 h 2865743"/>
              <a:gd name="connsiteX60" fmla="*/ 5583115 w 8203223"/>
              <a:gd name="connsiteY60" fmla="*/ 1678782 h 2865743"/>
              <a:gd name="connsiteX61" fmla="*/ 5521569 w 8203223"/>
              <a:gd name="connsiteY61" fmla="*/ 1669990 h 2865743"/>
              <a:gd name="connsiteX62" fmla="*/ 5460023 w 8203223"/>
              <a:gd name="connsiteY62" fmla="*/ 1652405 h 2865743"/>
              <a:gd name="connsiteX63" fmla="*/ 5336930 w 8203223"/>
              <a:gd name="connsiteY63" fmla="*/ 1643613 h 2865743"/>
              <a:gd name="connsiteX64" fmla="*/ 5328138 w 8203223"/>
              <a:gd name="connsiteY64" fmla="*/ 1617236 h 2865743"/>
              <a:gd name="connsiteX65" fmla="*/ 5301761 w 8203223"/>
              <a:gd name="connsiteY65" fmla="*/ 1608443 h 2865743"/>
              <a:gd name="connsiteX66" fmla="*/ 5161084 w 8203223"/>
              <a:gd name="connsiteY66" fmla="*/ 1582067 h 2865743"/>
              <a:gd name="connsiteX67" fmla="*/ 5134707 w 8203223"/>
              <a:gd name="connsiteY67" fmla="*/ 1573274 h 2865743"/>
              <a:gd name="connsiteX68" fmla="*/ 5134707 w 8203223"/>
              <a:gd name="connsiteY68" fmla="*/ 1502936 h 2865743"/>
              <a:gd name="connsiteX69" fmla="*/ 5222630 w 8203223"/>
              <a:gd name="connsiteY69" fmla="*/ 1476559 h 2865743"/>
              <a:gd name="connsiteX70" fmla="*/ 5213838 w 8203223"/>
              <a:gd name="connsiteY70" fmla="*/ 1397428 h 2865743"/>
              <a:gd name="connsiteX71" fmla="*/ 5187461 w 8203223"/>
              <a:gd name="connsiteY71" fmla="*/ 1388636 h 2865743"/>
              <a:gd name="connsiteX72" fmla="*/ 5152292 w 8203223"/>
              <a:gd name="connsiteY72" fmla="*/ 1379843 h 2865743"/>
              <a:gd name="connsiteX73" fmla="*/ 5125915 w 8203223"/>
              <a:gd name="connsiteY73" fmla="*/ 1371051 h 2865743"/>
              <a:gd name="connsiteX74" fmla="*/ 5055577 w 8203223"/>
              <a:gd name="connsiteY74" fmla="*/ 1353467 h 2865743"/>
              <a:gd name="connsiteX75" fmla="*/ 4985238 w 8203223"/>
              <a:gd name="connsiteY75" fmla="*/ 1335882 h 2865743"/>
              <a:gd name="connsiteX76" fmla="*/ 4906107 w 8203223"/>
              <a:gd name="connsiteY76" fmla="*/ 1318297 h 2865743"/>
              <a:gd name="connsiteX77" fmla="*/ 4879730 w 8203223"/>
              <a:gd name="connsiteY77" fmla="*/ 1309505 h 2865743"/>
              <a:gd name="connsiteX78" fmla="*/ 4853354 w 8203223"/>
              <a:gd name="connsiteY78" fmla="*/ 1291920 h 2865743"/>
              <a:gd name="connsiteX79" fmla="*/ 4844561 w 8203223"/>
              <a:gd name="connsiteY79" fmla="*/ 1247959 h 2865743"/>
              <a:gd name="connsiteX80" fmla="*/ 4835769 w 8203223"/>
              <a:gd name="connsiteY80" fmla="*/ 1221582 h 2865743"/>
              <a:gd name="connsiteX81" fmla="*/ 4862146 w 8203223"/>
              <a:gd name="connsiteY81" fmla="*/ 1195205 h 2865743"/>
              <a:gd name="connsiteX82" fmla="*/ 4888523 w 8203223"/>
              <a:gd name="connsiteY82" fmla="*/ 1186413 h 2865743"/>
              <a:gd name="connsiteX83" fmla="*/ 4826977 w 8203223"/>
              <a:gd name="connsiteY83" fmla="*/ 1160036 h 2865743"/>
              <a:gd name="connsiteX84" fmla="*/ 4721469 w 8203223"/>
              <a:gd name="connsiteY84" fmla="*/ 1151243 h 2865743"/>
              <a:gd name="connsiteX85" fmla="*/ 4642338 w 8203223"/>
              <a:gd name="connsiteY85" fmla="*/ 1133659 h 2865743"/>
              <a:gd name="connsiteX86" fmla="*/ 4580792 w 8203223"/>
              <a:gd name="connsiteY86" fmla="*/ 1116074 h 2865743"/>
              <a:gd name="connsiteX87" fmla="*/ 4528038 w 8203223"/>
              <a:gd name="connsiteY87" fmla="*/ 1080905 h 2865743"/>
              <a:gd name="connsiteX88" fmla="*/ 4510454 w 8203223"/>
              <a:gd name="connsiteY88" fmla="*/ 1054528 h 2865743"/>
              <a:gd name="connsiteX89" fmla="*/ 4501661 w 8203223"/>
              <a:gd name="connsiteY89" fmla="*/ 1028151 h 2865743"/>
              <a:gd name="connsiteX90" fmla="*/ 4387361 w 8203223"/>
              <a:gd name="connsiteY90" fmla="*/ 1001774 h 2865743"/>
              <a:gd name="connsiteX91" fmla="*/ 4360984 w 8203223"/>
              <a:gd name="connsiteY91" fmla="*/ 984190 h 2865743"/>
              <a:gd name="connsiteX92" fmla="*/ 4308230 w 8203223"/>
              <a:gd name="connsiteY92" fmla="*/ 966605 h 2865743"/>
              <a:gd name="connsiteX93" fmla="*/ 4255477 w 8203223"/>
              <a:gd name="connsiteY93" fmla="*/ 949020 h 2865743"/>
              <a:gd name="connsiteX94" fmla="*/ 4229100 w 8203223"/>
              <a:gd name="connsiteY94" fmla="*/ 940228 h 2865743"/>
              <a:gd name="connsiteX95" fmla="*/ 4202723 w 8203223"/>
              <a:gd name="connsiteY95" fmla="*/ 931436 h 2865743"/>
              <a:gd name="connsiteX96" fmla="*/ 4185138 w 8203223"/>
              <a:gd name="connsiteY96" fmla="*/ 905059 h 2865743"/>
              <a:gd name="connsiteX97" fmla="*/ 4237892 w 8203223"/>
              <a:gd name="connsiteY97" fmla="*/ 887474 h 2865743"/>
              <a:gd name="connsiteX98" fmla="*/ 4281854 w 8203223"/>
              <a:gd name="connsiteY98" fmla="*/ 843513 h 2865743"/>
              <a:gd name="connsiteX99" fmla="*/ 4308230 w 8203223"/>
              <a:gd name="connsiteY99" fmla="*/ 817136 h 2865743"/>
              <a:gd name="connsiteX100" fmla="*/ 4396154 w 8203223"/>
              <a:gd name="connsiteY100" fmla="*/ 790759 h 2865743"/>
              <a:gd name="connsiteX101" fmla="*/ 4492869 w 8203223"/>
              <a:gd name="connsiteY101" fmla="*/ 773174 h 2865743"/>
              <a:gd name="connsiteX102" fmla="*/ 4563207 w 8203223"/>
              <a:gd name="connsiteY102" fmla="*/ 764382 h 2865743"/>
              <a:gd name="connsiteX103" fmla="*/ 4659923 w 8203223"/>
              <a:gd name="connsiteY103" fmla="*/ 738005 h 2865743"/>
              <a:gd name="connsiteX104" fmla="*/ 4765430 w 8203223"/>
              <a:gd name="connsiteY104" fmla="*/ 729213 h 2865743"/>
              <a:gd name="connsiteX105" fmla="*/ 4791807 w 8203223"/>
              <a:gd name="connsiteY105" fmla="*/ 711628 h 2865743"/>
              <a:gd name="connsiteX106" fmla="*/ 4853354 w 8203223"/>
              <a:gd name="connsiteY106" fmla="*/ 694043 h 2865743"/>
              <a:gd name="connsiteX107" fmla="*/ 4906107 w 8203223"/>
              <a:gd name="connsiteY107" fmla="*/ 676459 h 2865743"/>
              <a:gd name="connsiteX108" fmla="*/ 4958861 w 8203223"/>
              <a:gd name="connsiteY108" fmla="*/ 658874 h 2865743"/>
              <a:gd name="connsiteX109" fmla="*/ 5037992 w 8203223"/>
              <a:gd name="connsiteY109" fmla="*/ 632497 h 2865743"/>
              <a:gd name="connsiteX110" fmla="*/ 5064369 w 8203223"/>
              <a:gd name="connsiteY110" fmla="*/ 623705 h 2865743"/>
              <a:gd name="connsiteX111" fmla="*/ 5090746 w 8203223"/>
              <a:gd name="connsiteY111" fmla="*/ 606120 h 2865743"/>
              <a:gd name="connsiteX112" fmla="*/ 5161084 w 8203223"/>
              <a:gd name="connsiteY112" fmla="*/ 588536 h 2865743"/>
              <a:gd name="connsiteX113" fmla="*/ 5125915 w 8203223"/>
              <a:gd name="connsiteY113" fmla="*/ 579743 h 2865743"/>
              <a:gd name="connsiteX114" fmla="*/ 5081954 w 8203223"/>
              <a:gd name="connsiteY114" fmla="*/ 570951 h 2865743"/>
              <a:gd name="connsiteX115" fmla="*/ 5055577 w 8203223"/>
              <a:gd name="connsiteY115" fmla="*/ 562159 h 2865743"/>
              <a:gd name="connsiteX116" fmla="*/ 4967654 w 8203223"/>
              <a:gd name="connsiteY116" fmla="*/ 553367 h 2865743"/>
              <a:gd name="connsiteX117" fmla="*/ 4976446 w 8203223"/>
              <a:gd name="connsiteY117" fmla="*/ 491820 h 2865743"/>
              <a:gd name="connsiteX118" fmla="*/ 4976446 w 8203223"/>
              <a:gd name="connsiteY118" fmla="*/ 421482 h 2865743"/>
              <a:gd name="connsiteX119" fmla="*/ 4932484 w 8203223"/>
              <a:gd name="connsiteY119" fmla="*/ 412690 h 2865743"/>
              <a:gd name="connsiteX120" fmla="*/ 4941277 w 8203223"/>
              <a:gd name="connsiteY120" fmla="*/ 386313 h 2865743"/>
              <a:gd name="connsiteX121" fmla="*/ 4976446 w 8203223"/>
              <a:gd name="connsiteY121" fmla="*/ 377520 h 2865743"/>
              <a:gd name="connsiteX122" fmla="*/ 4950069 w 8203223"/>
              <a:gd name="connsiteY122" fmla="*/ 368728 h 2865743"/>
              <a:gd name="connsiteX123" fmla="*/ 4765430 w 8203223"/>
              <a:gd name="connsiteY123" fmla="*/ 359936 h 2865743"/>
              <a:gd name="connsiteX124" fmla="*/ 4712677 w 8203223"/>
              <a:gd name="connsiteY124" fmla="*/ 333559 h 2865743"/>
              <a:gd name="connsiteX125" fmla="*/ 4686300 w 8203223"/>
              <a:gd name="connsiteY125" fmla="*/ 324767 h 2865743"/>
              <a:gd name="connsiteX126" fmla="*/ 4659923 w 8203223"/>
              <a:gd name="connsiteY126" fmla="*/ 307182 h 2865743"/>
              <a:gd name="connsiteX127" fmla="*/ 4589584 w 8203223"/>
              <a:gd name="connsiteY127" fmla="*/ 289597 h 2865743"/>
              <a:gd name="connsiteX128" fmla="*/ 4563207 w 8203223"/>
              <a:gd name="connsiteY128" fmla="*/ 280805 h 2865743"/>
              <a:gd name="connsiteX129" fmla="*/ 4466492 w 8203223"/>
              <a:gd name="connsiteY129" fmla="*/ 254428 h 2865743"/>
              <a:gd name="connsiteX130" fmla="*/ 4440115 w 8203223"/>
              <a:gd name="connsiteY130" fmla="*/ 245636 h 2865743"/>
              <a:gd name="connsiteX131" fmla="*/ 4378569 w 8203223"/>
              <a:gd name="connsiteY131" fmla="*/ 236843 h 2865743"/>
              <a:gd name="connsiteX132" fmla="*/ 4325815 w 8203223"/>
              <a:gd name="connsiteY132" fmla="*/ 219259 h 2865743"/>
              <a:gd name="connsiteX133" fmla="*/ 4211515 w 8203223"/>
              <a:gd name="connsiteY133" fmla="*/ 201674 h 2865743"/>
              <a:gd name="connsiteX134" fmla="*/ 4141177 w 8203223"/>
              <a:gd name="connsiteY134" fmla="*/ 184090 h 2865743"/>
              <a:gd name="connsiteX135" fmla="*/ 4106007 w 8203223"/>
              <a:gd name="connsiteY135" fmla="*/ 175297 h 2865743"/>
              <a:gd name="connsiteX136" fmla="*/ 4079630 w 8203223"/>
              <a:gd name="connsiteY136" fmla="*/ 166505 h 2865743"/>
              <a:gd name="connsiteX137" fmla="*/ 3912577 w 8203223"/>
              <a:gd name="connsiteY137" fmla="*/ 157713 h 2865743"/>
              <a:gd name="connsiteX138" fmla="*/ 3851030 w 8203223"/>
              <a:gd name="connsiteY138" fmla="*/ 148920 h 2865743"/>
              <a:gd name="connsiteX139" fmla="*/ 3833446 w 8203223"/>
              <a:gd name="connsiteY139" fmla="*/ 122543 h 2865743"/>
              <a:gd name="connsiteX140" fmla="*/ 3798277 w 8203223"/>
              <a:gd name="connsiteY140" fmla="*/ 113751 h 2865743"/>
              <a:gd name="connsiteX141" fmla="*/ 3437792 w 8203223"/>
              <a:gd name="connsiteY141" fmla="*/ 122543 h 2865743"/>
              <a:gd name="connsiteX142" fmla="*/ 3323492 w 8203223"/>
              <a:gd name="connsiteY142" fmla="*/ 131336 h 2865743"/>
              <a:gd name="connsiteX143" fmla="*/ 2954215 w 8203223"/>
              <a:gd name="connsiteY143" fmla="*/ 122543 h 2865743"/>
              <a:gd name="connsiteX144" fmla="*/ 2919046 w 8203223"/>
              <a:gd name="connsiteY144" fmla="*/ 113751 h 2865743"/>
              <a:gd name="connsiteX145" fmla="*/ 2866292 w 8203223"/>
              <a:gd name="connsiteY145" fmla="*/ 104959 h 2865743"/>
              <a:gd name="connsiteX146" fmla="*/ 2813538 w 8203223"/>
              <a:gd name="connsiteY146" fmla="*/ 87374 h 2865743"/>
              <a:gd name="connsiteX147" fmla="*/ 2760784 w 8203223"/>
              <a:gd name="connsiteY147" fmla="*/ 69790 h 2865743"/>
              <a:gd name="connsiteX148" fmla="*/ 2539261 w 8203223"/>
              <a:gd name="connsiteY148" fmla="*/ 72148 h 2865743"/>
              <a:gd name="connsiteX149" fmla="*/ 1433146 w 8203223"/>
              <a:gd name="connsiteY149" fmla="*/ 69790 h 2865743"/>
              <a:gd name="connsiteX150" fmla="*/ 1301261 w 8203223"/>
              <a:gd name="connsiteY150" fmla="*/ 87374 h 2865743"/>
              <a:gd name="connsiteX151" fmla="*/ 1151792 w 8203223"/>
              <a:gd name="connsiteY151" fmla="*/ 113751 h 2865743"/>
              <a:gd name="connsiteX152" fmla="*/ 1046284 w 8203223"/>
              <a:gd name="connsiteY152" fmla="*/ 131336 h 2865743"/>
              <a:gd name="connsiteX153" fmla="*/ 738554 w 8203223"/>
              <a:gd name="connsiteY153" fmla="*/ 122543 h 2865743"/>
              <a:gd name="connsiteX154" fmla="*/ 703384 w 8203223"/>
              <a:gd name="connsiteY154" fmla="*/ 104959 h 2865743"/>
              <a:gd name="connsiteX155" fmla="*/ 677007 w 8203223"/>
              <a:gd name="connsiteY155" fmla="*/ 96167 h 2865743"/>
              <a:gd name="connsiteX156" fmla="*/ 633046 w 8203223"/>
              <a:gd name="connsiteY156" fmla="*/ 87374 h 2865743"/>
              <a:gd name="connsiteX157" fmla="*/ 580292 w 8203223"/>
              <a:gd name="connsiteY157" fmla="*/ 69790 h 2865743"/>
              <a:gd name="connsiteX158" fmla="*/ 553915 w 8203223"/>
              <a:gd name="connsiteY158" fmla="*/ 60997 h 2865743"/>
              <a:gd name="connsiteX159" fmla="*/ 483577 w 8203223"/>
              <a:gd name="connsiteY159" fmla="*/ 43413 h 2865743"/>
              <a:gd name="connsiteX160" fmla="*/ 413238 w 8203223"/>
              <a:gd name="connsiteY160" fmla="*/ 25828 h 2865743"/>
              <a:gd name="connsiteX161" fmla="*/ 237392 w 8203223"/>
              <a:gd name="connsiteY161" fmla="*/ 14105 h 2865743"/>
              <a:gd name="connsiteX162" fmla="*/ 0 w 8203223"/>
              <a:gd name="connsiteY162" fmla="*/ 0 h 2865743"/>
              <a:gd name="connsiteX0" fmla="*/ 0 w 8203223"/>
              <a:gd name="connsiteY0" fmla="*/ 0 h 2865743"/>
              <a:gd name="connsiteX1" fmla="*/ 0 w 8203223"/>
              <a:gd name="connsiteY1" fmla="*/ 2865743 h 2865743"/>
              <a:gd name="connsiteX2" fmla="*/ 8203223 w 8203223"/>
              <a:gd name="connsiteY2" fmla="*/ 2856951 h 2865743"/>
              <a:gd name="connsiteX3" fmla="*/ 8176846 w 8203223"/>
              <a:gd name="connsiteY3" fmla="*/ 2725067 h 2865743"/>
              <a:gd name="connsiteX4" fmla="*/ 8071338 w 8203223"/>
              <a:gd name="connsiteY4" fmla="*/ 2725067 h 2865743"/>
              <a:gd name="connsiteX5" fmla="*/ 8044961 w 8203223"/>
              <a:gd name="connsiteY5" fmla="*/ 2707482 h 2865743"/>
              <a:gd name="connsiteX6" fmla="*/ 7930661 w 8203223"/>
              <a:gd name="connsiteY6" fmla="*/ 2698690 h 2865743"/>
              <a:gd name="connsiteX7" fmla="*/ 7965830 w 8203223"/>
              <a:gd name="connsiteY7" fmla="*/ 2663520 h 2865743"/>
              <a:gd name="connsiteX8" fmla="*/ 7983415 w 8203223"/>
              <a:gd name="connsiteY8" fmla="*/ 2637143 h 2865743"/>
              <a:gd name="connsiteX9" fmla="*/ 7675684 w 8203223"/>
              <a:gd name="connsiteY9" fmla="*/ 2610767 h 2865743"/>
              <a:gd name="connsiteX10" fmla="*/ 7649307 w 8203223"/>
              <a:gd name="connsiteY10" fmla="*/ 2584390 h 2865743"/>
              <a:gd name="connsiteX11" fmla="*/ 7614138 w 8203223"/>
              <a:gd name="connsiteY11" fmla="*/ 2575597 h 2865743"/>
              <a:gd name="connsiteX12" fmla="*/ 7587761 w 8203223"/>
              <a:gd name="connsiteY12" fmla="*/ 2566805 h 2865743"/>
              <a:gd name="connsiteX13" fmla="*/ 7578969 w 8203223"/>
              <a:gd name="connsiteY13" fmla="*/ 2540428 h 2865743"/>
              <a:gd name="connsiteX14" fmla="*/ 7631723 w 8203223"/>
              <a:gd name="connsiteY14" fmla="*/ 2514051 h 2865743"/>
              <a:gd name="connsiteX15" fmla="*/ 7552592 w 8203223"/>
              <a:gd name="connsiteY15" fmla="*/ 2478882 h 2865743"/>
              <a:gd name="connsiteX16" fmla="*/ 7499838 w 8203223"/>
              <a:gd name="connsiteY16" fmla="*/ 2461297 h 2865743"/>
              <a:gd name="connsiteX17" fmla="*/ 7447084 w 8203223"/>
              <a:gd name="connsiteY17" fmla="*/ 2452505 h 2865743"/>
              <a:gd name="connsiteX18" fmla="*/ 7420707 w 8203223"/>
              <a:gd name="connsiteY18" fmla="*/ 2443713 h 2865743"/>
              <a:gd name="connsiteX19" fmla="*/ 7367954 w 8203223"/>
              <a:gd name="connsiteY19" fmla="*/ 2434920 h 2865743"/>
              <a:gd name="connsiteX20" fmla="*/ 7341577 w 8203223"/>
              <a:gd name="connsiteY20" fmla="*/ 2417336 h 2865743"/>
              <a:gd name="connsiteX21" fmla="*/ 7297615 w 8203223"/>
              <a:gd name="connsiteY21" fmla="*/ 2373374 h 2865743"/>
              <a:gd name="connsiteX22" fmla="*/ 7244861 w 8203223"/>
              <a:gd name="connsiteY22" fmla="*/ 2355790 h 2865743"/>
              <a:gd name="connsiteX23" fmla="*/ 7218484 w 8203223"/>
              <a:gd name="connsiteY23" fmla="*/ 2346997 h 2865743"/>
              <a:gd name="connsiteX24" fmla="*/ 7244861 w 8203223"/>
              <a:gd name="connsiteY24" fmla="*/ 2329413 h 2865743"/>
              <a:gd name="connsiteX25" fmla="*/ 7288823 w 8203223"/>
              <a:gd name="connsiteY25" fmla="*/ 2320620 h 2865743"/>
              <a:gd name="connsiteX26" fmla="*/ 7323992 w 8203223"/>
              <a:gd name="connsiteY26" fmla="*/ 2311828 h 2865743"/>
              <a:gd name="connsiteX27" fmla="*/ 7227277 w 8203223"/>
              <a:gd name="connsiteY27" fmla="*/ 2276659 h 2865743"/>
              <a:gd name="connsiteX28" fmla="*/ 7200900 w 8203223"/>
              <a:gd name="connsiteY28" fmla="*/ 2267867 h 2865743"/>
              <a:gd name="connsiteX29" fmla="*/ 7112977 w 8203223"/>
              <a:gd name="connsiteY29" fmla="*/ 2250282 h 2865743"/>
              <a:gd name="connsiteX30" fmla="*/ 6866792 w 8203223"/>
              <a:gd name="connsiteY30" fmla="*/ 2241490 h 2865743"/>
              <a:gd name="connsiteX31" fmla="*/ 6814038 w 8203223"/>
              <a:gd name="connsiteY31" fmla="*/ 2215113 h 2865743"/>
              <a:gd name="connsiteX32" fmla="*/ 6761284 w 8203223"/>
              <a:gd name="connsiteY32" fmla="*/ 2197528 h 2865743"/>
              <a:gd name="connsiteX33" fmla="*/ 6664569 w 8203223"/>
              <a:gd name="connsiteY33" fmla="*/ 2179943 h 2865743"/>
              <a:gd name="connsiteX34" fmla="*/ 6567854 w 8203223"/>
              <a:gd name="connsiteY34" fmla="*/ 2153567 h 2865743"/>
              <a:gd name="connsiteX35" fmla="*/ 6550269 w 8203223"/>
              <a:gd name="connsiteY35" fmla="*/ 2127190 h 2865743"/>
              <a:gd name="connsiteX36" fmla="*/ 6585438 w 8203223"/>
              <a:gd name="connsiteY36" fmla="*/ 2118397 h 2865743"/>
              <a:gd name="connsiteX37" fmla="*/ 6787661 w 8203223"/>
              <a:gd name="connsiteY37" fmla="*/ 2109605 h 2865743"/>
              <a:gd name="connsiteX38" fmla="*/ 6770077 w 8203223"/>
              <a:gd name="connsiteY38" fmla="*/ 2083228 h 2865743"/>
              <a:gd name="connsiteX39" fmla="*/ 6286500 w 8203223"/>
              <a:gd name="connsiteY39" fmla="*/ 2074436 h 2865743"/>
              <a:gd name="connsiteX40" fmla="*/ 6260123 w 8203223"/>
              <a:gd name="connsiteY40" fmla="*/ 2056851 h 2865743"/>
              <a:gd name="connsiteX41" fmla="*/ 6137030 w 8203223"/>
              <a:gd name="connsiteY41" fmla="*/ 2056851 h 2865743"/>
              <a:gd name="connsiteX42" fmla="*/ 6101861 w 8203223"/>
              <a:gd name="connsiteY42" fmla="*/ 2065643 h 2865743"/>
              <a:gd name="connsiteX43" fmla="*/ 5829300 w 8203223"/>
              <a:gd name="connsiteY43" fmla="*/ 2048059 h 2865743"/>
              <a:gd name="connsiteX44" fmla="*/ 5811715 w 8203223"/>
              <a:gd name="connsiteY44" fmla="*/ 2012890 h 2865743"/>
              <a:gd name="connsiteX45" fmla="*/ 5794130 w 8203223"/>
              <a:gd name="connsiteY45" fmla="*/ 1986513 h 2865743"/>
              <a:gd name="connsiteX46" fmla="*/ 5802923 w 8203223"/>
              <a:gd name="connsiteY46" fmla="*/ 1907382 h 2865743"/>
              <a:gd name="connsiteX47" fmla="*/ 5829300 w 8203223"/>
              <a:gd name="connsiteY47" fmla="*/ 1898590 h 2865743"/>
              <a:gd name="connsiteX48" fmla="*/ 6154615 w 8203223"/>
              <a:gd name="connsiteY48" fmla="*/ 1889797 h 2865743"/>
              <a:gd name="connsiteX49" fmla="*/ 6216161 w 8203223"/>
              <a:gd name="connsiteY49" fmla="*/ 1881005 h 2865743"/>
              <a:gd name="connsiteX50" fmla="*/ 6216161 w 8203223"/>
              <a:gd name="connsiteY50" fmla="*/ 1828251 h 2865743"/>
              <a:gd name="connsiteX51" fmla="*/ 6180992 w 8203223"/>
              <a:gd name="connsiteY51" fmla="*/ 1819459 h 2865743"/>
              <a:gd name="connsiteX52" fmla="*/ 6031523 w 8203223"/>
              <a:gd name="connsiteY52" fmla="*/ 1810667 h 2865743"/>
              <a:gd name="connsiteX53" fmla="*/ 5864469 w 8203223"/>
              <a:gd name="connsiteY53" fmla="*/ 1793082 h 2865743"/>
              <a:gd name="connsiteX54" fmla="*/ 5838092 w 8203223"/>
              <a:gd name="connsiteY54" fmla="*/ 1784290 h 2865743"/>
              <a:gd name="connsiteX55" fmla="*/ 5750169 w 8203223"/>
              <a:gd name="connsiteY55" fmla="*/ 1775497 h 2865743"/>
              <a:gd name="connsiteX56" fmla="*/ 5679830 w 8203223"/>
              <a:gd name="connsiteY56" fmla="*/ 1766705 h 2865743"/>
              <a:gd name="connsiteX57" fmla="*/ 5662246 w 8203223"/>
              <a:gd name="connsiteY57" fmla="*/ 1696367 h 2865743"/>
              <a:gd name="connsiteX58" fmla="*/ 5609492 w 8203223"/>
              <a:gd name="connsiteY58" fmla="*/ 1687574 h 2865743"/>
              <a:gd name="connsiteX59" fmla="*/ 5583115 w 8203223"/>
              <a:gd name="connsiteY59" fmla="*/ 1678782 h 2865743"/>
              <a:gd name="connsiteX60" fmla="*/ 5521569 w 8203223"/>
              <a:gd name="connsiteY60" fmla="*/ 1669990 h 2865743"/>
              <a:gd name="connsiteX61" fmla="*/ 5460023 w 8203223"/>
              <a:gd name="connsiteY61" fmla="*/ 1652405 h 2865743"/>
              <a:gd name="connsiteX62" fmla="*/ 5336930 w 8203223"/>
              <a:gd name="connsiteY62" fmla="*/ 1643613 h 2865743"/>
              <a:gd name="connsiteX63" fmla="*/ 5328138 w 8203223"/>
              <a:gd name="connsiteY63" fmla="*/ 1617236 h 2865743"/>
              <a:gd name="connsiteX64" fmla="*/ 5301761 w 8203223"/>
              <a:gd name="connsiteY64" fmla="*/ 1608443 h 2865743"/>
              <a:gd name="connsiteX65" fmla="*/ 5161084 w 8203223"/>
              <a:gd name="connsiteY65" fmla="*/ 1582067 h 2865743"/>
              <a:gd name="connsiteX66" fmla="*/ 5134707 w 8203223"/>
              <a:gd name="connsiteY66" fmla="*/ 1573274 h 2865743"/>
              <a:gd name="connsiteX67" fmla="*/ 5134707 w 8203223"/>
              <a:gd name="connsiteY67" fmla="*/ 1502936 h 2865743"/>
              <a:gd name="connsiteX68" fmla="*/ 5222630 w 8203223"/>
              <a:gd name="connsiteY68" fmla="*/ 1476559 h 2865743"/>
              <a:gd name="connsiteX69" fmla="*/ 5213838 w 8203223"/>
              <a:gd name="connsiteY69" fmla="*/ 1397428 h 2865743"/>
              <a:gd name="connsiteX70" fmla="*/ 5187461 w 8203223"/>
              <a:gd name="connsiteY70" fmla="*/ 1388636 h 2865743"/>
              <a:gd name="connsiteX71" fmla="*/ 5152292 w 8203223"/>
              <a:gd name="connsiteY71" fmla="*/ 1379843 h 2865743"/>
              <a:gd name="connsiteX72" fmla="*/ 5125915 w 8203223"/>
              <a:gd name="connsiteY72" fmla="*/ 1371051 h 2865743"/>
              <a:gd name="connsiteX73" fmla="*/ 5055577 w 8203223"/>
              <a:gd name="connsiteY73" fmla="*/ 1353467 h 2865743"/>
              <a:gd name="connsiteX74" fmla="*/ 4985238 w 8203223"/>
              <a:gd name="connsiteY74" fmla="*/ 1335882 h 2865743"/>
              <a:gd name="connsiteX75" fmla="*/ 4906107 w 8203223"/>
              <a:gd name="connsiteY75" fmla="*/ 1318297 h 2865743"/>
              <a:gd name="connsiteX76" fmla="*/ 4879730 w 8203223"/>
              <a:gd name="connsiteY76" fmla="*/ 1309505 h 2865743"/>
              <a:gd name="connsiteX77" fmla="*/ 4853354 w 8203223"/>
              <a:gd name="connsiteY77" fmla="*/ 1291920 h 2865743"/>
              <a:gd name="connsiteX78" fmla="*/ 4844561 w 8203223"/>
              <a:gd name="connsiteY78" fmla="*/ 1247959 h 2865743"/>
              <a:gd name="connsiteX79" fmla="*/ 4835769 w 8203223"/>
              <a:gd name="connsiteY79" fmla="*/ 1221582 h 2865743"/>
              <a:gd name="connsiteX80" fmla="*/ 4862146 w 8203223"/>
              <a:gd name="connsiteY80" fmla="*/ 1195205 h 2865743"/>
              <a:gd name="connsiteX81" fmla="*/ 4888523 w 8203223"/>
              <a:gd name="connsiteY81" fmla="*/ 1186413 h 2865743"/>
              <a:gd name="connsiteX82" fmla="*/ 4826977 w 8203223"/>
              <a:gd name="connsiteY82" fmla="*/ 1160036 h 2865743"/>
              <a:gd name="connsiteX83" fmla="*/ 4721469 w 8203223"/>
              <a:gd name="connsiteY83" fmla="*/ 1151243 h 2865743"/>
              <a:gd name="connsiteX84" fmla="*/ 4642338 w 8203223"/>
              <a:gd name="connsiteY84" fmla="*/ 1133659 h 2865743"/>
              <a:gd name="connsiteX85" fmla="*/ 4580792 w 8203223"/>
              <a:gd name="connsiteY85" fmla="*/ 1116074 h 2865743"/>
              <a:gd name="connsiteX86" fmla="*/ 4528038 w 8203223"/>
              <a:gd name="connsiteY86" fmla="*/ 1080905 h 2865743"/>
              <a:gd name="connsiteX87" fmla="*/ 4510454 w 8203223"/>
              <a:gd name="connsiteY87" fmla="*/ 1054528 h 2865743"/>
              <a:gd name="connsiteX88" fmla="*/ 4501661 w 8203223"/>
              <a:gd name="connsiteY88" fmla="*/ 1028151 h 2865743"/>
              <a:gd name="connsiteX89" fmla="*/ 4387361 w 8203223"/>
              <a:gd name="connsiteY89" fmla="*/ 1001774 h 2865743"/>
              <a:gd name="connsiteX90" fmla="*/ 4360984 w 8203223"/>
              <a:gd name="connsiteY90" fmla="*/ 984190 h 2865743"/>
              <a:gd name="connsiteX91" fmla="*/ 4308230 w 8203223"/>
              <a:gd name="connsiteY91" fmla="*/ 966605 h 2865743"/>
              <a:gd name="connsiteX92" fmla="*/ 4255477 w 8203223"/>
              <a:gd name="connsiteY92" fmla="*/ 949020 h 2865743"/>
              <a:gd name="connsiteX93" fmla="*/ 4229100 w 8203223"/>
              <a:gd name="connsiteY93" fmla="*/ 940228 h 2865743"/>
              <a:gd name="connsiteX94" fmla="*/ 4202723 w 8203223"/>
              <a:gd name="connsiteY94" fmla="*/ 931436 h 2865743"/>
              <a:gd name="connsiteX95" fmla="*/ 4185138 w 8203223"/>
              <a:gd name="connsiteY95" fmla="*/ 905059 h 2865743"/>
              <a:gd name="connsiteX96" fmla="*/ 4237892 w 8203223"/>
              <a:gd name="connsiteY96" fmla="*/ 887474 h 2865743"/>
              <a:gd name="connsiteX97" fmla="*/ 4281854 w 8203223"/>
              <a:gd name="connsiteY97" fmla="*/ 843513 h 2865743"/>
              <a:gd name="connsiteX98" fmla="*/ 4308230 w 8203223"/>
              <a:gd name="connsiteY98" fmla="*/ 817136 h 2865743"/>
              <a:gd name="connsiteX99" fmla="*/ 4396154 w 8203223"/>
              <a:gd name="connsiteY99" fmla="*/ 790759 h 2865743"/>
              <a:gd name="connsiteX100" fmla="*/ 4492869 w 8203223"/>
              <a:gd name="connsiteY100" fmla="*/ 773174 h 2865743"/>
              <a:gd name="connsiteX101" fmla="*/ 4563207 w 8203223"/>
              <a:gd name="connsiteY101" fmla="*/ 764382 h 2865743"/>
              <a:gd name="connsiteX102" fmla="*/ 4659923 w 8203223"/>
              <a:gd name="connsiteY102" fmla="*/ 738005 h 2865743"/>
              <a:gd name="connsiteX103" fmla="*/ 4765430 w 8203223"/>
              <a:gd name="connsiteY103" fmla="*/ 729213 h 2865743"/>
              <a:gd name="connsiteX104" fmla="*/ 4791807 w 8203223"/>
              <a:gd name="connsiteY104" fmla="*/ 711628 h 2865743"/>
              <a:gd name="connsiteX105" fmla="*/ 4853354 w 8203223"/>
              <a:gd name="connsiteY105" fmla="*/ 694043 h 2865743"/>
              <a:gd name="connsiteX106" fmla="*/ 4906107 w 8203223"/>
              <a:gd name="connsiteY106" fmla="*/ 676459 h 2865743"/>
              <a:gd name="connsiteX107" fmla="*/ 4958861 w 8203223"/>
              <a:gd name="connsiteY107" fmla="*/ 658874 h 2865743"/>
              <a:gd name="connsiteX108" fmla="*/ 5037992 w 8203223"/>
              <a:gd name="connsiteY108" fmla="*/ 632497 h 2865743"/>
              <a:gd name="connsiteX109" fmla="*/ 5064369 w 8203223"/>
              <a:gd name="connsiteY109" fmla="*/ 623705 h 2865743"/>
              <a:gd name="connsiteX110" fmla="*/ 5090746 w 8203223"/>
              <a:gd name="connsiteY110" fmla="*/ 606120 h 2865743"/>
              <a:gd name="connsiteX111" fmla="*/ 5161084 w 8203223"/>
              <a:gd name="connsiteY111" fmla="*/ 588536 h 2865743"/>
              <a:gd name="connsiteX112" fmla="*/ 5125915 w 8203223"/>
              <a:gd name="connsiteY112" fmla="*/ 579743 h 2865743"/>
              <a:gd name="connsiteX113" fmla="*/ 5081954 w 8203223"/>
              <a:gd name="connsiteY113" fmla="*/ 570951 h 2865743"/>
              <a:gd name="connsiteX114" fmla="*/ 5055577 w 8203223"/>
              <a:gd name="connsiteY114" fmla="*/ 562159 h 2865743"/>
              <a:gd name="connsiteX115" fmla="*/ 4967654 w 8203223"/>
              <a:gd name="connsiteY115" fmla="*/ 553367 h 2865743"/>
              <a:gd name="connsiteX116" fmla="*/ 4976446 w 8203223"/>
              <a:gd name="connsiteY116" fmla="*/ 491820 h 2865743"/>
              <a:gd name="connsiteX117" fmla="*/ 4976446 w 8203223"/>
              <a:gd name="connsiteY117" fmla="*/ 421482 h 2865743"/>
              <a:gd name="connsiteX118" fmla="*/ 4932484 w 8203223"/>
              <a:gd name="connsiteY118" fmla="*/ 412690 h 2865743"/>
              <a:gd name="connsiteX119" fmla="*/ 4941277 w 8203223"/>
              <a:gd name="connsiteY119" fmla="*/ 386313 h 2865743"/>
              <a:gd name="connsiteX120" fmla="*/ 4976446 w 8203223"/>
              <a:gd name="connsiteY120" fmla="*/ 377520 h 2865743"/>
              <a:gd name="connsiteX121" fmla="*/ 4950069 w 8203223"/>
              <a:gd name="connsiteY121" fmla="*/ 368728 h 2865743"/>
              <a:gd name="connsiteX122" fmla="*/ 4765430 w 8203223"/>
              <a:gd name="connsiteY122" fmla="*/ 359936 h 2865743"/>
              <a:gd name="connsiteX123" fmla="*/ 4712677 w 8203223"/>
              <a:gd name="connsiteY123" fmla="*/ 333559 h 2865743"/>
              <a:gd name="connsiteX124" fmla="*/ 4686300 w 8203223"/>
              <a:gd name="connsiteY124" fmla="*/ 324767 h 2865743"/>
              <a:gd name="connsiteX125" fmla="*/ 4659923 w 8203223"/>
              <a:gd name="connsiteY125" fmla="*/ 307182 h 2865743"/>
              <a:gd name="connsiteX126" fmla="*/ 4589584 w 8203223"/>
              <a:gd name="connsiteY126" fmla="*/ 289597 h 2865743"/>
              <a:gd name="connsiteX127" fmla="*/ 4563207 w 8203223"/>
              <a:gd name="connsiteY127" fmla="*/ 280805 h 2865743"/>
              <a:gd name="connsiteX128" fmla="*/ 4466492 w 8203223"/>
              <a:gd name="connsiteY128" fmla="*/ 254428 h 2865743"/>
              <a:gd name="connsiteX129" fmla="*/ 4440115 w 8203223"/>
              <a:gd name="connsiteY129" fmla="*/ 245636 h 2865743"/>
              <a:gd name="connsiteX130" fmla="*/ 4378569 w 8203223"/>
              <a:gd name="connsiteY130" fmla="*/ 236843 h 2865743"/>
              <a:gd name="connsiteX131" fmla="*/ 4325815 w 8203223"/>
              <a:gd name="connsiteY131" fmla="*/ 219259 h 2865743"/>
              <a:gd name="connsiteX132" fmla="*/ 4211515 w 8203223"/>
              <a:gd name="connsiteY132" fmla="*/ 201674 h 2865743"/>
              <a:gd name="connsiteX133" fmla="*/ 4141177 w 8203223"/>
              <a:gd name="connsiteY133" fmla="*/ 184090 h 2865743"/>
              <a:gd name="connsiteX134" fmla="*/ 4106007 w 8203223"/>
              <a:gd name="connsiteY134" fmla="*/ 175297 h 2865743"/>
              <a:gd name="connsiteX135" fmla="*/ 4079630 w 8203223"/>
              <a:gd name="connsiteY135" fmla="*/ 166505 h 2865743"/>
              <a:gd name="connsiteX136" fmla="*/ 3912577 w 8203223"/>
              <a:gd name="connsiteY136" fmla="*/ 157713 h 2865743"/>
              <a:gd name="connsiteX137" fmla="*/ 3851030 w 8203223"/>
              <a:gd name="connsiteY137" fmla="*/ 148920 h 2865743"/>
              <a:gd name="connsiteX138" fmla="*/ 3833446 w 8203223"/>
              <a:gd name="connsiteY138" fmla="*/ 122543 h 2865743"/>
              <a:gd name="connsiteX139" fmla="*/ 3798277 w 8203223"/>
              <a:gd name="connsiteY139" fmla="*/ 113751 h 2865743"/>
              <a:gd name="connsiteX140" fmla="*/ 3437792 w 8203223"/>
              <a:gd name="connsiteY140" fmla="*/ 122543 h 2865743"/>
              <a:gd name="connsiteX141" fmla="*/ 3323492 w 8203223"/>
              <a:gd name="connsiteY141" fmla="*/ 131336 h 2865743"/>
              <a:gd name="connsiteX142" fmla="*/ 2954215 w 8203223"/>
              <a:gd name="connsiteY142" fmla="*/ 122543 h 2865743"/>
              <a:gd name="connsiteX143" fmla="*/ 2919046 w 8203223"/>
              <a:gd name="connsiteY143" fmla="*/ 113751 h 2865743"/>
              <a:gd name="connsiteX144" fmla="*/ 2866292 w 8203223"/>
              <a:gd name="connsiteY144" fmla="*/ 104959 h 2865743"/>
              <a:gd name="connsiteX145" fmla="*/ 2813538 w 8203223"/>
              <a:gd name="connsiteY145" fmla="*/ 87374 h 2865743"/>
              <a:gd name="connsiteX146" fmla="*/ 2760784 w 8203223"/>
              <a:gd name="connsiteY146" fmla="*/ 69790 h 2865743"/>
              <a:gd name="connsiteX147" fmla="*/ 2539261 w 8203223"/>
              <a:gd name="connsiteY147" fmla="*/ 72148 h 2865743"/>
              <a:gd name="connsiteX148" fmla="*/ 1433146 w 8203223"/>
              <a:gd name="connsiteY148" fmla="*/ 69790 h 2865743"/>
              <a:gd name="connsiteX149" fmla="*/ 1301261 w 8203223"/>
              <a:gd name="connsiteY149" fmla="*/ 87374 h 2865743"/>
              <a:gd name="connsiteX150" fmla="*/ 1151792 w 8203223"/>
              <a:gd name="connsiteY150" fmla="*/ 113751 h 2865743"/>
              <a:gd name="connsiteX151" fmla="*/ 1046284 w 8203223"/>
              <a:gd name="connsiteY151" fmla="*/ 131336 h 2865743"/>
              <a:gd name="connsiteX152" fmla="*/ 738554 w 8203223"/>
              <a:gd name="connsiteY152" fmla="*/ 122543 h 2865743"/>
              <a:gd name="connsiteX153" fmla="*/ 703384 w 8203223"/>
              <a:gd name="connsiteY153" fmla="*/ 104959 h 2865743"/>
              <a:gd name="connsiteX154" fmla="*/ 677007 w 8203223"/>
              <a:gd name="connsiteY154" fmla="*/ 96167 h 2865743"/>
              <a:gd name="connsiteX155" fmla="*/ 633046 w 8203223"/>
              <a:gd name="connsiteY155" fmla="*/ 87374 h 2865743"/>
              <a:gd name="connsiteX156" fmla="*/ 580292 w 8203223"/>
              <a:gd name="connsiteY156" fmla="*/ 69790 h 2865743"/>
              <a:gd name="connsiteX157" fmla="*/ 553915 w 8203223"/>
              <a:gd name="connsiteY157" fmla="*/ 60997 h 2865743"/>
              <a:gd name="connsiteX158" fmla="*/ 483577 w 8203223"/>
              <a:gd name="connsiteY158" fmla="*/ 43413 h 2865743"/>
              <a:gd name="connsiteX159" fmla="*/ 413238 w 8203223"/>
              <a:gd name="connsiteY159" fmla="*/ 25828 h 2865743"/>
              <a:gd name="connsiteX160" fmla="*/ 237392 w 8203223"/>
              <a:gd name="connsiteY160" fmla="*/ 14105 h 2865743"/>
              <a:gd name="connsiteX161" fmla="*/ 0 w 8203223"/>
              <a:gd name="connsiteY161" fmla="*/ 0 h 2865743"/>
              <a:gd name="connsiteX0" fmla="*/ 0 w 8203223"/>
              <a:gd name="connsiteY0" fmla="*/ 0 h 2865743"/>
              <a:gd name="connsiteX1" fmla="*/ 0 w 8203223"/>
              <a:gd name="connsiteY1" fmla="*/ 2865743 h 2865743"/>
              <a:gd name="connsiteX2" fmla="*/ 8203223 w 8203223"/>
              <a:gd name="connsiteY2" fmla="*/ 2856951 h 2865743"/>
              <a:gd name="connsiteX3" fmla="*/ 8176846 w 8203223"/>
              <a:gd name="connsiteY3" fmla="*/ 2725067 h 2865743"/>
              <a:gd name="connsiteX4" fmla="*/ 8071338 w 8203223"/>
              <a:gd name="connsiteY4" fmla="*/ 2725067 h 2865743"/>
              <a:gd name="connsiteX5" fmla="*/ 8044961 w 8203223"/>
              <a:gd name="connsiteY5" fmla="*/ 2707482 h 2865743"/>
              <a:gd name="connsiteX6" fmla="*/ 7930661 w 8203223"/>
              <a:gd name="connsiteY6" fmla="*/ 2698690 h 2865743"/>
              <a:gd name="connsiteX7" fmla="*/ 7965830 w 8203223"/>
              <a:gd name="connsiteY7" fmla="*/ 2663520 h 2865743"/>
              <a:gd name="connsiteX8" fmla="*/ 7983415 w 8203223"/>
              <a:gd name="connsiteY8" fmla="*/ 2637143 h 2865743"/>
              <a:gd name="connsiteX9" fmla="*/ 7675684 w 8203223"/>
              <a:gd name="connsiteY9" fmla="*/ 2610767 h 2865743"/>
              <a:gd name="connsiteX10" fmla="*/ 7649307 w 8203223"/>
              <a:gd name="connsiteY10" fmla="*/ 2584390 h 2865743"/>
              <a:gd name="connsiteX11" fmla="*/ 7614138 w 8203223"/>
              <a:gd name="connsiteY11" fmla="*/ 2575597 h 2865743"/>
              <a:gd name="connsiteX12" fmla="*/ 7587761 w 8203223"/>
              <a:gd name="connsiteY12" fmla="*/ 2566805 h 2865743"/>
              <a:gd name="connsiteX13" fmla="*/ 7578969 w 8203223"/>
              <a:gd name="connsiteY13" fmla="*/ 2540428 h 2865743"/>
              <a:gd name="connsiteX14" fmla="*/ 7631723 w 8203223"/>
              <a:gd name="connsiteY14" fmla="*/ 2514051 h 2865743"/>
              <a:gd name="connsiteX15" fmla="*/ 7552592 w 8203223"/>
              <a:gd name="connsiteY15" fmla="*/ 2478882 h 2865743"/>
              <a:gd name="connsiteX16" fmla="*/ 7499838 w 8203223"/>
              <a:gd name="connsiteY16" fmla="*/ 2461297 h 2865743"/>
              <a:gd name="connsiteX17" fmla="*/ 7447084 w 8203223"/>
              <a:gd name="connsiteY17" fmla="*/ 2452505 h 2865743"/>
              <a:gd name="connsiteX18" fmla="*/ 7420707 w 8203223"/>
              <a:gd name="connsiteY18" fmla="*/ 2443713 h 2865743"/>
              <a:gd name="connsiteX19" fmla="*/ 7367954 w 8203223"/>
              <a:gd name="connsiteY19" fmla="*/ 2434920 h 2865743"/>
              <a:gd name="connsiteX20" fmla="*/ 7341577 w 8203223"/>
              <a:gd name="connsiteY20" fmla="*/ 2417336 h 2865743"/>
              <a:gd name="connsiteX21" fmla="*/ 7297615 w 8203223"/>
              <a:gd name="connsiteY21" fmla="*/ 2373374 h 2865743"/>
              <a:gd name="connsiteX22" fmla="*/ 7244861 w 8203223"/>
              <a:gd name="connsiteY22" fmla="*/ 2355790 h 2865743"/>
              <a:gd name="connsiteX23" fmla="*/ 7218484 w 8203223"/>
              <a:gd name="connsiteY23" fmla="*/ 2346997 h 2865743"/>
              <a:gd name="connsiteX24" fmla="*/ 7244861 w 8203223"/>
              <a:gd name="connsiteY24" fmla="*/ 2329413 h 2865743"/>
              <a:gd name="connsiteX25" fmla="*/ 7288823 w 8203223"/>
              <a:gd name="connsiteY25" fmla="*/ 2320620 h 2865743"/>
              <a:gd name="connsiteX26" fmla="*/ 7227277 w 8203223"/>
              <a:gd name="connsiteY26" fmla="*/ 2276659 h 2865743"/>
              <a:gd name="connsiteX27" fmla="*/ 7200900 w 8203223"/>
              <a:gd name="connsiteY27" fmla="*/ 2267867 h 2865743"/>
              <a:gd name="connsiteX28" fmla="*/ 7112977 w 8203223"/>
              <a:gd name="connsiteY28" fmla="*/ 2250282 h 2865743"/>
              <a:gd name="connsiteX29" fmla="*/ 6866792 w 8203223"/>
              <a:gd name="connsiteY29" fmla="*/ 2241490 h 2865743"/>
              <a:gd name="connsiteX30" fmla="*/ 6814038 w 8203223"/>
              <a:gd name="connsiteY30" fmla="*/ 2215113 h 2865743"/>
              <a:gd name="connsiteX31" fmla="*/ 6761284 w 8203223"/>
              <a:gd name="connsiteY31" fmla="*/ 2197528 h 2865743"/>
              <a:gd name="connsiteX32" fmla="*/ 6664569 w 8203223"/>
              <a:gd name="connsiteY32" fmla="*/ 2179943 h 2865743"/>
              <a:gd name="connsiteX33" fmla="*/ 6567854 w 8203223"/>
              <a:gd name="connsiteY33" fmla="*/ 2153567 h 2865743"/>
              <a:gd name="connsiteX34" fmla="*/ 6550269 w 8203223"/>
              <a:gd name="connsiteY34" fmla="*/ 2127190 h 2865743"/>
              <a:gd name="connsiteX35" fmla="*/ 6585438 w 8203223"/>
              <a:gd name="connsiteY35" fmla="*/ 2118397 h 2865743"/>
              <a:gd name="connsiteX36" fmla="*/ 6787661 w 8203223"/>
              <a:gd name="connsiteY36" fmla="*/ 2109605 h 2865743"/>
              <a:gd name="connsiteX37" fmla="*/ 6770077 w 8203223"/>
              <a:gd name="connsiteY37" fmla="*/ 2083228 h 2865743"/>
              <a:gd name="connsiteX38" fmla="*/ 6286500 w 8203223"/>
              <a:gd name="connsiteY38" fmla="*/ 2074436 h 2865743"/>
              <a:gd name="connsiteX39" fmla="*/ 6260123 w 8203223"/>
              <a:gd name="connsiteY39" fmla="*/ 2056851 h 2865743"/>
              <a:gd name="connsiteX40" fmla="*/ 6137030 w 8203223"/>
              <a:gd name="connsiteY40" fmla="*/ 2056851 h 2865743"/>
              <a:gd name="connsiteX41" fmla="*/ 6101861 w 8203223"/>
              <a:gd name="connsiteY41" fmla="*/ 2065643 h 2865743"/>
              <a:gd name="connsiteX42" fmla="*/ 5829300 w 8203223"/>
              <a:gd name="connsiteY42" fmla="*/ 2048059 h 2865743"/>
              <a:gd name="connsiteX43" fmla="*/ 5811715 w 8203223"/>
              <a:gd name="connsiteY43" fmla="*/ 2012890 h 2865743"/>
              <a:gd name="connsiteX44" fmla="*/ 5794130 w 8203223"/>
              <a:gd name="connsiteY44" fmla="*/ 1986513 h 2865743"/>
              <a:gd name="connsiteX45" fmla="*/ 5802923 w 8203223"/>
              <a:gd name="connsiteY45" fmla="*/ 1907382 h 2865743"/>
              <a:gd name="connsiteX46" fmla="*/ 5829300 w 8203223"/>
              <a:gd name="connsiteY46" fmla="*/ 1898590 h 2865743"/>
              <a:gd name="connsiteX47" fmla="*/ 6154615 w 8203223"/>
              <a:gd name="connsiteY47" fmla="*/ 1889797 h 2865743"/>
              <a:gd name="connsiteX48" fmla="*/ 6216161 w 8203223"/>
              <a:gd name="connsiteY48" fmla="*/ 1881005 h 2865743"/>
              <a:gd name="connsiteX49" fmla="*/ 6216161 w 8203223"/>
              <a:gd name="connsiteY49" fmla="*/ 1828251 h 2865743"/>
              <a:gd name="connsiteX50" fmla="*/ 6180992 w 8203223"/>
              <a:gd name="connsiteY50" fmla="*/ 1819459 h 2865743"/>
              <a:gd name="connsiteX51" fmla="*/ 6031523 w 8203223"/>
              <a:gd name="connsiteY51" fmla="*/ 1810667 h 2865743"/>
              <a:gd name="connsiteX52" fmla="*/ 5864469 w 8203223"/>
              <a:gd name="connsiteY52" fmla="*/ 1793082 h 2865743"/>
              <a:gd name="connsiteX53" fmla="*/ 5838092 w 8203223"/>
              <a:gd name="connsiteY53" fmla="*/ 1784290 h 2865743"/>
              <a:gd name="connsiteX54" fmla="*/ 5750169 w 8203223"/>
              <a:gd name="connsiteY54" fmla="*/ 1775497 h 2865743"/>
              <a:gd name="connsiteX55" fmla="*/ 5679830 w 8203223"/>
              <a:gd name="connsiteY55" fmla="*/ 1766705 h 2865743"/>
              <a:gd name="connsiteX56" fmla="*/ 5662246 w 8203223"/>
              <a:gd name="connsiteY56" fmla="*/ 1696367 h 2865743"/>
              <a:gd name="connsiteX57" fmla="*/ 5609492 w 8203223"/>
              <a:gd name="connsiteY57" fmla="*/ 1687574 h 2865743"/>
              <a:gd name="connsiteX58" fmla="*/ 5583115 w 8203223"/>
              <a:gd name="connsiteY58" fmla="*/ 1678782 h 2865743"/>
              <a:gd name="connsiteX59" fmla="*/ 5521569 w 8203223"/>
              <a:gd name="connsiteY59" fmla="*/ 1669990 h 2865743"/>
              <a:gd name="connsiteX60" fmla="*/ 5460023 w 8203223"/>
              <a:gd name="connsiteY60" fmla="*/ 1652405 h 2865743"/>
              <a:gd name="connsiteX61" fmla="*/ 5336930 w 8203223"/>
              <a:gd name="connsiteY61" fmla="*/ 1643613 h 2865743"/>
              <a:gd name="connsiteX62" fmla="*/ 5328138 w 8203223"/>
              <a:gd name="connsiteY62" fmla="*/ 1617236 h 2865743"/>
              <a:gd name="connsiteX63" fmla="*/ 5301761 w 8203223"/>
              <a:gd name="connsiteY63" fmla="*/ 1608443 h 2865743"/>
              <a:gd name="connsiteX64" fmla="*/ 5161084 w 8203223"/>
              <a:gd name="connsiteY64" fmla="*/ 1582067 h 2865743"/>
              <a:gd name="connsiteX65" fmla="*/ 5134707 w 8203223"/>
              <a:gd name="connsiteY65" fmla="*/ 1573274 h 2865743"/>
              <a:gd name="connsiteX66" fmla="*/ 5134707 w 8203223"/>
              <a:gd name="connsiteY66" fmla="*/ 1502936 h 2865743"/>
              <a:gd name="connsiteX67" fmla="*/ 5222630 w 8203223"/>
              <a:gd name="connsiteY67" fmla="*/ 1476559 h 2865743"/>
              <a:gd name="connsiteX68" fmla="*/ 5213838 w 8203223"/>
              <a:gd name="connsiteY68" fmla="*/ 1397428 h 2865743"/>
              <a:gd name="connsiteX69" fmla="*/ 5187461 w 8203223"/>
              <a:gd name="connsiteY69" fmla="*/ 1388636 h 2865743"/>
              <a:gd name="connsiteX70" fmla="*/ 5152292 w 8203223"/>
              <a:gd name="connsiteY70" fmla="*/ 1379843 h 2865743"/>
              <a:gd name="connsiteX71" fmla="*/ 5125915 w 8203223"/>
              <a:gd name="connsiteY71" fmla="*/ 1371051 h 2865743"/>
              <a:gd name="connsiteX72" fmla="*/ 5055577 w 8203223"/>
              <a:gd name="connsiteY72" fmla="*/ 1353467 h 2865743"/>
              <a:gd name="connsiteX73" fmla="*/ 4985238 w 8203223"/>
              <a:gd name="connsiteY73" fmla="*/ 1335882 h 2865743"/>
              <a:gd name="connsiteX74" fmla="*/ 4906107 w 8203223"/>
              <a:gd name="connsiteY74" fmla="*/ 1318297 h 2865743"/>
              <a:gd name="connsiteX75" fmla="*/ 4879730 w 8203223"/>
              <a:gd name="connsiteY75" fmla="*/ 1309505 h 2865743"/>
              <a:gd name="connsiteX76" fmla="*/ 4853354 w 8203223"/>
              <a:gd name="connsiteY76" fmla="*/ 1291920 h 2865743"/>
              <a:gd name="connsiteX77" fmla="*/ 4844561 w 8203223"/>
              <a:gd name="connsiteY77" fmla="*/ 1247959 h 2865743"/>
              <a:gd name="connsiteX78" fmla="*/ 4835769 w 8203223"/>
              <a:gd name="connsiteY78" fmla="*/ 1221582 h 2865743"/>
              <a:gd name="connsiteX79" fmla="*/ 4862146 w 8203223"/>
              <a:gd name="connsiteY79" fmla="*/ 1195205 h 2865743"/>
              <a:gd name="connsiteX80" fmla="*/ 4888523 w 8203223"/>
              <a:gd name="connsiteY80" fmla="*/ 1186413 h 2865743"/>
              <a:gd name="connsiteX81" fmla="*/ 4826977 w 8203223"/>
              <a:gd name="connsiteY81" fmla="*/ 1160036 h 2865743"/>
              <a:gd name="connsiteX82" fmla="*/ 4721469 w 8203223"/>
              <a:gd name="connsiteY82" fmla="*/ 1151243 h 2865743"/>
              <a:gd name="connsiteX83" fmla="*/ 4642338 w 8203223"/>
              <a:gd name="connsiteY83" fmla="*/ 1133659 h 2865743"/>
              <a:gd name="connsiteX84" fmla="*/ 4580792 w 8203223"/>
              <a:gd name="connsiteY84" fmla="*/ 1116074 h 2865743"/>
              <a:gd name="connsiteX85" fmla="*/ 4528038 w 8203223"/>
              <a:gd name="connsiteY85" fmla="*/ 1080905 h 2865743"/>
              <a:gd name="connsiteX86" fmla="*/ 4510454 w 8203223"/>
              <a:gd name="connsiteY86" fmla="*/ 1054528 h 2865743"/>
              <a:gd name="connsiteX87" fmla="*/ 4501661 w 8203223"/>
              <a:gd name="connsiteY87" fmla="*/ 1028151 h 2865743"/>
              <a:gd name="connsiteX88" fmla="*/ 4387361 w 8203223"/>
              <a:gd name="connsiteY88" fmla="*/ 1001774 h 2865743"/>
              <a:gd name="connsiteX89" fmla="*/ 4360984 w 8203223"/>
              <a:gd name="connsiteY89" fmla="*/ 984190 h 2865743"/>
              <a:gd name="connsiteX90" fmla="*/ 4308230 w 8203223"/>
              <a:gd name="connsiteY90" fmla="*/ 966605 h 2865743"/>
              <a:gd name="connsiteX91" fmla="*/ 4255477 w 8203223"/>
              <a:gd name="connsiteY91" fmla="*/ 949020 h 2865743"/>
              <a:gd name="connsiteX92" fmla="*/ 4229100 w 8203223"/>
              <a:gd name="connsiteY92" fmla="*/ 940228 h 2865743"/>
              <a:gd name="connsiteX93" fmla="*/ 4202723 w 8203223"/>
              <a:gd name="connsiteY93" fmla="*/ 931436 h 2865743"/>
              <a:gd name="connsiteX94" fmla="*/ 4185138 w 8203223"/>
              <a:gd name="connsiteY94" fmla="*/ 905059 h 2865743"/>
              <a:gd name="connsiteX95" fmla="*/ 4237892 w 8203223"/>
              <a:gd name="connsiteY95" fmla="*/ 887474 h 2865743"/>
              <a:gd name="connsiteX96" fmla="*/ 4281854 w 8203223"/>
              <a:gd name="connsiteY96" fmla="*/ 843513 h 2865743"/>
              <a:gd name="connsiteX97" fmla="*/ 4308230 w 8203223"/>
              <a:gd name="connsiteY97" fmla="*/ 817136 h 2865743"/>
              <a:gd name="connsiteX98" fmla="*/ 4396154 w 8203223"/>
              <a:gd name="connsiteY98" fmla="*/ 790759 h 2865743"/>
              <a:gd name="connsiteX99" fmla="*/ 4492869 w 8203223"/>
              <a:gd name="connsiteY99" fmla="*/ 773174 h 2865743"/>
              <a:gd name="connsiteX100" fmla="*/ 4563207 w 8203223"/>
              <a:gd name="connsiteY100" fmla="*/ 764382 h 2865743"/>
              <a:gd name="connsiteX101" fmla="*/ 4659923 w 8203223"/>
              <a:gd name="connsiteY101" fmla="*/ 738005 h 2865743"/>
              <a:gd name="connsiteX102" fmla="*/ 4765430 w 8203223"/>
              <a:gd name="connsiteY102" fmla="*/ 729213 h 2865743"/>
              <a:gd name="connsiteX103" fmla="*/ 4791807 w 8203223"/>
              <a:gd name="connsiteY103" fmla="*/ 711628 h 2865743"/>
              <a:gd name="connsiteX104" fmla="*/ 4853354 w 8203223"/>
              <a:gd name="connsiteY104" fmla="*/ 694043 h 2865743"/>
              <a:gd name="connsiteX105" fmla="*/ 4906107 w 8203223"/>
              <a:gd name="connsiteY105" fmla="*/ 676459 h 2865743"/>
              <a:gd name="connsiteX106" fmla="*/ 4958861 w 8203223"/>
              <a:gd name="connsiteY106" fmla="*/ 658874 h 2865743"/>
              <a:gd name="connsiteX107" fmla="*/ 5037992 w 8203223"/>
              <a:gd name="connsiteY107" fmla="*/ 632497 h 2865743"/>
              <a:gd name="connsiteX108" fmla="*/ 5064369 w 8203223"/>
              <a:gd name="connsiteY108" fmla="*/ 623705 h 2865743"/>
              <a:gd name="connsiteX109" fmla="*/ 5090746 w 8203223"/>
              <a:gd name="connsiteY109" fmla="*/ 606120 h 2865743"/>
              <a:gd name="connsiteX110" fmla="*/ 5161084 w 8203223"/>
              <a:gd name="connsiteY110" fmla="*/ 588536 h 2865743"/>
              <a:gd name="connsiteX111" fmla="*/ 5125915 w 8203223"/>
              <a:gd name="connsiteY111" fmla="*/ 579743 h 2865743"/>
              <a:gd name="connsiteX112" fmla="*/ 5081954 w 8203223"/>
              <a:gd name="connsiteY112" fmla="*/ 570951 h 2865743"/>
              <a:gd name="connsiteX113" fmla="*/ 5055577 w 8203223"/>
              <a:gd name="connsiteY113" fmla="*/ 562159 h 2865743"/>
              <a:gd name="connsiteX114" fmla="*/ 4967654 w 8203223"/>
              <a:gd name="connsiteY114" fmla="*/ 553367 h 2865743"/>
              <a:gd name="connsiteX115" fmla="*/ 4976446 w 8203223"/>
              <a:gd name="connsiteY115" fmla="*/ 491820 h 2865743"/>
              <a:gd name="connsiteX116" fmla="*/ 4976446 w 8203223"/>
              <a:gd name="connsiteY116" fmla="*/ 421482 h 2865743"/>
              <a:gd name="connsiteX117" fmla="*/ 4932484 w 8203223"/>
              <a:gd name="connsiteY117" fmla="*/ 412690 h 2865743"/>
              <a:gd name="connsiteX118" fmla="*/ 4941277 w 8203223"/>
              <a:gd name="connsiteY118" fmla="*/ 386313 h 2865743"/>
              <a:gd name="connsiteX119" fmla="*/ 4976446 w 8203223"/>
              <a:gd name="connsiteY119" fmla="*/ 377520 h 2865743"/>
              <a:gd name="connsiteX120" fmla="*/ 4950069 w 8203223"/>
              <a:gd name="connsiteY120" fmla="*/ 368728 h 2865743"/>
              <a:gd name="connsiteX121" fmla="*/ 4765430 w 8203223"/>
              <a:gd name="connsiteY121" fmla="*/ 359936 h 2865743"/>
              <a:gd name="connsiteX122" fmla="*/ 4712677 w 8203223"/>
              <a:gd name="connsiteY122" fmla="*/ 333559 h 2865743"/>
              <a:gd name="connsiteX123" fmla="*/ 4686300 w 8203223"/>
              <a:gd name="connsiteY123" fmla="*/ 324767 h 2865743"/>
              <a:gd name="connsiteX124" fmla="*/ 4659923 w 8203223"/>
              <a:gd name="connsiteY124" fmla="*/ 307182 h 2865743"/>
              <a:gd name="connsiteX125" fmla="*/ 4589584 w 8203223"/>
              <a:gd name="connsiteY125" fmla="*/ 289597 h 2865743"/>
              <a:gd name="connsiteX126" fmla="*/ 4563207 w 8203223"/>
              <a:gd name="connsiteY126" fmla="*/ 280805 h 2865743"/>
              <a:gd name="connsiteX127" fmla="*/ 4466492 w 8203223"/>
              <a:gd name="connsiteY127" fmla="*/ 254428 h 2865743"/>
              <a:gd name="connsiteX128" fmla="*/ 4440115 w 8203223"/>
              <a:gd name="connsiteY128" fmla="*/ 245636 h 2865743"/>
              <a:gd name="connsiteX129" fmla="*/ 4378569 w 8203223"/>
              <a:gd name="connsiteY129" fmla="*/ 236843 h 2865743"/>
              <a:gd name="connsiteX130" fmla="*/ 4325815 w 8203223"/>
              <a:gd name="connsiteY130" fmla="*/ 219259 h 2865743"/>
              <a:gd name="connsiteX131" fmla="*/ 4211515 w 8203223"/>
              <a:gd name="connsiteY131" fmla="*/ 201674 h 2865743"/>
              <a:gd name="connsiteX132" fmla="*/ 4141177 w 8203223"/>
              <a:gd name="connsiteY132" fmla="*/ 184090 h 2865743"/>
              <a:gd name="connsiteX133" fmla="*/ 4106007 w 8203223"/>
              <a:gd name="connsiteY133" fmla="*/ 175297 h 2865743"/>
              <a:gd name="connsiteX134" fmla="*/ 4079630 w 8203223"/>
              <a:gd name="connsiteY134" fmla="*/ 166505 h 2865743"/>
              <a:gd name="connsiteX135" fmla="*/ 3912577 w 8203223"/>
              <a:gd name="connsiteY135" fmla="*/ 157713 h 2865743"/>
              <a:gd name="connsiteX136" fmla="*/ 3851030 w 8203223"/>
              <a:gd name="connsiteY136" fmla="*/ 148920 h 2865743"/>
              <a:gd name="connsiteX137" fmla="*/ 3833446 w 8203223"/>
              <a:gd name="connsiteY137" fmla="*/ 122543 h 2865743"/>
              <a:gd name="connsiteX138" fmla="*/ 3798277 w 8203223"/>
              <a:gd name="connsiteY138" fmla="*/ 113751 h 2865743"/>
              <a:gd name="connsiteX139" fmla="*/ 3437792 w 8203223"/>
              <a:gd name="connsiteY139" fmla="*/ 122543 h 2865743"/>
              <a:gd name="connsiteX140" fmla="*/ 3323492 w 8203223"/>
              <a:gd name="connsiteY140" fmla="*/ 131336 h 2865743"/>
              <a:gd name="connsiteX141" fmla="*/ 2954215 w 8203223"/>
              <a:gd name="connsiteY141" fmla="*/ 122543 h 2865743"/>
              <a:gd name="connsiteX142" fmla="*/ 2919046 w 8203223"/>
              <a:gd name="connsiteY142" fmla="*/ 113751 h 2865743"/>
              <a:gd name="connsiteX143" fmla="*/ 2866292 w 8203223"/>
              <a:gd name="connsiteY143" fmla="*/ 104959 h 2865743"/>
              <a:gd name="connsiteX144" fmla="*/ 2813538 w 8203223"/>
              <a:gd name="connsiteY144" fmla="*/ 87374 h 2865743"/>
              <a:gd name="connsiteX145" fmla="*/ 2760784 w 8203223"/>
              <a:gd name="connsiteY145" fmla="*/ 69790 h 2865743"/>
              <a:gd name="connsiteX146" fmla="*/ 2539261 w 8203223"/>
              <a:gd name="connsiteY146" fmla="*/ 72148 h 2865743"/>
              <a:gd name="connsiteX147" fmla="*/ 1433146 w 8203223"/>
              <a:gd name="connsiteY147" fmla="*/ 69790 h 2865743"/>
              <a:gd name="connsiteX148" fmla="*/ 1301261 w 8203223"/>
              <a:gd name="connsiteY148" fmla="*/ 87374 h 2865743"/>
              <a:gd name="connsiteX149" fmla="*/ 1151792 w 8203223"/>
              <a:gd name="connsiteY149" fmla="*/ 113751 h 2865743"/>
              <a:gd name="connsiteX150" fmla="*/ 1046284 w 8203223"/>
              <a:gd name="connsiteY150" fmla="*/ 131336 h 2865743"/>
              <a:gd name="connsiteX151" fmla="*/ 738554 w 8203223"/>
              <a:gd name="connsiteY151" fmla="*/ 122543 h 2865743"/>
              <a:gd name="connsiteX152" fmla="*/ 703384 w 8203223"/>
              <a:gd name="connsiteY152" fmla="*/ 104959 h 2865743"/>
              <a:gd name="connsiteX153" fmla="*/ 677007 w 8203223"/>
              <a:gd name="connsiteY153" fmla="*/ 96167 h 2865743"/>
              <a:gd name="connsiteX154" fmla="*/ 633046 w 8203223"/>
              <a:gd name="connsiteY154" fmla="*/ 87374 h 2865743"/>
              <a:gd name="connsiteX155" fmla="*/ 580292 w 8203223"/>
              <a:gd name="connsiteY155" fmla="*/ 69790 h 2865743"/>
              <a:gd name="connsiteX156" fmla="*/ 553915 w 8203223"/>
              <a:gd name="connsiteY156" fmla="*/ 60997 h 2865743"/>
              <a:gd name="connsiteX157" fmla="*/ 483577 w 8203223"/>
              <a:gd name="connsiteY157" fmla="*/ 43413 h 2865743"/>
              <a:gd name="connsiteX158" fmla="*/ 413238 w 8203223"/>
              <a:gd name="connsiteY158" fmla="*/ 25828 h 2865743"/>
              <a:gd name="connsiteX159" fmla="*/ 237392 w 8203223"/>
              <a:gd name="connsiteY159" fmla="*/ 14105 h 2865743"/>
              <a:gd name="connsiteX160" fmla="*/ 0 w 8203223"/>
              <a:gd name="connsiteY160" fmla="*/ 0 h 2865743"/>
              <a:gd name="connsiteX0" fmla="*/ 0 w 8203223"/>
              <a:gd name="connsiteY0" fmla="*/ 0 h 2865743"/>
              <a:gd name="connsiteX1" fmla="*/ 0 w 8203223"/>
              <a:gd name="connsiteY1" fmla="*/ 2865743 h 2865743"/>
              <a:gd name="connsiteX2" fmla="*/ 8203223 w 8203223"/>
              <a:gd name="connsiteY2" fmla="*/ 2856951 h 2865743"/>
              <a:gd name="connsiteX3" fmla="*/ 8176846 w 8203223"/>
              <a:gd name="connsiteY3" fmla="*/ 2725067 h 2865743"/>
              <a:gd name="connsiteX4" fmla="*/ 8071338 w 8203223"/>
              <a:gd name="connsiteY4" fmla="*/ 2725067 h 2865743"/>
              <a:gd name="connsiteX5" fmla="*/ 8044961 w 8203223"/>
              <a:gd name="connsiteY5" fmla="*/ 2707482 h 2865743"/>
              <a:gd name="connsiteX6" fmla="*/ 7930661 w 8203223"/>
              <a:gd name="connsiteY6" fmla="*/ 2698690 h 2865743"/>
              <a:gd name="connsiteX7" fmla="*/ 7965830 w 8203223"/>
              <a:gd name="connsiteY7" fmla="*/ 2663520 h 2865743"/>
              <a:gd name="connsiteX8" fmla="*/ 7983415 w 8203223"/>
              <a:gd name="connsiteY8" fmla="*/ 2637143 h 2865743"/>
              <a:gd name="connsiteX9" fmla="*/ 7675684 w 8203223"/>
              <a:gd name="connsiteY9" fmla="*/ 2610767 h 2865743"/>
              <a:gd name="connsiteX10" fmla="*/ 7649307 w 8203223"/>
              <a:gd name="connsiteY10" fmla="*/ 2584390 h 2865743"/>
              <a:gd name="connsiteX11" fmla="*/ 7614138 w 8203223"/>
              <a:gd name="connsiteY11" fmla="*/ 2575597 h 2865743"/>
              <a:gd name="connsiteX12" fmla="*/ 7587761 w 8203223"/>
              <a:gd name="connsiteY12" fmla="*/ 2566805 h 2865743"/>
              <a:gd name="connsiteX13" fmla="*/ 7578969 w 8203223"/>
              <a:gd name="connsiteY13" fmla="*/ 2540428 h 2865743"/>
              <a:gd name="connsiteX14" fmla="*/ 7631723 w 8203223"/>
              <a:gd name="connsiteY14" fmla="*/ 2514051 h 2865743"/>
              <a:gd name="connsiteX15" fmla="*/ 7552592 w 8203223"/>
              <a:gd name="connsiteY15" fmla="*/ 2478882 h 2865743"/>
              <a:gd name="connsiteX16" fmla="*/ 7499838 w 8203223"/>
              <a:gd name="connsiteY16" fmla="*/ 2461297 h 2865743"/>
              <a:gd name="connsiteX17" fmla="*/ 7447084 w 8203223"/>
              <a:gd name="connsiteY17" fmla="*/ 2452505 h 2865743"/>
              <a:gd name="connsiteX18" fmla="*/ 7420707 w 8203223"/>
              <a:gd name="connsiteY18" fmla="*/ 2443713 h 2865743"/>
              <a:gd name="connsiteX19" fmla="*/ 7367954 w 8203223"/>
              <a:gd name="connsiteY19" fmla="*/ 2434920 h 2865743"/>
              <a:gd name="connsiteX20" fmla="*/ 7341577 w 8203223"/>
              <a:gd name="connsiteY20" fmla="*/ 2417336 h 2865743"/>
              <a:gd name="connsiteX21" fmla="*/ 7297615 w 8203223"/>
              <a:gd name="connsiteY21" fmla="*/ 2373374 h 2865743"/>
              <a:gd name="connsiteX22" fmla="*/ 7244861 w 8203223"/>
              <a:gd name="connsiteY22" fmla="*/ 2355790 h 2865743"/>
              <a:gd name="connsiteX23" fmla="*/ 7218484 w 8203223"/>
              <a:gd name="connsiteY23" fmla="*/ 2346997 h 2865743"/>
              <a:gd name="connsiteX24" fmla="*/ 7244861 w 8203223"/>
              <a:gd name="connsiteY24" fmla="*/ 2329413 h 2865743"/>
              <a:gd name="connsiteX25" fmla="*/ 7288823 w 8203223"/>
              <a:gd name="connsiteY25" fmla="*/ 2320620 h 2865743"/>
              <a:gd name="connsiteX26" fmla="*/ 7227277 w 8203223"/>
              <a:gd name="connsiteY26" fmla="*/ 2276659 h 2865743"/>
              <a:gd name="connsiteX27" fmla="*/ 7200900 w 8203223"/>
              <a:gd name="connsiteY27" fmla="*/ 2267867 h 2865743"/>
              <a:gd name="connsiteX28" fmla="*/ 7112977 w 8203223"/>
              <a:gd name="connsiteY28" fmla="*/ 2250282 h 2865743"/>
              <a:gd name="connsiteX29" fmla="*/ 6866792 w 8203223"/>
              <a:gd name="connsiteY29" fmla="*/ 2241490 h 2865743"/>
              <a:gd name="connsiteX30" fmla="*/ 6814038 w 8203223"/>
              <a:gd name="connsiteY30" fmla="*/ 2215113 h 2865743"/>
              <a:gd name="connsiteX31" fmla="*/ 6761284 w 8203223"/>
              <a:gd name="connsiteY31" fmla="*/ 2197528 h 2865743"/>
              <a:gd name="connsiteX32" fmla="*/ 6664569 w 8203223"/>
              <a:gd name="connsiteY32" fmla="*/ 2179943 h 2865743"/>
              <a:gd name="connsiteX33" fmla="*/ 6567854 w 8203223"/>
              <a:gd name="connsiteY33" fmla="*/ 2153567 h 2865743"/>
              <a:gd name="connsiteX34" fmla="*/ 6550269 w 8203223"/>
              <a:gd name="connsiteY34" fmla="*/ 2127190 h 2865743"/>
              <a:gd name="connsiteX35" fmla="*/ 6585438 w 8203223"/>
              <a:gd name="connsiteY35" fmla="*/ 2118397 h 2865743"/>
              <a:gd name="connsiteX36" fmla="*/ 6787661 w 8203223"/>
              <a:gd name="connsiteY36" fmla="*/ 2109605 h 2865743"/>
              <a:gd name="connsiteX37" fmla="*/ 6286500 w 8203223"/>
              <a:gd name="connsiteY37" fmla="*/ 2074436 h 2865743"/>
              <a:gd name="connsiteX38" fmla="*/ 6260123 w 8203223"/>
              <a:gd name="connsiteY38" fmla="*/ 2056851 h 2865743"/>
              <a:gd name="connsiteX39" fmla="*/ 6137030 w 8203223"/>
              <a:gd name="connsiteY39" fmla="*/ 2056851 h 2865743"/>
              <a:gd name="connsiteX40" fmla="*/ 6101861 w 8203223"/>
              <a:gd name="connsiteY40" fmla="*/ 2065643 h 2865743"/>
              <a:gd name="connsiteX41" fmla="*/ 5829300 w 8203223"/>
              <a:gd name="connsiteY41" fmla="*/ 2048059 h 2865743"/>
              <a:gd name="connsiteX42" fmla="*/ 5811715 w 8203223"/>
              <a:gd name="connsiteY42" fmla="*/ 2012890 h 2865743"/>
              <a:gd name="connsiteX43" fmla="*/ 5794130 w 8203223"/>
              <a:gd name="connsiteY43" fmla="*/ 1986513 h 2865743"/>
              <a:gd name="connsiteX44" fmla="*/ 5802923 w 8203223"/>
              <a:gd name="connsiteY44" fmla="*/ 1907382 h 2865743"/>
              <a:gd name="connsiteX45" fmla="*/ 5829300 w 8203223"/>
              <a:gd name="connsiteY45" fmla="*/ 1898590 h 2865743"/>
              <a:gd name="connsiteX46" fmla="*/ 6154615 w 8203223"/>
              <a:gd name="connsiteY46" fmla="*/ 1889797 h 2865743"/>
              <a:gd name="connsiteX47" fmla="*/ 6216161 w 8203223"/>
              <a:gd name="connsiteY47" fmla="*/ 1881005 h 2865743"/>
              <a:gd name="connsiteX48" fmla="*/ 6216161 w 8203223"/>
              <a:gd name="connsiteY48" fmla="*/ 1828251 h 2865743"/>
              <a:gd name="connsiteX49" fmla="*/ 6180992 w 8203223"/>
              <a:gd name="connsiteY49" fmla="*/ 1819459 h 2865743"/>
              <a:gd name="connsiteX50" fmla="*/ 6031523 w 8203223"/>
              <a:gd name="connsiteY50" fmla="*/ 1810667 h 2865743"/>
              <a:gd name="connsiteX51" fmla="*/ 5864469 w 8203223"/>
              <a:gd name="connsiteY51" fmla="*/ 1793082 h 2865743"/>
              <a:gd name="connsiteX52" fmla="*/ 5838092 w 8203223"/>
              <a:gd name="connsiteY52" fmla="*/ 1784290 h 2865743"/>
              <a:gd name="connsiteX53" fmla="*/ 5750169 w 8203223"/>
              <a:gd name="connsiteY53" fmla="*/ 1775497 h 2865743"/>
              <a:gd name="connsiteX54" fmla="*/ 5679830 w 8203223"/>
              <a:gd name="connsiteY54" fmla="*/ 1766705 h 2865743"/>
              <a:gd name="connsiteX55" fmla="*/ 5662246 w 8203223"/>
              <a:gd name="connsiteY55" fmla="*/ 1696367 h 2865743"/>
              <a:gd name="connsiteX56" fmla="*/ 5609492 w 8203223"/>
              <a:gd name="connsiteY56" fmla="*/ 1687574 h 2865743"/>
              <a:gd name="connsiteX57" fmla="*/ 5583115 w 8203223"/>
              <a:gd name="connsiteY57" fmla="*/ 1678782 h 2865743"/>
              <a:gd name="connsiteX58" fmla="*/ 5521569 w 8203223"/>
              <a:gd name="connsiteY58" fmla="*/ 1669990 h 2865743"/>
              <a:gd name="connsiteX59" fmla="*/ 5460023 w 8203223"/>
              <a:gd name="connsiteY59" fmla="*/ 1652405 h 2865743"/>
              <a:gd name="connsiteX60" fmla="*/ 5336930 w 8203223"/>
              <a:gd name="connsiteY60" fmla="*/ 1643613 h 2865743"/>
              <a:gd name="connsiteX61" fmla="*/ 5328138 w 8203223"/>
              <a:gd name="connsiteY61" fmla="*/ 1617236 h 2865743"/>
              <a:gd name="connsiteX62" fmla="*/ 5301761 w 8203223"/>
              <a:gd name="connsiteY62" fmla="*/ 1608443 h 2865743"/>
              <a:gd name="connsiteX63" fmla="*/ 5161084 w 8203223"/>
              <a:gd name="connsiteY63" fmla="*/ 1582067 h 2865743"/>
              <a:gd name="connsiteX64" fmla="*/ 5134707 w 8203223"/>
              <a:gd name="connsiteY64" fmla="*/ 1573274 h 2865743"/>
              <a:gd name="connsiteX65" fmla="*/ 5134707 w 8203223"/>
              <a:gd name="connsiteY65" fmla="*/ 1502936 h 2865743"/>
              <a:gd name="connsiteX66" fmla="*/ 5222630 w 8203223"/>
              <a:gd name="connsiteY66" fmla="*/ 1476559 h 2865743"/>
              <a:gd name="connsiteX67" fmla="*/ 5213838 w 8203223"/>
              <a:gd name="connsiteY67" fmla="*/ 1397428 h 2865743"/>
              <a:gd name="connsiteX68" fmla="*/ 5187461 w 8203223"/>
              <a:gd name="connsiteY68" fmla="*/ 1388636 h 2865743"/>
              <a:gd name="connsiteX69" fmla="*/ 5152292 w 8203223"/>
              <a:gd name="connsiteY69" fmla="*/ 1379843 h 2865743"/>
              <a:gd name="connsiteX70" fmla="*/ 5125915 w 8203223"/>
              <a:gd name="connsiteY70" fmla="*/ 1371051 h 2865743"/>
              <a:gd name="connsiteX71" fmla="*/ 5055577 w 8203223"/>
              <a:gd name="connsiteY71" fmla="*/ 1353467 h 2865743"/>
              <a:gd name="connsiteX72" fmla="*/ 4985238 w 8203223"/>
              <a:gd name="connsiteY72" fmla="*/ 1335882 h 2865743"/>
              <a:gd name="connsiteX73" fmla="*/ 4906107 w 8203223"/>
              <a:gd name="connsiteY73" fmla="*/ 1318297 h 2865743"/>
              <a:gd name="connsiteX74" fmla="*/ 4879730 w 8203223"/>
              <a:gd name="connsiteY74" fmla="*/ 1309505 h 2865743"/>
              <a:gd name="connsiteX75" fmla="*/ 4853354 w 8203223"/>
              <a:gd name="connsiteY75" fmla="*/ 1291920 h 2865743"/>
              <a:gd name="connsiteX76" fmla="*/ 4844561 w 8203223"/>
              <a:gd name="connsiteY76" fmla="*/ 1247959 h 2865743"/>
              <a:gd name="connsiteX77" fmla="*/ 4835769 w 8203223"/>
              <a:gd name="connsiteY77" fmla="*/ 1221582 h 2865743"/>
              <a:gd name="connsiteX78" fmla="*/ 4862146 w 8203223"/>
              <a:gd name="connsiteY78" fmla="*/ 1195205 h 2865743"/>
              <a:gd name="connsiteX79" fmla="*/ 4888523 w 8203223"/>
              <a:gd name="connsiteY79" fmla="*/ 1186413 h 2865743"/>
              <a:gd name="connsiteX80" fmla="*/ 4826977 w 8203223"/>
              <a:gd name="connsiteY80" fmla="*/ 1160036 h 2865743"/>
              <a:gd name="connsiteX81" fmla="*/ 4721469 w 8203223"/>
              <a:gd name="connsiteY81" fmla="*/ 1151243 h 2865743"/>
              <a:gd name="connsiteX82" fmla="*/ 4642338 w 8203223"/>
              <a:gd name="connsiteY82" fmla="*/ 1133659 h 2865743"/>
              <a:gd name="connsiteX83" fmla="*/ 4580792 w 8203223"/>
              <a:gd name="connsiteY83" fmla="*/ 1116074 h 2865743"/>
              <a:gd name="connsiteX84" fmla="*/ 4528038 w 8203223"/>
              <a:gd name="connsiteY84" fmla="*/ 1080905 h 2865743"/>
              <a:gd name="connsiteX85" fmla="*/ 4510454 w 8203223"/>
              <a:gd name="connsiteY85" fmla="*/ 1054528 h 2865743"/>
              <a:gd name="connsiteX86" fmla="*/ 4501661 w 8203223"/>
              <a:gd name="connsiteY86" fmla="*/ 1028151 h 2865743"/>
              <a:gd name="connsiteX87" fmla="*/ 4387361 w 8203223"/>
              <a:gd name="connsiteY87" fmla="*/ 1001774 h 2865743"/>
              <a:gd name="connsiteX88" fmla="*/ 4360984 w 8203223"/>
              <a:gd name="connsiteY88" fmla="*/ 984190 h 2865743"/>
              <a:gd name="connsiteX89" fmla="*/ 4308230 w 8203223"/>
              <a:gd name="connsiteY89" fmla="*/ 966605 h 2865743"/>
              <a:gd name="connsiteX90" fmla="*/ 4255477 w 8203223"/>
              <a:gd name="connsiteY90" fmla="*/ 949020 h 2865743"/>
              <a:gd name="connsiteX91" fmla="*/ 4229100 w 8203223"/>
              <a:gd name="connsiteY91" fmla="*/ 940228 h 2865743"/>
              <a:gd name="connsiteX92" fmla="*/ 4202723 w 8203223"/>
              <a:gd name="connsiteY92" fmla="*/ 931436 h 2865743"/>
              <a:gd name="connsiteX93" fmla="*/ 4185138 w 8203223"/>
              <a:gd name="connsiteY93" fmla="*/ 905059 h 2865743"/>
              <a:gd name="connsiteX94" fmla="*/ 4237892 w 8203223"/>
              <a:gd name="connsiteY94" fmla="*/ 887474 h 2865743"/>
              <a:gd name="connsiteX95" fmla="*/ 4281854 w 8203223"/>
              <a:gd name="connsiteY95" fmla="*/ 843513 h 2865743"/>
              <a:gd name="connsiteX96" fmla="*/ 4308230 w 8203223"/>
              <a:gd name="connsiteY96" fmla="*/ 817136 h 2865743"/>
              <a:gd name="connsiteX97" fmla="*/ 4396154 w 8203223"/>
              <a:gd name="connsiteY97" fmla="*/ 790759 h 2865743"/>
              <a:gd name="connsiteX98" fmla="*/ 4492869 w 8203223"/>
              <a:gd name="connsiteY98" fmla="*/ 773174 h 2865743"/>
              <a:gd name="connsiteX99" fmla="*/ 4563207 w 8203223"/>
              <a:gd name="connsiteY99" fmla="*/ 764382 h 2865743"/>
              <a:gd name="connsiteX100" fmla="*/ 4659923 w 8203223"/>
              <a:gd name="connsiteY100" fmla="*/ 738005 h 2865743"/>
              <a:gd name="connsiteX101" fmla="*/ 4765430 w 8203223"/>
              <a:gd name="connsiteY101" fmla="*/ 729213 h 2865743"/>
              <a:gd name="connsiteX102" fmla="*/ 4791807 w 8203223"/>
              <a:gd name="connsiteY102" fmla="*/ 711628 h 2865743"/>
              <a:gd name="connsiteX103" fmla="*/ 4853354 w 8203223"/>
              <a:gd name="connsiteY103" fmla="*/ 694043 h 2865743"/>
              <a:gd name="connsiteX104" fmla="*/ 4906107 w 8203223"/>
              <a:gd name="connsiteY104" fmla="*/ 676459 h 2865743"/>
              <a:gd name="connsiteX105" fmla="*/ 4958861 w 8203223"/>
              <a:gd name="connsiteY105" fmla="*/ 658874 h 2865743"/>
              <a:gd name="connsiteX106" fmla="*/ 5037992 w 8203223"/>
              <a:gd name="connsiteY106" fmla="*/ 632497 h 2865743"/>
              <a:gd name="connsiteX107" fmla="*/ 5064369 w 8203223"/>
              <a:gd name="connsiteY107" fmla="*/ 623705 h 2865743"/>
              <a:gd name="connsiteX108" fmla="*/ 5090746 w 8203223"/>
              <a:gd name="connsiteY108" fmla="*/ 606120 h 2865743"/>
              <a:gd name="connsiteX109" fmla="*/ 5161084 w 8203223"/>
              <a:gd name="connsiteY109" fmla="*/ 588536 h 2865743"/>
              <a:gd name="connsiteX110" fmla="*/ 5125915 w 8203223"/>
              <a:gd name="connsiteY110" fmla="*/ 579743 h 2865743"/>
              <a:gd name="connsiteX111" fmla="*/ 5081954 w 8203223"/>
              <a:gd name="connsiteY111" fmla="*/ 570951 h 2865743"/>
              <a:gd name="connsiteX112" fmla="*/ 5055577 w 8203223"/>
              <a:gd name="connsiteY112" fmla="*/ 562159 h 2865743"/>
              <a:gd name="connsiteX113" fmla="*/ 4967654 w 8203223"/>
              <a:gd name="connsiteY113" fmla="*/ 553367 h 2865743"/>
              <a:gd name="connsiteX114" fmla="*/ 4976446 w 8203223"/>
              <a:gd name="connsiteY114" fmla="*/ 491820 h 2865743"/>
              <a:gd name="connsiteX115" fmla="*/ 4976446 w 8203223"/>
              <a:gd name="connsiteY115" fmla="*/ 421482 h 2865743"/>
              <a:gd name="connsiteX116" fmla="*/ 4932484 w 8203223"/>
              <a:gd name="connsiteY116" fmla="*/ 412690 h 2865743"/>
              <a:gd name="connsiteX117" fmla="*/ 4941277 w 8203223"/>
              <a:gd name="connsiteY117" fmla="*/ 386313 h 2865743"/>
              <a:gd name="connsiteX118" fmla="*/ 4976446 w 8203223"/>
              <a:gd name="connsiteY118" fmla="*/ 377520 h 2865743"/>
              <a:gd name="connsiteX119" fmla="*/ 4950069 w 8203223"/>
              <a:gd name="connsiteY119" fmla="*/ 368728 h 2865743"/>
              <a:gd name="connsiteX120" fmla="*/ 4765430 w 8203223"/>
              <a:gd name="connsiteY120" fmla="*/ 359936 h 2865743"/>
              <a:gd name="connsiteX121" fmla="*/ 4712677 w 8203223"/>
              <a:gd name="connsiteY121" fmla="*/ 333559 h 2865743"/>
              <a:gd name="connsiteX122" fmla="*/ 4686300 w 8203223"/>
              <a:gd name="connsiteY122" fmla="*/ 324767 h 2865743"/>
              <a:gd name="connsiteX123" fmla="*/ 4659923 w 8203223"/>
              <a:gd name="connsiteY123" fmla="*/ 307182 h 2865743"/>
              <a:gd name="connsiteX124" fmla="*/ 4589584 w 8203223"/>
              <a:gd name="connsiteY124" fmla="*/ 289597 h 2865743"/>
              <a:gd name="connsiteX125" fmla="*/ 4563207 w 8203223"/>
              <a:gd name="connsiteY125" fmla="*/ 280805 h 2865743"/>
              <a:gd name="connsiteX126" fmla="*/ 4466492 w 8203223"/>
              <a:gd name="connsiteY126" fmla="*/ 254428 h 2865743"/>
              <a:gd name="connsiteX127" fmla="*/ 4440115 w 8203223"/>
              <a:gd name="connsiteY127" fmla="*/ 245636 h 2865743"/>
              <a:gd name="connsiteX128" fmla="*/ 4378569 w 8203223"/>
              <a:gd name="connsiteY128" fmla="*/ 236843 h 2865743"/>
              <a:gd name="connsiteX129" fmla="*/ 4325815 w 8203223"/>
              <a:gd name="connsiteY129" fmla="*/ 219259 h 2865743"/>
              <a:gd name="connsiteX130" fmla="*/ 4211515 w 8203223"/>
              <a:gd name="connsiteY130" fmla="*/ 201674 h 2865743"/>
              <a:gd name="connsiteX131" fmla="*/ 4141177 w 8203223"/>
              <a:gd name="connsiteY131" fmla="*/ 184090 h 2865743"/>
              <a:gd name="connsiteX132" fmla="*/ 4106007 w 8203223"/>
              <a:gd name="connsiteY132" fmla="*/ 175297 h 2865743"/>
              <a:gd name="connsiteX133" fmla="*/ 4079630 w 8203223"/>
              <a:gd name="connsiteY133" fmla="*/ 166505 h 2865743"/>
              <a:gd name="connsiteX134" fmla="*/ 3912577 w 8203223"/>
              <a:gd name="connsiteY134" fmla="*/ 157713 h 2865743"/>
              <a:gd name="connsiteX135" fmla="*/ 3851030 w 8203223"/>
              <a:gd name="connsiteY135" fmla="*/ 148920 h 2865743"/>
              <a:gd name="connsiteX136" fmla="*/ 3833446 w 8203223"/>
              <a:gd name="connsiteY136" fmla="*/ 122543 h 2865743"/>
              <a:gd name="connsiteX137" fmla="*/ 3798277 w 8203223"/>
              <a:gd name="connsiteY137" fmla="*/ 113751 h 2865743"/>
              <a:gd name="connsiteX138" fmla="*/ 3437792 w 8203223"/>
              <a:gd name="connsiteY138" fmla="*/ 122543 h 2865743"/>
              <a:gd name="connsiteX139" fmla="*/ 3323492 w 8203223"/>
              <a:gd name="connsiteY139" fmla="*/ 131336 h 2865743"/>
              <a:gd name="connsiteX140" fmla="*/ 2954215 w 8203223"/>
              <a:gd name="connsiteY140" fmla="*/ 122543 h 2865743"/>
              <a:gd name="connsiteX141" fmla="*/ 2919046 w 8203223"/>
              <a:gd name="connsiteY141" fmla="*/ 113751 h 2865743"/>
              <a:gd name="connsiteX142" fmla="*/ 2866292 w 8203223"/>
              <a:gd name="connsiteY142" fmla="*/ 104959 h 2865743"/>
              <a:gd name="connsiteX143" fmla="*/ 2813538 w 8203223"/>
              <a:gd name="connsiteY143" fmla="*/ 87374 h 2865743"/>
              <a:gd name="connsiteX144" fmla="*/ 2760784 w 8203223"/>
              <a:gd name="connsiteY144" fmla="*/ 69790 h 2865743"/>
              <a:gd name="connsiteX145" fmla="*/ 2539261 w 8203223"/>
              <a:gd name="connsiteY145" fmla="*/ 72148 h 2865743"/>
              <a:gd name="connsiteX146" fmla="*/ 1433146 w 8203223"/>
              <a:gd name="connsiteY146" fmla="*/ 69790 h 2865743"/>
              <a:gd name="connsiteX147" fmla="*/ 1301261 w 8203223"/>
              <a:gd name="connsiteY147" fmla="*/ 87374 h 2865743"/>
              <a:gd name="connsiteX148" fmla="*/ 1151792 w 8203223"/>
              <a:gd name="connsiteY148" fmla="*/ 113751 h 2865743"/>
              <a:gd name="connsiteX149" fmla="*/ 1046284 w 8203223"/>
              <a:gd name="connsiteY149" fmla="*/ 131336 h 2865743"/>
              <a:gd name="connsiteX150" fmla="*/ 738554 w 8203223"/>
              <a:gd name="connsiteY150" fmla="*/ 122543 h 2865743"/>
              <a:gd name="connsiteX151" fmla="*/ 703384 w 8203223"/>
              <a:gd name="connsiteY151" fmla="*/ 104959 h 2865743"/>
              <a:gd name="connsiteX152" fmla="*/ 677007 w 8203223"/>
              <a:gd name="connsiteY152" fmla="*/ 96167 h 2865743"/>
              <a:gd name="connsiteX153" fmla="*/ 633046 w 8203223"/>
              <a:gd name="connsiteY153" fmla="*/ 87374 h 2865743"/>
              <a:gd name="connsiteX154" fmla="*/ 580292 w 8203223"/>
              <a:gd name="connsiteY154" fmla="*/ 69790 h 2865743"/>
              <a:gd name="connsiteX155" fmla="*/ 553915 w 8203223"/>
              <a:gd name="connsiteY155" fmla="*/ 60997 h 2865743"/>
              <a:gd name="connsiteX156" fmla="*/ 483577 w 8203223"/>
              <a:gd name="connsiteY156" fmla="*/ 43413 h 2865743"/>
              <a:gd name="connsiteX157" fmla="*/ 413238 w 8203223"/>
              <a:gd name="connsiteY157" fmla="*/ 25828 h 2865743"/>
              <a:gd name="connsiteX158" fmla="*/ 237392 w 8203223"/>
              <a:gd name="connsiteY158" fmla="*/ 14105 h 2865743"/>
              <a:gd name="connsiteX159" fmla="*/ 0 w 8203223"/>
              <a:gd name="connsiteY159" fmla="*/ 0 h 2865743"/>
              <a:gd name="connsiteX0" fmla="*/ 0 w 8203223"/>
              <a:gd name="connsiteY0" fmla="*/ 0 h 2865743"/>
              <a:gd name="connsiteX1" fmla="*/ 0 w 8203223"/>
              <a:gd name="connsiteY1" fmla="*/ 2865743 h 2865743"/>
              <a:gd name="connsiteX2" fmla="*/ 8203223 w 8203223"/>
              <a:gd name="connsiteY2" fmla="*/ 2856951 h 2865743"/>
              <a:gd name="connsiteX3" fmla="*/ 8176846 w 8203223"/>
              <a:gd name="connsiteY3" fmla="*/ 2725067 h 2865743"/>
              <a:gd name="connsiteX4" fmla="*/ 8071338 w 8203223"/>
              <a:gd name="connsiteY4" fmla="*/ 2725067 h 2865743"/>
              <a:gd name="connsiteX5" fmla="*/ 8044961 w 8203223"/>
              <a:gd name="connsiteY5" fmla="*/ 2707482 h 2865743"/>
              <a:gd name="connsiteX6" fmla="*/ 7930661 w 8203223"/>
              <a:gd name="connsiteY6" fmla="*/ 2698690 h 2865743"/>
              <a:gd name="connsiteX7" fmla="*/ 7965830 w 8203223"/>
              <a:gd name="connsiteY7" fmla="*/ 2663520 h 2865743"/>
              <a:gd name="connsiteX8" fmla="*/ 7983415 w 8203223"/>
              <a:gd name="connsiteY8" fmla="*/ 2637143 h 2865743"/>
              <a:gd name="connsiteX9" fmla="*/ 7675684 w 8203223"/>
              <a:gd name="connsiteY9" fmla="*/ 2610767 h 2865743"/>
              <a:gd name="connsiteX10" fmla="*/ 7649307 w 8203223"/>
              <a:gd name="connsiteY10" fmla="*/ 2584390 h 2865743"/>
              <a:gd name="connsiteX11" fmla="*/ 7614138 w 8203223"/>
              <a:gd name="connsiteY11" fmla="*/ 2575597 h 2865743"/>
              <a:gd name="connsiteX12" fmla="*/ 7587761 w 8203223"/>
              <a:gd name="connsiteY12" fmla="*/ 2566805 h 2865743"/>
              <a:gd name="connsiteX13" fmla="*/ 7578969 w 8203223"/>
              <a:gd name="connsiteY13" fmla="*/ 2540428 h 2865743"/>
              <a:gd name="connsiteX14" fmla="*/ 7631723 w 8203223"/>
              <a:gd name="connsiteY14" fmla="*/ 2514051 h 2865743"/>
              <a:gd name="connsiteX15" fmla="*/ 7552592 w 8203223"/>
              <a:gd name="connsiteY15" fmla="*/ 2478882 h 2865743"/>
              <a:gd name="connsiteX16" fmla="*/ 7499838 w 8203223"/>
              <a:gd name="connsiteY16" fmla="*/ 2461297 h 2865743"/>
              <a:gd name="connsiteX17" fmla="*/ 7447084 w 8203223"/>
              <a:gd name="connsiteY17" fmla="*/ 2452505 h 2865743"/>
              <a:gd name="connsiteX18" fmla="*/ 7420707 w 8203223"/>
              <a:gd name="connsiteY18" fmla="*/ 2443713 h 2865743"/>
              <a:gd name="connsiteX19" fmla="*/ 7367954 w 8203223"/>
              <a:gd name="connsiteY19" fmla="*/ 2434920 h 2865743"/>
              <a:gd name="connsiteX20" fmla="*/ 7341577 w 8203223"/>
              <a:gd name="connsiteY20" fmla="*/ 2417336 h 2865743"/>
              <a:gd name="connsiteX21" fmla="*/ 7297615 w 8203223"/>
              <a:gd name="connsiteY21" fmla="*/ 2373374 h 2865743"/>
              <a:gd name="connsiteX22" fmla="*/ 7244861 w 8203223"/>
              <a:gd name="connsiteY22" fmla="*/ 2355790 h 2865743"/>
              <a:gd name="connsiteX23" fmla="*/ 7218484 w 8203223"/>
              <a:gd name="connsiteY23" fmla="*/ 2346997 h 2865743"/>
              <a:gd name="connsiteX24" fmla="*/ 7244861 w 8203223"/>
              <a:gd name="connsiteY24" fmla="*/ 2329413 h 2865743"/>
              <a:gd name="connsiteX25" fmla="*/ 7288823 w 8203223"/>
              <a:gd name="connsiteY25" fmla="*/ 2320620 h 2865743"/>
              <a:gd name="connsiteX26" fmla="*/ 7227277 w 8203223"/>
              <a:gd name="connsiteY26" fmla="*/ 2276659 h 2865743"/>
              <a:gd name="connsiteX27" fmla="*/ 7200900 w 8203223"/>
              <a:gd name="connsiteY27" fmla="*/ 2267867 h 2865743"/>
              <a:gd name="connsiteX28" fmla="*/ 7112977 w 8203223"/>
              <a:gd name="connsiteY28" fmla="*/ 2250282 h 2865743"/>
              <a:gd name="connsiteX29" fmla="*/ 6866792 w 8203223"/>
              <a:gd name="connsiteY29" fmla="*/ 2241490 h 2865743"/>
              <a:gd name="connsiteX30" fmla="*/ 6814038 w 8203223"/>
              <a:gd name="connsiteY30" fmla="*/ 2215113 h 2865743"/>
              <a:gd name="connsiteX31" fmla="*/ 6761284 w 8203223"/>
              <a:gd name="connsiteY31" fmla="*/ 2197528 h 2865743"/>
              <a:gd name="connsiteX32" fmla="*/ 6664569 w 8203223"/>
              <a:gd name="connsiteY32" fmla="*/ 2179943 h 2865743"/>
              <a:gd name="connsiteX33" fmla="*/ 6567854 w 8203223"/>
              <a:gd name="connsiteY33" fmla="*/ 2153567 h 2865743"/>
              <a:gd name="connsiteX34" fmla="*/ 6550269 w 8203223"/>
              <a:gd name="connsiteY34" fmla="*/ 2127190 h 2865743"/>
              <a:gd name="connsiteX35" fmla="*/ 6585438 w 8203223"/>
              <a:gd name="connsiteY35" fmla="*/ 2118397 h 2865743"/>
              <a:gd name="connsiteX36" fmla="*/ 6286500 w 8203223"/>
              <a:gd name="connsiteY36" fmla="*/ 2074436 h 2865743"/>
              <a:gd name="connsiteX37" fmla="*/ 6260123 w 8203223"/>
              <a:gd name="connsiteY37" fmla="*/ 2056851 h 2865743"/>
              <a:gd name="connsiteX38" fmla="*/ 6137030 w 8203223"/>
              <a:gd name="connsiteY38" fmla="*/ 2056851 h 2865743"/>
              <a:gd name="connsiteX39" fmla="*/ 6101861 w 8203223"/>
              <a:gd name="connsiteY39" fmla="*/ 2065643 h 2865743"/>
              <a:gd name="connsiteX40" fmla="*/ 5829300 w 8203223"/>
              <a:gd name="connsiteY40" fmla="*/ 2048059 h 2865743"/>
              <a:gd name="connsiteX41" fmla="*/ 5811715 w 8203223"/>
              <a:gd name="connsiteY41" fmla="*/ 2012890 h 2865743"/>
              <a:gd name="connsiteX42" fmla="*/ 5794130 w 8203223"/>
              <a:gd name="connsiteY42" fmla="*/ 1986513 h 2865743"/>
              <a:gd name="connsiteX43" fmla="*/ 5802923 w 8203223"/>
              <a:gd name="connsiteY43" fmla="*/ 1907382 h 2865743"/>
              <a:gd name="connsiteX44" fmla="*/ 5829300 w 8203223"/>
              <a:gd name="connsiteY44" fmla="*/ 1898590 h 2865743"/>
              <a:gd name="connsiteX45" fmla="*/ 6154615 w 8203223"/>
              <a:gd name="connsiteY45" fmla="*/ 1889797 h 2865743"/>
              <a:gd name="connsiteX46" fmla="*/ 6216161 w 8203223"/>
              <a:gd name="connsiteY46" fmla="*/ 1881005 h 2865743"/>
              <a:gd name="connsiteX47" fmla="*/ 6216161 w 8203223"/>
              <a:gd name="connsiteY47" fmla="*/ 1828251 h 2865743"/>
              <a:gd name="connsiteX48" fmla="*/ 6180992 w 8203223"/>
              <a:gd name="connsiteY48" fmla="*/ 1819459 h 2865743"/>
              <a:gd name="connsiteX49" fmla="*/ 6031523 w 8203223"/>
              <a:gd name="connsiteY49" fmla="*/ 1810667 h 2865743"/>
              <a:gd name="connsiteX50" fmla="*/ 5864469 w 8203223"/>
              <a:gd name="connsiteY50" fmla="*/ 1793082 h 2865743"/>
              <a:gd name="connsiteX51" fmla="*/ 5838092 w 8203223"/>
              <a:gd name="connsiteY51" fmla="*/ 1784290 h 2865743"/>
              <a:gd name="connsiteX52" fmla="*/ 5750169 w 8203223"/>
              <a:gd name="connsiteY52" fmla="*/ 1775497 h 2865743"/>
              <a:gd name="connsiteX53" fmla="*/ 5679830 w 8203223"/>
              <a:gd name="connsiteY53" fmla="*/ 1766705 h 2865743"/>
              <a:gd name="connsiteX54" fmla="*/ 5662246 w 8203223"/>
              <a:gd name="connsiteY54" fmla="*/ 1696367 h 2865743"/>
              <a:gd name="connsiteX55" fmla="*/ 5609492 w 8203223"/>
              <a:gd name="connsiteY55" fmla="*/ 1687574 h 2865743"/>
              <a:gd name="connsiteX56" fmla="*/ 5583115 w 8203223"/>
              <a:gd name="connsiteY56" fmla="*/ 1678782 h 2865743"/>
              <a:gd name="connsiteX57" fmla="*/ 5521569 w 8203223"/>
              <a:gd name="connsiteY57" fmla="*/ 1669990 h 2865743"/>
              <a:gd name="connsiteX58" fmla="*/ 5460023 w 8203223"/>
              <a:gd name="connsiteY58" fmla="*/ 1652405 h 2865743"/>
              <a:gd name="connsiteX59" fmla="*/ 5336930 w 8203223"/>
              <a:gd name="connsiteY59" fmla="*/ 1643613 h 2865743"/>
              <a:gd name="connsiteX60" fmla="*/ 5328138 w 8203223"/>
              <a:gd name="connsiteY60" fmla="*/ 1617236 h 2865743"/>
              <a:gd name="connsiteX61" fmla="*/ 5301761 w 8203223"/>
              <a:gd name="connsiteY61" fmla="*/ 1608443 h 2865743"/>
              <a:gd name="connsiteX62" fmla="*/ 5161084 w 8203223"/>
              <a:gd name="connsiteY62" fmla="*/ 1582067 h 2865743"/>
              <a:gd name="connsiteX63" fmla="*/ 5134707 w 8203223"/>
              <a:gd name="connsiteY63" fmla="*/ 1573274 h 2865743"/>
              <a:gd name="connsiteX64" fmla="*/ 5134707 w 8203223"/>
              <a:gd name="connsiteY64" fmla="*/ 1502936 h 2865743"/>
              <a:gd name="connsiteX65" fmla="*/ 5222630 w 8203223"/>
              <a:gd name="connsiteY65" fmla="*/ 1476559 h 2865743"/>
              <a:gd name="connsiteX66" fmla="*/ 5213838 w 8203223"/>
              <a:gd name="connsiteY66" fmla="*/ 1397428 h 2865743"/>
              <a:gd name="connsiteX67" fmla="*/ 5187461 w 8203223"/>
              <a:gd name="connsiteY67" fmla="*/ 1388636 h 2865743"/>
              <a:gd name="connsiteX68" fmla="*/ 5152292 w 8203223"/>
              <a:gd name="connsiteY68" fmla="*/ 1379843 h 2865743"/>
              <a:gd name="connsiteX69" fmla="*/ 5125915 w 8203223"/>
              <a:gd name="connsiteY69" fmla="*/ 1371051 h 2865743"/>
              <a:gd name="connsiteX70" fmla="*/ 5055577 w 8203223"/>
              <a:gd name="connsiteY70" fmla="*/ 1353467 h 2865743"/>
              <a:gd name="connsiteX71" fmla="*/ 4985238 w 8203223"/>
              <a:gd name="connsiteY71" fmla="*/ 1335882 h 2865743"/>
              <a:gd name="connsiteX72" fmla="*/ 4906107 w 8203223"/>
              <a:gd name="connsiteY72" fmla="*/ 1318297 h 2865743"/>
              <a:gd name="connsiteX73" fmla="*/ 4879730 w 8203223"/>
              <a:gd name="connsiteY73" fmla="*/ 1309505 h 2865743"/>
              <a:gd name="connsiteX74" fmla="*/ 4853354 w 8203223"/>
              <a:gd name="connsiteY74" fmla="*/ 1291920 h 2865743"/>
              <a:gd name="connsiteX75" fmla="*/ 4844561 w 8203223"/>
              <a:gd name="connsiteY75" fmla="*/ 1247959 h 2865743"/>
              <a:gd name="connsiteX76" fmla="*/ 4835769 w 8203223"/>
              <a:gd name="connsiteY76" fmla="*/ 1221582 h 2865743"/>
              <a:gd name="connsiteX77" fmla="*/ 4862146 w 8203223"/>
              <a:gd name="connsiteY77" fmla="*/ 1195205 h 2865743"/>
              <a:gd name="connsiteX78" fmla="*/ 4888523 w 8203223"/>
              <a:gd name="connsiteY78" fmla="*/ 1186413 h 2865743"/>
              <a:gd name="connsiteX79" fmla="*/ 4826977 w 8203223"/>
              <a:gd name="connsiteY79" fmla="*/ 1160036 h 2865743"/>
              <a:gd name="connsiteX80" fmla="*/ 4721469 w 8203223"/>
              <a:gd name="connsiteY80" fmla="*/ 1151243 h 2865743"/>
              <a:gd name="connsiteX81" fmla="*/ 4642338 w 8203223"/>
              <a:gd name="connsiteY81" fmla="*/ 1133659 h 2865743"/>
              <a:gd name="connsiteX82" fmla="*/ 4580792 w 8203223"/>
              <a:gd name="connsiteY82" fmla="*/ 1116074 h 2865743"/>
              <a:gd name="connsiteX83" fmla="*/ 4528038 w 8203223"/>
              <a:gd name="connsiteY83" fmla="*/ 1080905 h 2865743"/>
              <a:gd name="connsiteX84" fmla="*/ 4510454 w 8203223"/>
              <a:gd name="connsiteY84" fmla="*/ 1054528 h 2865743"/>
              <a:gd name="connsiteX85" fmla="*/ 4501661 w 8203223"/>
              <a:gd name="connsiteY85" fmla="*/ 1028151 h 2865743"/>
              <a:gd name="connsiteX86" fmla="*/ 4387361 w 8203223"/>
              <a:gd name="connsiteY86" fmla="*/ 1001774 h 2865743"/>
              <a:gd name="connsiteX87" fmla="*/ 4360984 w 8203223"/>
              <a:gd name="connsiteY87" fmla="*/ 984190 h 2865743"/>
              <a:gd name="connsiteX88" fmla="*/ 4308230 w 8203223"/>
              <a:gd name="connsiteY88" fmla="*/ 966605 h 2865743"/>
              <a:gd name="connsiteX89" fmla="*/ 4255477 w 8203223"/>
              <a:gd name="connsiteY89" fmla="*/ 949020 h 2865743"/>
              <a:gd name="connsiteX90" fmla="*/ 4229100 w 8203223"/>
              <a:gd name="connsiteY90" fmla="*/ 940228 h 2865743"/>
              <a:gd name="connsiteX91" fmla="*/ 4202723 w 8203223"/>
              <a:gd name="connsiteY91" fmla="*/ 931436 h 2865743"/>
              <a:gd name="connsiteX92" fmla="*/ 4185138 w 8203223"/>
              <a:gd name="connsiteY92" fmla="*/ 905059 h 2865743"/>
              <a:gd name="connsiteX93" fmla="*/ 4237892 w 8203223"/>
              <a:gd name="connsiteY93" fmla="*/ 887474 h 2865743"/>
              <a:gd name="connsiteX94" fmla="*/ 4281854 w 8203223"/>
              <a:gd name="connsiteY94" fmla="*/ 843513 h 2865743"/>
              <a:gd name="connsiteX95" fmla="*/ 4308230 w 8203223"/>
              <a:gd name="connsiteY95" fmla="*/ 817136 h 2865743"/>
              <a:gd name="connsiteX96" fmla="*/ 4396154 w 8203223"/>
              <a:gd name="connsiteY96" fmla="*/ 790759 h 2865743"/>
              <a:gd name="connsiteX97" fmla="*/ 4492869 w 8203223"/>
              <a:gd name="connsiteY97" fmla="*/ 773174 h 2865743"/>
              <a:gd name="connsiteX98" fmla="*/ 4563207 w 8203223"/>
              <a:gd name="connsiteY98" fmla="*/ 764382 h 2865743"/>
              <a:gd name="connsiteX99" fmla="*/ 4659923 w 8203223"/>
              <a:gd name="connsiteY99" fmla="*/ 738005 h 2865743"/>
              <a:gd name="connsiteX100" fmla="*/ 4765430 w 8203223"/>
              <a:gd name="connsiteY100" fmla="*/ 729213 h 2865743"/>
              <a:gd name="connsiteX101" fmla="*/ 4791807 w 8203223"/>
              <a:gd name="connsiteY101" fmla="*/ 711628 h 2865743"/>
              <a:gd name="connsiteX102" fmla="*/ 4853354 w 8203223"/>
              <a:gd name="connsiteY102" fmla="*/ 694043 h 2865743"/>
              <a:gd name="connsiteX103" fmla="*/ 4906107 w 8203223"/>
              <a:gd name="connsiteY103" fmla="*/ 676459 h 2865743"/>
              <a:gd name="connsiteX104" fmla="*/ 4958861 w 8203223"/>
              <a:gd name="connsiteY104" fmla="*/ 658874 h 2865743"/>
              <a:gd name="connsiteX105" fmla="*/ 5037992 w 8203223"/>
              <a:gd name="connsiteY105" fmla="*/ 632497 h 2865743"/>
              <a:gd name="connsiteX106" fmla="*/ 5064369 w 8203223"/>
              <a:gd name="connsiteY106" fmla="*/ 623705 h 2865743"/>
              <a:gd name="connsiteX107" fmla="*/ 5090746 w 8203223"/>
              <a:gd name="connsiteY107" fmla="*/ 606120 h 2865743"/>
              <a:gd name="connsiteX108" fmla="*/ 5161084 w 8203223"/>
              <a:gd name="connsiteY108" fmla="*/ 588536 h 2865743"/>
              <a:gd name="connsiteX109" fmla="*/ 5125915 w 8203223"/>
              <a:gd name="connsiteY109" fmla="*/ 579743 h 2865743"/>
              <a:gd name="connsiteX110" fmla="*/ 5081954 w 8203223"/>
              <a:gd name="connsiteY110" fmla="*/ 570951 h 2865743"/>
              <a:gd name="connsiteX111" fmla="*/ 5055577 w 8203223"/>
              <a:gd name="connsiteY111" fmla="*/ 562159 h 2865743"/>
              <a:gd name="connsiteX112" fmla="*/ 4967654 w 8203223"/>
              <a:gd name="connsiteY112" fmla="*/ 553367 h 2865743"/>
              <a:gd name="connsiteX113" fmla="*/ 4976446 w 8203223"/>
              <a:gd name="connsiteY113" fmla="*/ 491820 h 2865743"/>
              <a:gd name="connsiteX114" fmla="*/ 4976446 w 8203223"/>
              <a:gd name="connsiteY114" fmla="*/ 421482 h 2865743"/>
              <a:gd name="connsiteX115" fmla="*/ 4932484 w 8203223"/>
              <a:gd name="connsiteY115" fmla="*/ 412690 h 2865743"/>
              <a:gd name="connsiteX116" fmla="*/ 4941277 w 8203223"/>
              <a:gd name="connsiteY116" fmla="*/ 386313 h 2865743"/>
              <a:gd name="connsiteX117" fmla="*/ 4976446 w 8203223"/>
              <a:gd name="connsiteY117" fmla="*/ 377520 h 2865743"/>
              <a:gd name="connsiteX118" fmla="*/ 4950069 w 8203223"/>
              <a:gd name="connsiteY118" fmla="*/ 368728 h 2865743"/>
              <a:gd name="connsiteX119" fmla="*/ 4765430 w 8203223"/>
              <a:gd name="connsiteY119" fmla="*/ 359936 h 2865743"/>
              <a:gd name="connsiteX120" fmla="*/ 4712677 w 8203223"/>
              <a:gd name="connsiteY120" fmla="*/ 333559 h 2865743"/>
              <a:gd name="connsiteX121" fmla="*/ 4686300 w 8203223"/>
              <a:gd name="connsiteY121" fmla="*/ 324767 h 2865743"/>
              <a:gd name="connsiteX122" fmla="*/ 4659923 w 8203223"/>
              <a:gd name="connsiteY122" fmla="*/ 307182 h 2865743"/>
              <a:gd name="connsiteX123" fmla="*/ 4589584 w 8203223"/>
              <a:gd name="connsiteY123" fmla="*/ 289597 h 2865743"/>
              <a:gd name="connsiteX124" fmla="*/ 4563207 w 8203223"/>
              <a:gd name="connsiteY124" fmla="*/ 280805 h 2865743"/>
              <a:gd name="connsiteX125" fmla="*/ 4466492 w 8203223"/>
              <a:gd name="connsiteY125" fmla="*/ 254428 h 2865743"/>
              <a:gd name="connsiteX126" fmla="*/ 4440115 w 8203223"/>
              <a:gd name="connsiteY126" fmla="*/ 245636 h 2865743"/>
              <a:gd name="connsiteX127" fmla="*/ 4378569 w 8203223"/>
              <a:gd name="connsiteY127" fmla="*/ 236843 h 2865743"/>
              <a:gd name="connsiteX128" fmla="*/ 4325815 w 8203223"/>
              <a:gd name="connsiteY128" fmla="*/ 219259 h 2865743"/>
              <a:gd name="connsiteX129" fmla="*/ 4211515 w 8203223"/>
              <a:gd name="connsiteY129" fmla="*/ 201674 h 2865743"/>
              <a:gd name="connsiteX130" fmla="*/ 4141177 w 8203223"/>
              <a:gd name="connsiteY130" fmla="*/ 184090 h 2865743"/>
              <a:gd name="connsiteX131" fmla="*/ 4106007 w 8203223"/>
              <a:gd name="connsiteY131" fmla="*/ 175297 h 2865743"/>
              <a:gd name="connsiteX132" fmla="*/ 4079630 w 8203223"/>
              <a:gd name="connsiteY132" fmla="*/ 166505 h 2865743"/>
              <a:gd name="connsiteX133" fmla="*/ 3912577 w 8203223"/>
              <a:gd name="connsiteY133" fmla="*/ 157713 h 2865743"/>
              <a:gd name="connsiteX134" fmla="*/ 3851030 w 8203223"/>
              <a:gd name="connsiteY134" fmla="*/ 148920 h 2865743"/>
              <a:gd name="connsiteX135" fmla="*/ 3833446 w 8203223"/>
              <a:gd name="connsiteY135" fmla="*/ 122543 h 2865743"/>
              <a:gd name="connsiteX136" fmla="*/ 3798277 w 8203223"/>
              <a:gd name="connsiteY136" fmla="*/ 113751 h 2865743"/>
              <a:gd name="connsiteX137" fmla="*/ 3437792 w 8203223"/>
              <a:gd name="connsiteY137" fmla="*/ 122543 h 2865743"/>
              <a:gd name="connsiteX138" fmla="*/ 3323492 w 8203223"/>
              <a:gd name="connsiteY138" fmla="*/ 131336 h 2865743"/>
              <a:gd name="connsiteX139" fmla="*/ 2954215 w 8203223"/>
              <a:gd name="connsiteY139" fmla="*/ 122543 h 2865743"/>
              <a:gd name="connsiteX140" fmla="*/ 2919046 w 8203223"/>
              <a:gd name="connsiteY140" fmla="*/ 113751 h 2865743"/>
              <a:gd name="connsiteX141" fmla="*/ 2866292 w 8203223"/>
              <a:gd name="connsiteY141" fmla="*/ 104959 h 2865743"/>
              <a:gd name="connsiteX142" fmla="*/ 2813538 w 8203223"/>
              <a:gd name="connsiteY142" fmla="*/ 87374 h 2865743"/>
              <a:gd name="connsiteX143" fmla="*/ 2760784 w 8203223"/>
              <a:gd name="connsiteY143" fmla="*/ 69790 h 2865743"/>
              <a:gd name="connsiteX144" fmla="*/ 2539261 w 8203223"/>
              <a:gd name="connsiteY144" fmla="*/ 72148 h 2865743"/>
              <a:gd name="connsiteX145" fmla="*/ 1433146 w 8203223"/>
              <a:gd name="connsiteY145" fmla="*/ 69790 h 2865743"/>
              <a:gd name="connsiteX146" fmla="*/ 1301261 w 8203223"/>
              <a:gd name="connsiteY146" fmla="*/ 87374 h 2865743"/>
              <a:gd name="connsiteX147" fmla="*/ 1151792 w 8203223"/>
              <a:gd name="connsiteY147" fmla="*/ 113751 h 2865743"/>
              <a:gd name="connsiteX148" fmla="*/ 1046284 w 8203223"/>
              <a:gd name="connsiteY148" fmla="*/ 131336 h 2865743"/>
              <a:gd name="connsiteX149" fmla="*/ 738554 w 8203223"/>
              <a:gd name="connsiteY149" fmla="*/ 122543 h 2865743"/>
              <a:gd name="connsiteX150" fmla="*/ 703384 w 8203223"/>
              <a:gd name="connsiteY150" fmla="*/ 104959 h 2865743"/>
              <a:gd name="connsiteX151" fmla="*/ 677007 w 8203223"/>
              <a:gd name="connsiteY151" fmla="*/ 96167 h 2865743"/>
              <a:gd name="connsiteX152" fmla="*/ 633046 w 8203223"/>
              <a:gd name="connsiteY152" fmla="*/ 87374 h 2865743"/>
              <a:gd name="connsiteX153" fmla="*/ 580292 w 8203223"/>
              <a:gd name="connsiteY153" fmla="*/ 69790 h 2865743"/>
              <a:gd name="connsiteX154" fmla="*/ 553915 w 8203223"/>
              <a:gd name="connsiteY154" fmla="*/ 60997 h 2865743"/>
              <a:gd name="connsiteX155" fmla="*/ 483577 w 8203223"/>
              <a:gd name="connsiteY155" fmla="*/ 43413 h 2865743"/>
              <a:gd name="connsiteX156" fmla="*/ 413238 w 8203223"/>
              <a:gd name="connsiteY156" fmla="*/ 25828 h 2865743"/>
              <a:gd name="connsiteX157" fmla="*/ 237392 w 8203223"/>
              <a:gd name="connsiteY157" fmla="*/ 14105 h 2865743"/>
              <a:gd name="connsiteX158" fmla="*/ 0 w 8203223"/>
              <a:gd name="connsiteY158" fmla="*/ 0 h 2865743"/>
              <a:gd name="connsiteX0" fmla="*/ 5829300 w 8203223"/>
              <a:gd name="connsiteY0" fmla="*/ 2048059 h 2865743"/>
              <a:gd name="connsiteX1" fmla="*/ 5811715 w 8203223"/>
              <a:gd name="connsiteY1" fmla="*/ 2012890 h 2865743"/>
              <a:gd name="connsiteX2" fmla="*/ 5794130 w 8203223"/>
              <a:gd name="connsiteY2" fmla="*/ 1986513 h 2865743"/>
              <a:gd name="connsiteX3" fmla="*/ 5802923 w 8203223"/>
              <a:gd name="connsiteY3" fmla="*/ 1907382 h 2865743"/>
              <a:gd name="connsiteX4" fmla="*/ 5829300 w 8203223"/>
              <a:gd name="connsiteY4" fmla="*/ 1898590 h 2865743"/>
              <a:gd name="connsiteX5" fmla="*/ 6154615 w 8203223"/>
              <a:gd name="connsiteY5" fmla="*/ 1889797 h 2865743"/>
              <a:gd name="connsiteX6" fmla="*/ 6216161 w 8203223"/>
              <a:gd name="connsiteY6" fmla="*/ 1881005 h 2865743"/>
              <a:gd name="connsiteX7" fmla="*/ 6216161 w 8203223"/>
              <a:gd name="connsiteY7" fmla="*/ 1828251 h 2865743"/>
              <a:gd name="connsiteX8" fmla="*/ 6180992 w 8203223"/>
              <a:gd name="connsiteY8" fmla="*/ 1819459 h 2865743"/>
              <a:gd name="connsiteX9" fmla="*/ 6031523 w 8203223"/>
              <a:gd name="connsiteY9" fmla="*/ 1810667 h 2865743"/>
              <a:gd name="connsiteX10" fmla="*/ 5864469 w 8203223"/>
              <a:gd name="connsiteY10" fmla="*/ 1793082 h 2865743"/>
              <a:gd name="connsiteX11" fmla="*/ 5838092 w 8203223"/>
              <a:gd name="connsiteY11" fmla="*/ 1784290 h 2865743"/>
              <a:gd name="connsiteX12" fmla="*/ 5750169 w 8203223"/>
              <a:gd name="connsiteY12" fmla="*/ 1775497 h 2865743"/>
              <a:gd name="connsiteX13" fmla="*/ 5679830 w 8203223"/>
              <a:gd name="connsiteY13" fmla="*/ 1766705 h 2865743"/>
              <a:gd name="connsiteX14" fmla="*/ 5662246 w 8203223"/>
              <a:gd name="connsiteY14" fmla="*/ 1696367 h 2865743"/>
              <a:gd name="connsiteX15" fmla="*/ 5609492 w 8203223"/>
              <a:gd name="connsiteY15" fmla="*/ 1687574 h 2865743"/>
              <a:gd name="connsiteX16" fmla="*/ 5583115 w 8203223"/>
              <a:gd name="connsiteY16" fmla="*/ 1678782 h 2865743"/>
              <a:gd name="connsiteX17" fmla="*/ 5521569 w 8203223"/>
              <a:gd name="connsiteY17" fmla="*/ 1669990 h 2865743"/>
              <a:gd name="connsiteX18" fmla="*/ 5460023 w 8203223"/>
              <a:gd name="connsiteY18" fmla="*/ 1652405 h 2865743"/>
              <a:gd name="connsiteX19" fmla="*/ 5336930 w 8203223"/>
              <a:gd name="connsiteY19" fmla="*/ 1643613 h 2865743"/>
              <a:gd name="connsiteX20" fmla="*/ 5328138 w 8203223"/>
              <a:gd name="connsiteY20" fmla="*/ 1617236 h 2865743"/>
              <a:gd name="connsiteX21" fmla="*/ 5301761 w 8203223"/>
              <a:gd name="connsiteY21" fmla="*/ 1608443 h 2865743"/>
              <a:gd name="connsiteX22" fmla="*/ 5161084 w 8203223"/>
              <a:gd name="connsiteY22" fmla="*/ 1582067 h 2865743"/>
              <a:gd name="connsiteX23" fmla="*/ 5134707 w 8203223"/>
              <a:gd name="connsiteY23" fmla="*/ 1573274 h 2865743"/>
              <a:gd name="connsiteX24" fmla="*/ 5134707 w 8203223"/>
              <a:gd name="connsiteY24" fmla="*/ 1502936 h 2865743"/>
              <a:gd name="connsiteX25" fmla="*/ 5222630 w 8203223"/>
              <a:gd name="connsiteY25" fmla="*/ 1476559 h 2865743"/>
              <a:gd name="connsiteX26" fmla="*/ 5213838 w 8203223"/>
              <a:gd name="connsiteY26" fmla="*/ 1397428 h 2865743"/>
              <a:gd name="connsiteX27" fmla="*/ 5187461 w 8203223"/>
              <a:gd name="connsiteY27" fmla="*/ 1388636 h 2865743"/>
              <a:gd name="connsiteX28" fmla="*/ 5152292 w 8203223"/>
              <a:gd name="connsiteY28" fmla="*/ 1379843 h 2865743"/>
              <a:gd name="connsiteX29" fmla="*/ 5125915 w 8203223"/>
              <a:gd name="connsiteY29" fmla="*/ 1371051 h 2865743"/>
              <a:gd name="connsiteX30" fmla="*/ 5055577 w 8203223"/>
              <a:gd name="connsiteY30" fmla="*/ 1353467 h 2865743"/>
              <a:gd name="connsiteX31" fmla="*/ 4985238 w 8203223"/>
              <a:gd name="connsiteY31" fmla="*/ 1335882 h 2865743"/>
              <a:gd name="connsiteX32" fmla="*/ 4906107 w 8203223"/>
              <a:gd name="connsiteY32" fmla="*/ 1318297 h 2865743"/>
              <a:gd name="connsiteX33" fmla="*/ 4879730 w 8203223"/>
              <a:gd name="connsiteY33" fmla="*/ 1309505 h 2865743"/>
              <a:gd name="connsiteX34" fmla="*/ 4853354 w 8203223"/>
              <a:gd name="connsiteY34" fmla="*/ 1291920 h 2865743"/>
              <a:gd name="connsiteX35" fmla="*/ 4844561 w 8203223"/>
              <a:gd name="connsiteY35" fmla="*/ 1247959 h 2865743"/>
              <a:gd name="connsiteX36" fmla="*/ 4835769 w 8203223"/>
              <a:gd name="connsiteY36" fmla="*/ 1221582 h 2865743"/>
              <a:gd name="connsiteX37" fmla="*/ 4862146 w 8203223"/>
              <a:gd name="connsiteY37" fmla="*/ 1195205 h 2865743"/>
              <a:gd name="connsiteX38" fmla="*/ 4888523 w 8203223"/>
              <a:gd name="connsiteY38" fmla="*/ 1186413 h 2865743"/>
              <a:gd name="connsiteX39" fmla="*/ 4826977 w 8203223"/>
              <a:gd name="connsiteY39" fmla="*/ 1160036 h 2865743"/>
              <a:gd name="connsiteX40" fmla="*/ 4721469 w 8203223"/>
              <a:gd name="connsiteY40" fmla="*/ 1151243 h 2865743"/>
              <a:gd name="connsiteX41" fmla="*/ 4642338 w 8203223"/>
              <a:gd name="connsiteY41" fmla="*/ 1133659 h 2865743"/>
              <a:gd name="connsiteX42" fmla="*/ 4580792 w 8203223"/>
              <a:gd name="connsiteY42" fmla="*/ 1116074 h 2865743"/>
              <a:gd name="connsiteX43" fmla="*/ 4528038 w 8203223"/>
              <a:gd name="connsiteY43" fmla="*/ 1080905 h 2865743"/>
              <a:gd name="connsiteX44" fmla="*/ 4510454 w 8203223"/>
              <a:gd name="connsiteY44" fmla="*/ 1054528 h 2865743"/>
              <a:gd name="connsiteX45" fmla="*/ 4501661 w 8203223"/>
              <a:gd name="connsiteY45" fmla="*/ 1028151 h 2865743"/>
              <a:gd name="connsiteX46" fmla="*/ 4387361 w 8203223"/>
              <a:gd name="connsiteY46" fmla="*/ 1001774 h 2865743"/>
              <a:gd name="connsiteX47" fmla="*/ 4360984 w 8203223"/>
              <a:gd name="connsiteY47" fmla="*/ 984190 h 2865743"/>
              <a:gd name="connsiteX48" fmla="*/ 4308230 w 8203223"/>
              <a:gd name="connsiteY48" fmla="*/ 966605 h 2865743"/>
              <a:gd name="connsiteX49" fmla="*/ 4255477 w 8203223"/>
              <a:gd name="connsiteY49" fmla="*/ 949020 h 2865743"/>
              <a:gd name="connsiteX50" fmla="*/ 4229100 w 8203223"/>
              <a:gd name="connsiteY50" fmla="*/ 940228 h 2865743"/>
              <a:gd name="connsiteX51" fmla="*/ 4202723 w 8203223"/>
              <a:gd name="connsiteY51" fmla="*/ 931436 h 2865743"/>
              <a:gd name="connsiteX52" fmla="*/ 4185138 w 8203223"/>
              <a:gd name="connsiteY52" fmla="*/ 905059 h 2865743"/>
              <a:gd name="connsiteX53" fmla="*/ 4237892 w 8203223"/>
              <a:gd name="connsiteY53" fmla="*/ 887474 h 2865743"/>
              <a:gd name="connsiteX54" fmla="*/ 4281854 w 8203223"/>
              <a:gd name="connsiteY54" fmla="*/ 843513 h 2865743"/>
              <a:gd name="connsiteX55" fmla="*/ 4308230 w 8203223"/>
              <a:gd name="connsiteY55" fmla="*/ 817136 h 2865743"/>
              <a:gd name="connsiteX56" fmla="*/ 4396154 w 8203223"/>
              <a:gd name="connsiteY56" fmla="*/ 790759 h 2865743"/>
              <a:gd name="connsiteX57" fmla="*/ 4492869 w 8203223"/>
              <a:gd name="connsiteY57" fmla="*/ 773174 h 2865743"/>
              <a:gd name="connsiteX58" fmla="*/ 4563207 w 8203223"/>
              <a:gd name="connsiteY58" fmla="*/ 764382 h 2865743"/>
              <a:gd name="connsiteX59" fmla="*/ 4659923 w 8203223"/>
              <a:gd name="connsiteY59" fmla="*/ 738005 h 2865743"/>
              <a:gd name="connsiteX60" fmla="*/ 4765430 w 8203223"/>
              <a:gd name="connsiteY60" fmla="*/ 729213 h 2865743"/>
              <a:gd name="connsiteX61" fmla="*/ 4791807 w 8203223"/>
              <a:gd name="connsiteY61" fmla="*/ 711628 h 2865743"/>
              <a:gd name="connsiteX62" fmla="*/ 4853354 w 8203223"/>
              <a:gd name="connsiteY62" fmla="*/ 694043 h 2865743"/>
              <a:gd name="connsiteX63" fmla="*/ 4906107 w 8203223"/>
              <a:gd name="connsiteY63" fmla="*/ 676459 h 2865743"/>
              <a:gd name="connsiteX64" fmla="*/ 4958861 w 8203223"/>
              <a:gd name="connsiteY64" fmla="*/ 658874 h 2865743"/>
              <a:gd name="connsiteX65" fmla="*/ 5037992 w 8203223"/>
              <a:gd name="connsiteY65" fmla="*/ 632497 h 2865743"/>
              <a:gd name="connsiteX66" fmla="*/ 5064369 w 8203223"/>
              <a:gd name="connsiteY66" fmla="*/ 623705 h 2865743"/>
              <a:gd name="connsiteX67" fmla="*/ 5090746 w 8203223"/>
              <a:gd name="connsiteY67" fmla="*/ 606120 h 2865743"/>
              <a:gd name="connsiteX68" fmla="*/ 5161084 w 8203223"/>
              <a:gd name="connsiteY68" fmla="*/ 588536 h 2865743"/>
              <a:gd name="connsiteX69" fmla="*/ 5125915 w 8203223"/>
              <a:gd name="connsiteY69" fmla="*/ 579743 h 2865743"/>
              <a:gd name="connsiteX70" fmla="*/ 5081954 w 8203223"/>
              <a:gd name="connsiteY70" fmla="*/ 570951 h 2865743"/>
              <a:gd name="connsiteX71" fmla="*/ 5055577 w 8203223"/>
              <a:gd name="connsiteY71" fmla="*/ 562159 h 2865743"/>
              <a:gd name="connsiteX72" fmla="*/ 4967654 w 8203223"/>
              <a:gd name="connsiteY72" fmla="*/ 553367 h 2865743"/>
              <a:gd name="connsiteX73" fmla="*/ 4976446 w 8203223"/>
              <a:gd name="connsiteY73" fmla="*/ 491820 h 2865743"/>
              <a:gd name="connsiteX74" fmla="*/ 4976446 w 8203223"/>
              <a:gd name="connsiteY74" fmla="*/ 421482 h 2865743"/>
              <a:gd name="connsiteX75" fmla="*/ 4932484 w 8203223"/>
              <a:gd name="connsiteY75" fmla="*/ 412690 h 2865743"/>
              <a:gd name="connsiteX76" fmla="*/ 4941277 w 8203223"/>
              <a:gd name="connsiteY76" fmla="*/ 386313 h 2865743"/>
              <a:gd name="connsiteX77" fmla="*/ 4976446 w 8203223"/>
              <a:gd name="connsiteY77" fmla="*/ 377520 h 2865743"/>
              <a:gd name="connsiteX78" fmla="*/ 4950069 w 8203223"/>
              <a:gd name="connsiteY78" fmla="*/ 368728 h 2865743"/>
              <a:gd name="connsiteX79" fmla="*/ 4765430 w 8203223"/>
              <a:gd name="connsiteY79" fmla="*/ 359936 h 2865743"/>
              <a:gd name="connsiteX80" fmla="*/ 4712677 w 8203223"/>
              <a:gd name="connsiteY80" fmla="*/ 333559 h 2865743"/>
              <a:gd name="connsiteX81" fmla="*/ 4686300 w 8203223"/>
              <a:gd name="connsiteY81" fmla="*/ 324767 h 2865743"/>
              <a:gd name="connsiteX82" fmla="*/ 4659923 w 8203223"/>
              <a:gd name="connsiteY82" fmla="*/ 307182 h 2865743"/>
              <a:gd name="connsiteX83" fmla="*/ 4589584 w 8203223"/>
              <a:gd name="connsiteY83" fmla="*/ 289597 h 2865743"/>
              <a:gd name="connsiteX84" fmla="*/ 4563207 w 8203223"/>
              <a:gd name="connsiteY84" fmla="*/ 280805 h 2865743"/>
              <a:gd name="connsiteX85" fmla="*/ 4466492 w 8203223"/>
              <a:gd name="connsiteY85" fmla="*/ 254428 h 2865743"/>
              <a:gd name="connsiteX86" fmla="*/ 4440115 w 8203223"/>
              <a:gd name="connsiteY86" fmla="*/ 245636 h 2865743"/>
              <a:gd name="connsiteX87" fmla="*/ 4378569 w 8203223"/>
              <a:gd name="connsiteY87" fmla="*/ 236843 h 2865743"/>
              <a:gd name="connsiteX88" fmla="*/ 4325815 w 8203223"/>
              <a:gd name="connsiteY88" fmla="*/ 219259 h 2865743"/>
              <a:gd name="connsiteX89" fmla="*/ 4211515 w 8203223"/>
              <a:gd name="connsiteY89" fmla="*/ 201674 h 2865743"/>
              <a:gd name="connsiteX90" fmla="*/ 4141177 w 8203223"/>
              <a:gd name="connsiteY90" fmla="*/ 184090 h 2865743"/>
              <a:gd name="connsiteX91" fmla="*/ 4106007 w 8203223"/>
              <a:gd name="connsiteY91" fmla="*/ 175297 h 2865743"/>
              <a:gd name="connsiteX92" fmla="*/ 4079630 w 8203223"/>
              <a:gd name="connsiteY92" fmla="*/ 166505 h 2865743"/>
              <a:gd name="connsiteX93" fmla="*/ 3912577 w 8203223"/>
              <a:gd name="connsiteY93" fmla="*/ 157713 h 2865743"/>
              <a:gd name="connsiteX94" fmla="*/ 3851030 w 8203223"/>
              <a:gd name="connsiteY94" fmla="*/ 148920 h 2865743"/>
              <a:gd name="connsiteX95" fmla="*/ 3833446 w 8203223"/>
              <a:gd name="connsiteY95" fmla="*/ 122543 h 2865743"/>
              <a:gd name="connsiteX96" fmla="*/ 3798277 w 8203223"/>
              <a:gd name="connsiteY96" fmla="*/ 113751 h 2865743"/>
              <a:gd name="connsiteX97" fmla="*/ 3437792 w 8203223"/>
              <a:gd name="connsiteY97" fmla="*/ 122543 h 2865743"/>
              <a:gd name="connsiteX98" fmla="*/ 3323492 w 8203223"/>
              <a:gd name="connsiteY98" fmla="*/ 131336 h 2865743"/>
              <a:gd name="connsiteX99" fmla="*/ 2954215 w 8203223"/>
              <a:gd name="connsiteY99" fmla="*/ 122543 h 2865743"/>
              <a:gd name="connsiteX100" fmla="*/ 2919046 w 8203223"/>
              <a:gd name="connsiteY100" fmla="*/ 113751 h 2865743"/>
              <a:gd name="connsiteX101" fmla="*/ 2866292 w 8203223"/>
              <a:gd name="connsiteY101" fmla="*/ 104959 h 2865743"/>
              <a:gd name="connsiteX102" fmla="*/ 2813538 w 8203223"/>
              <a:gd name="connsiteY102" fmla="*/ 87374 h 2865743"/>
              <a:gd name="connsiteX103" fmla="*/ 2760784 w 8203223"/>
              <a:gd name="connsiteY103" fmla="*/ 69790 h 2865743"/>
              <a:gd name="connsiteX104" fmla="*/ 2539261 w 8203223"/>
              <a:gd name="connsiteY104" fmla="*/ 72148 h 2865743"/>
              <a:gd name="connsiteX105" fmla="*/ 1433146 w 8203223"/>
              <a:gd name="connsiteY105" fmla="*/ 69790 h 2865743"/>
              <a:gd name="connsiteX106" fmla="*/ 1301261 w 8203223"/>
              <a:gd name="connsiteY106" fmla="*/ 87374 h 2865743"/>
              <a:gd name="connsiteX107" fmla="*/ 1151792 w 8203223"/>
              <a:gd name="connsiteY107" fmla="*/ 113751 h 2865743"/>
              <a:gd name="connsiteX108" fmla="*/ 1046284 w 8203223"/>
              <a:gd name="connsiteY108" fmla="*/ 131336 h 2865743"/>
              <a:gd name="connsiteX109" fmla="*/ 738554 w 8203223"/>
              <a:gd name="connsiteY109" fmla="*/ 122543 h 2865743"/>
              <a:gd name="connsiteX110" fmla="*/ 703384 w 8203223"/>
              <a:gd name="connsiteY110" fmla="*/ 104959 h 2865743"/>
              <a:gd name="connsiteX111" fmla="*/ 677007 w 8203223"/>
              <a:gd name="connsiteY111" fmla="*/ 96167 h 2865743"/>
              <a:gd name="connsiteX112" fmla="*/ 633046 w 8203223"/>
              <a:gd name="connsiteY112" fmla="*/ 87374 h 2865743"/>
              <a:gd name="connsiteX113" fmla="*/ 580292 w 8203223"/>
              <a:gd name="connsiteY113" fmla="*/ 69790 h 2865743"/>
              <a:gd name="connsiteX114" fmla="*/ 553915 w 8203223"/>
              <a:gd name="connsiteY114" fmla="*/ 60997 h 2865743"/>
              <a:gd name="connsiteX115" fmla="*/ 483577 w 8203223"/>
              <a:gd name="connsiteY115" fmla="*/ 43413 h 2865743"/>
              <a:gd name="connsiteX116" fmla="*/ 413238 w 8203223"/>
              <a:gd name="connsiteY116" fmla="*/ 25828 h 2865743"/>
              <a:gd name="connsiteX117" fmla="*/ 237392 w 8203223"/>
              <a:gd name="connsiteY117" fmla="*/ 14105 h 2865743"/>
              <a:gd name="connsiteX118" fmla="*/ 0 w 8203223"/>
              <a:gd name="connsiteY118" fmla="*/ 0 h 2865743"/>
              <a:gd name="connsiteX119" fmla="*/ 0 w 8203223"/>
              <a:gd name="connsiteY119" fmla="*/ 2865743 h 2865743"/>
              <a:gd name="connsiteX120" fmla="*/ 8203223 w 8203223"/>
              <a:gd name="connsiteY120" fmla="*/ 2856951 h 2865743"/>
              <a:gd name="connsiteX121" fmla="*/ 8176846 w 8203223"/>
              <a:gd name="connsiteY121" fmla="*/ 2725067 h 2865743"/>
              <a:gd name="connsiteX122" fmla="*/ 8071338 w 8203223"/>
              <a:gd name="connsiteY122" fmla="*/ 2725067 h 2865743"/>
              <a:gd name="connsiteX123" fmla="*/ 8044961 w 8203223"/>
              <a:gd name="connsiteY123" fmla="*/ 2707482 h 2865743"/>
              <a:gd name="connsiteX124" fmla="*/ 7930661 w 8203223"/>
              <a:gd name="connsiteY124" fmla="*/ 2698690 h 2865743"/>
              <a:gd name="connsiteX125" fmla="*/ 7965830 w 8203223"/>
              <a:gd name="connsiteY125" fmla="*/ 2663520 h 2865743"/>
              <a:gd name="connsiteX126" fmla="*/ 7983415 w 8203223"/>
              <a:gd name="connsiteY126" fmla="*/ 2637143 h 2865743"/>
              <a:gd name="connsiteX127" fmla="*/ 7675684 w 8203223"/>
              <a:gd name="connsiteY127" fmla="*/ 2610767 h 2865743"/>
              <a:gd name="connsiteX128" fmla="*/ 7649307 w 8203223"/>
              <a:gd name="connsiteY128" fmla="*/ 2584390 h 2865743"/>
              <a:gd name="connsiteX129" fmla="*/ 7614138 w 8203223"/>
              <a:gd name="connsiteY129" fmla="*/ 2575597 h 2865743"/>
              <a:gd name="connsiteX130" fmla="*/ 7587761 w 8203223"/>
              <a:gd name="connsiteY130" fmla="*/ 2566805 h 2865743"/>
              <a:gd name="connsiteX131" fmla="*/ 7578969 w 8203223"/>
              <a:gd name="connsiteY131" fmla="*/ 2540428 h 2865743"/>
              <a:gd name="connsiteX132" fmla="*/ 7631723 w 8203223"/>
              <a:gd name="connsiteY132" fmla="*/ 2514051 h 2865743"/>
              <a:gd name="connsiteX133" fmla="*/ 7552592 w 8203223"/>
              <a:gd name="connsiteY133" fmla="*/ 2478882 h 2865743"/>
              <a:gd name="connsiteX134" fmla="*/ 7499838 w 8203223"/>
              <a:gd name="connsiteY134" fmla="*/ 2461297 h 2865743"/>
              <a:gd name="connsiteX135" fmla="*/ 7447084 w 8203223"/>
              <a:gd name="connsiteY135" fmla="*/ 2452505 h 2865743"/>
              <a:gd name="connsiteX136" fmla="*/ 7420707 w 8203223"/>
              <a:gd name="connsiteY136" fmla="*/ 2443713 h 2865743"/>
              <a:gd name="connsiteX137" fmla="*/ 7367954 w 8203223"/>
              <a:gd name="connsiteY137" fmla="*/ 2434920 h 2865743"/>
              <a:gd name="connsiteX138" fmla="*/ 7341577 w 8203223"/>
              <a:gd name="connsiteY138" fmla="*/ 2417336 h 2865743"/>
              <a:gd name="connsiteX139" fmla="*/ 7297615 w 8203223"/>
              <a:gd name="connsiteY139" fmla="*/ 2373374 h 2865743"/>
              <a:gd name="connsiteX140" fmla="*/ 7244861 w 8203223"/>
              <a:gd name="connsiteY140" fmla="*/ 2355790 h 2865743"/>
              <a:gd name="connsiteX141" fmla="*/ 7218484 w 8203223"/>
              <a:gd name="connsiteY141" fmla="*/ 2346997 h 2865743"/>
              <a:gd name="connsiteX142" fmla="*/ 7244861 w 8203223"/>
              <a:gd name="connsiteY142" fmla="*/ 2329413 h 2865743"/>
              <a:gd name="connsiteX143" fmla="*/ 7288823 w 8203223"/>
              <a:gd name="connsiteY143" fmla="*/ 2320620 h 2865743"/>
              <a:gd name="connsiteX144" fmla="*/ 7227277 w 8203223"/>
              <a:gd name="connsiteY144" fmla="*/ 2276659 h 2865743"/>
              <a:gd name="connsiteX145" fmla="*/ 7200900 w 8203223"/>
              <a:gd name="connsiteY145" fmla="*/ 2267867 h 2865743"/>
              <a:gd name="connsiteX146" fmla="*/ 7112977 w 8203223"/>
              <a:gd name="connsiteY146" fmla="*/ 2250282 h 2865743"/>
              <a:gd name="connsiteX147" fmla="*/ 6866792 w 8203223"/>
              <a:gd name="connsiteY147" fmla="*/ 2241490 h 2865743"/>
              <a:gd name="connsiteX148" fmla="*/ 6814038 w 8203223"/>
              <a:gd name="connsiteY148" fmla="*/ 2215113 h 2865743"/>
              <a:gd name="connsiteX149" fmla="*/ 6761284 w 8203223"/>
              <a:gd name="connsiteY149" fmla="*/ 2197528 h 2865743"/>
              <a:gd name="connsiteX150" fmla="*/ 6664569 w 8203223"/>
              <a:gd name="connsiteY150" fmla="*/ 2179943 h 2865743"/>
              <a:gd name="connsiteX151" fmla="*/ 6567854 w 8203223"/>
              <a:gd name="connsiteY151" fmla="*/ 2153567 h 2865743"/>
              <a:gd name="connsiteX152" fmla="*/ 6550269 w 8203223"/>
              <a:gd name="connsiteY152" fmla="*/ 2127190 h 2865743"/>
              <a:gd name="connsiteX153" fmla="*/ 6585438 w 8203223"/>
              <a:gd name="connsiteY153" fmla="*/ 2118397 h 2865743"/>
              <a:gd name="connsiteX154" fmla="*/ 6286500 w 8203223"/>
              <a:gd name="connsiteY154" fmla="*/ 2074436 h 2865743"/>
              <a:gd name="connsiteX155" fmla="*/ 6260123 w 8203223"/>
              <a:gd name="connsiteY155" fmla="*/ 2056851 h 2865743"/>
              <a:gd name="connsiteX156" fmla="*/ 6137030 w 8203223"/>
              <a:gd name="connsiteY156" fmla="*/ 2056851 h 2865743"/>
              <a:gd name="connsiteX157" fmla="*/ 6193301 w 8203223"/>
              <a:gd name="connsiteY157" fmla="*/ 2157083 h 2865743"/>
              <a:gd name="connsiteX0" fmla="*/ 5829300 w 8203223"/>
              <a:gd name="connsiteY0" fmla="*/ 2048059 h 2865743"/>
              <a:gd name="connsiteX1" fmla="*/ 5811715 w 8203223"/>
              <a:gd name="connsiteY1" fmla="*/ 2012890 h 2865743"/>
              <a:gd name="connsiteX2" fmla="*/ 5794130 w 8203223"/>
              <a:gd name="connsiteY2" fmla="*/ 1986513 h 2865743"/>
              <a:gd name="connsiteX3" fmla="*/ 5802923 w 8203223"/>
              <a:gd name="connsiteY3" fmla="*/ 1907382 h 2865743"/>
              <a:gd name="connsiteX4" fmla="*/ 5829300 w 8203223"/>
              <a:gd name="connsiteY4" fmla="*/ 1898590 h 2865743"/>
              <a:gd name="connsiteX5" fmla="*/ 6154615 w 8203223"/>
              <a:gd name="connsiteY5" fmla="*/ 1889797 h 2865743"/>
              <a:gd name="connsiteX6" fmla="*/ 6216161 w 8203223"/>
              <a:gd name="connsiteY6" fmla="*/ 1881005 h 2865743"/>
              <a:gd name="connsiteX7" fmla="*/ 6216161 w 8203223"/>
              <a:gd name="connsiteY7" fmla="*/ 1828251 h 2865743"/>
              <a:gd name="connsiteX8" fmla="*/ 6180992 w 8203223"/>
              <a:gd name="connsiteY8" fmla="*/ 1819459 h 2865743"/>
              <a:gd name="connsiteX9" fmla="*/ 6031523 w 8203223"/>
              <a:gd name="connsiteY9" fmla="*/ 1810667 h 2865743"/>
              <a:gd name="connsiteX10" fmla="*/ 5864469 w 8203223"/>
              <a:gd name="connsiteY10" fmla="*/ 1793082 h 2865743"/>
              <a:gd name="connsiteX11" fmla="*/ 5838092 w 8203223"/>
              <a:gd name="connsiteY11" fmla="*/ 1784290 h 2865743"/>
              <a:gd name="connsiteX12" fmla="*/ 5750169 w 8203223"/>
              <a:gd name="connsiteY12" fmla="*/ 1775497 h 2865743"/>
              <a:gd name="connsiteX13" fmla="*/ 5679830 w 8203223"/>
              <a:gd name="connsiteY13" fmla="*/ 1766705 h 2865743"/>
              <a:gd name="connsiteX14" fmla="*/ 5662246 w 8203223"/>
              <a:gd name="connsiteY14" fmla="*/ 1696367 h 2865743"/>
              <a:gd name="connsiteX15" fmla="*/ 5609492 w 8203223"/>
              <a:gd name="connsiteY15" fmla="*/ 1687574 h 2865743"/>
              <a:gd name="connsiteX16" fmla="*/ 5583115 w 8203223"/>
              <a:gd name="connsiteY16" fmla="*/ 1678782 h 2865743"/>
              <a:gd name="connsiteX17" fmla="*/ 5521569 w 8203223"/>
              <a:gd name="connsiteY17" fmla="*/ 1669990 h 2865743"/>
              <a:gd name="connsiteX18" fmla="*/ 5460023 w 8203223"/>
              <a:gd name="connsiteY18" fmla="*/ 1652405 h 2865743"/>
              <a:gd name="connsiteX19" fmla="*/ 5336930 w 8203223"/>
              <a:gd name="connsiteY19" fmla="*/ 1643613 h 2865743"/>
              <a:gd name="connsiteX20" fmla="*/ 5328138 w 8203223"/>
              <a:gd name="connsiteY20" fmla="*/ 1617236 h 2865743"/>
              <a:gd name="connsiteX21" fmla="*/ 5301761 w 8203223"/>
              <a:gd name="connsiteY21" fmla="*/ 1608443 h 2865743"/>
              <a:gd name="connsiteX22" fmla="*/ 5161084 w 8203223"/>
              <a:gd name="connsiteY22" fmla="*/ 1582067 h 2865743"/>
              <a:gd name="connsiteX23" fmla="*/ 5134707 w 8203223"/>
              <a:gd name="connsiteY23" fmla="*/ 1573274 h 2865743"/>
              <a:gd name="connsiteX24" fmla="*/ 5134707 w 8203223"/>
              <a:gd name="connsiteY24" fmla="*/ 1502936 h 2865743"/>
              <a:gd name="connsiteX25" fmla="*/ 5222630 w 8203223"/>
              <a:gd name="connsiteY25" fmla="*/ 1476559 h 2865743"/>
              <a:gd name="connsiteX26" fmla="*/ 5213838 w 8203223"/>
              <a:gd name="connsiteY26" fmla="*/ 1397428 h 2865743"/>
              <a:gd name="connsiteX27" fmla="*/ 5187461 w 8203223"/>
              <a:gd name="connsiteY27" fmla="*/ 1388636 h 2865743"/>
              <a:gd name="connsiteX28" fmla="*/ 5152292 w 8203223"/>
              <a:gd name="connsiteY28" fmla="*/ 1379843 h 2865743"/>
              <a:gd name="connsiteX29" fmla="*/ 5125915 w 8203223"/>
              <a:gd name="connsiteY29" fmla="*/ 1371051 h 2865743"/>
              <a:gd name="connsiteX30" fmla="*/ 5055577 w 8203223"/>
              <a:gd name="connsiteY30" fmla="*/ 1353467 h 2865743"/>
              <a:gd name="connsiteX31" fmla="*/ 4985238 w 8203223"/>
              <a:gd name="connsiteY31" fmla="*/ 1335882 h 2865743"/>
              <a:gd name="connsiteX32" fmla="*/ 4906107 w 8203223"/>
              <a:gd name="connsiteY32" fmla="*/ 1318297 h 2865743"/>
              <a:gd name="connsiteX33" fmla="*/ 4879730 w 8203223"/>
              <a:gd name="connsiteY33" fmla="*/ 1309505 h 2865743"/>
              <a:gd name="connsiteX34" fmla="*/ 4853354 w 8203223"/>
              <a:gd name="connsiteY34" fmla="*/ 1291920 h 2865743"/>
              <a:gd name="connsiteX35" fmla="*/ 4844561 w 8203223"/>
              <a:gd name="connsiteY35" fmla="*/ 1247959 h 2865743"/>
              <a:gd name="connsiteX36" fmla="*/ 4835769 w 8203223"/>
              <a:gd name="connsiteY36" fmla="*/ 1221582 h 2865743"/>
              <a:gd name="connsiteX37" fmla="*/ 4862146 w 8203223"/>
              <a:gd name="connsiteY37" fmla="*/ 1195205 h 2865743"/>
              <a:gd name="connsiteX38" fmla="*/ 4888523 w 8203223"/>
              <a:gd name="connsiteY38" fmla="*/ 1186413 h 2865743"/>
              <a:gd name="connsiteX39" fmla="*/ 4826977 w 8203223"/>
              <a:gd name="connsiteY39" fmla="*/ 1160036 h 2865743"/>
              <a:gd name="connsiteX40" fmla="*/ 4721469 w 8203223"/>
              <a:gd name="connsiteY40" fmla="*/ 1151243 h 2865743"/>
              <a:gd name="connsiteX41" fmla="*/ 4642338 w 8203223"/>
              <a:gd name="connsiteY41" fmla="*/ 1133659 h 2865743"/>
              <a:gd name="connsiteX42" fmla="*/ 4580792 w 8203223"/>
              <a:gd name="connsiteY42" fmla="*/ 1116074 h 2865743"/>
              <a:gd name="connsiteX43" fmla="*/ 4528038 w 8203223"/>
              <a:gd name="connsiteY43" fmla="*/ 1080905 h 2865743"/>
              <a:gd name="connsiteX44" fmla="*/ 4510454 w 8203223"/>
              <a:gd name="connsiteY44" fmla="*/ 1054528 h 2865743"/>
              <a:gd name="connsiteX45" fmla="*/ 4501661 w 8203223"/>
              <a:gd name="connsiteY45" fmla="*/ 1028151 h 2865743"/>
              <a:gd name="connsiteX46" fmla="*/ 4387361 w 8203223"/>
              <a:gd name="connsiteY46" fmla="*/ 1001774 h 2865743"/>
              <a:gd name="connsiteX47" fmla="*/ 4360984 w 8203223"/>
              <a:gd name="connsiteY47" fmla="*/ 984190 h 2865743"/>
              <a:gd name="connsiteX48" fmla="*/ 4308230 w 8203223"/>
              <a:gd name="connsiteY48" fmla="*/ 966605 h 2865743"/>
              <a:gd name="connsiteX49" fmla="*/ 4255477 w 8203223"/>
              <a:gd name="connsiteY49" fmla="*/ 949020 h 2865743"/>
              <a:gd name="connsiteX50" fmla="*/ 4229100 w 8203223"/>
              <a:gd name="connsiteY50" fmla="*/ 940228 h 2865743"/>
              <a:gd name="connsiteX51" fmla="*/ 4202723 w 8203223"/>
              <a:gd name="connsiteY51" fmla="*/ 931436 h 2865743"/>
              <a:gd name="connsiteX52" fmla="*/ 4185138 w 8203223"/>
              <a:gd name="connsiteY52" fmla="*/ 905059 h 2865743"/>
              <a:gd name="connsiteX53" fmla="*/ 4237892 w 8203223"/>
              <a:gd name="connsiteY53" fmla="*/ 887474 h 2865743"/>
              <a:gd name="connsiteX54" fmla="*/ 4281854 w 8203223"/>
              <a:gd name="connsiteY54" fmla="*/ 843513 h 2865743"/>
              <a:gd name="connsiteX55" fmla="*/ 4308230 w 8203223"/>
              <a:gd name="connsiteY55" fmla="*/ 817136 h 2865743"/>
              <a:gd name="connsiteX56" fmla="*/ 4396154 w 8203223"/>
              <a:gd name="connsiteY56" fmla="*/ 790759 h 2865743"/>
              <a:gd name="connsiteX57" fmla="*/ 4492869 w 8203223"/>
              <a:gd name="connsiteY57" fmla="*/ 773174 h 2865743"/>
              <a:gd name="connsiteX58" fmla="*/ 4563207 w 8203223"/>
              <a:gd name="connsiteY58" fmla="*/ 764382 h 2865743"/>
              <a:gd name="connsiteX59" fmla="*/ 4659923 w 8203223"/>
              <a:gd name="connsiteY59" fmla="*/ 738005 h 2865743"/>
              <a:gd name="connsiteX60" fmla="*/ 4765430 w 8203223"/>
              <a:gd name="connsiteY60" fmla="*/ 729213 h 2865743"/>
              <a:gd name="connsiteX61" fmla="*/ 4791807 w 8203223"/>
              <a:gd name="connsiteY61" fmla="*/ 711628 h 2865743"/>
              <a:gd name="connsiteX62" fmla="*/ 4853354 w 8203223"/>
              <a:gd name="connsiteY62" fmla="*/ 694043 h 2865743"/>
              <a:gd name="connsiteX63" fmla="*/ 4906107 w 8203223"/>
              <a:gd name="connsiteY63" fmla="*/ 676459 h 2865743"/>
              <a:gd name="connsiteX64" fmla="*/ 4958861 w 8203223"/>
              <a:gd name="connsiteY64" fmla="*/ 658874 h 2865743"/>
              <a:gd name="connsiteX65" fmla="*/ 5037992 w 8203223"/>
              <a:gd name="connsiteY65" fmla="*/ 632497 h 2865743"/>
              <a:gd name="connsiteX66" fmla="*/ 5064369 w 8203223"/>
              <a:gd name="connsiteY66" fmla="*/ 623705 h 2865743"/>
              <a:gd name="connsiteX67" fmla="*/ 5090746 w 8203223"/>
              <a:gd name="connsiteY67" fmla="*/ 606120 h 2865743"/>
              <a:gd name="connsiteX68" fmla="*/ 5161084 w 8203223"/>
              <a:gd name="connsiteY68" fmla="*/ 588536 h 2865743"/>
              <a:gd name="connsiteX69" fmla="*/ 5125915 w 8203223"/>
              <a:gd name="connsiteY69" fmla="*/ 579743 h 2865743"/>
              <a:gd name="connsiteX70" fmla="*/ 5081954 w 8203223"/>
              <a:gd name="connsiteY70" fmla="*/ 570951 h 2865743"/>
              <a:gd name="connsiteX71" fmla="*/ 5055577 w 8203223"/>
              <a:gd name="connsiteY71" fmla="*/ 562159 h 2865743"/>
              <a:gd name="connsiteX72" fmla="*/ 4967654 w 8203223"/>
              <a:gd name="connsiteY72" fmla="*/ 553367 h 2865743"/>
              <a:gd name="connsiteX73" fmla="*/ 4976446 w 8203223"/>
              <a:gd name="connsiteY73" fmla="*/ 491820 h 2865743"/>
              <a:gd name="connsiteX74" fmla="*/ 4976446 w 8203223"/>
              <a:gd name="connsiteY74" fmla="*/ 421482 h 2865743"/>
              <a:gd name="connsiteX75" fmla="*/ 4932484 w 8203223"/>
              <a:gd name="connsiteY75" fmla="*/ 412690 h 2865743"/>
              <a:gd name="connsiteX76" fmla="*/ 4941277 w 8203223"/>
              <a:gd name="connsiteY76" fmla="*/ 386313 h 2865743"/>
              <a:gd name="connsiteX77" fmla="*/ 4976446 w 8203223"/>
              <a:gd name="connsiteY77" fmla="*/ 377520 h 2865743"/>
              <a:gd name="connsiteX78" fmla="*/ 4950069 w 8203223"/>
              <a:gd name="connsiteY78" fmla="*/ 368728 h 2865743"/>
              <a:gd name="connsiteX79" fmla="*/ 4765430 w 8203223"/>
              <a:gd name="connsiteY79" fmla="*/ 359936 h 2865743"/>
              <a:gd name="connsiteX80" fmla="*/ 4712677 w 8203223"/>
              <a:gd name="connsiteY80" fmla="*/ 333559 h 2865743"/>
              <a:gd name="connsiteX81" fmla="*/ 4686300 w 8203223"/>
              <a:gd name="connsiteY81" fmla="*/ 324767 h 2865743"/>
              <a:gd name="connsiteX82" fmla="*/ 4659923 w 8203223"/>
              <a:gd name="connsiteY82" fmla="*/ 307182 h 2865743"/>
              <a:gd name="connsiteX83" fmla="*/ 4589584 w 8203223"/>
              <a:gd name="connsiteY83" fmla="*/ 289597 h 2865743"/>
              <a:gd name="connsiteX84" fmla="*/ 4563207 w 8203223"/>
              <a:gd name="connsiteY84" fmla="*/ 280805 h 2865743"/>
              <a:gd name="connsiteX85" fmla="*/ 4466492 w 8203223"/>
              <a:gd name="connsiteY85" fmla="*/ 254428 h 2865743"/>
              <a:gd name="connsiteX86" fmla="*/ 4440115 w 8203223"/>
              <a:gd name="connsiteY86" fmla="*/ 245636 h 2865743"/>
              <a:gd name="connsiteX87" fmla="*/ 4378569 w 8203223"/>
              <a:gd name="connsiteY87" fmla="*/ 236843 h 2865743"/>
              <a:gd name="connsiteX88" fmla="*/ 4325815 w 8203223"/>
              <a:gd name="connsiteY88" fmla="*/ 219259 h 2865743"/>
              <a:gd name="connsiteX89" fmla="*/ 4211515 w 8203223"/>
              <a:gd name="connsiteY89" fmla="*/ 201674 h 2865743"/>
              <a:gd name="connsiteX90" fmla="*/ 4141177 w 8203223"/>
              <a:gd name="connsiteY90" fmla="*/ 184090 h 2865743"/>
              <a:gd name="connsiteX91" fmla="*/ 4106007 w 8203223"/>
              <a:gd name="connsiteY91" fmla="*/ 175297 h 2865743"/>
              <a:gd name="connsiteX92" fmla="*/ 4079630 w 8203223"/>
              <a:gd name="connsiteY92" fmla="*/ 166505 h 2865743"/>
              <a:gd name="connsiteX93" fmla="*/ 3912577 w 8203223"/>
              <a:gd name="connsiteY93" fmla="*/ 157713 h 2865743"/>
              <a:gd name="connsiteX94" fmla="*/ 3851030 w 8203223"/>
              <a:gd name="connsiteY94" fmla="*/ 148920 h 2865743"/>
              <a:gd name="connsiteX95" fmla="*/ 3833446 w 8203223"/>
              <a:gd name="connsiteY95" fmla="*/ 122543 h 2865743"/>
              <a:gd name="connsiteX96" fmla="*/ 3798277 w 8203223"/>
              <a:gd name="connsiteY96" fmla="*/ 113751 h 2865743"/>
              <a:gd name="connsiteX97" fmla="*/ 3437792 w 8203223"/>
              <a:gd name="connsiteY97" fmla="*/ 122543 h 2865743"/>
              <a:gd name="connsiteX98" fmla="*/ 3323492 w 8203223"/>
              <a:gd name="connsiteY98" fmla="*/ 131336 h 2865743"/>
              <a:gd name="connsiteX99" fmla="*/ 2954215 w 8203223"/>
              <a:gd name="connsiteY99" fmla="*/ 122543 h 2865743"/>
              <a:gd name="connsiteX100" fmla="*/ 2919046 w 8203223"/>
              <a:gd name="connsiteY100" fmla="*/ 113751 h 2865743"/>
              <a:gd name="connsiteX101" fmla="*/ 2866292 w 8203223"/>
              <a:gd name="connsiteY101" fmla="*/ 104959 h 2865743"/>
              <a:gd name="connsiteX102" fmla="*/ 2813538 w 8203223"/>
              <a:gd name="connsiteY102" fmla="*/ 87374 h 2865743"/>
              <a:gd name="connsiteX103" fmla="*/ 2760784 w 8203223"/>
              <a:gd name="connsiteY103" fmla="*/ 69790 h 2865743"/>
              <a:gd name="connsiteX104" fmla="*/ 2539261 w 8203223"/>
              <a:gd name="connsiteY104" fmla="*/ 72148 h 2865743"/>
              <a:gd name="connsiteX105" fmla="*/ 1433146 w 8203223"/>
              <a:gd name="connsiteY105" fmla="*/ 69790 h 2865743"/>
              <a:gd name="connsiteX106" fmla="*/ 1301261 w 8203223"/>
              <a:gd name="connsiteY106" fmla="*/ 87374 h 2865743"/>
              <a:gd name="connsiteX107" fmla="*/ 1151792 w 8203223"/>
              <a:gd name="connsiteY107" fmla="*/ 113751 h 2865743"/>
              <a:gd name="connsiteX108" fmla="*/ 1046284 w 8203223"/>
              <a:gd name="connsiteY108" fmla="*/ 131336 h 2865743"/>
              <a:gd name="connsiteX109" fmla="*/ 738554 w 8203223"/>
              <a:gd name="connsiteY109" fmla="*/ 122543 h 2865743"/>
              <a:gd name="connsiteX110" fmla="*/ 703384 w 8203223"/>
              <a:gd name="connsiteY110" fmla="*/ 104959 h 2865743"/>
              <a:gd name="connsiteX111" fmla="*/ 677007 w 8203223"/>
              <a:gd name="connsiteY111" fmla="*/ 96167 h 2865743"/>
              <a:gd name="connsiteX112" fmla="*/ 633046 w 8203223"/>
              <a:gd name="connsiteY112" fmla="*/ 87374 h 2865743"/>
              <a:gd name="connsiteX113" fmla="*/ 580292 w 8203223"/>
              <a:gd name="connsiteY113" fmla="*/ 69790 h 2865743"/>
              <a:gd name="connsiteX114" fmla="*/ 553915 w 8203223"/>
              <a:gd name="connsiteY114" fmla="*/ 60997 h 2865743"/>
              <a:gd name="connsiteX115" fmla="*/ 483577 w 8203223"/>
              <a:gd name="connsiteY115" fmla="*/ 43413 h 2865743"/>
              <a:gd name="connsiteX116" fmla="*/ 413238 w 8203223"/>
              <a:gd name="connsiteY116" fmla="*/ 25828 h 2865743"/>
              <a:gd name="connsiteX117" fmla="*/ 237392 w 8203223"/>
              <a:gd name="connsiteY117" fmla="*/ 14105 h 2865743"/>
              <a:gd name="connsiteX118" fmla="*/ 0 w 8203223"/>
              <a:gd name="connsiteY118" fmla="*/ 0 h 2865743"/>
              <a:gd name="connsiteX119" fmla="*/ 0 w 8203223"/>
              <a:gd name="connsiteY119" fmla="*/ 2865743 h 2865743"/>
              <a:gd name="connsiteX120" fmla="*/ 8203223 w 8203223"/>
              <a:gd name="connsiteY120" fmla="*/ 2856951 h 2865743"/>
              <a:gd name="connsiteX121" fmla="*/ 8176846 w 8203223"/>
              <a:gd name="connsiteY121" fmla="*/ 2725067 h 2865743"/>
              <a:gd name="connsiteX122" fmla="*/ 8071338 w 8203223"/>
              <a:gd name="connsiteY122" fmla="*/ 2725067 h 2865743"/>
              <a:gd name="connsiteX123" fmla="*/ 8044961 w 8203223"/>
              <a:gd name="connsiteY123" fmla="*/ 2707482 h 2865743"/>
              <a:gd name="connsiteX124" fmla="*/ 7930661 w 8203223"/>
              <a:gd name="connsiteY124" fmla="*/ 2698690 h 2865743"/>
              <a:gd name="connsiteX125" fmla="*/ 7965830 w 8203223"/>
              <a:gd name="connsiteY125" fmla="*/ 2663520 h 2865743"/>
              <a:gd name="connsiteX126" fmla="*/ 7983415 w 8203223"/>
              <a:gd name="connsiteY126" fmla="*/ 2637143 h 2865743"/>
              <a:gd name="connsiteX127" fmla="*/ 7675684 w 8203223"/>
              <a:gd name="connsiteY127" fmla="*/ 2610767 h 2865743"/>
              <a:gd name="connsiteX128" fmla="*/ 7649307 w 8203223"/>
              <a:gd name="connsiteY128" fmla="*/ 2584390 h 2865743"/>
              <a:gd name="connsiteX129" fmla="*/ 7614138 w 8203223"/>
              <a:gd name="connsiteY129" fmla="*/ 2575597 h 2865743"/>
              <a:gd name="connsiteX130" fmla="*/ 7587761 w 8203223"/>
              <a:gd name="connsiteY130" fmla="*/ 2566805 h 2865743"/>
              <a:gd name="connsiteX131" fmla="*/ 7578969 w 8203223"/>
              <a:gd name="connsiteY131" fmla="*/ 2540428 h 2865743"/>
              <a:gd name="connsiteX132" fmla="*/ 7631723 w 8203223"/>
              <a:gd name="connsiteY132" fmla="*/ 2514051 h 2865743"/>
              <a:gd name="connsiteX133" fmla="*/ 7552592 w 8203223"/>
              <a:gd name="connsiteY133" fmla="*/ 2478882 h 2865743"/>
              <a:gd name="connsiteX134" fmla="*/ 7499838 w 8203223"/>
              <a:gd name="connsiteY134" fmla="*/ 2461297 h 2865743"/>
              <a:gd name="connsiteX135" fmla="*/ 7447084 w 8203223"/>
              <a:gd name="connsiteY135" fmla="*/ 2452505 h 2865743"/>
              <a:gd name="connsiteX136" fmla="*/ 7420707 w 8203223"/>
              <a:gd name="connsiteY136" fmla="*/ 2443713 h 2865743"/>
              <a:gd name="connsiteX137" fmla="*/ 7367954 w 8203223"/>
              <a:gd name="connsiteY137" fmla="*/ 2434920 h 2865743"/>
              <a:gd name="connsiteX138" fmla="*/ 7341577 w 8203223"/>
              <a:gd name="connsiteY138" fmla="*/ 2417336 h 2865743"/>
              <a:gd name="connsiteX139" fmla="*/ 7297615 w 8203223"/>
              <a:gd name="connsiteY139" fmla="*/ 2373374 h 2865743"/>
              <a:gd name="connsiteX140" fmla="*/ 7244861 w 8203223"/>
              <a:gd name="connsiteY140" fmla="*/ 2355790 h 2865743"/>
              <a:gd name="connsiteX141" fmla="*/ 7218484 w 8203223"/>
              <a:gd name="connsiteY141" fmla="*/ 2346997 h 2865743"/>
              <a:gd name="connsiteX142" fmla="*/ 7244861 w 8203223"/>
              <a:gd name="connsiteY142" fmla="*/ 2329413 h 2865743"/>
              <a:gd name="connsiteX143" fmla="*/ 7288823 w 8203223"/>
              <a:gd name="connsiteY143" fmla="*/ 2320620 h 2865743"/>
              <a:gd name="connsiteX144" fmla="*/ 7227277 w 8203223"/>
              <a:gd name="connsiteY144" fmla="*/ 2276659 h 2865743"/>
              <a:gd name="connsiteX145" fmla="*/ 7200900 w 8203223"/>
              <a:gd name="connsiteY145" fmla="*/ 2267867 h 2865743"/>
              <a:gd name="connsiteX146" fmla="*/ 7112977 w 8203223"/>
              <a:gd name="connsiteY146" fmla="*/ 2250282 h 2865743"/>
              <a:gd name="connsiteX147" fmla="*/ 6866792 w 8203223"/>
              <a:gd name="connsiteY147" fmla="*/ 2241490 h 2865743"/>
              <a:gd name="connsiteX148" fmla="*/ 6814038 w 8203223"/>
              <a:gd name="connsiteY148" fmla="*/ 2215113 h 2865743"/>
              <a:gd name="connsiteX149" fmla="*/ 6761284 w 8203223"/>
              <a:gd name="connsiteY149" fmla="*/ 2197528 h 2865743"/>
              <a:gd name="connsiteX150" fmla="*/ 6664569 w 8203223"/>
              <a:gd name="connsiteY150" fmla="*/ 2179943 h 2865743"/>
              <a:gd name="connsiteX151" fmla="*/ 6567854 w 8203223"/>
              <a:gd name="connsiteY151" fmla="*/ 2153567 h 2865743"/>
              <a:gd name="connsiteX152" fmla="*/ 6550269 w 8203223"/>
              <a:gd name="connsiteY152" fmla="*/ 2127190 h 2865743"/>
              <a:gd name="connsiteX153" fmla="*/ 6585438 w 8203223"/>
              <a:gd name="connsiteY153" fmla="*/ 2118397 h 2865743"/>
              <a:gd name="connsiteX154" fmla="*/ 6286500 w 8203223"/>
              <a:gd name="connsiteY154" fmla="*/ 2074436 h 2865743"/>
              <a:gd name="connsiteX155" fmla="*/ 6260123 w 8203223"/>
              <a:gd name="connsiteY155" fmla="*/ 2056851 h 2865743"/>
              <a:gd name="connsiteX156" fmla="*/ 6137030 w 8203223"/>
              <a:gd name="connsiteY156" fmla="*/ 2056851 h 2865743"/>
              <a:gd name="connsiteX157" fmla="*/ 6193301 w 8203223"/>
              <a:gd name="connsiteY157" fmla="*/ 2157083 h 2865743"/>
              <a:gd name="connsiteX158" fmla="*/ 5829300 w 8203223"/>
              <a:gd name="connsiteY158" fmla="*/ 2048059 h 2865743"/>
              <a:gd name="connsiteX0" fmla="*/ 5829300 w 8203223"/>
              <a:gd name="connsiteY0" fmla="*/ 2048059 h 2865743"/>
              <a:gd name="connsiteX1" fmla="*/ 5811715 w 8203223"/>
              <a:gd name="connsiteY1" fmla="*/ 2012890 h 2865743"/>
              <a:gd name="connsiteX2" fmla="*/ 5794130 w 8203223"/>
              <a:gd name="connsiteY2" fmla="*/ 1986513 h 2865743"/>
              <a:gd name="connsiteX3" fmla="*/ 5802923 w 8203223"/>
              <a:gd name="connsiteY3" fmla="*/ 1907382 h 2865743"/>
              <a:gd name="connsiteX4" fmla="*/ 5829300 w 8203223"/>
              <a:gd name="connsiteY4" fmla="*/ 1898590 h 2865743"/>
              <a:gd name="connsiteX5" fmla="*/ 6154615 w 8203223"/>
              <a:gd name="connsiteY5" fmla="*/ 1889797 h 2865743"/>
              <a:gd name="connsiteX6" fmla="*/ 6216161 w 8203223"/>
              <a:gd name="connsiteY6" fmla="*/ 1881005 h 2865743"/>
              <a:gd name="connsiteX7" fmla="*/ 6216161 w 8203223"/>
              <a:gd name="connsiteY7" fmla="*/ 1828251 h 2865743"/>
              <a:gd name="connsiteX8" fmla="*/ 6180992 w 8203223"/>
              <a:gd name="connsiteY8" fmla="*/ 1819459 h 2865743"/>
              <a:gd name="connsiteX9" fmla="*/ 6031523 w 8203223"/>
              <a:gd name="connsiteY9" fmla="*/ 1810667 h 2865743"/>
              <a:gd name="connsiteX10" fmla="*/ 5864469 w 8203223"/>
              <a:gd name="connsiteY10" fmla="*/ 1793082 h 2865743"/>
              <a:gd name="connsiteX11" fmla="*/ 5838092 w 8203223"/>
              <a:gd name="connsiteY11" fmla="*/ 1784290 h 2865743"/>
              <a:gd name="connsiteX12" fmla="*/ 5750169 w 8203223"/>
              <a:gd name="connsiteY12" fmla="*/ 1775497 h 2865743"/>
              <a:gd name="connsiteX13" fmla="*/ 5679830 w 8203223"/>
              <a:gd name="connsiteY13" fmla="*/ 1766705 h 2865743"/>
              <a:gd name="connsiteX14" fmla="*/ 5662246 w 8203223"/>
              <a:gd name="connsiteY14" fmla="*/ 1696367 h 2865743"/>
              <a:gd name="connsiteX15" fmla="*/ 5609492 w 8203223"/>
              <a:gd name="connsiteY15" fmla="*/ 1687574 h 2865743"/>
              <a:gd name="connsiteX16" fmla="*/ 5583115 w 8203223"/>
              <a:gd name="connsiteY16" fmla="*/ 1678782 h 2865743"/>
              <a:gd name="connsiteX17" fmla="*/ 5521569 w 8203223"/>
              <a:gd name="connsiteY17" fmla="*/ 1669990 h 2865743"/>
              <a:gd name="connsiteX18" fmla="*/ 5460023 w 8203223"/>
              <a:gd name="connsiteY18" fmla="*/ 1652405 h 2865743"/>
              <a:gd name="connsiteX19" fmla="*/ 5336930 w 8203223"/>
              <a:gd name="connsiteY19" fmla="*/ 1643613 h 2865743"/>
              <a:gd name="connsiteX20" fmla="*/ 5328138 w 8203223"/>
              <a:gd name="connsiteY20" fmla="*/ 1617236 h 2865743"/>
              <a:gd name="connsiteX21" fmla="*/ 5301761 w 8203223"/>
              <a:gd name="connsiteY21" fmla="*/ 1608443 h 2865743"/>
              <a:gd name="connsiteX22" fmla="*/ 5161084 w 8203223"/>
              <a:gd name="connsiteY22" fmla="*/ 1582067 h 2865743"/>
              <a:gd name="connsiteX23" fmla="*/ 5134707 w 8203223"/>
              <a:gd name="connsiteY23" fmla="*/ 1573274 h 2865743"/>
              <a:gd name="connsiteX24" fmla="*/ 5134707 w 8203223"/>
              <a:gd name="connsiteY24" fmla="*/ 1502936 h 2865743"/>
              <a:gd name="connsiteX25" fmla="*/ 5222630 w 8203223"/>
              <a:gd name="connsiteY25" fmla="*/ 1476559 h 2865743"/>
              <a:gd name="connsiteX26" fmla="*/ 5213838 w 8203223"/>
              <a:gd name="connsiteY26" fmla="*/ 1397428 h 2865743"/>
              <a:gd name="connsiteX27" fmla="*/ 5187461 w 8203223"/>
              <a:gd name="connsiteY27" fmla="*/ 1388636 h 2865743"/>
              <a:gd name="connsiteX28" fmla="*/ 5152292 w 8203223"/>
              <a:gd name="connsiteY28" fmla="*/ 1379843 h 2865743"/>
              <a:gd name="connsiteX29" fmla="*/ 5125915 w 8203223"/>
              <a:gd name="connsiteY29" fmla="*/ 1371051 h 2865743"/>
              <a:gd name="connsiteX30" fmla="*/ 5055577 w 8203223"/>
              <a:gd name="connsiteY30" fmla="*/ 1353467 h 2865743"/>
              <a:gd name="connsiteX31" fmla="*/ 4985238 w 8203223"/>
              <a:gd name="connsiteY31" fmla="*/ 1335882 h 2865743"/>
              <a:gd name="connsiteX32" fmla="*/ 4906107 w 8203223"/>
              <a:gd name="connsiteY32" fmla="*/ 1318297 h 2865743"/>
              <a:gd name="connsiteX33" fmla="*/ 4879730 w 8203223"/>
              <a:gd name="connsiteY33" fmla="*/ 1309505 h 2865743"/>
              <a:gd name="connsiteX34" fmla="*/ 4853354 w 8203223"/>
              <a:gd name="connsiteY34" fmla="*/ 1291920 h 2865743"/>
              <a:gd name="connsiteX35" fmla="*/ 4844561 w 8203223"/>
              <a:gd name="connsiteY35" fmla="*/ 1247959 h 2865743"/>
              <a:gd name="connsiteX36" fmla="*/ 4835769 w 8203223"/>
              <a:gd name="connsiteY36" fmla="*/ 1221582 h 2865743"/>
              <a:gd name="connsiteX37" fmla="*/ 4862146 w 8203223"/>
              <a:gd name="connsiteY37" fmla="*/ 1195205 h 2865743"/>
              <a:gd name="connsiteX38" fmla="*/ 4888523 w 8203223"/>
              <a:gd name="connsiteY38" fmla="*/ 1186413 h 2865743"/>
              <a:gd name="connsiteX39" fmla="*/ 4826977 w 8203223"/>
              <a:gd name="connsiteY39" fmla="*/ 1160036 h 2865743"/>
              <a:gd name="connsiteX40" fmla="*/ 4721469 w 8203223"/>
              <a:gd name="connsiteY40" fmla="*/ 1151243 h 2865743"/>
              <a:gd name="connsiteX41" fmla="*/ 4642338 w 8203223"/>
              <a:gd name="connsiteY41" fmla="*/ 1133659 h 2865743"/>
              <a:gd name="connsiteX42" fmla="*/ 4580792 w 8203223"/>
              <a:gd name="connsiteY42" fmla="*/ 1116074 h 2865743"/>
              <a:gd name="connsiteX43" fmla="*/ 4528038 w 8203223"/>
              <a:gd name="connsiteY43" fmla="*/ 1080905 h 2865743"/>
              <a:gd name="connsiteX44" fmla="*/ 4510454 w 8203223"/>
              <a:gd name="connsiteY44" fmla="*/ 1054528 h 2865743"/>
              <a:gd name="connsiteX45" fmla="*/ 4501661 w 8203223"/>
              <a:gd name="connsiteY45" fmla="*/ 1028151 h 2865743"/>
              <a:gd name="connsiteX46" fmla="*/ 4387361 w 8203223"/>
              <a:gd name="connsiteY46" fmla="*/ 1001774 h 2865743"/>
              <a:gd name="connsiteX47" fmla="*/ 4360984 w 8203223"/>
              <a:gd name="connsiteY47" fmla="*/ 984190 h 2865743"/>
              <a:gd name="connsiteX48" fmla="*/ 4308230 w 8203223"/>
              <a:gd name="connsiteY48" fmla="*/ 966605 h 2865743"/>
              <a:gd name="connsiteX49" fmla="*/ 4255477 w 8203223"/>
              <a:gd name="connsiteY49" fmla="*/ 949020 h 2865743"/>
              <a:gd name="connsiteX50" fmla="*/ 4229100 w 8203223"/>
              <a:gd name="connsiteY50" fmla="*/ 940228 h 2865743"/>
              <a:gd name="connsiteX51" fmla="*/ 4202723 w 8203223"/>
              <a:gd name="connsiteY51" fmla="*/ 931436 h 2865743"/>
              <a:gd name="connsiteX52" fmla="*/ 4185138 w 8203223"/>
              <a:gd name="connsiteY52" fmla="*/ 905059 h 2865743"/>
              <a:gd name="connsiteX53" fmla="*/ 4237892 w 8203223"/>
              <a:gd name="connsiteY53" fmla="*/ 887474 h 2865743"/>
              <a:gd name="connsiteX54" fmla="*/ 4281854 w 8203223"/>
              <a:gd name="connsiteY54" fmla="*/ 843513 h 2865743"/>
              <a:gd name="connsiteX55" fmla="*/ 4308230 w 8203223"/>
              <a:gd name="connsiteY55" fmla="*/ 817136 h 2865743"/>
              <a:gd name="connsiteX56" fmla="*/ 4396154 w 8203223"/>
              <a:gd name="connsiteY56" fmla="*/ 790759 h 2865743"/>
              <a:gd name="connsiteX57" fmla="*/ 4492869 w 8203223"/>
              <a:gd name="connsiteY57" fmla="*/ 773174 h 2865743"/>
              <a:gd name="connsiteX58" fmla="*/ 4563207 w 8203223"/>
              <a:gd name="connsiteY58" fmla="*/ 764382 h 2865743"/>
              <a:gd name="connsiteX59" fmla="*/ 4659923 w 8203223"/>
              <a:gd name="connsiteY59" fmla="*/ 738005 h 2865743"/>
              <a:gd name="connsiteX60" fmla="*/ 4765430 w 8203223"/>
              <a:gd name="connsiteY60" fmla="*/ 729213 h 2865743"/>
              <a:gd name="connsiteX61" fmla="*/ 4791807 w 8203223"/>
              <a:gd name="connsiteY61" fmla="*/ 711628 h 2865743"/>
              <a:gd name="connsiteX62" fmla="*/ 4853354 w 8203223"/>
              <a:gd name="connsiteY62" fmla="*/ 694043 h 2865743"/>
              <a:gd name="connsiteX63" fmla="*/ 4906107 w 8203223"/>
              <a:gd name="connsiteY63" fmla="*/ 676459 h 2865743"/>
              <a:gd name="connsiteX64" fmla="*/ 4958861 w 8203223"/>
              <a:gd name="connsiteY64" fmla="*/ 658874 h 2865743"/>
              <a:gd name="connsiteX65" fmla="*/ 5037992 w 8203223"/>
              <a:gd name="connsiteY65" fmla="*/ 632497 h 2865743"/>
              <a:gd name="connsiteX66" fmla="*/ 5064369 w 8203223"/>
              <a:gd name="connsiteY66" fmla="*/ 623705 h 2865743"/>
              <a:gd name="connsiteX67" fmla="*/ 5090746 w 8203223"/>
              <a:gd name="connsiteY67" fmla="*/ 606120 h 2865743"/>
              <a:gd name="connsiteX68" fmla="*/ 5161084 w 8203223"/>
              <a:gd name="connsiteY68" fmla="*/ 588536 h 2865743"/>
              <a:gd name="connsiteX69" fmla="*/ 5125915 w 8203223"/>
              <a:gd name="connsiteY69" fmla="*/ 579743 h 2865743"/>
              <a:gd name="connsiteX70" fmla="*/ 5081954 w 8203223"/>
              <a:gd name="connsiteY70" fmla="*/ 570951 h 2865743"/>
              <a:gd name="connsiteX71" fmla="*/ 5055577 w 8203223"/>
              <a:gd name="connsiteY71" fmla="*/ 562159 h 2865743"/>
              <a:gd name="connsiteX72" fmla="*/ 4967654 w 8203223"/>
              <a:gd name="connsiteY72" fmla="*/ 553367 h 2865743"/>
              <a:gd name="connsiteX73" fmla="*/ 4976446 w 8203223"/>
              <a:gd name="connsiteY73" fmla="*/ 491820 h 2865743"/>
              <a:gd name="connsiteX74" fmla="*/ 4976446 w 8203223"/>
              <a:gd name="connsiteY74" fmla="*/ 421482 h 2865743"/>
              <a:gd name="connsiteX75" fmla="*/ 4932484 w 8203223"/>
              <a:gd name="connsiteY75" fmla="*/ 412690 h 2865743"/>
              <a:gd name="connsiteX76" fmla="*/ 4941277 w 8203223"/>
              <a:gd name="connsiteY76" fmla="*/ 386313 h 2865743"/>
              <a:gd name="connsiteX77" fmla="*/ 4976446 w 8203223"/>
              <a:gd name="connsiteY77" fmla="*/ 377520 h 2865743"/>
              <a:gd name="connsiteX78" fmla="*/ 4950069 w 8203223"/>
              <a:gd name="connsiteY78" fmla="*/ 368728 h 2865743"/>
              <a:gd name="connsiteX79" fmla="*/ 4765430 w 8203223"/>
              <a:gd name="connsiteY79" fmla="*/ 359936 h 2865743"/>
              <a:gd name="connsiteX80" fmla="*/ 4712677 w 8203223"/>
              <a:gd name="connsiteY80" fmla="*/ 333559 h 2865743"/>
              <a:gd name="connsiteX81" fmla="*/ 4686300 w 8203223"/>
              <a:gd name="connsiteY81" fmla="*/ 324767 h 2865743"/>
              <a:gd name="connsiteX82" fmla="*/ 4659923 w 8203223"/>
              <a:gd name="connsiteY82" fmla="*/ 307182 h 2865743"/>
              <a:gd name="connsiteX83" fmla="*/ 4589584 w 8203223"/>
              <a:gd name="connsiteY83" fmla="*/ 289597 h 2865743"/>
              <a:gd name="connsiteX84" fmla="*/ 4563207 w 8203223"/>
              <a:gd name="connsiteY84" fmla="*/ 280805 h 2865743"/>
              <a:gd name="connsiteX85" fmla="*/ 4466492 w 8203223"/>
              <a:gd name="connsiteY85" fmla="*/ 254428 h 2865743"/>
              <a:gd name="connsiteX86" fmla="*/ 4440115 w 8203223"/>
              <a:gd name="connsiteY86" fmla="*/ 245636 h 2865743"/>
              <a:gd name="connsiteX87" fmla="*/ 4378569 w 8203223"/>
              <a:gd name="connsiteY87" fmla="*/ 236843 h 2865743"/>
              <a:gd name="connsiteX88" fmla="*/ 4325815 w 8203223"/>
              <a:gd name="connsiteY88" fmla="*/ 219259 h 2865743"/>
              <a:gd name="connsiteX89" fmla="*/ 4211515 w 8203223"/>
              <a:gd name="connsiteY89" fmla="*/ 201674 h 2865743"/>
              <a:gd name="connsiteX90" fmla="*/ 4141177 w 8203223"/>
              <a:gd name="connsiteY90" fmla="*/ 184090 h 2865743"/>
              <a:gd name="connsiteX91" fmla="*/ 4106007 w 8203223"/>
              <a:gd name="connsiteY91" fmla="*/ 175297 h 2865743"/>
              <a:gd name="connsiteX92" fmla="*/ 4079630 w 8203223"/>
              <a:gd name="connsiteY92" fmla="*/ 166505 h 2865743"/>
              <a:gd name="connsiteX93" fmla="*/ 3912577 w 8203223"/>
              <a:gd name="connsiteY93" fmla="*/ 157713 h 2865743"/>
              <a:gd name="connsiteX94" fmla="*/ 3851030 w 8203223"/>
              <a:gd name="connsiteY94" fmla="*/ 148920 h 2865743"/>
              <a:gd name="connsiteX95" fmla="*/ 3833446 w 8203223"/>
              <a:gd name="connsiteY95" fmla="*/ 122543 h 2865743"/>
              <a:gd name="connsiteX96" fmla="*/ 3798277 w 8203223"/>
              <a:gd name="connsiteY96" fmla="*/ 113751 h 2865743"/>
              <a:gd name="connsiteX97" fmla="*/ 3437792 w 8203223"/>
              <a:gd name="connsiteY97" fmla="*/ 122543 h 2865743"/>
              <a:gd name="connsiteX98" fmla="*/ 3323492 w 8203223"/>
              <a:gd name="connsiteY98" fmla="*/ 131336 h 2865743"/>
              <a:gd name="connsiteX99" fmla="*/ 2954215 w 8203223"/>
              <a:gd name="connsiteY99" fmla="*/ 122543 h 2865743"/>
              <a:gd name="connsiteX100" fmla="*/ 2919046 w 8203223"/>
              <a:gd name="connsiteY100" fmla="*/ 113751 h 2865743"/>
              <a:gd name="connsiteX101" fmla="*/ 2866292 w 8203223"/>
              <a:gd name="connsiteY101" fmla="*/ 104959 h 2865743"/>
              <a:gd name="connsiteX102" fmla="*/ 2813538 w 8203223"/>
              <a:gd name="connsiteY102" fmla="*/ 87374 h 2865743"/>
              <a:gd name="connsiteX103" fmla="*/ 2760784 w 8203223"/>
              <a:gd name="connsiteY103" fmla="*/ 69790 h 2865743"/>
              <a:gd name="connsiteX104" fmla="*/ 2539261 w 8203223"/>
              <a:gd name="connsiteY104" fmla="*/ 72148 h 2865743"/>
              <a:gd name="connsiteX105" fmla="*/ 1433146 w 8203223"/>
              <a:gd name="connsiteY105" fmla="*/ 69790 h 2865743"/>
              <a:gd name="connsiteX106" fmla="*/ 1301261 w 8203223"/>
              <a:gd name="connsiteY106" fmla="*/ 87374 h 2865743"/>
              <a:gd name="connsiteX107" fmla="*/ 1151792 w 8203223"/>
              <a:gd name="connsiteY107" fmla="*/ 113751 h 2865743"/>
              <a:gd name="connsiteX108" fmla="*/ 1046284 w 8203223"/>
              <a:gd name="connsiteY108" fmla="*/ 131336 h 2865743"/>
              <a:gd name="connsiteX109" fmla="*/ 738554 w 8203223"/>
              <a:gd name="connsiteY109" fmla="*/ 122543 h 2865743"/>
              <a:gd name="connsiteX110" fmla="*/ 703384 w 8203223"/>
              <a:gd name="connsiteY110" fmla="*/ 104959 h 2865743"/>
              <a:gd name="connsiteX111" fmla="*/ 677007 w 8203223"/>
              <a:gd name="connsiteY111" fmla="*/ 96167 h 2865743"/>
              <a:gd name="connsiteX112" fmla="*/ 633046 w 8203223"/>
              <a:gd name="connsiteY112" fmla="*/ 87374 h 2865743"/>
              <a:gd name="connsiteX113" fmla="*/ 580292 w 8203223"/>
              <a:gd name="connsiteY113" fmla="*/ 69790 h 2865743"/>
              <a:gd name="connsiteX114" fmla="*/ 553915 w 8203223"/>
              <a:gd name="connsiteY114" fmla="*/ 60997 h 2865743"/>
              <a:gd name="connsiteX115" fmla="*/ 483577 w 8203223"/>
              <a:gd name="connsiteY115" fmla="*/ 43413 h 2865743"/>
              <a:gd name="connsiteX116" fmla="*/ 413238 w 8203223"/>
              <a:gd name="connsiteY116" fmla="*/ 25828 h 2865743"/>
              <a:gd name="connsiteX117" fmla="*/ 237392 w 8203223"/>
              <a:gd name="connsiteY117" fmla="*/ 14105 h 2865743"/>
              <a:gd name="connsiteX118" fmla="*/ 0 w 8203223"/>
              <a:gd name="connsiteY118" fmla="*/ 0 h 2865743"/>
              <a:gd name="connsiteX119" fmla="*/ 0 w 8203223"/>
              <a:gd name="connsiteY119" fmla="*/ 2865743 h 2865743"/>
              <a:gd name="connsiteX120" fmla="*/ 8203223 w 8203223"/>
              <a:gd name="connsiteY120" fmla="*/ 2856951 h 2865743"/>
              <a:gd name="connsiteX121" fmla="*/ 8176846 w 8203223"/>
              <a:gd name="connsiteY121" fmla="*/ 2725067 h 2865743"/>
              <a:gd name="connsiteX122" fmla="*/ 8071338 w 8203223"/>
              <a:gd name="connsiteY122" fmla="*/ 2725067 h 2865743"/>
              <a:gd name="connsiteX123" fmla="*/ 8044961 w 8203223"/>
              <a:gd name="connsiteY123" fmla="*/ 2707482 h 2865743"/>
              <a:gd name="connsiteX124" fmla="*/ 7930661 w 8203223"/>
              <a:gd name="connsiteY124" fmla="*/ 2698690 h 2865743"/>
              <a:gd name="connsiteX125" fmla="*/ 7965830 w 8203223"/>
              <a:gd name="connsiteY125" fmla="*/ 2663520 h 2865743"/>
              <a:gd name="connsiteX126" fmla="*/ 7983415 w 8203223"/>
              <a:gd name="connsiteY126" fmla="*/ 2637143 h 2865743"/>
              <a:gd name="connsiteX127" fmla="*/ 7675684 w 8203223"/>
              <a:gd name="connsiteY127" fmla="*/ 2610767 h 2865743"/>
              <a:gd name="connsiteX128" fmla="*/ 7649307 w 8203223"/>
              <a:gd name="connsiteY128" fmla="*/ 2584390 h 2865743"/>
              <a:gd name="connsiteX129" fmla="*/ 7614138 w 8203223"/>
              <a:gd name="connsiteY129" fmla="*/ 2575597 h 2865743"/>
              <a:gd name="connsiteX130" fmla="*/ 7587761 w 8203223"/>
              <a:gd name="connsiteY130" fmla="*/ 2566805 h 2865743"/>
              <a:gd name="connsiteX131" fmla="*/ 7578969 w 8203223"/>
              <a:gd name="connsiteY131" fmla="*/ 2540428 h 2865743"/>
              <a:gd name="connsiteX132" fmla="*/ 7631723 w 8203223"/>
              <a:gd name="connsiteY132" fmla="*/ 2514051 h 2865743"/>
              <a:gd name="connsiteX133" fmla="*/ 7552592 w 8203223"/>
              <a:gd name="connsiteY133" fmla="*/ 2478882 h 2865743"/>
              <a:gd name="connsiteX134" fmla="*/ 7499838 w 8203223"/>
              <a:gd name="connsiteY134" fmla="*/ 2461297 h 2865743"/>
              <a:gd name="connsiteX135" fmla="*/ 7447084 w 8203223"/>
              <a:gd name="connsiteY135" fmla="*/ 2452505 h 2865743"/>
              <a:gd name="connsiteX136" fmla="*/ 7420707 w 8203223"/>
              <a:gd name="connsiteY136" fmla="*/ 2443713 h 2865743"/>
              <a:gd name="connsiteX137" fmla="*/ 7367954 w 8203223"/>
              <a:gd name="connsiteY137" fmla="*/ 2434920 h 2865743"/>
              <a:gd name="connsiteX138" fmla="*/ 7341577 w 8203223"/>
              <a:gd name="connsiteY138" fmla="*/ 2417336 h 2865743"/>
              <a:gd name="connsiteX139" fmla="*/ 7297615 w 8203223"/>
              <a:gd name="connsiteY139" fmla="*/ 2373374 h 2865743"/>
              <a:gd name="connsiteX140" fmla="*/ 7244861 w 8203223"/>
              <a:gd name="connsiteY140" fmla="*/ 2355790 h 2865743"/>
              <a:gd name="connsiteX141" fmla="*/ 7218484 w 8203223"/>
              <a:gd name="connsiteY141" fmla="*/ 2346997 h 2865743"/>
              <a:gd name="connsiteX142" fmla="*/ 7244861 w 8203223"/>
              <a:gd name="connsiteY142" fmla="*/ 2329413 h 2865743"/>
              <a:gd name="connsiteX143" fmla="*/ 7288823 w 8203223"/>
              <a:gd name="connsiteY143" fmla="*/ 2320620 h 2865743"/>
              <a:gd name="connsiteX144" fmla="*/ 7227277 w 8203223"/>
              <a:gd name="connsiteY144" fmla="*/ 2276659 h 2865743"/>
              <a:gd name="connsiteX145" fmla="*/ 7200900 w 8203223"/>
              <a:gd name="connsiteY145" fmla="*/ 2267867 h 2865743"/>
              <a:gd name="connsiteX146" fmla="*/ 7112977 w 8203223"/>
              <a:gd name="connsiteY146" fmla="*/ 2250282 h 2865743"/>
              <a:gd name="connsiteX147" fmla="*/ 6866792 w 8203223"/>
              <a:gd name="connsiteY147" fmla="*/ 2241490 h 2865743"/>
              <a:gd name="connsiteX148" fmla="*/ 6814038 w 8203223"/>
              <a:gd name="connsiteY148" fmla="*/ 2215113 h 2865743"/>
              <a:gd name="connsiteX149" fmla="*/ 6761284 w 8203223"/>
              <a:gd name="connsiteY149" fmla="*/ 2197528 h 2865743"/>
              <a:gd name="connsiteX150" fmla="*/ 6664569 w 8203223"/>
              <a:gd name="connsiteY150" fmla="*/ 2179943 h 2865743"/>
              <a:gd name="connsiteX151" fmla="*/ 6567854 w 8203223"/>
              <a:gd name="connsiteY151" fmla="*/ 2153567 h 2865743"/>
              <a:gd name="connsiteX152" fmla="*/ 6550269 w 8203223"/>
              <a:gd name="connsiteY152" fmla="*/ 2127190 h 2865743"/>
              <a:gd name="connsiteX153" fmla="*/ 6585438 w 8203223"/>
              <a:gd name="connsiteY153" fmla="*/ 2118397 h 2865743"/>
              <a:gd name="connsiteX154" fmla="*/ 6286500 w 8203223"/>
              <a:gd name="connsiteY154" fmla="*/ 2074436 h 2865743"/>
              <a:gd name="connsiteX155" fmla="*/ 6260123 w 8203223"/>
              <a:gd name="connsiteY155" fmla="*/ 2056851 h 2865743"/>
              <a:gd name="connsiteX156" fmla="*/ 6137030 w 8203223"/>
              <a:gd name="connsiteY156" fmla="*/ 2056851 h 2865743"/>
              <a:gd name="connsiteX157" fmla="*/ 5829300 w 8203223"/>
              <a:gd name="connsiteY157" fmla="*/ 2048059 h 2865743"/>
              <a:gd name="connsiteX0" fmla="*/ 6137030 w 8203223"/>
              <a:gd name="connsiteY0" fmla="*/ 2056851 h 2865743"/>
              <a:gd name="connsiteX1" fmla="*/ 5811715 w 8203223"/>
              <a:gd name="connsiteY1" fmla="*/ 2012890 h 2865743"/>
              <a:gd name="connsiteX2" fmla="*/ 5794130 w 8203223"/>
              <a:gd name="connsiteY2" fmla="*/ 1986513 h 2865743"/>
              <a:gd name="connsiteX3" fmla="*/ 5802923 w 8203223"/>
              <a:gd name="connsiteY3" fmla="*/ 1907382 h 2865743"/>
              <a:gd name="connsiteX4" fmla="*/ 5829300 w 8203223"/>
              <a:gd name="connsiteY4" fmla="*/ 1898590 h 2865743"/>
              <a:gd name="connsiteX5" fmla="*/ 6154615 w 8203223"/>
              <a:gd name="connsiteY5" fmla="*/ 1889797 h 2865743"/>
              <a:gd name="connsiteX6" fmla="*/ 6216161 w 8203223"/>
              <a:gd name="connsiteY6" fmla="*/ 1881005 h 2865743"/>
              <a:gd name="connsiteX7" fmla="*/ 6216161 w 8203223"/>
              <a:gd name="connsiteY7" fmla="*/ 1828251 h 2865743"/>
              <a:gd name="connsiteX8" fmla="*/ 6180992 w 8203223"/>
              <a:gd name="connsiteY8" fmla="*/ 1819459 h 2865743"/>
              <a:gd name="connsiteX9" fmla="*/ 6031523 w 8203223"/>
              <a:gd name="connsiteY9" fmla="*/ 1810667 h 2865743"/>
              <a:gd name="connsiteX10" fmla="*/ 5864469 w 8203223"/>
              <a:gd name="connsiteY10" fmla="*/ 1793082 h 2865743"/>
              <a:gd name="connsiteX11" fmla="*/ 5838092 w 8203223"/>
              <a:gd name="connsiteY11" fmla="*/ 1784290 h 2865743"/>
              <a:gd name="connsiteX12" fmla="*/ 5750169 w 8203223"/>
              <a:gd name="connsiteY12" fmla="*/ 1775497 h 2865743"/>
              <a:gd name="connsiteX13" fmla="*/ 5679830 w 8203223"/>
              <a:gd name="connsiteY13" fmla="*/ 1766705 h 2865743"/>
              <a:gd name="connsiteX14" fmla="*/ 5662246 w 8203223"/>
              <a:gd name="connsiteY14" fmla="*/ 1696367 h 2865743"/>
              <a:gd name="connsiteX15" fmla="*/ 5609492 w 8203223"/>
              <a:gd name="connsiteY15" fmla="*/ 1687574 h 2865743"/>
              <a:gd name="connsiteX16" fmla="*/ 5583115 w 8203223"/>
              <a:gd name="connsiteY16" fmla="*/ 1678782 h 2865743"/>
              <a:gd name="connsiteX17" fmla="*/ 5521569 w 8203223"/>
              <a:gd name="connsiteY17" fmla="*/ 1669990 h 2865743"/>
              <a:gd name="connsiteX18" fmla="*/ 5460023 w 8203223"/>
              <a:gd name="connsiteY18" fmla="*/ 1652405 h 2865743"/>
              <a:gd name="connsiteX19" fmla="*/ 5336930 w 8203223"/>
              <a:gd name="connsiteY19" fmla="*/ 1643613 h 2865743"/>
              <a:gd name="connsiteX20" fmla="*/ 5328138 w 8203223"/>
              <a:gd name="connsiteY20" fmla="*/ 1617236 h 2865743"/>
              <a:gd name="connsiteX21" fmla="*/ 5301761 w 8203223"/>
              <a:gd name="connsiteY21" fmla="*/ 1608443 h 2865743"/>
              <a:gd name="connsiteX22" fmla="*/ 5161084 w 8203223"/>
              <a:gd name="connsiteY22" fmla="*/ 1582067 h 2865743"/>
              <a:gd name="connsiteX23" fmla="*/ 5134707 w 8203223"/>
              <a:gd name="connsiteY23" fmla="*/ 1573274 h 2865743"/>
              <a:gd name="connsiteX24" fmla="*/ 5134707 w 8203223"/>
              <a:gd name="connsiteY24" fmla="*/ 1502936 h 2865743"/>
              <a:gd name="connsiteX25" fmla="*/ 5222630 w 8203223"/>
              <a:gd name="connsiteY25" fmla="*/ 1476559 h 2865743"/>
              <a:gd name="connsiteX26" fmla="*/ 5213838 w 8203223"/>
              <a:gd name="connsiteY26" fmla="*/ 1397428 h 2865743"/>
              <a:gd name="connsiteX27" fmla="*/ 5187461 w 8203223"/>
              <a:gd name="connsiteY27" fmla="*/ 1388636 h 2865743"/>
              <a:gd name="connsiteX28" fmla="*/ 5152292 w 8203223"/>
              <a:gd name="connsiteY28" fmla="*/ 1379843 h 2865743"/>
              <a:gd name="connsiteX29" fmla="*/ 5125915 w 8203223"/>
              <a:gd name="connsiteY29" fmla="*/ 1371051 h 2865743"/>
              <a:gd name="connsiteX30" fmla="*/ 5055577 w 8203223"/>
              <a:gd name="connsiteY30" fmla="*/ 1353467 h 2865743"/>
              <a:gd name="connsiteX31" fmla="*/ 4985238 w 8203223"/>
              <a:gd name="connsiteY31" fmla="*/ 1335882 h 2865743"/>
              <a:gd name="connsiteX32" fmla="*/ 4906107 w 8203223"/>
              <a:gd name="connsiteY32" fmla="*/ 1318297 h 2865743"/>
              <a:gd name="connsiteX33" fmla="*/ 4879730 w 8203223"/>
              <a:gd name="connsiteY33" fmla="*/ 1309505 h 2865743"/>
              <a:gd name="connsiteX34" fmla="*/ 4853354 w 8203223"/>
              <a:gd name="connsiteY34" fmla="*/ 1291920 h 2865743"/>
              <a:gd name="connsiteX35" fmla="*/ 4844561 w 8203223"/>
              <a:gd name="connsiteY35" fmla="*/ 1247959 h 2865743"/>
              <a:gd name="connsiteX36" fmla="*/ 4835769 w 8203223"/>
              <a:gd name="connsiteY36" fmla="*/ 1221582 h 2865743"/>
              <a:gd name="connsiteX37" fmla="*/ 4862146 w 8203223"/>
              <a:gd name="connsiteY37" fmla="*/ 1195205 h 2865743"/>
              <a:gd name="connsiteX38" fmla="*/ 4888523 w 8203223"/>
              <a:gd name="connsiteY38" fmla="*/ 1186413 h 2865743"/>
              <a:gd name="connsiteX39" fmla="*/ 4826977 w 8203223"/>
              <a:gd name="connsiteY39" fmla="*/ 1160036 h 2865743"/>
              <a:gd name="connsiteX40" fmla="*/ 4721469 w 8203223"/>
              <a:gd name="connsiteY40" fmla="*/ 1151243 h 2865743"/>
              <a:gd name="connsiteX41" fmla="*/ 4642338 w 8203223"/>
              <a:gd name="connsiteY41" fmla="*/ 1133659 h 2865743"/>
              <a:gd name="connsiteX42" fmla="*/ 4580792 w 8203223"/>
              <a:gd name="connsiteY42" fmla="*/ 1116074 h 2865743"/>
              <a:gd name="connsiteX43" fmla="*/ 4528038 w 8203223"/>
              <a:gd name="connsiteY43" fmla="*/ 1080905 h 2865743"/>
              <a:gd name="connsiteX44" fmla="*/ 4510454 w 8203223"/>
              <a:gd name="connsiteY44" fmla="*/ 1054528 h 2865743"/>
              <a:gd name="connsiteX45" fmla="*/ 4501661 w 8203223"/>
              <a:gd name="connsiteY45" fmla="*/ 1028151 h 2865743"/>
              <a:gd name="connsiteX46" fmla="*/ 4387361 w 8203223"/>
              <a:gd name="connsiteY46" fmla="*/ 1001774 h 2865743"/>
              <a:gd name="connsiteX47" fmla="*/ 4360984 w 8203223"/>
              <a:gd name="connsiteY47" fmla="*/ 984190 h 2865743"/>
              <a:gd name="connsiteX48" fmla="*/ 4308230 w 8203223"/>
              <a:gd name="connsiteY48" fmla="*/ 966605 h 2865743"/>
              <a:gd name="connsiteX49" fmla="*/ 4255477 w 8203223"/>
              <a:gd name="connsiteY49" fmla="*/ 949020 h 2865743"/>
              <a:gd name="connsiteX50" fmla="*/ 4229100 w 8203223"/>
              <a:gd name="connsiteY50" fmla="*/ 940228 h 2865743"/>
              <a:gd name="connsiteX51" fmla="*/ 4202723 w 8203223"/>
              <a:gd name="connsiteY51" fmla="*/ 931436 h 2865743"/>
              <a:gd name="connsiteX52" fmla="*/ 4185138 w 8203223"/>
              <a:gd name="connsiteY52" fmla="*/ 905059 h 2865743"/>
              <a:gd name="connsiteX53" fmla="*/ 4237892 w 8203223"/>
              <a:gd name="connsiteY53" fmla="*/ 887474 h 2865743"/>
              <a:gd name="connsiteX54" fmla="*/ 4281854 w 8203223"/>
              <a:gd name="connsiteY54" fmla="*/ 843513 h 2865743"/>
              <a:gd name="connsiteX55" fmla="*/ 4308230 w 8203223"/>
              <a:gd name="connsiteY55" fmla="*/ 817136 h 2865743"/>
              <a:gd name="connsiteX56" fmla="*/ 4396154 w 8203223"/>
              <a:gd name="connsiteY56" fmla="*/ 790759 h 2865743"/>
              <a:gd name="connsiteX57" fmla="*/ 4492869 w 8203223"/>
              <a:gd name="connsiteY57" fmla="*/ 773174 h 2865743"/>
              <a:gd name="connsiteX58" fmla="*/ 4563207 w 8203223"/>
              <a:gd name="connsiteY58" fmla="*/ 764382 h 2865743"/>
              <a:gd name="connsiteX59" fmla="*/ 4659923 w 8203223"/>
              <a:gd name="connsiteY59" fmla="*/ 738005 h 2865743"/>
              <a:gd name="connsiteX60" fmla="*/ 4765430 w 8203223"/>
              <a:gd name="connsiteY60" fmla="*/ 729213 h 2865743"/>
              <a:gd name="connsiteX61" fmla="*/ 4791807 w 8203223"/>
              <a:gd name="connsiteY61" fmla="*/ 711628 h 2865743"/>
              <a:gd name="connsiteX62" fmla="*/ 4853354 w 8203223"/>
              <a:gd name="connsiteY62" fmla="*/ 694043 h 2865743"/>
              <a:gd name="connsiteX63" fmla="*/ 4906107 w 8203223"/>
              <a:gd name="connsiteY63" fmla="*/ 676459 h 2865743"/>
              <a:gd name="connsiteX64" fmla="*/ 4958861 w 8203223"/>
              <a:gd name="connsiteY64" fmla="*/ 658874 h 2865743"/>
              <a:gd name="connsiteX65" fmla="*/ 5037992 w 8203223"/>
              <a:gd name="connsiteY65" fmla="*/ 632497 h 2865743"/>
              <a:gd name="connsiteX66" fmla="*/ 5064369 w 8203223"/>
              <a:gd name="connsiteY66" fmla="*/ 623705 h 2865743"/>
              <a:gd name="connsiteX67" fmla="*/ 5090746 w 8203223"/>
              <a:gd name="connsiteY67" fmla="*/ 606120 h 2865743"/>
              <a:gd name="connsiteX68" fmla="*/ 5161084 w 8203223"/>
              <a:gd name="connsiteY68" fmla="*/ 588536 h 2865743"/>
              <a:gd name="connsiteX69" fmla="*/ 5125915 w 8203223"/>
              <a:gd name="connsiteY69" fmla="*/ 579743 h 2865743"/>
              <a:gd name="connsiteX70" fmla="*/ 5081954 w 8203223"/>
              <a:gd name="connsiteY70" fmla="*/ 570951 h 2865743"/>
              <a:gd name="connsiteX71" fmla="*/ 5055577 w 8203223"/>
              <a:gd name="connsiteY71" fmla="*/ 562159 h 2865743"/>
              <a:gd name="connsiteX72" fmla="*/ 4967654 w 8203223"/>
              <a:gd name="connsiteY72" fmla="*/ 553367 h 2865743"/>
              <a:gd name="connsiteX73" fmla="*/ 4976446 w 8203223"/>
              <a:gd name="connsiteY73" fmla="*/ 491820 h 2865743"/>
              <a:gd name="connsiteX74" fmla="*/ 4976446 w 8203223"/>
              <a:gd name="connsiteY74" fmla="*/ 421482 h 2865743"/>
              <a:gd name="connsiteX75" fmla="*/ 4932484 w 8203223"/>
              <a:gd name="connsiteY75" fmla="*/ 412690 h 2865743"/>
              <a:gd name="connsiteX76" fmla="*/ 4941277 w 8203223"/>
              <a:gd name="connsiteY76" fmla="*/ 386313 h 2865743"/>
              <a:gd name="connsiteX77" fmla="*/ 4976446 w 8203223"/>
              <a:gd name="connsiteY77" fmla="*/ 377520 h 2865743"/>
              <a:gd name="connsiteX78" fmla="*/ 4950069 w 8203223"/>
              <a:gd name="connsiteY78" fmla="*/ 368728 h 2865743"/>
              <a:gd name="connsiteX79" fmla="*/ 4765430 w 8203223"/>
              <a:gd name="connsiteY79" fmla="*/ 359936 h 2865743"/>
              <a:gd name="connsiteX80" fmla="*/ 4712677 w 8203223"/>
              <a:gd name="connsiteY80" fmla="*/ 333559 h 2865743"/>
              <a:gd name="connsiteX81" fmla="*/ 4686300 w 8203223"/>
              <a:gd name="connsiteY81" fmla="*/ 324767 h 2865743"/>
              <a:gd name="connsiteX82" fmla="*/ 4659923 w 8203223"/>
              <a:gd name="connsiteY82" fmla="*/ 307182 h 2865743"/>
              <a:gd name="connsiteX83" fmla="*/ 4589584 w 8203223"/>
              <a:gd name="connsiteY83" fmla="*/ 289597 h 2865743"/>
              <a:gd name="connsiteX84" fmla="*/ 4563207 w 8203223"/>
              <a:gd name="connsiteY84" fmla="*/ 280805 h 2865743"/>
              <a:gd name="connsiteX85" fmla="*/ 4466492 w 8203223"/>
              <a:gd name="connsiteY85" fmla="*/ 254428 h 2865743"/>
              <a:gd name="connsiteX86" fmla="*/ 4440115 w 8203223"/>
              <a:gd name="connsiteY86" fmla="*/ 245636 h 2865743"/>
              <a:gd name="connsiteX87" fmla="*/ 4378569 w 8203223"/>
              <a:gd name="connsiteY87" fmla="*/ 236843 h 2865743"/>
              <a:gd name="connsiteX88" fmla="*/ 4325815 w 8203223"/>
              <a:gd name="connsiteY88" fmla="*/ 219259 h 2865743"/>
              <a:gd name="connsiteX89" fmla="*/ 4211515 w 8203223"/>
              <a:gd name="connsiteY89" fmla="*/ 201674 h 2865743"/>
              <a:gd name="connsiteX90" fmla="*/ 4141177 w 8203223"/>
              <a:gd name="connsiteY90" fmla="*/ 184090 h 2865743"/>
              <a:gd name="connsiteX91" fmla="*/ 4106007 w 8203223"/>
              <a:gd name="connsiteY91" fmla="*/ 175297 h 2865743"/>
              <a:gd name="connsiteX92" fmla="*/ 4079630 w 8203223"/>
              <a:gd name="connsiteY92" fmla="*/ 166505 h 2865743"/>
              <a:gd name="connsiteX93" fmla="*/ 3912577 w 8203223"/>
              <a:gd name="connsiteY93" fmla="*/ 157713 h 2865743"/>
              <a:gd name="connsiteX94" fmla="*/ 3851030 w 8203223"/>
              <a:gd name="connsiteY94" fmla="*/ 148920 h 2865743"/>
              <a:gd name="connsiteX95" fmla="*/ 3833446 w 8203223"/>
              <a:gd name="connsiteY95" fmla="*/ 122543 h 2865743"/>
              <a:gd name="connsiteX96" fmla="*/ 3798277 w 8203223"/>
              <a:gd name="connsiteY96" fmla="*/ 113751 h 2865743"/>
              <a:gd name="connsiteX97" fmla="*/ 3437792 w 8203223"/>
              <a:gd name="connsiteY97" fmla="*/ 122543 h 2865743"/>
              <a:gd name="connsiteX98" fmla="*/ 3323492 w 8203223"/>
              <a:gd name="connsiteY98" fmla="*/ 131336 h 2865743"/>
              <a:gd name="connsiteX99" fmla="*/ 2954215 w 8203223"/>
              <a:gd name="connsiteY99" fmla="*/ 122543 h 2865743"/>
              <a:gd name="connsiteX100" fmla="*/ 2919046 w 8203223"/>
              <a:gd name="connsiteY100" fmla="*/ 113751 h 2865743"/>
              <a:gd name="connsiteX101" fmla="*/ 2866292 w 8203223"/>
              <a:gd name="connsiteY101" fmla="*/ 104959 h 2865743"/>
              <a:gd name="connsiteX102" fmla="*/ 2813538 w 8203223"/>
              <a:gd name="connsiteY102" fmla="*/ 87374 h 2865743"/>
              <a:gd name="connsiteX103" fmla="*/ 2760784 w 8203223"/>
              <a:gd name="connsiteY103" fmla="*/ 69790 h 2865743"/>
              <a:gd name="connsiteX104" fmla="*/ 2539261 w 8203223"/>
              <a:gd name="connsiteY104" fmla="*/ 72148 h 2865743"/>
              <a:gd name="connsiteX105" fmla="*/ 1433146 w 8203223"/>
              <a:gd name="connsiteY105" fmla="*/ 69790 h 2865743"/>
              <a:gd name="connsiteX106" fmla="*/ 1301261 w 8203223"/>
              <a:gd name="connsiteY106" fmla="*/ 87374 h 2865743"/>
              <a:gd name="connsiteX107" fmla="*/ 1151792 w 8203223"/>
              <a:gd name="connsiteY107" fmla="*/ 113751 h 2865743"/>
              <a:gd name="connsiteX108" fmla="*/ 1046284 w 8203223"/>
              <a:gd name="connsiteY108" fmla="*/ 131336 h 2865743"/>
              <a:gd name="connsiteX109" fmla="*/ 738554 w 8203223"/>
              <a:gd name="connsiteY109" fmla="*/ 122543 h 2865743"/>
              <a:gd name="connsiteX110" fmla="*/ 703384 w 8203223"/>
              <a:gd name="connsiteY110" fmla="*/ 104959 h 2865743"/>
              <a:gd name="connsiteX111" fmla="*/ 677007 w 8203223"/>
              <a:gd name="connsiteY111" fmla="*/ 96167 h 2865743"/>
              <a:gd name="connsiteX112" fmla="*/ 633046 w 8203223"/>
              <a:gd name="connsiteY112" fmla="*/ 87374 h 2865743"/>
              <a:gd name="connsiteX113" fmla="*/ 580292 w 8203223"/>
              <a:gd name="connsiteY113" fmla="*/ 69790 h 2865743"/>
              <a:gd name="connsiteX114" fmla="*/ 553915 w 8203223"/>
              <a:gd name="connsiteY114" fmla="*/ 60997 h 2865743"/>
              <a:gd name="connsiteX115" fmla="*/ 483577 w 8203223"/>
              <a:gd name="connsiteY115" fmla="*/ 43413 h 2865743"/>
              <a:gd name="connsiteX116" fmla="*/ 413238 w 8203223"/>
              <a:gd name="connsiteY116" fmla="*/ 25828 h 2865743"/>
              <a:gd name="connsiteX117" fmla="*/ 237392 w 8203223"/>
              <a:gd name="connsiteY117" fmla="*/ 14105 h 2865743"/>
              <a:gd name="connsiteX118" fmla="*/ 0 w 8203223"/>
              <a:gd name="connsiteY118" fmla="*/ 0 h 2865743"/>
              <a:gd name="connsiteX119" fmla="*/ 0 w 8203223"/>
              <a:gd name="connsiteY119" fmla="*/ 2865743 h 2865743"/>
              <a:gd name="connsiteX120" fmla="*/ 8203223 w 8203223"/>
              <a:gd name="connsiteY120" fmla="*/ 2856951 h 2865743"/>
              <a:gd name="connsiteX121" fmla="*/ 8176846 w 8203223"/>
              <a:gd name="connsiteY121" fmla="*/ 2725067 h 2865743"/>
              <a:gd name="connsiteX122" fmla="*/ 8071338 w 8203223"/>
              <a:gd name="connsiteY122" fmla="*/ 2725067 h 2865743"/>
              <a:gd name="connsiteX123" fmla="*/ 8044961 w 8203223"/>
              <a:gd name="connsiteY123" fmla="*/ 2707482 h 2865743"/>
              <a:gd name="connsiteX124" fmla="*/ 7930661 w 8203223"/>
              <a:gd name="connsiteY124" fmla="*/ 2698690 h 2865743"/>
              <a:gd name="connsiteX125" fmla="*/ 7965830 w 8203223"/>
              <a:gd name="connsiteY125" fmla="*/ 2663520 h 2865743"/>
              <a:gd name="connsiteX126" fmla="*/ 7983415 w 8203223"/>
              <a:gd name="connsiteY126" fmla="*/ 2637143 h 2865743"/>
              <a:gd name="connsiteX127" fmla="*/ 7675684 w 8203223"/>
              <a:gd name="connsiteY127" fmla="*/ 2610767 h 2865743"/>
              <a:gd name="connsiteX128" fmla="*/ 7649307 w 8203223"/>
              <a:gd name="connsiteY128" fmla="*/ 2584390 h 2865743"/>
              <a:gd name="connsiteX129" fmla="*/ 7614138 w 8203223"/>
              <a:gd name="connsiteY129" fmla="*/ 2575597 h 2865743"/>
              <a:gd name="connsiteX130" fmla="*/ 7587761 w 8203223"/>
              <a:gd name="connsiteY130" fmla="*/ 2566805 h 2865743"/>
              <a:gd name="connsiteX131" fmla="*/ 7578969 w 8203223"/>
              <a:gd name="connsiteY131" fmla="*/ 2540428 h 2865743"/>
              <a:gd name="connsiteX132" fmla="*/ 7631723 w 8203223"/>
              <a:gd name="connsiteY132" fmla="*/ 2514051 h 2865743"/>
              <a:gd name="connsiteX133" fmla="*/ 7552592 w 8203223"/>
              <a:gd name="connsiteY133" fmla="*/ 2478882 h 2865743"/>
              <a:gd name="connsiteX134" fmla="*/ 7499838 w 8203223"/>
              <a:gd name="connsiteY134" fmla="*/ 2461297 h 2865743"/>
              <a:gd name="connsiteX135" fmla="*/ 7447084 w 8203223"/>
              <a:gd name="connsiteY135" fmla="*/ 2452505 h 2865743"/>
              <a:gd name="connsiteX136" fmla="*/ 7420707 w 8203223"/>
              <a:gd name="connsiteY136" fmla="*/ 2443713 h 2865743"/>
              <a:gd name="connsiteX137" fmla="*/ 7367954 w 8203223"/>
              <a:gd name="connsiteY137" fmla="*/ 2434920 h 2865743"/>
              <a:gd name="connsiteX138" fmla="*/ 7341577 w 8203223"/>
              <a:gd name="connsiteY138" fmla="*/ 2417336 h 2865743"/>
              <a:gd name="connsiteX139" fmla="*/ 7297615 w 8203223"/>
              <a:gd name="connsiteY139" fmla="*/ 2373374 h 2865743"/>
              <a:gd name="connsiteX140" fmla="*/ 7244861 w 8203223"/>
              <a:gd name="connsiteY140" fmla="*/ 2355790 h 2865743"/>
              <a:gd name="connsiteX141" fmla="*/ 7218484 w 8203223"/>
              <a:gd name="connsiteY141" fmla="*/ 2346997 h 2865743"/>
              <a:gd name="connsiteX142" fmla="*/ 7244861 w 8203223"/>
              <a:gd name="connsiteY142" fmla="*/ 2329413 h 2865743"/>
              <a:gd name="connsiteX143" fmla="*/ 7288823 w 8203223"/>
              <a:gd name="connsiteY143" fmla="*/ 2320620 h 2865743"/>
              <a:gd name="connsiteX144" fmla="*/ 7227277 w 8203223"/>
              <a:gd name="connsiteY144" fmla="*/ 2276659 h 2865743"/>
              <a:gd name="connsiteX145" fmla="*/ 7200900 w 8203223"/>
              <a:gd name="connsiteY145" fmla="*/ 2267867 h 2865743"/>
              <a:gd name="connsiteX146" fmla="*/ 7112977 w 8203223"/>
              <a:gd name="connsiteY146" fmla="*/ 2250282 h 2865743"/>
              <a:gd name="connsiteX147" fmla="*/ 6866792 w 8203223"/>
              <a:gd name="connsiteY147" fmla="*/ 2241490 h 2865743"/>
              <a:gd name="connsiteX148" fmla="*/ 6814038 w 8203223"/>
              <a:gd name="connsiteY148" fmla="*/ 2215113 h 2865743"/>
              <a:gd name="connsiteX149" fmla="*/ 6761284 w 8203223"/>
              <a:gd name="connsiteY149" fmla="*/ 2197528 h 2865743"/>
              <a:gd name="connsiteX150" fmla="*/ 6664569 w 8203223"/>
              <a:gd name="connsiteY150" fmla="*/ 2179943 h 2865743"/>
              <a:gd name="connsiteX151" fmla="*/ 6567854 w 8203223"/>
              <a:gd name="connsiteY151" fmla="*/ 2153567 h 2865743"/>
              <a:gd name="connsiteX152" fmla="*/ 6550269 w 8203223"/>
              <a:gd name="connsiteY152" fmla="*/ 2127190 h 2865743"/>
              <a:gd name="connsiteX153" fmla="*/ 6585438 w 8203223"/>
              <a:gd name="connsiteY153" fmla="*/ 2118397 h 2865743"/>
              <a:gd name="connsiteX154" fmla="*/ 6286500 w 8203223"/>
              <a:gd name="connsiteY154" fmla="*/ 2074436 h 2865743"/>
              <a:gd name="connsiteX155" fmla="*/ 6260123 w 8203223"/>
              <a:gd name="connsiteY155" fmla="*/ 2056851 h 2865743"/>
              <a:gd name="connsiteX156" fmla="*/ 6137030 w 8203223"/>
              <a:gd name="connsiteY156" fmla="*/ 2056851 h 2865743"/>
              <a:gd name="connsiteX0" fmla="*/ 6137030 w 8203223"/>
              <a:gd name="connsiteY0" fmla="*/ 2056851 h 2865743"/>
              <a:gd name="connsiteX1" fmla="*/ 5794130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58874 h 2865743"/>
              <a:gd name="connsiteX64" fmla="*/ 5037992 w 8203223"/>
              <a:gd name="connsiteY64" fmla="*/ 632497 h 2865743"/>
              <a:gd name="connsiteX65" fmla="*/ 5064369 w 8203223"/>
              <a:gd name="connsiteY65" fmla="*/ 623705 h 2865743"/>
              <a:gd name="connsiteX66" fmla="*/ 5090746 w 8203223"/>
              <a:gd name="connsiteY66" fmla="*/ 606120 h 2865743"/>
              <a:gd name="connsiteX67" fmla="*/ 5161084 w 8203223"/>
              <a:gd name="connsiteY67" fmla="*/ 588536 h 2865743"/>
              <a:gd name="connsiteX68" fmla="*/ 5125915 w 8203223"/>
              <a:gd name="connsiteY68" fmla="*/ 579743 h 2865743"/>
              <a:gd name="connsiteX69" fmla="*/ 5081954 w 8203223"/>
              <a:gd name="connsiteY69" fmla="*/ 570951 h 2865743"/>
              <a:gd name="connsiteX70" fmla="*/ 5055577 w 8203223"/>
              <a:gd name="connsiteY70" fmla="*/ 562159 h 2865743"/>
              <a:gd name="connsiteX71" fmla="*/ 4967654 w 8203223"/>
              <a:gd name="connsiteY71" fmla="*/ 553367 h 2865743"/>
              <a:gd name="connsiteX72" fmla="*/ 4976446 w 8203223"/>
              <a:gd name="connsiteY72" fmla="*/ 491820 h 2865743"/>
              <a:gd name="connsiteX73" fmla="*/ 4976446 w 8203223"/>
              <a:gd name="connsiteY73" fmla="*/ 421482 h 2865743"/>
              <a:gd name="connsiteX74" fmla="*/ 4932484 w 8203223"/>
              <a:gd name="connsiteY74" fmla="*/ 412690 h 2865743"/>
              <a:gd name="connsiteX75" fmla="*/ 4941277 w 8203223"/>
              <a:gd name="connsiteY75" fmla="*/ 386313 h 2865743"/>
              <a:gd name="connsiteX76" fmla="*/ 4976446 w 8203223"/>
              <a:gd name="connsiteY76" fmla="*/ 377520 h 2865743"/>
              <a:gd name="connsiteX77" fmla="*/ 4950069 w 8203223"/>
              <a:gd name="connsiteY77" fmla="*/ 368728 h 2865743"/>
              <a:gd name="connsiteX78" fmla="*/ 4765430 w 8203223"/>
              <a:gd name="connsiteY78" fmla="*/ 359936 h 2865743"/>
              <a:gd name="connsiteX79" fmla="*/ 4712677 w 8203223"/>
              <a:gd name="connsiteY79" fmla="*/ 333559 h 2865743"/>
              <a:gd name="connsiteX80" fmla="*/ 4686300 w 8203223"/>
              <a:gd name="connsiteY80" fmla="*/ 324767 h 2865743"/>
              <a:gd name="connsiteX81" fmla="*/ 4659923 w 8203223"/>
              <a:gd name="connsiteY81" fmla="*/ 307182 h 2865743"/>
              <a:gd name="connsiteX82" fmla="*/ 4589584 w 8203223"/>
              <a:gd name="connsiteY82" fmla="*/ 289597 h 2865743"/>
              <a:gd name="connsiteX83" fmla="*/ 4563207 w 8203223"/>
              <a:gd name="connsiteY83" fmla="*/ 280805 h 2865743"/>
              <a:gd name="connsiteX84" fmla="*/ 4466492 w 8203223"/>
              <a:gd name="connsiteY84" fmla="*/ 254428 h 2865743"/>
              <a:gd name="connsiteX85" fmla="*/ 4440115 w 8203223"/>
              <a:gd name="connsiteY85" fmla="*/ 245636 h 2865743"/>
              <a:gd name="connsiteX86" fmla="*/ 4378569 w 8203223"/>
              <a:gd name="connsiteY86" fmla="*/ 236843 h 2865743"/>
              <a:gd name="connsiteX87" fmla="*/ 4325815 w 8203223"/>
              <a:gd name="connsiteY87" fmla="*/ 219259 h 2865743"/>
              <a:gd name="connsiteX88" fmla="*/ 4211515 w 8203223"/>
              <a:gd name="connsiteY88" fmla="*/ 201674 h 2865743"/>
              <a:gd name="connsiteX89" fmla="*/ 4141177 w 8203223"/>
              <a:gd name="connsiteY89" fmla="*/ 184090 h 2865743"/>
              <a:gd name="connsiteX90" fmla="*/ 4106007 w 8203223"/>
              <a:gd name="connsiteY90" fmla="*/ 175297 h 2865743"/>
              <a:gd name="connsiteX91" fmla="*/ 4079630 w 8203223"/>
              <a:gd name="connsiteY91" fmla="*/ 166505 h 2865743"/>
              <a:gd name="connsiteX92" fmla="*/ 3912577 w 8203223"/>
              <a:gd name="connsiteY92" fmla="*/ 157713 h 2865743"/>
              <a:gd name="connsiteX93" fmla="*/ 3851030 w 8203223"/>
              <a:gd name="connsiteY93" fmla="*/ 148920 h 2865743"/>
              <a:gd name="connsiteX94" fmla="*/ 3833446 w 8203223"/>
              <a:gd name="connsiteY94" fmla="*/ 122543 h 2865743"/>
              <a:gd name="connsiteX95" fmla="*/ 3798277 w 8203223"/>
              <a:gd name="connsiteY95" fmla="*/ 113751 h 2865743"/>
              <a:gd name="connsiteX96" fmla="*/ 3437792 w 8203223"/>
              <a:gd name="connsiteY96" fmla="*/ 122543 h 2865743"/>
              <a:gd name="connsiteX97" fmla="*/ 3323492 w 8203223"/>
              <a:gd name="connsiteY97" fmla="*/ 131336 h 2865743"/>
              <a:gd name="connsiteX98" fmla="*/ 2954215 w 8203223"/>
              <a:gd name="connsiteY98" fmla="*/ 122543 h 2865743"/>
              <a:gd name="connsiteX99" fmla="*/ 2919046 w 8203223"/>
              <a:gd name="connsiteY99" fmla="*/ 113751 h 2865743"/>
              <a:gd name="connsiteX100" fmla="*/ 2866292 w 8203223"/>
              <a:gd name="connsiteY100" fmla="*/ 104959 h 2865743"/>
              <a:gd name="connsiteX101" fmla="*/ 2813538 w 8203223"/>
              <a:gd name="connsiteY101" fmla="*/ 87374 h 2865743"/>
              <a:gd name="connsiteX102" fmla="*/ 2760784 w 8203223"/>
              <a:gd name="connsiteY102" fmla="*/ 69790 h 2865743"/>
              <a:gd name="connsiteX103" fmla="*/ 2539261 w 8203223"/>
              <a:gd name="connsiteY103" fmla="*/ 72148 h 2865743"/>
              <a:gd name="connsiteX104" fmla="*/ 1433146 w 8203223"/>
              <a:gd name="connsiteY104" fmla="*/ 69790 h 2865743"/>
              <a:gd name="connsiteX105" fmla="*/ 1301261 w 8203223"/>
              <a:gd name="connsiteY105" fmla="*/ 87374 h 2865743"/>
              <a:gd name="connsiteX106" fmla="*/ 1151792 w 8203223"/>
              <a:gd name="connsiteY106" fmla="*/ 113751 h 2865743"/>
              <a:gd name="connsiteX107" fmla="*/ 1046284 w 8203223"/>
              <a:gd name="connsiteY107" fmla="*/ 131336 h 2865743"/>
              <a:gd name="connsiteX108" fmla="*/ 738554 w 8203223"/>
              <a:gd name="connsiteY108" fmla="*/ 122543 h 2865743"/>
              <a:gd name="connsiteX109" fmla="*/ 703384 w 8203223"/>
              <a:gd name="connsiteY109" fmla="*/ 104959 h 2865743"/>
              <a:gd name="connsiteX110" fmla="*/ 677007 w 8203223"/>
              <a:gd name="connsiteY110" fmla="*/ 96167 h 2865743"/>
              <a:gd name="connsiteX111" fmla="*/ 633046 w 8203223"/>
              <a:gd name="connsiteY111" fmla="*/ 87374 h 2865743"/>
              <a:gd name="connsiteX112" fmla="*/ 580292 w 8203223"/>
              <a:gd name="connsiteY112" fmla="*/ 69790 h 2865743"/>
              <a:gd name="connsiteX113" fmla="*/ 553915 w 8203223"/>
              <a:gd name="connsiteY113" fmla="*/ 60997 h 2865743"/>
              <a:gd name="connsiteX114" fmla="*/ 483577 w 8203223"/>
              <a:gd name="connsiteY114" fmla="*/ 43413 h 2865743"/>
              <a:gd name="connsiteX115" fmla="*/ 413238 w 8203223"/>
              <a:gd name="connsiteY115" fmla="*/ 25828 h 2865743"/>
              <a:gd name="connsiteX116" fmla="*/ 237392 w 8203223"/>
              <a:gd name="connsiteY116" fmla="*/ 14105 h 2865743"/>
              <a:gd name="connsiteX117" fmla="*/ 0 w 8203223"/>
              <a:gd name="connsiteY117" fmla="*/ 0 h 2865743"/>
              <a:gd name="connsiteX118" fmla="*/ 0 w 8203223"/>
              <a:gd name="connsiteY118" fmla="*/ 2865743 h 2865743"/>
              <a:gd name="connsiteX119" fmla="*/ 8203223 w 8203223"/>
              <a:gd name="connsiteY119" fmla="*/ 2856951 h 2865743"/>
              <a:gd name="connsiteX120" fmla="*/ 8176846 w 8203223"/>
              <a:gd name="connsiteY120" fmla="*/ 2725067 h 2865743"/>
              <a:gd name="connsiteX121" fmla="*/ 8071338 w 8203223"/>
              <a:gd name="connsiteY121" fmla="*/ 2725067 h 2865743"/>
              <a:gd name="connsiteX122" fmla="*/ 8044961 w 8203223"/>
              <a:gd name="connsiteY122" fmla="*/ 2707482 h 2865743"/>
              <a:gd name="connsiteX123" fmla="*/ 7930661 w 8203223"/>
              <a:gd name="connsiteY123" fmla="*/ 2698690 h 2865743"/>
              <a:gd name="connsiteX124" fmla="*/ 7965830 w 8203223"/>
              <a:gd name="connsiteY124" fmla="*/ 2663520 h 2865743"/>
              <a:gd name="connsiteX125" fmla="*/ 7983415 w 8203223"/>
              <a:gd name="connsiteY125" fmla="*/ 2637143 h 2865743"/>
              <a:gd name="connsiteX126" fmla="*/ 7675684 w 8203223"/>
              <a:gd name="connsiteY126" fmla="*/ 2610767 h 2865743"/>
              <a:gd name="connsiteX127" fmla="*/ 7649307 w 8203223"/>
              <a:gd name="connsiteY127" fmla="*/ 2584390 h 2865743"/>
              <a:gd name="connsiteX128" fmla="*/ 7614138 w 8203223"/>
              <a:gd name="connsiteY128" fmla="*/ 2575597 h 2865743"/>
              <a:gd name="connsiteX129" fmla="*/ 7587761 w 8203223"/>
              <a:gd name="connsiteY129" fmla="*/ 2566805 h 2865743"/>
              <a:gd name="connsiteX130" fmla="*/ 7578969 w 8203223"/>
              <a:gd name="connsiteY130" fmla="*/ 2540428 h 2865743"/>
              <a:gd name="connsiteX131" fmla="*/ 7631723 w 8203223"/>
              <a:gd name="connsiteY131" fmla="*/ 2514051 h 2865743"/>
              <a:gd name="connsiteX132" fmla="*/ 7552592 w 8203223"/>
              <a:gd name="connsiteY132" fmla="*/ 2478882 h 2865743"/>
              <a:gd name="connsiteX133" fmla="*/ 7499838 w 8203223"/>
              <a:gd name="connsiteY133" fmla="*/ 2461297 h 2865743"/>
              <a:gd name="connsiteX134" fmla="*/ 7447084 w 8203223"/>
              <a:gd name="connsiteY134" fmla="*/ 2452505 h 2865743"/>
              <a:gd name="connsiteX135" fmla="*/ 7420707 w 8203223"/>
              <a:gd name="connsiteY135" fmla="*/ 2443713 h 2865743"/>
              <a:gd name="connsiteX136" fmla="*/ 7367954 w 8203223"/>
              <a:gd name="connsiteY136" fmla="*/ 2434920 h 2865743"/>
              <a:gd name="connsiteX137" fmla="*/ 7341577 w 8203223"/>
              <a:gd name="connsiteY137" fmla="*/ 2417336 h 2865743"/>
              <a:gd name="connsiteX138" fmla="*/ 7297615 w 8203223"/>
              <a:gd name="connsiteY138" fmla="*/ 2373374 h 2865743"/>
              <a:gd name="connsiteX139" fmla="*/ 7244861 w 8203223"/>
              <a:gd name="connsiteY139" fmla="*/ 2355790 h 2865743"/>
              <a:gd name="connsiteX140" fmla="*/ 7218484 w 8203223"/>
              <a:gd name="connsiteY140" fmla="*/ 2346997 h 2865743"/>
              <a:gd name="connsiteX141" fmla="*/ 7244861 w 8203223"/>
              <a:gd name="connsiteY141" fmla="*/ 2329413 h 2865743"/>
              <a:gd name="connsiteX142" fmla="*/ 7288823 w 8203223"/>
              <a:gd name="connsiteY142" fmla="*/ 2320620 h 2865743"/>
              <a:gd name="connsiteX143" fmla="*/ 7227277 w 8203223"/>
              <a:gd name="connsiteY143" fmla="*/ 2276659 h 2865743"/>
              <a:gd name="connsiteX144" fmla="*/ 7200900 w 8203223"/>
              <a:gd name="connsiteY144" fmla="*/ 2267867 h 2865743"/>
              <a:gd name="connsiteX145" fmla="*/ 7112977 w 8203223"/>
              <a:gd name="connsiteY145" fmla="*/ 2250282 h 2865743"/>
              <a:gd name="connsiteX146" fmla="*/ 6866792 w 8203223"/>
              <a:gd name="connsiteY146" fmla="*/ 2241490 h 2865743"/>
              <a:gd name="connsiteX147" fmla="*/ 6814038 w 8203223"/>
              <a:gd name="connsiteY147" fmla="*/ 2215113 h 2865743"/>
              <a:gd name="connsiteX148" fmla="*/ 6761284 w 8203223"/>
              <a:gd name="connsiteY148" fmla="*/ 2197528 h 2865743"/>
              <a:gd name="connsiteX149" fmla="*/ 6664569 w 8203223"/>
              <a:gd name="connsiteY149" fmla="*/ 2179943 h 2865743"/>
              <a:gd name="connsiteX150" fmla="*/ 6567854 w 8203223"/>
              <a:gd name="connsiteY150" fmla="*/ 2153567 h 2865743"/>
              <a:gd name="connsiteX151" fmla="*/ 6550269 w 8203223"/>
              <a:gd name="connsiteY151" fmla="*/ 2127190 h 2865743"/>
              <a:gd name="connsiteX152" fmla="*/ 6585438 w 8203223"/>
              <a:gd name="connsiteY152" fmla="*/ 2118397 h 2865743"/>
              <a:gd name="connsiteX153" fmla="*/ 6286500 w 8203223"/>
              <a:gd name="connsiteY153" fmla="*/ 2074436 h 2865743"/>
              <a:gd name="connsiteX154" fmla="*/ 6260123 w 8203223"/>
              <a:gd name="connsiteY154" fmla="*/ 2056851 h 2865743"/>
              <a:gd name="connsiteX155" fmla="*/ 6137030 w 8203223"/>
              <a:gd name="connsiteY155"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58874 h 2865743"/>
              <a:gd name="connsiteX64" fmla="*/ 5037992 w 8203223"/>
              <a:gd name="connsiteY64" fmla="*/ 632497 h 2865743"/>
              <a:gd name="connsiteX65" fmla="*/ 5064369 w 8203223"/>
              <a:gd name="connsiteY65" fmla="*/ 623705 h 2865743"/>
              <a:gd name="connsiteX66" fmla="*/ 5090746 w 8203223"/>
              <a:gd name="connsiteY66" fmla="*/ 606120 h 2865743"/>
              <a:gd name="connsiteX67" fmla="*/ 5161084 w 8203223"/>
              <a:gd name="connsiteY67" fmla="*/ 588536 h 2865743"/>
              <a:gd name="connsiteX68" fmla="*/ 5125915 w 8203223"/>
              <a:gd name="connsiteY68" fmla="*/ 579743 h 2865743"/>
              <a:gd name="connsiteX69" fmla="*/ 5081954 w 8203223"/>
              <a:gd name="connsiteY69" fmla="*/ 570951 h 2865743"/>
              <a:gd name="connsiteX70" fmla="*/ 5055577 w 8203223"/>
              <a:gd name="connsiteY70" fmla="*/ 562159 h 2865743"/>
              <a:gd name="connsiteX71" fmla="*/ 4967654 w 8203223"/>
              <a:gd name="connsiteY71" fmla="*/ 553367 h 2865743"/>
              <a:gd name="connsiteX72" fmla="*/ 4976446 w 8203223"/>
              <a:gd name="connsiteY72" fmla="*/ 491820 h 2865743"/>
              <a:gd name="connsiteX73" fmla="*/ 4976446 w 8203223"/>
              <a:gd name="connsiteY73" fmla="*/ 421482 h 2865743"/>
              <a:gd name="connsiteX74" fmla="*/ 4932484 w 8203223"/>
              <a:gd name="connsiteY74" fmla="*/ 412690 h 2865743"/>
              <a:gd name="connsiteX75" fmla="*/ 4941277 w 8203223"/>
              <a:gd name="connsiteY75" fmla="*/ 386313 h 2865743"/>
              <a:gd name="connsiteX76" fmla="*/ 4976446 w 8203223"/>
              <a:gd name="connsiteY76" fmla="*/ 377520 h 2865743"/>
              <a:gd name="connsiteX77" fmla="*/ 4950069 w 8203223"/>
              <a:gd name="connsiteY77" fmla="*/ 368728 h 2865743"/>
              <a:gd name="connsiteX78" fmla="*/ 4765430 w 8203223"/>
              <a:gd name="connsiteY78" fmla="*/ 359936 h 2865743"/>
              <a:gd name="connsiteX79" fmla="*/ 4712677 w 8203223"/>
              <a:gd name="connsiteY79" fmla="*/ 333559 h 2865743"/>
              <a:gd name="connsiteX80" fmla="*/ 4686300 w 8203223"/>
              <a:gd name="connsiteY80" fmla="*/ 324767 h 2865743"/>
              <a:gd name="connsiteX81" fmla="*/ 4659923 w 8203223"/>
              <a:gd name="connsiteY81" fmla="*/ 307182 h 2865743"/>
              <a:gd name="connsiteX82" fmla="*/ 4589584 w 8203223"/>
              <a:gd name="connsiteY82" fmla="*/ 289597 h 2865743"/>
              <a:gd name="connsiteX83" fmla="*/ 4563207 w 8203223"/>
              <a:gd name="connsiteY83" fmla="*/ 280805 h 2865743"/>
              <a:gd name="connsiteX84" fmla="*/ 4466492 w 8203223"/>
              <a:gd name="connsiteY84" fmla="*/ 254428 h 2865743"/>
              <a:gd name="connsiteX85" fmla="*/ 4440115 w 8203223"/>
              <a:gd name="connsiteY85" fmla="*/ 245636 h 2865743"/>
              <a:gd name="connsiteX86" fmla="*/ 4378569 w 8203223"/>
              <a:gd name="connsiteY86" fmla="*/ 236843 h 2865743"/>
              <a:gd name="connsiteX87" fmla="*/ 4325815 w 8203223"/>
              <a:gd name="connsiteY87" fmla="*/ 219259 h 2865743"/>
              <a:gd name="connsiteX88" fmla="*/ 4211515 w 8203223"/>
              <a:gd name="connsiteY88" fmla="*/ 201674 h 2865743"/>
              <a:gd name="connsiteX89" fmla="*/ 4141177 w 8203223"/>
              <a:gd name="connsiteY89" fmla="*/ 184090 h 2865743"/>
              <a:gd name="connsiteX90" fmla="*/ 4106007 w 8203223"/>
              <a:gd name="connsiteY90" fmla="*/ 175297 h 2865743"/>
              <a:gd name="connsiteX91" fmla="*/ 4079630 w 8203223"/>
              <a:gd name="connsiteY91" fmla="*/ 166505 h 2865743"/>
              <a:gd name="connsiteX92" fmla="*/ 3912577 w 8203223"/>
              <a:gd name="connsiteY92" fmla="*/ 157713 h 2865743"/>
              <a:gd name="connsiteX93" fmla="*/ 3851030 w 8203223"/>
              <a:gd name="connsiteY93" fmla="*/ 148920 h 2865743"/>
              <a:gd name="connsiteX94" fmla="*/ 3833446 w 8203223"/>
              <a:gd name="connsiteY94" fmla="*/ 122543 h 2865743"/>
              <a:gd name="connsiteX95" fmla="*/ 3798277 w 8203223"/>
              <a:gd name="connsiteY95" fmla="*/ 113751 h 2865743"/>
              <a:gd name="connsiteX96" fmla="*/ 3437792 w 8203223"/>
              <a:gd name="connsiteY96" fmla="*/ 122543 h 2865743"/>
              <a:gd name="connsiteX97" fmla="*/ 3323492 w 8203223"/>
              <a:gd name="connsiteY97" fmla="*/ 131336 h 2865743"/>
              <a:gd name="connsiteX98" fmla="*/ 2954215 w 8203223"/>
              <a:gd name="connsiteY98" fmla="*/ 122543 h 2865743"/>
              <a:gd name="connsiteX99" fmla="*/ 2919046 w 8203223"/>
              <a:gd name="connsiteY99" fmla="*/ 113751 h 2865743"/>
              <a:gd name="connsiteX100" fmla="*/ 2866292 w 8203223"/>
              <a:gd name="connsiteY100" fmla="*/ 104959 h 2865743"/>
              <a:gd name="connsiteX101" fmla="*/ 2813538 w 8203223"/>
              <a:gd name="connsiteY101" fmla="*/ 87374 h 2865743"/>
              <a:gd name="connsiteX102" fmla="*/ 2760784 w 8203223"/>
              <a:gd name="connsiteY102" fmla="*/ 69790 h 2865743"/>
              <a:gd name="connsiteX103" fmla="*/ 2539261 w 8203223"/>
              <a:gd name="connsiteY103" fmla="*/ 72148 h 2865743"/>
              <a:gd name="connsiteX104" fmla="*/ 1433146 w 8203223"/>
              <a:gd name="connsiteY104" fmla="*/ 69790 h 2865743"/>
              <a:gd name="connsiteX105" fmla="*/ 1301261 w 8203223"/>
              <a:gd name="connsiteY105" fmla="*/ 87374 h 2865743"/>
              <a:gd name="connsiteX106" fmla="*/ 1151792 w 8203223"/>
              <a:gd name="connsiteY106" fmla="*/ 113751 h 2865743"/>
              <a:gd name="connsiteX107" fmla="*/ 1046284 w 8203223"/>
              <a:gd name="connsiteY107" fmla="*/ 131336 h 2865743"/>
              <a:gd name="connsiteX108" fmla="*/ 738554 w 8203223"/>
              <a:gd name="connsiteY108" fmla="*/ 122543 h 2865743"/>
              <a:gd name="connsiteX109" fmla="*/ 703384 w 8203223"/>
              <a:gd name="connsiteY109" fmla="*/ 104959 h 2865743"/>
              <a:gd name="connsiteX110" fmla="*/ 677007 w 8203223"/>
              <a:gd name="connsiteY110" fmla="*/ 96167 h 2865743"/>
              <a:gd name="connsiteX111" fmla="*/ 633046 w 8203223"/>
              <a:gd name="connsiteY111" fmla="*/ 87374 h 2865743"/>
              <a:gd name="connsiteX112" fmla="*/ 580292 w 8203223"/>
              <a:gd name="connsiteY112" fmla="*/ 69790 h 2865743"/>
              <a:gd name="connsiteX113" fmla="*/ 553915 w 8203223"/>
              <a:gd name="connsiteY113" fmla="*/ 60997 h 2865743"/>
              <a:gd name="connsiteX114" fmla="*/ 483577 w 8203223"/>
              <a:gd name="connsiteY114" fmla="*/ 43413 h 2865743"/>
              <a:gd name="connsiteX115" fmla="*/ 413238 w 8203223"/>
              <a:gd name="connsiteY115" fmla="*/ 25828 h 2865743"/>
              <a:gd name="connsiteX116" fmla="*/ 237392 w 8203223"/>
              <a:gd name="connsiteY116" fmla="*/ 14105 h 2865743"/>
              <a:gd name="connsiteX117" fmla="*/ 0 w 8203223"/>
              <a:gd name="connsiteY117" fmla="*/ 0 h 2865743"/>
              <a:gd name="connsiteX118" fmla="*/ 0 w 8203223"/>
              <a:gd name="connsiteY118" fmla="*/ 2865743 h 2865743"/>
              <a:gd name="connsiteX119" fmla="*/ 8203223 w 8203223"/>
              <a:gd name="connsiteY119" fmla="*/ 2856951 h 2865743"/>
              <a:gd name="connsiteX120" fmla="*/ 8176846 w 8203223"/>
              <a:gd name="connsiteY120" fmla="*/ 2725067 h 2865743"/>
              <a:gd name="connsiteX121" fmla="*/ 8071338 w 8203223"/>
              <a:gd name="connsiteY121" fmla="*/ 2725067 h 2865743"/>
              <a:gd name="connsiteX122" fmla="*/ 8044961 w 8203223"/>
              <a:gd name="connsiteY122" fmla="*/ 2707482 h 2865743"/>
              <a:gd name="connsiteX123" fmla="*/ 7930661 w 8203223"/>
              <a:gd name="connsiteY123" fmla="*/ 2698690 h 2865743"/>
              <a:gd name="connsiteX124" fmla="*/ 7965830 w 8203223"/>
              <a:gd name="connsiteY124" fmla="*/ 2663520 h 2865743"/>
              <a:gd name="connsiteX125" fmla="*/ 7983415 w 8203223"/>
              <a:gd name="connsiteY125" fmla="*/ 2637143 h 2865743"/>
              <a:gd name="connsiteX126" fmla="*/ 7675684 w 8203223"/>
              <a:gd name="connsiteY126" fmla="*/ 2610767 h 2865743"/>
              <a:gd name="connsiteX127" fmla="*/ 7649307 w 8203223"/>
              <a:gd name="connsiteY127" fmla="*/ 2584390 h 2865743"/>
              <a:gd name="connsiteX128" fmla="*/ 7614138 w 8203223"/>
              <a:gd name="connsiteY128" fmla="*/ 2575597 h 2865743"/>
              <a:gd name="connsiteX129" fmla="*/ 7587761 w 8203223"/>
              <a:gd name="connsiteY129" fmla="*/ 2566805 h 2865743"/>
              <a:gd name="connsiteX130" fmla="*/ 7578969 w 8203223"/>
              <a:gd name="connsiteY130" fmla="*/ 2540428 h 2865743"/>
              <a:gd name="connsiteX131" fmla="*/ 7631723 w 8203223"/>
              <a:gd name="connsiteY131" fmla="*/ 2514051 h 2865743"/>
              <a:gd name="connsiteX132" fmla="*/ 7552592 w 8203223"/>
              <a:gd name="connsiteY132" fmla="*/ 2478882 h 2865743"/>
              <a:gd name="connsiteX133" fmla="*/ 7499838 w 8203223"/>
              <a:gd name="connsiteY133" fmla="*/ 2461297 h 2865743"/>
              <a:gd name="connsiteX134" fmla="*/ 7447084 w 8203223"/>
              <a:gd name="connsiteY134" fmla="*/ 2452505 h 2865743"/>
              <a:gd name="connsiteX135" fmla="*/ 7420707 w 8203223"/>
              <a:gd name="connsiteY135" fmla="*/ 2443713 h 2865743"/>
              <a:gd name="connsiteX136" fmla="*/ 7367954 w 8203223"/>
              <a:gd name="connsiteY136" fmla="*/ 2434920 h 2865743"/>
              <a:gd name="connsiteX137" fmla="*/ 7341577 w 8203223"/>
              <a:gd name="connsiteY137" fmla="*/ 2417336 h 2865743"/>
              <a:gd name="connsiteX138" fmla="*/ 7297615 w 8203223"/>
              <a:gd name="connsiteY138" fmla="*/ 2373374 h 2865743"/>
              <a:gd name="connsiteX139" fmla="*/ 7244861 w 8203223"/>
              <a:gd name="connsiteY139" fmla="*/ 2355790 h 2865743"/>
              <a:gd name="connsiteX140" fmla="*/ 7218484 w 8203223"/>
              <a:gd name="connsiteY140" fmla="*/ 2346997 h 2865743"/>
              <a:gd name="connsiteX141" fmla="*/ 7244861 w 8203223"/>
              <a:gd name="connsiteY141" fmla="*/ 2329413 h 2865743"/>
              <a:gd name="connsiteX142" fmla="*/ 7288823 w 8203223"/>
              <a:gd name="connsiteY142" fmla="*/ 2320620 h 2865743"/>
              <a:gd name="connsiteX143" fmla="*/ 7227277 w 8203223"/>
              <a:gd name="connsiteY143" fmla="*/ 2276659 h 2865743"/>
              <a:gd name="connsiteX144" fmla="*/ 7200900 w 8203223"/>
              <a:gd name="connsiteY144" fmla="*/ 2267867 h 2865743"/>
              <a:gd name="connsiteX145" fmla="*/ 7112977 w 8203223"/>
              <a:gd name="connsiteY145" fmla="*/ 2250282 h 2865743"/>
              <a:gd name="connsiteX146" fmla="*/ 6866792 w 8203223"/>
              <a:gd name="connsiteY146" fmla="*/ 2241490 h 2865743"/>
              <a:gd name="connsiteX147" fmla="*/ 6814038 w 8203223"/>
              <a:gd name="connsiteY147" fmla="*/ 2215113 h 2865743"/>
              <a:gd name="connsiteX148" fmla="*/ 6761284 w 8203223"/>
              <a:gd name="connsiteY148" fmla="*/ 2197528 h 2865743"/>
              <a:gd name="connsiteX149" fmla="*/ 6664569 w 8203223"/>
              <a:gd name="connsiteY149" fmla="*/ 2179943 h 2865743"/>
              <a:gd name="connsiteX150" fmla="*/ 6567854 w 8203223"/>
              <a:gd name="connsiteY150" fmla="*/ 2153567 h 2865743"/>
              <a:gd name="connsiteX151" fmla="*/ 6550269 w 8203223"/>
              <a:gd name="connsiteY151" fmla="*/ 2127190 h 2865743"/>
              <a:gd name="connsiteX152" fmla="*/ 6585438 w 8203223"/>
              <a:gd name="connsiteY152" fmla="*/ 2118397 h 2865743"/>
              <a:gd name="connsiteX153" fmla="*/ 6286500 w 8203223"/>
              <a:gd name="connsiteY153" fmla="*/ 2074436 h 2865743"/>
              <a:gd name="connsiteX154" fmla="*/ 6260123 w 8203223"/>
              <a:gd name="connsiteY154" fmla="*/ 2056851 h 2865743"/>
              <a:gd name="connsiteX155" fmla="*/ 6137030 w 8203223"/>
              <a:gd name="connsiteY155"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58874 h 2865743"/>
              <a:gd name="connsiteX64" fmla="*/ 5037992 w 8203223"/>
              <a:gd name="connsiteY64" fmla="*/ 632497 h 2865743"/>
              <a:gd name="connsiteX65" fmla="*/ 5047700 w 8203223"/>
              <a:gd name="connsiteY65" fmla="*/ 614180 h 2865743"/>
              <a:gd name="connsiteX66" fmla="*/ 5090746 w 8203223"/>
              <a:gd name="connsiteY66" fmla="*/ 606120 h 2865743"/>
              <a:gd name="connsiteX67" fmla="*/ 5161084 w 8203223"/>
              <a:gd name="connsiteY67" fmla="*/ 588536 h 2865743"/>
              <a:gd name="connsiteX68" fmla="*/ 5125915 w 8203223"/>
              <a:gd name="connsiteY68" fmla="*/ 579743 h 2865743"/>
              <a:gd name="connsiteX69" fmla="*/ 5081954 w 8203223"/>
              <a:gd name="connsiteY69" fmla="*/ 570951 h 2865743"/>
              <a:gd name="connsiteX70" fmla="*/ 5055577 w 8203223"/>
              <a:gd name="connsiteY70" fmla="*/ 562159 h 2865743"/>
              <a:gd name="connsiteX71" fmla="*/ 4967654 w 8203223"/>
              <a:gd name="connsiteY71" fmla="*/ 553367 h 2865743"/>
              <a:gd name="connsiteX72" fmla="*/ 4976446 w 8203223"/>
              <a:gd name="connsiteY72" fmla="*/ 491820 h 2865743"/>
              <a:gd name="connsiteX73" fmla="*/ 4976446 w 8203223"/>
              <a:gd name="connsiteY73" fmla="*/ 421482 h 2865743"/>
              <a:gd name="connsiteX74" fmla="*/ 4932484 w 8203223"/>
              <a:gd name="connsiteY74" fmla="*/ 412690 h 2865743"/>
              <a:gd name="connsiteX75" fmla="*/ 4941277 w 8203223"/>
              <a:gd name="connsiteY75" fmla="*/ 386313 h 2865743"/>
              <a:gd name="connsiteX76" fmla="*/ 4976446 w 8203223"/>
              <a:gd name="connsiteY76" fmla="*/ 377520 h 2865743"/>
              <a:gd name="connsiteX77" fmla="*/ 4950069 w 8203223"/>
              <a:gd name="connsiteY77" fmla="*/ 368728 h 2865743"/>
              <a:gd name="connsiteX78" fmla="*/ 4765430 w 8203223"/>
              <a:gd name="connsiteY78" fmla="*/ 359936 h 2865743"/>
              <a:gd name="connsiteX79" fmla="*/ 4712677 w 8203223"/>
              <a:gd name="connsiteY79" fmla="*/ 333559 h 2865743"/>
              <a:gd name="connsiteX80" fmla="*/ 4686300 w 8203223"/>
              <a:gd name="connsiteY80" fmla="*/ 324767 h 2865743"/>
              <a:gd name="connsiteX81" fmla="*/ 4659923 w 8203223"/>
              <a:gd name="connsiteY81" fmla="*/ 307182 h 2865743"/>
              <a:gd name="connsiteX82" fmla="*/ 4589584 w 8203223"/>
              <a:gd name="connsiteY82" fmla="*/ 289597 h 2865743"/>
              <a:gd name="connsiteX83" fmla="*/ 4563207 w 8203223"/>
              <a:gd name="connsiteY83" fmla="*/ 280805 h 2865743"/>
              <a:gd name="connsiteX84" fmla="*/ 4466492 w 8203223"/>
              <a:gd name="connsiteY84" fmla="*/ 254428 h 2865743"/>
              <a:gd name="connsiteX85" fmla="*/ 4440115 w 8203223"/>
              <a:gd name="connsiteY85" fmla="*/ 245636 h 2865743"/>
              <a:gd name="connsiteX86" fmla="*/ 4378569 w 8203223"/>
              <a:gd name="connsiteY86" fmla="*/ 236843 h 2865743"/>
              <a:gd name="connsiteX87" fmla="*/ 4325815 w 8203223"/>
              <a:gd name="connsiteY87" fmla="*/ 219259 h 2865743"/>
              <a:gd name="connsiteX88" fmla="*/ 4211515 w 8203223"/>
              <a:gd name="connsiteY88" fmla="*/ 201674 h 2865743"/>
              <a:gd name="connsiteX89" fmla="*/ 4141177 w 8203223"/>
              <a:gd name="connsiteY89" fmla="*/ 184090 h 2865743"/>
              <a:gd name="connsiteX90" fmla="*/ 4106007 w 8203223"/>
              <a:gd name="connsiteY90" fmla="*/ 175297 h 2865743"/>
              <a:gd name="connsiteX91" fmla="*/ 4079630 w 8203223"/>
              <a:gd name="connsiteY91" fmla="*/ 166505 h 2865743"/>
              <a:gd name="connsiteX92" fmla="*/ 3912577 w 8203223"/>
              <a:gd name="connsiteY92" fmla="*/ 157713 h 2865743"/>
              <a:gd name="connsiteX93" fmla="*/ 3851030 w 8203223"/>
              <a:gd name="connsiteY93" fmla="*/ 148920 h 2865743"/>
              <a:gd name="connsiteX94" fmla="*/ 3833446 w 8203223"/>
              <a:gd name="connsiteY94" fmla="*/ 122543 h 2865743"/>
              <a:gd name="connsiteX95" fmla="*/ 3798277 w 8203223"/>
              <a:gd name="connsiteY95" fmla="*/ 113751 h 2865743"/>
              <a:gd name="connsiteX96" fmla="*/ 3437792 w 8203223"/>
              <a:gd name="connsiteY96" fmla="*/ 122543 h 2865743"/>
              <a:gd name="connsiteX97" fmla="*/ 3323492 w 8203223"/>
              <a:gd name="connsiteY97" fmla="*/ 131336 h 2865743"/>
              <a:gd name="connsiteX98" fmla="*/ 2954215 w 8203223"/>
              <a:gd name="connsiteY98" fmla="*/ 122543 h 2865743"/>
              <a:gd name="connsiteX99" fmla="*/ 2919046 w 8203223"/>
              <a:gd name="connsiteY99" fmla="*/ 113751 h 2865743"/>
              <a:gd name="connsiteX100" fmla="*/ 2866292 w 8203223"/>
              <a:gd name="connsiteY100" fmla="*/ 104959 h 2865743"/>
              <a:gd name="connsiteX101" fmla="*/ 2813538 w 8203223"/>
              <a:gd name="connsiteY101" fmla="*/ 87374 h 2865743"/>
              <a:gd name="connsiteX102" fmla="*/ 2760784 w 8203223"/>
              <a:gd name="connsiteY102" fmla="*/ 69790 h 2865743"/>
              <a:gd name="connsiteX103" fmla="*/ 2539261 w 8203223"/>
              <a:gd name="connsiteY103" fmla="*/ 72148 h 2865743"/>
              <a:gd name="connsiteX104" fmla="*/ 1433146 w 8203223"/>
              <a:gd name="connsiteY104" fmla="*/ 69790 h 2865743"/>
              <a:gd name="connsiteX105" fmla="*/ 1301261 w 8203223"/>
              <a:gd name="connsiteY105" fmla="*/ 87374 h 2865743"/>
              <a:gd name="connsiteX106" fmla="*/ 1151792 w 8203223"/>
              <a:gd name="connsiteY106" fmla="*/ 113751 h 2865743"/>
              <a:gd name="connsiteX107" fmla="*/ 1046284 w 8203223"/>
              <a:gd name="connsiteY107" fmla="*/ 131336 h 2865743"/>
              <a:gd name="connsiteX108" fmla="*/ 738554 w 8203223"/>
              <a:gd name="connsiteY108" fmla="*/ 122543 h 2865743"/>
              <a:gd name="connsiteX109" fmla="*/ 703384 w 8203223"/>
              <a:gd name="connsiteY109" fmla="*/ 104959 h 2865743"/>
              <a:gd name="connsiteX110" fmla="*/ 677007 w 8203223"/>
              <a:gd name="connsiteY110" fmla="*/ 96167 h 2865743"/>
              <a:gd name="connsiteX111" fmla="*/ 633046 w 8203223"/>
              <a:gd name="connsiteY111" fmla="*/ 87374 h 2865743"/>
              <a:gd name="connsiteX112" fmla="*/ 580292 w 8203223"/>
              <a:gd name="connsiteY112" fmla="*/ 69790 h 2865743"/>
              <a:gd name="connsiteX113" fmla="*/ 553915 w 8203223"/>
              <a:gd name="connsiteY113" fmla="*/ 60997 h 2865743"/>
              <a:gd name="connsiteX114" fmla="*/ 483577 w 8203223"/>
              <a:gd name="connsiteY114" fmla="*/ 43413 h 2865743"/>
              <a:gd name="connsiteX115" fmla="*/ 413238 w 8203223"/>
              <a:gd name="connsiteY115" fmla="*/ 25828 h 2865743"/>
              <a:gd name="connsiteX116" fmla="*/ 237392 w 8203223"/>
              <a:gd name="connsiteY116" fmla="*/ 14105 h 2865743"/>
              <a:gd name="connsiteX117" fmla="*/ 0 w 8203223"/>
              <a:gd name="connsiteY117" fmla="*/ 0 h 2865743"/>
              <a:gd name="connsiteX118" fmla="*/ 0 w 8203223"/>
              <a:gd name="connsiteY118" fmla="*/ 2865743 h 2865743"/>
              <a:gd name="connsiteX119" fmla="*/ 8203223 w 8203223"/>
              <a:gd name="connsiteY119" fmla="*/ 2856951 h 2865743"/>
              <a:gd name="connsiteX120" fmla="*/ 8176846 w 8203223"/>
              <a:gd name="connsiteY120" fmla="*/ 2725067 h 2865743"/>
              <a:gd name="connsiteX121" fmla="*/ 8071338 w 8203223"/>
              <a:gd name="connsiteY121" fmla="*/ 2725067 h 2865743"/>
              <a:gd name="connsiteX122" fmla="*/ 8044961 w 8203223"/>
              <a:gd name="connsiteY122" fmla="*/ 2707482 h 2865743"/>
              <a:gd name="connsiteX123" fmla="*/ 7930661 w 8203223"/>
              <a:gd name="connsiteY123" fmla="*/ 2698690 h 2865743"/>
              <a:gd name="connsiteX124" fmla="*/ 7965830 w 8203223"/>
              <a:gd name="connsiteY124" fmla="*/ 2663520 h 2865743"/>
              <a:gd name="connsiteX125" fmla="*/ 7983415 w 8203223"/>
              <a:gd name="connsiteY125" fmla="*/ 2637143 h 2865743"/>
              <a:gd name="connsiteX126" fmla="*/ 7675684 w 8203223"/>
              <a:gd name="connsiteY126" fmla="*/ 2610767 h 2865743"/>
              <a:gd name="connsiteX127" fmla="*/ 7649307 w 8203223"/>
              <a:gd name="connsiteY127" fmla="*/ 2584390 h 2865743"/>
              <a:gd name="connsiteX128" fmla="*/ 7614138 w 8203223"/>
              <a:gd name="connsiteY128" fmla="*/ 2575597 h 2865743"/>
              <a:gd name="connsiteX129" fmla="*/ 7587761 w 8203223"/>
              <a:gd name="connsiteY129" fmla="*/ 2566805 h 2865743"/>
              <a:gd name="connsiteX130" fmla="*/ 7578969 w 8203223"/>
              <a:gd name="connsiteY130" fmla="*/ 2540428 h 2865743"/>
              <a:gd name="connsiteX131" fmla="*/ 7631723 w 8203223"/>
              <a:gd name="connsiteY131" fmla="*/ 2514051 h 2865743"/>
              <a:gd name="connsiteX132" fmla="*/ 7552592 w 8203223"/>
              <a:gd name="connsiteY132" fmla="*/ 2478882 h 2865743"/>
              <a:gd name="connsiteX133" fmla="*/ 7499838 w 8203223"/>
              <a:gd name="connsiteY133" fmla="*/ 2461297 h 2865743"/>
              <a:gd name="connsiteX134" fmla="*/ 7447084 w 8203223"/>
              <a:gd name="connsiteY134" fmla="*/ 2452505 h 2865743"/>
              <a:gd name="connsiteX135" fmla="*/ 7420707 w 8203223"/>
              <a:gd name="connsiteY135" fmla="*/ 2443713 h 2865743"/>
              <a:gd name="connsiteX136" fmla="*/ 7367954 w 8203223"/>
              <a:gd name="connsiteY136" fmla="*/ 2434920 h 2865743"/>
              <a:gd name="connsiteX137" fmla="*/ 7341577 w 8203223"/>
              <a:gd name="connsiteY137" fmla="*/ 2417336 h 2865743"/>
              <a:gd name="connsiteX138" fmla="*/ 7297615 w 8203223"/>
              <a:gd name="connsiteY138" fmla="*/ 2373374 h 2865743"/>
              <a:gd name="connsiteX139" fmla="*/ 7244861 w 8203223"/>
              <a:gd name="connsiteY139" fmla="*/ 2355790 h 2865743"/>
              <a:gd name="connsiteX140" fmla="*/ 7218484 w 8203223"/>
              <a:gd name="connsiteY140" fmla="*/ 2346997 h 2865743"/>
              <a:gd name="connsiteX141" fmla="*/ 7244861 w 8203223"/>
              <a:gd name="connsiteY141" fmla="*/ 2329413 h 2865743"/>
              <a:gd name="connsiteX142" fmla="*/ 7288823 w 8203223"/>
              <a:gd name="connsiteY142" fmla="*/ 2320620 h 2865743"/>
              <a:gd name="connsiteX143" fmla="*/ 7227277 w 8203223"/>
              <a:gd name="connsiteY143" fmla="*/ 2276659 h 2865743"/>
              <a:gd name="connsiteX144" fmla="*/ 7200900 w 8203223"/>
              <a:gd name="connsiteY144" fmla="*/ 2267867 h 2865743"/>
              <a:gd name="connsiteX145" fmla="*/ 7112977 w 8203223"/>
              <a:gd name="connsiteY145" fmla="*/ 2250282 h 2865743"/>
              <a:gd name="connsiteX146" fmla="*/ 6866792 w 8203223"/>
              <a:gd name="connsiteY146" fmla="*/ 2241490 h 2865743"/>
              <a:gd name="connsiteX147" fmla="*/ 6814038 w 8203223"/>
              <a:gd name="connsiteY147" fmla="*/ 2215113 h 2865743"/>
              <a:gd name="connsiteX148" fmla="*/ 6761284 w 8203223"/>
              <a:gd name="connsiteY148" fmla="*/ 2197528 h 2865743"/>
              <a:gd name="connsiteX149" fmla="*/ 6664569 w 8203223"/>
              <a:gd name="connsiteY149" fmla="*/ 2179943 h 2865743"/>
              <a:gd name="connsiteX150" fmla="*/ 6567854 w 8203223"/>
              <a:gd name="connsiteY150" fmla="*/ 2153567 h 2865743"/>
              <a:gd name="connsiteX151" fmla="*/ 6550269 w 8203223"/>
              <a:gd name="connsiteY151" fmla="*/ 2127190 h 2865743"/>
              <a:gd name="connsiteX152" fmla="*/ 6585438 w 8203223"/>
              <a:gd name="connsiteY152" fmla="*/ 2118397 h 2865743"/>
              <a:gd name="connsiteX153" fmla="*/ 6286500 w 8203223"/>
              <a:gd name="connsiteY153" fmla="*/ 2074436 h 2865743"/>
              <a:gd name="connsiteX154" fmla="*/ 6260123 w 8203223"/>
              <a:gd name="connsiteY154" fmla="*/ 2056851 h 2865743"/>
              <a:gd name="connsiteX155" fmla="*/ 6137030 w 8203223"/>
              <a:gd name="connsiteY155"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58874 h 2865743"/>
              <a:gd name="connsiteX64" fmla="*/ 5023704 w 8203223"/>
              <a:gd name="connsiteY64" fmla="*/ 625353 h 2865743"/>
              <a:gd name="connsiteX65" fmla="*/ 5047700 w 8203223"/>
              <a:gd name="connsiteY65" fmla="*/ 614180 h 2865743"/>
              <a:gd name="connsiteX66" fmla="*/ 5090746 w 8203223"/>
              <a:gd name="connsiteY66" fmla="*/ 606120 h 2865743"/>
              <a:gd name="connsiteX67" fmla="*/ 5161084 w 8203223"/>
              <a:gd name="connsiteY67" fmla="*/ 588536 h 2865743"/>
              <a:gd name="connsiteX68" fmla="*/ 5125915 w 8203223"/>
              <a:gd name="connsiteY68" fmla="*/ 579743 h 2865743"/>
              <a:gd name="connsiteX69" fmla="*/ 5081954 w 8203223"/>
              <a:gd name="connsiteY69" fmla="*/ 570951 h 2865743"/>
              <a:gd name="connsiteX70" fmla="*/ 5055577 w 8203223"/>
              <a:gd name="connsiteY70" fmla="*/ 562159 h 2865743"/>
              <a:gd name="connsiteX71" fmla="*/ 4967654 w 8203223"/>
              <a:gd name="connsiteY71" fmla="*/ 553367 h 2865743"/>
              <a:gd name="connsiteX72" fmla="*/ 4976446 w 8203223"/>
              <a:gd name="connsiteY72" fmla="*/ 491820 h 2865743"/>
              <a:gd name="connsiteX73" fmla="*/ 4976446 w 8203223"/>
              <a:gd name="connsiteY73" fmla="*/ 421482 h 2865743"/>
              <a:gd name="connsiteX74" fmla="*/ 4932484 w 8203223"/>
              <a:gd name="connsiteY74" fmla="*/ 412690 h 2865743"/>
              <a:gd name="connsiteX75" fmla="*/ 4941277 w 8203223"/>
              <a:gd name="connsiteY75" fmla="*/ 386313 h 2865743"/>
              <a:gd name="connsiteX76" fmla="*/ 4976446 w 8203223"/>
              <a:gd name="connsiteY76" fmla="*/ 377520 h 2865743"/>
              <a:gd name="connsiteX77" fmla="*/ 4950069 w 8203223"/>
              <a:gd name="connsiteY77" fmla="*/ 368728 h 2865743"/>
              <a:gd name="connsiteX78" fmla="*/ 4765430 w 8203223"/>
              <a:gd name="connsiteY78" fmla="*/ 359936 h 2865743"/>
              <a:gd name="connsiteX79" fmla="*/ 4712677 w 8203223"/>
              <a:gd name="connsiteY79" fmla="*/ 333559 h 2865743"/>
              <a:gd name="connsiteX80" fmla="*/ 4686300 w 8203223"/>
              <a:gd name="connsiteY80" fmla="*/ 324767 h 2865743"/>
              <a:gd name="connsiteX81" fmla="*/ 4659923 w 8203223"/>
              <a:gd name="connsiteY81" fmla="*/ 307182 h 2865743"/>
              <a:gd name="connsiteX82" fmla="*/ 4589584 w 8203223"/>
              <a:gd name="connsiteY82" fmla="*/ 289597 h 2865743"/>
              <a:gd name="connsiteX83" fmla="*/ 4563207 w 8203223"/>
              <a:gd name="connsiteY83" fmla="*/ 280805 h 2865743"/>
              <a:gd name="connsiteX84" fmla="*/ 4466492 w 8203223"/>
              <a:gd name="connsiteY84" fmla="*/ 254428 h 2865743"/>
              <a:gd name="connsiteX85" fmla="*/ 4440115 w 8203223"/>
              <a:gd name="connsiteY85" fmla="*/ 245636 h 2865743"/>
              <a:gd name="connsiteX86" fmla="*/ 4378569 w 8203223"/>
              <a:gd name="connsiteY86" fmla="*/ 236843 h 2865743"/>
              <a:gd name="connsiteX87" fmla="*/ 4325815 w 8203223"/>
              <a:gd name="connsiteY87" fmla="*/ 219259 h 2865743"/>
              <a:gd name="connsiteX88" fmla="*/ 4211515 w 8203223"/>
              <a:gd name="connsiteY88" fmla="*/ 201674 h 2865743"/>
              <a:gd name="connsiteX89" fmla="*/ 4141177 w 8203223"/>
              <a:gd name="connsiteY89" fmla="*/ 184090 h 2865743"/>
              <a:gd name="connsiteX90" fmla="*/ 4106007 w 8203223"/>
              <a:gd name="connsiteY90" fmla="*/ 175297 h 2865743"/>
              <a:gd name="connsiteX91" fmla="*/ 4079630 w 8203223"/>
              <a:gd name="connsiteY91" fmla="*/ 166505 h 2865743"/>
              <a:gd name="connsiteX92" fmla="*/ 3912577 w 8203223"/>
              <a:gd name="connsiteY92" fmla="*/ 157713 h 2865743"/>
              <a:gd name="connsiteX93" fmla="*/ 3851030 w 8203223"/>
              <a:gd name="connsiteY93" fmla="*/ 148920 h 2865743"/>
              <a:gd name="connsiteX94" fmla="*/ 3833446 w 8203223"/>
              <a:gd name="connsiteY94" fmla="*/ 122543 h 2865743"/>
              <a:gd name="connsiteX95" fmla="*/ 3798277 w 8203223"/>
              <a:gd name="connsiteY95" fmla="*/ 113751 h 2865743"/>
              <a:gd name="connsiteX96" fmla="*/ 3437792 w 8203223"/>
              <a:gd name="connsiteY96" fmla="*/ 122543 h 2865743"/>
              <a:gd name="connsiteX97" fmla="*/ 3323492 w 8203223"/>
              <a:gd name="connsiteY97" fmla="*/ 131336 h 2865743"/>
              <a:gd name="connsiteX98" fmla="*/ 2954215 w 8203223"/>
              <a:gd name="connsiteY98" fmla="*/ 122543 h 2865743"/>
              <a:gd name="connsiteX99" fmla="*/ 2919046 w 8203223"/>
              <a:gd name="connsiteY99" fmla="*/ 113751 h 2865743"/>
              <a:gd name="connsiteX100" fmla="*/ 2866292 w 8203223"/>
              <a:gd name="connsiteY100" fmla="*/ 104959 h 2865743"/>
              <a:gd name="connsiteX101" fmla="*/ 2813538 w 8203223"/>
              <a:gd name="connsiteY101" fmla="*/ 87374 h 2865743"/>
              <a:gd name="connsiteX102" fmla="*/ 2760784 w 8203223"/>
              <a:gd name="connsiteY102" fmla="*/ 69790 h 2865743"/>
              <a:gd name="connsiteX103" fmla="*/ 2539261 w 8203223"/>
              <a:gd name="connsiteY103" fmla="*/ 72148 h 2865743"/>
              <a:gd name="connsiteX104" fmla="*/ 1433146 w 8203223"/>
              <a:gd name="connsiteY104" fmla="*/ 69790 h 2865743"/>
              <a:gd name="connsiteX105" fmla="*/ 1301261 w 8203223"/>
              <a:gd name="connsiteY105" fmla="*/ 87374 h 2865743"/>
              <a:gd name="connsiteX106" fmla="*/ 1151792 w 8203223"/>
              <a:gd name="connsiteY106" fmla="*/ 113751 h 2865743"/>
              <a:gd name="connsiteX107" fmla="*/ 1046284 w 8203223"/>
              <a:gd name="connsiteY107" fmla="*/ 131336 h 2865743"/>
              <a:gd name="connsiteX108" fmla="*/ 738554 w 8203223"/>
              <a:gd name="connsiteY108" fmla="*/ 122543 h 2865743"/>
              <a:gd name="connsiteX109" fmla="*/ 703384 w 8203223"/>
              <a:gd name="connsiteY109" fmla="*/ 104959 h 2865743"/>
              <a:gd name="connsiteX110" fmla="*/ 677007 w 8203223"/>
              <a:gd name="connsiteY110" fmla="*/ 96167 h 2865743"/>
              <a:gd name="connsiteX111" fmla="*/ 633046 w 8203223"/>
              <a:gd name="connsiteY111" fmla="*/ 87374 h 2865743"/>
              <a:gd name="connsiteX112" fmla="*/ 580292 w 8203223"/>
              <a:gd name="connsiteY112" fmla="*/ 69790 h 2865743"/>
              <a:gd name="connsiteX113" fmla="*/ 553915 w 8203223"/>
              <a:gd name="connsiteY113" fmla="*/ 60997 h 2865743"/>
              <a:gd name="connsiteX114" fmla="*/ 483577 w 8203223"/>
              <a:gd name="connsiteY114" fmla="*/ 43413 h 2865743"/>
              <a:gd name="connsiteX115" fmla="*/ 413238 w 8203223"/>
              <a:gd name="connsiteY115" fmla="*/ 25828 h 2865743"/>
              <a:gd name="connsiteX116" fmla="*/ 237392 w 8203223"/>
              <a:gd name="connsiteY116" fmla="*/ 14105 h 2865743"/>
              <a:gd name="connsiteX117" fmla="*/ 0 w 8203223"/>
              <a:gd name="connsiteY117" fmla="*/ 0 h 2865743"/>
              <a:gd name="connsiteX118" fmla="*/ 0 w 8203223"/>
              <a:gd name="connsiteY118" fmla="*/ 2865743 h 2865743"/>
              <a:gd name="connsiteX119" fmla="*/ 8203223 w 8203223"/>
              <a:gd name="connsiteY119" fmla="*/ 2856951 h 2865743"/>
              <a:gd name="connsiteX120" fmla="*/ 8176846 w 8203223"/>
              <a:gd name="connsiteY120" fmla="*/ 2725067 h 2865743"/>
              <a:gd name="connsiteX121" fmla="*/ 8071338 w 8203223"/>
              <a:gd name="connsiteY121" fmla="*/ 2725067 h 2865743"/>
              <a:gd name="connsiteX122" fmla="*/ 8044961 w 8203223"/>
              <a:gd name="connsiteY122" fmla="*/ 2707482 h 2865743"/>
              <a:gd name="connsiteX123" fmla="*/ 7930661 w 8203223"/>
              <a:gd name="connsiteY123" fmla="*/ 2698690 h 2865743"/>
              <a:gd name="connsiteX124" fmla="*/ 7965830 w 8203223"/>
              <a:gd name="connsiteY124" fmla="*/ 2663520 h 2865743"/>
              <a:gd name="connsiteX125" fmla="*/ 7983415 w 8203223"/>
              <a:gd name="connsiteY125" fmla="*/ 2637143 h 2865743"/>
              <a:gd name="connsiteX126" fmla="*/ 7675684 w 8203223"/>
              <a:gd name="connsiteY126" fmla="*/ 2610767 h 2865743"/>
              <a:gd name="connsiteX127" fmla="*/ 7649307 w 8203223"/>
              <a:gd name="connsiteY127" fmla="*/ 2584390 h 2865743"/>
              <a:gd name="connsiteX128" fmla="*/ 7614138 w 8203223"/>
              <a:gd name="connsiteY128" fmla="*/ 2575597 h 2865743"/>
              <a:gd name="connsiteX129" fmla="*/ 7587761 w 8203223"/>
              <a:gd name="connsiteY129" fmla="*/ 2566805 h 2865743"/>
              <a:gd name="connsiteX130" fmla="*/ 7578969 w 8203223"/>
              <a:gd name="connsiteY130" fmla="*/ 2540428 h 2865743"/>
              <a:gd name="connsiteX131" fmla="*/ 7631723 w 8203223"/>
              <a:gd name="connsiteY131" fmla="*/ 2514051 h 2865743"/>
              <a:gd name="connsiteX132" fmla="*/ 7552592 w 8203223"/>
              <a:gd name="connsiteY132" fmla="*/ 2478882 h 2865743"/>
              <a:gd name="connsiteX133" fmla="*/ 7499838 w 8203223"/>
              <a:gd name="connsiteY133" fmla="*/ 2461297 h 2865743"/>
              <a:gd name="connsiteX134" fmla="*/ 7447084 w 8203223"/>
              <a:gd name="connsiteY134" fmla="*/ 2452505 h 2865743"/>
              <a:gd name="connsiteX135" fmla="*/ 7420707 w 8203223"/>
              <a:gd name="connsiteY135" fmla="*/ 2443713 h 2865743"/>
              <a:gd name="connsiteX136" fmla="*/ 7367954 w 8203223"/>
              <a:gd name="connsiteY136" fmla="*/ 2434920 h 2865743"/>
              <a:gd name="connsiteX137" fmla="*/ 7341577 w 8203223"/>
              <a:gd name="connsiteY137" fmla="*/ 2417336 h 2865743"/>
              <a:gd name="connsiteX138" fmla="*/ 7297615 w 8203223"/>
              <a:gd name="connsiteY138" fmla="*/ 2373374 h 2865743"/>
              <a:gd name="connsiteX139" fmla="*/ 7244861 w 8203223"/>
              <a:gd name="connsiteY139" fmla="*/ 2355790 h 2865743"/>
              <a:gd name="connsiteX140" fmla="*/ 7218484 w 8203223"/>
              <a:gd name="connsiteY140" fmla="*/ 2346997 h 2865743"/>
              <a:gd name="connsiteX141" fmla="*/ 7244861 w 8203223"/>
              <a:gd name="connsiteY141" fmla="*/ 2329413 h 2865743"/>
              <a:gd name="connsiteX142" fmla="*/ 7288823 w 8203223"/>
              <a:gd name="connsiteY142" fmla="*/ 2320620 h 2865743"/>
              <a:gd name="connsiteX143" fmla="*/ 7227277 w 8203223"/>
              <a:gd name="connsiteY143" fmla="*/ 2276659 h 2865743"/>
              <a:gd name="connsiteX144" fmla="*/ 7200900 w 8203223"/>
              <a:gd name="connsiteY144" fmla="*/ 2267867 h 2865743"/>
              <a:gd name="connsiteX145" fmla="*/ 7112977 w 8203223"/>
              <a:gd name="connsiteY145" fmla="*/ 2250282 h 2865743"/>
              <a:gd name="connsiteX146" fmla="*/ 6866792 w 8203223"/>
              <a:gd name="connsiteY146" fmla="*/ 2241490 h 2865743"/>
              <a:gd name="connsiteX147" fmla="*/ 6814038 w 8203223"/>
              <a:gd name="connsiteY147" fmla="*/ 2215113 h 2865743"/>
              <a:gd name="connsiteX148" fmla="*/ 6761284 w 8203223"/>
              <a:gd name="connsiteY148" fmla="*/ 2197528 h 2865743"/>
              <a:gd name="connsiteX149" fmla="*/ 6664569 w 8203223"/>
              <a:gd name="connsiteY149" fmla="*/ 2179943 h 2865743"/>
              <a:gd name="connsiteX150" fmla="*/ 6567854 w 8203223"/>
              <a:gd name="connsiteY150" fmla="*/ 2153567 h 2865743"/>
              <a:gd name="connsiteX151" fmla="*/ 6550269 w 8203223"/>
              <a:gd name="connsiteY151" fmla="*/ 2127190 h 2865743"/>
              <a:gd name="connsiteX152" fmla="*/ 6585438 w 8203223"/>
              <a:gd name="connsiteY152" fmla="*/ 2118397 h 2865743"/>
              <a:gd name="connsiteX153" fmla="*/ 6286500 w 8203223"/>
              <a:gd name="connsiteY153" fmla="*/ 2074436 h 2865743"/>
              <a:gd name="connsiteX154" fmla="*/ 6260123 w 8203223"/>
              <a:gd name="connsiteY154" fmla="*/ 2056851 h 2865743"/>
              <a:gd name="connsiteX155" fmla="*/ 6137030 w 8203223"/>
              <a:gd name="connsiteY155"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5047700 w 8203223"/>
              <a:gd name="connsiteY65" fmla="*/ 614180 h 2865743"/>
              <a:gd name="connsiteX66" fmla="*/ 5090746 w 8203223"/>
              <a:gd name="connsiteY66" fmla="*/ 606120 h 2865743"/>
              <a:gd name="connsiteX67" fmla="*/ 5161084 w 8203223"/>
              <a:gd name="connsiteY67" fmla="*/ 588536 h 2865743"/>
              <a:gd name="connsiteX68" fmla="*/ 5125915 w 8203223"/>
              <a:gd name="connsiteY68" fmla="*/ 579743 h 2865743"/>
              <a:gd name="connsiteX69" fmla="*/ 5081954 w 8203223"/>
              <a:gd name="connsiteY69" fmla="*/ 570951 h 2865743"/>
              <a:gd name="connsiteX70" fmla="*/ 5055577 w 8203223"/>
              <a:gd name="connsiteY70" fmla="*/ 562159 h 2865743"/>
              <a:gd name="connsiteX71" fmla="*/ 4967654 w 8203223"/>
              <a:gd name="connsiteY71" fmla="*/ 553367 h 2865743"/>
              <a:gd name="connsiteX72" fmla="*/ 4976446 w 8203223"/>
              <a:gd name="connsiteY72" fmla="*/ 491820 h 2865743"/>
              <a:gd name="connsiteX73" fmla="*/ 4976446 w 8203223"/>
              <a:gd name="connsiteY73" fmla="*/ 421482 h 2865743"/>
              <a:gd name="connsiteX74" fmla="*/ 4932484 w 8203223"/>
              <a:gd name="connsiteY74" fmla="*/ 412690 h 2865743"/>
              <a:gd name="connsiteX75" fmla="*/ 4941277 w 8203223"/>
              <a:gd name="connsiteY75" fmla="*/ 386313 h 2865743"/>
              <a:gd name="connsiteX76" fmla="*/ 4976446 w 8203223"/>
              <a:gd name="connsiteY76" fmla="*/ 377520 h 2865743"/>
              <a:gd name="connsiteX77" fmla="*/ 4950069 w 8203223"/>
              <a:gd name="connsiteY77" fmla="*/ 368728 h 2865743"/>
              <a:gd name="connsiteX78" fmla="*/ 4765430 w 8203223"/>
              <a:gd name="connsiteY78" fmla="*/ 359936 h 2865743"/>
              <a:gd name="connsiteX79" fmla="*/ 4712677 w 8203223"/>
              <a:gd name="connsiteY79" fmla="*/ 333559 h 2865743"/>
              <a:gd name="connsiteX80" fmla="*/ 4686300 w 8203223"/>
              <a:gd name="connsiteY80" fmla="*/ 324767 h 2865743"/>
              <a:gd name="connsiteX81" fmla="*/ 4659923 w 8203223"/>
              <a:gd name="connsiteY81" fmla="*/ 307182 h 2865743"/>
              <a:gd name="connsiteX82" fmla="*/ 4589584 w 8203223"/>
              <a:gd name="connsiteY82" fmla="*/ 289597 h 2865743"/>
              <a:gd name="connsiteX83" fmla="*/ 4563207 w 8203223"/>
              <a:gd name="connsiteY83" fmla="*/ 280805 h 2865743"/>
              <a:gd name="connsiteX84" fmla="*/ 4466492 w 8203223"/>
              <a:gd name="connsiteY84" fmla="*/ 254428 h 2865743"/>
              <a:gd name="connsiteX85" fmla="*/ 4440115 w 8203223"/>
              <a:gd name="connsiteY85" fmla="*/ 245636 h 2865743"/>
              <a:gd name="connsiteX86" fmla="*/ 4378569 w 8203223"/>
              <a:gd name="connsiteY86" fmla="*/ 236843 h 2865743"/>
              <a:gd name="connsiteX87" fmla="*/ 4325815 w 8203223"/>
              <a:gd name="connsiteY87" fmla="*/ 219259 h 2865743"/>
              <a:gd name="connsiteX88" fmla="*/ 4211515 w 8203223"/>
              <a:gd name="connsiteY88" fmla="*/ 201674 h 2865743"/>
              <a:gd name="connsiteX89" fmla="*/ 4141177 w 8203223"/>
              <a:gd name="connsiteY89" fmla="*/ 184090 h 2865743"/>
              <a:gd name="connsiteX90" fmla="*/ 4106007 w 8203223"/>
              <a:gd name="connsiteY90" fmla="*/ 175297 h 2865743"/>
              <a:gd name="connsiteX91" fmla="*/ 4079630 w 8203223"/>
              <a:gd name="connsiteY91" fmla="*/ 166505 h 2865743"/>
              <a:gd name="connsiteX92" fmla="*/ 3912577 w 8203223"/>
              <a:gd name="connsiteY92" fmla="*/ 157713 h 2865743"/>
              <a:gd name="connsiteX93" fmla="*/ 3851030 w 8203223"/>
              <a:gd name="connsiteY93" fmla="*/ 148920 h 2865743"/>
              <a:gd name="connsiteX94" fmla="*/ 3833446 w 8203223"/>
              <a:gd name="connsiteY94" fmla="*/ 122543 h 2865743"/>
              <a:gd name="connsiteX95" fmla="*/ 3798277 w 8203223"/>
              <a:gd name="connsiteY95" fmla="*/ 113751 h 2865743"/>
              <a:gd name="connsiteX96" fmla="*/ 3437792 w 8203223"/>
              <a:gd name="connsiteY96" fmla="*/ 122543 h 2865743"/>
              <a:gd name="connsiteX97" fmla="*/ 3323492 w 8203223"/>
              <a:gd name="connsiteY97" fmla="*/ 131336 h 2865743"/>
              <a:gd name="connsiteX98" fmla="*/ 2954215 w 8203223"/>
              <a:gd name="connsiteY98" fmla="*/ 122543 h 2865743"/>
              <a:gd name="connsiteX99" fmla="*/ 2919046 w 8203223"/>
              <a:gd name="connsiteY99" fmla="*/ 113751 h 2865743"/>
              <a:gd name="connsiteX100" fmla="*/ 2866292 w 8203223"/>
              <a:gd name="connsiteY100" fmla="*/ 104959 h 2865743"/>
              <a:gd name="connsiteX101" fmla="*/ 2813538 w 8203223"/>
              <a:gd name="connsiteY101" fmla="*/ 87374 h 2865743"/>
              <a:gd name="connsiteX102" fmla="*/ 2760784 w 8203223"/>
              <a:gd name="connsiteY102" fmla="*/ 69790 h 2865743"/>
              <a:gd name="connsiteX103" fmla="*/ 2539261 w 8203223"/>
              <a:gd name="connsiteY103" fmla="*/ 72148 h 2865743"/>
              <a:gd name="connsiteX104" fmla="*/ 1433146 w 8203223"/>
              <a:gd name="connsiteY104" fmla="*/ 69790 h 2865743"/>
              <a:gd name="connsiteX105" fmla="*/ 1301261 w 8203223"/>
              <a:gd name="connsiteY105" fmla="*/ 87374 h 2865743"/>
              <a:gd name="connsiteX106" fmla="*/ 1151792 w 8203223"/>
              <a:gd name="connsiteY106" fmla="*/ 113751 h 2865743"/>
              <a:gd name="connsiteX107" fmla="*/ 1046284 w 8203223"/>
              <a:gd name="connsiteY107" fmla="*/ 131336 h 2865743"/>
              <a:gd name="connsiteX108" fmla="*/ 738554 w 8203223"/>
              <a:gd name="connsiteY108" fmla="*/ 122543 h 2865743"/>
              <a:gd name="connsiteX109" fmla="*/ 703384 w 8203223"/>
              <a:gd name="connsiteY109" fmla="*/ 104959 h 2865743"/>
              <a:gd name="connsiteX110" fmla="*/ 677007 w 8203223"/>
              <a:gd name="connsiteY110" fmla="*/ 96167 h 2865743"/>
              <a:gd name="connsiteX111" fmla="*/ 633046 w 8203223"/>
              <a:gd name="connsiteY111" fmla="*/ 87374 h 2865743"/>
              <a:gd name="connsiteX112" fmla="*/ 580292 w 8203223"/>
              <a:gd name="connsiteY112" fmla="*/ 69790 h 2865743"/>
              <a:gd name="connsiteX113" fmla="*/ 553915 w 8203223"/>
              <a:gd name="connsiteY113" fmla="*/ 60997 h 2865743"/>
              <a:gd name="connsiteX114" fmla="*/ 483577 w 8203223"/>
              <a:gd name="connsiteY114" fmla="*/ 43413 h 2865743"/>
              <a:gd name="connsiteX115" fmla="*/ 413238 w 8203223"/>
              <a:gd name="connsiteY115" fmla="*/ 25828 h 2865743"/>
              <a:gd name="connsiteX116" fmla="*/ 237392 w 8203223"/>
              <a:gd name="connsiteY116" fmla="*/ 14105 h 2865743"/>
              <a:gd name="connsiteX117" fmla="*/ 0 w 8203223"/>
              <a:gd name="connsiteY117" fmla="*/ 0 h 2865743"/>
              <a:gd name="connsiteX118" fmla="*/ 0 w 8203223"/>
              <a:gd name="connsiteY118" fmla="*/ 2865743 h 2865743"/>
              <a:gd name="connsiteX119" fmla="*/ 8203223 w 8203223"/>
              <a:gd name="connsiteY119" fmla="*/ 2856951 h 2865743"/>
              <a:gd name="connsiteX120" fmla="*/ 8176846 w 8203223"/>
              <a:gd name="connsiteY120" fmla="*/ 2725067 h 2865743"/>
              <a:gd name="connsiteX121" fmla="*/ 8071338 w 8203223"/>
              <a:gd name="connsiteY121" fmla="*/ 2725067 h 2865743"/>
              <a:gd name="connsiteX122" fmla="*/ 8044961 w 8203223"/>
              <a:gd name="connsiteY122" fmla="*/ 2707482 h 2865743"/>
              <a:gd name="connsiteX123" fmla="*/ 7930661 w 8203223"/>
              <a:gd name="connsiteY123" fmla="*/ 2698690 h 2865743"/>
              <a:gd name="connsiteX124" fmla="*/ 7965830 w 8203223"/>
              <a:gd name="connsiteY124" fmla="*/ 2663520 h 2865743"/>
              <a:gd name="connsiteX125" fmla="*/ 7983415 w 8203223"/>
              <a:gd name="connsiteY125" fmla="*/ 2637143 h 2865743"/>
              <a:gd name="connsiteX126" fmla="*/ 7675684 w 8203223"/>
              <a:gd name="connsiteY126" fmla="*/ 2610767 h 2865743"/>
              <a:gd name="connsiteX127" fmla="*/ 7649307 w 8203223"/>
              <a:gd name="connsiteY127" fmla="*/ 2584390 h 2865743"/>
              <a:gd name="connsiteX128" fmla="*/ 7614138 w 8203223"/>
              <a:gd name="connsiteY128" fmla="*/ 2575597 h 2865743"/>
              <a:gd name="connsiteX129" fmla="*/ 7587761 w 8203223"/>
              <a:gd name="connsiteY129" fmla="*/ 2566805 h 2865743"/>
              <a:gd name="connsiteX130" fmla="*/ 7578969 w 8203223"/>
              <a:gd name="connsiteY130" fmla="*/ 2540428 h 2865743"/>
              <a:gd name="connsiteX131" fmla="*/ 7631723 w 8203223"/>
              <a:gd name="connsiteY131" fmla="*/ 2514051 h 2865743"/>
              <a:gd name="connsiteX132" fmla="*/ 7552592 w 8203223"/>
              <a:gd name="connsiteY132" fmla="*/ 2478882 h 2865743"/>
              <a:gd name="connsiteX133" fmla="*/ 7499838 w 8203223"/>
              <a:gd name="connsiteY133" fmla="*/ 2461297 h 2865743"/>
              <a:gd name="connsiteX134" fmla="*/ 7447084 w 8203223"/>
              <a:gd name="connsiteY134" fmla="*/ 2452505 h 2865743"/>
              <a:gd name="connsiteX135" fmla="*/ 7420707 w 8203223"/>
              <a:gd name="connsiteY135" fmla="*/ 2443713 h 2865743"/>
              <a:gd name="connsiteX136" fmla="*/ 7367954 w 8203223"/>
              <a:gd name="connsiteY136" fmla="*/ 2434920 h 2865743"/>
              <a:gd name="connsiteX137" fmla="*/ 7341577 w 8203223"/>
              <a:gd name="connsiteY137" fmla="*/ 2417336 h 2865743"/>
              <a:gd name="connsiteX138" fmla="*/ 7297615 w 8203223"/>
              <a:gd name="connsiteY138" fmla="*/ 2373374 h 2865743"/>
              <a:gd name="connsiteX139" fmla="*/ 7244861 w 8203223"/>
              <a:gd name="connsiteY139" fmla="*/ 2355790 h 2865743"/>
              <a:gd name="connsiteX140" fmla="*/ 7218484 w 8203223"/>
              <a:gd name="connsiteY140" fmla="*/ 2346997 h 2865743"/>
              <a:gd name="connsiteX141" fmla="*/ 7244861 w 8203223"/>
              <a:gd name="connsiteY141" fmla="*/ 2329413 h 2865743"/>
              <a:gd name="connsiteX142" fmla="*/ 7288823 w 8203223"/>
              <a:gd name="connsiteY142" fmla="*/ 2320620 h 2865743"/>
              <a:gd name="connsiteX143" fmla="*/ 7227277 w 8203223"/>
              <a:gd name="connsiteY143" fmla="*/ 2276659 h 2865743"/>
              <a:gd name="connsiteX144" fmla="*/ 7200900 w 8203223"/>
              <a:gd name="connsiteY144" fmla="*/ 2267867 h 2865743"/>
              <a:gd name="connsiteX145" fmla="*/ 7112977 w 8203223"/>
              <a:gd name="connsiteY145" fmla="*/ 2250282 h 2865743"/>
              <a:gd name="connsiteX146" fmla="*/ 6866792 w 8203223"/>
              <a:gd name="connsiteY146" fmla="*/ 2241490 h 2865743"/>
              <a:gd name="connsiteX147" fmla="*/ 6814038 w 8203223"/>
              <a:gd name="connsiteY147" fmla="*/ 2215113 h 2865743"/>
              <a:gd name="connsiteX148" fmla="*/ 6761284 w 8203223"/>
              <a:gd name="connsiteY148" fmla="*/ 2197528 h 2865743"/>
              <a:gd name="connsiteX149" fmla="*/ 6664569 w 8203223"/>
              <a:gd name="connsiteY149" fmla="*/ 2179943 h 2865743"/>
              <a:gd name="connsiteX150" fmla="*/ 6567854 w 8203223"/>
              <a:gd name="connsiteY150" fmla="*/ 2153567 h 2865743"/>
              <a:gd name="connsiteX151" fmla="*/ 6550269 w 8203223"/>
              <a:gd name="connsiteY151" fmla="*/ 2127190 h 2865743"/>
              <a:gd name="connsiteX152" fmla="*/ 6585438 w 8203223"/>
              <a:gd name="connsiteY152" fmla="*/ 2118397 h 2865743"/>
              <a:gd name="connsiteX153" fmla="*/ 6286500 w 8203223"/>
              <a:gd name="connsiteY153" fmla="*/ 2074436 h 2865743"/>
              <a:gd name="connsiteX154" fmla="*/ 6260123 w 8203223"/>
              <a:gd name="connsiteY154" fmla="*/ 2056851 h 2865743"/>
              <a:gd name="connsiteX155" fmla="*/ 6137030 w 8203223"/>
              <a:gd name="connsiteY155"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5047700 w 8203223"/>
              <a:gd name="connsiteY65" fmla="*/ 614180 h 2865743"/>
              <a:gd name="connsiteX66" fmla="*/ 5090746 w 8203223"/>
              <a:gd name="connsiteY66" fmla="*/ 606120 h 2865743"/>
              <a:gd name="connsiteX67" fmla="*/ 5132509 w 8203223"/>
              <a:gd name="connsiteY67" fmla="*/ 588536 h 2865743"/>
              <a:gd name="connsiteX68" fmla="*/ 5125915 w 8203223"/>
              <a:gd name="connsiteY68" fmla="*/ 579743 h 2865743"/>
              <a:gd name="connsiteX69" fmla="*/ 5081954 w 8203223"/>
              <a:gd name="connsiteY69" fmla="*/ 570951 h 2865743"/>
              <a:gd name="connsiteX70" fmla="*/ 5055577 w 8203223"/>
              <a:gd name="connsiteY70" fmla="*/ 562159 h 2865743"/>
              <a:gd name="connsiteX71" fmla="*/ 4967654 w 8203223"/>
              <a:gd name="connsiteY71" fmla="*/ 553367 h 2865743"/>
              <a:gd name="connsiteX72" fmla="*/ 4976446 w 8203223"/>
              <a:gd name="connsiteY72" fmla="*/ 491820 h 2865743"/>
              <a:gd name="connsiteX73" fmla="*/ 4976446 w 8203223"/>
              <a:gd name="connsiteY73" fmla="*/ 421482 h 2865743"/>
              <a:gd name="connsiteX74" fmla="*/ 4932484 w 8203223"/>
              <a:gd name="connsiteY74" fmla="*/ 412690 h 2865743"/>
              <a:gd name="connsiteX75" fmla="*/ 4941277 w 8203223"/>
              <a:gd name="connsiteY75" fmla="*/ 386313 h 2865743"/>
              <a:gd name="connsiteX76" fmla="*/ 4976446 w 8203223"/>
              <a:gd name="connsiteY76" fmla="*/ 377520 h 2865743"/>
              <a:gd name="connsiteX77" fmla="*/ 4950069 w 8203223"/>
              <a:gd name="connsiteY77" fmla="*/ 368728 h 2865743"/>
              <a:gd name="connsiteX78" fmla="*/ 4765430 w 8203223"/>
              <a:gd name="connsiteY78" fmla="*/ 359936 h 2865743"/>
              <a:gd name="connsiteX79" fmla="*/ 4712677 w 8203223"/>
              <a:gd name="connsiteY79" fmla="*/ 333559 h 2865743"/>
              <a:gd name="connsiteX80" fmla="*/ 4686300 w 8203223"/>
              <a:gd name="connsiteY80" fmla="*/ 324767 h 2865743"/>
              <a:gd name="connsiteX81" fmla="*/ 4659923 w 8203223"/>
              <a:gd name="connsiteY81" fmla="*/ 307182 h 2865743"/>
              <a:gd name="connsiteX82" fmla="*/ 4589584 w 8203223"/>
              <a:gd name="connsiteY82" fmla="*/ 289597 h 2865743"/>
              <a:gd name="connsiteX83" fmla="*/ 4563207 w 8203223"/>
              <a:gd name="connsiteY83" fmla="*/ 280805 h 2865743"/>
              <a:gd name="connsiteX84" fmla="*/ 4466492 w 8203223"/>
              <a:gd name="connsiteY84" fmla="*/ 254428 h 2865743"/>
              <a:gd name="connsiteX85" fmla="*/ 4440115 w 8203223"/>
              <a:gd name="connsiteY85" fmla="*/ 245636 h 2865743"/>
              <a:gd name="connsiteX86" fmla="*/ 4378569 w 8203223"/>
              <a:gd name="connsiteY86" fmla="*/ 236843 h 2865743"/>
              <a:gd name="connsiteX87" fmla="*/ 4325815 w 8203223"/>
              <a:gd name="connsiteY87" fmla="*/ 219259 h 2865743"/>
              <a:gd name="connsiteX88" fmla="*/ 4211515 w 8203223"/>
              <a:gd name="connsiteY88" fmla="*/ 201674 h 2865743"/>
              <a:gd name="connsiteX89" fmla="*/ 4141177 w 8203223"/>
              <a:gd name="connsiteY89" fmla="*/ 184090 h 2865743"/>
              <a:gd name="connsiteX90" fmla="*/ 4106007 w 8203223"/>
              <a:gd name="connsiteY90" fmla="*/ 175297 h 2865743"/>
              <a:gd name="connsiteX91" fmla="*/ 4079630 w 8203223"/>
              <a:gd name="connsiteY91" fmla="*/ 166505 h 2865743"/>
              <a:gd name="connsiteX92" fmla="*/ 3912577 w 8203223"/>
              <a:gd name="connsiteY92" fmla="*/ 157713 h 2865743"/>
              <a:gd name="connsiteX93" fmla="*/ 3851030 w 8203223"/>
              <a:gd name="connsiteY93" fmla="*/ 148920 h 2865743"/>
              <a:gd name="connsiteX94" fmla="*/ 3833446 w 8203223"/>
              <a:gd name="connsiteY94" fmla="*/ 122543 h 2865743"/>
              <a:gd name="connsiteX95" fmla="*/ 3798277 w 8203223"/>
              <a:gd name="connsiteY95" fmla="*/ 113751 h 2865743"/>
              <a:gd name="connsiteX96" fmla="*/ 3437792 w 8203223"/>
              <a:gd name="connsiteY96" fmla="*/ 122543 h 2865743"/>
              <a:gd name="connsiteX97" fmla="*/ 3323492 w 8203223"/>
              <a:gd name="connsiteY97" fmla="*/ 131336 h 2865743"/>
              <a:gd name="connsiteX98" fmla="*/ 2954215 w 8203223"/>
              <a:gd name="connsiteY98" fmla="*/ 122543 h 2865743"/>
              <a:gd name="connsiteX99" fmla="*/ 2919046 w 8203223"/>
              <a:gd name="connsiteY99" fmla="*/ 113751 h 2865743"/>
              <a:gd name="connsiteX100" fmla="*/ 2866292 w 8203223"/>
              <a:gd name="connsiteY100" fmla="*/ 104959 h 2865743"/>
              <a:gd name="connsiteX101" fmla="*/ 2813538 w 8203223"/>
              <a:gd name="connsiteY101" fmla="*/ 87374 h 2865743"/>
              <a:gd name="connsiteX102" fmla="*/ 2760784 w 8203223"/>
              <a:gd name="connsiteY102" fmla="*/ 69790 h 2865743"/>
              <a:gd name="connsiteX103" fmla="*/ 2539261 w 8203223"/>
              <a:gd name="connsiteY103" fmla="*/ 72148 h 2865743"/>
              <a:gd name="connsiteX104" fmla="*/ 1433146 w 8203223"/>
              <a:gd name="connsiteY104" fmla="*/ 69790 h 2865743"/>
              <a:gd name="connsiteX105" fmla="*/ 1301261 w 8203223"/>
              <a:gd name="connsiteY105" fmla="*/ 87374 h 2865743"/>
              <a:gd name="connsiteX106" fmla="*/ 1151792 w 8203223"/>
              <a:gd name="connsiteY106" fmla="*/ 113751 h 2865743"/>
              <a:gd name="connsiteX107" fmla="*/ 1046284 w 8203223"/>
              <a:gd name="connsiteY107" fmla="*/ 131336 h 2865743"/>
              <a:gd name="connsiteX108" fmla="*/ 738554 w 8203223"/>
              <a:gd name="connsiteY108" fmla="*/ 122543 h 2865743"/>
              <a:gd name="connsiteX109" fmla="*/ 703384 w 8203223"/>
              <a:gd name="connsiteY109" fmla="*/ 104959 h 2865743"/>
              <a:gd name="connsiteX110" fmla="*/ 677007 w 8203223"/>
              <a:gd name="connsiteY110" fmla="*/ 96167 h 2865743"/>
              <a:gd name="connsiteX111" fmla="*/ 633046 w 8203223"/>
              <a:gd name="connsiteY111" fmla="*/ 87374 h 2865743"/>
              <a:gd name="connsiteX112" fmla="*/ 580292 w 8203223"/>
              <a:gd name="connsiteY112" fmla="*/ 69790 h 2865743"/>
              <a:gd name="connsiteX113" fmla="*/ 553915 w 8203223"/>
              <a:gd name="connsiteY113" fmla="*/ 60997 h 2865743"/>
              <a:gd name="connsiteX114" fmla="*/ 483577 w 8203223"/>
              <a:gd name="connsiteY114" fmla="*/ 43413 h 2865743"/>
              <a:gd name="connsiteX115" fmla="*/ 413238 w 8203223"/>
              <a:gd name="connsiteY115" fmla="*/ 25828 h 2865743"/>
              <a:gd name="connsiteX116" fmla="*/ 237392 w 8203223"/>
              <a:gd name="connsiteY116" fmla="*/ 14105 h 2865743"/>
              <a:gd name="connsiteX117" fmla="*/ 0 w 8203223"/>
              <a:gd name="connsiteY117" fmla="*/ 0 h 2865743"/>
              <a:gd name="connsiteX118" fmla="*/ 0 w 8203223"/>
              <a:gd name="connsiteY118" fmla="*/ 2865743 h 2865743"/>
              <a:gd name="connsiteX119" fmla="*/ 8203223 w 8203223"/>
              <a:gd name="connsiteY119" fmla="*/ 2856951 h 2865743"/>
              <a:gd name="connsiteX120" fmla="*/ 8176846 w 8203223"/>
              <a:gd name="connsiteY120" fmla="*/ 2725067 h 2865743"/>
              <a:gd name="connsiteX121" fmla="*/ 8071338 w 8203223"/>
              <a:gd name="connsiteY121" fmla="*/ 2725067 h 2865743"/>
              <a:gd name="connsiteX122" fmla="*/ 8044961 w 8203223"/>
              <a:gd name="connsiteY122" fmla="*/ 2707482 h 2865743"/>
              <a:gd name="connsiteX123" fmla="*/ 7930661 w 8203223"/>
              <a:gd name="connsiteY123" fmla="*/ 2698690 h 2865743"/>
              <a:gd name="connsiteX124" fmla="*/ 7965830 w 8203223"/>
              <a:gd name="connsiteY124" fmla="*/ 2663520 h 2865743"/>
              <a:gd name="connsiteX125" fmla="*/ 7983415 w 8203223"/>
              <a:gd name="connsiteY125" fmla="*/ 2637143 h 2865743"/>
              <a:gd name="connsiteX126" fmla="*/ 7675684 w 8203223"/>
              <a:gd name="connsiteY126" fmla="*/ 2610767 h 2865743"/>
              <a:gd name="connsiteX127" fmla="*/ 7649307 w 8203223"/>
              <a:gd name="connsiteY127" fmla="*/ 2584390 h 2865743"/>
              <a:gd name="connsiteX128" fmla="*/ 7614138 w 8203223"/>
              <a:gd name="connsiteY128" fmla="*/ 2575597 h 2865743"/>
              <a:gd name="connsiteX129" fmla="*/ 7587761 w 8203223"/>
              <a:gd name="connsiteY129" fmla="*/ 2566805 h 2865743"/>
              <a:gd name="connsiteX130" fmla="*/ 7578969 w 8203223"/>
              <a:gd name="connsiteY130" fmla="*/ 2540428 h 2865743"/>
              <a:gd name="connsiteX131" fmla="*/ 7631723 w 8203223"/>
              <a:gd name="connsiteY131" fmla="*/ 2514051 h 2865743"/>
              <a:gd name="connsiteX132" fmla="*/ 7552592 w 8203223"/>
              <a:gd name="connsiteY132" fmla="*/ 2478882 h 2865743"/>
              <a:gd name="connsiteX133" fmla="*/ 7499838 w 8203223"/>
              <a:gd name="connsiteY133" fmla="*/ 2461297 h 2865743"/>
              <a:gd name="connsiteX134" fmla="*/ 7447084 w 8203223"/>
              <a:gd name="connsiteY134" fmla="*/ 2452505 h 2865743"/>
              <a:gd name="connsiteX135" fmla="*/ 7420707 w 8203223"/>
              <a:gd name="connsiteY135" fmla="*/ 2443713 h 2865743"/>
              <a:gd name="connsiteX136" fmla="*/ 7367954 w 8203223"/>
              <a:gd name="connsiteY136" fmla="*/ 2434920 h 2865743"/>
              <a:gd name="connsiteX137" fmla="*/ 7341577 w 8203223"/>
              <a:gd name="connsiteY137" fmla="*/ 2417336 h 2865743"/>
              <a:gd name="connsiteX138" fmla="*/ 7297615 w 8203223"/>
              <a:gd name="connsiteY138" fmla="*/ 2373374 h 2865743"/>
              <a:gd name="connsiteX139" fmla="*/ 7244861 w 8203223"/>
              <a:gd name="connsiteY139" fmla="*/ 2355790 h 2865743"/>
              <a:gd name="connsiteX140" fmla="*/ 7218484 w 8203223"/>
              <a:gd name="connsiteY140" fmla="*/ 2346997 h 2865743"/>
              <a:gd name="connsiteX141" fmla="*/ 7244861 w 8203223"/>
              <a:gd name="connsiteY141" fmla="*/ 2329413 h 2865743"/>
              <a:gd name="connsiteX142" fmla="*/ 7288823 w 8203223"/>
              <a:gd name="connsiteY142" fmla="*/ 2320620 h 2865743"/>
              <a:gd name="connsiteX143" fmla="*/ 7227277 w 8203223"/>
              <a:gd name="connsiteY143" fmla="*/ 2276659 h 2865743"/>
              <a:gd name="connsiteX144" fmla="*/ 7200900 w 8203223"/>
              <a:gd name="connsiteY144" fmla="*/ 2267867 h 2865743"/>
              <a:gd name="connsiteX145" fmla="*/ 7112977 w 8203223"/>
              <a:gd name="connsiteY145" fmla="*/ 2250282 h 2865743"/>
              <a:gd name="connsiteX146" fmla="*/ 6866792 w 8203223"/>
              <a:gd name="connsiteY146" fmla="*/ 2241490 h 2865743"/>
              <a:gd name="connsiteX147" fmla="*/ 6814038 w 8203223"/>
              <a:gd name="connsiteY147" fmla="*/ 2215113 h 2865743"/>
              <a:gd name="connsiteX148" fmla="*/ 6761284 w 8203223"/>
              <a:gd name="connsiteY148" fmla="*/ 2197528 h 2865743"/>
              <a:gd name="connsiteX149" fmla="*/ 6664569 w 8203223"/>
              <a:gd name="connsiteY149" fmla="*/ 2179943 h 2865743"/>
              <a:gd name="connsiteX150" fmla="*/ 6567854 w 8203223"/>
              <a:gd name="connsiteY150" fmla="*/ 2153567 h 2865743"/>
              <a:gd name="connsiteX151" fmla="*/ 6550269 w 8203223"/>
              <a:gd name="connsiteY151" fmla="*/ 2127190 h 2865743"/>
              <a:gd name="connsiteX152" fmla="*/ 6585438 w 8203223"/>
              <a:gd name="connsiteY152" fmla="*/ 2118397 h 2865743"/>
              <a:gd name="connsiteX153" fmla="*/ 6286500 w 8203223"/>
              <a:gd name="connsiteY153" fmla="*/ 2074436 h 2865743"/>
              <a:gd name="connsiteX154" fmla="*/ 6260123 w 8203223"/>
              <a:gd name="connsiteY154" fmla="*/ 2056851 h 2865743"/>
              <a:gd name="connsiteX155" fmla="*/ 6137030 w 8203223"/>
              <a:gd name="connsiteY155"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5047700 w 8203223"/>
              <a:gd name="connsiteY65" fmla="*/ 614180 h 2865743"/>
              <a:gd name="connsiteX66" fmla="*/ 5090746 w 8203223"/>
              <a:gd name="connsiteY66" fmla="*/ 606120 h 2865743"/>
              <a:gd name="connsiteX67" fmla="*/ 5132509 w 8203223"/>
              <a:gd name="connsiteY67" fmla="*/ 588536 h 2865743"/>
              <a:gd name="connsiteX68" fmla="*/ 5111628 w 8203223"/>
              <a:gd name="connsiteY68" fmla="*/ 586887 h 2865743"/>
              <a:gd name="connsiteX69" fmla="*/ 5081954 w 8203223"/>
              <a:gd name="connsiteY69" fmla="*/ 570951 h 2865743"/>
              <a:gd name="connsiteX70" fmla="*/ 5055577 w 8203223"/>
              <a:gd name="connsiteY70" fmla="*/ 562159 h 2865743"/>
              <a:gd name="connsiteX71" fmla="*/ 4967654 w 8203223"/>
              <a:gd name="connsiteY71" fmla="*/ 553367 h 2865743"/>
              <a:gd name="connsiteX72" fmla="*/ 4976446 w 8203223"/>
              <a:gd name="connsiteY72" fmla="*/ 491820 h 2865743"/>
              <a:gd name="connsiteX73" fmla="*/ 4976446 w 8203223"/>
              <a:gd name="connsiteY73" fmla="*/ 421482 h 2865743"/>
              <a:gd name="connsiteX74" fmla="*/ 4932484 w 8203223"/>
              <a:gd name="connsiteY74" fmla="*/ 412690 h 2865743"/>
              <a:gd name="connsiteX75" fmla="*/ 4941277 w 8203223"/>
              <a:gd name="connsiteY75" fmla="*/ 386313 h 2865743"/>
              <a:gd name="connsiteX76" fmla="*/ 4976446 w 8203223"/>
              <a:gd name="connsiteY76" fmla="*/ 377520 h 2865743"/>
              <a:gd name="connsiteX77" fmla="*/ 4950069 w 8203223"/>
              <a:gd name="connsiteY77" fmla="*/ 368728 h 2865743"/>
              <a:gd name="connsiteX78" fmla="*/ 4765430 w 8203223"/>
              <a:gd name="connsiteY78" fmla="*/ 359936 h 2865743"/>
              <a:gd name="connsiteX79" fmla="*/ 4712677 w 8203223"/>
              <a:gd name="connsiteY79" fmla="*/ 333559 h 2865743"/>
              <a:gd name="connsiteX80" fmla="*/ 4686300 w 8203223"/>
              <a:gd name="connsiteY80" fmla="*/ 324767 h 2865743"/>
              <a:gd name="connsiteX81" fmla="*/ 4659923 w 8203223"/>
              <a:gd name="connsiteY81" fmla="*/ 307182 h 2865743"/>
              <a:gd name="connsiteX82" fmla="*/ 4589584 w 8203223"/>
              <a:gd name="connsiteY82" fmla="*/ 289597 h 2865743"/>
              <a:gd name="connsiteX83" fmla="*/ 4563207 w 8203223"/>
              <a:gd name="connsiteY83" fmla="*/ 280805 h 2865743"/>
              <a:gd name="connsiteX84" fmla="*/ 4466492 w 8203223"/>
              <a:gd name="connsiteY84" fmla="*/ 254428 h 2865743"/>
              <a:gd name="connsiteX85" fmla="*/ 4440115 w 8203223"/>
              <a:gd name="connsiteY85" fmla="*/ 245636 h 2865743"/>
              <a:gd name="connsiteX86" fmla="*/ 4378569 w 8203223"/>
              <a:gd name="connsiteY86" fmla="*/ 236843 h 2865743"/>
              <a:gd name="connsiteX87" fmla="*/ 4325815 w 8203223"/>
              <a:gd name="connsiteY87" fmla="*/ 219259 h 2865743"/>
              <a:gd name="connsiteX88" fmla="*/ 4211515 w 8203223"/>
              <a:gd name="connsiteY88" fmla="*/ 201674 h 2865743"/>
              <a:gd name="connsiteX89" fmla="*/ 4141177 w 8203223"/>
              <a:gd name="connsiteY89" fmla="*/ 184090 h 2865743"/>
              <a:gd name="connsiteX90" fmla="*/ 4106007 w 8203223"/>
              <a:gd name="connsiteY90" fmla="*/ 175297 h 2865743"/>
              <a:gd name="connsiteX91" fmla="*/ 4079630 w 8203223"/>
              <a:gd name="connsiteY91" fmla="*/ 166505 h 2865743"/>
              <a:gd name="connsiteX92" fmla="*/ 3912577 w 8203223"/>
              <a:gd name="connsiteY92" fmla="*/ 157713 h 2865743"/>
              <a:gd name="connsiteX93" fmla="*/ 3851030 w 8203223"/>
              <a:gd name="connsiteY93" fmla="*/ 148920 h 2865743"/>
              <a:gd name="connsiteX94" fmla="*/ 3833446 w 8203223"/>
              <a:gd name="connsiteY94" fmla="*/ 122543 h 2865743"/>
              <a:gd name="connsiteX95" fmla="*/ 3798277 w 8203223"/>
              <a:gd name="connsiteY95" fmla="*/ 113751 h 2865743"/>
              <a:gd name="connsiteX96" fmla="*/ 3437792 w 8203223"/>
              <a:gd name="connsiteY96" fmla="*/ 122543 h 2865743"/>
              <a:gd name="connsiteX97" fmla="*/ 3323492 w 8203223"/>
              <a:gd name="connsiteY97" fmla="*/ 131336 h 2865743"/>
              <a:gd name="connsiteX98" fmla="*/ 2954215 w 8203223"/>
              <a:gd name="connsiteY98" fmla="*/ 122543 h 2865743"/>
              <a:gd name="connsiteX99" fmla="*/ 2919046 w 8203223"/>
              <a:gd name="connsiteY99" fmla="*/ 113751 h 2865743"/>
              <a:gd name="connsiteX100" fmla="*/ 2866292 w 8203223"/>
              <a:gd name="connsiteY100" fmla="*/ 104959 h 2865743"/>
              <a:gd name="connsiteX101" fmla="*/ 2813538 w 8203223"/>
              <a:gd name="connsiteY101" fmla="*/ 87374 h 2865743"/>
              <a:gd name="connsiteX102" fmla="*/ 2760784 w 8203223"/>
              <a:gd name="connsiteY102" fmla="*/ 69790 h 2865743"/>
              <a:gd name="connsiteX103" fmla="*/ 2539261 w 8203223"/>
              <a:gd name="connsiteY103" fmla="*/ 72148 h 2865743"/>
              <a:gd name="connsiteX104" fmla="*/ 1433146 w 8203223"/>
              <a:gd name="connsiteY104" fmla="*/ 69790 h 2865743"/>
              <a:gd name="connsiteX105" fmla="*/ 1301261 w 8203223"/>
              <a:gd name="connsiteY105" fmla="*/ 87374 h 2865743"/>
              <a:gd name="connsiteX106" fmla="*/ 1151792 w 8203223"/>
              <a:gd name="connsiteY106" fmla="*/ 113751 h 2865743"/>
              <a:gd name="connsiteX107" fmla="*/ 1046284 w 8203223"/>
              <a:gd name="connsiteY107" fmla="*/ 131336 h 2865743"/>
              <a:gd name="connsiteX108" fmla="*/ 738554 w 8203223"/>
              <a:gd name="connsiteY108" fmla="*/ 122543 h 2865743"/>
              <a:gd name="connsiteX109" fmla="*/ 703384 w 8203223"/>
              <a:gd name="connsiteY109" fmla="*/ 104959 h 2865743"/>
              <a:gd name="connsiteX110" fmla="*/ 677007 w 8203223"/>
              <a:gd name="connsiteY110" fmla="*/ 96167 h 2865743"/>
              <a:gd name="connsiteX111" fmla="*/ 633046 w 8203223"/>
              <a:gd name="connsiteY111" fmla="*/ 87374 h 2865743"/>
              <a:gd name="connsiteX112" fmla="*/ 580292 w 8203223"/>
              <a:gd name="connsiteY112" fmla="*/ 69790 h 2865743"/>
              <a:gd name="connsiteX113" fmla="*/ 553915 w 8203223"/>
              <a:gd name="connsiteY113" fmla="*/ 60997 h 2865743"/>
              <a:gd name="connsiteX114" fmla="*/ 483577 w 8203223"/>
              <a:gd name="connsiteY114" fmla="*/ 43413 h 2865743"/>
              <a:gd name="connsiteX115" fmla="*/ 413238 w 8203223"/>
              <a:gd name="connsiteY115" fmla="*/ 25828 h 2865743"/>
              <a:gd name="connsiteX116" fmla="*/ 237392 w 8203223"/>
              <a:gd name="connsiteY116" fmla="*/ 14105 h 2865743"/>
              <a:gd name="connsiteX117" fmla="*/ 0 w 8203223"/>
              <a:gd name="connsiteY117" fmla="*/ 0 h 2865743"/>
              <a:gd name="connsiteX118" fmla="*/ 0 w 8203223"/>
              <a:gd name="connsiteY118" fmla="*/ 2865743 h 2865743"/>
              <a:gd name="connsiteX119" fmla="*/ 8203223 w 8203223"/>
              <a:gd name="connsiteY119" fmla="*/ 2856951 h 2865743"/>
              <a:gd name="connsiteX120" fmla="*/ 8176846 w 8203223"/>
              <a:gd name="connsiteY120" fmla="*/ 2725067 h 2865743"/>
              <a:gd name="connsiteX121" fmla="*/ 8071338 w 8203223"/>
              <a:gd name="connsiteY121" fmla="*/ 2725067 h 2865743"/>
              <a:gd name="connsiteX122" fmla="*/ 8044961 w 8203223"/>
              <a:gd name="connsiteY122" fmla="*/ 2707482 h 2865743"/>
              <a:gd name="connsiteX123" fmla="*/ 7930661 w 8203223"/>
              <a:gd name="connsiteY123" fmla="*/ 2698690 h 2865743"/>
              <a:gd name="connsiteX124" fmla="*/ 7965830 w 8203223"/>
              <a:gd name="connsiteY124" fmla="*/ 2663520 h 2865743"/>
              <a:gd name="connsiteX125" fmla="*/ 7983415 w 8203223"/>
              <a:gd name="connsiteY125" fmla="*/ 2637143 h 2865743"/>
              <a:gd name="connsiteX126" fmla="*/ 7675684 w 8203223"/>
              <a:gd name="connsiteY126" fmla="*/ 2610767 h 2865743"/>
              <a:gd name="connsiteX127" fmla="*/ 7649307 w 8203223"/>
              <a:gd name="connsiteY127" fmla="*/ 2584390 h 2865743"/>
              <a:gd name="connsiteX128" fmla="*/ 7614138 w 8203223"/>
              <a:gd name="connsiteY128" fmla="*/ 2575597 h 2865743"/>
              <a:gd name="connsiteX129" fmla="*/ 7587761 w 8203223"/>
              <a:gd name="connsiteY129" fmla="*/ 2566805 h 2865743"/>
              <a:gd name="connsiteX130" fmla="*/ 7578969 w 8203223"/>
              <a:gd name="connsiteY130" fmla="*/ 2540428 h 2865743"/>
              <a:gd name="connsiteX131" fmla="*/ 7631723 w 8203223"/>
              <a:gd name="connsiteY131" fmla="*/ 2514051 h 2865743"/>
              <a:gd name="connsiteX132" fmla="*/ 7552592 w 8203223"/>
              <a:gd name="connsiteY132" fmla="*/ 2478882 h 2865743"/>
              <a:gd name="connsiteX133" fmla="*/ 7499838 w 8203223"/>
              <a:gd name="connsiteY133" fmla="*/ 2461297 h 2865743"/>
              <a:gd name="connsiteX134" fmla="*/ 7447084 w 8203223"/>
              <a:gd name="connsiteY134" fmla="*/ 2452505 h 2865743"/>
              <a:gd name="connsiteX135" fmla="*/ 7420707 w 8203223"/>
              <a:gd name="connsiteY135" fmla="*/ 2443713 h 2865743"/>
              <a:gd name="connsiteX136" fmla="*/ 7367954 w 8203223"/>
              <a:gd name="connsiteY136" fmla="*/ 2434920 h 2865743"/>
              <a:gd name="connsiteX137" fmla="*/ 7341577 w 8203223"/>
              <a:gd name="connsiteY137" fmla="*/ 2417336 h 2865743"/>
              <a:gd name="connsiteX138" fmla="*/ 7297615 w 8203223"/>
              <a:gd name="connsiteY138" fmla="*/ 2373374 h 2865743"/>
              <a:gd name="connsiteX139" fmla="*/ 7244861 w 8203223"/>
              <a:gd name="connsiteY139" fmla="*/ 2355790 h 2865743"/>
              <a:gd name="connsiteX140" fmla="*/ 7218484 w 8203223"/>
              <a:gd name="connsiteY140" fmla="*/ 2346997 h 2865743"/>
              <a:gd name="connsiteX141" fmla="*/ 7244861 w 8203223"/>
              <a:gd name="connsiteY141" fmla="*/ 2329413 h 2865743"/>
              <a:gd name="connsiteX142" fmla="*/ 7288823 w 8203223"/>
              <a:gd name="connsiteY142" fmla="*/ 2320620 h 2865743"/>
              <a:gd name="connsiteX143" fmla="*/ 7227277 w 8203223"/>
              <a:gd name="connsiteY143" fmla="*/ 2276659 h 2865743"/>
              <a:gd name="connsiteX144" fmla="*/ 7200900 w 8203223"/>
              <a:gd name="connsiteY144" fmla="*/ 2267867 h 2865743"/>
              <a:gd name="connsiteX145" fmla="*/ 7112977 w 8203223"/>
              <a:gd name="connsiteY145" fmla="*/ 2250282 h 2865743"/>
              <a:gd name="connsiteX146" fmla="*/ 6866792 w 8203223"/>
              <a:gd name="connsiteY146" fmla="*/ 2241490 h 2865743"/>
              <a:gd name="connsiteX147" fmla="*/ 6814038 w 8203223"/>
              <a:gd name="connsiteY147" fmla="*/ 2215113 h 2865743"/>
              <a:gd name="connsiteX148" fmla="*/ 6761284 w 8203223"/>
              <a:gd name="connsiteY148" fmla="*/ 2197528 h 2865743"/>
              <a:gd name="connsiteX149" fmla="*/ 6664569 w 8203223"/>
              <a:gd name="connsiteY149" fmla="*/ 2179943 h 2865743"/>
              <a:gd name="connsiteX150" fmla="*/ 6567854 w 8203223"/>
              <a:gd name="connsiteY150" fmla="*/ 2153567 h 2865743"/>
              <a:gd name="connsiteX151" fmla="*/ 6550269 w 8203223"/>
              <a:gd name="connsiteY151" fmla="*/ 2127190 h 2865743"/>
              <a:gd name="connsiteX152" fmla="*/ 6585438 w 8203223"/>
              <a:gd name="connsiteY152" fmla="*/ 2118397 h 2865743"/>
              <a:gd name="connsiteX153" fmla="*/ 6286500 w 8203223"/>
              <a:gd name="connsiteY153" fmla="*/ 2074436 h 2865743"/>
              <a:gd name="connsiteX154" fmla="*/ 6260123 w 8203223"/>
              <a:gd name="connsiteY154" fmla="*/ 2056851 h 2865743"/>
              <a:gd name="connsiteX155" fmla="*/ 6137030 w 8203223"/>
              <a:gd name="connsiteY155"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5047700 w 8203223"/>
              <a:gd name="connsiteY65" fmla="*/ 614180 h 2865743"/>
              <a:gd name="connsiteX66" fmla="*/ 5132509 w 8203223"/>
              <a:gd name="connsiteY66" fmla="*/ 588536 h 2865743"/>
              <a:gd name="connsiteX67" fmla="*/ 5111628 w 8203223"/>
              <a:gd name="connsiteY67" fmla="*/ 586887 h 2865743"/>
              <a:gd name="connsiteX68" fmla="*/ 5081954 w 8203223"/>
              <a:gd name="connsiteY68" fmla="*/ 570951 h 2865743"/>
              <a:gd name="connsiteX69" fmla="*/ 5055577 w 8203223"/>
              <a:gd name="connsiteY69" fmla="*/ 562159 h 2865743"/>
              <a:gd name="connsiteX70" fmla="*/ 4967654 w 8203223"/>
              <a:gd name="connsiteY70" fmla="*/ 553367 h 2865743"/>
              <a:gd name="connsiteX71" fmla="*/ 4976446 w 8203223"/>
              <a:gd name="connsiteY71" fmla="*/ 491820 h 2865743"/>
              <a:gd name="connsiteX72" fmla="*/ 4976446 w 8203223"/>
              <a:gd name="connsiteY72" fmla="*/ 421482 h 2865743"/>
              <a:gd name="connsiteX73" fmla="*/ 4932484 w 8203223"/>
              <a:gd name="connsiteY73" fmla="*/ 412690 h 2865743"/>
              <a:gd name="connsiteX74" fmla="*/ 4941277 w 8203223"/>
              <a:gd name="connsiteY74" fmla="*/ 386313 h 2865743"/>
              <a:gd name="connsiteX75" fmla="*/ 4976446 w 8203223"/>
              <a:gd name="connsiteY75" fmla="*/ 377520 h 2865743"/>
              <a:gd name="connsiteX76" fmla="*/ 4950069 w 8203223"/>
              <a:gd name="connsiteY76" fmla="*/ 368728 h 2865743"/>
              <a:gd name="connsiteX77" fmla="*/ 4765430 w 8203223"/>
              <a:gd name="connsiteY77" fmla="*/ 359936 h 2865743"/>
              <a:gd name="connsiteX78" fmla="*/ 4712677 w 8203223"/>
              <a:gd name="connsiteY78" fmla="*/ 333559 h 2865743"/>
              <a:gd name="connsiteX79" fmla="*/ 4686300 w 8203223"/>
              <a:gd name="connsiteY79" fmla="*/ 324767 h 2865743"/>
              <a:gd name="connsiteX80" fmla="*/ 4659923 w 8203223"/>
              <a:gd name="connsiteY80" fmla="*/ 307182 h 2865743"/>
              <a:gd name="connsiteX81" fmla="*/ 4589584 w 8203223"/>
              <a:gd name="connsiteY81" fmla="*/ 289597 h 2865743"/>
              <a:gd name="connsiteX82" fmla="*/ 4563207 w 8203223"/>
              <a:gd name="connsiteY82" fmla="*/ 280805 h 2865743"/>
              <a:gd name="connsiteX83" fmla="*/ 4466492 w 8203223"/>
              <a:gd name="connsiteY83" fmla="*/ 254428 h 2865743"/>
              <a:gd name="connsiteX84" fmla="*/ 4440115 w 8203223"/>
              <a:gd name="connsiteY84" fmla="*/ 245636 h 2865743"/>
              <a:gd name="connsiteX85" fmla="*/ 4378569 w 8203223"/>
              <a:gd name="connsiteY85" fmla="*/ 236843 h 2865743"/>
              <a:gd name="connsiteX86" fmla="*/ 4325815 w 8203223"/>
              <a:gd name="connsiteY86" fmla="*/ 219259 h 2865743"/>
              <a:gd name="connsiteX87" fmla="*/ 4211515 w 8203223"/>
              <a:gd name="connsiteY87" fmla="*/ 201674 h 2865743"/>
              <a:gd name="connsiteX88" fmla="*/ 4141177 w 8203223"/>
              <a:gd name="connsiteY88" fmla="*/ 184090 h 2865743"/>
              <a:gd name="connsiteX89" fmla="*/ 4106007 w 8203223"/>
              <a:gd name="connsiteY89" fmla="*/ 175297 h 2865743"/>
              <a:gd name="connsiteX90" fmla="*/ 4079630 w 8203223"/>
              <a:gd name="connsiteY90" fmla="*/ 166505 h 2865743"/>
              <a:gd name="connsiteX91" fmla="*/ 3912577 w 8203223"/>
              <a:gd name="connsiteY91" fmla="*/ 157713 h 2865743"/>
              <a:gd name="connsiteX92" fmla="*/ 3851030 w 8203223"/>
              <a:gd name="connsiteY92" fmla="*/ 148920 h 2865743"/>
              <a:gd name="connsiteX93" fmla="*/ 3833446 w 8203223"/>
              <a:gd name="connsiteY93" fmla="*/ 122543 h 2865743"/>
              <a:gd name="connsiteX94" fmla="*/ 3798277 w 8203223"/>
              <a:gd name="connsiteY94" fmla="*/ 113751 h 2865743"/>
              <a:gd name="connsiteX95" fmla="*/ 3437792 w 8203223"/>
              <a:gd name="connsiteY95" fmla="*/ 122543 h 2865743"/>
              <a:gd name="connsiteX96" fmla="*/ 3323492 w 8203223"/>
              <a:gd name="connsiteY96" fmla="*/ 131336 h 2865743"/>
              <a:gd name="connsiteX97" fmla="*/ 2954215 w 8203223"/>
              <a:gd name="connsiteY97" fmla="*/ 122543 h 2865743"/>
              <a:gd name="connsiteX98" fmla="*/ 2919046 w 8203223"/>
              <a:gd name="connsiteY98" fmla="*/ 113751 h 2865743"/>
              <a:gd name="connsiteX99" fmla="*/ 2866292 w 8203223"/>
              <a:gd name="connsiteY99" fmla="*/ 104959 h 2865743"/>
              <a:gd name="connsiteX100" fmla="*/ 2813538 w 8203223"/>
              <a:gd name="connsiteY100" fmla="*/ 87374 h 2865743"/>
              <a:gd name="connsiteX101" fmla="*/ 2760784 w 8203223"/>
              <a:gd name="connsiteY101" fmla="*/ 69790 h 2865743"/>
              <a:gd name="connsiteX102" fmla="*/ 2539261 w 8203223"/>
              <a:gd name="connsiteY102" fmla="*/ 72148 h 2865743"/>
              <a:gd name="connsiteX103" fmla="*/ 1433146 w 8203223"/>
              <a:gd name="connsiteY103" fmla="*/ 69790 h 2865743"/>
              <a:gd name="connsiteX104" fmla="*/ 1301261 w 8203223"/>
              <a:gd name="connsiteY104" fmla="*/ 87374 h 2865743"/>
              <a:gd name="connsiteX105" fmla="*/ 1151792 w 8203223"/>
              <a:gd name="connsiteY105" fmla="*/ 113751 h 2865743"/>
              <a:gd name="connsiteX106" fmla="*/ 1046284 w 8203223"/>
              <a:gd name="connsiteY106" fmla="*/ 131336 h 2865743"/>
              <a:gd name="connsiteX107" fmla="*/ 738554 w 8203223"/>
              <a:gd name="connsiteY107" fmla="*/ 122543 h 2865743"/>
              <a:gd name="connsiteX108" fmla="*/ 703384 w 8203223"/>
              <a:gd name="connsiteY108" fmla="*/ 104959 h 2865743"/>
              <a:gd name="connsiteX109" fmla="*/ 677007 w 8203223"/>
              <a:gd name="connsiteY109" fmla="*/ 96167 h 2865743"/>
              <a:gd name="connsiteX110" fmla="*/ 633046 w 8203223"/>
              <a:gd name="connsiteY110" fmla="*/ 87374 h 2865743"/>
              <a:gd name="connsiteX111" fmla="*/ 580292 w 8203223"/>
              <a:gd name="connsiteY111" fmla="*/ 69790 h 2865743"/>
              <a:gd name="connsiteX112" fmla="*/ 553915 w 8203223"/>
              <a:gd name="connsiteY112" fmla="*/ 60997 h 2865743"/>
              <a:gd name="connsiteX113" fmla="*/ 483577 w 8203223"/>
              <a:gd name="connsiteY113" fmla="*/ 43413 h 2865743"/>
              <a:gd name="connsiteX114" fmla="*/ 413238 w 8203223"/>
              <a:gd name="connsiteY114" fmla="*/ 25828 h 2865743"/>
              <a:gd name="connsiteX115" fmla="*/ 237392 w 8203223"/>
              <a:gd name="connsiteY115" fmla="*/ 14105 h 2865743"/>
              <a:gd name="connsiteX116" fmla="*/ 0 w 8203223"/>
              <a:gd name="connsiteY116" fmla="*/ 0 h 2865743"/>
              <a:gd name="connsiteX117" fmla="*/ 0 w 8203223"/>
              <a:gd name="connsiteY117" fmla="*/ 2865743 h 2865743"/>
              <a:gd name="connsiteX118" fmla="*/ 8203223 w 8203223"/>
              <a:gd name="connsiteY118" fmla="*/ 2856951 h 2865743"/>
              <a:gd name="connsiteX119" fmla="*/ 8176846 w 8203223"/>
              <a:gd name="connsiteY119" fmla="*/ 2725067 h 2865743"/>
              <a:gd name="connsiteX120" fmla="*/ 8071338 w 8203223"/>
              <a:gd name="connsiteY120" fmla="*/ 2725067 h 2865743"/>
              <a:gd name="connsiteX121" fmla="*/ 8044961 w 8203223"/>
              <a:gd name="connsiteY121" fmla="*/ 2707482 h 2865743"/>
              <a:gd name="connsiteX122" fmla="*/ 7930661 w 8203223"/>
              <a:gd name="connsiteY122" fmla="*/ 2698690 h 2865743"/>
              <a:gd name="connsiteX123" fmla="*/ 7965830 w 8203223"/>
              <a:gd name="connsiteY123" fmla="*/ 2663520 h 2865743"/>
              <a:gd name="connsiteX124" fmla="*/ 7983415 w 8203223"/>
              <a:gd name="connsiteY124" fmla="*/ 2637143 h 2865743"/>
              <a:gd name="connsiteX125" fmla="*/ 7675684 w 8203223"/>
              <a:gd name="connsiteY125" fmla="*/ 2610767 h 2865743"/>
              <a:gd name="connsiteX126" fmla="*/ 7649307 w 8203223"/>
              <a:gd name="connsiteY126" fmla="*/ 2584390 h 2865743"/>
              <a:gd name="connsiteX127" fmla="*/ 7614138 w 8203223"/>
              <a:gd name="connsiteY127" fmla="*/ 2575597 h 2865743"/>
              <a:gd name="connsiteX128" fmla="*/ 7587761 w 8203223"/>
              <a:gd name="connsiteY128" fmla="*/ 2566805 h 2865743"/>
              <a:gd name="connsiteX129" fmla="*/ 7578969 w 8203223"/>
              <a:gd name="connsiteY129" fmla="*/ 2540428 h 2865743"/>
              <a:gd name="connsiteX130" fmla="*/ 7631723 w 8203223"/>
              <a:gd name="connsiteY130" fmla="*/ 2514051 h 2865743"/>
              <a:gd name="connsiteX131" fmla="*/ 7552592 w 8203223"/>
              <a:gd name="connsiteY131" fmla="*/ 2478882 h 2865743"/>
              <a:gd name="connsiteX132" fmla="*/ 7499838 w 8203223"/>
              <a:gd name="connsiteY132" fmla="*/ 2461297 h 2865743"/>
              <a:gd name="connsiteX133" fmla="*/ 7447084 w 8203223"/>
              <a:gd name="connsiteY133" fmla="*/ 2452505 h 2865743"/>
              <a:gd name="connsiteX134" fmla="*/ 7420707 w 8203223"/>
              <a:gd name="connsiteY134" fmla="*/ 2443713 h 2865743"/>
              <a:gd name="connsiteX135" fmla="*/ 7367954 w 8203223"/>
              <a:gd name="connsiteY135" fmla="*/ 2434920 h 2865743"/>
              <a:gd name="connsiteX136" fmla="*/ 7341577 w 8203223"/>
              <a:gd name="connsiteY136" fmla="*/ 2417336 h 2865743"/>
              <a:gd name="connsiteX137" fmla="*/ 7297615 w 8203223"/>
              <a:gd name="connsiteY137" fmla="*/ 2373374 h 2865743"/>
              <a:gd name="connsiteX138" fmla="*/ 7244861 w 8203223"/>
              <a:gd name="connsiteY138" fmla="*/ 2355790 h 2865743"/>
              <a:gd name="connsiteX139" fmla="*/ 7218484 w 8203223"/>
              <a:gd name="connsiteY139" fmla="*/ 2346997 h 2865743"/>
              <a:gd name="connsiteX140" fmla="*/ 7244861 w 8203223"/>
              <a:gd name="connsiteY140" fmla="*/ 2329413 h 2865743"/>
              <a:gd name="connsiteX141" fmla="*/ 7288823 w 8203223"/>
              <a:gd name="connsiteY141" fmla="*/ 2320620 h 2865743"/>
              <a:gd name="connsiteX142" fmla="*/ 7227277 w 8203223"/>
              <a:gd name="connsiteY142" fmla="*/ 2276659 h 2865743"/>
              <a:gd name="connsiteX143" fmla="*/ 7200900 w 8203223"/>
              <a:gd name="connsiteY143" fmla="*/ 2267867 h 2865743"/>
              <a:gd name="connsiteX144" fmla="*/ 7112977 w 8203223"/>
              <a:gd name="connsiteY144" fmla="*/ 2250282 h 2865743"/>
              <a:gd name="connsiteX145" fmla="*/ 6866792 w 8203223"/>
              <a:gd name="connsiteY145" fmla="*/ 2241490 h 2865743"/>
              <a:gd name="connsiteX146" fmla="*/ 6814038 w 8203223"/>
              <a:gd name="connsiteY146" fmla="*/ 2215113 h 2865743"/>
              <a:gd name="connsiteX147" fmla="*/ 6761284 w 8203223"/>
              <a:gd name="connsiteY147" fmla="*/ 2197528 h 2865743"/>
              <a:gd name="connsiteX148" fmla="*/ 6664569 w 8203223"/>
              <a:gd name="connsiteY148" fmla="*/ 2179943 h 2865743"/>
              <a:gd name="connsiteX149" fmla="*/ 6567854 w 8203223"/>
              <a:gd name="connsiteY149" fmla="*/ 2153567 h 2865743"/>
              <a:gd name="connsiteX150" fmla="*/ 6550269 w 8203223"/>
              <a:gd name="connsiteY150" fmla="*/ 2127190 h 2865743"/>
              <a:gd name="connsiteX151" fmla="*/ 6585438 w 8203223"/>
              <a:gd name="connsiteY151" fmla="*/ 2118397 h 2865743"/>
              <a:gd name="connsiteX152" fmla="*/ 6286500 w 8203223"/>
              <a:gd name="connsiteY152" fmla="*/ 2074436 h 2865743"/>
              <a:gd name="connsiteX153" fmla="*/ 6260123 w 8203223"/>
              <a:gd name="connsiteY153" fmla="*/ 2056851 h 2865743"/>
              <a:gd name="connsiteX154" fmla="*/ 6137030 w 8203223"/>
              <a:gd name="connsiteY154"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5047700 w 8203223"/>
              <a:gd name="connsiteY65" fmla="*/ 614180 h 2865743"/>
              <a:gd name="connsiteX66" fmla="*/ 5132509 w 8203223"/>
              <a:gd name="connsiteY66" fmla="*/ 588536 h 2865743"/>
              <a:gd name="connsiteX67" fmla="*/ 5081954 w 8203223"/>
              <a:gd name="connsiteY67" fmla="*/ 570951 h 2865743"/>
              <a:gd name="connsiteX68" fmla="*/ 5055577 w 8203223"/>
              <a:gd name="connsiteY68" fmla="*/ 562159 h 2865743"/>
              <a:gd name="connsiteX69" fmla="*/ 4967654 w 8203223"/>
              <a:gd name="connsiteY69" fmla="*/ 553367 h 2865743"/>
              <a:gd name="connsiteX70" fmla="*/ 4976446 w 8203223"/>
              <a:gd name="connsiteY70" fmla="*/ 491820 h 2865743"/>
              <a:gd name="connsiteX71" fmla="*/ 4976446 w 8203223"/>
              <a:gd name="connsiteY71" fmla="*/ 421482 h 2865743"/>
              <a:gd name="connsiteX72" fmla="*/ 4932484 w 8203223"/>
              <a:gd name="connsiteY72" fmla="*/ 412690 h 2865743"/>
              <a:gd name="connsiteX73" fmla="*/ 4941277 w 8203223"/>
              <a:gd name="connsiteY73" fmla="*/ 386313 h 2865743"/>
              <a:gd name="connsiteX74" fmla="*/ 4976446 w 8203223"/>
              <a:gd name="connsiteY74" fmla="*/ 377520 h 2865743"/>
              <a:gd name="connsiteX75" fmla="*/ 4950069 w 8203223"/>
              <a:gd name="connsiteY75" fmla="*/ 368728 h 2865743"/>
              <a:gd name="connsiteX76" fmla="*/ 4765430 w 8203223"/>
              <a:gd name="connsiteY76" fmla="*/ 359936 h 2865743"/>
              <a:gd name="connsiteX77" fmla="*/ 4712677 w 8203223"/>
              <a:gd name="connsiteY77" fmla="*/ 333559 h 2865743"/>
              <a:gd name="connsiteX78" fmla="*/ 4686300 w 8203223"/>
              <a:gd name="connsiteY78" fmla="*/ 324767 h 2865743"/>
              <a:gd name="connsiteX79" fmla="*/ 4659923 w 8203223"/>
              <a:gd name="connsiteY79" fmla="*/ 307182 h 2865743"/>
              <a:gd name="connsiteX80" fmla="*/ 4589584 w 8203223"/>
              <a:gd name="connsiteY80" fmla="*/ 289597 h 2865743"/>
              <a:gd name="connsiteX81" fmla="*/ 4563207 w 8203223"/>
              <a:gd name="connsiteY81" fmla="*/ 280805 h 2865743"/>
              <a:gd name="connsiteX82" fmla="*/ 4466492 w 8203223"/>
              <a:gd name="connsiteY82" fmla="*/ 254428 h 2865743"/>
              <a:gd name="connsiteX83" fmla="*/ 4440115 w 8203223"/>
              <a:gd name="connsiteY83" fmla="*/ 245636 h 2865743"/>
              <a:gd name="connsiteX84" fmla="*/ 4378569 w 8203223"/>
              <a:gd name="connsiteY84" fmla="*/ 236843 h 2865743"/>
              <a:gd name="connsiteX85" fmla="*/ 4325815 w 8203223"/>
              <a:gd name="connsiteY85" fmla="*/ 219259 h 2865743"/>
              <a:gd name="connsiteX86" fmla="*/ 4211515 w 8203223"/>
              <a:gd name="connsiteY86" fmla="*/ 201674 h 2865743"/>
              <a:gd name="connsiteX87" fmla="*/ 4141177 w 8203223"/>
              <a:gd name="connsiteY87" fmla="*/ 184090 h 2865743"/>
              <a:gd name="connsiteX88" fmla="*/ 4106007 w 8203223"/>
              <a:gd name="connsiteY88" fmla="*/ 175297 h 2865743"/>
              <a:gd name="connsiteX89" fmla="*/ 4079630 w 8203223"/>
              <a:gd name="connsiteY89" fmla="*/ 166505 h 2865743"/>
              <a:gd name="connsiteX90" fmla="*/ 3912577 w 8203223"/>
              <a:gd name="connsiteY90" fmla="*/ 157713 h 2865743"/>
              <a:gd name="connsiteX91" fmla="*/ 3851030 w 8203223"/>
              <a:gd name="connsiteY91" fmla="*/ 148920 h 2865743"/>
              <a:gd name="connsiteX92" fmla="*/ 3833446 w 8203223"/>
              <a:gd name="connsiteY92" fmla="*/ 122543 h 2865743"/>
              <a:gd name="connsiteX93" fmla="*/ 3798277 w 8203223"/>
              <a:gd name="connsiteY93" fmla="*/ 113751 h 2865743"/>
              <a:gd name="connsiteX94" fmla="*/ 3437792 w 8203223"/>
              <a:gd name="connsiteY94" fmla="*/ 122543 h 2865743"/>
              <a:gd name="connsiteX95" fmla="*/ 3323492 w 8203223"/>
              <a:gd name="connsiteY95" fmla="*/ 131336 h 2865743"/>
              <a:gd name="connsiteX96" fmla="*/ 2954215 w 8203223"/>
              <a:gd name="connsiteY96" fmla="*/ 122543 h 2865743"/>
              <a:gd name="connsiteX97" fmla="*/ 2919046 w 8203223"/>
              <a:gd name="connsiteY97" fmla="*/ 113751 h 2865743"/>
              <a:gd name="connsiteX98" fmla="*/ 2866292 w 8203223"/>
              <a:gd name="connsiteY98" fmla="*/ 104959 h 2865743"/>
              <a:gd name="connsiteX99" fmla="*/ 2813538 w 8203223"/>
              <a:gd name="connsiteY99" fmla="*/ 87374 h 2865743"/>
              <a:gd name="connsiteX100" fmla="*/ 2760784 w 8203223"/>
              <a:gd name="connsiteY100" fmla="*/ 69790 h 2865743"/>
              <a:gd name="connsiteX101" fmla="*/ 2539261 w 8203223"/>
              <a:gd name="connsiteY101" fmla="*/ 72148 h 2865743"/>
              <a:gd name="connsiteX102" fmla="*/ 1433146 w 8203223"/>
              <a:gd name="connsiteY102" fmla="*/ 69790 h 2865743"/>
              <a:gd name="connsiteX103" fmla="*/ 1301261 w 8203223"/>
              <a:gd name="connsiteY103" fmla="*/ 87374 h 2865743"/>
              <a:gd name="connsiteX104" fmla="*/ 1151792 w 8203223"/>
              <a:gd name="connsiteY104" fmla="*/ 113751 h 2865743"/>
              <a:gd name="connsiteX105" fmla="*/ 1046284 w 8203223"/>
              <a:gd name="connsiteY105" fmla="*/ 131336 h 2865743"/>
              <a:gd name="connsiteX106" fmla="*/ 738554 w 8203223"/>
              <a:gd name="connsiteY106" fmla="*/ 122543 h 2865743"/>
              <a:gd name="connsiteX107" fmla="*/ 703384 w 8203223"/>
              <a:gd name="connsiteY107" fmla="*/ 104959 h 2865743"/>
              <a:gd name="connsiteX108" fmla="*/ 677007 w 8203223"/>
              <a:gd name="connsiteY108" fmla="*/ 96167 h 2865743"/>
              <a:gd name="connsiteX109" fmla="*/ 633046 w 8203223"/>
              <a:gd name="connsiteY109" fmla="*/ 87374 h 2865743"/>
              <a:gd name="connsiteX110" fmla="*/ 580292 w 8203223"/>
              <a:gd name="connsiteY110" fmla="*/ 69790 h 2865743"/>
              <a:gd name="connsiteX111" fmla="*/ 553915 w 8203223"/>
              <a:gd name="connsiteY111" fmla="*/ 60997 h 2865743"/>
              <a:gd name="connsiteX112" fmla="*/ 483577 w 8203223"/>
              <a:gd name="connsiteY112" fmla="*/ 43413 h 2865743"/>
              <a:gd name="connsiteX113" fmla="*/ 413238 w 8203223"/>
              <a:gd name="connsiteY113" fmla="*/ 25828 h 2865743"/>
              <a:gd name="connsiteX114" fmla="*/ 237392 w 8203223"/>
              <a:gd name="connsiteY114" fmla="*/ 14105 h 2865743"/>
              <a:gd name="connsiteX115" fmla="*/ 0 w 8203223"/>
              <a:gd name="connsiteY115" fmla="*/ 0 h 2865743"/>
              <a:gd name="connsiteX116" fmla="*/ 0 w 8203223"/>
              <a:gd name="connsiteY116" fmla="*/ 2865743 h 2865743"/>
              <a:gd name="connsiteX117" fmla="*/ 8203223 w 8203223"/>
              <a:gd name="connsiteY117" fmla="*/ 2856951 h 2865743"/>
              <a:gd name="connsiteX118" fmla="*/ 8176846 w 8203223"/>
              <a:gd name="connsiteY118" fmla="*/ 2725067 h 2865743"/>
              <a:gd name="connsiteX119" fmla="*/ 8071338 w 8203223"/>
              <a:gd name="connsiteY119" fmla="*/ 2725067 h 2865743"/>
              <a:gd name="connsiteX120" fmla="*/ 8044961 w 8203223"/>
              <a:gd name="connsiteY120" fmla="*/ 2707482 h 2865743"/>
              <a:gd name="connsiteX121" fmla="*/ 7930661 w 8203223"/>
              <a:gd name="connsiteY121" fmla="*/ 2698690 h 2865743"/>
              <a:gd name="connsiteX122" fmla="*/ 7965830 w 8203223"/>
              <a:gd name="connsiteY122" fmla="*/ 2663520 h 2865743"/>
              <a:gd name="connsiteX123" fmla="*/ 7983415 w 8203223"/>
              <a:gd name="connsiteY123" fmla="*/ 2637143 h 2865743"/>
              <a:gd name="connsiteX124" fmla="*/ 7675684 w 8203223"/>
              <a:gd name="connsiteY124" fmla="*/ 2610767 h 2865743"/>
              <a:gd name="connsiteX125" fmla="*/ 7649307 w 8203223"/>
              <a:gd name="connsiteY125" fmla="*/ 2584390 h 2865743"/>
              <a:gd name="connsiteX126" fmla="*/ 7614138 w 8203223"/>
              <a:gd name="connsiteY126" fmla="*/ 2575597 h 2865743"/>
              <a:gd name="connsiteX127" fmla="*/ 7587761 w 8203223"/>
              <a:gd name="connsiteY127" fmla="*/ 2566805 h 2865743"/>
              <a:gd name="connsiteX128" fmla="*/ 7578969 w 8203223"/>
              <a:gd name="connsiteY128" fmla="*/ 2540428 h 2865743"/>
              <a:gd name="connsiteX129" fmla="*/ 7631723 w 8203223"/>
              <a:gd name="connsiteY129" fmla="*/ 2514051 h 2865743"/>
              <a:gd name="connsiteX130" fmla="*/ 7552592 w 8203223"/>
              <a:gd name="connsiteY130" fmla="*/ 2478882 h 2865743"/>
              <a:gd name="connsiteX131" fmla="*/ 7499838 w 8203223"/>
              <a:gd name="connsiteY131" fmla="*/ 2461297 h 2865743"/>
              <a:gd name="connsiteX132" fmla="*/ 7447084 w 8203223"/>
              <a:gd name="connsiteY132" fmla="*/ 2452505 h 2865743"/>
              <a:gd name="connsiteX133" fmla="*/ 7420707 w 8203223"/>
              <a:gd name="connsiteY133" fmla="*/ 2443713 h 2865743"/>
              <a:gd name="connsiteX134" fmla="*/ 7367954 w 8203223"/>
              <a:gd name="connsiteY134" fmla="*/ 2434920 h 2865743"/>
              <a:gd name="connsiteX135" fmla="*/ 7341577 w 8203223"/>
              <a:gd name="connsiteY135" fmla="*/ 2417336 h 2865743"/>
              <a:gd name="connsiteX136" fmla="*/ 7297615 w 8203223"/>
              <a:gd name="connsiteY136" fmla="*/ 2373374 h 2865743"/>
              <a:gd name="connsiteX137" fmla="*/ 7244861 w 8203223"/>
              <a:gd name="connsiteY137" fmla="*/ 2355790 h 2865743"/>
              <a:gd name="connsiteX138" fmla="*/ 7218484 w 8203223"/>
              <a:gd name="connsiteY138" fmla="*/ 2346997 h 2865743"/>
              <a:gd name="connsiteX139" fmla="*/ 7244861 w 8203223"/>
              <a:gd name="connsiteY139" fmla="*/ 2329413 h 2865743"/>
              <a:gd name="connsiteX140" fmla="*/ 7288823 w 8203223"/>
              <a:gd name="connsiteY140" fmla="*/ 2320620 h 2865743"/>
              <a:gd name="connsiteX141" fmla="*/ 7227277 w 8203223"/>
              <a:gd name="connsiteY141" fmla="*/ 2276659 h 2865743"/>
              <a:gd name="connsiteX142" fmla="*/ 7200900 w 8203223"/>
              <a:gd name="connsiteY142" fmla="*/ 2267867 h 2865743"/>
              <a:gd name="connsiteX143" fmla="*/ 7112977 w 8203223"/>
              <a:gd name="connsiteY143" fmla="*/ 2250282 h 2865743"/>
              <a:gd name="connsiteX144" fmla="*/ 6866792 w 8203223"/>
              <a:gd name="connsiteY144" fmla="*/ 2241490 h 2865743"/>
              <a:gd name="connsiteX145" fmla="*/ 6814038 w 8203223"/>
              <a:gd name="connsiteY145" fmla="*/ 2215113 h 2865743"/>
              <a:gd name="connsiteX146" fmla="*/ 6761284 w 8203223"/>
              <a:gd name="connsiteY146" fmla="*/ 2197528 h 2865743"/>
              <a:gd name="connsiteX147" fmla="*/ 6664569 w 8203223"/>
              <a:gd name="connsiteY147" fmla="*/ 2179943 h 2865743"/>
              <a:gd name="connsiteX148" fmla="*/ 6567854 w 8203223"/>
              <a:gd name="connsiteY148" fmla="*/ 2153567 h 2865743"/>
              <a:gd name="connsiteX149" fmla="*/ 6550269 w 8203223"/>
              <a:gd name="connsiteY149" fmla="*/ 2127190 h 2865743"/>
              <a:gd name="connsiteX150" fmla="*/ 6585438 w 8203223"/>
              <a:gd name="connsiteY150" fmla="*/ 2118397 h 2865743"/>
              <a:gd name="connsiteX151" fmla="*/ 6286500 w 8203223"/>
              <a:gd name="connsiteY151" fmla="*/ 2074436 h 2865743"/>
              <a:gd name="connsiteX152" fmla="*/ 6260123 w 8203223"/>
              <a:gd name="connsiteY152" fmla="*/ 2056851 h 2865743"/>
              <a:gd name="connsiteX153" fmla="*/ 6137030 w 8203223"/>
              <a:gd name="connsiteY153"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5047700 w 8203223"/>
              <a:gd name="connsiteY65" fmla="*/ 614180 h 2865743"/>
              <a:gd name="connsiteX66" fmla="*/ 5081954 w 8203223"/>
              <a:gd name="connsiteY66" fmla="*/ 570951 h 2865743"/>
              <a:gd name="connsiteX67" fmla="*/ 5055577 w 8203223"/>
              <a:gd name="connsiteY67" fmla="*/ 562159 h 2865743"/>
              <a:gd name="connsiteX68" fmla="*/ 4967654 w 8203223"/>
              <a:gd name="connsiteY68" fmla="*/ 553367 h 2865743"/>
              <a:gd name="connsiteX69" fmla="*/ 4976446 w 8203223"/>
              <a:gd name="connsiteY69" fmla="*/ 491820 h 2865743"/>
              <a:gd name="connsiteX70" fmla="*/ 4976446 w 8203223"/>
              <a:gd name="connsiteY70" fmla="*/ 421482 h 2865743"/>
              <a:gd name="connsiteX71" fmla="*/ 4932484 w 8203223"/>
              <a:gd name="connsiteY71" fmla="*/ 412690 h 2865743"/>
              <a:gd name="connsiteX72" fmla="*/ 4941277 w 8203223"/>
              <a:gd name="connsiteY72" fmla="*/ 386313 h 2865743"/>
              <a:gd name="connsiteX73" fmla="*/ 4976446 w 8203223"/>
              <a:gd name="connsiteY73" fmla="*/ 377520 h 2865743"/>
              <a:gd name="connsiteX74" fmla="*/ 4950069 w 8203223"/>
              <a:gd name="connsiteY74" fmla="*/ 368728 h 2865743"/>
              <a:gd name="connsiteX75" fmla="*/ 4765430 w 8203223"/>
              <a:gd name="connsiteY75" fmla="*/ 359936 h 2865743"/>
              <a:gd name="connsiteX76" fmla="*/ 4712677 w 8203223"/>
              <a:gd name="connsiteY76" fmla="*/ 333559 h 2865743"/>
              <a:gd name="connsiteX77" fmla="*/ 4686300 w 8203223"/>
              <a:gd name="connsiteY77" fmla="*/ 324767 h 2865743"/>
              <a:gd name="connsiteX78" fmla="*/ 4659923 w 8203223"/>
              <a:gd name="connsiteY78" fmla="*/ 307182 h 2865743"/>
              <a:gd name="connsiteX79" fmla="*/ 4589584 w 8203223"/>
              <a:gd name="connsiteY79" fmla="*/ 289597 h 2865743"/>
              <a:gd name="connsiteX80" fmla="*/ 4563207 w 8203223"/>
              <a:gd name="connsiteY80" fmla="*/ 280805 h 2865743"/>
              <a:gd name="connsiteX81" fmla="*/ 4466492 w 8203223"/>
              <a:gd name="connsiteY81" fmla="*/ 254428 h 2865743"/>
              <a:gd name="connsiteX82" fmla="*/ 4440115 w 8203223"/>
              <a:gd name="connsiteY82" fmla="*/ 245636 h 2865743"/>
              <a:gd name="connsiteX83" fmla="*/ 4378569 w 8203223"/>
              <a:gd name="connsiteY83" fmla="*/ 236843 h 2865743"/>
              <a:gd name="connsiteX84" fmla="*/ 4325815 w 8203223"/>
              <a:gd name="connsiteY84" fmla="*/ 219259 h 2865743"/>
              <a:gd name="connsiteX85" fmla="*/ 4211515 w 8203223"/>
              <a:gd name="connsiteY85" fmla="*/ 201674 h 2865743"/>
              <a:gd name="connsiteX86" fmla="*/ 4141177 w 8203223"/>
              <a:gd name="connsiteY86" fmla="*/ 184090 h 2865743"/>
              <a:gd name="connsiteX87" fmla="*/ 4106007 w 8203223"/>
              <a:gd name="connsiteY87" fmla="*/ 175297 h 2865743"/>
              <a:gd name="connsiteX88" fmla="*/ 4079630 w 8203223"/>
              <a:gd name="connsiteY88" fmla="*/ 166505 h 2865743"/>
              <a:gd name="connsiteX89" fmla="*/ 3912577 w 8203223"/>
              <a:gd name="connsiteY89" fmla="*/ 157713 h 2865743"/>
              <a:gd name="connsiteX90" fmla="*/ 3851030 w 8203223"/>
              <a:gd name="connsiteY90" fmla="*/ 148920 h 2865743"/>
              <a:gd name="connsiteX91" fmla="*/ 3833446 w 8203223"/>
              <a:gd name="connsiteY91" fmla="*/ 122543 h 2865743"/>
              <a:gd name="connsiteX92" fmla="*/ 3798277 w 8203223"/>
              <a:gd name="connsiteY92" fmla="*/ 113751 h 2865743"/>
              <a:gd name="connsiteX93" fmla="*/ 3437792 w 8203223"/>
              <a:gd name="connsiteY93" fmla="*/ 122543 h 2865743"/>
              <a:gd name="connsiteX94" fmla="*/ 3323492 w 8203223"/>
              <a:gd name="connsiteY94" fmla="*/ 131336 h 2865743"/>
              <a:gd name="connsiteX95" fmla="*/ 2954215 w 8203223"/>
              <a:gd name="connsiteY95" fmla="*/ 122543 h 2865743"/>
              <a:gd name="connsiteX96" fmla="*/ 2919046 w 8203223"/>
              <a:gd name="connsiteY96" fmla="*/ 113751 h 2865743"/>
              <a:gd name="connsiteX97" fmla="*/ 2866292 w 8203223"/>
              <a:gd name="connsiteY97" fmla="*/ 104959 h 2865743"/>
              <a:gd name="connsiteX98" fmla="*/ 2813538 w 8203223"/>
              <a:gd name="connsiteY98" fmla="*/ 87374 h 2865743"/>
              <a:gd name="connsiteX99" fmla="*/ 2760784 w 8203223"/>
              <a:gd name="connsiteY99" fmla="*/ 69790 h 2865743"/>
              <a:gd name="connsiteX100" fmla="*/ 2539261 w 8203223"/>
              <a:gd name="connsiteY100" fmla="*/ 72148 h 2865743"/>
              <a:gd name="connsiteX101" fmla="*/ 1433146 w 8203223"/>
              <a:gd name="connsiteY101" fmla="*/ 69790 h 2865743"/>
              <a:gd name="connsiteX102" fmla="*/ 1301261 w 8203223"/>
              <a:gd name="connsiteY102" fmla="*/ 87374 h 2865743"/>
              <a:gd name="connsiteX103" fmla="*/ 1151792 w 8203223"/>
              <a:gd name="connsiteY103" fmla="*/ 113751 h 2865743"/>
              <a:gd name="connsiteX104" fmla="*/ 1046284 w 8203223"/>
              <a:gd name="connsiteY104" fmla="*/ 131336 h 2865743"/>
              <a:gd name="connsiteX105" fmla="*/ 738554 w 8203223"/>
              <a:gd name="connsiteY105" fmla="*/ 122543 h 2865743"/>
              <a:gd name="connsiteX106" fmla="*/ 703384 w 8203223"/>
              <a:gd name="connsiteY106" fmla="*/ 104959 h 2865743"/>
              <a:gd name="connsiteX107" fmla="*/ 677007 w 8203223"/>
              <a:gd name="connsiteY107" fmla="*/ 96167 h 2865743"/>
              <a:gd name="connsiteX108" fmla="*/ 633046 w 8203223"/>
              <a:gd name="connsiteY108" fmla="*/ 87374 h 2865743"/>
              <a:gd name="connsiteX109" fmla="*/ 580292 w 8203223"/>
              <a:gd name="connsiteY109" fmla="*/ 69790 h 2865743"/>
              <a:gd name="connsiteX110" fmla="*/ 553915 w 8203223"/>
              <a:gd name="connsiteY110" fmla="*/ 60997 h 2865743"/>
              <a:gd name="connsiteX111" fmla="*/ 483577 w 8203223"/>
              <a:gd name="connsiteY111" fmla="*/ 43413 h 2865743"/>
              <a:gd name="connsiteX112" fmla="*/ 413238 w 8203223"/>
              <a:gd name="connsiteY112" fmla="*/ 25828 h 2865743"/>
              <a:gd name="connsiteX113" fmla="*/ 237392 w 8203223"/>
              <a:gd name="connsiteY113" fmla="*/ 14105 h 2865743"/>
              <a:gd name="connsiteX114" fmla="*/ 0 w 8203223"/>
              <a:gd name="connsiteY114" fmla="*/ 0 h 2865743"/>
              <a:gd name="connsiteX115" fmla="*/ 0 w 8203223"/>
              <a:gd name="connsiteY115" fmla="*/ 2865743 h 2865743"/>
              <a:gd name="connsiteX116" fmla="*/ 8203223 w 8203223"/>
              <a:gd name="connsiteY116" fmla="*/ 2856951 h 2865743"/>
              <a:gd name="connsiteX117" fmla="*/ 8176846 w 8203223"/>
              <a:gd name="connsiteY117" fmla="*/ 2725067 h 2865743"/>
              <a:gd name="connsiteX118" fmla="*/ 8071338 w 8203223"/>
              <a:gd name="connsiteY118" fmla="*/ 2725067 h 2865743"/>
              <a:gd name="connsiteX119" fmla="*/ 8044961 w 8203223"/>
              <a:gd name="connsiteY119" fmla="*/ 2707482 h 2865743"/>
              <a:gd name="connsiteX120" fmla="*/ 7930661 w 8203223"/>
              <a:gd name="connsiteY120" fmla="*/ 2698690 h 2865743"/>
              <a:gd name="connsiteX121" fmla="*/ 7965830 w 8203223"/>
              <a:gd name="connsiteY121" fmla="*/ 2663520 h 2865743"/>
              <a:gd name="connsiteX122" fmla="*/ 7983415 w 8203223"/>
              <a:gd name="connsiteY122" fmla="*/ 2637143 h 2865743"/>
              <a:gd name="connsiteX123" fmla="*/ 7675684 w 8203223"/>
              <a:gd name="connsiteY123" fmla="*/ 2610767 h 2865743"/>
              <a:gd name="connsiteX124" fmla="*/ 7649307 w 8203223"/>
              <a:gd name="connsiteY124" fmla="*/ 2584390 h 2865743"/>
              <a:gd name="connsiteX125" fmla="*/ 7614138 w 8203223"/>
              <a:gd name="connsiteY125" fmla="*/ 2575597 h 2865743"/>
              <a:gd name="connsiteX126" fmla="*/ 7587761 w 8203223"/>
              <a:gd name="connsiteY126" fmla="*/ 2566805 h 2865743"/>
              <a:gd name="connsiteX127" fmla="*/ 7578969 w 8203223"/>
              <a:gd name="connsiteY127" fmla="*/ 2540428 h 2865743"/>
              <a:gd name="connsiteX128" fmla="*/ 7631723 w 8203223"/>
              <a:gd name="connsiteY128" fmla="*/ 2514051 h 2865743"/>
              <a:gd name="connsiteX129" fmla="*/ 7552592 w 8203223"/>
              <a:gd name="connsiteY129" fmla="*/ 2478882 h 2865743"/>
              <a:gd name="connsiteX130" fmla="*/ 7499838 w 8203223"/>
              <a:gd name="connsiteY130" fmla="*/ 2461297 h 2865743"/>
              <a:gd name="connsiteX131" fmla="*/ 7447084 w 8203223"/>
              <a:gd name="connsiteY131" fmla="*/ 2452505 h 2865743"/>
              <a:gd name="connsiteX132" fmla="*/ 7420707 w 8203223"/>
              <a:gd name="connsiteY132" fmla="*/ 2443713 h 2865743"/>
              <a:gd name="connsiteX133" fmla="*/ 7367954 w 8203223"/>
              <a:gd name="connsiteY133" fmla="*/ 2434920 h 2865743"/>
              <a:gd name="connsiteX134" fmla="*/ 7341577 w 8203223"/>
              <a:gd name="connsiteY134" fmla="*/ 2417336 h 2865743"/>
              <a:gd name="connsiteX135" fmla="*/ 7297615 w 8203223"/>
              <a:gd name="connsiteY135" fmla="*/ 2373374 h 2865743"/>
              <a:gd name="connsiteX136" fmla="*/ 7244861 w 8203223"/>
              <a:gd name="connsiteY136" fmla="*/ 2355790 h 2865743"/>
              <a:gd name="connsiteX137" fmla="*/ 7218484 w 8203223"/>
              <a:gd name="connsiteY137" fmla="*/ 2346997 h 2865743"/>
              <a:gd name="connsiteX138" fmla="*/ 7244861 w 8203223"/>
              <a:gd name="connsiteY138" fmla="*/ 2329413 h 2865743"/>
              <a:gd name="connsiteX139" fmla="*/ 7288823 w 8203223"/>
              <a:gd name="connsiteY139" fmla="*/ 2320620 h 2865743"/>
              <a:gd name="connsiteX140" fmla="*/ 7227277 w 8203223"/>
              <a:gd name="connsiteY140" fmla="*/ 2276659 h 2865743"/>
              <a:gd name="connsiteX141" fmla="*/ 7200900 w 8203223"/>
              <a:gd name="connsiteY141" fmla="*/ 2267867 h 2865743"/>
              <a:gd name="connsiteX142" fmla="*/ 7112977 w 8203223"/>
              <a:gd name="connsiteY142" fmla="*/ 2250282 h 2865743"/>
              <a:gd name="connsiteX143" fmla="*/ 6866792 w 8203223"/>
              <a:gd name="connsiteY143" fmla="*/ 2241490 h 2865743"/>
              <a:gd name="connsiteX144" fmla="*/ 6814038 w 8203223"/>
              <a:gd name="connsiteY144" fmla="*/ 2215113 h 2865743"/>
              <a:gd name="connsiteX145" fmla="*/ 6761284 w 8203223"/>
              <a:gd name="connsiteY145" fmla="*/ 2197528 h 2865743"/>
              <a:gd name="connsiteX146" fmla="*/ 6664569 w 8203223"/>
              <a:gd name="connsiteY146" fmla="*/ 2179943 h 2865743"/>
              <a:gd name="connsiteX147" fmla="*/ 6567854 w 8203223"/>
              <a:gd name="connsiteY147" fmla="*/ 2153567 h 2865743"/>
              <a:gd name="connsiteX148" fmla="*/ 6550269 w 8203223"/>
              <a:gd name="connsiteY148" fmla="*/ 2127190 h 2865743"/>
              <a:gd name="connsiteX149" fmla="*/ 6585438 w 8203223"/>
              <a:gd name="connsiteY149" fmla="*/ 2118397 h 2865743"/>
              <a:gd name="connsiteX150" fmla="*/ 6286500 w 8203223"/>
              <a:gd name="connsiteY150" fmla="*/ 2074436 h 2865743"/>
              <a:gd name="connsiteX151" fmla="*/ 6260123 w 8203223"/>
              <a:gd name="connsiteY151" fmla="*/ 2056851 h 2865743"/>
              <a:gd name="connsiteX152" fmla="*/ 6137030 w 8203223"/>
              <a:gd name="connsiteY152"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5047700 w 8203223"/>
              <a:gd name="connsiteY65" fmla="*/ 614180 h 2865743"/>
              <a:gd name="connsiteX66" fmla="*/ 5055577 w 8203223"/>
              <a:gd name="connsiteY66" fmla="*/ 562159 h 2865743"/>
              <a:gd name="connsiteX67" fmla="*/ 4967654 w 8203223"/>
              <a:gd name="connsiteY67" fmla="*/ 553367 h 2865743"/>
              <a:gd name="connsiteX68" fmla="*/ 4976446 w 8203223"/>
              <a:gd name="connsiteY68" fmla="*/ 491820 h 2865743"/>
              <a:gd name="connsiteX69" fmla="*/ 4976446 w 8203223"/>
              <a:gd name="connsiteY69" fmla="*/ 421482 h 2865743"/>
              <a:gd name="connsiteX70" fmla="*/ 4932484 w 8203223"/>
              <a:gd name="connsiteY70" fmla="*/ 412690 h 2865743"/>
              <a:gd name="connsiteX71" fmla="*/ 4941277 w 8203223"/>
              <a:gd name="connsiteY71" fmla="*/ 386313 h 2865743"/>
              <a:gd name="connsiteX72" fmla="*/ 4976446 w 8203223"/>
              <a:gd name="connsiteY72" fmla="*/ 377520 h 2865743"/>
              <a:gd name="connsiteX73" fmla="*/ 4950069 w 8203223"/>
              <a:gd name="connsiteY73" fmla="*/ 368728 h 2865743"/>
              <a:gd name="connsiteX74" fmla="*/ 4765430 w 8203223"/>
              <a:gd name="connsiteY74" fmla="*/ 359936 h 2865743"/>
              <a:gd name="connsiteX75" fmla="*/ 4712677 w 8203223"/>
              <a:gd name="connsiteY75" fmla="*/ 333559 h 2865743"/>
              <a:gd name="connsiteX76" fmla="*/ 4686300 w 8203223"/>
              <a:gd name="connsiteY76" fmla="*/ 324767 h 2865743"/>
              <a:gd name="connsiteX77" fmla="*/ 4659923 w 8203223"/>
              <a:gd name="connsiteY77" fmla="*/ 307182 h 2865743"/>
              <a:gd name="connsiteX78" fmla="*/ 4589584 w 8203223"/>
              <a:gd name="connsiteY78" fmla="*/ 289597 h 2865743"/>
              <a:gd name="connsiteX79" fmla="*/ 4563207 w 8203223"/>
              <a:gd name="connsiteY79" fmla="*/ 280805 h 2865743"/>
              <a:gd name="connsiteX80" fmla="*/ 4466492 w 8203223"/>
              <a:gd name="connsiteY80" fmla="*/ 254428 h 2865743"/>
              <a:gd name="connsiteX81" fmla="*/ 4440115 w 8203223"/>
              <a:gd name="connsiteY81" fmla="*/ 245636 h 2865743"/>
              <a:gd name="connsiteX82" fmla="*/ 4378569 w 8203223"/>
              <a:gd name="connsiteY82" fmla="*/ 236843 h 2865743"/>
              <a:gd name="connsiteX83" fmla="*/ 4325815 w 8203223"/>
              <a:gd name="connsiteY83" fmla="*/ 219259 h 2865743"/>
              <a:gd name="connsiteX84" fmla="*/ 4211515 w 8203223"/>
              <a:gd name="connsiteY84" fmla="*/ 201674 h 2865743"/>
              <a:gd name="connsiteX85" fmla="*/ 4141177 w 8203223"/>
              <a:gd name="connsiteY85" fmla="*/ 184090 h 2865743"/>
              <a:gd name="connsiteX86" fmla="*/ 4106007 w 8203223"/>
              <a:gd name="connsiteY86" fmla="*/ 175297 h 2865743"/>
              <a:gd name="connsiteX87" fmla="*/ 4079630 w 8203223"/>
              <a:gd name="connsiteY87" fmla="*/ 166505 h 2865743"/>
              <a:gd name="connsiteX88" fmla="*/ 3912577 w 8203223"/>
              <a:gd name="connsiteY88" fmla="*/ 157713 h 2865743"/>
              <a:gd name="connsiteX89" fmla="*/ 3851030 w 8203223"/>
              <a:gd name="connsiteY89" fmla="*/ 148920 h 2865743"/>
              <a:gd name="connsiteX90" fmla="*/ 3833446 w 8203223"/>
              <a:gd name="connsiteY90" fmla="*/ 122543 h 2865743"/>
              <a:gd name="connsiteX91" fmla="*/ 3798277 w 8203223"/>
              <a:gd name="connsiteY91" fmla="*/ 113751 h 2865743"/>
              <a:gd name="connsiteX92" fmla="*/ 3437792 w 8203223"/>
              <a:gd name="connsiteY92" fmla="*/ 122543 h 2865743"/>
              <a:gd name="connsiteX93" fmla="*/ 3323492 w 8203223"/>
              <a:gd name="connsiteY93" fmla="*/ 131336 h 2865743"/>
              <a:gd name="connsiteX94" fmla="*/ 2954215 w 8203223"/>
              <a:gd name="connsiteY94" fmla="*/ 122543 h 2865743"/>
              <a:gd name="connsiteX95" fmla="*/ 2919046 w 8203223"/>
              <a:gd name="connsiteY95" fmla="*/ 113751 h 2865743"/>
              <a:gd name="connsiteX96" fmla="*/ 2866292 w 8203223"/>
              <a:gd name="connsiteY96" fmla="*/ 104959 h 2865743"/>
              <a:gd name="connsiteX97" fmla="*/ 2813538 w 8203223"/>
              <a:gd name="connsiteY97" fmla="*/ 87374 h 2865743"/>
              <a:gd name="connsiteX98" fmla="*/ 2760784 w 8203223"/>
              <a:gd name="connsiteY98" fmla="*/ 69790 h 2865743"/>
              <a:gd name="connsiteX99" fmla="*/ 2539261 w 8203223"/>
              <a:gd name="connsiteY99" fmla="*/ 72148 h 2865743"/>
              <a:gd name="connsiteX100" fmla="*/ 1433146 w 8203223"/>
              <a:gd name="connsiteY100" fmla="*/ 69790 h 2865743"/>
              <a:gd name="connsiteX101" fmla="*/ 1301261 w 8203223"/>
              <a:gd name="connsiteY101" fmla="*/ 87374 h 2865743"/>
              <a:gd name="connsiteX102" fmla="*/ 1151792 w 8203223"/>
              <a:gd name="connsiteY102" fmla="*/ 113751 h 2865743"/>
              <a:gd name="connsiteX103" fmla="*/ 1046284 w 8203223"/>
              <a:gd name="connsiteY103" fmla="*/ 131336 h 2865743"/>
              <a:gd name="connsiteX104" fmla="*/ 738554 w 8203223"/>
              <a:gd name="connsiteY104" fmla="*/ 122543 h 2865743"/>
              <a:gd name="connsiteX105" fmla="*/ 703384 w 8203223"/>
              <a:gd name="connsiteY105" fmla="*/ 104959 h 2865743"/>
              <a:gd name="connsiteX106" fmla="*/ 677007 w 8203223"/>
              <a:gd name="connsiteY106" fmla="*/ 96167 h 2865743"/>
              <a:gd name="connsiteX107" fmla="*/ 633046 w 8203223"/>
              <a:gd name="connsiteY107" fmla="*/ 87374 h 2865743"/>
              <a:gd name="connsiteX108" fmla="*/ 580292 w 8203223"/>
              <a:gd name="connsiteY108" fmla="*/ 69790 h 2865743"/>
              <a:gd name="connsiteX109" fmla="*/ 553915 w 8203223"/>
              <a:gd name="connsiteY109" fmla="*/ 60997 h 2865743"/>
              <a:gd name="connsiteX110" fmla="*/ 483577 w 8203223"/>
              <a:gd name="connsiteY110" fmla="*/ 43413 h 2865743"/>
              <a:gd name="connsiteX111" fmla="*/ 413238 w 8203223"/>
              <a:gd name="connsiteY111" fmla="*/ 25828 h 2865743"/>
              <a:gd name="connsiteX112" fmla="*/ 237392 w 8203223"/>
              <a:gd name="connsiteY112" fmla="*/ 14105 h 2865743"/>
              <a:gd name="connsiteX113" fmla="*/ 0 w 8203223"/>
              <a:gd name="connsiteY113" fmla="*/ 0 h 2865743"/>
              <a:gd name="connsiteX114" fmla="*/ 0 w 8203223"/>
              <a:gd name="connsiteY114" fmla="*/ 2865743 h 2865743"/>
              <a:gd name="connsiteX115" fmla="*/ 8203223 w 8203223"/>
              <a:gd name="connsiteY115" fmla="*/ 2856951 h 2865743"/>
              <a:gd name="connsiteX116" fmla="*/ 8176846 w 8203223"/>
              <a:gd name="connsiteY116" fmla="*/ 2725067 h 2865743"/>
              <a:gd name="connsiteX117" fmla="*/ 8071338 w 8203223"/>
              <a:gd name="connsiteY117" fmla="*/ 2725067 h 2865743"/>
              <a:gd name="connsiteX118" fmla="*/ 8044961 w 8203223"/>
              <a:gd name="connsiteY118" fmla="*/ 2707482 h 2865743"/>
              <a:gd name="connsiteX119" fmla="*/ 7930661 w 8203223"/>
              <a:gd name="connsiteY119" fmla="*/ 2698690 h 2865743"/>
              <a:gd name="connsiteX120" fmla="*/ 7965830 w 8203223"/>
              <a:gd name="connsiteY120" fmla="*/ 2663520 h 2865743"/>
              <a:gd name="connsiteX121" fmla="*/ 7983415 w 8203223"/>
              <a:gd name="connsiteY121" fmla="*/ 2637143 h 2865743"/>
              <a:gd name="connsiteX122" fmla="*/ 7675684 w 8203223"/>
              <a:gd name="connsiteY122" fmla="*/ 2610767 h 2865743"/>
              <a:gd name="connsiteX123" fmla="*/ 7649307 w 8203223"/>
              <a:gd name="connsiteY123" fmla="*/ 2584390 h 2865743"/>
              <a:gd name="connsiteX124" fmla="*/ 7614138 w 8203223"/>
              <a:gd name="connsiteY124" fmla="*/ 2575597 h 2865743"/>
              <a:gd name="connsiteX125" fmla="*/ 7587761 w 8203223"/>
              <a:gd name="connsiteY125" fmla="*/ 2566805 h 2865743"/>
              <a:gd name="connsiteX126" fmla="*/ 7578969 w 8203223"/>
              <a:gd name="connsiteY126" fmla="*/ 2540428 h 2865743"/>
              <a:gd name="connsiteX127" fmla="*/ 7631723 w 8203223"/>
              <a:gd name="connsiteY127" fmla="*/ 2514051 h 2865743"/>
              <a:gd name="connsiteX128" fmla="*/ 7552592 w 8203223"/>
              <a:gd name="connsiteY128" fmla="*/ 2478882 h 2865743"/>
              <a:gd name="connsiteX129" fmla="*/ 7499838 w 8203223"/>
              <a:gd name="connsiteY129" fmla="*/ 2461297 h 2865743"/>
              <a:gd name="connsiteX130" fmla="*/ 7447084 w 8203223"/>
              <a:gd name="connsiteY130" fmla="*/ 2452505 h 2865743"/>
              <a:gd name="connsiteX131" fmla="*/ 7420707 w 8203223"/>
              <a:gd name="connsiteY131" fmla="*/ 2443713 h 2865743"/>
              <a:gd name="connsiteX132" fmla="*/ 7367954 w 8203223"/>
              <a:gd name="connsiteY132" fmla="*/ 2434920 h 2865743"/>
              <a:gd name="connsiteX133" fmla="*/ 7341577 w 8203223"/>
              <a:gd name="connsiteY133" fmla="*/ 2417336 h 2865743"/>
              <a:gd name="connsiteX134" fmla="*/ 7297615 w 8203223"/>
              <a:gd name="connsiteY134" fmla="*/ 2373374 h 2865743"/>
              <a:gd name="connsiteX135" fmla="*/ 7244861 w 8203223"/>
              <a:gd name="connsiteY135" fmla="*/ 2355790 h 2865743"/>
              <a:gd name="connsiteX136" fmla="*/ 7218484 w 8203223"/>
              <a:gd name="connsiteY136" fmla="*/ 2346997 h 2865743"/>
              <a:gd name="connsiteX137" fmla="*/ 7244861 w 8203223"/>
              <a:gd name="connsiteY137" fmla="*/ 2329413 h 2865743"/>
              <a:gd name="connsiteX138" fmla="*/ 7288823 w 8203223"/>
              <a:gd name="connsiteY138" fmla="*/ 2320620 h 2865743"/>
              <a:gd name="connsiteX139" fmla="*/ 7227277 w 8203223"/>
              <a:gd name="connsiteY139" fmla="*/ 2276659 h 2865743"/>
              <a:gd name="connsiteX140" fmla="*/ 7200900 w 8203223"/>
              <a:gd name="connsiteY140" fmla="*/ 2267867 h 2865743"/>
              <a:gd name="connsiteX141" fmla="*/ 7112977 w 8203223"/>
              <a:gd name="connsiteY141" fmla="*/ 2250282 h 2865743"/>
              <a:gd name="connsiteX142" fmla="*/ 6866792 w 8203223"/>
              <a:gd name="connsiteY142" fmla="*/ 2241490 h 2865743"/>
              <a:gd name="connsiteX143" fmla="*/ 6814038 w 8203223"/>
              <a:gd name="connsiteY143" fmla="*/ 2215113 h 2865743"/>
              <a:gd name="connsiteX144" fmla="*/ 6761284 w 8203223"/>
              <a:gd name="connsiteY144" fmla="*/ 2197528 h 2865743"/>
              <a:gd name="connsiteX145" fmla="*/ 6664569 w 8203223"/>
              <a:gd name="connsiteY145" fmla="*/ 2179943 h 2865743"/>
              <a:gd name="connsiteX146" fmla="*/ 6567854 w 8203223"/>
              <a:gd name="connsiteY146" fmla="*/ 2153567 h 2865743"/>
              <a:gd name="connsiteX147" fmla="*/ 6550269 w 8203223"/>
              <a:gd name="connsiteY147" fmla="*/ 2127190 h 2865743"/>
              <a:gd name="connsiteX148" fmla="*/ 6585438 w 8203223"/>
              <a:gd name="connsiteY148" fmla="*/ 2118397 h 2865743"/>
              <a:gd name="connsiteX149" fmla="*/ 6286500 w 8203223"/>
              <a:gd name="connsiteY149" fmla="*/ 2074436 h 2865743"/>
              <a:gd name="connsiteX150" fmla="*/ 6260123 w 8203223"/>
              <a:gd name="connsiteY150" fmla="*/ 2056851 h 2865743"/>
              <a:gd name="connsiteX151" fmla="*/ 6137030 w 8203223"/>
              <a:gd name="connsiteY151"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5047700 w 8203223"/>
              <a:gd name="connsiteY65" fmla="*/ 614180 h 2865743"/>
              <a:gd name="connsiteX66" fmla="*/ 4967654 w 8203223"/>
              <a:gd name="connsiteY66" fmla="*/ 553367 h 2865743"/>
              <a:gd name="connsiteX67" fmla="*/ 4976446 w 8203223"/>
              <a:gd name="connsiteY67" fmla="*/ 491820 h 2865743"/>
              <a:gd name="connsiteX68" fmla="*/ 4976446 w 8203223"/>
              <a:gd name="connsiteY68" fmla="*/ 421482 h 2865743"/>
              <a:gd name="connsiteX69" fmla="*/ 4932484 w 8203223"/>
              <a:gd name="connsiteY69" fmla="*/ 412690 h 2865743"/>
              <a:gd name="connsiteX70" fmla="*/ 4941277 w 8203223"/>
              <a:gd name="connsiteY70" fmla="*/ 386313 h 2865743"/>
              <a:gd name="connsiteX71" fmla="*/ 4976446 w 8203223"/>
              <a:gd name="connsiteY71" fmla="*/ 377520 h 2865743"/>
              <a:gd name="connsiteX72" fmla="*/ 4950069 w 8203223"/>
              <a:gd name="connsiteY72" fmla="*/ 368728 h 2865743"/>
              <a:gd name="connsiteX73" fmla="*/ 4765430 w 8203223"/>
              <a:gd name="connsiteY73" fmla="*/ 359936 h 2865743"/>
              <a:gd name="connsiteX74" fmla="*/ 4712677 w 8203223"/>
              <a:gd name="connsiteY74" fmla="*/ 333559 h 2865743"/>
              <a:gd name="connsiteX75" fmla="*/ 4686300 w 8203223"/>
              <a:gd name="connsiteY75" fmla="*/ 324767 h 2865743"/>
              <a:gd name="connsiteX76" fmla="*/ 4659923 w 8203223"/>
              <a:gd name="connsiteY76" fmla="*/ 307182 h 2865743"/>
              <a:gd name="connsiteX77" fmla="*/ 4589584 w 8203223"/>
              <a:gd name="connsiteY77" fmla="*/ 289597 h 2865743"/>
              <a:gd name="connsiteX78" fmla="*/ 4563207 w 8203223"/>
              <a:gd name="connsiteY78" fmla="*/ 280805 h 2865743"/>
              <a:gd name="connsiteX79" fmla="*/ 4466492 w 8203223"/>
              <a:gd name="connsiteY79" fmla="*/ 254428 h 2865743"/>
              <a:gd name="connsiteX80" fmla="*/ 4440115 w 8203223"/>
              <a:gd name="connsiteY80" fmla="*/ 245636 h 2865743"/>
              <a:gd name="connsiteX81" fmla="*/ 4378569 w 8203223"/>
              <a:gd name="connsiteY81" fmla="*/ 236843 h 2865743"/>
              <a:gd name="connsiteX82" fmla="*/ 4325815 w 8203223"/>
              <a:gd name="connsiteY82" fmla="*/ 219259 h 2865743"/>
              <a:gd name="connsiteX83" fmla="*/ 4211515 w 8203223"/>
              <a:gd name="connsiteY83" fmla="*/ 201674 h 2865743"/>
              <a:gd name="connsiteX84" fmla="*/ 4141177 w 8203223"/>
              <a:gd name="connsiteY84" fmla="*/ 184090 h 2865743"/>
              <a:gd name="connsiteX85" fmla="*/ 4106007 w 8203223"/>
              <a:gd name="connsiteY85" fmla="*/ 175297 h 2865743"/>
              <a:gd name="connsiteX86" fmla="*/ 4079630 w 8203223"/>
              <a:gd name="connsiteY86" fmla="*/ 166505 h 2865743"/>
              <a:gd name="connsiteX87" fmla="*/ 3912577 w 8203223"/>
              <a:gd name="connsiteY87" fmla="*/ 157713 h 2865743"/>
              <a:gd name="connsiteX88" fmla="*/ 3851030 w 8203223"/>
              <a:gd name="connsiteY88" fmla="*/ 148920 h 2865743"/>
              <a:gd name="connsiteX89" fmla="*/ 3833446 w 8203223"/>
              <a:gd name="connsiteY89" fmla="*/ 122543 h 2865743"/>
              <a:gd name="connsiteX90" fmla="*/ 3798277 w 8203223"/>
              <a:gd name="connsiteY90" fmla="*/ 113751 h 2865743"/>
              <a:gd name="connsiteX91" fmla="*/ 3437792 w 8203223"/>
              <a:gd name="connsiteY91" fmla="*/ 122543 h 2865743"/>
              <a:gd name="connsiteX92" fmla="*/ 3323492 w 8203223"/>
              <a:gd name="connsiteY92" fmla="*/ 131336 h 2865743"/>
              <a:gd name="connsiteX93" fmla="*/ 2954215 w 8203223"/>
              <a:gd name="connsiteY93" fmla="*/ 122543 h 2865743"/>
              <a:gd name="connsiteX94" fmla="*/ 2919046 w 8203223"/>
              <a:gd name="connsiteY94" fmla="*/ 113751 h 2865743"/>
              <a:gd name="connsiteX95" fmla="*/ 2866292 w 8203223"/>
              <a:gd name="connsiteY95" fmla="*/ 104959 h 2865743"/>
              <a:gd name="connsiteX96" fmla="*/ 2813538 w 8203223"/>
              <a:gd name="connsiteY96" fmla="*/ 87374 h 2865743"/>
              <a:gd name="connsiteX97" fmla="*/ 2760784 w 8203223"/>
              <a:gd name="connsiteY97" fmla="*/ 69790 h 2865743"/>
              <a:gd name="connsiteX98" fmla="*/ 2539261 w 8203223"/>
              <a:gd name="connsiteY98" fmla="*/ 72148 h 2865743"/>
              <a:gd name="connsiteX99" fmla="*/ 1433146 w 8203223"/>
              <a:gd name="connsiteY99" fmla="*/ 69790 h 2865743"/>
              <a:gd name="connsiteX100" fmla="*/ 1301261 w 8203223"/>
              <a:gd name="connsiteY100" fmla="*/ 87374 h 2865743"/>
              <a:gd name="connsiteX101" fmla="*/ 1151792 w 8203223"/>
              <a:gd name="connsiteY101" fmla="*/ 113751 h 2865743"/>
              <a:gd name="connsiteX102" fmla="*/ 1046284 w 8203223"/>
              <a:gd name="connsiteY102" fmla="*/ 131336 h 2865743"/>
              <a:gd name="connsiteX103" fmla="*/ 738554 w 8203223"/>
              <a:gd name="connsiteY103" fmla="*/ 122543 h 2865743"/>
              <a:gd name="connsiteX104" fmla="*/ 703384 w 8203223"/>
              <a:gd name="connsiteY104" fmla="*/ 104959 h 2865743"/>
              <a:gd name="connsiteX105" fmla="*/ 677007 w 8203223"/>
              <a:gd name="connsiteY105" fmla="*/ 96167 h 2865743"/>
              <a:gd name="connsiteX106" fmla="*/ 633046 w 8203223"/>
              <a:gd name="connsiteY106" fmla="*/ 87374 h 2865743"/>
              <a:gd name="connsiteX107" fmla="*/ 580292 w 8203223"/>
              <a:gd name="connsiteY107" fmla="*/ 69790 h 2865743"/>
              <a:gd name="connsiteX108" fmla="*/ 553915 w 8203223"/>
              <a:gd name="connsiteY108" fmla="*/ 60997 h 2865743"/>
              <a:gd name="connsiteX109" fmla="*/ 483577 w 8203223"/>
              <a:gd name="connsiteY109" fmla="*/ 43413 h 2865743"/>
              <a:gd name="connsiteX110" fmla="*/ 413238 w 8203223"/>
              <a:gd name="connsiteY110" fmla="*/ 25828 h 2865743"/>
              <a:gd name="connsiteX111" fmla="*/ 237392 w 8203223"/>
              <a:gd name="connsiteY111" fmla="*/ 14105 h 2865743"/>
              <a:gd name="connsiteX112" fmla="*/ 0 w 8203223"/>
              <a:gd name="connsiteY112" fmla="*/ 0 h 2865743"/>
              <a:gd name="connsiteX113" fmla="*/ 0 w 8203223"/>
              <a:gd name="connsiteY113" fmla="*/ 2865743 h 2865743"/>
              <a:gd name="connsiteX114" fmla="*/ 8203223 w 8203223"/>
              <a:gd name="connsiteY114" fmla="*/ 2856951 h 2865743"/>
              <a:gd name="connsiteX115" fmla="*/ 8176846 w 8203223"/>
              <a:gd name="connsiteY115" fmla="*/ 2725067 h 2865743"/>
              <a:gd name="connsiteX116" fmla="*/ 8071338 w 8203223"/>
              <a:gd name="connsiteY116" fmla="*/ 2725067 h 2865743"/>
              <a:gd name="connsiteX117" fmla="*/ 8044961 w 8203223"/>
              <a:gd name="connsiteY117" fmla="*/ 2707482 h 2865743"/>
              <a:gd name="connsiteX118" fmla="*/ 7930661 w 8203223"/>
              <a:gd name="connsiteY118" fmla="*/ 2698690 h 2865743"/>
              <a:gd name="connsiteX119" fmla="*/ 7965830 w 8203223"/>
              <a:gd name="connsiteY119" fmla="*/ 2663520 h 2865743"/>
              <a:gd name="connsiteX120" fmla="*/ 7983415 w 8203223"/>
              <a:gd name="connsiteY120" fmla="*/ 2637143 h 2865743"/>
              <a:gd name="connsiteX121" fmla="*/ 7675684 w 8203223"/>
              <a:gd name="connsiteY121" fmla="*/ 2610767 h 2865743"/>
              <a:gd name="connsiteX122" fmla="*/ 7649307 w 8203223"/>
              <a:gd name="connsiteY122" fmla="*/ 2584390 h 2865743"/>
              <a:gd name="connsiteX123" fmla="*/ 7614138 w 8203223"/>
              <a:gd name="connsiteY123" fmla="*/ 2575597 h 2865743"/>
              <a:gd name="connsiteX124" fmla="*/ 7587761 w 8203223"/>
              <a:gd name="connsiteY124" fmla="*/ 2566805 h 2865743"/>
              <a:gd name="connsiteX125" fmla="*/ 7578969 w 8203223"/>
              <a:gd name="connsiteY125" fmla="*/ 2540428 h 2865743"/>
              <a:gd name="connsiteX126" fmla="*/ 7631723 w 8203223"/>
              <a:gd name="connsiteY126" fmla="*/ 2514051 h 2865743"/>
              <a:gd name="connsiteX127" fmla="*/ 7552592 w 8203223"/>
              <a:gd name="connsiteY127" fmla="*/ 2478882 h 2865743"/>
              <a:gd name="connsiteX128" fmla="*/ 7499838 w 8203223"/>
              <a:gd name="connsiteY128" fmla="*/ 2461297 h 2865743"/>
              <a:gd name="connsiteX129" fmla="*/ 7447084 w 8203223"/>
              <a:gd name="connsiteY129" fmla="*/ 2452505 h 2865743"/>
              <a:gd name="connsiteX130" fmla="*/ 7420707 w 8203223"/>
              <a:gd name="connsiteY130" fmla="*/ 2443713 h 2865743"/>
              <a:gd name="connsiteX131" fmla="*/ 7367954 w 8203223"/>
              <a:gd name="connsiteY131" fmla="*/ 2434920 h 2865743"/>
              <a:gd name="connsiteX132" fmla="*/ 7341577 w 8203223"/>
              <a:gd name="connsiteY132" fmla="*/ 2417336 h 2865743"/>
              <a:gd name="connsiteX133" fmla="*/ 7297615 w 8203223"/>
              <a:gd name="connsiteY133" fmla="*/ 2373374 h 2865743"/>
              <a:gd name="connsiteX134" fmla="*/ 7244861 w 8203223"/>
              <a:gd name="connsiteY134" fmla="*/ 2355790 h 2865743"/>
              <a:gd name="connsiteX135" fmla="*/ 7218484 w 8203223"/>
              <a:gd name="connsiteY135" fmla="*/ 2346997 h 2865743"/>
              <a:gd name="connsiteX136" fmla="*/ 7244861 w 8203223"/>
              <a:gd name="connsiteY136" fmla="*/ 2329413 h 2865743"/>
              <a:gd name="connsiteX137" fmla="*/ 7288823 w 8203223"/>
              <a:gd name="connsiteY137" fmla="*/ 2320620 h 2865743"/>
              <a:gd name="connsiteX138" fmla="*/ 7227277 w 8203223"/>
              <a:gd name="connsiteY138" fmla="*/ 2276659 h 2865743"/>
              <a:gd name="connsiteX139" fmla="*/ 7200900 w 8203223"/>
              <a:gd name="connsiteY139" fmla="*/ 2267867 h 2865743"/>
              <a:gd name="connsiteX140" fmla="*/ 7112977 w 8203223"/>
              <a:gd name="connsiteY140" fmla="*/ 2250282 h 2865743"/>
              <a:gd name="connsiteX141" fmla="*/ 6866792 w 8203223"/>
              <a:gd name="connsiteY141" fmla="*/ 2241490 h 2865743"/>
              <a:gd name="connsiteX142" fmla="*/ 6814038 w 8203223"/>
              <a:gd name="connsiteY142" fmla="*/ 2215113 h 2865743"/>
              <a:gd name="connsiteX143" fmla="*/ 6761284 w 8203223"/>
              <a:gd name="connsiteY143" fmla="*/ 2197528 h 2865743"/>
              <a:gd name="connsiteX144" fmla="*/ 6664569 w 8203223"/>
              <a:gd name="connsiteY144" fmla="*/ 2179943 h 2865743"/>
              <a:gd name="connsiteX145" fmla="*/ 6567854 w 8203223"/>
              <a:gd name="connsiteY145" fmla="*/ 2153567 h 2865743"/>
              <a:gd name="connsiteX146" fmla="*/ 6550269 w 8203223"/>
              <a:gd name="connsiteY146" fmla="*/ 2127190 h 2865743"/>
              <a:gd name="connsiteX147" fmla="*/ 6585438 w 8203223"/>
              <a:gd name="connsiteY147" fmla="*/ 2118397 h 2865743"/>
              <a:gd name="connsiteX148" fmla="*/ 6286500 w 8203223"/>
              <a:gd name="connsiteY148" fmla="*/ 2074436 h 2865743"/>
              <a:gd name="connsiteX149" fmla="*/ 6260123 w 8203223"/>
              <a:gd name="connsiteY149" fmla="*/ 2056851 h 2865743"/>
              <a:gd name="connsiteX150" fmla="*/ 6137030 w 8203223"/>
              <a:gd name="connsiteY150"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4967654 w 8203223"/>
              <a:gd name="connsiteY65" fmla="*/ 553367 h 2865743"/>
              <a:gd name="connsiteX66" fmla="*/ 4976446 w 8203223"/>
              <a:gd name="connsiteY66" fmla="*/ 491820 h 2865743"/>
              <a:gd name="connsiteX67" fmla="*/ 4976446 w 8203223"/>
              <a:gd name="connsiteY67" fmla="*/ 421482 h 2865743"/>
              <a:gd name="connsiteX68" fmla="*/ 4932484 w 8203223"/>
              <a:gd name="connsiteY68" fmla="*/ 412690 h 2865743"/>
              <a:gd name="connsiteX69" fmla="*/ 4941277 w 8203223"/>
              <a:gd name="connsiteY69" fmla="*/ 386313 h 2865743"/>
              <a:gd name="connsiteX70" fmla="*/ 4976446 w 8203223"/>
              <a:gd name="connsiteY70" fmla="*/ 377520 h 2865743"/>
              <a:gd name="connsiteX71" fmla="*/ 4950069 w 8203223"/>
              <a:gd name="connsiteY71" fmla="*/ 368728 h 2865743"/>
              <a:gd name="connsiteX72" fmla="*/ 4765430 w 8203223"/>
              <a:gd name="connsiteY72" fmla="*/ 359936 h 2865743"/>
              <a:gd name="connsiteX73" fmla="*/ 4712677 w 8203223"/>
              <a:gd name="connsiteY73" fmla="*/ 333559 h 2865743"/>
              <a:gd name="connsiteX74" fmla="*/ 4686300 w 8203223"/>
              <a:gd name="connsiteY74" fmla="*/ 324767 h 2865743"/>
              <a:gd name="connsiteX75" fmla="*/ 4659923 w 8203223"/>
              <a:gd name="connsiteY75" fmla="*/ 307182 h 2865743"/>
              <a:gd name="connsiteX76" fmla="*/ 4589584 w 8203223"/>
              <a:gd name="connsiteY76" fmla="*/ 289597 h 2865743"/>
              <a:gd name="connsiteX77" fmla="*/ 4563207 w 8203223"/>
              <a:gd name="connsiteY77" fmla="*/ 280805 h 2865743"/>
              <a:gd name="connsiteX78" fmla="*/ 4466492 w 8203223"/>
              <a:gd name="connsiteY78" fmla="*/ 254428 h 2865743"/>
              <a:gd name="connsiteX79" fmla="*/ 4440115 w 8203223"/>
              <a:gd name="connsiteY79" fmla="*/ 245636 h 2865743"/>
              <a:gd name="connsiteX80" fmla="*/ 4378569 w 8203223"/>
              <a:gd name="connsiteY80" fmla="*/ 236843 h 2865743"/>
              <a:gd name="connsiteX81" fmla="*/ 4325815 w 8203223"/>
              <a:gd name="connsiteY81" fmla="*/ 219259 h 2865743"/>
              <a:gd name="connsiteX82" fmla="*/ 4211515 w 8203223"/>
              <a:gd name="connsiteY82" fmla="*/ 201674 h 2865743"/>
              <a:gd name="connsiteX83" fmla="*/ 4141177 w 8203223"/>
              <a:gd name="connsiteY83" fmla="*/ 184090 h 2865743"/>
              <a:gd name="connsiteX84" fmla="*/ 4106007 w 8203223"/>
              <a:gd name="connsiteY84" fmla="*/ 175297 h 2865743"/>
              <a:gd name="connsiteX85" fmla="*/ 4079630 w 8203223"/>
              <a:gd name="connsiteY85" fmla="*/ 166505 h 2865743"/>
              <a:gd name="connsiteX86" fmla="*/ 3912577 w 8203223"/>
              <a:gd name="connsiteY86" fmla="*/ 157713 h 2865743"/>
              <a:gd name="connsiteX87" fmla="*/ 3851030 w 8203223"/>
              <a:gd name="connsiteY87" fmla="*/ 148920 h 2865743"/>
              <a:gd name="connsiteX88" fmla="*/ 3833446 w 8203223"/>
              <a:gd name="connsiteY88" fmla="*/ 122543 h 2865743"/>
              <a:gd name="connsiteX89" fmla="*/ 3798277 w 8203223"/>
              <a:gd name="connsiteY89" fmla="*/ 113751 h 2865743"/>
              <a:gd name="connsiteX90" fmla="*/ 3437792 w 8203223"/>
              <a:gd name="connsiteY90" fmla="*/ 122543 h 2865743"/>
              <a:gd name="connsiteX91" fmla="*/ 3323492 w 8203223"/>
              <a:gd name="connsiteY91" fmla="*/ 131336 h 2865743"/>
              <a:gd name="connsiteX92" fmla="*/ 2954215 w 8203223"/>
              <a:gd name="connsiteY92" fmla="*/ 122543 h 2865743"/>
              <a:gd name="connsiteX93" fmla="*/ 2919046 w 8203223"/>
              <a:gd name="connsiteY93" fmla="*/ 113751 h 2865743"/>
              <a:gd name="connsiteX94" fmla="*/ 2866292 w 8203223"/>
              <a:gd name="connsiteY94" fmla="*/ 104959 h 2865743"/>
              <a:gd name="connsiteX95" fmla="*/ 2813538 w 8203223"/>
              <a:gd name="connsiteY95" fmla="*/ 87374 h 2865743"/>
              <a:gd name="connsiteX96" fmla="*/ 2760784 w 8203223"/>
              <a:gd name="connsiteY96" fmla="*/ 69790 h 2865743"/>
              <a:gd name="connsiteX97" fmla="*/ 2539261 w 8203223"/>
              <a:gd name="connsiteY97" fmla="*/ 72148 h 2865743"/>
              <a:gd name="connsiteX98" fmla="*/ 1433146 w 8203223"/>
              <a:gd name="connsiteY98" fmla="*/ 69790 h 2865743"/>
              <a:gd name="connsiteX99" fmla="*/ 1301261 w 8203223"/>
              <a:gd name="connsiteY99" fmla="*/ 87374 h 2865743"/>
              <a:gd name="connsiteX100" fmla="*/ 1151792 w 8203223"/>
              <a:gd name="connsiteY100" fmla="*/ 113751 h 2865743"/>
              <a:gd name="connsiteX101" fmla="*/ 1046284 w 8203223"/>
              <a:gd name="connsiteY101" fmla="*/ 131336 h 2865743"/>
              <a:gd name="connsiteX102" fmla="*/ 738554 w 8203223"/>
              <a:gd name="connsiteY102" fmla="*/ 122543 h 2865743"/>
              <a:gd name="connsiteX103" fmla="*/ 703384 w 8203223"/>
              <a:gd name="connsiteY103" fmla="*/ 104959 h 2865743"/>
              <a:gd name="connsiteX104" fmla="*/ 677007 w 8203223"/>
              <a:gd name="connsiteY104" fmla="*/ 96167 h 2865743"/>
              <a:gd name="connsiteX105" fmla="*/ 633046 w 8203223"/>
              <a:gd name="connsiteY105" fmla="*/ 87374 h 2865743"/>
              <a:gd name="connsiteX106" fmla="*/ 580292 w 8203223"/>
              <a:gd name="connsiteY106" fmla="*/ 69790 h 2865743"/>
              <a:gd name="connsiteX107" fmla="*/ 553915 w 8203223"/>
              <a:gd name="connsiteY107" fmla="*/ 60997 h 2865743"/>
              <a:gd name="connsiteX108" fmla="*/ 483577 w 8203223"/>
              <a:gd name="connsiteY108" fmla="*/ 43413 h 2865743"/>
              <a:gd name="connsiteX109" fmla="*/ 413238 w 8203223"/>
              <a:gd name="connsiteY109" fmla="*/ 25828 h 2865743"/>
              <a:gd name="connsiteX110" fmla="*/ 237392 w 8203223"/>
              <a:gd name="connsiteY110" fmla="*/ 14105 h 2865743"/>
              <a:gd name="connsiteX111" fmla="*/ 0 w 8203223"/>
              <a:gd name="connsiteY111" fmla="*/ 0 h 2865743"/>
              <a:gd name="connsiteX112" fmla="*/ 0 w 8203223"/>
              <a:gd name="connsiteY112" fmla="*/ 2865743 h 2865743"/>
              <a:gd name="connsiteX113" fmla="*/ 8203223 w 8203223"/>
              <a:gd name="connsiteY113" fmla="*/ 2856951 h 2865743"/>
              <a:gd name="connsiteX114" fmla="*/ 8176846 w 8203223"/>
              <a:gd name="connsiteY114" fmla="*/ 2725067 h 2865743"/>
              <a:gd name="connsiteX115" fmla="*/ 8071338 w 8203223"/>
              <a:gd name="connsiteY115" fmla="*/ 2725067 h 2865743"/>
              <a:gd name="connsiteX116" fmla="*/ 8044961 w 8203223"/>
              <a:gd name="connsiteY116" fmla="*/ 2707482 h 2865743"/>
              <a:gd name="connsiteX117" fmla="*/ 7930661 w 8203223"/>
              <a:gd name="connsiteY117" fmla="*/ 2698690 h 2865743"/>
              <a:gd name="connsiteX118" fmla="*/ 7965830 w 8203223"/>
              <a:gd name="connsiteY118" fmla="*/ 2663520 h 2865743"/>
              <a:gd name="connsiteX119" fmla="*/ 7983415 w 8203223"/>
              <a:gd name="connsiteY119" fmla="*/ 2637143 h 2865743"/>
              <a:gd name="connsiteX120" fmla="*/ 7675684 w 8203223"/>
              <a:gd name="connsiteY120" fmla="*/ 2610767 h 2865743"/>
              <a:gd name="connsiteX121" fmla="*/ 7649307 w 8203223"/>
              <a:gd name="connsiteY121" fmla="*/ 2584390 h 2865743"/>
              <a:gd name="connsiteX122" fmla="*/ 7614138 w 8203223"/>
              <a:gd name="connsiteY122" fmla="*/ 2575597 h 2865743"/>
              <a:gd name="connsiteX123" fmla="*/ 7587761 w 8203223"/>
              <a:gd name="connsiteY123" fmla="*/ 2566805 h 2865743"/>
              <a:gd name="connsiteX124" fmla="*/ 7578969 w 8203223"/>
              <a:gd name="connsiteY124" fmla="*/ 2540428 h 2865743"/>
              <a:gd name="connsiteX125" fmla="*/ 7631723 w 8203223"/>
              <a:gd name="connsiteY125" fmla="*/ 2514051 h 2865743"/>
              <a:gd name="connsiteX126" fmla="*/ 7552592 w 8203223"/>
              <a:gd name="connsiteY126" fmla="*/ 2478882 h 2865743"/>
              <a:gd name="connsiteX127" fmla="*/ 7499838 w 8203223"/>
              <a:gd name="connsiteY127" fmla="*/ 2461297 h 2865743"/>
              <a:gd name="connsiteX128" fmla="*/ 7447084 w 8203223"/>
              <a:gd name="connsiteY128" fmla="*/ 2452505 h 2865743"/>
              <a:gd name="connsiteX129" fmla="*/ 7420707 w 8203223"/>
              <a:gd name="connsiteY129" fmla="*/ 2443713 h 2865743"/>
              <a:gd name="connsiteX130" fmla="*/ 7367954 w 8203223"/>
              <a:gd name="connsiteY130" fmla="*/ 2434920 h 2865743"/>
              <a:gd name="connsiteX131" fmla="*/ 7341577 w 8203223"/>
              <a:gd name="connsiteY131" fmla="*/ 2417336 h 2865743"/>
              <a:gd name="connsiteX132" fmla="*/ 7297615 w 8203223"/>
              <a:gd name="connsiteY132" fmla="*/ 2373374 h 2865743"/>
              <a:gd name="connsiteX133" fmla="*/ 7244861 w 8203223"/>
              <a:gd name="connsiteY133" fmla="*/ 2355790 h 2865743"/>
              <a:gd name="connsiteX134" fmla="*/ 7218484 w 8203223"/>
              <a:gd name="connsiteY134" fmla="*/ 2346997 h 2865743"/>
              <a:gd name="connsiteX135" fmla="*/ 7244861 w 8203223"/>
              <a:gd name="connsiteY135" fmla="*/ 2329413 h 2865743"/>
              <a:gd name="connsiteX136" fmla="*/ 7288823 w 8203223"/>
              <a:gd name="connsiteY136" fmla="*/ 2320620 h 2865743"/>
              <a:gd name="connsiteX137" fmla="*/ 7227277 w 8203223"/>
              <a:gd name="connsiteY137" fmla="*/ 2276659 h 2865743"/>
              <a:gd name="connsiteX138" fmla="*/ 7200900 w 8203223"/>
              <a:gd name="connsiteY138" fmla="*/ 2267867 h 2865743"/>
              <a:gd name="connsiteX139" fmla="*/ 7112977 w 8203223"/>
              <a:gd name="connsiteY139" fmla="*/ 2250282 h 2865743"/>
              <a:gd name="connsiteX140" fmla="*/ 6866792 w 8203223"/>
              <a:gd name="connsiteY140" fmla="*/ 2241490 h 2865743"/>
              <a:gd name="connsiteX141" fmla="*/ 6814038 w 8203223"/>
              <a:gd name="connsiteY141" fmla="*/ 2215113 h 2865743"/>
              <a:gd name="connsiteX142" fmla="*/ 6761284 w 8203223"/>
              <a:gd name="connsiteY142" fmla="*/ 2197528 h 2865743"/>
              <a:gd name="connsiteX143" fmla="*/ 6664569 w 8203223"/>
              <a:gd name="connsiteY143" fmla="*/ 2179943 h 2865743"/>
              <a:gd name="connsiteX144" fmla="*/ 6567854 w 8203223"/>
              <a:gd name="connsiteY144" fmla="*/ 2153567 h 2865743"/>
              <a:gd name="connsiteX145" fmla="*/ 6550269 w 8203223"/>
              <a:gd name="connsiteY145" fmla="*/ 2127190 h 2865743"/>
              <a:gd name="connsiteX146" fmla="*/ 6585438 w 8203223"/>
              <a:gd name="connsiteY146" fmla="*/ 2118397 h 2865743"/>
              <a:gd name="connsiteX147" fmla="*/ 6286500 w 8203223"/>
              <a:gd name="connsiteY147" fmla="*/ 2074436 h 2865743"/>
              <a:gd name="connsiteX148" fmla="*/ 6260123 w 8203223"/>
              <a:gd name="connsiteY148" fmla="*/ 2056851 h 2865743"/>
              <a:gd name="connsiteX149" fmla="*/ 6137030 w 8203223"/>
              <a:gd name="connsiteY149"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4948604 w 8203223"/>
              <a:gd name="connsiteY65" fmla="*/ 565273 h 2865743"/>
              <a:gd name="connsiteX66" fmla="*/ 4976446 w 8203223"/>
              <a:gd name="connsiteY66" fmla="*/ 491820 h 2865743"/>
              <a:gd name="connsiteX67" fmla="*/ 4976446 w 8203223"/>
              <a:gd name="connsiteY67" fmla="*/ 421482 h 2865743"/>
              <a:gd name="connsiteX68" fmla="*/ 4932484 w 8203223"/>
              <a:gd name="connsiteY68" fmla="*/ 412690 h 2865743"/>
              <a:gd name="connsiteX69" fmla="*/ 4941277 w 8203223"/>
              <a:gd name="connsiteY69" fmla="*/ 386313 h 2865743"/>
              <a:gd name="connsiteX70" fmla="*/ 4976446 w 8203223"/>
              <a:gd name="connsiteY70" fmla="*/ 377520 h 2865743"/>
              <a:gd name="connsiteX71" fmla="*/ 4950069 w 8203223"/>
              <a:gd name="connsiteY71" fmla="*/ 368728 h 2865743"/>
              <a:gd name="connsiteX72" fmla="*/ 4765430 w 8203223"/>
              <a:gd name="connsiteY72" fmla="*/ 359936 h 2865743"/>
              <a:gd name="connsiteX73" fmla="*/ 4712677 w 8203223"/>
              <a:gd name="connsiteY73" fmla="*/ 333559 h 2865743"/>
              <a:gd name="connsiteX74" fmla="*/ 4686300 w 8203223"/>
              <a:gd name="connsiteY74" fmla="*/ 324767 h 2865743"/>
              <a:gd name="connsiteX75" fmla="*/ 4659923 w 8203223"/>
              <a:gd name="connsiteY75" fmla="*/ 307182 h 2865743"/>
              <a:gd name="connsiteX76" fmla="*/ 4589584 w 8203223"/>
              <a:gd name="connsiteY76" fmla="*/ 289597 h 2865743"/>
              <a:gd name="connsiteX77" fmla="*/ 4563207 w 8203223"/>
              <a:gd name="connsiteY77" fmla="*/ 280805 h 2865743"/>
              <a:gd name="connsiteX78" fmla="*/ 4466492 w 8203223"/>
              <a:gd name="connsiteY78" fmla="*/ 254428 h 2865743"/>
              <a:gd name="connsiteX79" fmla="*/ 4440115 w 8203223"/>
              <a:gd name="connsiteY79" fmla="*/ 245636 h 2865743"/>
              <a:gd name="connsiteX80" fmla="*/ 4378569 w 8203223"/>
              <a:gd name="connsiteY80" fmla="*/ 236843 h 2865743"/>
              <a:gd name="connsiteX81" fmla="*/ 4325815 w 8203223"/>
              <a:gd name="connsiteY81" fmla="*/ 219259 h 2865743"/>
              <a:gd name="connsiteX82" fmla="*/ 4211515 w 8203223"/>
              <a:gd name="connsiteY82" fmla="*/ 201674 h 2865743"/>
              <a:gd name="connsiteX83" fmla="*/ 4141177 w 8203223"/>
              <a:gd name="connsiteY83" fmla="*/ 184090 h 2865743"/>
              <a:gd name="connsiteX84" fmla="*/ 4106007 w 8203223"/>
              <a:gd name="connsiteY84" fmla="*/ 175297 h 2865743"/>
              <a:gd name="connsiteX85" fmla="*/ 4079630 w 8203223"/>
              <a:gd name="connsiteY85" fmla="*/ 166505 h 2865743"/>
              <a:gd name="connsiteX86" fmla="*/ 3912577 w 8203223"/>
              <a:gd name="connsiteY86" fmla="*/ 157713 h 2865743"/>
              <a:gd name="connsiteX87" fmla="*/ 3851030 w 8203223"/>
              <a:gd name="connsiteY87" fmla="*/ 148920 h 2865743"/>
              <a:gd name="connsiteX88" fmla="*/ 3833446 w 8203223"/>
              <a:gd name="connsiteY88" fmla="*/ 122543 h 2865743"/>
              <a:gd name="connsiteX89" fmla="*/ 3798277 w 8203223"/>
              <a:gd name="connsiteY89" fmla="*/ 113751 h 2865743"/>
              <a:gd name="connsiteX90" fmla="*/ 3437792 w 8203223"/>
              <a:gd name="connsiteY90" fmla="*/ 122543 h 2865743"/>
              <a:gd name="connsiteX91" fmla="*/ 3323492 w 8203223"/>
              <a:gd name="connsiteY91" fmla="*/ 131336 h 2865743"/>
              <a:gd name="connsiteX92" fmla="*/ 2954215 w 8203223"/>
              <a:gd name="connsiteY92" fmla="*/ 122543 h 2865743"/>
              <a:gd name="connsiteX93" fmla="*/ 2919046 w 8203223"/>
              <a:gd name="connsiteY93" fmla="*/ 113751 h 2865743"/>
              <a:gd name="connsiteX94" fmla="*/ 2866292 w 8203223"/>
              <a:gd name="connsiteY94" fmla="*/ 104959 h 2865743"/>
              <a:gd name="connsiteX95" fmla="*/ 2813538 w 8203223"/>
              <a:gd name="connsiteY95" fmla="*/ 87374 h 2865743"/>
              <a:gd name="connsiteX96" fmla="*/ 2760784 w 8203223"/>
              <a:gd name="connsiteY96" fmla="*/ 69790 h 2865743"/>
              <a:gd name="connsiteX97" fmla="*/ 2539261 w 8203223"/>
              <a:gd name="connsiteY97" fmla="*/ 72148 h 2865743"/>
              <a:gd name="connsiteX98" fmla="*/ 1433146 w 8203223"/>
              <a:gd name="connsiteY98" fmla="*/ 69790 h 2865743"/>
              <a:gd name="connsiteX99" fmla="*/ 1301261 w 8203223"/>
              <a:gd name="connsiteY99" fmla="*/ 87374 h 2865743"/>
              <a:gd name="connsiteX100" fmla="*/ 1151792 w 8203223"/>
              <a:gd name="connsiteY100" fmla="*/ 113751 h 2865743"/>
              <a:gd name="connsiteX101" fmla="*/ 1046284 w 8203223"/>
              <a:gd name="connsiteY101" fmla="*/ 131336 h 2865743"/>
              <a:gd name="connsiteX102" fmla="*/ 738554 w 8203223"/>
              <a:gd name="connsiteY102" fmla="*/ 122543 h 2865743"/>
              <a:gd name="connsiteX103" fmla="*/ 703384 w 8203223"/>
              <a:gd name="connsiteY103" fmla="*/ 104959 h 2865743"/>
              <a:gd name="connsiteX104" fmla="*/ 677007 w 8203223"/>
              <a:gd name="connsiteY104" fmla="*/ 96167 h 2865743"/>
              <a:gd name="connsiteX105" fmla="*/ 633046 w 8203223"/>
              <a:gd name="connsiteY105" fmla="*/ 87374 h 2865743"/>
              <a:gd name="connsiteX106" fmla="*/ 580292 w 8203223"/>
              <a:gd name="connsiteY106" fmla="*/ 69790 h 2865743"/>
              <a:gd name="connsiteX107" fmla="*/ 553915 w 8203223"/>
              <a:gd name="connsiteY107" fmla="*/ 60997 h 2865743"/>
              <a:gd name="connsiteX108" fmla="*/ 483577 w 8203223"/>
              <a:gd name="connsiteY108" fmla="*/ 43413 h 2865743"/>
              <a:gd name="connsiteX109" fmla="*/ 413238 w 8203223"/>
              <a:gd name="connsiteY109" fmla="*/ 25828 h 2865743"/>
              <a:gd name="connsiteX110" fmla="*/ 237392 w 8203223"/>
              <a:gd name="connsiteY110" fmla="*/ 14105 h 2865743"/>
              <a:gd name="connsiteX111" fmla="*/ 0 w 8203223"/>
              <a:gd name="connsiteY111" fmla="*/ 0 h 2865743"/>
              <a:gd name="connsiteX112" fmla="*/ 0 w 8203223"/>
              <a:gd name="connsiteY112" fmla="*/ 2865743 h 2865743"/>
              <a:gd name="connsiteX113" fmla="*/ 8203223 w 8203223"/>
              <a:gd name="connsiteY113" fmla="*/ 2856951 h 2865743"/>
              <a:gd name="connsiteX114" fmla="*/ 8176846 w 8203223"/>
              <a:gd name="connsiteY114" fmla="*/ 2725067 h 2865743"/>
              <a:gd name="connsiteX115" fmla="*/ 8071338 w 8203223"/>
              <a:gd name="connsiteY115" fmla="*/ 2725067 h 2865743"/>
              <a:gd name="connsiteX116" fmla="*/ 8044961 w 8203223"/>
              <a:gd name="connsiteY116" fmla="*/ 2707482 h 2865743"/>
              <a:gd name="connsiteX117" fmla="*/ 7930661 w 8203223"/>
              <a:gd name="connsiteY117" fmla="*/ 2698690 h 2865743"/>
              <a:gd name="connsiteX118" fmla="*/ 7965830 w 8203223"/>
              <a:gd name="connsiteY118" fmla="*/ 2663520 h 2865743"/>
              <a:gd name="connsiteX119" fmla="*/ 7983415 w 8203223"/>
              <a:gd name="connsiteY119" fmla="*/ 2637143 h 2865743"/>
              <a:gd name="connsiteX120" fmla="*/ 7675684 w 8203223"/>
              <a:gd name="connsiteY120" fmla="*/ 2610767 h 2865743"/>
              <a:gd name="connsiteX121" fmla="*/ 7649307 w 8203223"/>
              <a:gd name="connsiteY121" fmla="*/ 2584390 h 2865743"/>
              <a:gd name="connsiteX122" fmla="*/ 7614138 w 8203223"/>
              <a:gd name="connsiteY122" fmla="*/ 2575597 h 2865743"/>
              <a:gd name="connsiteX123" fmla="*/ 7587761 w 8203223"/>
              <a:gd name="connsiteY123" fmla="*/ 2566805 h 2865743"/>
              <a:gd name="connsiteX124" fmla="*/ 7578969 w 8203223"/>
              <a:gd name="connsiteY124" fmla="*/ 2540428 h 2865743"/>
              <a:gd name="connsiteX125" fmla="*/ 7631723 w 8203223"/>
              <a:gd name="connsiteY125" fmla="*/ 2514051 h 2865743"/>
              <a:gd name="connsiteX126" fmla="*/ 7552592 w 8203223"/>
              <a:gd name="connsiteY126" fmla="*/ 2478882 h 2865743"/>
              <a:gd name="connsiteX127" fmla="*/ 7499838 w 8203223"/>
              <a:gd name="connsiteY127" fmla="*/ 2461297 h 2865743"/>
              <a:gd name="connsiteX128" fmla="*/ 7447084 w 8203223"/>
              <a:gd name="connsiteY128" fmla="*/ 2452505 h 2865743"/>
              <a:gd name="connsiteX129" fmla="*/ 7420707 w 8203223"/>
              <a:gd name="connsiteY129" fmla="*/ 2443713 h 2865743"/>
              <a:gd name="connsiteX130" fmla="*/ 7367954 w 8203223"/>
              <a:gd name="connsiteY130" fmla="*/ 2434920 h 2865743"/>
              <a:gd name="connsiteX131" fmla="*/ 7341577 w 8203223"/>
              <a:gd name="connsiteY131" fmla="*/ 2417336 h 2865743"/>
              <a:gd name="connsiteX132" fmla="*/ 7297615 w 8203223"/>
              <a:gd name="connsiteY132" fmla="*/ 2373374 h 2865743"/>
              <a:gd name="connsiteX133" fmla="*/ 7244861 w 8203223"/>
              <a:gd name="connsiteY133" fmla="*/ 2355790 h 2865743"/>
              <a:gd name="connsiteX134" fmla="*/ 7218484 w 8203223"/>
              <a:gd name="connsiteY134" fmla="*/ 2346997 h 2865743"/>
              <a:gd name="connsiteX135" fmla="*/ 7244861 w 8203223"/>
              <a:gd name="connsiteY135" fmla="*/ 2329413 h 2865743"/>
              <a:gd name="connsiteX136" fmla="*/ 7288823 w 8203223"/>
              <a:gd name="connsiteY136" fmla="*/ 2320620 h 2865743"/>
              <a:gd name="connsiteX137" fmla="*/ 7227277 w 8203223"/>
              <a:gd name="connsiteY137" fmla="*/ 2276659 h 2865743"/>
              <a:gd name="connsiteX138" fmla="*/ 7200900 w 8203223"/>
              <a:gd name="connsiteY138" fmla="*/ 2267867 h 2865743"/>
              <a:gd name="connsiteX139" fmla="*/ 7112977 w 8203223"/>
              <a:gd name="connsiteY139" fmla="*/ 2250282 h 2865743"/>
              <a:gd name="connsiteX140" fmla="*/ 6866792 w 8203223"/>
              <a:gd name="connsiteY140" fmla="*/ 2241490 h 2865743"/>
              <a:gd name="connsiteX141" fmla="*/ 6814038 w 8203223"/>
              <a:gd name="connsiteY141" fmla="*/ 2215113 h 2865743"/>
              <a:gd name="connsiteX142" fmla="*/ 6761284 w 8203223"/>
              <a:gd name="connsiteY142" fmla="*/ 2197528 h 2865743"/>
              <a:gd name="connsiteX143" fmla="*/ 6664569 w 8203223"/>
              <a:gd name="connsiteY143" fmla="*/ 2179943 h 2865743"/>
              <a:gd name="connsiteX144" fmla="*/ 6567854 w 8203223"/>
              <a:gd name="connsiteY144" fmla="*/ 2153567 h 2865743"/>
              <a:gd name="connsiteX145" fmla="*/ 6550269 w 8203223"/>
              <a:gd name="connsiteY145" fmla="*/ 2127190 h 2865743"/>
              <a:gd name="connsiteX146" fmla="*/ 6585438 w 8203223"/>
              <a:gd name="connsiteY146" fmla="*/ 2118397 h 2865743"/>
              <a:gd name="connsiteX147" fmla="*/ 6286500 w 8203223"/>
              <a:gd name="connsiteY147" fmla="*/ 2074436 h 2865743"/>
              <a:gd name="connsiteX148" fmla="*/ 6260123 w 8203223"/>
              <a:gd name="connsiteY148" fmla="*/ 2056851 h 2865743"/>
              <a:gd name="connsiteX149" fmla="*/ 6137030 w 8203223"/>
              <a:gd name="connsiteY149"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4948604 w 8203223"/>
              <a:gd name="connsiteY65" fmla="*/ 565273 h 2865743"/>
              <a:gd name="connsiteX66" fmla="*/ 4928821 w 8203223"/>
              <a:gd name="connsiteY66" fmla="*/ 494202 h 2865743"/>
              <a:gd name="connsiteX67" fmla="*/ 4976446 w 8203223"/>
              <a:gd name="connsiteY67" fmla="*/ 421482 h 2865743"/>
              <a:gd name="connsiteX68" fmla="*/ 4932484 w 8203223"/>
              <a:gd name="connsiteY68" fmla="*/ 412690 h 2865743"/>
              <a:gd name="connsiteX69" fmla="*/ 4941277 w 8203223"/>
              <a:gd name="connsiteY69" fmla="*/ 386313 h 2865743"/>
              <a:gd name="connsiteX70" fmla="*/ 4976446 w 8203223"/>
              <a:gd name="connsiteY70" fmla="*/ 377520 h 2865743"/>
              <a:gd name="connsiteX71" fmla="*/ 4950069 w 8203223"/>
              <a:gd name="connsiteY71" fmla="*/ 368728 h 2865743"/>
              <a:gd name="connsiteX72" fmla="*/ 4765430 w 8203223"/>
              <a:gd name="connsiteY72" fmla="*/ 359936 h 2865743"/>
              <a:gd name="connsiteX73" fmla="*/ 4712677 w 8203223"/>
              <a:gd name="connsiteY73" fmla="*/ 333559 h 2865743"/>
              <a:gd name="connsiteX74" fmla="*/ 4686300 w 8203223"/>
              <a:gd name="connsiteY74" fmla="*/ 324767 h 2865743"/>
              <a:gd name="connsiteX75" fmla="*/ 4659923 w 8203223"/>
              <a:gd name="connsiteY75" fmla="*/ 307182 h 2865743"/>
              <a:gd name="connsiteX76" fmla="*/ 4589584 w 8203223"/>
              <a:gd name="connsiteY76" fmla="*/ 289597 h 2865743"/>
              <a:gd name="connsiteX77" fmla="*/ 4563207 w 8203223"/>
              <a:gd name="connsiteY77" fmla="*/ 280805 h 2865743"/>
              <a:gd name="connsiteX78" fmla="*/ 4466492 w 8203223"/>
              <a:gd name="connsiteY78" fmla="*/ 254428 h 2865743"/>
              <a:gd name="connsiteX79" fmla="*/ 4440115 w 8203223"/>
              <a:gd name="connsiteY79" fmla="*/ 245636 h 2865743"/>
              <a:gd name="connsiteX80" fmla="*/ 4378569 w 8203223"/>
              <a:gd name="connsiteY80" fmla="*/ 236843 h 2865743"/>
              <a:gd name="connsiteX81" fmla="*/ 4325815 w 8203223"/>
              <a:gd name="connsiteY81" fmla="*/ 219259 h 2865743"/>
              <a:gd name="connsiteX82" fmla="*/ 4211515 w 8203223"/>
              <a:gd name="connsiteY82" fmla="*/ 201674 h 2865743"/>
              <a:gd name="connsiteX83" fmla="*/ 4141177 w 8203223"/>
              <a:gd name="connsiteY83" fmla="*/ 184090 h 2865743"/>
              <a:gd name="connsiteX84" fmla="*/ 4106007 w 8203223"/>
              <a:gd name="connsiteY84" fmla="*/ 175297 h 2865743"/>
              <a:gd name="connsiteX85" fmla="*/ 4079630 w 8203223"/>
              <a:gd name="connsiteY85" fmla="*/ 166505 h 2865743"/>
              <a:gd name="connsiteX86" fmla="*/ 3912577 w 8203223"/>
              <a:gd name="connsiteY86" fmla="*/ 157713 h 2865743"/>
              <a:gd name="connsiteX87" fmla="*/ 3851030 w 8203223"/>
              <a:gd name="connsiteY87" fmla="*/ 148920 h 2865743"/>
              <a:gd name="connsiteX88" fmla="*/ 3833446 w 8203223"/>
              <a:gd name="connsiteY88" fmla="*/ 122543 h 2865743"/>
              <a:gd name="connsiteX89" fmla="*/ 3798277 w 8203223"/>
              <a:gd name="connsiteY89" fmla="*/ 113751 h 2865743"/>
              <a:gd name="connsiteX90" fmla="*/ 3437792 w 8203223"/>
              <a:gd name="connsiteY90" fmla="*/ 122543 h 2865743"/>
              <a:gd name="connsiteX91" fmla="*/ 3323492 w 8203223"/>
              <a:gd name="connsiteY91" fmla="*/ 131336 h 2865743"/>
              <a:gd name="connsiteX92" fmla="*/ 2954215 w 8203223"/>
              <a:gd name="connsiteY92" fmla="*/ 122543 h 2865743"/>
              <a:gd name="connsiteX93" fmla="*/ 2919046 w 8203223"/>
              <a:gd name="connsiteY93" fmla="*/ 113751 h 2865743"/>
              <a:gd name="connsiteX94" fmla="*/ 2866292 w 8203223"/>
              <a:gd name="connsiteY94" fmla="*/ 104959 h 2865743"/>
              <a:gd name="connsiteX95" fmla="*/ 2813538 w 8203223"/>
              <a:gd name="connsiteY95" fmla="*/ 87374 h 2865743"/>
              <a:gd name="connsiteX96" fmla="*/ 2760784 w 8203223"/>
              <a:gd name="connsiteY96" fmla="*/ 69790 h 2865743"/>
              <a:gd name="connsiteX97" fmla="*/ 2539261 w 8203223"/>
              <a:gd name="connsiteY97" fmla="*/ 72148 h 2865743"/>
              <a:gd name="connsiteX98" fmla="*/ 1433146 w 8203223"/>
              <a:gd name="connsiteY98" fmla="*/ 69790 h 2865743"/>
              <a:gd name="connsiteX99" fmla="*/ 1301261 w 8203223"/>
              <a:gd name="connsiteY99" fmla="*/ 87374 h 2865743"/>
              <a:gd name="connsiteX100" fmla="*/ 1151792 w 8203223"/>
              <a:gd name="connsiteY100" fmla="*/ 113751 h 2865743"/>
              <a:gd name="connsiteX101" fmla="*/ 1046284 w 8203223"/>
              <a:gd name="connsiteY101" fmla="*/ 131336 h 2865743"/>
              <a:gd name="connsiteX102" fmla="*/ 738554 w 8203223"/>
              <a:gd name="connsiteY102" fmla="*/ 122543 h 2865743"/>
              <a:gd name="connsiteX103" fmla="*/ 703384 w 8203223"/>
              <a:gd name="connsiteY103" fmla="*/ 104959 h 2865743"/>
              <a:gd name="connsiteX104" fmla="*/ 677007 w 8203223"/>
              <a:gd name="connsiteY104" fmla="*/ 96167 h 2865743"/>
              <a:gd name="connsiteX105" fmla="*/ 633046 w 8203223"/>
              <a:gd name="connsiteY105" fmla="*/ 87374 h 2865743"/>
              <a:gd name="connsiteX106" fmla="*/ 580292 w 8203223"/>
              <a:gd name="connsiteY106" fmla="*/ 69790 h 2865743"/>
              <a:gd name="connsiteX107" fmla="*/ 553915 w 8203223"/>
              <a:gd name="connsiteY107" fmla="*/ 60997 h 2865743"/>
              <a:gd name="connsiteX108" fmla="*/ 483577 w 8203223"/>
              <a:gd name="connsiteY108" fmla="*/ 43413 h 2865743"/>
              <a:gd name="connsiteX109" fmla="*/ 413238 w 8203223"/>
              <a:gd name="connsiteY109" fmla="*/ 25828 h 2865743"/>
              <a:gd name="connsiteX110" fmla="*/ 237392 w 8203223"/>
              <a:gd name="connsiteY110" fmla="*/ 14105 h 2865743"/>
              <a:gd name="connsiteX111" fmla="*/ 0 w 8203223"/>
              <a:gd name="connsiteY111" fmla="*/ 0 h 2865743"/>
              <a:gd name="connsiteX112" fmla="*/ 0 w 8203223"/>
              <a:gd name="connsiteY112" fmla="*/ 2865743 h 2865743"/>
              <a:gd name="connsiteX113" fmla="*/ 8203223 w 8203223"/>
              <a:gd name="connsiteY113" fmla="*/ 2856951 h 2865743"/>
              <a:gd name="connsiteX114" fmla="*/ 8176846 w 8203223"/>
              <a:gd name="connsiteY114" fmla="*/ 2725067 h 2865743"/>
              <a:gd name="connsiteX115" fmla="*/ 8071338 w 8203223"/>
              <a:gd name="connsiteY115" fmla="*/ 2725067 h 2865743"/>
              <a:gd name="connsiteX116" fmla="*/ 8044961 w 8203223"/>
              <a:gd name="connsiteY116" fmla="*/ 2707482 h 2865743"/>
              <a:gd name="connsiteX117" fmla="*/ 7930661 w 8203223"/>
              <a:gd name="connsiteY117" fmla="*/ 2698690 h 2865743"/>
              <a:gd name="connsiteX118" fmla="*/ 7965830 w 8203223"/>
              <a:gd name="connsiteY118" fmla="*/ 2663520 h 2865743"/>
              <a:gd name="connsiteX119" fmla="*/ 7983415 w 8203223"/>
              <a:gd name="connsiteY119" fmla="*/ 2637143 h 2865743"/>
              <a:gd name="connsiteX120" fmla="*/ 7675684 w 8203223"/>
              <a:gd name="connsiteY120" fmla="*/ 2610767 h 2865743"/>
              <a:gd name="connsiteX121" fmla="*/ 7649307 w 8203223"/>
              <a:gd name="connsiteY121" fmla="*/ 2584390 h 2865743"/>
              <a:gd name="connsiteX122" fmla="*/ 7614138 w 8203223"/>
              <a:gd name="connsiteY122" fmla="*/ 2575597 h 2865743"/>
              <a:gd name="connsiteX123" fmla="*/ 7587761 w 8203223"/>
              <a:gd name="connsiteY123" fmla="*/ 2566805 h 2865743"/>
              <a:gd name="connsiteX124" fmla="*/ 7578969 w 8203223"/>
              <a:gd name="connsiteY124" fmla="*/ 2540428 h 2865743"/>
              <a:gd name="connsiteX125" fmla="*/ 7631723 w 8203223"/>
              <a:gd name="connsiteY125" fmla="*/ 2514051 h 2865743"/>
              <a:gd name="connsiteX126" fmla="*/ 7552592 w 8203223"/>
              <a:gd name="connsiteY126" fmla="*/ 2478882 h 2865743"/>
              <a:gd name="connsiteX127" fmla="*/ 7499838 w 8203223"/>
              <a:gd name="connsiteY127" fmla="*/ 2461297 h 2865743"/>
              <a:gd name="connsiteX128" fmla="*/ 7447084 w 8203223"/>
              <a:gd name="connsiteY128" fmla="*/ 2452505 h 2865743"/>
              <a:gd name="connsiteX129" fmla="*/ 7420707 w 8203223"/>
              <a:gd name="connsiteY129" fmla="*/ 2443713 h 2865743"/>
              <a:gd name="connsiteX130" fmla="*/ 7367954 w 8203223"/>
              <a:gd name="connsiteY130" fmla="*/ 2434920 h 2865743"/>
              <a:gd name="connsiteX131" fmla="*/ 7341577 w 8203223"/>
              <a:gd name="connsiteY131" fmla="*/ 2417336 h 2865743"/>
              <a:gd name="connsiteX132" fmla="*/ 7297615 w 8203223"/>
              <a:gd name="connsiteY132" fmla="*/ 2373374 h 2865743"/>
              <a:gd name="connsiteX133" fmla="*/ 7244861 w 8203223"/>
              <a:gd name="connsiteY133" fmla="*/ 2355790 h 2865743"/>
              <a:gd name="connsiteX134" fmla="*/ 7218484 w 8203223"/>
              <a:gd name="connsiteY134" fmla="*/ 2346997 h 2865743"/>
              <a:gd name="connsiteX135" fmla="*/ 7244861 w 8203223"/>
              <a:gd name="connsiteY135" fmla="*/ 2329413 h 2865743"/>
              <a:gd name="connsiteX136" fmla="*/ 7288823 w 8203223"/>
              <a:gd name="connsiteY136" fmla="*/ 2320620 h 2865743"/>
              <a:gd name="connsiteX137" fmla="*/ 7227277 w 8203223"/>
              <a:gd name="connsiteY137" fmla="*/ 2276659 h 2865743"/>
              <a:gd name="connsiteX138" fmla="*/ 7200900 w 8203223"/>
              <a:gd name="connsiteY138" fmla="*/ 2267867 h 2865743"/>
              <a:gd name="connsiteX139" fmla="*/ 7112977 w 8203223"/>
              <a:gd name="connsiteY139" fmla="*/ 2250282 h 2865743"/>
              <a:gd name="connsiteX140" fmla="*/ 6866792 w 8203223"/>
              <a:gd name="connsiteY140" fmla="*/ 2241490 h 2865743"/>
              <a:gd name="connsiteX141" fmla="*/ 6814038 w 8203223"/>
              <a:gd name="connsiteY141" fmla="*/ 2215113 h 2865743"/>
              <a:gd name="connsiteX142" fmla="*/ 6761284 w 8203223"/>
              <a:gd name="connsiteY142" fmla="*/ 2197528 h 2865743"/>
              <a:gd name="connsiteX143" fmla="*/ 6664569 w 8203223"/>
              <a:gd name="connsiteY143" fmla="*/ 2179943 h 2865743"/>
              <a:gd name="connsiteX144" fmla="*/ 6567854 w 8203223"/>
              <a:gd name="connsiteY144" fmla="*/ 2153567 h 2865743"/>
              <a:gd name="connsiteX145" fmla="*/ 6550269 w 8203223"/>
              <a:gd name="connsiteY145" fmla="*/ 2127190 h 2865743"/>
              <a:gd name="connsiteX146" fmla="*/ 6585438 w 8203223"/>
              <a:gd name="connsiteY146" fmla="*/ 2118397 h 2865743"/>
              <a:gd name="connsiteX147" fmla="*/ 6286500 w 8203223"/>
              <a:gd name="connsiteY147" fmla="*/ 2074436 h 2865743"/>
              <a:gd name="connsiteX148" fmla="*/ 6260123 w 8203223"/>
              <a:gd name="connsiteY148" fmla="*/ 2056851 h 2865743"/>
              <a:gd name="connsiteX149" fmla="*/ 6137030 w 8203223"/>
              <a:gd name="connsiteY149"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4948604 w 8203223"/>
              <a:gd name="connsiteY65" fmla="*/ 565273 h 2865743"/>
              <a:gd name="connsiteX66" fmla="*/ 4928821 w 8203223"/>
              <a:gd name="connsiteY66" fmla="*/ 494202 h 2865743"/>
              <a:gd name="connsiteX67" fmla="*/ 4976446 w 8203223"/>
              <a:gd name="connsiteY67" fmla="*/ 421482 h 2865743"/>
              <a:gd name="connsiteX68" fmla="*/ 4932484 w 8203223"/>
              <a:gd name="connsiteY68" fmla="*/ 412690 h 2865743"/>
              <a:gd name="connsiteX69" fmla="*/ 4941277 w 8203223"/>
              <a:gd name="connsiteY69" fmla="*/ 386313 h 2865743"/>
              <a:gd name="connsiteX70" fmla="*/ 4950069 w 8203223"/>
              <a:gd name="connsiteY70" fmla="*/ 368728 h 2865743"/>
              <a:gd name="connsiteX71" fmla="*/ 4765430 w 8203223"/>
              <a:gd name="connsiteY71" fmla="*/ 359936 h 2865743"/>
              <a:gd name="connsiteX72" fmla="*/ 4712677 w 8203223"/>
              <a:gd name="connsiteY72" fmla="*/ 333559 h 2865743"/>
              <a:gd name="connsiteX73" fmla="*/ 4686300 w 8203223"/>
              <a:gd name="connsiteY73" fmla="*/ 324767 h 2865743"/>
              <a:gd name="connsiteX74" fmla="*/ 4659923 w 8203223"/>
              <a:gd name="connsiteY74" fmla="*/ 307182 h 2865743"/>
              <a:gd name="connsiteX75" fmla="*/ 4589584 w 8203223"/>
              <a:gd name="connsiteY75" fmla="*/ 289597 h 2865743"/>
              <a:gd name="connsiteX76" fmla="*/ 4563207 w 8203223"/>
              <a:gd name="connsiteY76" fmla="*/ 280805 h 2865743"/>
              <a:gd name="connsiteX77" fmla="*/ 4466492 w 8203223"/>
              <a:gd name="connsiteY77" fmla="*/ 254428 h 2865743"/>
              <a:gd name="connsiteX78" fmla="*/ 4440115 w 8203223"/>
              <a:gd name="connsiteY78" fmla="*/ 245636 h 2865743"/>
              <a:gd name="connsiteX79" fmla="*/ 4378569 w 8203223"/>
              <a:gd name="connsiteY79" fmla="*/ 236843 h 2865743"/>
              <a:gd name="connsiteX80" fmla="*/ 4325815 w 8203223"/>
              <a:gd name="connsiteY80" fmla="*/ 219259 h 2865743"/>
              <a:gd name="connsiteX81" fmla="*/ 4211515 w 8203223"/>
              <a:gd name="connsiteY81" fmla="*/ 201674 h 2865743"/>
              <a:gd name="connsiteX82" fmla="*/ 4141177 w 8203223"/>
              <a:gd name="connsiteY82" fmla="*/ 184090 h 2865743"/>
              <a:gd name="connsiteX83" fmla="*/ 4106007 w 8203223"/>
              <a:gd name="connsiteY83" fmla="*/ 175297 h 2865743"/>
              <a:gd name="connsiteX84" fmla="*/ 4079630 w 8203223"/>
              <a:gd name="connsiteY84" fmla="*/ 166505 h 2865743"/>
              <a:gd name="connsiteX85" fmla="*/ 3912577 w 8203223"/>
              <a:gd name="connsiteY85" fmla="*/ 157713 h 2865743"/>
              <a:gd name="connsiteX86" fmla="*/ 3851030 w 8203223"/>
              <a:gd name="connsiteY86" fmla="*/ 148920 h 2865743"/>
              <a:gd name="connsiteX87" fmla="*/ 3833446 w 8203223"/>
              <a:gd name="connsiteY87" fmla="*/ 122543 h 2865743"/>
              <a:gd name="connsiteX88" fmla="*/ 3798277 w 8203223"/>
              <a:gd name="connsiteY88" fmla="*/ 113751 h 2865743"/>
              <a:gd name="connsiteX89" fmla="*/ 3437792 w 8203223"/>
              <a:gd name="connsiteY89" fmla="*/ 122543 h 2865743"/>
              <a:gd name="connsiteX90" fmla="*/ 3323492 w 8203223"/>
              <a:gd name="connsiteY90" fmla="*/ 131336 h 2865743"/>
              <a:gd name="connsiteX91" fmla="*/ 2954215 w 8203223"/>
              <a:gd name="connsiteY91" fmla="*/ 122543 h 2865743"/>
              <a:gd name="connsiteX92" fmla="*/ 2919046 w 8203223"/>
              <a:gd name="connsiteY92" fmla="*/ 113751 h 2865743"/>
              <a:gd name="connsiteX93" fmla="*/ 2866292 w 8203223"/>
              <a:gd name="connsiteY93" fmla="*/ 104959 h 2865743"/>
              <a:gd name="connsiteX94" fmla="*/ 2813538 w 8203223"/>
              <a:gd name="connsiteY94" fmla="*/ 87374 h 2865743"/>
              <a:gd name="connsiteX95" fmla="*/ 2760784 w 8203223"/>
              <a:gd name="connsiteY95" fmla="*/ 69790 h 2865743"/>
              <a:gd name="connsiteX96" fmla="*/ 2539261 w 8203223"/>
              <a:gd name="connsiteY96" fmla="*/ 72148 h 2865743"/>
              <a:gd name="connsiteX97" fmla="*/ 1433146 w 8203223"/>
              <a:gd name="connsiteY97" fmla="*/ 69790 h 2865743"/>
              <a:gd name="connsiteX98" fmla="*/ 1301261 w 8203223"/>
              <a:gd name="connsiteY98" fmla="*/ 87374 h 2865743"/>
              <a:gd name="connsiteX99" fmla="*/ 1151792 w 8203223"/>
              <a:gd name="connsiteY99" fmla="*/ 113751 h 2865743"/>
              <a:gd name="connsiteX100" fmla="*/ 1046284 w 8203223"/>
              <a:gd name="connsiteY100" fmla="*/ 131336 h 2865743"/>
              <a:gd name="connsiteX101" fmla="*/ 738554 w 8203223"/>
              <a:gd name="connsiteY101" fmla="*/ 122543 h 2865743"/>
              <a:gd name="connsiteX102" fmla="*/ 703384 w 8203223"/>
              <a:gd name="connsiteY102" fmla="*/ 104959 h 2865743"/>
              <a:gd name="connsiteX103" fmla="*/ 677007 w 8203223"/>
              <a:gd name="connsiteY103" fmla="*/ 96167 h 2865743"/>
              <a:gd name="connsiteX104" fmla="*/ 633046 w 8203223"/>
              <a:gd name="connsiteY104" fmla="*/ 87374 h 2865743"/>
              <a:gd name="connsiteX105" fmla="*/ 580292 w 8203223"/>
              <a:gd name="connsiteY105" fmla="*/ 69790 h 2865743"/>
              <a:gd name="connsiteX106" fmla="*/ 553915 w 8203223"/>
              <a:gd name="connsiteY106" fmla="*/ 60997 h 2865743"/>
              <a:gd name="connsiteX107" fmla="*/ 483577 w 8203223"/>
              <a:gd name="connsiteY107" fmla="*/ 43413 h 2865743"/>
              <a:gd name="connsiteX108" fmla="*/ 413238 w 8203223"/>
              <a:gd name="connsiteY108" fmla="*/ 25828 h 2865743"/>
              <a:gd name="connsiteX109" fmla="*/ 237392 w 8203223"/>
              <a:gd name="connsiteY109" fmla="*/ 14105 h 2865743"/>
              <a:gd name="connsiteX110" fmla="*/ 0 w 8203223"/>
              <a:gd name="connsiteY110" fmla="*/ 0 h 2865743"/>
              <a:gd name="connsiteX111" fmla="*/ 0 w 8203223"/>
              <a:gd name="connsiteY111" fmla="*/ 2865743 h 2865743"/>
              <a:gd name="connsiteX112" fmla="*/ 8203223 w 8203223"/>
              <a:gd name="connsiteY112" fmla="*/ 2856951 h 2865743"/>
              <a:gd name="connsiteX113" fmla="*/ 8176846 w 8203223"/>
              <a:gd name="connsiteY113" fmla="*/ 2725067 h 2865743"/>
              <a:gd name="connsiteX114" fmla="*/ 8071338 w 8203223"/>
              <a:gd name="connsiteY114" fmla="*/ 2725067 h 2865743"/>
              <a:gd name="connsiteX115" fmla="*/ 8044961 w 8203223"/>
              <a:gd name="connsiteY115" fmla="*/ 2707482 h 2865743"/>
              <a:gd name="connsiteX116" fmla="*/ 7930661 w 8203223"/>
              <a:gd name="connsiteY116" fmla="*/ 2698690 h 2865743"/>
              <a:gd name="connsiteX117" fmla="*/ 7965830 w 8203223"/>
              <a:gd name="connsiteY117" fmla="*/ 2663520 h 2865743"/>
              <a:gd name="connsiteX118" fmla="*/ 7983415 w 8203223"/>
              <a:gd name="connsiteY118" fmla="*/ 2637143 h 2865743"/>
              <a:gd name="connsiteX119" fmla="*/ 7675684 w 8203223"/>
              <a:gd name="connsiteY119" fmla="*/ 2610767 h 2865743"/>
              <a:gd name="connsiteX120" fmla="*/ 7649307 w 8203223"/>
              <a:gd name="connsiteY120" fmla="*/ 2584390 h 2865743"/>
              <a:gd name="connsiteX121" fmla="*/ 7614138 w 8203223"/>
              <a:gd name="connsiteY121" fmla="*/ 2575597 h 2865743"/>
              <a:gd name="connsiteX122" fmla="*/ 7587761 w 8203223"/>
              <a:gd name="connsiteY122" fmla="*/ 2566805 h 2865743"/>
              <a:gd name="connsiteX123" fmla="*/ 7578969 w 8203223"/>
              <a:gd name="connsiteY123" fmla="*/ 2540428 h 2865743"/>
              <a:gd name="connsiteX124" fmla="*/ 7631723 w 8203223"/>
              <a:gd name="connsiteY124" fmla="*/ 2514051 h 2865743"/>
              <a:gd name="connsiteX125" fmla="*/ 7552592 w 8203223"/>
              <a:gd name="connsiteY125" fmla="*/ 2478882 h 2865743"/>
              <a:gd name="connsiteX126" fmla="*/ 7499838 w 8203223"/>
              <a:gd name="connsiteY126" fmla="*/ 2461297 h 2865743"/>
              <a:gd name="connsiteX127" fmla="*/ 7447084 w 8203223"/>
              <a:gd name="connsiteY127" fmla="*/ 2452505 h 2865743"/>
              <a:gd name="connsiteX128" fmla="*/ 7420707 w 8203223"/>
              <a:gd name="connsiteY128" fmla="*/ 2443713 h 2865743"/>
              <a:gd name="connsiteX129" fmla="*/ 7367954 w 8203223"/>
              <a:gd name="connsiteY129" fmla="*/ 2434920 h 2865743"/>
              <a:gd name="connsiteX130" fmla="*/ 7341577 w 8203223"/>
              <a:gd name="connsiteY130" fmla="*/ 2417336 h 2865743"/>
              <a:gd name="connsiteX131" fmla="*/ 7297615 w 8203223"/>
              <a:gd name="connsiteY131" fmla="*/ 2373374 h 2865743"/>
              <a:gd name="connsiteX132" fmla="*/ 7244861 w 8203223"/>
              <a:gd name="connsiteY132" fmla="*/ 2355790 h 2865743"/>
              <a:gd name="connsiteX133" fmla="*/ 7218484 w 8203223"/>
              <a:gd name="connsiteY133" fmla="*/ 2346997 h 2865743"/>
              <a:gd name="connsiteX134" fmla="*/ 7244861 w 8203223"/>
              <a:gd name="connsiteY134" fmla="*/ 2329413 h 2865743"/>
              <a:gd name="connsiteX135" fmla="*/ 7288823 w 8203223"/>
              <a:gd name="connsiteY135" fmla="*/ 2320620 h 2865743"/>
              <a:gd name="connsiteX136" fmla="*/ 7227277 w 8203223"/>
              <a:gd name="connsiteY136" fmla="*/ 2276659 h 2865743"/>
              <a:gd name="connsiteX137" fmla="*/ 7200900 w 8203223"/>
              <a:gd name="connsiteY137" fmla="*/ 2267867 h 2865743"/>
              <a:gd name="connsiteX138" fmla="*/ 7112977 w 8203223"/>
              <a:gd name="connsiteY138" fmla="*/ 2250282 h 2865743"/>
              <a:gd name="connsiteX139" fmla="*/ 6866792 w 8203223"/>
              <a:gd name="connsiteY139" fmla="*/ 2241490 h 2865743"/>
              <a:gd name="connsiteX140" fmla="*/ 6814038 w 8203223"/>
              <a:gd name="connsiteY140" fmla="*/ 2215113 h 2865743"/>
              <a:gd name="connsiteX141" fmla="*/ 6761284 w 8203223"/>
              <a:gd name="connsiteY141" fmla="*/ 2197528 h 2865743"/>
              <a:gd name="connsiteX142" fmla="*/ 6664569 w 8203223"/>
              <a:gd name="connsiteY142" fmla="*/ 2179943 h 2865743"/>
              <a:gd name="connsiteX143" fmla="*/ 6567854 w 8203223"/>
              <a:gd name="connsiteY143" fmla="*/ 2153567 h 2865743"/>
              <a:gd name="connsiteX144" fmla="*/ 6550269 w 8203223"/>
              <a:gd name="connsiteY144" fmla="*/ 2127190 h 2865743"/>
              <a:gd name="connsiteX145" fmla="*/ 6585438 w 8203223"/>
              <a:gd name="connsiteY145" fmla="*/ 2118397 h 2865743"/>
              <a:gd name="connsiteX146" fmla="*/ 6286500 w 8203223"/>
              <a:gd name="connsiteY146" fmla="*/ 2074436 h 2865743"/>
              <a:gd name="connsiteX147" fmla="*/ 6260123 w 8203223"/>
              <a:gd name="connsiteY147" fmla="*/ 2056851 h 2865743"/>
              <a:gd name="connsiteX148" fmla="*/ 6137030 w 8203223"/>
              <a:gd name="connsiteY148"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4948604 w 8203223"/>
              <a:gd name="connsiteY65" fmla="*/ 565273 h 2865743"/>
              <a:gd name="connsiteX66" fmla="*/ 4928821 w 8203223"/>
              <a:gd name="connsiteY66" fmla="*/ 494202 h 2865743"/>
              <a:gd name="connsiteX67" fmla="*/ 4976446 w 8203223"/>
              <a:gd name="connsiteY67" fmla="*/ 421482 h 2865743"/>
              <a:gd name="connsiteX68" fmla="*/ 4932484 w 8203223"/>
              <a:gd name="connsiteY68" fmla="*/ 412690 h 2865743"/>
              <a:gd name="connsiteX69" fmla="*/ 4941277 w 8203223"/>
              <a:gd name="connsiteY69" fmla="*/ 386313 h 2865743"/>
              <a:gd name="connsiteX70" fmla="*/ 4765430 w 8203223"/>
              <a:gd name="connsiteY70" fmla="*/ 359936 h 2865743"/>
              <a:gd name="connsiteX71" fmla="*/ 4712677 w 8203223"/>
              <a:gd name="connsiteY71" fmla="*/ 333559 h 2865743"/>
              <a:gd name="connsiteX72" fmla="*/ 4686300 w 8203223"/>
              <a:gd name="connsiteY72" fmla="*/ 324767 h 2865743"/>
              <a:gd name="connsiteX73" fmla="*/ 4659923 w 8203223"/>
              <a:gd name="connsiteY73" fmla="*/ 307182 h 2865743"/>
              <a:gd name="connsiteX74" fmla="*/ 4589584 w 8203223"/>
              <a:gd name="connsiteY74" fmla="*/ 289597 h 2865743"/>
              <a:gd name="connsiteX75" fmla="*/ 4563207 w 8203223"/>
              <a:gd name="connsiteY75" fmla="*/ 280805 h 2865743"/>
              <a:gd name="connsiteX76" fmla="*/ 4466492 w 8203223"/>
              <a:gd name="connsiteY76" fmla="*/ 254428 h 2865743"/>
              <a:gd name="connsiteX77" fmla="*/ 4440115 w 8203223"/>
              <a:gd name="connsiteY77" fmla="*/ 245636 h 2865743"/>
              <a:gd name="connsiteX78" fmla="*/ 4378569 w 8203223"/>
              <a:gd name="connsiteY78" fmla="*/ 236843 h 2865743"/>
              <a:gd name="connsiteX79" fmla="*/ 4325815 w 8203223"/>
              <a:gd name="connsiteY79" fmla="*/ 219259 h 2865743"/>
              <a:gd name="connsiteX80" fmla="*/ 4211515 w 8203223"/>
              <a:gd name="connsiteY80" fmla="*/ 201674 h 2865743"/>
              <a:gd name="connsiteX81" fmla="*/ 4141177 w 8203223"/>
              <a:gd name="connsiteY81" fmla="*/ 184090 h 2865743"/>
              <a:gd name="connsiteX82" fmla="*/ 4106007 w 8203223"/>
              <a:gd name="connsiteY82" fmla="*/ 175297 h 2865743"/>
              <a:gd name="connsiteX83" fmla="*/ 4079630 w 8203223"/>
              <a:gd name="connsiteY83" fmla="*/ 166505 h 2865743"/>
              <a:gd name="connsiteX84" fmla="*/ 3912577 w 8203223"/>
              <a:gd name="connsiteY84" fmla="*/ 157713 h 2865743"/>
              <a:gd name="connsiteX85" fmla="*/ 3851030 w 8203223"/>
              <a:gd name="connsiteY85" fmla="*/ 148920 h 2865743"/>
              <a:gd name="connsiteX86" fmla="*/ 3833446 w 8203223"/>
              <a:gd name="connsiteY86" fmla="*/ 122543 h 2865743"/>
              <a:gd name="connsiteX87" fmla="*/ 3798277 w 8203223"/>
              <a:gd name="connsiteY87" fmla="*/ 113751 h 2865743"/>
              <a:gd name="connsiteX88" fmla="*/ 3437792 w 8203223"/>
              <a:gd name="connsiteY88" fmla="*/ 122543 h 2865743"/>
              <a:gd name="connsiteX89" fmla="*/ 3323492 w 8203223"/>
              <a:gd name="connsiteY89" fmla="*/ 131336 h 2865743"/>
              <a:gd name="connsiteX90" fmla="*/ 2954215 w 8203223"/>
              <a:gd name="connsiteY90" fmla="*/ 122543 h 2865743"/>
              <a:gd name="connsiteX91" fmla="*/ 2919046 w 8203223"/>
              <a:gd name="connsiteY91" fmla="*/ 113751 h 2865743"/>
              <a:gd name="connsiteX92" fmla="*/ 2866292 w 8203223"/>
              <a:gd name="connsiteY92" fmla="*/ 104959 h 2865743"/>
              <a:gd name="connsiteX93" fmla="*/ 2813538 w 8203223"/>
              <a:gd name="connsiteY93" fmla="*/ 87374 h 2865743"/>
              <a:gd name="connsiteX94" fmla="*/ 2760784 w 8203223"/>
              <a:gd name="connsiteY94" fmla="*/ 69790 h 2865743"/>
              <a:gd name="connsiteX95" fmla="*/ 2539261 w 8203223"/>
              <a:gd name="connsiteY95" fmla="*/ 72148 h 2865743"/>
              <a:gd name="connsiteX96" fmla="*/ 1433146 w 8203223"/>
              <a:gd name="connsiteY96" fmla="*/ 69790 h 2865743"/>
              <a:gd name="connsiteX97" fmla="*/ 1301261 w 8203223"/>
              <a:gd name="connsiteY97" fmla="*/ 87374 h 2865743"/>
              <a:gd name="connsiteX98" fmla="*/ 1151792 w 8203223"/>
              <a:gd name="connsiteY98" fmla="*/ 113751 h 2865743"/>
              <a:gd name="connsiteX99" fmla="*/ 1046284 w 8203223"/>
              <a:gd name="connsiteY99" fmla="*/ 131336 h 2865743"/>
              <a:gd name="connsiteX100" fmla="*/ 738554 w 8203223"/>
              <a:gd name="connsiteY100" fmla="*/ 122543 h 2865743"/>
              <a:gd name="connsiteX101" fmla="*/ 703384 w 8203223"/>
              <a:gd name="connsiteY101" fmla="*/ 104959 h 2865743"/>
              <a:gd name="connsiteX102" fmla="*/ 677007 w 8203223"/>
              <a:gd name="connsiteY102" fmla="*/ 96167 h 2865743"/>
              <a:gd name="connsiteX103" fmla="*/ 633046 w 8203223"/>
              <a:gd name="connsiteY103" fmla="*/ 87374 h 2865743"/>
              <a:gd name="connsiteX104" fmla="*/ 580292 w 8203223"/>
              <a:gd name="connsiteY104" fmla="*/ 69790 h 2865743"/>
              <a:gd name="connsiteX105" fmla="*/ 553915 w 8203223"/>
              <a:gd name="connsiteY105" fmla="*/ 60997 h 2865743"/>
              <a:gd name="connsiteX106" fmla="*/ 483577 w 8203223"/>
              <a:gd name="connsiteY106" fmla="*/ 43413 h 2865743"/>
              <a:gd name="connsiteX107" fmla="*/ 413238 w 8203223"/>
              <a:gd name="connsiteY107" fmla="*/ 25828 h 2865743"/>
              <a:gd name="connsiteX108" fmla="*/ 237392 w 8203223"/>
              <a:gd name="connsiteY108" fmla="*/ 14105 h 2865743"/>
              <a:gd name="connsiteX109" fmla="*/ 0 w 8203223"/>
              <a:gd name="connsiteY109" fmla="*/ 0 h 2865743"/>
              <a:gd name="connsiteX110" fmla="*/ 0 w 8203223"/>
              <a:gd name="connsiteY110" fmla="*/ 2865743 h 2865743"/>
              <a:gd name="connsiteX111" fmla="*/ 8203223 w 8203223"/>
              <a:gd name="connsiteY111" fmla="*/ 2856951 h 2865743"/>
              <a:gd name="connsiteX112" fmla="*/ 8176846 w 8203223"/>
              <a:gd name="connsiteY112" fmla="*/ 2725067 h 2865743"/>
              <a:gd name="connsiteX113" fmla="*/ 8071338 w 8203223"/>
              <a:gd name="connsiteY113" fmla="*/ 2725067 h 2865743"/>
              <a:gd name="connsiteX114" fmla="*/ 8044961 w 8203223"/>
              <a:gd name="connsiteY114" fmla="*/ 2707482 h 2865743"/>
              <a:gd name="connsiteX115" fmla="*/ 7930661 w 8203223"/>
              <a:gd name="connsiteY115" fmla="*/ 2698690 h 2865743"/>
              <a:gd name="connsiteX116" fmla="*/ 7965830 w 8203223"/>
              <a:gd name="connsiteY116" fmla="*/ 2663520 h 2865743"/>
              <a:gd name="connsiteX117" fmla="*/ 7983415 w 8203223"/>
              <a:gd name="connsiteY117" fmla="*/ 2637143 h 2865743"/>
              <a:gd name="connsiteX118" fmla="*/ 7675684 w 8203223"/>
              <a:gd name="connsiteY118" fmla="*/ 2610767 h 2865743"/>
              <a:gd name="connsiteX119" fmla="*/ 7649307 w 8203223"/>
              <a:gd name="connsiteY119" fmla="*/ 2584390 h 2865743"/>
              <a:gd name="connsiteX120" fmla="*/ 7614138 w 8203223"/>
              <a:gd name="connsiteY120" fmla="*/ 2575597 h 2865743"/>
              <a:gd name="connsiteX121" fmla="*/ 7587761 w 8203223"/>
              <a:gd name="connsiteY121" fmla="*/ 2566805 h 2865743"/>
              <a:gd name="connsiteX122" fmla="*/ 7578969 w 8203223"/>
              <a:gd name="connsiteY122" fmla="*/ 2540428 h 2865743"/>
              <a:gd name="connsiteX123" fmla="*/ 7631723 w 8203223"/>
              <a:gd name="connsiteY123" fmla="*/ 2514051 h 2865743"/>
              <a:gd name="connsiteX124" fmla="*/ 7552592 w 8203223"/>
              <a:gd name="connsiteY124" fmla="*/ 2478882 h 2865743"/>
              <a:gd name="connsiteX125" fmla="*/ 7499838 w 8203223"/>
              <a:gd name="connsiteY125" fmla="*/ 2461297 h 2865743"/>
              <a:gd name="connsiteX126" fmla="*/ 7447084 w 8203223"/>
              <a:gd name="connsiteY126" fmla="*/ 2452505 h 2865743"/>
              <a:gd name="connsiteX127" fmla="*/ 7420707 w 8203223"/>
              <a:gd name="connsiteY127" fmla="*/ 2443713 h 2865743"/>
              <a:gd name="connsiteX128" fmla="*/ 7367954 w 8203223"/>
              <a:gd name="connsiteY128" fmla="*/ 2434920 h 2865743"/>
              <a:gd name="connsiteX129" fmla="*/ 7341577 w 8203223"/>
              <a:gd name="connsiteY129" fmla="*/ 2417336 h 2865743"/>
              <a:gd name="connsiteX130" fmla="*/ 7297615 w 8203223"/>
              <a:gd name="connsiteY130" fmla="*/ 2373374 h 2865743"/>
              <a:gd name="connsiteX131" fmla="*/ 7244861 w 8203223"/>
              <a:gd name="connsiteY131" fmla="*/ 2355790 h 2865743"/>
              <a:gd name="connsiteX132" fmla="*/ 7218484 w 8203223"/>
              <a:gd name="connsiteY132" fmla="*/ 2346997 h 2865743"/>
              <a:gd name="connsiteX133" fmla="*/ 7244861 w 8203223"/>
              <a:gd name="connsiteY133" fmla="*/ 2329413 h 2865743"/>
              <a:gd name="connsiteX134" fmla="*/ 7288823 w 8203223"/>
              <a:gd name="connsiteY134" fmla="*/ 2320620 h 2865743"/>
              <a:gd name="connsiteX135" fmla="*/ 7227277 w 8203223"/>
              <a:gd name="connsiteY135" fmla="*/ 2276659 h 2865743"/>
              <a:gd name="connsiteX136" fmla="*/ 7200900 w 8203223"/>
              <a:gd name="connsiteY136" fmla="*/ 2267867 h 2865743"/>
              <a:gd name="connsiteX137" fmla="*/ 7112977 w 8203223"/>
              <a:gd name="connsiteY137" fmla="*/ 2250282 h 2865743"/>
              <a:gd name="connsiteX138" fmla="*/ 6866792 w 8203223"/>
              <a:gd name="connsiteY138" fmla="*/ 2241490 h 2865743"/>
              <a:gd name="connsiteX139" fmla="*/ 6814038 w 8203223"/>
              <a:gd name="connsiteY139" fmla="*/ 2215113 h 2865743"/>
              <a:gd name="connsiteX140" fmla="*/ 6761284 w 8203223"/>
              <a:gd name="connsiteY140" fmla="*/ 2197528 h 2865743"/>
              <a:gd name="connsiteX141" fmla="*/ 6664569 w 8203223"/>
              <a:gd name="connsiteY141" fmla="*/ 2179943 h 2865743"/>
              <a:gd name="connsiteX142" fmla="*/ 6567854 w 8203223"/>
              <a:gd name="connsiteY142" fmla="*/ 2153567 h 2865743"/>
              <a:gd name="connsiteX143" fmla="*/ 6550269 w 8203223"/>
              <a:gd name="connsiteY143" fmla="*/ 2127190 h 2865743"/>
              <a:gd name="connsiteX144" fmla="*/ 6585438 w 8203223"/>
              <a:gd name="connsiteY144" fmla="*/ 2118397 h 2865743"/>
              <a:gd name="connsiteX145" fmla="*/ 6286500 w 8203223"/>
              <a:gd name="connsiteY145" fmla="*/ 2074436 h 2865743"/>
              <a:gd name="connsiteX146" fmla="*/ 6260123 w 8203223"/>
              <a:gd name="connsiteY146" fmla="*/ 2056851 h 2865743"/>
              <a:gd name="connsiteX147" fmla="*/ 6137030 w 8203223"/>
              <a:gd name="connsiteY147"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4948604 w 8203223"/>
              <a:gd name="connsiteY65" fmla="*/ 565273 h 2865743"/>
              <a:gd name="connsiteX66" fmla="*/ 4928821 w 8203223"/>
              <a:gd name="connsiteY66" fmla="*/ 494202 h 2865743"/>
              <a:gd name="connsiteX67" fmla="*/ 4976446 w 8203223"/>
              <a:gd name="connsiteY67" fmla="*/ 421482 h 2865743"/>
              <a:gd name="connsiteX68" fmla="*/ 4932484 w 8203223"/>
              <a:gd name="connsiteY68" fmla="*/ 412690 h 2865743"/>
              <a:gd name="connsiteX69" fmla="*/ 4765430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4948604 w 8203223"/>
              <a:gd name="connsiteY65" fmla="*/ 565273 h 2865743"/>
              <a:gd name="connsiteX66" fmla="*/ 4928821 w 8203223"/>
              <a:gd name="connsiteY66" fmla="*/ 494202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4948604 w 8203223"/>
              <a:gd name="connsiteY65" fmla="*/ 565273 h 2865743"/>
              <a:gd name="connsiteX66" fmla="*/ 4916914 w 8203223"/>
              <a:gd name="connsiteY66" fmla="*/ 470389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4986704 w 8203223"/>
              <a:gd name="connsiteY65" fmla="*/ 550985 h 2865743"/>
              <a:gd name="connsiteX66" fmla="*/ 4916914 w 8203223"/>
              <a:gd name="connsiteY66" fmla="*/ 470389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23704 w 8203223"/>
              <a:gd name="connsiteY64" fmla="*/ 625353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8861 w 8203223"/>
              <a:gd name="connsiteY63" fmla="*/ 642205 h 2865743"/>
              <a:gd name="connsiteX64" fmla="*/ 5014179 w 8203223"/>
              <a:gd name="connsiteY64" fmla="*/ 615828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906107 w 8203223"/>
              <a:gd name="connsiteY62" fmla="*/ 676459 h 2865743"/>
              <a:gd name="connsiteX63" fmla="*/ 4951717 w 8203223"/>
              <a:gd name="connsiteY63" fmla="*/ 627917 h 2865743"/>
              <a:gd name="connsiteX64" fmla="*/ 5014179 w 8203223"/>
              <a:gd name="connsiteY64" fmla="*/ 615828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53354 w 8203223"/>
              <a:gd name="connsiteY61" fmla="*/ 694043 h 2865743"/>
              <a:gd name="connsiteX62" fmla="*/ 4898963 w 8203223"/>
              <a:gd name="connsiteY62" fmla="*/ 645502 h 2865743"/>
              <a:gd name="connsiteX63" fmla="*/ 4951717 w 8203223"/>
              <a:gd name="connsiteY63" fmla="*/ 627917 h 2865743"/>
              <a:gd name="connsiteX64" fmla="*/ 5014179 w 8203223"/>
              <a:gd name="connsiteY64" fmla="*/ 615828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91807 w 8203223"/>
              <a:gd name="connsiteY60" fmla="*/ 711628 h 2865743"/>
              <a:gd name="connsiteX61" fmla="*/ 4836685 w 8203223"/>
              <a:gd name="connsiteY61" fmla="*/ 651180 h 2865743"/>
              <a:gd name="connsiteX62" fmla="*/ 4898963 w 8203223"/>
              <a:gd name="connsiteY62" fmla="*/ 645502 h 2865743"/>
              <a:gd name="connsiteX63" fmla="*/ 4951717 w 8203223"/>
              <a:gd name="connsiteY63" fmla="*/ 627917 h 2865743"/>
              <a:gd name="connsiteX64" fmla="*/ 5014179 w 8203223"/>
              <a:gd name="connsiteY64" fmla="*/ 615828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65430 w 8203223"/>
              <a:gd name="connsiteY59" fmla="*/ 729213 h 2865743"/>
              <a:gd name="connsiteX60" fmla="*/ 4775138 w 8203223"/>
              <a:gd name="connsiteY60" fmla="*/ 685434 h 2865743"/>
              <a:gd name="connsiteX61" fmla="*/ 4836685 w 8203223"/>
              <a:gd name="connsiteY61" fmla="*/ 651180 h 2865743"/>
              <a:gd name="connsiteX62" fmla="*/ 4898963 w 8203223"/>
              <a:gd name="connsiteY62" fmla="*/ 645502 h 2865743"/>
              <a:gd name="connsiteX63" fmla="*/ 4951717 w 8203223"/>
              <a:gd name="connsiteY63" fmla="*/ 627917 h 2865743"/>
              <a:gd name="connsiteX64" fmla="*/ 5014179 w 8203223"/>
              <a:gd name="connsiteY64" fmla="*/ 615828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59923 w 8203223"/>
              <a:gd name="connsiteY58" fmla="*/ 738005 h 2865743"/>
              <a:gd name="connsiteX59" fmla="*/ 4751142 w 8203223"/>
              <a:gd name="connsiteY59" fmla="*/ 717307 h 2865743"/>
              <a:gd name="connsiteX60" fmla="*/ 4775138 w 8203223"/>
              <a:gd name="connsiteY60" fmla="*/ 685434 h 2865743"/>
              <a:gd name="connsiteX61" fmla="*/ 4836685 w 8203223"/>
              <a:gd name="connsiteY61" fmla="*/ 651180 h 2865743"/>
              <a:gd name="connsiteX62" fmla="*/ 4898963 w 8203223"/>
              <a:gd name="connsiteY62" fmla="*/ 645502 h 2865743"/>
              <a:gd name="connsiteX63" fmla="*/ 4951717 w 8203223"/>
              <a:gd name="connsiteY63" fmla="*/ 627917 h 2865743"/>
              <a:gd name="connsiteX64" fmla="*/ 5014179 w 8203223"/>
              <a:gd name="connsiteY64" fmla="*/ 615828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71830 w 8203223"/>
              <a:gd name="connsiteY58" fmla="*/ 742767 h 2865743"/>
              <a:gd name="connsiteX59" fmla="*/ 4751142 w 8203223"/>
              <a:gd name="connsiteY59" fmla="*/ 717307 h 2865743"/>
              <a:gd name="connsiteX60" fmla="*/ 4775138 w 8203223"/>
              <a:gd name="connsiteY60" fmla="*/ 685434 h 2865743"/>
              <a:gd name="connsiteX61" fmla="*/ 4836685 w 8203223"/>
              <a:gd name="connsiteY61" fmla="*/ 651180 h 2865743"/>
              <a:gd name="connsiteX62" fmla="*/ 4898963 w 8203223"/>
              <a:gd name="connsiteY62" fmla="*/ 645502 h 2865743"/>
              <a:gd name="connsiteX63" fmla="*/ 4951717 w 8203223"/>
              <a:gd name="connsiteY63" fmla="*/ 627917 h 2865743"/>
              <a:gd name="connsiteX64" fmla="*/ 5014179 w 8203223"/>
              <a:gd name="connsiteY64" fmla="*/ 615828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71830 w 8203223"/>
              <a:gd name="connsiteY58" fmla="*/ 742767 h 2865743"/>
              <a:gd name="connsiteX59" fmla="*/ 4751142 w 8203223"/>
              <a:gd name="connsiteY59" fmla="*/ 717307 h 2865743"/>
              <a:gd name="connsiteX60" fmla="*/ 4789425 w 8203223"/>
              <a:gd name="connsiteY60" fmla="*/ 687815 h 2865743"/>
              <a:gd name="connsiteX61" fmla="*/ 4836685 w 8203223"/>
              <a:gd name="connsiteY61" fmla="*/ 651180 h 2865743"/>
              <a:gd name="connsiteX62" fmla="*/ 4898963 w 8203223"/>
              <a:gd name="connsiteY62" fmla="*/ 645502 h 2865743"/>
              <a:gd name="connsiteX63" fmla="*/ 4951717 w 8203223"/>
              <a:gd name="connsiteY63" fmla="*/ 627917 h 2865743"/>
              <a:gd name="connsiteX64" fmla="*/ 5014179 w 8203223"/>
              <a:gd name="connsiteY64" fmla="*/ 615828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71830 w 8203223"/>
              <a:gd name="connsiteY58" fmla="*/ 742767 h 2865743"/>
              <a:gd name="connsiteX59" fmla="*/ 4751142 w 8203223"/>
              <a:gd name="connsiteY59" fmla="*/ 717307 h 2865743"/>
              <a:gd name="connsiteX60" fmla="*/ 4789425 w 8203223"/>
              <a:gd name="connsiteY60" fmla="*/ 687815 h 2865743"/>
              <a:gd name="connsiteX61" fmla="*/ 4846210 w 8203223"/>
              <a:gd name="connsiteY61" fmla="*/ 665467 h 2865743"/>
              <a:gd name="connsiteX62" fmla="*/ 4898963 w 8203223"/>
              <a:gd name="connsiteY62" fmla="*/ 645502 h 2865743"/>
              <a:gd name="connsiteX63" fmla="*/ 4951717 w 8203223"/>
              <a:gd name="connsiteY63" fmla="*/ 627917 h 2865743"/>
              <a:gd name="connsiteX64" fmla="*/ 5014179 w 8203223"/>
              <a:gd name="connsiteY64" fmla="*/ 615828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71830 w 8203223"/>
              <a:gd name="connsiteY58" fmla="*/ 742767 h 2865743"/>
              <a:gd name="connsiteX59" fmla="*/ 4751142 w 8203223"/>
              <a:gd name="connsiteY59" fmla="*/ 717307 h 2865743"/>
              <a:gd name="connsiteX60" fmla="*/ 4789425 w 8203223"/>
              <a:gd name="connsiteY60" fmla="*/ 687815 h 2865743"/>
              <a:gd name="connsiteX61" fmla="*/ 4846210 w 8203223"/>
              <a:gd name="connsiteY61" fmla="*/ 665467 h 2865743"/>
              <a:gd name="connsiteX62" fmla="*/ 4898963 w 8203223"/>
              <a:gd name="connsiteY62" fmla="*/ 645502 h 2865743"/>
              <a:gd name="connsiteX63" fmla="*/ 4951717 w 8203223"/>
              <a:gd name="connsiteY63" fmla="*/ 627917 h 2865743"/>
              <a:gd name="connsiteX64" fmla="*/ 4992748 w 8203223"/>
              <a:gd name="connsiteY64" fmla="*/ 608684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76846 w 8203223"/>
              <a:gd name="connsiteY111" fmla="*/ 2725067 h 2865743"/>
              <a:gd name="connsiteX112" fmla="*/ 8071338 w 8203223"/>
              <a:gd name="connsiteY112" fmla="*/ 2725067 h 2865743"/>
              <a:gd name="connsiteX113" fmla="*/ 8044961 w 8203223"/>
              <a:gd name="connsiteY113" fmla="*/ 2707482 h 2865743"/>
              <a:gd name="connsiteX114" fmla="*/ 7930661 w 8203223"/>
              <a:gd name="connsiteY114" fmla="*/ 2698690 h 2865743"/>
              <a:gd name="connsiteX115" fmla="*/ 7965830 w 8203223"/>
              <a:gd name="connsiteY115" fmla="*/ 2663520 h 2865743"/>
              <a:gd name="connsiteX116" fmla="*/ 7983415 w 8203223"/>
              <a:gd name="connsiteY116" fmla="*/ 2637143 h 2865743"/>
              <a:gd name="connsiteX117" fmla="*/ 7675684 w 8203223"/>
              <a:gd name="connsiteY117" fmla="*/ 2610767 h 2865743"/>
              <a:gd name="connsiteX118" fmla="*/ 7649307 w 8203223"/>
              <a:gd name="connsiteY118" fmla="*/ 2584390 h 2865743"/>
              <a:gd name="connsiteX119" fmla="*/ 7614138 w 8203223"/>
              <a:gd name="connsiteY119" fmla="*/ 2575597 h 2865743"/>
              <a:gd name="connsiteX120" fmla="*/ 7587761 w 8203223"/>
              <a:gd name="connsiteY120" fmla="*/ 2566805 h 2865743"/>
              <a:gd name="connsiteX121" fmla="*/ 7578969 w 8203223"/>
              <a:gd name="connsiteY121" fmla="*/ 2540428 h 2865743"/>
              <a:gd name="connsiteX122" fmla="*/ 7631723 w 8203223"/>
              <a:gd name="connsiteY122" fmla="*/ 2514051 h 2865743"/>
              <a:gd name="connsiteX123" fmla="*/ 7552592 w 8203223"/>
              <a:gd name="connsiteY123" fmla="*/ 2478882 h 2865743"/>
              <a:gd name="connsiteX124" fmla="*/ 7499838 w 8203223"/>
              <a:gd name="connsiteY124" fmla="*/ 2461297 h 2865743"/>
              <a:gd name="connsiteX125" fmla="*/ 7447084 w 8203223"/>
              <a:gd name="connsiteY125" fmla="*/ 2452505 h 2865743"/>
              <a:gd name="connsiteX126" fmla="*/ 7420707 w 8203223"/>
              <a:gd name="connsiteY126" fmla="*/ 2443713 h 2865743"/>
              <a:gd name="connsiteX127" fmla="*/ 7367954 w 8203223"/>
              <a:gd name="connsiteY127" fmla="*/ 2434920 h 2865743"/>
              <a:gd name="connsiteX128" fmla="*/ 7341577 w 8203223"/>
              <a:gd name="connsiteY128" fmla="*/ 2417336 h 2865743"/>
              <a:gd name="connsiteX129" fmla="*/ 7297615 w 8203223"/>
              <a:gd name="connsiteY129" fmla="*/ 2373374 h 2865743"/>
              <a:gd name="connsiteX130" fmla="*/ 7244861 w 8203223"/>
              <a:gd name="connsiteY130" fmla="*/ 2355790 h 2865743"/>
              <a:gd name="connsiteX131" fmla="*/ 7218484 w 8203223"/>
              <a:gd name="connsiteY131" fmla="*/ 2346997 h 2865743"/>
              <a:gd name="connsiteX132" fmla="*/ 7244861 w 8203223"/>
              <a:gd name="connsiteY132" fmla="*/ 2329413 h 2865743"/>
              <a:gd name="connsiteX133" fmla="*/ 7288823 w 8203223"/>
              <a:gd name="connsiteY133" fmla="*/ 2320620 h 2865743"/>
              <a:gd name="connsiteX134" fmla="*/ 7227277 w 8203223"/>
              <a:gd name="connsiteY134" fmla="*/ 2276659 h 2865743"/>
              <a:gd name="connsiteX135" fmla="*/ 7200900 w 8203223"/>
              <a:gd name="connsiteY135" fmla="*/ 2267867 h 2865743"/>
              <a:gd name="connsiteX136" fmla="*/ 7112977 w 8203223"/>
              <a:gd name="connsiteY136" fmla="*/ 2250282 h 2865743"/>
              <a:gd name="connsiteX137" fmla="*/ 6866792 w 8203223"/>
              <a:gd name="connsiteY137" fmla="*/ 2241490 h 2865743"/>
              <a:gd name="connsiteX138" fmla="*/ 6814038 w 8203223"/>
              <a:gd name="connsiteY138" fmla="*/ 2215113 h 2865743"/>
              <a:gd name="connsiteX139" fmla="*/ 6761284 w 8203223"/>
              <a:gd name="connsiteY139" fmla="*/ 2197528 h 2865743"/>
              <a:gd name="connsiteX140" fmla="*/ 6664569 w 8203223"/>
              <a:gd name="connsiteY140" fmla="*/ 2179943 h 2865743"/>
              <a:gd name="connsiteX141" fmla="*/ 6567854 w 8203223"/>
              <a:gd name="connsiteY141" fmla="*/ 2153567 h 2865743"/>
              <a:gd name="connsiteX142" fmla="*/ 6550269 w 8203223"/>
              <a:gd name="connsiteY142" fmla="*/ 2127190 h 2865743"/>
              <a:gd name="connsiteX143" fmla="*/ 6585438 w 8203223"/>
              <a:gd name="connsiteY143" fmla="*/ 2118397 h 2865743"/>
              <a:gd name="connsiteX144" fmla="*/ 6286500 w 8203223"/>
              <a:gd name="connsiteY144" fmla="*/ 2074436 h 2865743"/>
              <a:gd name="connsiteX145" fmla="*/ 6260123 w 8203223"/>
              <a:gd name="connsiteY145" fmla="*/ 2056851 h 2865743"/>
              <a:gd name="connsiteX146" fmla="*/ 6137030 w 8203223"/>
              <a:gd name="connsiteY146"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71830 w 8203223"/>
              <a:gd name="connsiteY58" fmla="*/ 742767 h 2865743"/>
              <a:gd name="connsiteX59" fmla="*/ 4751142 w 8203223"/>
              <a:gd name="connsiteY59" fmla="*/ 717307 h 2865743"/>
              <a:gd name="connsiteX60" fmla="*/ 4789425 w 8203223"/>
              <a:gd name="connsiteY60" fmla="*/ 687815 h 2865743"/>
              <a:gd name="connsiteX61" fmla="*/ 4846210 w 8203223"/>
              <a:gd name="connsiteY61" fmla="*/ 665467 h 2865743"/>
              <a:gd name="connsiteX62" fmla="*/ 4898963 w 8203223"/>
              <a:gd name="connsiteY62" fmla="*/ 645502 h 2865743"/>
              <a:gd name="connsiteX63" fmla="*/ 4951717 w 8203223"/>
              <a:gd name="connsiteY63" fmla="*/ 627917 h 2865743"/>
              <a:gd name="connsiteX64" fmla="*/ 4992748 w 8203223"/>
              <a:gd name="connsiteY64" fmla="*/ 608684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071338 w 8203223"/>
              <a:gd name="connsiteY111" fmla="*/ 2725067 h 2865743"/>
              <a:gd name="connsiteX112" fmla="*/ 8044961 w 8203223"/>
              <a:gd name="connsiteY112" fmla="*/ 2707482 h 2865743"/>
              <a:gd name="connsiteX113" fmla="*/ 7930661 w 8203223"/>
              <a:gd name="connsiteY113" fmla="*/ 2698690 h 2865743"/>
              <a:gd name="connsiteX114" fmla="*/ 7965830 w 8203223"/>
              <a:gd name="connsiteY114" fmla="*/ 2663520 h 2865743"/>
              <a:gd name="connsiteX115" fmla="*/ 7983415 w 8203223"/>
              <a:gd name="connsiteY115" fmla="*/ 2637143 h 2865743"/>
              <a:gd name="connsiteX116" fmla="*/ 7675684 w 8203223"/>
              <a:gd name="connsiteY116" fmla="*/ 2610767 h 2865743"/>
              <a:gd name="connsiteX117" fmla="*/ 7649307 w 8203223"/>
              <a:gd name="connsiteY117" fmla="*/ 2584390 h 2865743"/>
              <a:gd name="connsiteX118" fmla="*/ 7614138 w 8203223"/>
              <a:gd name="connsiteY118" fmla="*/ 2575597 h 2865743"/>
              <a:gd name="connsiteX119" fmla="*/ 7587761 w 8203223"/>
              <a:gd name="connsiteY119" fmla="*/ 2566805 h 2865743"/>
              <a:gd name="connsiteX120" fmla="*/ 7578969 w 8203223"/>
              <a:gd name="connsiteY120" fmla="*/ 2540428 h 2865743"/>
              <a:gd name="connsiteX121" fmla="*/ 7631723 w 8203223"/>
              <a:gd name="connsiteY121" fmla="*/ 2514051 h 2865743"/>
              <a:gd name="connsiteX122" fmla="*/ 7552592 w 8203223"/>
              <a:gd name="connsiteY122" fmla="*/ 2478882 h 2865743"/>
              <a:gd name="connsiteX123" fmla="*/ 7499838 w 8203223"/>
              <a:gd name="connsiteY123" fmla="*/ 2461297 h 2865743"/>
              <a:gd name="connsiteX124" fmla="*/ 7447084 w 8203223"/>
              <a:gd name="connsiteY124" fmla="*/ 2452505 h 2865743"/>
              <a:gd name="connsiteX125" fmla="*/ 7420707 w 8203223"/>
              <a:gd name="connsiteY125" fmla="*/ 2443713 h 2865743"/>
              <a:gd name="connsiteX126" fmla="*/ 7367954 w 8203223"/>
              <a:gd name="connsiteY126" fmla="*/ 2434920 h 2865743"/>
              <a:gd name="connsiteX127" fmla="*/ 7341577 w 8203223"/>
              <a:gd name="connsiteY127" fmla="*/ 2417336 h 2865743"/>
              <a:gd name="connsiteX128" fmla="*/ 7297615 w 8203223"/>
              <a:gd name="connsiteY128" fmla="*/ 2373374 h 2865743"/>
              <a:gd name="connsiteX129" fmla="*/ 7244861 w 8203223"/>
              <a:gd name="connsiteY129" fmla="*/ 2355790 h 2865743"/>
              <a:gd name="connsiteX130" fmla="*/ 7218484 w 8203223"/>
              <a:gd name="connsiteY130" fmla="*/ 2346997 h 2865743"/>
              <a:gd name="connsiteX131" fmla="*/ 7244861 w 8203223"/>
              <a:gd name="connsiteY131" fmla="*/ 2329413 h 2865743"/>
              <a:gd name="connsiteX132" fmla="*/ 7288823 w 8203223"/>
              <a:gd name="connsiteY132" fmla="*/ 2320620 h 2865743"/>
              <a:gd name="connsiteX133" fmla="*/ 7227277 w 8203223"/>
              <a:gd name="connsiteY133" fmla="*/ 2276659 h 2865743"/>
              <a:gd name="connsiteX134" fmla="*/ 7200900 w 8203223"/>
              <a:gd name="connsiteY134" fmla="*/ 2267867 h 2865743"/>
              <a:gd name="connsiteX135" fmla="*/ 7112977 w 8203223"/>
              <a:gd name="connsiteY135" fmla="*/ 2250282 h 2865743"/>
              <a:gd name="connsiteX136" fmla="*/ 6866792 w 8203223"/>
              <a:gd name="connsiteY136" fmla="*/ 2241490 h 2865743"/>
              <a:gd name="connsiteX137" fmla="*/ 6814038 w 8203223"/>
              <a:gd name="connsiteY137" fmla="*/ 2215113 h 2865743"/>
              <a:gd name="connsiteX138" fmla="*/ 6761284 w 8203223"/>
              <a:gd name="connsiteY138" fmla="*/ 2197528 h 2865743"/>
              <a:gd name="connsiteX139" fmla="*/ 6664569 w 8203223"/>
              <a:gd name="connsiteY139" fmla="*/ 2179943 h 2865743"/>
              <a:gd name="connsiteX140" fmla="*/ 6567854 w 8203223"/>
              <a:gd name="connsiteY140" fmla="*/ 2153567 h 2865743"/>
              <a:gd name="connsiteX141" fmla="*/ 6550269 w 8203223"/>
              <a:gd name="connsiteY141" fmla="*/ 2127190 h 2865743"/>
              <a:gd name="connsiteX142" fmla="*/ 6585438 w 8203223"/>
              <a:gd name="connsiteY142" fmla="*/ 2118397 h 2865743"/>
              <a:gd name="connsiteX143" fmla="*/ 6286500 w 8203223"/>
              <a:gd name="connsiteY143" fmla="*/ 2074436 h 2865743"/>
              <a:gd name="connsiteX144" fmla="*/ 6260123 w 8203223"/>
              <a:gd name="connsiteY144" fmla="*/ 2056851 h 2865743"/>
              <a:gd name="connsiteX145" fmla="*/ 6137030 w 8203223"/>
              <a:gd name="connsiteY145" fmla="*/ 2056851 h 2865743"/>
              <a:gd name="connsiteX0" fmla="*/ 6137030 w 8203223"/>
              <a:gd name="connsiteY0" fmla="*/ 2056851 h 2865743"/>
              <a:gd name="connsiteX1" fmla="*/ 5927945 w 8203223"/>
              <a:gd name="connsiteY1" fmla="*/ 1986513 h 2865743"/>
              <a:gd name="connsiteX2" fmla="*/ 5802923 w 8203223"/>
              <a:gd name="connsiteY2" fmla="*/ 1907382 h 2865743"/>
              <a:gd name="connsiteX3" fmla="*/ 5829300 w 8203223"/>
              <a:gd name="connsiteY3" fmla="*/ 1898590 h 2865743"/>
              <a:gd name="connsiteX4" fmla="*/ 6154615 w 8203223"/>
              <a:gd name="connsiteY4" fmla="*/ 1889797 h 2865743"/>
              <a:gd name="connsiteX5" fmla="*/ 6216161 w 8203223"/>
              <a:gd name="connsiteY5" fmla="*/ 1881005 h 2865743"/>
              <a:gd name="connsiteX6" fmla="*/ 6216161 w 8203223"/>
              <a:gd name="connsiteY6" fmla="*/ 1828251 h 2865743"/>
              <a:gd name="connsiteX7" fmla="*/ 6180992 w 8203223"/>
              <a:gd name="connsiteY7" fmla="*/ 1819459 h 2865743"/>
              <a:gd name="connsiteX8" fmla="*/ 6031523 w 8203223"/>
              <a:gd name="connsiteY8" fmla="*/ 1810667 h 2865743"/>
              <a:gd name="connsiteX9" fmla="*/ 5864469 w 8203223"/>
              <a:gd name="connsiteY9" fmla="*/ 1793082 h 2865743"/>
              <a:gd name="connsiteX10" fmla="*/ 5838092 w 8203223"/>
              <a:gd name="connsiteY10" fmla="*/ 1784290 h 2865743"/>
              <a:gd name="connsiteX11" fmla="*/ 5750169 w 8203223"/>
              <a:gd name="connsiteY11" fmla="*/ 1775497 h 2865743"/>
              <a:gd name="connsiteX12" fmla="*/ 5679830 w 8203223"/>
              <a:gd name="connsiteY12" fmla="*/ 1766705 h 2865743"/>
              <a:gd name="connsiteX13" fmla="*/ 5662246 w 8203223"/>
              <a:gd name="connsiteY13" fmla="*/ 1696367 h 2865743"/>
              <a:gd name="connsiteX14" fmla="*/ 5609492 w 8203223"/>
              <a:gd name="connsiteY14" fmla="*/ 1687574 h 2865743"/>
              <a:gd name="connsiteX15" fmla="*/ 5583115 w 8203223"/>
              <a:gd name="connsiteY15" fmla="*/ 1678782 h 2865743"/>
              <a:gd name="connsiteX16" fmla="*/ 5521569 w 8203223"/>
              <a:gd name="connsiteY16" fmla="*/ 1669990 h 2865743"/>
              <a:gd name="connsiteX17" fmla="*/ 5460023 w 8203223"/>
              <a:gd name="connsiteY17" fmla="*/ 1652405 h 2865743"/>
              <a:gd name="connsiteX18" fmla="*/ 5336930 w 8203223"/>
              <a:gd name="connsiteY18" fmla="*/ 1643613 h 2865743"/>
              <a:gd name="connsiteX19" fmla="*/ 5328138 w 8203223"/>
              <a:gd name="connsiteY19" fmla="*/ 1617236 h 2865743"/>
              <a:gd name="connsiteX20" fmla="*/ 5301761 w 8203223"/>
              <a:gd name="connsiteY20" fmla="*/ 1608443 h 2865743"/>
              <a:gd name="connsiteX21" fmla="*/ 5161084 w 8203223"/>
              <a:gd name="connsiteY21" fmla="*/ 1582067 h 2865743"/>
              <a:gd name="connsiteX22" fmla="*/ 5134707 w 8203223"/>
              <a:gd name="connsiteY22" fmla="*/ 1573274 h 2865743"/>
              <a:gd name="connsiteX23" fmla="*/ 5134707 w 8203223"/>
              <a:gd name="connsiteY23" fmla="*/ 1502936 h 2865743"/>
              <a:gd name="connsiteX24" fmla="*/ 5222630 w 8203223"/>
              <a:gd name="connsiteY24" fmla="*/ 1476559 h 2865743"/>
              <a:gd name="connsiteX25" fmla="*/ 5213838 w 8203223"/>
              <a:gd name="connsiteY25" fmla="*/ 1397428 h 2865743"/>
              <a:gd name="connsiteX26" fmla="*/ 5187461 w 8203223"/>
              <a:gd name="connsiteY26" fmla="*/ 1388636 h 2865743"/>
              <a:gd name="connsiteX27" fmla="*/ 5152292 w 8203223"/>
              <a:gd name="connsiteY27" fmla="*/ 1379843 h 2865743"/>
              <a:gd name="connsiteX28" fmla="*/ 5125915 w 8203223"/>
              <a:gd name="connsiteY28" fmla="*/ 1371051 h 2865743"/>
              <a:gd name="connsiteX29" fmla="*/ 5055577 w 8203223"/>
              <a:gd name="connsiteY29" fmla="*/ 1353467 h 2865743"/>
              <a:gd name="connsiteX30" fmla="*/ 4985238 w 8203223"/>
              <a:gd name="connsiteY30" fmla="*/ 1335882 h 2865743"/>
              <a:gd name="connsiteX31" fmla="*/ 4906107 w 8203223"/>
              <a:gd name="connsiteY31" fmla="*/ 1318297 h 2865743"/>
              <a:gd name="connsiteX32" fmla="*/ 4879730 w 8203223"/>
              <a:gd name="connsiteY32" fmla="*/ 1309505 h 2865743"/>
              <a:gd name="connsiteX33" fmla="*/ 4853354 w 8203223"/>
              <a:gd name="connsiteY33" fmla="*/ 1291920 h 2865743"/>
              <a:gd name="connsiteX34" fmla="*/ 4844561 w 8203223"/>
              <a:gd name="connsiteY34" fmla="*/ 1247959 h 2865743"/>
              <a:gd name="connsiteX35" fmla="*/ 4835769 w 8203223"/>
              <a:gd name="connsiteY35" fmla="*/ 1221582 h 2865743"/>
              <a:gd name="connsiteX36" fmla="*/ 4862146 w 8203223"/>
              <a:gd name="connsiteY36" fmla="*/ 1195205 h 2865743"/>
              <a:gd name="connsiteX37" fmla="*/ 4888523 w 8203223"/>
              <a:gd name="connsiteY37" fmla="*/ 1186413 h 2865743"/>
              <a:gd name="connsiteX38" fmla="*/ 4826977 w 8203223"/>
              <a:gd name="connsiteY38" fmla="*/ 1160036 h 2865743"/>
              <a:gd name="connsiteX39" fmla="*/ 4721469 w 8203223"/>
              <a:gd name="connsiteY39" fmla="*/ 1151243 h 2865743"/>
              <a:gd name="connsiteX40" fmla="*/ 4642338 w 8203223"/>
              <a:gd name="connsiteY40" fmla="*/ 1133659 h 2865743"/>
              <a:gd name="connsiteX41" fmla="*/ 4580792 w 8203223"/>
              <a:gd name="connsiteY41" fmla="*/ 1116074 h 2865743"/>
              <a:gd name="connsiteX42" fmla="*/ 4528038 w 8203223"/>
              <a:gd name="connsiteY42" fmla="*/ 1080905 h 2865743"/>
              <a:gd name="connsiteX43" fmla="*/ 4510454 w 8203223"/>
              <a:gd name="connsiteY43" fmla="*/ 1054528 h 2865743"/>
              <a:gd name="connsiteX44" fmla="*/ 4501661 w 8203223"/>
              <a:gd name="connsiteY44" fmla="*/ 1028151 h 2865743"/>
              <a:gd name="connsiteX45" fmla="*/ 4387361 w 8203223"/>
              <a:gd name="connsiteY45" fmla="*/ 1001774 h 2865743"/>
              <a:gd name="connsiteX46" fmla="*/ 4360984 w 8203223"/>
              <a:gd name="connsiteY46" fmla="*/ 984190 h 2865743"/>
              <a:gd name="connsiteX47" fmla="*/ 4308230 w 8203223"/>
              <a:gd name="connsiteY47" fmla="*/ 966605 h 2865743"/>
              <a:gd name="connsiteX48" fmla="*/ 4255477 w 8203223"/>
              <a:gd name="connsiteY48" fmla="*/ 949020 h 2865743"/>
              <a:gd name="connsiteX49" fmla="*/ 4229100 w 8203223"/>
              <a:gd name="connsiteY49" fmla="*/ 940228 h 2865743"/>
              <a:gd name="connsiteX50" fmla="*/ 4202723 w 8203223"/>
              <a:gd name="connsiteY50" fmla="*/ 931436 h 2865743"/>
              <a:gd name="connsiteX51" fmla="*/ 4185138 w 8203223"/>
              <a:gd name="connsiteY51" fmla="*/ 905059 h 2865743"/>
              <a:gd name="connsiteX52" fmla="*/ 4237892 w 8203223"/>
              <a:gd name="connsiteY52" fmla="*/ 887474 h 2865743"/>
              <a:gd name="connsiteX53" fmla="*/ 4281854 w 8203223"/>
              <a:gd name="connsiteY53" fmla="*/ 843513 h 2865743"/>
              <a:gd name="connsiteX54" fmla="*/ 4308230 w 8203223"/>
              <a:gd name="connsiteY54" fmla="*/ 817136 h 2865743"/>
              <a:gd name="connsiteX55" fmla="*/ 4396154 w 8203223"/>
              <a:gd name="connsiteY55" fmla="*/ 790759 h 2865743"/>
              <a:gd name="connsiteX56" fmla="*/ 4492869 w 8203223"/>
              <a:gd name="connsiteY56" fmla="*/ 773174 h 2865743"/>
              <a:gd name="connsiteX57" fmla="*/ 4563207 w 8203223"/>
              <a:gd name="connsiteY57" fmla="*/ 764382 h 2865743"/>
              <a:gd name="connsiteX58" fmla="*/ 4671830 w 8203223"/>
              <a:gd name="connsiteY58" fmla="*/ 742767 h 2865743"/>
              <a:gd name="connsiteX59" fmla="*/ 4751142 w 8203223"/>
              <a:gd name="connsiteY59" fmla="*/ 717307 h 2865743"/>
              <a:gd name="connsiteX60" fmla="*/ 4789425 w 8203223"/>
              <a:gd name="connsiteY60" fmla="*/ 687815 h 2865743"/>
              <a:gd name="connsiteX61" fmla="*/ 4846210 w 8203223"/>
              <a:gd name="connsiteY61" fmla="*/ 665467 h 2865743"/>
              <a:gd name="connsiteX62" fmla="*/ 4898963 w 8203223"/>
              <a:gd name="connsiteY62" fmla="*/ 645502 h 2865743"/>
              <a:gd name="connsiteX63" fmla="*/ 4951717 w 8203223"/>
              <a:gd name="connsiteY63" fmla="*/ 627917 h 2865743"/>
              <a:gd name="connsiteX64" fmla="*/ 4992748 w 8203223"/>
              <a:gd name="connsiteY64" fmla="*/ 608684 h 2865743"/>
              <a:gd name="connsiteX65" fmla="*/ 4986704 w 8203223"/>
              <a:gd name="connsiteY65" fmla="*/ 550985 h 2865743"/>
              <a:gd name="connsiteX66" fmla="*/ 4916914 w 8203223"/>
              <a:gd name="connsiteY66" fmla="*/ 482296 h 2865743"/>
              <a:gd name="connsiteX67" fmla="*/ 4976446 w 8203223"/>
              <a:gd name="connsiteY67" fmla="*/ 421482 h 2865743"/>
              <a:gd name="connsiteX68" fmla="*/ 4932484 w 8203223"/>
              <a:gd name="connsiteY68" fmla="*/ 412690 h 2865743"/>
              <a:gd name="connsiteX69" fmla="*/ 4834486 w 8203223"/>
              <a:gd name="connsiteY69" fmla="*/ 359936 h 2865743"/>
              <a:gd name="connsiteX70" fmla="*/ 4712677 w 8203223"/>
              <a:gd name="connsiteY70" fmla="*/ 333559 h 2865743"/>
              <a:gd name="connsiteX71" fmla="*/ 4686300 w 8203223"/>
              <a:gd name="connsiteY71" fmla="*/ 324767 h 2865743"/>
              <a:gd name="connsiteX72" fmla="*/ 4659923 w 8203223"/>
              <a:gd name="connsiteY72" fmla="*/ 307182 h 2865743"/>
              <a:gd name="connsiteX73" fmla="*/ 4589584 w 8203223"/>
              <a:gd name="connsiteY73" fmla="*/ 289597 h 2865743"/>
              <a:gd name="connsiteX74" fmla="*/ 4563207 w 8203223"/>
              <a:gd name="connsiteY74" fmla="*/ 280805 h 2865743"/>
              <a:gd name="connsiteX75" fmla="*/ 4466492 w 8203223"/>
              <a:gd name="connsiteY75" fmla="*/ 254428 h 2865743"/>
              <a:gd name="connsiteX76" fmla="*/ 4440115 w 8203223"/>
              <a:gd name="connsiteY76" fmla="*/ 245636 h 2865743"/>
              <a:gd name="connsiteX77" fmla="*/ 4378569 w 8203223"/>
              <a:gd name="connsiteY77" fmla="*/ 236843 h 2865743"/>
              <a:gd name="connsiteX78" fmla="*/ 4325815 w 8203223"/>
              <a:gd name="connsiteY78" fmla="*/ 219259 h 2865743"/>
              <a:gd name="connsiteX79" fmla="*/ 4211515 w 8203223"/>
              <a:gd name="connsiteY79" fmla="*/ 201674 h 2865743"/>
              <a:gd name="connsiteX80" fmla="*/ 4141177 w 8203223"/>
              <a:gd name="connsiteY80" fmla="*/ 184090 h 2865743"/>
              <a:gd name="connsiteX81" fmla="*/ 4106007 w 8203223"/>
              <a:gd name="connsiteY81" fmla="*/ 175297 h 2865743"/>
              <a:gd name="connsiteX82" fmla="*/ 4079630 w 8203223"/>
              <a:gd name="connsiteY82" fmla="*/ 166505 h 2865743"/>
              <a:gd name="connsiteX83" fmla="*/ 3912577 w 8203223"/>
              <a:gd name="connsiteY83" fmla="*/ 157713 h 2865743"/>
              <a:gd name="connsiteX84" fmla="*/ 3851030 w 8203223"/>
              <a:gd name="connsiteY84" fmla="*/ 148920 h 2865743"/>
              <a:gd name="connsiteX85" fmla="*/ 3833446 w 8203223"/>
              <a:gd name="connsiteY85" fmla="*/ 122543 h 2865743"/>
              <a:gd name="connsiteX86" fmla="*/ 3798277 w 8203223"/>
              <a:gd name="connsiteY86" fmla="*/ 113751 h 2865743"/>
              <a:gd name="connsiteX87" fmla="*/ 3437792 w 8203223"/>
              <a:gd name="connsiteY87" fmla="*/ 122543 h 2865743"/>
              <a:gd name="connsiteX88" fmla="*/ 3323492 w 8203223"/>
              <a:gd name="connsiteY88" fmla="*/ 131336 h 2865743"/>
              <a:gd name="connsiteX89" fmla="*/ 2954215 w 8203223"/>
              <a:gd name="connsiteY89" fmla="*/ 122543 h 2865743"/>
              <a:gd name="connsiteX90" fmla="*/ 2919046 w 8203223"/>
              <a:gd name="connsiteY90" fmla="*/ 113751 h 2865743"/>
              <a:gd name="connsiteX91" fmla="*/ 2866292 w 8203223"/>
              <a:gd name="connsiteY91" fmla="*/ 104959 h 2865743"/>
              <a:gd name="connsiteX92" fmla="*/ 2813538 w 8203223"/>
              <a:gd name="connsiteY92" fmla="*/ 87374 h 2865743"/>
              <a:gd name="connsiteX93" fmla="*/ 2760784 w 8203223"/>
              <a:gd name="connsiteY93" fmla="*/ 69790 h 2865743"/>
              <a:gd name="connsiteX94" fmla="*/ 2539261 w 8203223"/>
              <a:gd name="connsiteY94" fmla="*/ 72148 h 2865743"/>
              <a:gd name="connsiteX95" fmla="*/ 1433146 w 8203223"/>
              <a:gd name="connsiteY95" fmla="*/ 69790 h 2865743"/>
              <a:gd name="connsiteX96" fmla="*/ 1301261 w 8203223"/>
              <a:gd name="connsiteY96" fmla="*/ 87374 h 2865743"/>
              <a:gd name="connsiteX97" fmla="*/ 1151792 w 8203223"/>
              <a:gd name="connsiteY97" fmla="*/ 113751 h 2865743"/>
              <a:gd name="connsiteX98" fmla="*/ 1046284 w 8203223"/>
              <a:gd name="connsiteY98" fmla="*/ 131336 h 2865743"/>
              <a:gd name="connsiteX99" fmla="*/ 738554 w 8203223"/>
              <a:gd name="connsiteY99" fmla="*/ 122543 h 2865743"/>
              <a:gd name="connsiteX100" fmla="*/ 703384 w 8203223"/>
              <a:gd name="connsiteY100" fmla="*/ 104959 h 2865743"/>
              <a:gd name="connsiteX101" fmla="*/ 677007 w 8203223"/>
              <a:gd name="connsiteY101" fmla="*/ 96167 h 2865743"/>
              <a:gd name="connsiteX102" fmla="*/ 633046 w 8203223"/>
              <a:gd name="connsiteY102" fmla="*/ 87374 h 2865743"/>
              <a:gd name="connsiteX103" fmla="*/ 580292 w 8203223"/>
              <a:gd name="connsiteY103" fmla="*/ 69790 h 2865743"/>
              <a:gd name="connsiteX104" fmla="*/ 553915 w 8203223"/>
              <a:gd name="connsiteY104" fmla="*/ 60997 h 2865743"/>
              <a:gd name="connsiteX105" fmla="*/ 483577 w 8203223"/>
              <a:gd name="connsiteY105" fmla="*/ 43413 h 2865743"/>
              <a:gd name="connsiteX106" fmla="*/ 413238 w 8203223"/>
              <a:gd name="connsiteY106" fmla="*/ 25828 h 2865743"/>
              <a:gd name="connsiteX107" fmla="*/ 237392 w 8203223"/>
              <a:gd name="connsiteY107" fmla="*/ 14105 h 2865743"/>
              <a:gd name="connsiteX108" fmla="*/ 0 w 8203223"/>
              <a:gd name="connsiteY108" fmla="*/ 0 h 2865743"/>
              <a:gd name="connsiteX109" fmla="*/ 0 w 8203223"/>
              <a:gd name="connsiteY109" fmla="*/ 2865743 h 2865743"/>
              <a:gd name="connsiteX110" fmla="*/ 8203223 w 8203223"/>
              <a:gd name="connsiteY110" fmla="*/ 2856951 h 2865743"/>
              <a:gd name="connsiteX111" fmla="*/ 8104791 w 8203223"/>
              <a:gd name="connsiteY111" fmla="*/ 2752945 h 2865743"/>
              <a:gd name="connsiteX112" fmla="*/ 8044961 w 8203223"/>
              <a:gd name="connsiteY112" fmla="*/ 2707482 h 2865743"/>
              <a:gd name="connsiteX113" fmla="*/ 7930661 w 8203223"/>
              <a:gd name="connsiteY113" fmla="*/ 2698690 h 2865743"/>
              <a:gd name="connsiteX114" fmla="*/ 7965830 w 8203223"/>
              <a:gd name="connsiteY114" fmla="*/ 2663520 h 2865743"/>
              <a:gd name="connsiteX115" fmla="*/ 7983415 w 8203223"/>
              <a:gd name="connsiteY115" fmla="*/ 2637143 h 2865743"/>
              <a:gd name="connsiteX116" fmla="*/ 7675684 w 8203223"/>
              <a:gd name="connsiteY116" fmla="*/ 2610767 h 2865743"/>
              <a:gd name="connsiteX117" fmla="*/ 7649307 w 8203223"/>
              <a:gd name="connsiteY117" fmla="*/ 2584390 h 2865743"/>
              <a:gd name="connsiteX118" fmla="*/ 7614138 w 8203223"/>
              <a:gd name="connsiteY118" fmla="*/ 2575597 h 2865743"/>
              <a:gd name="connsiteX119" fmla="*/ 7587761 w 8203223"/>
              <a:gd name="connsiteY119" fmla="*/ 2566805 h 2865743"/>
              <a:gd name="connsiteX120" fmla="*/ 7578969 w 8203223"/>
              <a:gd name="connsiteY120" fmla="*/ 2540428 h 2865743"/>
              <a:gd name="connsiteX121" fmla="*/ 7631723 w 8203223"/>
              <a:gd name="connsiteY121" fmla="*/ 2514051 h 2865743"/>
              <a:gd name="connsiteX122" fmla="*/ 7552592 w 8203223"/>
              <a:gd name="connsiteY122" fmla="*/ 2478882 h 2865743"/>
              <a:gd name="connsiteX123" fmla="*/ 7499838 w 8203223"/>
              <a:gd name="connsiteY123" fmla="*/ 2461297 h 2865743"/>
              <a:gd name="connsiteX124" fmla="*/ 7447084 w 8203223"/>
              <a:gd name="connsiteY124" fmla="*/ 2452505 h 2865743"/>
              <a:gd name="connsiteX125" fmla="*/ 7420707 w 8203223"/>
              <a:gd name="connsiteY125" fmla="*/ 2443713 h 2865743"/>
              <a:gd name="connsiteX126" fmla="*/ 7367954 w 8203223"/>
              <a:gd name="connsiteY126" fmla="*/ 2434920 h 2865743"/>
              <a:gd name="connsiteX127" fmla="*/ 7341577 w 8203223"/>
              <a:gd name="connsiteY127" fmla="*/ 2417336 h 2865743"/>
              <a:gd name="connsiteX128" fmla="*/ 7297615 w 8203223"/>
              <a:gd name="connsiteY128" fmla="*/ 2373374 h 2865743"/>
              <a:gd name="connsiteX129" fmla="*/ 7244861 w 8203223"/>
              <a:gd name="connsiteY129" fmla="*/ 2355790 h 2865743"/>
              <a:gd name="connsiteX130" fmla="*/ 7218484 w 8203223"/>
              <a:gd name="connsiteY130" fmla="*/ 2346997 h 2865743"/>
              <a:gd name="connsiteX131" fmla="*/ 7244861 w 8203223"/>
              <a:gd name="connsiteY131" fmla="*/ 2329413 h 2865743"/>
              <a:gd name="connsiteX132" fmla="*/ 7288823 w 8203223"/>
              <a:gd name="connsiteY132" fmla="*/ 2320620 h 2865743"/>
              <a:gd name="connsiteX133" fmla="*/ 7227277 w 8203223"/>
              <a:gd name="connsiteY133" fmla="*/ 2276659 h 2865743"/>
              <a:gd name="connsiteX134" fmla="*/ 7200900 w 8203223"/>
              <a:gd name="connsiteY134" fmla="*/ 2267867 h 2865743"/>
              <a:gd name="connsiteX135" fmla="*/ 7112977 w 8203223"/>
              <a:gd name="connsiteY135" fmla="*/ 2250282 h 2865743"/>
              <a:gd name="connsiteX136" fmla="*/ 6866792 w 8203223"/>
              <a:gd name="connsiteY136" fmla="*/ 2241490 h 2865743"/>
              <a:gd name="connsiteX137" fmla="*/ 6814038 w 8203223"/>
              <a:gd name="connsiteY137" fmla="*/ 2215113 h 2865743"/>
              <a:gd name="connsiteX138" fmla="*/ 6761284 w 8203223"/>
              <a:gd name="connsiteY138" fmla="*/ 2197528 h 2865743"/>
              <a:gd name="connsiteX139" fmla="*/ 6664569 w 8203223"/>
              <a:gd name="connsiteY139" fmla="*/ 2179943 h 2865743"/>
              <a:gd name="connsiteX140" fmla="*/ 6567854 w 8203223"/>
              <a:gd name="connsiteY140" fmla="*/ 2153567 h 2865743"/>
              <a:gd name="connsiteX141" fmla="*/ 6550269 w 8203223"/>
              <a:gd name="connsiteY141" fmla="*/ 2127190 h 2865743"/>
              <a:gd name="connsiteX142" fmla="*/ 6585438 w 8203223"/>
              <a:gd name="connsiteY142" fmla="*/ 2118397 h 2865743"/>
              <a:gd name="connsiteX143" fmla="*/ 6286500 w 8203223"/>
              <a:gd name="connsiteY143" fmla="*/ 2074436 h 2865743"/>
              <a:gd name="connsiteX144" fmla="*/ 6260123 w 8203223"/>
              <a:gd name="connsiteY144" fmla="*/ 2056851 h 2865743"/>
              <a:gd name="connsiteX145" fmla="*/ 6137030 w 8203223"/>
              <a:gd name="connsiteY145" fmla="*/ 2056851 h 2865743"/>
              <a:gd name="connsiteX0" fmla="*/ 6137030 w 8203223"/>
              <a:gd name="connsiteY0" fmla="*/ 2056851 h 2883541"/>
              <a:gd name="connsiteX1" fmla="*/ 5927945 w 8203223"/>
              <a:gd name="connsiteY1" fmla="*/ 1986513 h 2883541"/>
              <a:gd name="connsiteX2" fmla="*/ 5802923 w 8203223"/>
              <a:gd name="connsiteY2" fmla="*/ 1907382 h 2883541"/>
              <a:gd name="connsiteX3" fmla="*/ 5829300 w 8203223"/>
              <a:gd name="connsiteY3" fmla="*/ 1898590 h 2883541"/>
              <a:gd name="connsiteX4" fmla="*/ 6154615 w 8203223"/>
              <a:gd name="connsiteY4" fmla="*/ 1889797 h 2883541"/>
              <a:gd name="connsiteX5" fmla="*/ 6216161 w 8203223"/>
              <a:gd name="connsiteY5" fmla="*/ 1881005 h 2883541"/>
              <a:gd name="connsiteX6" fmla="*/ 6216161 w 8203223"/>
              <a:gd name="connsiteY6" fmla="*/ 1828251 h 2883541"/>
              <a:gd name="connsiteX7" fmla="*/ 6180992 w 8203223"/>
              <a:gd name="connsiteY7" fmla="*/ 1819459 h 2883541"/>
              <a:gd name="connsiteX8" fmla="*/ 6031523 w 8203223"/>
              <a:gd name="connsiteY8" fmla="*/ 1810667 h 2883541"/>
              <a:gd name="connsiteX9" fmla="*/ 5864469 w 8203223"/>
              <a:gd name="connsiteY9" fmla="*/ 1793082 h 2883541"/>
              <a:gd name="connsiteX10" fmla="*/ 5838092 w 8203223"/>
              <a:gd name="connsiteY10" fmla="*/ 1784290 h 2883541"/>
              <a:gd name="connsiteX11" fmla="*/ 5750169 w 8203223"/>
              <a:gd name="connsiteY11" fmla="*/ 1775497 h 2883541"/>
              <a:gd name="connsiteX12" fmla="*/ 5679830 w 8203223"/>
              <a:gd name="connsiteY12" fmla="*/ 1766705 h 2883541"/>
              <a:gd name="connsiteX13" fmla="*/ 5662246 w 8203223"/>
              <a:gd name="connsiteY13" fmla="*/ 1696367 h 2883541"/>
              <a:gd name="connsiteX14" fmla="*/ 5609492 w 8203223"/>
              <a:gd name="connsiteY14" fmla="*/ 1687574 h 2883541"/>
              <a:gd name="connsiteX15" fmla="*/ 5583115 w 8203223"/>
              <a:gd name="connsiteY15" fmla="*/ 1678782 h 2883541"/>
              <a:gd name="connsiteX16" fmla="*/ 5521569 w 8203223"/>
              <a:gd name="connsiteY16" fmla="*/ 1669990 h 2883541"/>
              <a:gd name="connsiteX17" fmla="*/ 5460023 w 8203223"/>
              <a:gd name="connsiteY17" fmla="*/ 1652405 h 2883541"/>
              <a:gd name="connsiteX18" fmla="*/ 5336930 w 8203223"/>
              <a:gd name="connsiteY18" fmla="*/ 1643613 h 2883541"/>
              <a:gd name="connsiteX19" fmla="*/ 5328138 w 8203223"/>
              <a:gd name="connsiteY19" fmla="*/ 1617236 h 2883541"/>
              <a:gd name="connsiteX20" fmla="*/ 5301761 w 8203223"/>
              <a:gd name="connsiteY20" fmla="*/ 1608443 h 2883541"/>
              <a:gd name="connsiteX21" fmla="*/ 5161084 w 8203223"/>
              <a:gd name="connsiteY21" fmla="*/ 1582067 h 2883541"/>
              <a:gd name="connsiteX22" fmla="*/ 5134707 w 8203223"/>
              <a:gd name="connsiteY22" fmla="*/ 1573274 h 2883541"/>
              <a:gd name="connsiteX23" fmla="*/ 5134707 w 8203223"/>
              <a:gd name="connsiteY23" fmla="*/ 1502936 h 2883541"/>
              <a:gd name="connsiteX24" fmla="*/ 5222630 w 8203223"/>
              <a:gd name="connsiteY24" fmla="*/ 1476559 h 2883541"/>
              <a:gd name="connsiteX25" fmla="*/ 5213838 w 8203223"/>
              <a:gd name="connsiteY25" fmla="*/ 1397428 h 2883541"/>
              <a:gd name="connsiteX26" fmla="*/ 5187461 w 8203223"/>
              <a:gd name="connsiteY26" fmla="*/ 1388636 h 2883541"/>
              <a:gd name="connsiteX27" fmla="*/ 5152292 w 8203223"/>
              <a:gd name="connsiteY27" fmla="*/ 1379843 h 2883541"/>
              <a:gd name="connsiteX28" fmla="*/ 5125915 w 8203223"/>
              <a:gd name="connsiteY28" fmla="*/ 1371051 h 2883541"/>
              <a:gd name="connsiteX29" fmla="*/ 5055577 w 8203223"/>
              <a:gd name="connsiteY29" fmla="*/ 1353467 h 2883541"/>
              <a:gd name="connsiteX30" fmla="*/ 4985238 w 8203223"/>
              <a:gd name="connsiteY30" fmla="*/ 1335882 h 2883541"/>
              <a:gd name="connsiteX31" fmla="*/ 4906107 w 8203223"/>
              <a:gd name="connsiteY31" fmla="*/ 1318297 h 2883541"/>
              <a:gd name="connsiteX32" fmla="*/ 4879730 w 8203223"/>
              <a:gd name="connsiteY32" fmla="*/ 1309505 h 2883541"/>
              <a:gd name="connsiteX33" fmla="*/ 4853354 w 8203223"/>
              <a:gd name="connsiteY33" fmla="*/ 1291920 h 2883541"/>
              <a:gd name="connsiteX34" fmla="*/ 4844561 w 8203223"/>
              <a:gd name="connsiteY34" fmla="*/ 1247959 h 2883541"/>
              <a:gd name="connsiteX35" fmla="*/ 4835769 w 8203223"/>
              <a:gd name="connsiteY35" fmla="*/ 1221582 h 2883541"/>
              <a:gd name="connsiteX36" fmla="*/ 4862146 w 8203223"/>
              <a:gd name="connsiteY36" fmla="*/ 1195205 h 2883541"/>
              <a:gd name="connsiteX37" fmla="*/ 4888523 w 8203223"/>
              <a:gd name="connsiteY37" fmla="*/ 1186413 h 2883541"/>
              <a:gd name="connsiteX38" fmla="*/ 4826977 w 8203223"/>
              <a:gd name="connsiteY38" fmla="*/ 1160036 h 2883541"/>
              <a:gd name="connsiteX39" fmla="*/ 4721469 w 8203223"/>
              <a:gd name="connsiteY39" fmla="*/ 1151243 h 2883541"/>
              <a:gd name="connsiteX40" fmla="*/ 4642338 w 8203223"/>
              <a:gd name="connsiteY40" fmla="*/ 1133659 h 2883541"/>
              <a:gd name="connsiteX41" fmla="*/ 4580792 w 8203223"/>
              <a:gd name="connsiteY41" fmla="*/ 1116074 h 2883541"/>
              <a:gd name="connsiteX42" fmla="*/ 4528038 w 8203223"/>
              <a:gd name="connsiteY42" fmla="*/ 1080905 h 2883541"/>
              <a:gd name="connsiteX43" fmla="*/ 4510454 w 8203223"/>
              <a:gd name="connsiteY43" fmla="*/ 1054528 h 2883541"/>
              <a:gd name="connsiteX44" fmla="*/ 4501661 w 8203223"/>
              <a:gd name="connsiteY44" fmla="*/ 1028151 h 2883541"/>
              <a:gd name="connsiteX45" fmla="*/ 4387361 w 8203223"/>
              <a:gd name="connsiteY45" fmla="*/ 1001774 h 2883541"/>
              <a:gd name="connsiteX46" fmla="*/ 4360984 w 8203223"/>
              <a:gd name="connsiteY46" fmla="*/ 984190 h 2883541"/>
              <a:gd name="connsiteX47" fmla="*/ 4308230 w 8203223"/>
              <a:gd name="connsiteY47" fmla="*/ 966605 h 2883541"/>
              <a:gd name="connsiteX48" fmla="*/ 4255477 w 8203223"/>
              <a:gd name="connsiteY48" fmla="*/ 949020 h 2883541"/>
              <a:gd name="connsiteX49" fmla="*/ 4229100 w 8203223"/>
              <a:gd name="connsiteY49" fmla="*/ 940228 h 2883541"/>
              <a:gd name="connsiteX50" fmla="*/ 4202723 w 8203223"/>
              <a:gd name="connsiteY50" fmla="*/ 931436 h 2883541"/>
              <a:gd name="connsiteX51" fmla="*/ 4185138 w 8203223"/>
              <a:gd name="connsiteY51" fmla="*/ 905059 h 2883541"/>
              <a:gd name="connsiteX52" fmla="*/ 4237892 w 8203223"/>
              <a:gd name="connsiteY52" fmla="*/ 887474 h 2883541"/>
              <a:gd name="connsiteX53" fmla="*/ 4281854 w 8203223"/>
              <a:gd name="connsiteY53" fmla="*/ 843513 h 2883541"/>
              <a:gd name="connsiteX54" fmla="*/ 4308230 w 8203223"/>
              <a:gd name="connsiteY54" fmla="*/ 817136 h 2883541"/>
              <a:gd name="connsiteX55" fmla="*/ 4396154 w 8203223"/>
              <a:gd name="connsiteY55" fmla="*/ 790759 h 2883541"/>
              <a:gd name="connsiteX56" fmla="*/ 4492869 w 8203223"/>
              <a:gd name="connsiteY56" fmla="*/ 773174 h 2883541"/>
              <a:gd name="connsiteX57" fmla="*/ 4563207 w 8203223"/>
              <a:gd name="connsiteY57" fmla="*/ 764382 h 2883541"/>
              <a:gd name="connsiteX58" fmla="*/ 4671830 w 8203223"/>
              <a:gd name="connsiteY58" fmla="*/ 742767 h 2883541"/>
              <a:gd name="connsiteX59" fmla="*/ 4751142 w 8203223"/>
              <a:gd name="connsiteY59" fmla="*/ 717307 h 2883541"/>
              <a:gd name="connsiteX60" fmla="*/ 4789425 w 8203223"/>
              <a:gd name="connsiteY60" fmla="*/ 687815 h 2883541"/>
              <a:gd name="connsiteX61" fmla="*/ 4846210 w 8203223"/>
              <a:gd name="connsiteY61" fmla="*/ 665467 h 2883541"/>
              <a:gd name="connsiteX62" fmla="*/ 4898963 w 8203223"/>
              <a:gd name="connsiteY62" fmla="*/ 645502 h 2883541"/>
              <a:gd name="connsiteX63" fmla="*/ 4951717 w 8203223"/>
              <a:gd name="connsiteY63" fmla="*/ 627917 h 2883541"/>
              <a:gd name="connsiteX64" fmla="*/ 4992748 w 8203223"/>
              <a:gd name="connsiteY64" fmla="*/ 608684 h 2883541"/>
              <a:gd name="connsiteX65" fmla="*/ 4986704 w 8203223"/>
              <a:gd name="connsiteY65" fmla="*/ 550985 h 2883541"/>
              <a:gd name="connsiteX66" fmla="*/ 4916914 w 8203223"/>
              <a:gd name="connsiteY66" fmla="*/ 482296 h 2883541"/>
              <a:gd name="connsiteX67" fmla="*/ 4976446 w 8203223"/>
              <a:gd name="connsiteY67" fmla="*/ 421482 h 2883541"/>
              <a:gd name="connsiteX68" fmla="*/ 4932484 w 8203223"/>
              <a:gd name="connsiteY68" fmla="*/ 412690 h 2883541"/>
              <a:gd name="connsiteX69" fmla="*/ 4834486 w 8203223"/>
              <a:gd name="connsiteY69" fmla="*/ 359936 h 2883541"/>
              <a:gd name="connsiteX70" fmla="*/ 4712677 w 8203223"/>
              <a:gd name="connsiteY70" fmla="*/ 333559 h 2883541"/>
              <a:gd name="connsiteX71" fmla="*/ 4686300 w 8203223"/>
              <a:gd name="connsiteY71" fmla="*/ 324767 h 2883541"/>
              <a:gd name="connsiteX72" fmla="*/ 4659923 w 8203223"/>
              <a:gd name="connsiteY72" fmla="*/ 307182 h 2883541"/>
              <a:gd name="connsiteX73" fmla="*/ 4589584 w 8203223"/>
              <a:gd name="connsiteY73" fmla="*/ 289597 h 2883541"/>
              <a:gd name="connsiteX74" fmla="*/ 4563207 w 8203223"/>
              <a:gd name="connsiteY74" fmla="*/ 280805 h 2883541"/>
              <a:gd name="connsiteX75" fmla="*/ 4466492 w 8203223"/>
              <a:gd name="connsiteY75" fmla="*/ 254428 h 2883541"/>
              <a:gd name="connsiteX76" fmla="*/ 4440115 w 8203223"/>
              <a:gd name="connsiteY76" fmla="*/ 245636 h 2883541"/>
              <a:gd name="connsiteX77" fmla="*/ 4378569 w 8203223"/>
              <a:gd name="connsiteY77" fmla="*/ 236843 h 2883541"/>
              <a:gd name="connsiteX78" fmla="*/ 4325815 w 8203223"/>
              <a:gd name="connsiteY78" fmla="*/ 219259 h 2883541"/>
              <a:gd name="connsiteX79" fmla="*/ 4211515 w 8203223"/>
              <a:gd name="connsiteY79" fmla="*/ 201674 h 2883541"/>
              <a:gd name="connsiteX80" fmla="*/ 4141177 w 8203223"/>
              <a:gd name="connsiteY80" fmla="*/ 184090 h 2883541"/>
              <a:gd name="connsiteX81" fmla="*/ 4106007 w 8203223"/>
              <a:gd name="connsiteY81" fmla="*/ 175297 h 2883541"/>
              <a:gd name="connsiteX82" fmla="*/ 4079630 w 8203223"/>
              <a:gd name="connsiteY82" fmla="*/ 166505 h 2883541"/>
              <a:gd name="connsiteX83" fmla="*/ 3912577 w 8203223"/>
              <a:gd name="connsiteY83" fmla="*/ 157713 h 2883541"/>
              <a:gd name="connsiteX84" fmla="*/ 3851030 w 8203223"/>
              <a:gd name="connsiteY84" fmla="*/ 148920 h 2883541"/>
              <a:gd name="connsiteX85" fmla="*/ 3833446 w 8203223"/>
              <a:gd name="connsiteY85" fmla="*/ 122543 h 2883541"/>
              <a:gd name="connsiteX86" fmla="*/ 3798277 w 8203223"/>
              <a:gd name="connsiteY86" fmla="*/ 113751 h 2883541"/>
              <a:gd name="connsiteX87" fmla="*/ 3437792 w 8203223"/>
              <a:gd name="connsiteY87" fmla="*/ 122543 h 2883541"/>
              <a:gd name="connsiteX88" fmla="*/ 3323492 w 8203223"/>
              <a:gd name="connsiteY88" fmla="*/ 131336 h 2883541"/>
              <a:gd name="connsiteX89" fmla="*/ 2954215 w 8203223"/>
              <a:gd name="connsiteY89" fmla="*/ 122543 h 2883541"/>
              <a:gd name="connsiteX90" fmla="*/ 2919046 w 8203223"/>
              <a:gd name="connsiteY90" fmla="*/ 113751 h 2883541"/>
              <a:gd name="connsiteX91" fmla="*/ 2866292 w 8203223"/>
              <a:gd name="connsiteY91" fmla="*/ 104959 h 2883541"/>
              <a:gd name="connsiteX92" fmla="*/ 2813538 w 8203223"/>
              <a:gd name="connsiteY92" fmla="*/ 87374 h 2883541"/>
              <a:gd name="connsiteX93" fmla="*/ 2760784 w 8203223"/>
              <a:gd name="connsiteY93" fmla="*/ 69790 h 2883541"/>
              <a:gd name="connsiteX94" fmla="*/ 2539261 w 8203223"/>
              <a:gd name="connsiteY94" fmla="*/ 72148 h 2883541"/>
              <a:gd name="connsiteX95" fmla="*/ 1433146 w 8203223"/>
              <a:gd name="connsiteY95" fmla="*/ 69790 h 2883541"/>
              <a:gd name="connsiteX96" fmla="*/ 1301261 w 8203223"/>
              <a:gd name="connsiteY96" fmla="*/ 87374 h 2883541"/>
              <a:gd name="connsiteX97" fmla="*/ 1151792 w 8203223"/>
              <a:gd name="connsiteY97" fmla="*/ 113751 h 2883541"/>
              <a:gd name="connsiteX98" fmla="*/ 1046284 w 8203223"/>
              <a:gd name="connsiteY98" fmla="*/ 131336 h 2883541"/>
              <a:gd name="connsiteX99" fmla="*/ 738554 w 8203223"/>
              <a:gd name="connsiteY99" fmla="*/ 122543 h 2883541"/>
              <a:gd name="connsiteX100" fmla="*/ 703384 w 8203223"/>
              <a:gd name="connsiteY100" fmla="*/ 104959 h 2883541"/>
              <a:gd name="connsiteX101" fmla="*/ 677007 w 8203223"/>
              <a:gd name="connsiteY101" fmla="*/ 96167 h 2883541"/>
              <a:gd name="connsiteX102" fmla="*/ 633046 w 8203223"/>
              <a:gd name="connsiteY102" fmla="*/ 87374 h 2883541"/>
              <a:gd name="connsiteX103" fmla="*/ 580292 w 8203223"/>
              <a:gd name="connsiteY103" fmla="*/ 69790 h 2883541"/>
              <a:gd name="connsiteX104" fmla="*/ 553915 w 8203223"/>
              <a:gd name="connsiteY104" fmla="*/ 60997 h 2883541"/>
              <a:gd name="connsiteX105" fmla="*/ 483577 w 8203223"/>
              <a:gd name="connsiteY105" fmla="*/ 43413 h 2883541"/>
              <a:gd name="connsiteX106" fmla="*/ 413238 w 8203223"/>
              <a:gd name="connsiteY106" fmla="*/ 25828 h 2883541"/>
              <a:gd name="connsiteX107" fmla="*/ 237392 w 8203223"/>
              <a:gd name="connsiteY107" fmla="*/ 14105 h 2883541"/>
              <a:gd name="connsiteX108" fmla="*/ 0 w 8203223"/>
              <a:gd name="connsiteY108" fmla="*/ 0 h 2883541"/>
              <a:gd name="connsiteX109" fmla="*/ 0 w 8203223"/>
              <a:gd name="connsiteY109" fmla="*/ 2865743 h 2883541"/>
              <a:gd name="connsiteX110" fmla="*/ 8203223 w 8203223"/>
              <a:gd name="connsiteY110" fmla="*/ 2883541 h 2883541"/>
              <a:gd name="connsiteX111" fmla="*/ 8104791 w 8203223"/>
              <a:gd name="connsiteY111" fmla="*/ 2752945 h 2883541"/>
              <a:gd name="connsiteX112" fmla="*/ 8044961 w 8203223"/>
              <a:gd name="connsiteY112" fmla="*/ 2707482 h 2883541"/>
              <a:gd name="connsiteX113" fmla="*/ 7930661 w 8203223"/>
              <a:gd name="connsiteY113" fmla="*/ 2698690 h 2883541"/>
              <a:gd name="connsiteX114" fmla="*/ 7965830 w 8203223"/>
              <a:gd name="connsiteY114" fmla="*/ 2663520 h 2883541"/>
              <a:gd name="connsiteX115" fmla="*/ 7983415 w 8203223"/>
              <a:gd name="connsiteY115" fmla="*/ 2637143 h 2883541"/>
              <a:gd name="connsiteX116" fmla="*/ 7675684 w 8203223"/>
              <a:gd name="connsiteY116" fmla="*/ 2610767 h 2883541"/>
              <a:gd name="connsiteX117" fmla="*/ 7649307 w 8203223"/>
              <a:gd name="connsiteY117" fmla="*/ 2584390 h 2883541"/>
              <a:gd name="connsiteX118" fmla="*/ 7614138 w 8203223"/>
              <a:gd name="connsiteY118" fmla="*/ 2575597 h 2883541"/>
              <a:gd name="connsiteX119" fmla="*/ 7587761 w 8203223"/>
              <a:gd name="connsiteY119" fmla="*/ 2566805 h 2883541"/>
              <a:gd name="connsiteX120" fmla="*/ 7578969 w 8203223"/>
              <a:gd name="connsiteY120" fmla="*/ 2540428 h 2883541"/>
              <a:gd name="connsiteX121" fmla="*/ 7631723 w 8203223"/>
              <a:gd name="connsiteY121" fmla="*/ 2514051 h 2883541"/>
              <a:gd name="connsiteX122" fmla="*/ 7552592 w 8203223"/>
              <a:gd name="connsiteY122" fmla="*/ 2478882 h 2883541"/>
              <a:gd name="connsiteX123" fmla="*/ 7499838 w 8203223"/>
              <a:gd name="connsiteY123" fmla="*/ 2461297 h 2883541"/>
              <a:gd name="connsiteX124" fmla="*/ 7447084 w 8203223"/>
              <a:gd name="connsiteY124" fmla="*/ 2452505 h 2883541"/>
              <a:gd name="connsiteX125" fmla="*/ 7420707 w 8203223"/>
              <a:gd name="connsiteY125" fmla="*/ 2443713 h 2883541"/>
              <a:gd name="connsiteX126" fmla="*/ 7367954 w 8203223"/>
              <a:gd name="connsiteY126" fmla="*/ 2434920 h 2883541"/>
              <a:gd name="connsiteX127" fmla="*/ 7341577 w 8203223"/>
              <a:gd name="connsiteY127" fmla="*/ 2417336 h 2883541"/>
              <a:gd name="connsiteX128" fmla="*/ 7297615 w 8203223"/>
              <a:gd name="connsiteY128" fmla="*/ 2373374 h 2883541"/>
              <a:gd name="connsiteX129" fmla="*/ 7244861 w 8203223"/>
              <a:gd name="connsiteY129" fmla="*/ 2355790 h 2883541"/>
              <a:gd name="connsiteX130" fmla="*/ 7218484 w 8203223"/>
              <a:gd name="connsiteY130" fmla="*/ 2346997 h 2883541"/>
              <a:gd name="connsiteX131" fmla="*/ 7244861 w 8203223"/>
              <a:gd name="connsiteY131" fmla="*/ 2329413 h 2883541"/>
              <a:gd name="connsiteX132" fmla="*/ 7288823 w 8203223"/>
              <a:gd name="connsiteY132" fmla="*/ 2320620 h 2883541"/>
              <a:gd name="connsiteX133" fmla="*/ 7227277 w 8203223"/>
              <a:gd name="connsiteY133" fmla="*/ 2276659 h 2883541"/>
              <a:gd name="connsiteX134" fmla="*/ 7200900 w 8203223"/>
              <a:gd name="connsiteY134" fmla="*/ 2267867 h 2883541"/>
              <a:gd name="connsiteX135" fmla="*/ 7112977 w 8203223"/>
              <a:gd name="connsiteY135" fmla="*/ 2250282 h 2883541"/>
              <a:gd name="connsiteX136" fmla="*/ 6866792 w 8203223"/>
              <a:gd name="connsiteY136" fmla="*/ 2241490 h 2883541"/>
              <a:gd name="connsiteX137" fmla="*/ 6814038 w 8203223"/>
              <a:gd name="connsiteY137" fmla="*/ 2215113 h 2883541"/>
              <a:gd name="connsiteX138" fmla="*/ 6761284 w 8203223"/>
              <a:gd name="connsiteY138" fmla="*/ 2197528 h 2883541"/>
              <a:gd name="connsiteX139" fmla="*/ 6664569 w 8203223"/>
              <a:gd name="connsiteY139" fmla="*/ 2179943 h 2883541"/>
              <a:gd name="connsiteX140" fmla="*/ 6567854 w 8203223"/>
              <a:gd name="connsiteY140" fmla="*/ 2153567 h 2883541"/>
              <a:gd name="connsiteX141" fmla="*/ 6550269 w 8203223"/>
              <a:gd name="connsiteY141" fmla="*/ 2127190 h 2883541"/>
              <a:gd name="connsiteX142" fmla="*/ 6585438 w 8203223"/>
              <a:gd name="connsiteY142" fmla="*/ 2118397 h 2883541"/>
              <a:gd name="connsiteX143" fmla="*/ 6286500 w 8203223"/>
              <a:gd name="connsiteY143" fmla="*/ 2074436 h 2883541"/>
              <a:gd name="connsiteX144" fmla="*/ 6260123 w 8203223"/>
              <a:gd name="connsiteY144" fmla="*/ 2056851 h 2883541"/>
              <a:gd name="connsiteX145" fmla="*/ 6137030 w 8203223"/>
              <a:gd name="connsiteY145" fmla="*/ 2056851 h 2883541"/>
              <a:gd name="connsiteX0" fmla="*/ 6137030 w 8153400"/>
              <a:gd name="connsiteY0" fmla="*/ 2056851 h 2865743"/>
              <a:gd name="connsiteX1" fmla="*/ 5927945 w 8153400"/>
              <a:gd name="connsiteY1" fmla="*/ 1986513 h 2865743"/>
              <a:gd name="connsiteX2" fmla="*/ 5802923 w 8153400"/>
              <a:gd name="connsiteY2" fmla="*/ 1907382 h 2865743"/>
              <a:gd name="connsiteX3" fmla="*/ 5829300 w 8153400"/>
              <a:gd name="connsiteY3" fmla="*/ 1898590 h 2865743"/>
              <a:gd name="connsiteX4" fmla="*/ 6154615 w 8153400"/>
              <a:gd name="connsiteY4" fmla="*/ 1889797 h 2865743"/>
              <a:gd name="connsiteX5" fmla="*/ 6216161 w 8153400"/>
              <a:gd name="connsiteY5" fmla="*/ 1881005 h 2865743"/>
              <a:gd name="connsiteX6" fmla="*/ 6216161 w 8153400"/>
              <a:gd name="connsiteY6" fmla="*/ 1828251 h 2865743"/>
              <a:gd name="connsiteX7" fmla="*/ 6180992 w 8153400"/>
              <a:gd name="connsiteY7" fmla="*/ 1819459 h 2865743"/>
              <a:gd name="connsiteX8" fmla="*/ 6031523 w 8153400"/>
              <a:gd name="connsiteY8" fmla="*/ 1810667 h 2865743"/>
              <a:gd name="connsiteX9" fmla="*/ 5864469 w 8153400"/>
              <a:gd name="connsiteY9" fmla="*/ 1793082 h 2865743"/>
              <a:gd name="connsiteX10" fmla="*/ 5838092 w 8153400"/>
              <a:gd name="connsiteY10" fmla="*/ 1784290 h 2865743"/>
              <a:gd name="connsiteX11" fmla="*/ 5750169 w 8153400"/>
              <a:gd name="connsiteY11" fmla="*/ 1775497 h 2865743"/>
              <a:gd name="connsiteX12" fmla="*/ 5679830 w 8153400"/>
              <a:gd name="connsiteY12" fmla="*/ 1766705 h 2865743"/>
              <a:gd name="connsiteX13" fmla="*/ 5662246 w 8153400"/>
              <a:gd name="connsiteY13" fmla="*/ 1696367 h 2865743"/>
              <a:gd name="connsiteX14" fmla="*/ 5609492 w 8153400"/>
              <a:gd name="connsiteY14" fmla="*/ 1687574 h 2865743"/>
              <a:gd name="connsiteX15" fmla="*/ 5583115 w 8153400"/>
              <a:gd name="connsiteY15" fmla="*/ 1678782 h 2865743"/>
              <a:gd name="connsiteX16" fmla="*/ 5521569 w 8153400"/>
              <a:gd name="connsiteY16" fmla="*/ 1669990 h 2865743"/>
              <a:gd name="connsiteX17" fmla="*/ 5460023 w 8153400"/>
              <a:gd name="connsiteY17" fmla="*/ 1652405 h 2865743"/>
              <a:gd name="connsiteX18" fmla="*/ 5336930 w 8153400"/>
              <a:gd name="connsiteY18" fmla="*/ 1643613 h 2865743"/>
              <a:gd name="connsiteX19" fmla="*/ 5328138 w 8153400"/>
              <a:gd name="connsiteY19" fmla="*/ 1617236 h 2865743"/>
              <a:gd name="connsiteX20" fmla="*/ 5301761 w 8153400"/>
              <a:gd name="connsiteY20" fmla="*/ 1608443 h 2865743"/>
              <a:gd name="connsiteX21" fmla="*/ 5161084 w 8153400"/>
              <a:gd name="connsiteY21" fmla="*/ 1582067 h 2865743"/>
              <a:gd name="connsiteX22" fmla="*/ 5134707 w 8153400"/>
              <a:gd name="connsiteY22" fmla="*/ 1573274 h 2865743"/>
              <a:gd name="connsiteX23" fmla="*/ 5134707 w 8153400"/>
              <a:gd name="connsiteY23" fmla="*/ 1502936 h 2865743"/>
              <a:gd name="connsiteX24" fmla="*/ 5222630 w 8153400"/>
              <a:gd name="connsiteY24" fmla="*/ 1476559 h 2865743"/>
              <a:gd name="connsiteX25" fmla="*/ 5213838 w 8153400"/>
              <a:gd name="connsiteY25" fmla="*/ 1397428 h 2865743"/>
              <a:gd name="connsiteX26" fmla="*/ 5187461 w 8153400"/>
              <a:gd name="connsiteY26" fmla="*/ 1388636 h 2865743"/>
              <a:gd name="connsiteX27" fmla="*/ 5152292 w 8153400"/>
              <a:gd name="connsiteY27" fmla="*/ 1379843 h 2865743"/>
              <a:gd name="connsiteX28" fmla="*/ 5125915 w 8153400"/>
              <a:gd name="connsiteY28" fmla="*/ 1371051 h 2865743"/>
              <a:gd name="connsiteX29" fmla="*/ 5055577 w 8153400"/>
              <a:gd name="connsiteY29" fmla="*/ 1353467 h 2865743"/>
              <a:gd name="connsiteX30" fmla="*/ 4985238 w 8153400"/>
              <a:gd name="connsiteY30" fmla="*/ 1335882 h 2865743"/>
              <a:gd name="connsiteX31" fmla="*/ 4906107 w 8153400"/>
              <a:gd name="connsiteY31" fmla="*/ 1318297 h 2865743"/>
              <a:gd name="connsiteX32" fmla="*/ 4879730 w 8153400"/>
              <a:gd name="connsiteY32" fmla="*/ 1309505 h 2865743"/>
              <a:gd name="connsiteX33" fmla="*/ 4853354 w 8153400"/>
              <a:gd name="connsiteY33" fmla="*/ 1291920 h 2865743"/>
              <a:gd name="connsiteX34" fmla="*/ 4844561 w 8153400"/>
              <a:gd name="connsiteY34" fmla="*/ 1247959 h 2865743"/>
              <a:gd name="connsiteX35" fmla="*/ 4835769 w 8153400"/>
              <a:gd name="connsiteY35" fmla="*/ 1221582 h 2865743"/>
              <a:gd name="connsiteX36" fmla="*/ 4862146 w 8153400"/>
              <a:gd name="connsiteY36" fmla="*/ 1195205 h 2865743"/>
              <a:gd name="connsiteX37" fmla="*/ 4888523 w 8153400"/>
              <a:gd name="connsiteY37" fmla="*/ 1186413 h 2865743"/>
              <a:gd name="connsiteX38" fmla="*/ 4826977 w 8153400"/>
              <a:gd name="connsiteY38" fmla="*/ 1160036 h 2865743"/>
              <a:gd name="connsiteX39" fmla="*/ 4721469 w 8153400"/>
              <a:gd name="connsiteY39" fmla="*/ 1151243 h 2865743"/>
              <a:gd name="connsiteX40" fmla="*/ 4642338 w 8153400"/>
              <a:gd name="connsiteY40" fmla="*/ 1133659 h 2865743"/>
              <a:gd name="connsiteX41" fmla="*/ 4580792 w 8153400"/>
              <a:gd name="connsiteY41" fmla="*/ 1116074 h 2865743"/>
              <a:gd name="connsiteX42" fmla="*/ 4528038 w 8153400"/>
              <a:gd name="connsiteY42" fmla="*/ 1080905 h 2865743"/>
              <a:gd name="connsiteX43" fmla="*/ 4510454 w 8153400"/>
              <a:gd name="connsiteY43" fmla="*/ 1054528 h 2865743"/>
              <a:gd name="connsiteX44" fmla="*/ 4501661 w 8153400"/>
              <a:gd name="connsiteY44" fmla="*/ 1028151 h 2865743"/>
              <a:gd name="connsiteX45" fmla="*/ 4387361 w 8153400"/>
              <a:gd name="connsiteY45" fmla="*/ 1001774 h 2865743"/>
              <a:gd name="connsiteX46" fmla="*/ 4360984 w 8153400"/>
              <a:gd name="connsiteY46" fmla="*/ 984190 h 2865743"/>
              <a:gd name="connsiteX47" fmla="*/ 4308230 w 8153400"/>
              <a:gd name="connsiteY47" fmla="*/ 966605 h 2865743"/>
              <a:gd name="connsiteX48" fmla="*/ 4255477 w 8153400"/>
              <a:gd name="connsiteY48" fmla="*/ 949020 h 2865743"/>
              <a:gd name="connsiteX49" fmla="*/ 4229100 w 8153400"/>
              <a:gd name="connsiteY49" fmla="*/ 940228 h 2865743"/>
              <a:gd name="connsiteX50" fmla="*/ 4202723 w 8153400"/>
              <a:gd name="connsiteY50" fmla="*/ 931436 h 2865743"/>
              <a:gd name="connsiteX51" fmla="*/ 4185138 w 8153400"/>
              <a:gd name="connsiteY51" fmla="*/ 905059 h 2865743"/>
              <a:gd name="connsiteX52" fmla="*/ 4237892 w 8153400"/>
              <a:gd name="connsiteY52" fmla="*/ 887474 h 2865743"/>
              <a:gd name="connsiteX53" fmla="*/ 4281854 w 8153400"/>
              <a:gd name="connsiteY53" fmla="*/ 843513 h 2865743"/>
              <a:gd name="connsiteX54" fmla="*/ 4308230 w 8153400"/>
              <a:gd name="connsiteY54" fmla="*/ 817136 h 2865743"/>
              <a:gd name="connsiteX55" fmla="*/ 4396154 w 8153400"/>
              <a:gd name="connsiteY55" fmla="*/ 790759 h 2865743"/>
              <a:gd name="connsiteX56" fmla="*/ 4492869 w 8153400"/>
              <a:gd name="connsiteY56" fmla="*/ 773174 h 2865743"/>
              <a:gd name="connsiteX57" fmla="*/ 4563207 w 8153400"/>
              <a:gd name="connsiteY57" fmla="*/ 764382 h 2865743"/>
              <a:gd name="connsiteX58" fmla="*/ 4671830 w 8153400"/>
              <a:gd name="connsiteY58" fmla="*/ 742767 h 2865743"/>
              <a:gd name="connsiteX59" fmla="*/ 4751142 w 8153400"/>
              <a:gd name="connsiteY59" fmla="*/ 717307 h 2865743"/>
              <a:gd name="connsiteX60" fmla="*/ 4789425 w 8153400"/>
              <a:gd name="connsiteY60" fmla="*/ 687815 h 2865743"/>
              <a:gd name="connsiteX61" fmla="*/ 4846210 w 8153400"/>
              <a:gd name="connsiteY61" fmla="*/ 665467 h 2865743"/>
              <a:gd name="connsiteX62" fmla="*/ 4898963 w 8153400"/>
              <a:gd name="connsiteY62" fmla="*/ 645502 h 2865743"/>
              <a:gd name="connsiteX63" fmla="*/ 4951717 w 8153400"/>
              <a:gd name="connsiteY63" fmla="*/ 627917 h 2865743"/>
              <a:gd name="connsiteX64" fmla="*/ 4992748 w 8153400"/>
              <a:gd name="connsiteY64" fmla="*/ 608684 h 2865743"/>
              <a:gd name="connsiteX65" fmla="*/ 4986704 w 8153400"/>
              <a:gd name="connsiteY65" fmla="*/ 550985 h 2865743"/>
              <a:gd name="connsiteX66" fmla="*/ 4916914 w 8153400"/>
              <a:gd name="connsiteY66" fmla="*/ 482296 h 2865743"/>
              <a:gd name="connsiteX67" fmla="*/ 4976446 w 8153400"/>
              <a:gd name="connsiteY67" fmla="*/ 421482 h 2865743"/>
              <a:gd name="connsiteX68" fmla="*/ 4932484 w 8153400"/>
              <a:gd name="connsiteY68" fmla="*/ 412690 h 2865743"/>
              <a:gd name="connsiteX69" fmla="*/ 4834486 w 8153400"/>
              <a:gd name="connsiteY69" fmla="*/ 359936 h 2865743"/>
              <a:gd name="connsiteX70" fmla="*/ 4712677 w 8153400"/>
              <a:gd name="connsiteY70" fmla="*/ 333559 h 2865743"/>
              <a:gd name="connsiteX71" fmla="*/ 4686300 w 8153400"/>
              <a:gd name="connsiteY71" fmla="*/ 324767 h 2865743"/>
              <a:gd name="connsiteX72" fmla="*/ 4659923 w 8153400"/>
              <a:gd name="connsiteY72" fmla="*/ 307182 h 2865743"/>
              <a:gd name="connsiteX73" fmla="*/ 4589584 w 8153400"/>
              <a:gd name="connsiteY73" fmla="*/ 289597 h 2865743"/>
              <a:gd name="connsiteX74" fmla="*/ 4563207 w 8153400"/>
              <a:gd name="connsiteY74" fmla="*/ 280805 h 2865743"/>
              <a:gd name="connsiteX75" fmla="*/ 4466492 w 8153400"/>
              <a:gd name="connsiteY75" fmla="*/ 254428 h 2865743"/>
              <a:gd name="connsiteX76" fmla="*/ 4440115 w 8153400"/>
              <a:gd name="connsiteY76" fmla="*/ 245636 h 2865743"/>
              <a:gd name="connsiteX77" fmla="*/ 4378569 w 8153400"/>
              <a:gd name="connsiteY77" fmla="*/ 236843 h 2865743"/>
              <a:gd name="connsiteX78" fmla="*/ 4325815 w 8153400"/>
              <a:gd name="connsiteY78" fmla="*/ 219259 h 2865743"/>
              <a:gd name="connsiteX79" fmla="*/ 4211515 w 8153400"/>
              <a:gd name="connsiteY79" fmla="*/ 201674 h 2865743"/>
              <a:gd name="connsiteX80" fmla="*/ 4141177 w 8153400"/>
              <a:gd name="connsiteY80" fmla="*/ 184090 h 2865743"/>
              <a:gd name="connsiteX81" fmla="*/ 4106007 w 8153400"/>
              <a:gd name="connsiteY81" fmla="*/ 175297 h 2865743"/>
              <a:gd name="connsiteX82" fmla="*/ 4079630 w 8153400"/>
              <a:gd name="connsiteY82" fmla="*/ 166505 h 2865743"/>
              <a:gd name="connsiteX83" fmla="*/ 3912577 w 8153400"/>
              <a:gd name="connsiteY83" fmla="*/ 157713 h 2865743"/>
              <a:gd name="connsiteX84" fmla="*/ 3851030 w 8153400"/>
              <a:gd name="connsiteY84" fmla="*/ 148920 h 2865743"/>
              <a:gd name="connsiteX85" fmla="*/ 3833446 w 8153400"/>
              <a:gd name="connsiteY85" fmla="*/ 122543 h 2865743"/>
              <a:gd name="connsiteX86" fmla="*/ 3798277 w 8153400"/>
              <a:gd name="connsiteY86" fmla="*/ 113751 h 2865743"/>
              <a:gd name="connsiteX87" fmla="*/ 3437792 w 8153400"/>
              <a:gd name="connsiteY87" fmla="*/ 122543 h 2865743"/>
              <a:gd name="connsiteX88" fmla="*/ 3323492 w 8153400"/>
              <a:gd name="connsiteY88" fmla="*/ 131336 h 2865743"/>
              <a:gd name="connsiteX89" fmla="*/ 2954215 w 8153400"/>
              <a:gd name="connsiteY89" fmla="*/ 122543 h 2865743"/>
              <a:gd name="connsiteX90" fmla="*/ 2919046 w 8153400"/>
              <a:gd name="connsiteY90" fmla="*/ 113751 h 2865743"/>
              <a:gd name="connsiteX91" fmla="*/ 2866292 w 8153400"/>
              <a:gd name="connsiteY91" fmla="*/ 104959 h 2865743"/>
              <a:gd name="connsiteX92" fmla="*/ 2813538 w 8153400"/>
              <a:gd name="connsiteY92" fmla="*/ 87374 h 2865743"/>
              <a:gd name="connsiteX93" fmla="*/ 2760784 w 8153400"/>
              <a:gd name="connsiteY93" fmla="*/ 69790 h 2865743"/>
              <a:gd name="connsiteX94" fmla="*/ 2539261 w 8153400"/>
              <a:gd name="connsiteY94" fmla="*/ 72148 h 2865743"/>
              <a:gd name="connsiteX95" fmla="*/ 1433146 w 8153400"/>
              <a:gd name="connsiteY95" fmla="*/ 69790 h 2865743"/>
              <a:gd name="connsiteX96" fmla="*/ 1301261 w 8153400"/>
              <a:gd name="connsiteY96" fmla="*/ 87374 h 2865743"/>
              <a:gd name="connsiteX97" fmla="*/ 1151792 w 8153400"/>
              <a:gd name="connsiteY97" fmla="*/ 113751 h 2865743"/>
              <a:gd name="connsiteX98" fmla="*/ 1046284 w 8153400"/>
              <a:gd name="connsiteY98" fmla="*/ 131336 h 2865743"/>
              <a:gd name="connsiteX99" fmla="*/ 738554 w 8153400"/>
              <a:gd name="connsiteY99" fmla="*/ 122543 h 2865743"/>
              <a:gd name="connsiteX100" fmla="*/ 703384 w 8153400"/>
              <a:gd name="connsiteY100" fmla="*/ 104959 h 2865743"/>
              <a:gd name="connsiteX101" fmla="*/ 677007 w 8153400"/>
              <a:gd name="connsiteY101" fmla="*/ 96167 h 2865743"/>
              <a:gd name="connsiteX102" fmla="*/ 633046 w 8153400"/>
              <a:gd name="connsiteY102" fmla="*/ 87374 h 2865743"/>
              <a:gd name="connsiteX103" fmla="*/ 580292 w 8153400"/>
              <a:gd name="connsiteY103" fmla="*/ 69790 h 2865743"/>
              <a:gd name="connsiteX104" fmla="*/ 553915 w 8153400"/>
              <a:gd name="connsiteY104" fmla="*/ 60997 h 2865743"/>
              <a:gd name="connsiteX105" fmla="*/ 483577 w 8153400"/>
              <a:gd name="connsiteY105" fmla="*/ 43413 h 2865743"/>
              <a:gd name="connsiteX106" fmla="*/ 413238 w 8153400"/>
              <a:gd name="connsiteY106" fmla="*/ 25828 h 2865743"/>
              <a:gd name="connsiteX107" fmla="*/ 237392 w 8153400"/>
              <a:gd name="connsiteY107" fmla="*/ 14105 h 2865743"/>
              <a:gd name="connsiteX108" fmla="*/ 0 w 8153400"/>
              <a:gd name="connsiteY108" fmla="*/ 0 h 2865743"/>
              <a:gd name="connsiteX109" fmla="*/ 0 w 8153400"/>
              <a:gd name="connsiteY109" fmla="*/ 2865743 h 2865743"/>
              <a:gd name="connsiteX110" fmla="*/ 8153400 w 8153400"/>
              <a:gd name="connsiteY110" fmla="*/ 2846263 h 2865743"/>
              <a:gd name="connsiteX111" fmla="*/ 8104791 w 8153400"/>
              <a:gd name="connsiteY111" fmla="*/ 2752945 h 2865743"/>
              <a:gd name="connsiteX112" fmla="*/ 8044961 w 8153400"/>
              <a:gd name="connsiteY112" fmla="*/ 2707482 h 2865743"/>
              <a:gd name="connsiteX113" fmla="*/ 7930661 w 8153400"/>
              <a:gd name="connsiteY113" fmla="*/ 2698690 h 2865743"/>
              <a:gd name="connsiteX114" fmla="*/ 7965830 w 8153400"/>
              <a:gd name="connsiteY114" fmla="*/ 2663520 h 2865743"/>
              <a:gd name="connsiteX115" fmla="*/ 7983415 w 8153400"/>
              <a:gd name="connsiteY115" fmla="*/ 2637143 h 2865743"/>
              <a:gd name="connsiteX116" fmla="*/ 7675684 w 8153400"/>
              <a:gd name="connsiteY116" fmla="*/ 2610767 h 2865743"/>
              <a:gd name="connsiteX117" fmla="*/ 7649307 w 8153400"/>
              <a:gd name="connsiteY117" fmla="*/ 2584390 h 2865743"/>
              <a:gd name="connsiteX118" fmla="*/ 7614138 w 8153400"/>
              <a:gd name="connsiteY118" fmla="*/ 2575597 h 2865743"/>
              <a:gd name="connsiteX119" fmla="*/ 7587761 w 8153400"/>
              <a:gd name="connsiteY119" fmla="*/ 2566805 h 2865743"/>
              <a:gd name="connsiteX120" fmla="*/ 7578969 w 8153400"/>
              <a:gd name="connsiteY120" fmla="*/ 2540428 h 2865743"/>
              <a:gd name="connsiteX121" fmla="*/ 7631723 w 8153400"/>
              <a:gd name="connsiteY121" fmla="*/ 2514051 h 2865743"/>
              <a:gd name="connsiteX122" fmla="*/ 7552592 w 8153400"/>
              <a:gd name="connsiteY122" fmla="*/ 2478882 h 2865743"/>
              <a:gd name="connsiteX123" fmla="*/ 7499838 w 8153400"/>
              <a:gd name="connsiteY123" fmla="*/ 2461297 h 2865743"/>
              <a:gd name="connsiteX124" fmla="*/ 7447084 w 8153400"/>
              <a:gd name="connsiteY124" fmla="*/ 2452505 h 2865743"/>
              <a:gd name="connsiteX125" fmla="*/ 7420707 w 8153400"/>
              <a:gd name="connsiteY125" fmla="*/ 2443713 h 2865743"/>
              <a:gd name="connsiteX126" fmla="*/ 7367954 w 8153400"/>
              <a:gd name="connsiteY126" fmla="*/ 2434920 h 2865743"/>
              <a:gd name="connsiteX127" fmla="*/ 7341577 w 8153400"/>
              <a:gd name="connsiteY127" fmla="*/ 2417336 h 2865743"/>
              <a:gd name="connsiteX128" fmla="*/ 7297615 w 8153400"/>
              <a:gd name="connsiteY128" fmla="*/ 2373374 h 2865743"/>
              <a:gd name="connsiteX129" fmla="*/ 7244861 w 8153400"/>
              <a:gd name="connsiteY129" fmla="*/ 2355790 h 2865743"/>
              <a:gd name="connsiteX130" fmla="*/ 7218484 w 8153400"/>
              <a:gd name="connsiteY130" fmla="*/ 2346997 h 2865743"/>
              <a:gd name="connsiteX131" fmla="*/ 7244861 w 8153400"/>
              <a:gd name="connsiteY131" fmla="*/ 2329413 h 2865743"/>
              <a:gd name="connsiteX132" fmla="*/ 7288823 w 8153400"/>
              <a:gd name="connsiteY132" fmla="*/ 2320620 h 2865743"/>
              <a:gd name="connsiteX133" fmla="*/ 7227277 w 8153400"/>
              <a:gd name="connsiteY133" fmla="*/ 2276659 h 2865743"/>
              <a:gd name="connsiteX134" fmla="*/ 7200900 w 8153400"/>
              <a:gd name="connsiteY134" fmla="*/ 2267867 h 2865743"/>
              <a:gd name="connsiteX135" fmla="*/ 7112977 w 8153400"/>
              <a:gd name="connsiteY135" fmla="*/ 2250282 h 2865743"/>
              <a:gd name="connsiteX136" fmla="*/ 6866792 w 8153400"/>
              <a:gd name="connsiteY136" fmla="*/ 2241490 h 2865743"/>
              <a:gd name="connsiteX137" fmla="*/ 6814038 w 8153400"/>
              <a:gd name="connsiteY137" fmla="*/ 2215113 h 2865743"/>
              <a:gd name="connsiteX138" fmla="*/ 6761284 w 8153400"/>
              <a:gd name="connsiteY138" fmla="*/ 2197528 h 2865743"/>
              <a:gd name="connsiteX139" fmla="*/ 6664569 w 8153400"/>
              <a:gd name="connsiteY139" fmla="*/ 2179943 h 2865743"/>
              <a:gd name="connsiteX140" fmla="*/ 6567854 w 8153400"/>
              <a:gd name="connsiteY140" fmla="*/ 2153567 h 2865743"/>
              <a:gd name="connsiteX141" fmla="*/ 6550269 w 8153400"/>
              <a:gd name="connsiteY141" fmla="*/ 2127190 h 2865743"/>
              <a:gd name="connsiteX142" fmla="*/ 6585438 w 8153400"/>
              <a:gd name="connsiteY142" fmla="*/ 2118397 h 2865743"/>
              <a:gd name="connsiteX143" fmla="*/ 6286500 w 8153400"/>
              <a:gd name="connsiteY143" fmla="*/ 2074436 h 2865743"/>
              <a:gd name="connsiteX144" fmla="*/ 6260123 w 8153400"/>
              <a:gd name="connsiteY144" fmla="*/ 2056851 h 2865743"/>
              <a:gd name="connsiteX145" fmla="*/ 6137030 w 8153400"/>
              <a:gd name="connsiteY145" fmla="*/ 2056851 h 2865743"/>
              <a:gd name="connsiteX0" fmla="*/ 6137030 w 8177213"/>
              <a:gd name="connsiteY0" fmla="*/ 2056851 h 2873517"/>
              <a:gd name="connsiteX1" fmla="*/ 5927945 w 8177213"/>
              <a:gd name="connsiteY1" fmla="*/ 1986513 h 2873517"/>
              <a:gd name="connsiteX2" fmla="*/ 5802923 w 8177213"/>
              <a:gd name="connsiteY2" fmla="*/ 1907382 h 2873517"/>
              <a:gd name="connsiteX3" fmla="*/ 5829300 w 8177213"/>
              <a:gd name="connsiteY3" fmla="*/ 1898590 h 2873517"/>
              <a:gd name="connsiteX4" fmla="*/ 6154615 w 8177213"/>
              <a:gd name="connsiteY4" fmla="*/ 1889797 h 2873517"/>
              <a:gd name="connsiteX5" fmla="*/ 6216161 w 8177213"/>
              <a:gd name="connsiteY5" fmla="*/ 1881005 h 2873517"/>
              <a:gd name="connsiteX6" fmla="*/ 6216161 w 8177213"/>
              <a:gd name="connsiteY6" fmla="*/ 1828251 h 2873517"/>
              <a:gd name="connsiteX7" fmla="*/ 6180992 w 8177213"/>
              <a:gd name="connsiteY7" fmla="*/ 1819459 h 2873517"/>
              <a:gd name="connsiteX8" fmla="*/ 6031523 w 8177213"/>
              <a:gd name="connsiteY8" fmla="*/ 1810667 h 2873517"/>
              <a:gd name="connsiteX9" fmla="*/ 5864469 w 8177213"/>
              <a:gd name="connsiteY9" fmla="*/ 1793082 h 2873517"/>
              <a:gd name="connsiteX10" fmla="*/ 5838092 w 8177213"/>
              <a:gd name="connsiteY10" fmla="*/ 1784290 h 2873517"/>
              <a:gd name="connsiteX11" fmla="*/ 5750169 w 8177213"/>
              <a:gd name="connsiteY11" fmla="*/ 1775497 h 2873517"/>
              <a:gd name="connsiteX12" fmla="*/ 5679830 w 8177213"/>
              <a:gd name="connsiteY12" fmla="*/ 1766705 h 2873517"/>
              <a:gd name="connsiteX13" fmla="*/ 5662246 w 8177213"/>
              <a:gd name="connsiteY13" fmla="*/ 1696367 h 2873517"/>
              <a:gd name="connsiteX14" fmla="*/ 5609492 w 8177213"/>
              <a:gd name="connsiteY14" fmla="*/ 1687574 h 2873517"/>
              <a:gd name="connsiteX15" fmla="*/ 5583115 w 8177213"/>
              <a:gd name="connsiteY15" fmla="*/ 1678782 h 2873517"/>
              <a:gd name="connsiteX16" fmla="*/ 5521569 w 8177213"/>
              <a:gd name="connsiteY16" fmla="*/ 1669990 h 2873517"/>
              <a:gd name="connsiteX17" fmla="*/ 5460023 w 8177213"/>
              <a:gd name="connsiteY17" fmla="*/ 1652405 h 2873517"/>
              <a:gd name="connsiteX18" fmla="*/ 5336930 w 8177213"/>
              <a:gd name="connsiteY18" fmla="*/ 1643613 h 2873517"/>
              <a:gd name="connsiteX19" fmla="*/ 5328138 w 8177213"/>
              <a:gd name="connsiteY19" fmla="*/ 1617236 h 2873517"/>
              <a:gd name="connsiteX20" fmla="*/ 5301761 w 8177213"/>
              <a:gd name="connsiteY20" fmla="*/ 1608443 h 2873517"/>
              <a:gd name="connsiteX21" fmla="*/ 5161084 w 8177213"/>
              <a:gd name="connsiteY21" fmla="*/ 1582067 h 2873517"/>
              <a:gd name="connsiteX22" fmla="*/ 5134707 w 8177213"/>
              <a:gd name="connsiteY22" fmla="*/ 1573274 h 2873517"/>
              <a:gd name="connsiteX23" fmla="*/ 5134707 w 8177213"/>
              <a:gd name="connsiteY23" fmla="*/ 1502936 h 2873517"/>
              <a:gd name="connsiteX24" fmla="*/ 5222630 w 8177213"/>
              <a:gd name="connsiteY24" fmla="*/ 1476559 h 2873517"/>
              <a:gd name="connsiteX25" fmla="*/ 5213838 w 8177213"/>
              <a:gd name="connsiteY25" fmla="*/ 1397428 h 2873517"/>
              <a:gd name="connsiteX26" fmla="*/ 5187461 w 8177213"/>
              <a:gd name="connsiteY26" fmla="*/ 1388636 h 2873517"/>
              <a:gd name="connsiteX27" fmla="*/ 5152292 w 8177213"/>
              <a:gd name="connsiteY27" fmla="*/ 1379843 h 2873517"/>
              <a:gd name="connsiteX28" fmla="*/ 5125915 w 8177213"/>
              <a:gd name="connsiteY28" fmla="*/ 1371051 h 2873517"/>
              <a:gd name="connsiteX29" fmla="*/ 5055577 w 8177213"/>
              <a:gd name="connsiteY29" fmla="*/ 1353467 h 2873517"/>
              <a:gd name="connsiteX30" fmla="*/ 4985238 w 8177213"/>
              <a:gd name="connsiteY30" fmla="*/ 1335882 h 2873517"/>
              <a:gd name="connsiteX31" fmla="*/ 4906107 w 8177213"/>
              <a:gd name="connsiteY31" fmla="*/ 1318297 h 2873517"/>
              <a:gd name="connsiteX32" fmla="*/ 4879730 w 8177213"/>
              <a:gd name="connsiteY32" fmla="*/ 1309505 h 2873517"/>
              <a:gd name="connsiteX33" fmla="*/ 4853354 w 8177213"/>
              <a:gd name="connsiteY33" fmla="*/ 1291920 h 2873517"/>
              <a:gd name="connsiteX34" fmla="*/ 4844561 w 8177213"/>
              <a:gd name="connsiteY34" fmla="*/ 1247959 h 2873517"/>
              <a:gd name="connsiteX35" fmla="*/ 4835769 w 8177213"/>
              <a:gd name="connsiteY35" fmla="*/ 1221582 h 2873517"/>
              <a:gd name="connsiteX36" fmla="*/ 4862146 w 8177213"/>
              <a:gd name="connsiteY36" fmla="*/ 1195205 h 2873517"/>
              <a:gd name="connsiteX37" fmla="*/ 4888523 w 8177213"/>
              <a:gd name="connsiteY37" fmla="*/ 1186413 h 2873517"/>
              <a:gd name="connsiteX38" fmla="*/ 4826977 w 8177213"/>
              <a:gd name="connsiteY38" fmla="*/ 1160036 h 2873517"/>
              <a:gd name="connsiteX39" fmla="*/ 4721469 w 8177213"/>
              <a:gd name="connsiteY39" fmla="*/ 1151243 h 2873517"/>
              <a:gd name="connsiteX40" fmla="*/ 4642338 w 8177213"/>
              <a:gd name="connsiteY40" fmla="*/ 1133659 h 2873517"/>
              <a:gd name="connsiteX41" fmla="*/ 4580792 w 8177213"/>
              <a:gd name="connsiteY41" fmla="*/ 1116074 h 2873517"/>
              <a:gd name="connsiteX42" fmla="*/ 4528038 w 8177213"/>
              <a:gd name="connsiteY42" fmla="*/ 1080905 h 2873517"/>
              <a:gd name="connsiteX43" fmla="*/ 4510454 w 8177213"/>
              <a:gd name="connsiteY43" fmla="*/ 1054528 h 2873517"/>
              <a:gd name="connsiteX44" fmla="*/ 4501661 w 8177213"/>
              <a:gd name="connsiteY44" fmla="*/ 1028151 h 2873517"/>
              <a:gd name="connsiteX45" fmla="*/ 4387361 w 8177213"/>
              <a:gd name="connsiteY45" fmla="*/ 1001774 h 2873517"/>
              <a:gd name="connsiteX46" fmla="*/ 4360984 w 8177213"/>
              <a:gd name="connsiteY46" fmla="*/ 984190 h 2873517"/>
              <a:gd name="connsiteX47" fmla="*/ 4308230 w 8177213"/>
              <a:gd name="connsiteY47" fmla="*/ 966605 h 2873517"/>
              <a:gd name="connsiteX48" fmla="*/ 4255477 w 8177213"/>
              <a:gd name="connsiteY48" fmla="*/ 949020 h 2873517"/>
              <a:gd name="connsiteX49" fmla="*/ 4229100 w 8177213"/>
              <a:gd name="connsiteY49" fmla="*/ 940228 h 2873517"/>
              <a:gd name="connsiteX50" fmla="*/ 4202723 w 8177213"/>
              <a:gd name="connsiteY50" fmla="*/ 931436 h 2873517"/>
              <a:gd name="connsiteX51" fmla="*/ 4185138 w 8177213"/>
              <a:gd name="connsiteY51" fmla="*/ 905059 h 2873517"/>
              <a:gd name="connsiteX52" fmla="*/ 4237892 w 8177213"/>
              <a:gd name="connsiteY52" fmla="*/ 887474 h 2873517"/>
              <a:gd name="connsiteX53" fmla="*/ 4281854 w 8177213"/>
              <a:gd name="connsiteY53" fmla="*/ 843513 h 2873517"/>
              <a:gd name="connsiteX54" fmla="*/ 4308230 w 8177213"/>
              <a:gd name="connsiteY54" fmla="*/ 817136 h 2873517"/>
              <a:gd name="connsiteX55" fmla="*/ 4396154 w 8177213"/>
              <a:gd name="connsiteY55" fmla="*/ 790759 h 2873517"/>
              <a:gd name="connsiteX56" fmla="*/ 4492869 w 8177213"/>
              <a:gd name="connsiteY56" fmla="*/ 773174 h 2873517"/>
              <a:gd name="connsiteX57" fmla="*/ 4563207 w 8177213"/>
              <a:gd name="connsiteY57" fmla="*/ 764382 h 2873517"/>
              <a:gd name="connsiteX58" fmla="*/ 4671830 w 8177213"/>
              <a:gd name="connsiteY58" fmla="*/ 742767 h 2873517"/>
              <a:gd name="connsiteX59" fmla="*/ 4751142 w 8177213"/>
              <a:gd name="connsiteY59" fmla="*/ 717307 h 2873517"/>
              <a:gd name="connsiteX60" fmla="*/ 4789425 w 8177213"/>
              <a:gd name="connsiteY60" fmla="*/ 687815 h 2873517"/>
              <a:gd name="connsiteX61" fmla="*/ 4846210 w 8177213"/>
              <a:gd name="connsiteY61" fmla="*/ 665467 h 2873517"/>
              <a:gd name="connsiteX62" fmla="*/ 4898963 w 8177213"/>
              <a:gd name="connsiteY62" fmla="*/ 645502 h 2873517"/>
              <a:gd name="connsiteX63" fmla="*/ 4951717 w 8177213"/>
              <a:gd name="connsiteY63" fmla="*/ 627917 h 2873517"/>
              <a:gd name="connsiteX64" fmla="*/ 4992748 w 8177213"/>
              <a:gd name="connsiteY64" fmla="*/ 608684 h 2873517"/>
              <a:gd name="connsiteX65" fmla="*/ 4986704 w 8177213"/>
              <a:gd name="connsiteY65" fmla="*/ 550985 h 2873517"/>
              <a:gd name="connsiteX66" fmla="*/ 4916914 w 8177213"/>
              <a:gd name="connsiteY66" fmla="*/ 482296 h 2873517"/>
              <a:gd name="connsiteX67" fmla="*/ 4976446 w 8177213"/>
              <a:gd name="connsiteY67" fmla="*/ 421482 h 2873517"/>
              <a:gd name="connsiteX68" fmla="*/ 4932484 w 8177213"/>
              <a:gd name="connsiteY68" fmla="*/ 412690 h 2873517"/>
              <a:gd name="connsiteX69" fmla="*/ 4834486 w 8177213"/>
              <a:gd name="connsiteY69" fmla="*/ 359936 h 2873517"/>
              <a:gd name="connsiteX70" fmla="*/ 4712677 w 8177213"/>
              <a:gd name="connsiteY70" fmla="*/ 333559 h 2873517"/>
              <a:gd name="connsiteX71" fmla="*/ 4686300 w 8177213"/>
              <a:gd name="connsiteY71" fmla="*/ 324767 h 2873517"/>
              <a:gd name="connsiteX72" fmla="*/ 4659923 w 8177213"/>
              <a:gd name="connsiteY72" fmla="*/ 307182 h 2873517"/>
              <a:gd name="connsiteX73" fmla="*/ 4589584 w 8177213"/>
              <a:gd name="connsiteY73" fmla="*/ 289597 h 2873517"/>
              <a:gd name="connsiteX74" fmla="*/ 4563207 w 8177213"/>
              <a:gd name="connsiteY74" fmla="*/ 280805 h 2873517"/>
              <a:gd name="connsiteX75" fmla="*/ 4466492 w 8177213"/>
              <a:gd name="connsiteY75" fmla="*/ 254428 h 2873517"/>
              <a:gd name="connsiteX76" fmla="*/ 4440115 w 8177213"/>
              <a:gd name="connsiteY76" fmla="*/ 245636 h 2873517"/>
              <a:gd name="connsiteX77" fmla="*/ 4378569 w 8177213"/>
              <a:gd name="connsiteY77" fmla="*/ 236843 h 2873517"/>
              <a:gd name="connsiteX78" fmla="*/ 4325815 w 8177213"/>
              <a:gd name="connsiteY78" fmla="*/ 219259 h 2873517"/>
              <a:gd name="connsiteX79" fmla="*/ 4211515 w 8177213"/>
              <a:gd name="connsiteY79" fmla="*/ 201674 h 2873517"/>
              <a:gd name="connsiteX80" fmla="*/ 4141177 w 8177213"/>
              <a:gd name="connsiteY80" fmla="*/ 184090 h 2873517"/>
              <a:gd name="connsiteX81" fmla="*/ 4106007 w 8177213"/>
              <a:gd name="connsiteY81" fmla="*/ 175297 h 2873517"/>
              <a:gd name="connsiteX82" fmla="*/ 4079630 w 8177213"/>
              <a:gd name="connsiteY82" fmla="*/ 166505 h 2873517"/>
              <a:gd name="connsiteX83" fmla="*/ 3912577 w 8177213"/>
              <a:gd name="connsiteY83" fmla="*/ 157713 h 2873517"/>
              <a:gd name="connsiteX84" fmla="*/ 3851030 w 8177213"/>
              <a:gd name="connsiteY84" fmla="*/ 148920 h 2873517"/>
              <a:gd name="connsiteX85" fmla="*/ 3833446 w 8177213"/>
              <a:gd name="connsiteY85" fmla="*/ 122543 h 2873517"/>
              <a:gd name="connsiteX86" fmla="*/ 3798277 w 8177213"/>
              <a:gd name="connsiteY86" fmla="*/ 113751 h 2873517"/>
              <a:gd name="connsiteX87" fmla="*/ 3437792 w 8177213"/>
              <a:gd name="connsiteY87" fmla="*/ 122543 h 2873517"/>
              <a:gd name="connsiteX88" fmla="*/ 3323492 w 8177213"/>
              <a:gd name="connsiteY88" fmla="*/ 131336 h 2873517"/>
              <a:gd name="connsiteX89" fmla="*/ 2954215 w 8177213"/>
              <a:gd name="connsiteY89" fmla="*/ 122543 h 2873517"/>
              <a:gd name="connsiteX90" fmla="*/ 2919046 w 8177213"/>
              <a:gd name="connsiteY90" fmla="*/ 113751 h 2873517"/>
              <a:gd name="connsiteX91" fmla="*/ 2866292 w 8177213"/>
              <a:gd name="connsiteY91" fmla="*/ 104959 h 2873517"/>
              <a:gd name="connsiteX92" fmla="*/ 2813538 w 8177213"/>
              <a:gd name="connsiteY92" fmla="*/ 87374 h 2873517"/>
              <a:gd name="connsiteX93" fmla="*/ 2760784 w 8177213"/>
              <a:gd name="connsiteY93" fmla="*/ 69790 h 2873517"/>
              <a:gd name="connsiteX94" fmla="*/ 2539261 w 8177213"/>
              <a:gd name="connsiteY94" fmla="*/ 72148 h 2873517"/>
              <a:gd name="connsiteX95" fmla="*/ 1433146 w 8177213"/>
              <a:gd name="connsiteY95" fmla="*/ 69790 h 2873517"/>
              <a:gd name="connsiteX96" fmla="*/ 1301261 w 8177213"/>
              <a:gd name="connsiteY96" fmla="*/ 87374 h 2873517"/>
              <a:gd name="connsiteX97" fmla="*/ 1151792 w 8177213"/>
              <a:gd name="connsiteY97" fmla="*/ 113751 h 2873517"/>
              <a:gd name="connsiteX98" fmla="*/ 1046284 w 8177213"/>
              <a:gd name="connsiteY98" fmla="*/ 131336 h 2873517"/>
              <a:gd name="connsiteX99" fmla="*/ 738554 w 8177213"/>
              <a:gd name="connsiteY99" fmla="*/ 122543 h 2873517"/>
              <a:gd name="connsiteX100" fmla="*/ 703384 w 8177213"/>
              <a:gd name="connsiteY100" fmla="*/ 104959 h 2873517"/>
              <a:gd name="connsiteX101" fmla="*/ 677007 w 8177213"/>
              <a:gd name="connsiteY101" fmla="*/ 96167 h 2873517"/>
              <a:gd name="connsiteX102" fmla="*/ 633046 w 8177213"/>
              <a:gd name="connsiteY102" fmla="*/ 87374 h 2873517"/>
              <a:gd name="connsiteX103" fmla="*/ 580292 w 8177213"/>
              <a:gd name="connsiteY103" fmla="*/ 69790 h 2873517"/>
              <a:gd name="connsiteX104" fmla="*/ 553915 w 8177213"/>
              <a:gd name="connsiteY104" fmla="*/ 60997 h 2873517"/>
              <a:gd name="connsiteX105" fmla="*/ 483577 w 8177213"/>
              <a:gd name="connsiteY105" fmla="*/ 43413 h 2873517"/>
              <a:gd name="connsiteX106" fmla="*/ 413238 w 8177213"/>
              <a:gd name="connsiteY106" fmla="*/ 25828 h 2873517"/>
              <a:gd name="connsiteX107" fmla="*/ 237392 w 8177213"/>
              <a:gd name="connsiteY107" fmla="*/ 14105 h 2873517"/>
              <a:gd name="connsiteX108" fmla="*/ 0 w 8177213"/>
              <a:gd name="connsiteY108" fmla="*/ 0 h 2873517"/>
              <a:gd name="connsiteX109" fmla="*/ 0 w 8177213"/>
              <a:gd name="connsiteY109" fmla="*/ 2865743 h 2873517"/>
              <a:gd name="connsiteX110" fmla="*/ 8177213 w 8177213"/>
              <a:gd name="connsiteY110" fmla="*/ 2873517 h 2873517"/>
              <a:gd name="connsiteX111" fmla="*/ 8104791 w 8177213"/>
              <a:gd name="connsiteY111" fmla="*/ 2752945 h 2873517"/>
              <a:gd name="connsiteX112" fmla="*/ 8044961 w 8177213"/>
              <a:gd name="connsiteY112" fmla="*/ 2707482 h 2873517"/>
              <a:gd name="connsiteX113" fmla="*/ 7930661 w 8177213"/>
              <a:gd name="connsiteY113" fmla="*/ 2698690 h 2873517"/>
              <a:gd name="connsiteX114" fmla="*/ 7965830 w 8177213"/>
              <a:gd name="connsiteY114" fmla="*/ 2663520 h 2873517"/>
              <a:gd name="connsiteX115" fmla="*/ 7983415 w 8177213"/>
              <a:gd name="connsiteY115" fmla="*/ 2637143 h 2873517"/>
              <a:gd name="connsiteX116" fmla="*/ 7675684 w 8177213"/>
              <a:gd name="connsiteY116" fmla="*/ 2610767 h 2873517"/>
              <a:gd name="connsiteX117" fmla="*/ 7649307 w 8177213"/>
              <a:gd name="connsiteY117" fmla="*/ 2584390 h 2873517"/>
              <a:gd name="connsiteX118" fmla="*/ 7614138 w 8177213"/>
              <a:gd name="connsiteY118" fmla="*/ 2575597 h 2873517"/>
              <a:gd name="connsiteX119" fmla="*/ 7587761 w 8177213"/>
              <a:gd name="connsiteY119" fmla="*/ 2566805 h 2873517"/>
              <a:gd name="connsiteX120" fmla="*/ 7578969 w 8177213"/>
              <a:gd name="connsiteY120" fmla="*/ 2540428 h 2873517"/>
              <a:gd name="connsiteX121" fmla="*/ 7631723 w 8177213"/>
              <a:gd name="connsiteY121" fmla="*/ 2514051 h 2873517"/>
              <a:gd name="connsiteX122" fmla="*/ 7552592 w 8177213"/>
              <a:gd name="connsiteY122" fmla="*/ 2478882 h 2873517"/>
              <a:gd name="connsiteX123" fmla="*/ 7499838 w 8177213"/>
              <a:gd name="connsiteY123" fmla="*/ 2461297 h 2873517"/>
              <a:gd name="connsiteX124" fmla="*/ 7447084 w 8177213"/>
              <a:gd name="connsiteY124" fmla="*/ 2452505 h 2873517"/>
              <a:gd name="connsiteX125" fmla="*/ 7420707 w 8177213"/>
              <a:gd name="connsiteY125" fmla="*/ 2443713 h 2873517"/>
              <a:gd name="connsiteX126" fmla="*/ 7367954 w 8177213"/>
              <a:gd name="connsiteY126" fmla="*/ 2434920 h 2873517"/>
              <a:gd name="connsiteX127" fmla="*/ 7341577 w 8177213"/>
              <a:gd name="connsiteY127" fmla="*/ 2417336 h 2873517"/>
              <a:gd name="connsiteX128" fmla="*/ 7297615 w 8177213"/>
              <a:gd name="connsiteY128" fmla="*/ 2373374 h 2873517"/>
              <a:gd name="connsiteX129" fmla="*/ 7244861 w 8177213"/>
              <a:gd name="connsiteY129" fmla="*/ 2355790 h 2873517"/>
              <a:gd name="connsiteX130" fmla="*/ 7218484 w 8177213"/>
              <a:gd name="connsiteY130" fmla="*/ 2346997 h 2873517"/>
              <a:gd name="connsiteX131" fmla="*/ 7244861 w 8177213"/>
              <a:gd name="connsiteY131" fmla="*/ 2329413 h 2873517"/>
              <a:gd name="connsiteX132" fmla="*/ 7288823 w 8177213"/>
              <a:gd name="connsiteY132" fmla="*/ 2320620 h 2873517"/>
              <a:gd name="connsiteX133" fmla="*/ 7227277 w 8177213"/>
              <a:gd name="connsiteY133" fmla="*/ 2276659 h 2873517"/>
              <a:gd name="connsiteX134" fmla="*/ 7200900 w 8177213"/>
              <a:gd name="connsiteY134" fmla="*/ 2267867 h 2873517"/>
              <a:gd name="connsiteX135" fmla="*/ 7112977 w 8177213"/>
              <a:gd name="connsiteY135" fmla="*/ 2250282 h 2873517"/>
              <a:gd name="connsiteX136" fmla="*/ 6866792 w 8177213"/>
              <a:gd name="connsiteY136" fmla="*/ 2241490 h 2873517"/>
              <a:gd name="connsiteX137" fmla="*/ 6814038 w 8177213"/>
              <a:gd name="connsiteY137" fmla="*/ 2215113 h 2873517"/>
              <a:gd name="connsiteX138" fmla="*/ 6761284 w 8177213"/>
              <a:gd name="connsiteY138" fmla="*/ 2197528 h 2873517"/>
              <a:gd name="connsiteX139" fmla="*/ 6664569 w 8177213"/>
              <a:gd name="connsiteY139" fmla="*/ 2179943 h 2873517"/>
              <a:gd name="connsiteX140" fmla="*/ 6567854 w 8177213"/>
              <a:gd name="connsiteY140" fmla="*/ 2153567 h 2873517"/>
              <a:gd name="connsiteX141" fmla="*/ 6550269 w 8177213"/>
              <a:gd name="connsiteY141" fmla="*/ 2127190 h 2873517"/>
              <a:gd name="connsiteX142" fmla="*/ 6585438 w 8177213"/>
              <a:gd name="connsiteY142" fmla="*/ 2118397 h 2873517"/>
              <a:gd name="connsiteX143" fmla="*/ 6286500 w 8177213"/>
              <a:gd name="connsiteY143" fmla="*/ 2074436 h 2873517"/>
              <a:gd name="connsiteX144" fmla="*/ 6260123 w 8177213"/>
              <a:gd name="connsiteY144" fmla="*/ 2056851 h 2873517"/>
              <a:gd name="connsiteX145" fmla="*/ 6137030 w 8177213"/>
              <a:gd name="connsiteY145" fmla="*/ 2056851 h 2873517"/>
              <a:gd name="connsiteX0" fmla="*/ 6137030 w 8215313"/>
              <a:gd name="connsiteY0" fmla="*/ 2056851 h 2871245"/>
              <a:gd name="connsiteX1" fmla="*/ 5927945 w 8215313"/>
              <a:gd name="connsiteY1" fmla="*/ 1986513 h 2871245"/>
              <a:gd name="connsiteX2" fmla="*/ 5802923 w 8215313"/>
              <a:gd name="connsiteY2" fmla="*/ 1907382 h 2871245"/>
              <a:gd name="connsiteX3" fmla="*/ 5829300 w 8215313"/>
              <a:gd name="connsiteY3" fmla="*/ 1898590 h 2871245"/>
              <a:gd name="connsiteX4" fmla="*/ 6154615 w 8215313"/>
              <a:gd name="connsiteY4" fmla="*/ 1889797 h 2871245"/>
              <a:gd name="connsiteX5" fmla="*/ 6216161 w 8215313"/>
              <a:gd name="connsiteY5" fmla="*/ 1881005 h 2871245"/>
              <a:gd name="connsiteX6" fmla="*/ 6216161 w 8215313"/>
              <a:gd name="connsiteY6" fmla="*/ 1828251 h 2871245"/>
              <a:gd name="connsiteX7" fmla="*/ 6180992 w 8215313"/>
              <a:gd name="connsiteY7" fmla="*/ 1819459 h 2871245"/>
              <a:gd name="connsiteX8" fmla="*/ 6031523 w 8215313"/>
              <a:gd name="connsiteY8" fmla="*/ 1810667 h 2871245"/>
              <a:gd name="connsiteX9" fmla="*/ 5864469 w 8215313"/>
              <a:gd name="connsiteY9" fmla="*/ 1793082 h 2871245"/>
              <a:gd name="connsiteX10" fmla="*/ 5838092 w 8215313"/>
              <a:gd name="connsiteY10" fmla="*/ 1784290 h 2871245"/>
              <a:gd name="connsiteX11" fmla="*/ 5750169 w 8215313"/>
              <a:gd name="connsiteY11" fmla="*/ 1775497 h 2871245"/>
              <a:gd name="connsiteX12" fmla="*/ 5679830 w 8215313"/>
              <a:gd name="connsiteY12" fmla="*/ 1766705 h 2871245"/>
              <a:gd name="connsiteX13" fmla="*/ 5662246 w 8215313"/>
              <a:gd name="connsiteY13" fmla="*/ 1696367 h 2871245"/>
              <a:gd name="connsiteX14" fmla="*/ 5609492 w 8215313"/>
              <a:gd name="connsiteY14" fmla="*/ 1687574 h 2871245"/>
              <a:gd name="connsiteX15" fmla="*/ 5583115 w 8215313"/>
              <a:gd name="connsiteY15" fmla="*/ 1678782 h 2871245"/>
              <a:gd name="connsiteX16" fmla="*/ 5521569 w 8215313"/>
              <a:gd name="connsiteY16" fmla="*/ 1669990 h 2871245"/>
              <a:gd name="connsiteX17" fmla="*/ 5460023 w 8215313"/>
              <a:gd name="connsiteY17" fmla="*/ 1652405 h 2871245"/>
              <a:gd name="connsiteX18" fmla="*/ 5336930 w 8215313"/>
              <a:gd name="connsiteY18" fmla="*/ 1643613 h 2871245"/>
              <a:gd name="connsiteX19" fmla="*/ 5328138 w 8215313"/>
              <a:gd name="connsiteY19" fmla="*/ 1617236 h 2871245"/>
              <a:gd name="connsiteX20" fmla="*/ 5301761 w 8215313"/>
              <a:gd name="connsiteY20" fmla="*/ 1608443 h 2871245"/>
              <a:gd name="connsiteX21" fmla="*/ 5161084 w 8215313"/>
              <a:gd name="connsiteY21" fmla="*/ 1582067 h 2871245"/>
              <a:gd name="connsiteX22" fmla="*/ 5134707 w 8215313"/>
              <a:gd name="connsiteY22" fmla="*/ 1573274 h 2871245"/>
              <a:gd name="connsiteX23" fmla="*/ 5134707 w 8215313"/>
              <a:gd name="connsiteY23" fmla="*/ 1502936 h 2871245"/>
              <a:gd name="connsiteX24" fmla="*/ 5222630 w 8215313"/>
              <a:gd name="connsiteY24" fmla="*/ 1476559 h 2871245"/>
              <a:gd name="connsiteX25" fmla="*/ 5213838 w 8215313"/>
              <a:gd name="connsiteY25" fmla="*/ 1397428 h 2871245"/>
              <a:gd name="connsiteX26" fmla="*/ 5187461 w 8215313"/>
              <a:gd name="connsiteY26" fmla="*/ 1388636 h 2871245"/>
              <a:gd name="connsiteX27" fmla="*/ 5152292 w 8215313"/>
              <a:gd name="connsiteY27" fmla="*/ 1379843 h 2871245"/>
              <a:gd name="connsiteX28" fmla="*/ 5125915 w 8215313"/>
              <a:gd name="connsiteY28" fmla="*/ 1371051 h 2871245"/>
              <a:gd name="connsiteX29" fmla="*/ 5055577 w 8215313"/>
              <a:gd name="connsiteY29" fmla="*/ 1353467 h 2871245"/>
              <a:gd name="connsiteX30" fmla="*/ 4985238 w 8215313"/>
              <a:gd name="connsiteY30" fmla="*/ 1335882 h 2871245"/>
              <a:gd name="connsiteX31" fmla="*/ 4906107 w 8215313"/>
              <a:gd name="connsiteY31" fmla="*/ 1318297 h 2871245"/>
              <a:gd name="connsiteX32" fmla="*/ 4879730 w 8215313"/>
              <a:gd name="connsiteY32" fmla="*/ 1309505 h 2871245"/>
              <a:gd name="connsiteX33" fmla="*/ 4853354 w 8215313"/>
              <a:gd name="connsiteY33" fmla="*/ 1291920 h 2871245"/>
              <a:gd name="connsiteX34" fmla="*/ 4844561 w 8215313"/>
              <a:gd name="connsiteY34" fmla="*/ 1247959 h 2871245"/>
              <a:gd name="connsiteX35" fmla="*/ 4835769 w 8215313"/>
              <a:gd name="connsiteY35" fmla="*/ 1221582 h 2871245"/>
              <a:gd name="connsiteX36" fmla="*/ 4862146 w 8215313"/>
              <a:gd name="connsiteY36" fmla="*/ 1195205 h 2871245"/>
              <a:gd name="connsiteX37" fmla="*/ 4888523 w 8215313"/>
              <a:gd name="connsiteY37" fmla="*/ 1186413 h 2871245"/>
              <a:gd name="connsiteX38" fmla="*/ 4826977 w 8215313"/>
              <a:gd name="connsiteY38" fmla="*/ 1160036 h 2871245"/>
              <a:gd name="connsiteX39" fmla="*/ 4721469 w 8215313"/>
              <a:gd name="connsiteY39" fmla="*/ 1151243 h 2871245"/>
              <a:gd name="connsiteX40" fmla="*/ 4642338 w 8215313"/>
              <a:gd name="connsiteY40" fmla="*/ 1133659 h 2871245"/>
              <a:gd name="connsiteX41" fmla="*/ 4580792 w 8215313"/>
              <a:gd name="connsiteY41" fmla="*/ 1116074 h 2871245"/>
              <a:gd name="connsiteX42" fmla="*/ 4528038 w 8215313"/>
              <a:gd name="connsiteY42" fmla="*/ 1080905 h 2871245"/>
              <a:gd name="connsiteX43" fmla="*/ 4510454 w 8215313"/>
              <a:gd name="connsiteY43" fmla="*/ 1054528 h 2871245"/>
              <a:gd name="connsiteX44" fmla="*/ 4501661 w 8215313"/>
              <a:gd name="connsiteY44" fmla="*/ 1028151 h 2871245"/>
              <a:gd name="connsiteX45" fmla="*/ 4387361 w 8215313"/>
              <a:gd name="connsiteY45" fmla="*/ 1001774 h 2871245"/>
              <a:gd name="connsiteX46" fmla="*/ 4360984 w 8215313"/>
              <a:gd name="connsiteY46" fmla="*/ 984190 h 2871245"/>
              <a:gd name="connsiteX47" fmla="*/ 4308230 w 8215313"/>
              <a:gd name="connsiteY47" fmla="*/ 966605 h 2871245"/>
              <a:gd name="connsiteX48" fmla="*/ 4255477 w 8215313"/>
              <a:gd name="connsiteY48" fmla="*/ 949020 h 2871245"/>
              <a:gd name="connsiteX49" fmla="*/ 4229100 w 8215313"/>
              <a:gd name="connsiteY49" fmla="*/ 940228 h 2871245"/>
              <a:gd name="connsiteX50" fmla="*/ 4202723 w 8215313"/>
              <a:gd name="connsiteY50" fmla="*/ 931436 h 2871245"/>
              <a:gd name="connsiteX51" fmla="*/ 4185138 w 8215313"/>
              <a:gd name="connsiteY51" fmla="*/ 905059 h 2871245"/>
              <a:gd name="connsiteX52" fmla="*/ 4237892 w 8215313"/>
              <a:gd name="connsiteY52" fmla="*/ 887474 h 2871245"/>
              <a:gd name="connsiteX53" fmla="*/ 4281854 w 8215313"/>
              <a:gd name="connsiteY53" fmla="*/ 843513 h 2871245"/>
              <a:gd name="connsiteX54" fmla="*/ 4308230 w 8215313"/>
              <a:gd name="connsiteY54" fmla="*/ 817136 h 2871245"/>
              <a:gd name="connsiteX55" fmla="*/ 4396154 w 8215313"/>
              <a:gd name="connsiteY55" fmla="*/ 790759 h 2871245"/>
              <a:gd name="connsiteX56" fmla="*/ 4492869 w 8215313"/>
              <a:gd name="connsiteY56" fmla="*/ 773174 h 2871245"/>
              <a:gd name="connsiteX57" fmla="*/ 4563207 w 8215313"/>
              <a:gd name="connsiteY57" fmla="*/ 764382 h 2871245"/>
              <a:gd name="connsiteX58" fmla="*/ 4671830 w 8215313"/>
              <a:gd name="connsiteY58" fmla="*/ 742767 h 2871245"/>
              <a:gd name="connsiteX59" fmla="*/ 4751142 w 8215313"/>
              <a:gd name="connsiteY59" fmla="*/ 717307 h 2871245"/>
              <a:gd name="connsiteX60" fmla="*/ 4789425 w 8215313"/>
              <a:gd name="connsiteY60" fmla="*/ 687815 h 2871245"/>
              <a:gd name="connsiteX61" fmla="*/ 4846210 w 8215313"/>
              <a:gd name="connsiteY61" fmla="*/ 665467 h 2871245"/>
              <a:gd name="connsiteX62" fmla="*/ 4898963 w 8215313"/>
              <a:gd name="connsiteY62" fmla="*/ 645502 h 2871245"/>
              <a:gd name="connsiteX63" fmla="*/ 4951717 w 8215313"/>
              <a:gd name="connsiteY63" fmla="*/ 627917 h 2871245"/>
              <a:gd name="connsiteX64" fmla="*/ 4992748 w 8215313"/>
              <a:gd name="connsiteY64" fmla="*/ 608684 h 2871245"/>
              <a:gd name="connsiteX65" fmla="*/ 4986704 w 8215313"/>
              <a:gd name="connsiteY65" fmla="*/ 550985 h 2871245"/>
              <a:gd name="connsiteX66" fmla="*/ 4916914 w 8215313"/>
              <a:gd name="connsiteY66" fmla="*/ 482296 h 2871245"/>
              <a:gd name="connsiteX67" fmla="*/ 4976446 w 8215313"/>
              <a:gd name="connsiteY67" fmla="*/ 421482 h 2871245"/>
              <a:gd name="connsiteX68" fmla="*/ 4932484 w 8215313"/>
              <a:gd name="connsiteY68" fmla="*/ 412690 h 2871245"/>
              <a:gd name="connsiteX69" fmla="*/ 4834486 w 8215313"/>
              <a:gd name="connsiteY69" fmla="*/ 359936 h 2871245"/>
              <a:gd name="connsiteX70" fmla="*/ 4712677 w 8215313"/>
              <a:gd name="connsiteY70" fmla="*/ 333559 h 2871245"/>
              <a:gd name="connsiteX71" fmla="*/ 4686300 w 8215313"/>
              <a:gd name="connsiteY71" fmla="*/ 324767 h 2871245"/>
              <a:gd name="connsiteX72" fmla="*/ 4659923 w 8215313"/>
              <a:gd name="connsiteY72" fmla="*/ 307182 h 2871245"/>
              <a:gd name="connsiteX73" fmla="*/ 4589584 w 8215313"/>
              <a:gd name="connsiteY73" fmla="*/ 289597 h 2871245"/>
              <a:gd name="connsiteX74" fmla="*/ 4563207 w 8215313"/>
              <a:gd name="connsiteY74" fmla="*/ 280805 h 2871245"/>
              <a:gd name="connsiteX75" fmla="*/ 4466492 w 8215313"/>
              <a:gd name="connsiteY75" fmla="*/ 254428 h 2871245"/>
              <a:gd name="connsiteX76" fmla="*/ 4440115 w 8215313"/>
              <a:gd name="connsiteY76" fmla="*/ 245636 h 2871245"/>
              <a:gd name="connsiteX77" fmla="*/ 4378569 w 8215313"/>
              <a:gd name="connsiteY77" fmla="*/ 236843 h 2871245"/>
              <a:gd name="connsiteX78" fmla="*/ 4325815 w 8215313"/>
              <a:gd name="connsiteY78" fmla="*/ 219259 h 2871245"/>
              <a:gd name="connsiteX79" fmla="*/ 4211515 w 8215313"/>
              <a:gd name="connsiteY79" fmla="*/ 201674 h 2871245"/>
              <a:gd name="connsiteX80" fmla="*/ 4141177 w 8215313"/>
              <a:gd name="connsiteY80" fmla="*/ 184090 h 2871245"/>
              <a:gd name="connsiteX81" fmla="*/ 4106007 w 8215313"/>
              <a:gd name="connsiteY81" fmla="*/ 175297 h 2871245"/>
              <a:gd name="connsiteX82" fmla="*/ 4079630 w 8215313"/>
              <a:gd name="connsiteY82" fmla="*/ 166505 h 2871245"/>
              <a:gd name="connsiteX83" fmla="*/ 3912577 w 8215313"/>
              <a:gd name="connsiteY83" fmla="*/ 157713 h 2871245"/>
              <a:gd name="connsiteX84" fmla="*/ 3851030 w 8215313"/>
              <a:gd name="connsiteY84" fmla="*/ 148920 h 2871245"/>
              <a:gd name="connsiteX85" fmla="*/ 3833446 w 8215313"/>
              <a:gd name="connsiteY85" fmla="*/ 122543 h 2871245"/>
              <a:gd name="connsiteX86" fmla="*/ 3798277 w 8215313"/>
              <a:gd name="connsiteY86" fmla="*/ 113751 h 2871245"/>
              <a:gd name="connsiteX87" fmla="*/ 3437792 w 8215313"/>
              <a:gd name="connsiteY87" fmla="*/ 122543 h 2871245"/>
              <a:gd name="connsiteX88" fmla="*/ 3323492 w 8215313"/>
              <a:gd name="connsiteY88" fmla="*/ 131336 h 2871245"/>
              <a:gd name="connsiteX89" fmla="*/ 2954215 w 8215313"/>
              <a:gd name="connsiteY89" fmla="*/ 122543 h 2871245"/>
              <a:gd name="connsiteX90" fmla="*/ 2919046 w 8215313"/>
              <a:gd name="connsiteY90" fmla="*/ 113751 h 2871245"/>
              <a:gd name="connsiteX91" fmla="*/ 2866292 w 8215313"/>
              <a:gd name="connsiteY91" fmla="*/ 104959 h 2871245"/>
              <a:gd name="connsiteX92" fmla="*/ 2813538 w 8215313"/>
              <a:gd name="connsiteY92" fmla="*/ 87374 h 2871245"/>
              <a:gd name="connsiteX93" fmla="*/ 2760784 w 8215313"/>
              <a:gd name="connsiteY93" fmla="*/ 69790 h 2871245"/>
              <a:gd name="connsiteX94" fmla="*/ 2539261 w 8215313"/>
              <a:gd name="connsiteY94" fmla="*/ 72148 h 2871245"/>
              <a:gd name="connsiteX95" fmla="*/ 1433146 w 8215313"/>
              <a:gd name="connsiteY95" fmla="*/ 69790 h 2871245"/>
              <a:gd name="connsiteX96" fmla="*/ 1301261 w 8215313"/>
              <a:gd name="connsiteY96" fmla="*/ 87374 h 2871245"/>
              <a:gd name="connsiteX97" fmla="*/ 1151792 w 8215313"/>
              <a:gd name="connsiteY97" fmla="*/ 113751 h 2871245"/>
              <a:gd name="connsiteX98" fmla="*/ 1046284 w 8215313"/>
              <a:gd name="connsiteY98" fmla="*/ 131336 h 2871245"/>
              <a:gd name="connsiteX99" fmla="*/ 738554 w 8215313"/>
              <a:gd name="connsiteY99" fmla="*/ 122543 h 2871245"/>
              <a:gd name="connsiteX100" fmla="*/ 703384 w 8215313"/>
              <a:gd name="connsiteY100" fmla="*/ 104959 h 2871245"/>
              <a:gd name="connsiteX101" fmla="*/ 677007 w 8215313"/>
              <a:gd name="connsiteY101" fmla="*/ 96167 h 2871245"/>
              <a:gd name="connsiteX102" fmla="*/ 633046 w 8215313"/>
              <a:gd name="connsiteY102" fmla="*/ 87374 h 2871245"/>
              <a:gd name="connsiteX103" fmla="*/ 580292 w 8215313"/>
              <a:gd name="connsiteY103" fmla="*/ 69790 h 2871245"/>
              <a:gd name="connsiteX104" fmla="*/ 553915 w 8215313"/>
              <a:gd name="connsiteY104" fmla="*/ 60997 h 2871245"/>
              <a:gd name="connsiteX105" fmla="*/ 483577 w 8215313"/>
              <a:gd name="connsiteY105" fmla="*/ 43413 h 2871245"/>
              <a:gd name="connsiteX106" fmla="*/ 413238 w 8215313"/>
              <a:gd name="connsiteY106" fmla="*/ 25828 h 2871245"/>
              <a:gd name="connsiteX107" fmla="*/ 237392 w 8215313"/>
              <a:gd name="connsiteY107" fmla="*/ 14105 h 2871245"/>
              <a:gd name="connsiteX108" fmla="*/ 0 w 8215313"/>
              <a:gd name="connsiteY108" fmla="*/ 0 h 2871245"/>
              <a:gd name="connsiteX109" fmla="*/ 0 w 8215313"/>
              <a:gd name="connsiteY109" fmla="*/ 2865743 h 2871245"/>
              <a:gd name="connsiteX110" fmla="*/ 8215313 w 8215313"/>
              <a:gd name="connsiteY110" fmla="*/ 2871245 h 2871245"/>
              <a:gd name="connsiteX111" fmla="*/ 8104791 w 8215313"/>
              <a:gd name="connsiteY111" fmla="*/ 2752945 h 2871245"/>
              <a:gd name="connsiteX112" fmla="*/ 8044961 w 8215313"/>
              <a:gd name="connsiteY112" fmla="*/ 2707482 h 2871245"/>
              <a:gd name="connsiteX113" fmla="*/ 7930661 w 8215313"/>
              <a:gd name="connsiteY113" fmla="*/ 2698690 h 2871245"/>
              <a:gd name="connsiteX114" fmla="*/ 7965830 w 8215313"/>
              <a:gd name="connsiteY114" fmla="*/ 2663520 h 2871245"/>
              <a:gd name="connsiteX115" fmla="*/ 7983415 w 8215313"/>
              <a:gd name="connsiteY115" fmla="*/ 2637143 h 2871245"/>
              <a:gd name="connsiteX116" fmla="*/ 7675684 w 8215313"/>
              <a:gd name="connsiteY116" fmla="*/ 2610767 h 2871245"/>
              <a:gd name="connsiteX117" fmla="*/ 7649307 w 8215313"/>
              <a:gd name="connsiteY117" fmla="*/ 2584390 h 2871245"/>
              <a:gd name="connsiteX118" fmla="*/ 7614138 w 8215313"/>
              <a:gd name="connsiteY118" fmla="*/ 2575597 h 2871245"/>
              <a:gd name="connsiteX119" fmla="*/ 7587761 w 8215313"/>
              <a:gd name="connsiteY119" fmla="*/ 2566805 h 2871245"/>
              <a:gd name="connsiteX120" fmla="*/ 7578969 w 8215313"/>
              <a:gd name="connsiteY120" fmla="*/ 2540428 h 2871245"/>
              <a:gd name="connsiteX121" fmla="*/ 7631723 w 8215313"/>
              <a:gd name="connsiteY121" fmla="*/ 2514051 h 2871245"/>
              <a:gd name="connsiteX122" fmla="*/ 7552592 w 8215313"/>
              <a:gd name="connsiteY122" fmla="*/ 2478882 h 2871245"/>
              <a:gd name="connsiteX123" fmla="*/ 7499838 w 8215313"/>
              <a:gd name="connsiteY123" fmla="*/ 2461297 h 2871245"/>
              <a:gd name="connsiteX124" fmla="*/ 7447084 w 8215313"/>
              <a:gd name="connsiteY124" fmla="*/ 2452505 h 2871245"/>
              <a:gd name="connsiteX125" fmla="*/ 7420707 w 8215313"/>
              <a:gd name="connsiteY125" fmla="*/ 2443713 h 2871245"/>
              <a:gd name="connsiteX126" fmla="*/ 7367954 w 8215313"/>
              <a:gd name="connsiteY126" fmla="*/ 2434920 h 2871245"/>
              <a:gd name="connsiteX127" fmla="*/ 7341577 w 8215313"/>
              <a:gd name="connsiteY127" fmla="*/ 2417336 h 2871245"/>
              <a:gd name="connsiteX128" fmla="*/ 7297615 w 8215313"/>
              <a:gd name="connsiteY128" fmla="*/ 2373374 h 2871245"/>
              <a:gd name="connsiteX129" fmla="*/ 7244861 w 8215313"/>
              <a:gd name="connsiteY129" fmla="*/ 2355790 h 2871245"/>
              <a:gd name="connsiteX130" fmla="*/ 7218484 w 8215313"/>
              <a:gd name="connsiteY130" fmla="*/ 2346997 h 2871245"/>
              <a:gd name="connsiteX131" fmla="*/ 7244861 w 8215313"/>
              <a:gd name="connsiteY131" fmla="*/ 2329413 h 2871245"/>
              <a:gd name="connsiteX132" fmla="*/ 7288823 w 8215313"/>
              <a:gd name="connsiteY132" fmla="*/ 2320620 h 2871245"/>
              <a:gd name="connsiteX133" fmla="*/ 7227277 w 8215313"/>
              <a:gd name="connsiteY133" fmla="*/ 2276659 h 2871245"/>
              <a:gd name="connsiteX134" fmla="*/ 7200900 w 8215313"/>
              <a:gd name="connsiteY134" fmla="*/ 2267867 h 2871245"/>
              <a:gd name="connsiteX135" fmla="*/ 7112977 w 8215313"/>
              <a:gd name="connsiteY135" fmla="*/ 2250282 h 2871245"/>
              <a:gd name="connsiteX136" fmla="*/ 6866792 w 8215313"/>
              <a:gd name="connsiteY136" fmla="*/ 2241490 h 2871245"/>
              <a:gd name="connsiteX137" fmla="*/ 6814038 w 8215313"/>
              <a:gd name="connsiteY137" fmla="*/ 2215113 h 2871245"/>
              <a:gd name="connsiteX138" fmla="*/ 6761284 w 8215313"/>
              <a:gd name="connsiteY138" fmla="*/ 2197528 h 2871245"/>
              <a:gd name="connsiteX139" fmla="*/ 6664569 w 8215313"/>
              <a:gd name="connsiteY139" fmla="*/ 2179943 h 2871245"/>
              <a:gd name="connsiteX140" fmla="*/ 6567854 w 8215313"/>
              <a:gd name="connsiteY140" fmla="*/ 2153567 h 2871245"/>
              <a:gd name="connsiteX141" fmla="*/ 6550269 w 8215313"/>
              <a:gd name="connsiteY141" fmla="*/ 2127190 h 2871245"/>
              <a:gd name="connsiteX142" fmla="*/ 6585438 w 8215313"/>
              <a:gd name="connsiteY142" fmla="*/ 2118397 h 2871245"/>
              <a:gd name="connsiteX143" fmla="*/ 6286500 w 8215313"/>
              <a:gd name="connsiteY143" fmla="*/ 2074436 h 2871245"/>
              <a:gd name="connsiteX144" fmla="*/ 6260123 w 8215313"/>
              <a:gd name="connsiteY144" fmla="*/ 2056851 h 2871245"/>
              <a:gd name="connsiteX145" fmla="*/ 6137030 w 8215313"/>
              <a:gd name="connsiteY145" fmla="*/ 2056851 h 2871245"/>
              <a:gd name="connsiteX0" fmla="*/ 6137030 w 8104791"/>
              <a:gd name="connsiteY0" fmla="*/ 2056851 h 2865743"/>
              <a:gd name="connsiteX1" fmla="*/ 5927945 w 8104791"/>
              <a:gd name="connsiteY1" fmla="*/ 1986513 h 2865743"/>
              <a:gd name="connsiteX2" fmla="*/ 5802923 w 8104791"/>
              <a:gd name="connsiteY2" fmla="*/ 1907382 h 2865743"/>
              <a:gd name="connsiteX3" fmla="*/ 5829300 w 8104791"/>
              <a:gd name="connsiteY3" fmla="*/ 1898590 h 2865743"/>
              <a:gd name="connsiteX4" fmla="*/ 6154615 w 8104791"/>
              <a:gd name="connsiteY4" fmla="*/ 1889797 h 2865743"/>
              <a:gd name="connsiteX5" fmla="*/ 6216161 w 8104791"/>
              <a:gd name="connsiteY5" fmla="*/ 1881005 h 2865743"/>
              <a:gd name="connsiteX6" fmla="*/ 6216161 w 8104791"/>
              <a:gd name="connsiteY6" fmla="*/ 1828251 h 2865743"/>
              <a:gd name="connsiteX7" fmla="*/ 6180992 w 8104791"/>
              <a:gd name="connsiteY7" fmla="*/ 1819459 h 2865743"/>
              <a:gd name="connsiteX8" fmla="*/ 6031523 w 8104791"/>
              <a:gd name="connsiteY8" fmla="*/ 1810667 h 2865743"/>
              <a:gd name="connsiteX9" fmla="*/ 5864469 w 8104791"/>
              <a:gd name="connsiteY9" fmla="*/ 1793082 h 2865743"/>
              <a:gd name="connsiteX10" fmla="*/ 5838092 w 8104791"/>
              <a:gd name="connsiteY10" fmla="*/ 1784290 h 2865743"/>
              <a:gd name="connsiteX11" fmla="*/ 5750169 w 8104791"/>
              <a:gd name="connsiteY11" fmla="*/ 1775497 h 2865743"/>
              <a:gd name="connsiteX12" fmla="*/ 5679830 w 8104791"/>
              <a:gd name="connsiteY12" fmla="*/ 1766705 h 2865743"/>
              <a:gd name="connsiteX13" fmla="*/ 5662246 w 8104791"/>
              <a:gd name="connsiteY13" fmla="*/ 1696367 h 2865743"/>
              <a:gd name="connsiteX14" fmla="*/ 5609492 w 8104791"/>
              <a:gd name="connsiteY14" fmla="*/ 1687574 h 2865743"/>
              <a:gd name="connsiteX15" fmla="*/ 5583115 w 8104791"/>
              <a:gd name="connsiteY15" fmla="*/ 1678782 h 2865743"/>
              <a:gd name="connsiteX16" fmla="*/ 5521569 w 8104791"/>
              <a:gd name="connsiteY16" fmla="*/ 1669990 h 2865743"/>
              <a:gd name="connsiteX17" fmla="*/ 5460023 w 8104791"/>
              <a:gd name="connsiteY17" fmla="*/ 1652405 h 2865743"/>
              <a:gd name="connsiteX18" fmla="*/ 5336930 w 8104791"/>
              <a:gd name="connsiteY18" fmla="*/ 1643613 h 2865743"/>
              <a:gd name="connsiteX19" fmla="*/ 5328138 w 8104791"/>
              <a:gd name="connsiteY19" fmla="*/ 1617236 h 2865743"/>
              <a:gd name="connsiteX20" fmla="*/ 5301761 w 8104791"/>
              <a:gd name="connsiteY20" fmla="*/ 1608443 h 2865743"/>
              <a:gd name="connsiteX21" fmla="*/ 5161084 w 8104791"/>
              <a:gd name="connsiteY21" fmla="*/ 1582067 h 2865743"/>
              <a:gd name="connsiteX22" fmla="*/ 5134707 w 8104791"/>
              <a:gd name="connsiteY22" fmla="*/ 1573274 h 2865743"/>
              <a:gd name="connsiteX23" fmla="*/ 5134707 w 8104791"/>
              <a:gd name="connsiteY23" fmla="*/ 1502936 h 2865743"/>
              <a:gd name="connsiteX24" fmla="*/ 5222630 w 8104791"/>
              <a:gd name="connsiteY24" fmla="*/ 1476559 h 2865743"/>
              <a:gd name="connsiteX25" fmla="*/ 5213838 w 8104791"/>
              <a:gd name="connsiteY25" fmla="*/ 1397428 h 2865743"/>
              <a:gd name="connsiteX26" fmla="*/ 5187461 w 8104791"/>
              <a:gd name="connsiteY26" fmla="*/ 1388636 h 2865743"/>
              <a:gd name="connsiteX27" fmla="*/ 5152292 w 8104791"/>
              <a:gd name="connsiteY27" fmla="*/ 1379843 h 2865743"/>
              <a:gd name="connsiteX28" fmla="*/ 5125915 w 8104791"/>
              <a:gd name="connsiteY28" fmla="*/ 1371051 h 2865743"/>
              <a:gd name="connsiteX29" fmla="*/ 5055577 w 8104791"/>
              <a:gd name="connsiteY29" fmla="*/ 1353467 h 2865743"/>
              <a:gd name="connsiteX30" fmla="*/ 4985238 w 8104791"/>
              <a:gd name="connsiteY30" fmla="*/ 1335882 h 2865743"/>
              <a:gd name="connsiteX31" fmla="*/ 4906107 w 8104791"/>
              <a:gd name="connsiteY31" fmla="*/ 1318297 h 2865743"/>
              <a:gd name="connsiteX32" fmla="*/ 4879730 w 8104791"/>
              <a:gd name="connsiteY32" fmla="*/ 1309505 h 2865743"/>
              <a:gd name="connsiteX33" fmla="*/ 4853354 w 8104791"/>
              <a:gd name="connsiteY33" fmla="*/ 1291920 h 2865743"/>
              <a:gd name="connsiteX34" fmla="*/ 4844561 w 8104791"/>
              <a:gd name="connsiteY34" fmla="*/ 1247959 h 2865743"/>
              <a:gd name="connsiteX35" fmla="*/ 4835769 w 8104791"/>
              <a:gd name="connsiteY35" fmla="*/ 1221582 h 2865743"/>
              <a:gd name="connsiteX36" fmla="*/ 4862146 w 8104791"/>
              <a:gd name="connsiteY36" fmla="*/ 1195205 h 2865743"/>
              <a:gd name="connsiteX37" fmla="*/ 4888523 w 8104791"/>
              <a:gd name="connsiteY37" fmla="*/ 1186413 h 2865743"/>
              <a:gd name="connsiteX38" fmla="*/ 4826977 w 8104791"/>
              <a:gd name="connsiteY38" fmla="*/ 1160036 h 2865743"/>
              <a:gd name="connsiteX39" fmla="*/ 4721469 w 8104791"/>
              <a:gd name="connsiteY39" fmla="*/ 1151243 h 2865743"/>
              <a:gd name="connsiteX40" fmla="*/ 4642338 w 8104791"/>
              <a:gd name="connsiteY40" fmla="*/ 1133659 h 2865743"/>
              <a:gd name="connsiteX41" fmla="*/ 4580792 w 8104791"/>
              <a:gd name="connsiteY41" fmla="*/ 1116074 h 2865743"/>
              <a:gd name="connsiteX42" fmla="*/ 4528038 w 8104791"/>
              <a:gd name="connsiteY42" fmla="*/ 1080905 h 2865743"/>
              <a:gd name="connsiteX43" fmla="*/ 4510454 w 8104791"/>
              <a:gd name="connsiteY43" fmla="*/ 1054528 h 2865743"/>
              <a:gd name="connsiteX44" fmla="*/ 4501661 w 8104791"/>
              <a:gd name="connsiteY44" fmla="*/ 1028151 h 2865743"/>
              <a:gd name="connsiteX45" fmla="*/ 4387361 w 8104791"/>
              <a:gd name="connsiteY45" fmla="*/ 1001774 h 2865743"/>
              <a:gd name="connsiteX46" fmla="*/ 4360984 w 8104791"/>
              <a:gd name="connsiteY46" fmla="*/ 984190 h 2865743"/>
              <a:gd name="connsiteX47" fmla="*/ 4308230 w 8104791"/>
              <a:gd name="connsiteY47" fmla="*/ 966605 h 2865743"/>
              <a:gd name="connsiteX48" fmla="*/ 4255477 w 8104791"/>
              <a:gd name="connsiteY48" fmla="*/ 949020 h 2865743"/>
              <a:gd name="connsiteX49" fmla="*/ 4229100 w 8104791"/>
              <a:gd name="connsiteY49" fmla="*/ 940228 h 2865743"/>
              <a:gd name="connsiteX50" fmla="*/ 4202723 w 8104791"/>
              <a:gd name="connsiteY50" fmla="*/ 931436 h 2865743"/>
              <a:gd name="connsiteX51" fmla="*/ 4185138 w 8104791"/>
              <a:gd name="connsiteY51" fmla="*/ 905059 h 2865743"/>
              <a:gd name="connsiteX52" fmla="*/ 4237892 w 8104791"/>
              <a:gd name="connsiteY52" fmla="*/ 887474 h 2865743"/>
              <a:gd name="connsiteX53" fmla="*/ 4281854 w 8104791"/>
              <a:gd name="connsiteY53" fmla="*/ 843513 h 2865743"/>
              <a:gd name="connsiteX54" fmla="*/ 4308230 w 8104791"/>
              <a:gd name="connsiteY54" fmla="*/ 817136 h 2865743"/>
              <a:gd name="connsiteX55" fmla="*/ 4396154 w 8104791"/>
              <a:gd name="connsiteY55" fmla="*/ 790759 h 2865743"/>
              <a:gd name="connsiteX56" fmla="*/ 4492869 w 8104791"/>
              <a:gd name="connsiteY56" fmla="*/ 773174 h 2865743"/>
              <a:gd name="connsiteX57" fmla="*/ 4563207 w 8104791"/>
              <a:gd name="connsiteY57" fmla="*/ 764382 h 2865743"/>
              <a:gd name="connsiteX58" fmla="*/ 4671830 w 8104791"/>
              <a:gd name="connsiteY58" fmla="*/ 742767 h 2865743"/>
              <a:gd name="connsiteX59" fmla="*/ 4751142 w 8104791"/>
              <a:gd name="connsiteY59" fmla="*/ 717307 h 2865743"/>
              <a:gd name="connsiteX60" fmla="*/ 4789425 w 8104791"/>
              <a:gd name="connsiteY60" fmla="*/ 687815 h 2865743"/>
              <a:gd name="connsiteX61" fmla="*/ 4846210 w 8104791"/>
              <a:gd name="connsiteY61" fmla="*/ 665467 h 2865743"/>
              <a:gd name="connsiteX62" fmla="*/ 4898963 w 8104791"/>
              <a:gd name="connsiteY62" fmla="*/ 645502 h 2865743"/>
              <a:gd name="connsiteX63" fmla="*/ 4951717 w 8104791"/>
              <a:gd name="connsiteY63" fmla="*/ 627917 h 2865743"/>
              <a:gd name="connsiteX64" fmla="*/ 4992748 w 8104791"/>
              <a:gd name="connsiteY64" fmla="*/ 608684 h 2865743"/>
              <a:gd name="connsiteX65" fmla="*/ 4986704 w 8104791"/>
              <a:gd name="connsiteY65" fmla="*/ 550985 h 2865743"/>
              <a:gd name="connsiteX66" fmla="*/ 4916914 w 8104791"/>
              <a:gd name="connsiteY66" fmla="*/ 482296 h 2865743"/>
              <a:gd name="connsiteX67" fmla="*/ 4976446 w 8104791"/>
              <a:gd name="connsiteY67" fmla="*/ 421482 h 2865743"/>
              <a:gd name="connsiteX68" fmla="*/ 4932484 w 8104791"/>
              <a:gd name="connsiteY68" fmla="*/ 412690 h 2865743"/>
              <a:gd name="connsiteX69" fmla="*/ 4834486 w 8104791"/>
              <a:gd name="connsiteY69" fmla="*/ 359936 h 2865743"/>
              <a:gd name="connsiteX70" fmla="*/ 4712677 w 8104791"/>
              <a:gd name="connsiteY70" fmla="*/ 333559 h 2865743"/>
              <a:gd name="connsiteX71" fmla="*/ 4686300 w 8104791"/>
              <a:gd name="connsiteY71" fmla="*/ 324767 h 2865743"/>
              <a:gd name="connsiteX72" fmla="*/ 4659923 w 8104791"/>
              <a:gd name="connsiteY72" fmla="*/ 307182 h 2865743"/>
              <a:gd name="connsiteX73" fmla="*/ 4589584 w 8104791"/>
              <a:gd name="connsiteY73" fmla="*/ 289597 h 2865743"/>
              <a:gd name="connsiteX74" fmla="*/ 4563207 w 8104791"/>
              <a:gd name="connsiteY74" fmla="*/ 280805 h 2865743"/>
              <a:gd name="connsiteX75" fmla="*/ 4466492 w 8104791"/>
              <a:gd name="connsiteY75" fmla="*/ 254428 h 2865743"/>
              <a:gd name="connsiteX76" fmla="*/ 4440115 w 8104791"/>
              <a:gd name="connsiteY76" fmla="*/ 245636 h 2865743"/>
              <a:gd name="connsiteX77" fmla="*/ 4378569 w 8104791"/>
              <a:gd name="connsiteY77" fmla="*/ 236843 h 2865743"/>
              <a:gd name="connsiteX78" fmla="*/ 4325815 w 8104791"/>
              <a:gd name="connsiteY78" fmla="*/ 219259 h 2865743"/>
              <a:gd name="connsiteX79" fmla="*/ 4211515 w 8104791"/>
              <a:gd name="connsiteY79" fmla="*/ 201674 h 2865743"/>
              <a:gd name="connsiteX80" fmla="*/ 4141177 w 8104791"/>
              <a:gd name="connsiteY80" fmla="*/ 184090 h 2865743"/>
              <a:gd name="connsiteX81" fmla="*/ 4106007 w 8104791"/>
              <a:gd name="connsiteY81" fmla="*/ 175297 h 2865743"/>
              <a:gd name="connsiteX82" fmla="*/ 4079630 w 8104791"/>
              <a:gd name="connsiteY82" fmla="*/ 166505 h 2865743"/>
              <a:gd name="connsiteX83" fmla="*/ 3912577 w 8104791"/>
              <a:gd name="connsiteY83" fmla="*/ 157713 h 2865743"/>
              <a:gd name="connsiteX84" fmla="*/ 3851030 w 8104791"/>
              <a:gd name="connsiteY84" fmla="*/ 148920 h 2865743"/>
              <a:gd name="connsiteX85" fmla="*/ 3833446 w 8104791"/>
              <a:gd name="connsiteY85" fmla="*/ 122543 h 2865743"/>
              <a:gd name="connsiteX86" fmla="*/ 3798277 w 8104791"/>
              <a:gd name="connsiteY86" fmla="*/ 113751 h 2865743"/>
              <a:gd name="connsiteX87" fmla="*/ 3437792 w 8104791"/>
              <a:gd name="connsiteY87" fmla="*/ 122543 h 2865743"/>
              <a:gd name="connsiteX88" fmla="*/ 3323492 w 8104791"/>
              <a:gd name="connsiteY88" fmla="*/ 131336 h 2865743"/>
              <a:gd name="connsiteX89" fmla="*/ 2954215 w 8104791"/>
              <a:gd name="connsiteY89" fmla="*/ 122543 h 2865743"/>
              <a:gd name="connsiteX90" fmla="*/ 2919046 w 8104791"/>
              <a:gd name="connsiteY90" fmla="*/ 113751 h 2865743"/>
              <a:gd name="connsiteX91" fmla="*/ 2866292 w 8104791"/>
              <a:gd name="connsiteY91" fmla="*/ 104959 h 2865743"/>
              <a:gd name="connsiteX92" fmla="*/ 2813538 w 8104791"/>
              <a:gd name="connsiteY92" fmla="*/ 87374 h 2865743"/>
              <a:gd name="connsiteX93" fmla="*/ 2760784 w 8104791"/>
              <a:gd name="connsiteY93" fmla="*/ 69790 h 2865743"/>
              <a:gd name="connsiteX94" fmla="*/ 2539261 w 8104791"/>
              <a:gd name="connsiteY94" fmla="*/ 72148 h 2865743"/>
              <a:gd name="connsiteX95" fmla="*/ 1433146 w 8104791"/>
              <a:gd name="connsiteY95" fmla="*/ 69790 h 2865743"/>
              <a:gd name="connsiteX96" fmla="*/ 1301261 w 8104791"/>
              <a:gd name="connsiteY96" fmla="*/ 87374 h 2865743"/>
              <a:gd name="connsiteX97" fmla="*/ 1151792 w 8104791"/>
              <a:gd name="connsiteY97" fmla="*/ 113751 h 2865743"/>
              <a:gd name="connsiteX98" fmla="*/ 1046284 w 8104791"/>
              <a:gd name="connsiteY98" fmla="*/ 131336 h 2865743"/>
              <a:gd name="connsiteX99" fmla="*/ 738554 w 8104791"/>
              <a:gd name="connsiteY99" fmla="*/ 122543 h 2865743"/>
              <a:gd name="connsiteX100" fmla="*/ 703384 w 8104791"/>
              <a:gd name="connsiteY100" fmla="*/ 104959 h 2865743"/>
              <a:gd name="connsiteX101" fmla="*/ 677007 w 8104791"/>
              <a:gd name="connsiteY101" fmla="*/ 96167 h 2865743"/>
              <a:gd name="connsiteX102" fmla="*/ 633046 w 8104791"/>
              <a:gd name="connsiteY102" fmla="*/ 87374 h 2865743"/>
              <a:gd name="connsiteX103" fmla="*/ 580292 w 8104791"/>
              <a:gd name="connsiteY103" fmla="*/ 69790 h 2865743"/>
              <a:gd name="connsiteX104" fmla="*/ 553915 w 8104791"/>
              <a:gd name="connsiteY104" fmla="*/ 60997 h 2865743"/>
              <a:gd name="connsiteX105" fmla="*/ 483577 w 8104791"/>
              <a:gd name="connsiteY105" fmla="*/ 43413 h 2865743"/>
              <a:gd name="connsiteX106" fmla="*/ 413238 w 8104791"/>
              <a:gd name="connsiteY106" fmla="*/ 25828 h 2865743"/>
              <a:gd name="connsiteX107" fmla="*/ 237392 w 8104791"/>
              <a:gd name="connsiteY107" fmla="*/ 14105 h 2865743"/>
              <a:gd name="connsiteX108" fmla="*/ 0 w 8104791"/>
              <a:gd name="connsiteY108" fmla="*/ 0 h 2865743"/>
              <a:gd name="connsiteX109" fmla="*/ 0 w 8104791"/>
              <a:gd name="connsiteY109" fmla="*/ 2865743 h 2865743"/>
              <a:gd name="connsiteX110" fmla="*/ 7656992 w 8104791"/>
              <a:gd name="connsiteY110" fmla="*/ 2855325 h 2865743"/>
              <a:gd name="connsiteX111" fmla="*/ 8104791 w 8104791"/>
              <a:gd name="connsiteY111" fmla="*/ 2752945 h 2865743"/>
              <a:gd name="connsiteX112" fmla="*/ 8044961 w 8104791"/>
              <a:gd name="connsiteY112" fmla="*/ 2707482 h 2865743"/>
              <a:gd name="connsiteX113" fmla="*/ 7930661 w 8104791"/>
              <a:gd name="connsiteY113" fmla="*/ 2698690 h 2865743"/>
              <a:gd name="connsiteX114" fmla="*/ 7965830 w 8104791"/>
              <a:gd name="connsiteY114" fmla="*/ 2663520 h 2865743"/>
              <a:gd name="connsiteX115" fmla="*/ 7983415 w 8104791"/>
              <a:gd name="connsiteY115" fmla="*/ 2637143 h 2865743"/>
              <a:gd name="connsiteX116" fmla="*/ 7675684 w 8104791"/>
              <a:gd name="connsiteY116" fmla="*/ 2610767 h 2865743"/>
              <a:gd name="connsiteX117" fmla="*/ 7649307 w 8104791"/>
              <a:gd name="connsiteY117" fmla="*/ 2584390 h 2865743"/>
              <a:gd name="connsiteX118" fmla="*/ 7614138 w 8104791"/>
              <a:gd name="connsiteY118" fmla="*/ 2575597 h 2865743"/>
              <a:gd name="connsiteX119" fmla="*/ 7587761 w 8104791"/>
              <a:gd name="connsiteY119" fmla="*/ 2566805 h 2865743"/>
              <a:gd name="connsiteX120" fmla="*/ 7578969 w 8104791"/>
              <a:gd name="connsiteY120" fmla="*/ 2540428 h 2865743"/>
              <a:gd name="connsiteX121" fmla="*/ 7631723 w 8104791"/>
              <a:gd name="connsiteY121" fmla="*/ 2514051 h 2865743"/>
              <a:gd name="connsiteX122" fmla="*/ 7552592 w 8104791"/>
              <a:gd name="connsiteY122" fmla="*/ 2478882 h 2865743"/>
              <a:gd name="connsiteX123" fmla="*/ 7499838 w 8104791"/>
              <a:gd name="connsiteY123" fmla="*/ 2461297 h 2865743"/>
              <a:gd name="connsiteX124" fmla="*/ 7447084 w 8104791"/>
              <a:gd name="connsiteY124" fmla="*/ 2452505 h 2865743"/>
              <a:gd name="connsiteX125" fmla="*/ 7420707 w 8104791"/>
              <a:gd name="connsiteY125" fmla="*/ 2443713 h 2865743"/>
              <a:gd name="connsiteX126" fmla="*/ 7367954 w 8104791"/>
              <a:gd name="connsiteY126" fmla="*/ 2434920 h 2865743"/>
              <a:gd name="connsiteX127" fmla="*/ 7341577 w 8104791"/>
              <a:gd name="connsiteY127" fmla="*/ 2417336 h 2865743"/>
              <a:gd name="connsiteX128" fmla="*/ 7297615 w 8104791"/>
              <a:gd name="connsiteY128" fmla="*/ 2373374 h 2865743"/>
              <a:gd name="connsiteX129" fmla="*/ 7244861 w 8104791"/>
              <a:gd name="connsiteY129" fmla="*/ 2355790 h 2865743"/>
              <a:gd name="connsiteX130" fmla="*/ 7218484 w 8104791"/>
              <a:gd name="connsiteY130" fmla="*/ 2346997 h 2865743"/>
              <a:gd name="connsiteX131" fmla="*/ 7244861 w 8104791"/>
              <a:gd name="connsiteY131" fmla="*/ 2329413 h 2865743"/>
              <a:gd name="connsiteX132" fmla="*/ 7288823 w 8104791"/>
              <a:gd name="connsiteY132" fmla="*/ 2320620 h 2865743"/>
              <a:gd name="connsiteX133" fmla="*/ 7227277 w 8104791"/>
              <a:gd name="connsiteY133" fmla="*/ 2276659 h 2865743"/>
              <a:gd name="connsiteX134" fmla="*/ 7200900 w 8104791"/>
              <a:gd name="connsiteY134" fmla="*/ 2267867 h 2865743"/>
              <a:gd name="connsiteX135" fmla="*/ 7112977 w 8104791"/>
              <a:gd name="connsiteY135" fmla="*/ 2250282 h 2865743"/>
              <a:gd name="connsiteX136" fmla="*/ 6866792 w 8104791"/>
              <a:gd name="connsiteY136" fmla="*/ 2241490 h 2865743"/>
              <a:gd name="connsiteX137" fmla="*/ 6814038 w 8104791"/>
              <a:gd name="connsiteY137" fmla="*/ 2215113 h 2865743"/>
              <a:gd name="connsiteX138" fmla="*/ 6761284 w 8104791"/>
              <a:gd name="connsiteY138" fmla="*/ 2197528 h 2865743"/>
              <a:gd name="connsiteX139" fmla="*/ 6664569 w 8104791"/>
              <a:gd name="connsiteY139" fmla="*/ 2179943 h 2865743"/>
              <a:gd name="connsiteX140" fmla="*/ 6567854 w 8104791"/>
              <a:gd name="connsiteY140" fmla="*/ 2153567 h 2865743"/>
              <a:gd name="connsiteX141" fmla="*/ 6550269 w 8104791"/>
              <a:gd name="connsiteY141" fmla="*/ 2127190 h 2865743"/>
              <a:gd name="connsiteX142" fmla="*/ 6585438 w 8104791"/>
              <a:gd name="connsiteY142" fmla="*/ 2118397 h 2865743"/>
              <a:gd name="connsiteX143" fmla="*/ 6286500 w 8104791"/>
              <a:gd name="connsiteY143" fmla="*/ 2074436 h 2865743"/>
              <a:gd name="connsiteX144" fmla="*/ 6260123 w 8104791"/>
              <a:gd name="connsiteY144" fmla="*/ 2056851 h 2865743"/>
              <a:gd name="connsiteX145" fmla="*/ 6137030 w 8104791"/>
              <a:gd name="connsiteY145" fmla="*/ 2056851 h 2865743"/>
              <a:gd name="connsiteX0" fmla="*/ 6137030 w 8104791"/>
              <a:gd name="connsiteY0" fmla="*/ 2056851 h 2865743"/>
              <a:gd name="connsiteX1" fmla="*/ 5927945 w 8104791"/>
              <a:gd name="connsiteY1" fmla="*/ 1986513 h 2865743"/>
              <a:gd name="connsiteX2" fmla="*/ 5802923 w 8104791"/>
              <a:gd name="connsiteY2" fmla="*/ 1907382 h 2865743"/>
              <a:gd name="connsiteX3" fmla="*/ 5829300 w 8104791"/>
              <a:gd name="connsiteY3" fmla="*/ 1898590 h 2865743"/>
              <a:gd name="connsiteX4" fmla="*/ 6154615 w 8104791"/>
              <a:gd name="connsiteY4" fmla="*/ 1889797 h 2865743"/>
              <a:gd name="connsiteX5" fmla="*/ 6216161 w 8104791"/>
              <a:gd name="connsiteY5" fmla="*/ 1881005 h 2865743"/>
              <a:gd name="connsiteX6" fmla="*/ 6216161 w 8104791"/>
              <a:gd name="connsiteY6" fmla="*/ 1828251 h 2865743"/>
              <a:gd name="connsiteX7" fmla="*/ 6180992 w 8104791"/>
              <a:gd name="connsiteY7" fmla="*/ 1819459 h 2865743"/>
              <a:gd name="connsiteX8" fmla="*/ 6031523 w 8104791"/>
              <a:gd name="connsiteY8" fmla="*/ 1810667 h 2865743"/>
              <a:gd name="connsiteX9" fmla="*/ 5864469 w 8104791"/>
              <a:gd name="connsiteY9" fmla="*/ 1793082 h 2865743"/>
              <a:gd name="connsiteX10" fmla="*/ 5838092 w 8104791"/>
              <a:gd name="connsiteY10" fmla="*/ 1784290 h 2865743"/>
              <a:gd name="connsiteX11" fmla="*/ 5750169 w 8104791"/>
              <a:gd name="connsiteY11" fmla="*/ 1775497 h 2865743"/>
              <a:gd name="connsiteX12" fmla="*/ 5679830 w 8104791"/>
              <a:gd name="connsiteY12" fmla="*/ 1766705 h 2865743"/>
              <a:gd name="connsiteX13" fmla="*/ 5662246 w 8104791"/>
              <a:gd name="connsiteY13" fmla="*/ 1696367 h 2865743"/>
              <a:gd name="connsiteX14" fmla="*/ 5609492 w 8104791"/>
              <a:gd name="connsiteY14" fmla="*/ 1687574 h 2865743"/>
              <a:gd name="connsiteX15" fmla="*/ 5583115 w 8104791"/>
              <a:gd name="connsiteY15" fmla="*/ 1678782 h 2865743"/>
              <a:gd name="connsiteX16" fmla="*/ 5521569 w 8104791"/>
              <a:gd name="connsiteY16" fmla="*/ 1669990 h 2865743"/>
              <a:gd name="connsiteX17" fmla="*/ 5460023 w 8104791"/>
              <a:gd name="connsiteY17" fmla="*/ 1652405 h 2865743"/>
              <a:gd name="connsiteX18" fmla="*/ 5336930 w 8104791"/>
              <a:gd name="connsiteY18" fmla="*/ 1643613 h 2865743"/>
              <a:gd name="connsiteX19" fmla="*/ 5328138 w 8104791"/>
              <a:gd name="connsiteY19" fmla="*/ 1617236 h 2865743"/>
              <a:gd name="connsiteX20" fmla="*/ 5301761 w 8104791"/>
              <a:gd name="connsiteY20" fmla="*/ 1608443 h 2865743"/>
              <a:gd name="connsiteX21" fmla="*/ 5161084 w 8104791"/>
              <a:gd name="connsiteY21" fmla="*/ 1582067 h 2865743"/>
              <a:gd name="connsiteX22" fmla="*/ 5134707 w 8104791"/>
              <a:gd name="connsiteY22" fmla="*/ 1573274 h 2865743"/>
              <a:gd name="connsiteX23" fmla="*/ 5134707 w 8104791"/>
              <a:gd name="connsiteY23" fmla="*/ 1502936 h 2865743"/>
              <a:gd name="connsiteX24" fmla="*/ 5222630 w 8104791"/>
              <a:gd name="connsiteY24" fmla="*/ 1476559 h 2865743"/>
              <a:gd name="connsiteX25" fmla="*/ 5213838 w 8104791"/>
              <a:gd name="connsiteY25" fmla="*/ 1397428 h 2865743"/>
              <a:gd name="connsiteX26" fmla="*/ 5187461 w 8104791"/>
              <a:gd name="connsiteY26" fmla="*/ 1388636 h 2865743"/>
              <a:gd name="connsiteX27" fmla="*/ 5152292 w 8104791"/>
              <a:gd name="connsiteY27" fmla="*/ 1379843 h 2865743"/>
              <a:gd name="connsiteX28" fmla="*/ 5125915 w 8104791"/>
              <a:gd name="connsiteY28" fmla="*/ 1371051 h 2865743"/>
              <a:gd name="connsiteX29" fmla="*/ 5055577 w 8104791"/>
              <a:gd name="connsiteY29" fmla="*/ 1353467 h 2865743"/>
              <a:gd name="connsiteX30" fmla="*/ 4985238 w 8104791"/>
              <a:gd name="connsiteY30" fmla="*/ 1335882 h 2865743"/>
              <a:gd name="connsiteX31" fmla="*/ 4906107 w 8104791"/>
              <a:gd name="connsiteY31" fmla="*/ 1318297 h 2865743"/>
              <a:gd name="connsiteX32" fmla="*/ 4879730 w 8104791"/>
              <a:gd name="connsiteY32" fmla="*/ 1309505 h 2865743"/>
              <a:gd name="connsiteX33" fmla="*/ 4853354 w 8104791"/>
              <a:gd name="connsiteY33" fmla="*/ 1291920 h 2865743"/>
              <a:gd name="connsiteX34" fmla="*/ 4844561 w 8104791"/>
              <a:gd name="connsiteY34" fmla="*/ 1247959 h 2865743"/>
              <a:gd name="connsiteX35" fmla="*/ 4835769 w 8104791"/>
              <a:gd name="connsiteY35" fmla="*/ 1221582 h 2865743"/>
              <a:gd name="connsiteX36" fmla="*/ 4862146 w 8104791"/>
              <a:gd name="connsiteY36" fmla="*/ 1195205 h 2865743"/>
              <a:gd name="connsiteX37" fmla="*/ 4888523 w 8104791"/>
              <a:gd name="connsiteY37" fmla="*/ 1186413 h 2865743"/>
              <a:gd name="connsiteX38" fmla="*/ 4826977 w 8104791"/>
              <a:gd name="connsiteY38" fmla="*/ 1160036 h 2865743"/>
              <a:gd name="connsiteX39" fmla="*/ 4721469 w 8104791"/>
              <a:gd name="connsiteY39" fmla="*/ 1151243 h 2865743"/>
              <a:gd name="connsiteX40" fmla="*/ 4642338 w 8104791"/>
              <a:gd name="connsiteY40" fmla="*/ 1133659 h 2865743"/>
              <a:gd name="connsiteX41" fmla="*/ 4580792 w 8104791"/>
              <a:gd name="connsiteY41" fmla="*/ 1116074 h 2865743"/>
              <a:gd name="connsiteX42" fmla="*/ 4528038 w 8104791"/>
              <a:gd name="connsiteY42" fmla="*/ 1080905 h 2865743"/>
              <a:gd name="connsiteX43" fmla="*/ 4510454 w 8104791"/>
              <a:gd name="connsiteY43" fmla="*/ 1054528 h 2865743"/>
              <a:gd name="connsiteX44" fmla="*/ 4501661 w 8104791"/>
              <a:gd name="connsiteY44" fmla="*/ 1028151 h 2865743"/>
              <a:gd name="connsiteX45" fmla="*/ 4387361 w 8104791"/>
              <a:gd name="connsiteY45" fmla="*/ 1001774 h 2865743"/>
              <a:gd name="connsiteX46" fmla="*/ 4360984 w 8104791"/>
              <a:gd name="connsiteY46" fmla="*/ 984190 h 2865743"/>
              <a:gd name="connsiteX47" fmla="*/ 4308230 w 8104791"/>
              <a:gd name="connsiteY47" fmla="*/ 966605 h 2865743"/>
              <a:gd name="connsiteX48" fmla="*/ 4255477 w 8104791"/>
              <a:gd name="connsiteY48" fmla="*/ 949020 h 2865743"/>
              <a:gd name="connsiteX49" fmla="*/ 4229100 w 8104791"/>
              <a:gd name="connsiteY49" fmla="*/ 940228 h 2865743"/>
              <a:gd name="connsiteX50" fmla="*/ 4202723 w 8104791"/>
              <a:gd name="connsiteY50" fmla="*/ 931436 h 2865743"/>
              <a:gd name="connsiteX51" fmla="*/ 4185138 w 8104791"/>
              <a:gd name="connsiteY51" fmla="*/ 905059 h 2865743"/>
              <a:gd name="connsiteX52" fmla="*/ 4237892 w 8104791"/>
              <a:gd name="connsiteY52" fmla="*/ 887474 h 2865743"/>
              <a:gd name="connsiteX53" fmla="*/ 4281854 w 8104791"/>
              <a:gd name="connsiteY53" fmla="*/ 843513 h 2865743"/>
              <a:gd name="connsiteX54" fmla="*/ 4308230 w 8104791"/>
              <a:gd name="connsiteY54" fmla="*/ 817136 h 2865743"/>
              <a:gd name="connsiteX55" fmla="*/ 4396154 w 8104791"/>
              <a:gd name="connsiteY55" fmla="*/ 790759 h 2865743"/>
              <a:gd name="connsiteX56" fmla="*/ 4492869 w 8104791"/>
              <a:gd name="connsiteY56" fmla="*/ 773174 h 2865743"/>
              <a:gd name="connsiteX57" fmla="*/ 4563207 w 8104791"/>
              <a:gd name="connsiteY57" fmla="*/ 764382 h 2865743"/>
              <a:gd name="connsiteX58" fmla="*/ 4671830 w 8104791"/>
              <a:gd name="connsiteY58" fmla="*/ 742767 h 2865743"/>
              <a:gd name="connsiteX59" fmla="*/ 4751142 w 8104791"/>
              <a:gd name="connsiteY59" fmla="*/ 717307 h 2865743"/>
              <a:gd name="connsiteX60" fmla="*/ 4789425 w 8104791"/>
              <a:gd name="connsiteY60" fmla="*/ 687815 h 2865743"/>
              <a:gd name="connsiteX61" fmla="*/ 4846210 w 8104791"/>
              <a:gd name="connsiteY61" fmla="*/ 665467 h 2865743"/>
              <a:gd name="connsiteX62" fmla="*/ 4898963 w 8104791"/>
              <a:gd name="connsiteY62" fmla="*/ 645502 h 2865743"/>
              <a:gd name="connsiteX63" fmla="*/ 4951717 w 8104791"/>
              <a:gd name="connsiteY63" fmla="*/ 627917 h 2865743"/>
              <a:gd name="connsiteX64" fmla="*/ 4992748 w 8104791"/>
              <a:gd name="connsiteY64" fmla="*/ 608684 h 2865743"/>
              <a:gd name="connsiteX65" fmla="*/ 4986704 w 8104791"/>
              <a:gd name="connsiteY65" fmla="*/ 550985 h 2865743"/>
              <a:gd name="connsiteX66" fmla="*/ 4916914 w 8104791"/>
              <a:gd name="connsiteY66" fmla="*/ 482296 h 2865743"/>
              <a:gd name="connsiteX67" fmla="*/ 4976446 w 8104791"/>
              <a:gd name="connsiteY67" fmla="*/ 421482 h 2865743"/>
              <a:gd name="connsiteX68" fmla="*/ 4932484 w 8104791"/>
              <a:gd name="connsiteY68" fmla="*/ 412690 h 2865743"/>
              <a:gd name="connsiteX69" fmla="*/ 4834486 w 8104791"/>
              <a:gd name="connsiteY69" fmla="*/ 359936 h 2865743"/>
              <a:gd name="connsiteX70" fmla="*/ 4712677 w 8104791"/>
              <a:gd name="connsiteY70" fmla="*/ 333559 h 2865743"/>
              <a:gd name="connsiteX71" fmla="*/ 4686300 w 8104791"/>
              <a:gd name="connsiteY71" fmla="*/ 324767 h 2865743"/>
              <a:gd name="connsiteX72" fmla="*/ 4659923 w 8104791"/>
              <a:gd name="connsiteY72" fmla="*/ 307182 h 2865743"/>
              <a:gd name="connsiteX73" fmla="*/ 4589584 w 8104791"/>
              <a:gd name="connsiteY73" fmla="*/ 289597 h 2865743"/>
              <a:gd name="connsiteX74" fmla="*/ 4563207 w 8104791"/>
              <a:gd name="connsiteY74" fmla="*/ 280805 h 2865743"/>
              <a:gd name="connsiteX75" fmla="*/ 4466492 w 8104791"/>
              <a:gd name="connsiteY75" fmla="*/ 254428 h 2865743"/>
              <a:gd name="connsiteX76" fmla="*/ 4440115 w 8104791"/>
              <a:gd name="connsiteY76" fmla="*/ 245636 h 2865743"/>
              <a:gd name="connsiteX77" fmla="*/ 4378569 w 8104791"/>
              <a:gd name="connsiteY77" fmla="*/ 236843 h 2865743"/>
              <a:gd name="connsiteX78" fmla="*/ 4325815 w 8104791"/>
              <a:gd name="connsiteY78" fmla="*/ 219259 h 2865743"/>
              <a:gd name="connsiteX79" fmla="*/ 4211515 w 8104791"/>
              <a:gd name="connsiteY79" fmla="*/ 201674 h 2865743"/>
              <a:gd name="connsiteX80" fmla="*/ 4141177 w 8104791"/>
              <a:gd name="connsiteY80" fmla="*/ 184090 h 2865743"/>
              <a:gd name="connsiteX81" fmla="*/ 4106007 w 8104791"/>
              <a:gd name="connsiteY81" fmla="*/ 175297 h 2865743"/>
              <a:gd name="connsiteX82" fmla="*/ 4079630 w 8104791"/>
              <a:gd name="connsiteY82" fmla="*/ 166505 h 2865743"/>
              <a:gd name="connsiteX83" fmla="*/ 3912577 w 8104791"/>
              <a:gd name="connsiteY83" fmla="*/ 157713 h 2865743"/>
              <a:gd name="connsiteX84" fmla="*/ 3851030 w 8104791"/>
              <a:gd name="connsiteY84" fmla="*/ 148920 h 2865743"/>
              <a:gd name="connsiteX85" fmla="*/ 3833446 w 8104791"/>
              <a:gd name="connsiteY85" fmla="*/ 122543 h 2865743"/>
              <a:gd name="connsiteX86" fmla="*/ 3798277 w 8104791"/>
              <a:gd name="connsiteY86" fmla="*/ 113751 h 2865743"/>
              <a:gd name="connsiteX87" fmla="*/ 3437792 w 8104791"/>
              <a:gd name="connsiteY87" fmla="*/ 122543 h 2865743"/>
              <a:gd name="connsiteX88" fmla="*/ 3323492 w 8104791"/>
              <a:gd name="connsiteY88" fmla="*/ 131336 h 2865743"/>
              <a:gd name="connsiteX89" fmla="*/ 2954215 w 8104791"/>
              <a:gd name="connsiteY89" fmla="*/ 122543 h 2865743"/>
              <a:gd name="connsiteX90" fmla="*/ 2919046 w 8104791"/>
              <a:gd name="connsiteY90" fmla="*/ 113751 h 2865743"/>
              <a:gd name="connsiteX91" fmla="*/ 2866292 w 8104791"/>
              <a:gd name="connsiteY91" fmla="*/ 104959 h 2865743"/>
              <a:gd name="connsiteX92" fmla="*/ 2813538 w 8104791"/>
              <a:gd name="connsiteY92" fmla="*/ 87374 h 2865743"/>
              <a:gd name="connsiteX93" fmla="*/ 2760784 w 8104791"/>
              <a:gd name="connsiteY93" fmla="*/ 69790 h 2865743"/>
              <a:gd name="connsiteX94" fmla="*/ 2539261 w 8104791"/>
              <a:gd name="connsiteY94" fmla="*/ 72148 h 2865743"/>
              <a:gd name="connsiteX95" fmla="*/ 1433146 w 8104791"/>
              <a:gd name="connsiteY95" fmla="*/ 69790 h 2865743"/>
              <a:gd name="connsiteX96" fmla="*/ 1301261 w 8104791"/>
              <a:gd name="connsiteY96" fmla="*/ 87374 h 2865743"/>
              <a:gd name="connsiteX97" fmla="*/ 1151792 w 8104791"/>
              <a:gd name="connsiteY97" fmla="*/ 113751 h 2865743"/>
              <a:gd name="connsiteX98" fmla="*/ 1046284 w 8104791"/>
              <a:gd name="connsiteY98" fmla="*/ 131336 h 2865743"/>
              <a:gd name="connsiteX99" fmla="*/ 738554 w 8104791"/>
              <a:gd name="connsiteY99" fmla="*/ 122543 h 2865743"/>
              <a:gd name="connsiteX100" fmla="*/ 703384 w 8104791"/>
              <a:gd name="connsiteY100" fmla="*/ 104959 h 2865743"/>
              <a:gd name="connsiteX101" fmla="*/ 677007 w 8104791"/>
              <a:gd name="connsiteY101" fmla="*/ 96167 h 2865743"/>
              <a:gd name="connsiteX102" fmla="*/ 633046 w 8104791"/>
              <a:gd name="connsiteY102" fmla="*/ 87374 h 2865743"/>
              <a:gd name="connsiteX103" fmla="*/ 580292 w 8104791"/>
              <a:gd name="connsiteY103" fmla="*/ 69790 h 2865743"/>
              <a:gd name="connsiteX104" fmla="*/ 553915 w 8104791"/>
              <a:gd name="connsiteY104" fmla="*/ 60997 h 2865743"/>
              <a:gd name="connsiteX105" fmla="*/ 483577 w 8104791"/>
              <a:gd name="connsiteY105" fmla="*/ 43413 h 2865743"/>
              <a:gd name="connsiteX106" fmla="*/ 413238 w 8104791"/>
              <a:gd name="connsiteY106" fmla="*/ 25828 h 2865743"/>
              <a:gd name="connsiteX107" fmla="*/ 237392 w 8104791"/>
              <a:gd name="connsiteY107" fmla="*/ 14105 h 2865743"/>
              <a:gd name="connsiteX108" fmla="*/ 0 w 8104791"/>
              <a:gd name="connsiteY108" fmla="*/ 0 h 2865743"/>
              <a:gd name="connsiteX109" fmla="*/ 0 w 8104791"/>
              <a:gd name="connsiteY109" fmla="*/ 2865743 h 2865743"/>
              <a:gd name="connsiteX110" fmla="*/ 7656992 w 8104791"/>
              <a:gd name="connsiteY110" fmla="*/ 2855325 h 2865743"/>
              <a:gd name="connsiteX111" fmla="*/ 8104791 w 8104791"/>
              <a:gd name="connsiteY111" fmla="*/ 2752945 h 2865743"/>
              <a:gd name="connsiteX112" fmla="*/ 8044961 w 8104791"/>
              <a:gd name="connsiteY112" fmla="*/ 2707482 h 2865743"/>
              <a:gd name="connsiteX113" fmla="*/ 7930661 w 8104791"/>
              <a:gd name="connsiteY113" fmla="*/ 2698690 h 2865743"/>
              <a:gd name="connsiteX114" fmla="*/ 7965830 w 8104791"/>
              <a:gd name="connsiteY114" fmla="*/ 2663520 h 2865743"/>
              <a:gd name="connsiteX115" fmla="*/ 7675684 w 8104791"/>
              <a:gd name="connsiteY115" fmla="*/ 2610767 h 2865743"/>
              <a:gd name="connsiteX116" fmla="*/ 7649307 w 8104791"/>
              <a:gd name="connsiteY116" fmla="*/ 2584390 h 2865743"/>
              <a:gd name="connsiteX117" fmla="*/ 7614138 w 8104791"/>
              <a:gd name="connsiteY117" fmla="*/ 2575597 h 2865743"/>
              <a:gd name="connsiteX118" fmla="*/ 7587761 w 8104791"/>
              <a:gd name="connsiteY118" fmla="*/ 2566805 h 2865743"/>
              <a:gd name="connsiteX119" fmla="*/ 7578969 w 8104791"/>
              <a:gd name="connsiteY119" fmla="*/ 2540428 h 2865743"/>
              <a:gd name="connsiteX120" fmla="*/ 7631723 w 8104791"/>
              <a:gd name="connsiteY120" fmla="*/ 2514051 h 2865743"/>
              <a:gd name="connsiteX121" fmla="*/ 7552592 w 8104791"/>
              <a:gd name="connsiteY121" fmla="*/ 2478882 h 2865743"/>
              <a:gd name="connsiteX122" fmla="*/ 7499838 w 8104791"/>
              <a:gd name="connsiteY122" fmla="*/ 2461297 h 2865743"/>
              <a:gd name="connsiteX123" fmla="*/ 7447084 w 8104791"/>
              <a:gd name="connsiteY123" fmla="*/ 2452505 h 2865743"/>
              <a:gd name="connsiteX124" fmla="*/ 7420707 w 8104791"/>
              <a:gd name="connsiteY124" fmla="*/ 2443713 h 2865743"/>
              <a:gd name="connsiteX125" fmla="*/ 7367954 w 8104791"/>
              <a:gd name="connsiteY125" fmla="*/ 2434920 h 2865743"/>
              <a:gd name="connsiteX126" fmla="*/ 7341577 w 8104791"/>
              <a:gd name="connsiteY126" fmla="*/ 2417336 h 2865743"/>
              <a:gd name="connsiteX127" fmla="*/ 7297615 w 8104791"/>
              <a:gd name="connsiteY127" fmla="*/ 2373374 h 2865743"/>
              <a:gd name="connsiteX128" fmla="*/ 7244861 w 8104791"/>
              <a:gd name="connsiteY128" fmla="*/ 2355790 h 2865743"/>
              <a:gd name="connsiteX129" fmla="*/ 7218484 w 8104791"/>
              <a:gd name="connsiteY129" fmla="*/ 2346997 h 2865743"/>
              <a:gd name="connsiteX130" fmla="*/ 7244861 w 8104791"/>
              <a:gd name="connsiteY130" fmla="*/ 2329413 h 2865743"/>
              <a:gd name="connsiteX131" fmla="*/ 7288823 w 8104791"/>
              <a:gd name="connsiteY131" fmla="*/ 2320620 h 2865743"/>
              <a:gd name="connsiteX132" fmla="*/ 7227277 w 8104791"/>
              <a:gd name="connsiteY132" fmla="*/ 2276659 h 2865743"/>
              <a:gd name="connsiteX133" fmla="*/ 7200900 w 8104791"/>
              <a:gd name="connsiteY133" fmla="*/ 2267867 h 2865743"/>
              <a:gd name="connsiteX134" fmla="*/ 7112977 w 8104791"/>
              <a:gd name="connsiteY134" fmla="*/ 2250282 h 2865743"/>
              <a:gd name="connsiteX135" fmla="*/ 6866792 w 8104791"/>
              <a:gd name="connsiteY135" fmla="*/ 2241490 h 2865743"/>
              <a:gd name="connsiteX136" fmla="*/ 6814038 w 8104791"/>
              <a:gd name="connsiteY136" fmla="*/ 2215113 h 2865743"/>
              <a:gd name="connsiteX137" fmla="*/ 6761284 w 8104791"/>
              <a:gd name="connsiteY137" fmla="*/ 2197528 h 2865743"/>
              <a:gd name="connsiteX138" fmla="*/ 6664569 w 8104791"/>
              <a:gd name="connsiteY138" fmla="*/ 2179943 h 2865743"/>
              <a:gd name="connsiteX139" fmla="*/ 6567854 w 8104791"/>
              <a:gd name="connsiteY139" fmla="*/ 2153567 h 2865743"/>
              <a:gd name="connsiteX140" fmla="*/ 6550269 w 8104791"/>
              <a:gd name="connsiteY140" fmla="*/ 2127190 h 2865743"/>
              <a:gd name="connsiteX141" fmla="*/ 6585438 w 8104791"/>
              <a:gd name="connsiteY141" fmla="*/ 2118397 h 2865743"/>
              <a:gd name="connsiteX142" fmla="*/ 6286500 w 8104791"/>
              <a:gd name="connsiteY142" fmla="*/ 2074436 h 2865743"/>
              <a:gd name="connsiteX143" fmla="*/ 6260123 w 8104791"/>
              <a:gd name="connsiteY143" fmla="*/ 2056851 h 2865743"/>
              <a:gd name="connsiteX144" fmla="*/ 6137030 w 8104791"/>
              <a:gd name="connsiteY144" fmla="*/ 2056851 h 2865743"/>
              <a:gd name="connsiteX0" fmla="*/ 6137030 w 8104791"/>
              <a:gd name="connsiteY0" fmla="*/ 2056851 h 2865743"/>
              <a:gd name="connsiteX1" fmla="*/ 5927945 w 8104791"/>
              <a:gd name="connsiteY1" fmla="*/ 1986513 h 2865743"/>
              <a:gd name="connsiteX2" fmla="*/ 5802923 w 8104791"/>
              <a:gd name="connsiteY2" fmla="*/ 1907382 h 2865743"/>
              <a:gd name="connsiteX3" fmla="*/ 5829300 w 8104791"/>
              <a:gd name="connsiteY3" fmla="*/ 1898590 h 2865743"/>
              <a:gd name="connsiteX4" fmla="*/ 6154615 w 8104791"/>
              <a:gd name="connsiteY4" fmla="*/ 1889797 h 2865743"/>
              <a:gd name="connsiteX5" fmla="*/ 6216161 w 8104791"/>
              <a:gd name="connsiteY5" fmla="*/ 1881005 h 2865743"/>
              <a:gd name="connsiteX6" fmla="*/ 6216161 w 8104791"/>
              <a:gd name="connsiteY6" fmla="*/ 1828251 h 2865743"/>
              <a:gd name="connsiteX7" fmla="*/ 6180992 w 8104791"/>
              <a:gd name="connsiteY7" fmla="*/ 1819459 h 2865743"/>
              <a:gd name="connsiteX8" fmla="*/ 6031523 w 8104791"/>
              <a:gd name="connsiteY8" fmla="*/ 1810667 h 2865743"/>
              <a:gd name="connsiteX9" fmla="*/ 5864469 w 8104791"/>
              <a:gd name="connsiteY9" fmla="*/ 1793082 h 2865743"/>
              <a:gd name="connsiteX10" fmla="*/ 5838092 w 8104791"/>
              <a:gd name="connsiteY10" fmla="*/ 1784290 h 2865743"/>
              <a:gd name="connsiteX11" fmla="*/ 5750169 w 8104791"/>
              <a:gd name="connsiteY11" fmla="*/ 1775497 h 2865743"/>
              <a:gd name="connsiteX12" fmla="*/ 5679830 w 8104791"/>
              <a:gd name="connsiteY12" fmla="*/ 1766705 h 2865743"/>
              <a:gd name="connsiteX13" fmla="*/ 5662246 w 8104791"/>
              <a:gd name="connsiteY13" fmla="*/ 1696367 h 2865743"/>
              <a:gd name="connsiteX14" fmla="*/ 5609492 w 8104791"/>
              <a:gd name="connsiteY14" fmla="*/ 1687574 h 2865743"/>
              <a:gd name="connsiteX15" fmla="*/ 5583115 w 8104791"/>
              <a:gd name="connsiteY15" fmla="*/ 1678782 h 2865743"/>
              <a:gd name="connsiteX16" fmla="*/ 5521569 w 8104791"/>
              <a:gd name="connsiteY16" fmla="*/ 1669990 h 2865743"/>
              <a:gd name="connsiteX17" fmla="*/ 5460023 w 8104791"/>
              <a:gd name="connsiteY17" fmla="*/ 1652405 h 2865743"/>
              <a:gd name="connsiteX18" fmla="*/ 5336930 w 8104791"/>
              <a:gd name="connsiteY18" fmla="*/ 1643613 h 2865743"/>
              <a:gd name="connsiteX19" fmla="*/ 5328138 w 8104791"/>
              <a:gd name="connsiteY19" fmla="*/ 1617236 h 2865743"/>
              <a:gd name="connsiteX20" fmla="*/ 5301761 w 8104791"/>
              <a:gd name="connsiteY20" fmla="*/ 1608443 h 2865743"/>
              <a:gd name="connsiteX21" fmla="*/ 5161084 w 8104791"/>
              <a:gd name="connsiteY21" fmla="*/ 1582067 h 2865743"/>
              <a:gd name="connsiteX22" fmla="*/ 5134707 w 8104791"/>
              <a:gd name="connsiteY22" fmla="*/ 1573274 h 2865743"/>
              <a:gd name="connsiteX23" fmla="*/ 5134707 w 8104791"/>
              <a:gd name="connsiteY23" fmla="*/ 1502936 h 2865743"/>
              <a:gd name="connsiteX24" fmla="*/ 5222630 w 8104791"/>
              <a:gd name="connsiteY24" fmla="*/ 1476559 h 2865743"/>
              <a:gd name="connsiteX25" fmla="*/ 5213838 w 8104791"/>
              <a:gd name="connsiteY25" fmla="*/ 1397428 h 2865743"/>
              <a:gd name="connsiteX26" fmla="*/ 5187461 w 8104791"/>
              <a:gd name="connsiteY26" fmla="*/ 1388636 h 2865743"/>
              <a:gd name="connsiteX27" fmla="*/ 5152292 w 8104791"/>
              <a:gd name="connsiteY27" fmla="*/ 1379843 h 2865743"/>
              <a:gd name="connsiteX28" fmla="*/ 5125915 w 8104791"/>
              <a:gd name="connsiteY28" fmla="*/ 1371051 h 2865743"/>
              <a:gd name="connsiteX29" fmla="*/ 5055577 w 8104791"/>
              <a:gd name="connsiteY29" fmla="*/ 1353467 h 2865743"/>
              <a:gd name="connsiteX30" fmla="*/ 4985238 w 8104791"/>
              <a:gd name="connsiteY30" fmla="*/ 1335882 h 2865743"/>
              <a:gd name="connsiteX31" fmla="*/ 4906107 w 8104791"/>
              <a:gd name="connsiteY31" fmla="*/ 1318297 h 2865743"/>
              <a:gd name="connsiteX32" fmla="*/ 4879730 w 8104791"/>
              <a:gd name="connsiteY32" fmla="*/ 1309505 h 2865743"/>
              <a:gd name="connsiteX33" fmla="*/ 4853354 w 8104791"/>
              <a:gd name="connsiteY33" fmla="*/ 1291920 h 2865743"/>
              <a:gd name="connsiteX34" fmla="*/ 4844561 w 8104791"/>
              <a:gd name="connsiteY34" fmla="*/ 1247959 h 2865743"/>
              <a:gd name="connsiteX35" fmla="*/ 4835769 w 8104791"/>
              <a:gd name="connsiteY35" fmla="*/ 1221582 h 2865743"/>
              <a:gd name="connsiteX36" fmla="*/ 4862146 w 8104791"/>
              <a:gd name="connsiteY36" fmla="*/ 1195205 h 2865743"/>
              <a:gd name="connsiteX37" fmla="*/ 4888523 w 8104791"/>
              <a:gd name="connsiteY37" fmla="*/ 1186413 h 2865743"/>
              <a:gd name="connsiteX38" fmla="*/ 4826977 w 8104791"/>
              <a:gd name="connsiteY38" fmla="*/ 1160036 h 2865743"/>
              <a:gd name="connsiteX39" fmla="*/ 4721469 w 8104791"/>
              <a:gd name="connsiteY39" fmla="*/ 1151243 h 2865743"/>
              <a:gd name="connsiteX40" fmla="*/ 4642338 w 8104791"/>
              <a:gd name="connsiteY40" fmla="*/ 1133659 h 2865743"/>
              <a:gd name="connsiteX41" fmla="*/ 4580792 w 8104791"/>
              <a:gd name="connsiteY41" fmla="*/ 1116074 h 2865743"/>
              <a:gd name="connsiteX42" fmla="*/ 4528038 w 8104791"/>
              <a:gd name="connsiteY42" fmla="*/ 1080905 h 2865743"/>
              <a:gd name="connsiteX43" fmla="*/ 4510454 w 8104791"/>
              <a:gd name="connsiteY43" fmla="*/ 1054528 h 2865743"/>
              <a:gd name="connsiteX44" fmla="*/ 4501661 w 8104791"/>
              <a:gd name="connsiteY44" fmla="*/ 1028151 h 2865743"/>
              <a:gd name="connsiteX45" fmla="*/ 4387361 w 8104791"/>
              <a:gd name="connsiteY45" fmla="*/ 1001774 h 2865743"/>
              <a:gd name="connsiteX46" fmla="*/ 4360984 w 8104791"/>
              <a:gd name="connsiteY46" fmla="*/ 984190 h 2865743"/>
              <a:gd name="connsiteX47" fmla="*/ 4308230 w 8104791"/>
              <a:gd name="connsiteY47" fmla="*/ 966605 h 2865743"/>
              <a:gd name="connsiteX48" fmla="*/ 4255477 w 8104791"/>
              <a:gd name="connsiteY48" fmla="*/ 949020 h 2865743"/>
              <a:gd name="connsiteX49" fmla="*/ 4229100 w 8104791"/>
              <a:gd name="connsiteY49" fmla="*/ 940228 h 2865743"/>
              <a:gd name="connsiteX50" fmla="*/ 4202723 w 8104791"/>
              <a:gd name="connsiteY50" fmla="*/ 931436 h 2865743"/>
              <a:gd name="connsiteX51" fmla="*/ 4185138 w 8104791"/>
              <a:gd name="connsiteY51" fmla="*/ 905059 h 2865743"/>
              <a:gd name="connsiteX52" fmla="*/ 4237892 w 8104791"/>
              <a:gd name="connsiteY52" fmla="*/ 887474 h 2865743"/>
              <a:gd name="connsiteX53" fmla="*/ 4281854 w 8104791"/>
              <a:gd name="connsiteY53" fmla="*/ 843513 h 2865743"/>
              <a:gd name="connsiteX54" fmla="*/ 4308230 w 8104791"/>
              <a:gd name="connsiteY54" fmla="*/ 817136 h 2865743"/>
              <a:gd name="connsiteX55" fmla="*/ 4396154 w 8104791"/>
              <a:gd name="connsiteY55" fmla="*/ 790759 h 2865743"/>
              <a:gd name="connsiteX56" fmla="*/ 4492869 w 8104791"/>
              <a:gd name="connsiteY56" fmla="*/ 773174 h 2865743"/>
              <a:gd name="connsiteX57" fmla="*/ 4563207 w 8104791"/>
              <a:gd name="connsiteY57" fmla="*/ 764382 h 2865743"/>
              <a:gd name="connsiteX58" fmla="*/ 4671830 w 8104791"/>
              <a:gd name="connsiteY58" fmla="*/ 742767 h 2865743"/>
              <a:gd name="connsiteX59" fmla="*/ 4751142 w 8104791"/>
              <a:gd name="connsiteY59" fmla="*/ 717307 h 2865743"/>
              <a:gd name="connsiteX60" fmla="*/ 4789425 w 8104791"/>
              <a:gd name="connsiteY60" fmla="*/ 687815 h 2865743"/>
              <a:gd name="connsiteX61" fmla="*/ 4846210 w 8104791"/>
              <a:gd name="connsiteY61" fmla="*/ 665467 h 2865743"/>
              <a:gd name="connsiteX62" fmla="*/ 4898963 w 8104791"/>
              <a:gd name="connsiteY62" fmla="*/ 645502 h 2865743"/>
              <a:gd name="connsiteX63" fmla="*/ 4951717 w 8104791"/>
              <a:gd name="connsiteY63" fmla="*/ 627917 h 2865743"/>
              <a:gd name="connsiteX64" fmla="*/ 4992748 w 8104791"/>
              <a:gd name="connsiteY64" fmla="*/ 608684 h 2865743"/>
              <a:gd name="connsiteX65" fmla="*/ 4986704 w 8104791"/>
              <a:gd name="connsiteY65" fmla="*/ 550985 h 2865743"/>
              <a:gd name="connsiteX66" fmla="*/ 4916914 w 8104791"/>
              <a:gd name="connsiteY66" fmla="*/ 482296 h 2865743"/>
              <a:gd name="connsiteX67" fmla="*/ 4976446 w 8104791"/>
              <a:gd name="connsiteY67" fmla="*/ 421482 h 2865743"/>
              <a:gd name="connsiteX68" fmla="*/ 4932484 w 8104791"/>
              <a:gd name="connsiteY68" fmla="*/ 412690 h 2865743"/>
              <a:gd name="connsiteX69" fmla="*/ 4834486 w 8104791"/>
              <a:gd name="connsiteY69" fmla="*/ 359936 h 2865743"/>
              <a:gd name="connsiteX70" fmla="*/ 4712677 w 8104791"/>
              <a:gd name="connsiteY70" fmla="*/ 333559 h 2865743"/>
              <a:gd name="connsiteX71" fmla="*/ 4686300 w 8104791"/>
              <a:gd name="connsiteY71" fmla="*/ 324767 h 2865743"/>
              <a:gd name="connsiteX72" fmla="*/ 4659923 w 8104791"/>
              <a:gd name="connsiteY72" fmla="*/ 307182 h 2865743"/>
              <a:gd name="connsiteX73" fmla="*/ 4589584 w 8104791"/>
              <a:gd name="connsiteY73" fmla="*/ 289597 h 2865743"/>
              <a:gd name="connsiteX74" fmla="*/ 4563207 w 8104791"/>
              <a:gd name="connsiteY74" fmla="*/ 280805 h 2865743"/>
              <a:gd name="connsiteX75" fmla="*/ 4466492 w 8104791"/>
              <a:gd name="connsiteY75" fmla="*/ 254428 h 2865743"/>
              <a:gd name="connsiteX76" fmla="*/ 4440115 w 8104791"/>
              <a:gd name="connsiteY76" fmla="*/ 245636 h 2865743"/>
              <a:gd name="connsiteX77" fmla="*/ 4378569 w 8104791"/>
              <a:gd name="connsiteY77" fmla="*/ 236843 h 2865743"/>
              <a:gd name="connsiteX78" fmla="*/ 4325815 w 8104791"/>
              <a:gd name="connsiteY78" fmla="*/ 219259 h 2865743"/>
              <a:gd name="connsiteX79" fmla="*/ 4211515 w 8104791"/>
              <a:gd name="connsiteY79" fmla="*/ 201674 h 2865743"/>
              <a:gd name="connsiteX80" fmla="*/ 4141177 w 8104791"/>
              <a:gd name="connsiteY80" fmla="*/ 184090 h 2865743"/>
              <a:gd name="connsiteX81" fmla="*/ 4106007 w 8104791"/>
              <a:gd name="connsiteY81" fmla="*/ 175297 h 2865743"/>
              <a:gd name="connsiteX82" fmla="*/ 4079630 w 8104791"/>
              <a:gd name="connsiteY82" fmla="*/ 166505 h 2865743"/>
              <a:gd name="connsiteX83" fmla="*/ 3912577 w 8104791"/>
              <a:gd name="connsiteY83" fmla="*/ 157713 h 2865743"/>
              <a:gd name="connsiteX84" fmla="*/ 3851030 w 8104791"/>
              <a:gd name="connsiteY84" fmla="*/ 148920 h 2865743"/>
              <a:gd name="connsiteX85" fmla="*/ 3833446 w 8104791"/>
              <a:gd name="connsiteY85" fmla="*/ 122543 h 2865743"/>
              <a:gd name="connsiteX86" fmla="*/ 3798277 w 8104791"/>
              <a:gd name="connsiteY86" fmla="*/ 113751 h 2865743"/>
              <a:gd name="connsiteX87" fmla="*/ 3437792 w 8104791"/>
              <a:gd name="connsiteY87" fmla="*/ 122543 h 2865743"/>
              <a:gd name="connsiteX88" fmla="*/ 3323492 w 8104791"/>
              <a:gd name="connsiteY88" fmla="*/ 131336 h 2865743"/>
              <a:gd name="connsiteX89" fmla="*/ 2954215 w 8104791"/>
              <a:gd name="connsiteY89" fmla="*/ 122543 h 2865743"/>
              <a:gd name="connsiteX90" fmla="*/ 2919046 w 8104791"/>
              <a:gd name="connsiteY90" fmla="*/ 113751 h 2865743"/>
              <a:gd name="connsiteX91" fmla="*/ 2866292 w 8104791"/>
              <a:gd name="connsiteY91" fmla="*/ 104959 h 2865743"/>
              <a:gd name="connsiteX92" fmla="*/ 2813538 w 8104791"/>
              <a:gd name="connsiteY92" fmla="*/ 87374 h 2865743"/>
              <a:gd name="connsiteX93" fmla="*/ 2760784 w 8104791"/>
              <a:gd name="connsiteY93" fmla="*/ 69790 h 2865743"/>
              <a:gd name="connsiteX94" fmla="*/ 2539261 w 8104791"/>
              <a:gd name="connsiteY94" fmla="*/ 72148 h 2865743"/>
              <a:gd name="connsiteX95" fmla="*/ 1433146 w 8104791"/>
              <a:gd name="connsiteY95" fmla="*/ 69790 h 2865743"/>
              <a:gd name="connsiteX96" fmla="*/ 1301261 w 8104791"/>
              <a:gd name="connsiteY96" fmla="*/ 87374 h 2865743"/>
              <a:gd name="connsiteX97" fmla="*/ 1151792 w 8104791"/>
              <a:gd name="connsiteY97" fmla="*/ 113751 h 2865743"/>
              <a:gd name="connsiteX98" fmla="*/ 1046284 w 8104791"/>
              <a:gd name="connsiteY98" fmla="*/ 131336 h 2865743"/>
              <a:gd name="connsiteX99" fmla="*/ 738554 w 8104791"/>
              <a:gd name="connsiteY99" fmla="*/ 122543 h 2865743"/>
              <a:gd name="connsiteX100" fmla="*/ 703384 w 8104791"/>
              <a:gd name="connsiteY100" fmla="*/ 104959 h 2865743"/>
              <a:gd name="connsiteX101" fmla="*/ 677007 w 8104791"/>
              <a:gd name="connsiteY101" fmla="*/ 96167 h 2865743"/>
              <a:gd name="connsiteX102" fmla="*/ 633046 w 8104791"/>
              <a:gd name="connsiteY102" fmla="*/ 87374 h 2865743"/>
              <a:gd name="connsiteX103" fmla="*/ 580292 w 8104791"/>
              <a:gd name="connsiteY103" fmla="*/ 69790 h 2865743"/>
              <a:gd name="connsiteX104" fmla="*/ 553915 w 8104791"/>
              <a:gd name="connsiteY104" fmla="*/ 60997 h 2865743"/>
              <a:gd name="connsiteX105" fmla="*/ 483577 w 8104791"/>
              <a:gd name="connsiteY105" fmla="*/ 43413 h 2865743"/>
              <a:gd name="connsiteX106" fmla="*/ 413238 w 8104791"/>
              <a:gd name="connsiteY106" fmla="*/ 25828 h 2865743"/>
              <a:gd name="connsiteX107" fmla="*/ 237392 w 8104791"/>
              <a:gd name="connsiteY107" fmla="*/ 14105 h 2865743"/>
              <a:gd name="connsiteX108" fmla="*/ 0 w 8104791"/>
              <a:gd name="connsiteY108" fmla="*/ 0 h 2865743"/>
              <a:gd name="connsiteX109" fmla="*/ 0 w 8104791"/>
              <a:gd name="connsiteY109" fmla="*/ 2865743 h 2865743"/>
              <a:gd name="connsiteX110" fmla="*/ 7656992 w 8104791"/>
              <a:gd name="connsiteY110" fmla="*/ 2855325 h 2865743"/>
              <a:gd name="connsiteX111" fmla="*/ 8104791 w 8104791"/>
              <a:gd name="connsiteY111" fmla="*/ 2752945 h 2865743"/>
              <a:gd name="connsiteX112" fmla="*/ 8044961 w 8104791"/>
              <a:gd name="connsiteY112" fmla="*/ 2707482 h 2865743"/>
              <a:gd name="connsiteX113" fmla="*/ 7930661 w 8104791"/>
              <a:gd name="connsiteY113" fmla="*/ 2698690 h 2865743"/>
              <a:gd name="connsiteX114" fmla="*/ 7675684 w 8104791"/>
              <a:gd name="connsiteY114" fmla="*/ 2610767 h 2865743"/>
              <a:gd name="connsiteX115" fmla="*/ 7649307 w 8104791"/>
              <a:gd name="connsiteY115" fmla="*/ 2584390 h 2865743"/>
              <a:gd name="connsiteX116" fmla="*/ 7614138 w 8104791"/>
              <a:gd name="connsiteY116" fmla="*/ 2575597 h 2865743"/>
              <a:gd name="connsiteX117" fmla="*/ 7587761 w 8104791"/>
              <a:gd name="connsiteY117" fmla="*/ 2566805 h 2865743"/>
              <a:gd name="connsiteX118" fmla="*/ 7578969 w 8104791"/>
              <a:gd name="connsiteY118" fmla="*/ 2540428 h 2865743"/>
              <a:gd name="connsiteX119" fmla="*/ 7631723 w 8104791"/>
              <a:gd name="connsiteY119" fmla="*/ 2514051 h 2865743"/>
              <a:gd name="connsiteX120" fmla="*/ 7552592 w 8104791"/>
              <a:gd name="connsiteY120" fmla="*/ 2478882 h 2865743"/>
              <a:gd name="connsiteX121" fmla="*/ 7499838 w 8104791"/>
              <a:gd name="connsiteY121" fmla="*/ 2461297 h 2865743"/>
              <a:gd name="connsiteX122" fmla="*/ 7447084 w 8104791"/>
              <a:gd name="connsiteY122" fmla="*/ 2452505 h 2865743"/>
              <a:gd name="connsiteX123" fmla="*/ 7420707 w 8104791"/>
              <a:gd name="connsiteY123" fmla="*/ 2443713 h 2865743"/>
              <a:gd name="connsiteX124" fmla="*/ 7367954 w 8104791"/>
              <a:gd name="connsiteY124" fmla="*/ 2434920 h 2865743"/>
              <a:gd name="connsiteX125" fmla="*/ 7341577 w 8104791"/>
              <a:gd name="connsiteY125" fmla="*/ 2417336 h 2865743"/>
              <a:gd name="connsiteX126" fmla="*/ 7297615 w 8104791"/>
              <a:gd name="connsiteY126" fmla="*/ 2373374 h 2865743"/>
              <a:gd name="connsiteX127" fmla="*/ 7244861 w 8104791"/>
              <a:gd name="connsiteY127" fmla="*/ 2355790 h 2865743"/>
              <a:gd name="connsiteX128" fmla="*/ 7218484 w 8104791"/>
              <a:gd name="connsiteY128" fmla="*/ 2346997 h 2865743"/>
              <a:gd name="connsiteX129" fmla="*/ 7244861 w 8104791"/>
              <a:gd name="connsiteY129" fmla="*/ 2329413 h 2865743"/>
              <a:gd name="connsiteX130" fmla="*/ 7288823 w 8104791"/>
              <a:gd name="connsiteY130" fmla="*/ 2320620 h 2865743"/>
              <a:gd name="connsiteX131" fmla="*/ 7227277 w 8104791"/>
              <a:gd name="connsiteY131" fmla="*/ 2276659 h 2865743"/>
              <a:gd name="connsiteX132" fmla="*/ 7200900 w 8104791"/>
              <a:gd name="connsiteY132" fmla="*/ 2267867 h 2865743"/>
              <a:gd name="connsiteX133" fmla="*/ 7112977 w 8104791"/>
              <a:gd name="connsiteY133" fmla="*/ 2250282 h 2865743"/>
              <a:gd name="connsiteX134" fmla="*/ 6866792 w 8104791"/>
              <a:gd name="connsiteY134" fmla="*/ 2241490 h 2865743"/>
              <a:gd name="connsiteX135" fmla="*/ 6814038 w 8104791"/>
              <a:gd name="connsiteY135" fmla="*/ 2215113 h 2865743"/>
              <a:gd name="connsiteX136" fmla="*/ 6761284 w 8104791"/>
              <a:gd name="connsiteY136" fmla="*/ 2197528 h 2865743"/>
              <a:gd name="connsiteX137" fmla="*/ 6664569 w 8104791"/>
              <a:gd name="connsiteY137" fmla="*/ 2179943 h 2865743"/>
              <a:gd name="connsiteX138" fmla="*/ 6567854 w 8104791"/>
              <a:gd name="connsiteY138" fmla="*/ 2153567 h 2865743"/>
              <a:gd name="connsiteX139" fmla="*/ 6550269 w 8104791"/>
              <a:gd name="connsiteY139" fmla="*/ 2127190 h 2865743"/>
              <a:gd name="connsiteX140" fmla="*/ 6585438 w 8104791"/>
              <a:gd name="connsiteY140" fmla="*/ 2118397 h 2865743"/>
              <a:gd name="connsiteX141" fmla="*/ 6286500 w 8104791"/>
              <a:gd name="connsiteY141" fmla="*/ 2074436 h 2865743"/>
              <a:gd name="connsiteX142" fmla="*/ 6260123 w 8104791"/>
              <a:gd name="connsiteY142" fmla="*/ 2056851 h 2865743"/>
              <a:gd name="connsiteX143" fmla="*/ 6137030 w 8104791"/>
              <a:gd name="connsiteY143" fmla="*/ 2056851 h 2865743"/>
              <a:gd name="connsiteX0" fmla="*/ 6137030 w 8104791"/>
              <a:gd name="connsiteY0" fmla="*/ 2056851 h 2865743"/>
              <a:gd name="connsiteX1" fmla="*/ 5927945 w 8104791"/>
              <a:gd name="connsiteY1" fmla="*/ 1986513 h 2865743"/>
              <a:gd name="connsiteX2" fmla="*/ 5802923 w 8104791"/>
              <a:gd name="connsiteY2" fmla="*/ 1907382 h 2865743"/>
              <a:gd name="connsiteX3" fmla="*/ 5829300 w 8104791"/>
              <a:gd name="connsiteY3" fmla="*/ 1898590 h 2865743"/>
              <a:gd name="connsiteX4" fmla="*/ 6154615 w 8104791"/>
              <a:gd name="connsiteY4" fmla="*/ 1889797 h 2865743"/>
              <a:gd name="connsiteX5" fmla="*/ 6216161 w 8104791"/>
              <a:gd name="connsiteY5" fmla="*/ 1881005 h 2865743"/>
              <a:gd name="connsiteX6" fmla="*/ 6216161 w 8104791"/>
              <a:gd name="connsiteY6" fmla="*/ 1828251 h 2865743"/>
              <a:gd name="connsiteX7" fmla="*/ 6180992 w 8104791"/>
              <a:gd name="connsiteY7" fmla="*/ 1819459 h 2865743"/>
              <a:gd name="connsiteX8" fmla="*/ 6031523 w 8104791"/>
              <a:gd name="connsiteY8" fmla="*/ 1810667 h 2865743"/>
              <a:gd name="connsiteX9" fmla="*/ 5864469 w 8104791"/>
              <a:gd name="connsiteY9" fmla="*/ 1793082 h 2865743"/>
              <a:gd name="connsiteX10" fmla="*/ 5838092 w 8104791"/>
              <a:gd name="connsiteY10" fmla="*/ 1784290 h 2865743"/>
              <a:gd name="connsiteX11" fmla="*/ 5750169 w 8104791"/>
              <a:gd name="connsiteY11" fmla="*/ 1775497 h 2865743"/>
              <a:gd name="connsiteX12" fmla="*/ 5679830 w 8104791"/>
              <a:gd name="connsiteY12" fmla="*/ 1766705 h 2865743"/>
              <a:gd name="connsiteX13" fmla="*/ 5662246 w 8104791"/>
              <a:gd name="connsiteY13" fmla="*/ 1696367 h 2865743"/>
              <a:gd name="connsiteX14" fmla="*/ 5609492 w 8104791"/>
              <a:gd name="connsiteY14" fmla="*/ 1687574 h 2865743"/>
              <a:gd name="connsiteX15" fmla="*/ 5583115 w 8104791"/>
              <a:gd name="connsiteY15" fmla="*/ 1678782 h 2865743"/>
              <a:gd name="connsiteX16" fmla="*/ 5521569 w 8104791"/>
              <a:gd name="connsiteY16" fmla="*/ 1669990 h 2865743"/>
              <a:gd name="connsiteX17" fmla="*/ 5460023 w 8104791"/>
              <a:gd name="connsiteY17" fmla="*/ 1652405 h 2865743"/>
              <a:gd name="connsiteX18" fmla="*/ 5336930 w 8104791"/>
              <a:gd name="connsiteY18" fmla="*/ 1643613 h 2865743"/>
              <a:gd name="connsiteX19" fmla="*/ 5328138 w 8104791"/>
              <a:gd name="connsiteY19" fmla="*/ 1617236 h 2865743"/>
              <a:gd name="connsiteX20" fmla="*/ 5301761 w 8104791"/>
              <a:gd name="connsiteY20" fmla="*/ 1608443 h 2865743"/>
              <a:gd name="connsiteX21" fmla="*/ 5161084 w 8104791"/>
              <a:gd name="connsiteY21" fmla="*/ 1582067 h 2865743"/>
              <a:gd name="connsiteX22" fmla="*/ 5134707 w 8104791"/>
              <a:gd name="connsiteY22" fmla="*/ 1573274 h 2865743"/>
              <a:gd name="connsiteX23" fmla="*/ 5134707 w 8104791"/>
              <a:gd name="connsiteY23" fmla="*/ 1502936 h 2865743"/>
              <a:gd name="connsiteX24" fmla="*/ 5222630 w 8104791"/>
              <a:gd name="connsiteY24" fmla="*/ 1476559 h 2865743"/>
              <a:gd name="connsiteX25" fmla="*/ 5213838 w 8104791"/>
              <a:gd name="connsiteY25" fmla="*/ 1397428 h 2865743"/>
              <a:gd name="connsiteX26" fmla="*/ 5187461 w 8104791"/>
              <a:gd name="connsiteY26" fmla="*/ 1388636 h 2865743"/>
              <a:gd name="connsiteX27" fmla="*/ 5152292 w 8104791"/>
              <a:gd name="connsiteY27" fmla="*/ 1379843 h 2865743"/>
              <a:gd name="connsiteX28" fmla="*/ 5125915 w 8104791"/>
              <a:gd name="connsiteY28" fmla="*/ 1371051 h 2865743"/>
              <a:gd name="connsiteX29" fmla="*/ 5055577 w 8104791"/>
              <a:gd name="connsiteY29" fmla="*/ 1353467 h 2865743"/>
              <a:gd name="connsiteX30" fmla="*/ 4985238 w 8104791"/>
              <a:gd name="connsiteY30" fmla="*/ 1335882 h 2865743"/>
              <a:gd name="connsiteX31" fmla="*/ 4906107 w 8104791"/>
              <a:gd name="connsiteY31" fmla="*/ 1318297 h 2865743"/>
              <a:gd name="connsiteX32" fmla="*/ 4879730 w 8104791"/>
              <a:gd name="connsiteY32" fmla="*/ 1309505 h 2865743"/>
              <a:gd name="connsiteX33" fmla="*/ 4853354 w 8104791"/>
              <a:gd name="connsiteY33" fmla="*/ 1291920 h 2865743"/>
              <a:gd name="connsiteX34" fmla="*/ 4844561 w 8104791"/>
              <a:gd name="connsiteY34" fmla="*/ 1247959 h 2865743"/>
              <a:gd name="connsiteX35" fmla="*/ 4835769 w 8104791"/>
              <a:gd name="connsiteY35" fmla="*/ 1221582 h 2865743"/>
              <a:gd name="connsiteX36" fmla="*/ 4862146 w 8104791"/>
              <a:gd name="connsiteY36" fmla="*/ 1195205 h 2865743"/>
              <a:gd name="connsiteX37" fmla="*/ 4888523 w 8104791"/>
              <a:gd name="connsiteY37" fmla="*/ 1186413 h 2865743"/>
              <a:gd name="connsiteX38" fmla="*/ 4826977 w 8104791"/>
              <a:gd name="connsiteY38" fmla="*/ 1160036 h 2865743"/>
              <a:gd name="connsiteX39" fmla="*/ 4721469 w 8104791"/>
              <a:gd name="connsiteY39" fmla="*/ 1151243 h 2865743"/>
              <a:gd name="connsiteX40" fmla="*/ 4642338 w 8104791"/>
              <a:gd name="connsiteY40" fmla="*/ 1133659 h 2865743"/>
              <a:gd name="connsiteX41" fmla="*/ 4580792 w 8104791"/>
              <a:gd name="connsiteY41" fmla="*/ 1116074 h 2865743"/>
              <a:gd name="connsiteX42" fmla="*/ 4528038 w 8104791"/>
              <a:gd name="connsiteY42" fmla="*/ 1080905 h 2865743"/>
              <a:gd name="connsiteX43" fmla="*/ 4510454 w 8104791"/>
              <a:gd name="connsiteY43" fmla="*/ 1054528 h 2865743"/>
              <a:gd name="connsiteX44" fmla="*/ 4501661 w 8104791"/>
              <a:gd name="connsiteY44" fmla="*/ 1028151 h 2865743"/>
              <a:gd name="connsiteX45" fmla="*/ 4387361 w 8104791"/>
              <a:gd name="connsiteY45" fmla="*/ 1001774 h 2865743"/>
              <a:gd name="connsiteX46" fmla="*/ 4360984 w 8104791"/>
              <a:gd name="connsiteY46" fmla="*/ 984190 h 2865743"/>
              <a:gd name="connsiteX47" fmla="*/ 4308230 w 8104791"/>
              <a:gd name="connsiteY47" fmla="*/ 966605 h 2865743"/>
              <a:gd name="connsiteX48" fmla="*/ 4255477 w 8104791"/>
              <a:gd name="connsiteY48" fmla="*/ 949020 h 2865743"/>
              <a:gd name="connsiteX49" fmla="*/ 4229100 w 8104791"/>
              <a:gd name="connsiteY49" fmla="*/ 940228 h 2865743"/>
              <a:gd name="connsiteX50" fmla="*/ 4202723 w 8104791"/>
              <a:gd name="connsiteY50" fmla="*/ 931436 h 2865743"/>
              <a:gd name="connsiteX51" fmla="*/ 4185138 w 8104791"/>
              <a:gd name="connsiteY51" fmla="*/ 905059 h 2865743"/>
              <a:gd name="connsiteX52" fmla="*/ 4237892 w 8104791"/>
              <a:gd name="connsiteY52" fmla="*/ 887474 h 2865743"/>
              <a:gd name="connsiteX53" fmla="*/ 4281854 w 8104791"/>
              <a:gd name="connsiteY53" fmla="*/ 843513 h 2865743"/>
              <a:gd name="connsiteX54" fmla="*/ 4308230 w 8104791"/>
              <a:gd name="connsiteY54" fmla="*/ 817136 h 2865743"/>
              <a:gd name="connsiteX55" fmla="*/ 4396154 w 8104791"/>
              <a:gd name="connsiteY55" fmla="*/ 790759 h 2865743"/>
              <a:gd name="connsiteX56" fmla="*/ 4492869 w 8104791"/>
              <a:gd name="connsiteY56" fmla="*/ 773174 h 2865743"/>
              <a:gd name="connsiteX57" fmla="*/ 4563207 w 8104791"/>
              <a:gd name="connsiteY57" fmla="*/ 764382 h 2865743"/>
              <a:gd name="connsiteX58" fmla="*/ 4671830 w 8104791"/>
              <a:gd name="connsiteY58" fmla="*/ 742767 h 2865743"/>
              <a:gd name="connsiteX59" fmla="*/ 4751142 w 8104791"/>
              <a:gd name="connsiteY59" fmla="*/ 717307 h 2865743"/>
              <a:gd name="connsiteX60" fmla="*/ 4789425 w 8104791"/>
              <a:gd name="connsiteY60" fmla="*/ 687815 h 2865743"/>
              <a:gd name="connsiteX61" fmla="*/ 4846210 w 8104791"/>
              <a:gd name="connsiteY61" fmla="*/ 665467 h 2865743"/>
              <a:gd name="connsiteX62" fmla="*/ 4898963 w 8104791"/>
              <a:gd name="connsiteY62" fmla="*/ 645502 h 2865743"/>
              <a:gd name="connsiteX63" fmla="*/ 4951717 w 8104791"/>
              <a:gd name="connsiteY63" fmla="*/ 627917 h 2865743"/>
              <a:gd name="connsiteX64" fmla="*/ 4992748 w 8104791"/>
              <a:gd name="connsiteY64" fmla="*/ 608684 h 2865743"/>
              <a:gd name="connsiteX65" fmla="*/ 4986704 w 8104791"/>
              <a:gd name="connsiteY65" fmla="*/ 550985 h 2865743"/>
              <a:gd name="connsiteX66" fmla="*/ 4916914 w 8104791"/>
              <a:gd name="connsiteY66" fmla="*/ 482296 h 2865743"/>
              <a:gd name="connsiteX67" fmla="*/ 4976446 w 8104791"/>
              <a:gd name="connsiteY67" fmla="*/ 421482 h 2865743"/>
              <a:gd name="connsiteX68" fmla="*/ 4932484 w 8104791"/>
              <a:gd name="connsiteY68" fmla="*/ 412690 h 2865743"/>
              <a:gd name="connsiteX69" fmla="*/ 4834486 w 8104791"/>
              <a:gd name="connsiteY69" fmla="*/ 359936 h 2865743"/>
              <a:gd name="connsiteX70" fmla="*/ 4712677 w 8104791"/>
              <a:gd name="connsiteY70" fmla="*/ 333559 h 2865743"/>
              <a:gd name="connsiteX71" fmla="*/ 4686300 w 8104791"/>
              <a:gd name="connsiteY71" fmla="*/ 324767 h 2865743"/>
              <a:gd name="connsiteX72" fmla="*/ 4659923 w 8104791"/>
              <a:gd name="connsiteY72" fmla="*/ 307182 h 2865743"/>
              <a:gd name="connsiteX73" fmla="*/ 4589584 w 8104791"/>
              <a:gd name="connsiteY73" fmla="*/ 289597 h 2865743"/>
              <a:gd name="connsiteX74" fmla="*/ 4563207 w 8104791"/>
              <a:gd name="connsiteY74" fmla="*/ 280805 h 2865743"/>
              <a:gd name="connsiteX75" fmla="*/ 4466492 w 8104791"/>
              <a:gd name="connsiteY75" fmla="*/ 254428 h 2865743"/>
              <a:gd name="connsiteX76" fmla="*/ 4440115 w 8104791"/>
              <a:gd name="connsiteY76" fmla="*/ 245636 h 2865743"/>
              <a:gd name="connsiteX77" fmla="*/ 4378569 w 8104791"/>
              <a:gd name="connsiteY77" fmla="*/ 236843 h 2865743"/>
              <a:gd name="connsiteX78" fmla="*/ 4325815 w 8104791"/>
              <a:gd name="connsiteY78" fmla="*/ 219259 h 2865743"/>
              <a:gd name="connsiteX79" fmla="*/ 4211515 w 8104791"/>
              <a:gd name="connsiteY79" fmla="*/ 201674 h 2865743"/>
              <a:gd name="connsiteX80" fmla="*/ 4141177 w 8104791"/>
              <a:gd name="connsiteY80" fmla="*/ 184090 h 2865743"/>
              <a:gd name="connsiteX81" fmla="*/ 4106007 w 8104791"/>
              <a:gd name="connsiteY81" fmla="*/ 175297 h 2865743"/>
              <a:gd name="connsiteX82" fmla="*/ 4079630 w 8104791"/>
              <a:gd name="connsiteY82" fmla="*/ 166505 h 2865743"/>
              <a:gd name="connsiteX83" fmla="*/ 3912577 w 8104791"/>
              <a:gd name="connsiteY83" fmla="*/ 157713 h 2865743"/>
              <a:gd name="connsiteX84" fmla="*/ 3851030 w 8104791"/>
              <a:gd name="connsiteY84" fmla="*/ 148920 h 2865743"/>
              <a:gd name="connsiteX85" fmla="*/ 3833446 w 8104791"/>
              <a:gd name="connsiteY85" fmla="*/ 122543 h 2865743"/>
              <a:gd name="connsiteX86" fmla="*/ 3798277 w 8104791"/>
              <a:gd name="connsiteY86" fmla="*/ 113751 h 2865743"/>
              <a:gd name="connsiteX87" fmla="*/ 3437792 w 8104791"/>
              <a:gd name="connsiteY87" fmla="*/ 122543 h 2865743"/>
              <a:gd name="connsiteX88" fmla="*/ 3323492 w 8104791"/>
              <a:gd name="connsiteY88" fmla="*/ 131336 h 2865743"/>
              <a:gd name="connsiteX89" fmla="*/ 2954215 w 8104791"/>
              <a:gd name="connsiteY89" fmla="*/ 122543 h 2865743"/>
              <a:gd name="connsiteX90" fmla="*/ 2919046 w 8104791"/>
              <a:gd name="connsiteY90" fmla="*/ 113751 h 2865743"/>
              <a:gd name="connsiteX91" fmla="*/ 2866292 w 8104791"/>
              <a:gd name="connsiteY91" fmla="*/ 104959 h 2865743"/>
              <a:gd name="connsiteX92" fmla="*/ 2813538 w 8104791"/>
              <a:gd name="connsiteY92" fmla="*/ 87374 h 2865743"/>
              <a:gd name="connsiteX93" fmla="*/ 2760784 w 8104791"/>
              <a:gd name="connsiteY93" fmla="*/ 69790 h 2865743"/>
              <a:gd name="connsiteX94" fmla="*/ 2539261 w 8104791"/>
              <a:gd name="connsiteY94" fmla="*/ 72148 h 2865743"/>
              <a:gd name="connsiteX95" fmla="*/ 1433146 w 8104791"/>
              <a:gd name="connsiteY95" fmla="*/ 69790 h 2865743"/>
              <a:gd name="connsiteX96" fmla="*/ 1301261 w 8104791"/>
              <a:gd name="connsiteY96" fmla="*/ 87374 h 2865743"/>
              <a:gd name="connsiteX97" fmla="*/ 1151792 w 8104791"/>
              <a:gd name="connsiteY97" fmla="*/ 113751 h 2865743"/>
              <a:gd name="connsiteX98" fmla="*/ 1046284 w 8104791"/>
              <a:gd name="connsiteY98" fmla="*/ 131336 h 2865743"/>
              <a:gd name="connsiteX99" fmla="*/ 738554 w 8104791"/>
              <a:gd name="connsiteY99" fmla="*/ 122543 h 2865743"/>
              <a:gd name="connsiteX100" fmla="*/ 703384 w 8104791"/>
              <a:gd name="connsiteY100" fmla="*/ 104959 h 2865743"/>
              <a:gd name="connsiteX101" fmla="*/ 677007 w 8104791"/>
              <a:gd name="connsiteY101" fmla="*/ 96167 h 2865743"/>
              <a:gd name="connsiteX102" fmla="*/ 633046 w 8104791"/>
              <a:gd name="connsiteY102" fmla="*/ 87374 h 2865743"/>
              <a:gd name="connsiteX103" fmla="*/ 580292 w 8104791"/>
              <a:gd name="connsiteY103" fmla="*/ 69790 h 2865743"/>
              <a:gd name="connsiteX104" fmla="*/ 553915 w 8104791"/>
              <a:gd name="connsiteY104" fmla="*/ 60997 h 2865743"/>
              <a:gd name="connsiteX105" fmla="*/ 483577 w 8104791"/>
              <a:gd name="connsiteY105" fmla="*/ 43413 h 2865743"/>
              <a:gd name="connsiteX106" fmla="*/ 413238 w 8104791"/>
              <a:gd name="connsiteY106" fmla="*/ 25828 h 2865743"/>
              <a:gd name="connsiteX107" fmla="*/ 237392 w 8104791"/>
              <a:gd name="connsiteY107" fmla="*/ 14105 h 2865743"/>
              <a:gd name="connsiteX108" fmla="*/ 0 w 8104791"/>
              <a:gd name="connsiteY108" fmla="*/ 0 h 2865743"/>
              <a:gd name="connsiteX109" fmla="*/ 0 w 8104791"/>
              <a:gd name="connsiteY109" fmla="*/ 2865743 h 2865743"/>
              <a:gd name="connsiteX110" fmla="*/ 7656992 w 8104791"/>
              <a:gd name="connsiteY110" fmla="*/ 2855325 h 2865743"/>
              <a:gd name="connsiteX111" fmla="*/ 8104791 w 8104791"/>
              <a:gd name="connsiteY111" fmla="*/ 2752945 h 2865743"/>
              <a:gd name="connsiteX112" fmla="*/ 8044961 w 8104791"/>
              <a:gd name="connsiteY112" fmla="*/ 2707482 h 2865743"/>
              <a:gd name="connsiteX113" fmla="*/ 7675684 w 8104791"/>
              <a:gd name="connsiteY113" fmla="*/ 2610767 h 2865743"/>
              <a:gd name="connsiteX114" fmla="*/ 7649307 w 8104791"/>
              <a:gd name="connsiteY114" fmla="*/ 2584390 h 2865743"/>
              <a:gd name="connsiteX115" fmla="*/ 7614138 w 8104791"/>
              <a:gd name="connsiteY115" fmla="*/ 2575597 h 2865743"/>
              <a:gd name="connsiteX116" fmla="*/ 7587761 w 8104791"/>
              <a:gd name="connsiteY116" fmla="*/ 2566805 h 2865743"/>
              <a:gd name="connsiteX117" fmla="*/ 7578969 w 8104791"/>
              <a:gd name="connsiteY117" fmla="*/ 2540428 h 2865743"/>
              <a:gd name="connsiteX118" fmla="*/ 7631723 w 8104791"/>
              <a:gd name="connsiteY118" fmla="*/ 2514051 h 2865743"/>
              <a:gd name="connsiteX119" fmla="*/ 7552592 w 8104791"/>
              <a:gd name="connsiteY119" fmla="*/ 2478882 h 2865743"/>
              <a:gd name="connsiteX120" fmla="*/ 7499838 w 8104791"/>
              <a:gd name="connsiteY120" fmla="*/ 2461297 h 2865743"/>
              <a:gd name="connsiteX121" fmla="*/ 7447084 w 8104791"/>
              <a:gd name="connsiteY121" fmla="*/ 2452505 h 2865743"/>
              <a:gd name="connsiteX122" fmla="*/ 7420707 w 8104791"/>
              <a:gd name="connsiteY122" fmla="*/ 2443713 h 2865743"/>
              <a:gd name="connsiteX123" fmla="*/ 7367954 w 8104791"/>
              <a:gd name="connsiteY123" fmla="*/ 2434920 h 2865743"/>
              <a:gd name="connsiteX124" fmla="*/ 7341577 w 8104791"/>
              <a:gd name="connsiteY124" fmla="*/ 2417336 h 2865743"/>
              <a:gd name="connsiteX125" fmla="*/ 7297615 w 8104791"/>
              <a:gd name="connsiteY125" fmla="*/ 2373374 h 2865743"/>
              <a:gd name="connsiteX126" fmla="*/ 7244861 w 8104791"/>
              <a:gd name="connsiteY126" fmla="*/ 2355790 h 2865743"/>
              <a:gd name="connsiteX127" fmla="*/ 7218484 w 8104791"/>
              <a:gd name="connsiteY127" fmla="*/ 2346997 h 2865743"/>
              <a:gd name="connsiteX128" fmla="*/ 7244861 w 8104791"/>
              <a:gd name="connsiteY128" fmla="*/ 2329413 h 2865743"/>
              <a:gd name="connsiteX129" fmla="*/ 7288823 w 8104791"/>
              <a:gd name="connsiteY129" fmla="*/ 2320620 h 2865743"/>
              <a:gd name="connsiteX130" fmla="*/ 7227277 w 8104791"/>
              <a:gd name="connsiteY130" fmla="*/ 2276659 h 2865743"/>
              <a:gd name="connsiteX131" fmla="*/ 7200900 w 8104791"/>
              <a:gd name="connsiteY131" fmla="*/ 2267867 h 2865743"/>
              <a:gd name="connsiteX132" fmla="*/ 7112977 w 8104791"/>
              <a:gd name="connsiteY132" fmla="*/ 2250282 h 2865743"/>
              <a:gd name="connsiteX133" fmla="*/ 6866792 w 8104791"/>
              <a:gd name="connsiteY133" fmla="*/ 2241490 h 2865743"/>
              <a:gd name="connsiteX134" fmla="*/ 6814038 w 8104791"/>
              <a:gd name="connsiteY134" fmla="*/ 2215113 h 2865743"/>
              <a:gd name="connsiteX135" fmla="*/ 6761284 w 8104791"/>
              <a:gd name="connsiteY135" fmla="*/ 2197528 h 2865743"/>
              <a:gd name="connsiteX136" fmla="*/ 6664569 w 8104791"/>
              <a:gd name="connsiteY136" fmla="*/ 2179943 h 2865743"/>
              <a:gd name="connsiteX137" fmla="*/ 6567854 w 8104791"/>
              <a:gd name="connsiteY137" fmla="*/ 2153567 h 2865743"/>
              <a:gd name="connsiteX138" fmla="*/ 6550269 w 8104791"/>
              <a:gd name="connsiteY138" fmla="*/ 2127190 h 2865743"/>
              <a:gd name="connsiteX139" fmla="*/ 6585438 w 8104791"/>
              <a:gd name="connsiteY139" fmla="*/ 2118397 h 2865743"/>
              <a:gd name="connsiteX140" fmla="*/ 6286500 w 8104791"/>
              <a:gd name="connsiteY140" fmla="*/ 2074436 h 2865743"/>
              <a:gd name="connsiteX141" fmla="*/ 6260123 w 8104791"/>
              <a:gd name="connsiteY141" fmla="*/ 2056851 h 2865743"/>
              <a:gd name="connsiteX142" fmla="*/ 6137030 w 8104791"/>
              <a:gd name="connsiteY142" fmla="*/ 2056851 h 2865743"/>
              <a:gd name="connsiteX0" fmla="*/ 6137030 w 8107906"/>
              <a:gd name="connsiteY0" fmla="*/ 2056851 h 2865743"/>
              <a:gd name="connsiteX1" fmla="*/ 5927945 w 8107906"/>
              <a:gd name="connsiteY1" fmla="*/ 1986513 h 2865743"/>
              <a:gd name="connsiteX2" fmla="*/ 5802923 w 8107906"/>
              <a:gd name="connsiteY2" fmla="*/ 1907382 h 2865743"/>
              <a:gd name="connsiteX3" fmla="*/ 5829300 w 8107906"/>
              <a:gd name="connsiteY3" fmla="*/ 1898590 h 2865743"/>
              <a:gd name="connsiteX4" fmla="*/ 6154615 w 8107906"/>
              <a:gd name="connsiteY4" fmla="*/ 1889797 h 2865743"/>
              <a:gd name="connsiteX5" fmla="*/ 6216161 w 8107906"/>
              <a:gd name="connsiteY5" fmla="*/ 1881005 h 2865743"/>
              <a:gd name="connsiteX6" fmla="*/ 6216161 w 8107906"/>
              <a:gd name="connsiteY6" fmla="*/ 1828251 h 2865743"/>
              <a:gd name="connsiteX7" fmla="*/ 6180992 w 8107906"/>
              <a:gd name="connsiteY7" fmla="*/ 1819459 h 2865743"/>
              <a:gd name="connsiteX8" fmla="*/ 6031523 w 8107906"/>
              <a:gd name="connsiteY8" fmla="*/ 1810667 h 2865743"/>
              <a:gd name="connsiteX9" fmla="*/ 5864469 w 8107906"/>
              <a:gd name="connsiteY9" fmla="*/ 1793082 h 2865743"/>
              <a:gd name="connsiteX10" fmla="*/ 5838092 w 8107906"/>
              <a:gd name="connsiteY10" fmla="*/ 1784290 h 2865743"/>
              <a:gd name="connsiteX11" fmla="*/ 5750169 w 8107906"/>
              <a:gd name="connsiteY11" fmla="*/ 1775497 h 2865743"/>
              <a:gd name="connsiteX12" fmla="*/ 5679830 w 8107906"/>
              <a:gd name="connsiteY12" fmla="*/ 1766705 h 2865743"/>
              <a:gd name="connsiteX13" fmla="*/ 5662246 w 8107906"/>
              <a:gd name="connsiteY13" fmla="*/ 1696367 h 2865743"/>
              <a:gd name="connsiteX14" fmla="*/ 5609492 w 8107906"/>
              <a:gd name="connsiteY14" fmla="*/ 1687574 h 2865743"/>
              <a:gd name="connsiteX15" fmla="*/ 5583115 w 8107906"/>
              <a:gd name="connsiteY15" fmla="*/ 1678782 h 2865743"/>
              <a:gd name="connsiteX16" fmla="*/ 5521569 w 8107906"/>
              <a:gd name="connsiteY16" fmla="*/ 1669990 h 2865743"/>
              <a:gd name="connsiteX17" fmla="*/ 5460023 w 8107906"/>
              <a:gd name="connsiteY17" fmla="*/ 1652405 h 2865743"/>
              <a:gd name="connsiteX18" fmla="*/ 5336930 w 8107906"/>
              <a:gd name="connsiteY18" fmla="*/ 1643613 h 2865743"/>
              <a:gd name="connsiteX19" fmla="*/ 5328138 w 8107906"/>
              <a:gd name="connsiteY19" fmla="*/ 1617236 h 2865743"/>
              <a:gd name="connsiteX20" fmla="*/ 5301761 w 8107906"/>
              <a:gd name="connsiteY20" fmla="*/ 1608443 h 2865743"/>
              <a:gd name="connsiteX21" fmla="*/ 5161084 w 8107906"/>
              <a:gd name="connsiteY21" fmla="*/ 1582067 h 2865743"/>
              <a:gd name="connsiteX22" fmla="*/ 5134707 w 8107906"/>
              <a:gd name="connsiteY22" fmla="*/ 1573274 h 2865743"/>
              <a:gd name="connsiteX23" fmla="*/ 5134707 w 8107906"/>
              <a:gd name="connsiteY23" fmla="*/ 1502936 h 2865743"/>
              <a:gd name="connsiteX24" fmla="*/ 5222630 w 8107906"/>
              <a:gd name="connsiteY24" fmla="*/ 1476559 h 2865743"/>
              <a:gd name="connsiteX25" fmla="*/ 5213838 w 8107906"/>
              <a:gd name="connsiteY25" fmla="*/ 1397428 h 2865743"/>
              <a:gd name="connsiteX26" fmla="*/ 5187461 w 8107906"/>
              <a:gd name="connsiteY26" fmla="*/ 1388636 h 2865743"/>
              <a:gd name="connsiteX27" fmla="*/ 5152292 w 8107906"/>
              <a:gd name="connsiteY27" fmla="*/ 1379843 h 2865743"/>
              <a:gd name="connsiteX28" fmla="*/ 5125915 w 8107906"/>
              <a:gd name="connsiteY28" fmla="*/ 1371051 h 2865743"/>
              <a:gd name="connsiteX29" fmla="*/ 5055577 w 8107906"/>
              <a:gd name="connsiteY29" fmla="*/ 1353467 h 2865743"/>
              <a:gd name="connsiteX30" fmla="*/ 4985238 w 8107906"/>
              <a:gd name="connsiteY30" fmla="*/ 1335882 h 2865743"/>
              <a:gd name="connsiteX31" fmla="*/ 4906107 w 8107906"/>
              <a:gd name="connsiteY31" fmla="*/ 1318297 h 2865743"/>
              <a:gd name="connsiteX32" fmla="*/ 4879730 w 8107906"/>
              <a:gd name="connsiteY32" fmla="*/ 1309505 h 2865743"/>
              <a:gd name="connsiteX33" fmla="*/ 4853354 w 8107906"/>
              <a:gd name="connsiteY33" fmla="*/ 1291920 h 2865743"/>
              <a:gd name="connsiteX34" fmla="*/ 4844561 w 8107906"/>
              <a:gd name="connsiteY34" fmla="*/ 1247959 h 2865743"/>
              <a:gd name="connsiteX35" fmla="*/ 4835769 w 8107906"/>
              <a:gd name="connsiteY35" fmla="*/ 1221582 h 2865743"/>
              <a:gd name="connsiteX36" fmla="*/ 4862146 w 8107906"/>
              <a:gd name="connsiteY36" fmla="*/ 1195205 h 2865743"/>
              <a:gd name="connsiteX37" fmla="*/ 4888523 w 8107906"/>
              <a:gd name="connsiteY37" fmla="*/ 1186413 h 2865743"/>
              <a:gd name="connsiteX38" fmla="*/ 4826977 w 8107906"/>
              <a:gd name="connsiteY38" fmla="*/ 1160036 h 2865743"/>
              <a:gd name="connsiteX39" fmla="*/ 4721469 w 8107906"/>
              <a:gd name="connsiteY39" fmla="*/ 1151243 h 2865743"/>
              <a:gd name="connsiteX40" fmla="*/ 4642338 w 8107906"/>
              <a:gd name="connsiteY40" fmla="*/ 1133659 h 2865743"/>
              <a:gd name="connsiteX41" fmla="*/ 4580792 w 8107906"/>
              <a:gd name="connsiteY41" fmla="*/ 1116074 h 2865743"/>
              <a:gd name="connsiteX42" fmla="*/ 4528038 w 8107906"/>
              <a:gd name="connsiteY42" fmla="*/ 1080905 h 2865743"/>
              <a:gd name="connsiteX43" fmla="*/ 4510454 w 8107906"/>
              <a:gd name="connsiteY43" fmla="*/ 1054528 h 2865743"/>
              <a:gd name="connsiteX44" fmla="*/ 4501661 w 8107906"/>
              <a:gd name="connsiteY44" fmla="*/ 1028151 h 2865743"/>
              <a:gd name="connsiteX45" fmla="*/ 4387361 w 8107906"/>
              <a:gd name="connsiteY45" fmla="*/ 1001774 h 2865743"/>
              <a:gd name="connsiteX46" fmla="*/ 4360984 w 8107906"/>
              <a:gd name="connsiteY46" fmla="*/ 984190 h 2865743"/>
              <a:gd name="connsiteX47" fmla="*/ 4308230 w 8107906"/>
              <a:gd name="connsiteY47" fmla="*/ 966605 h 2865743"/>
              <a:gd name="connsiteX48" fmla="*/ 4255477 w 8107906"/>
              <a:gd name="connsiteY48" fmla="*/ 949020 h 2865743"/>
              <a:gd name="connsiteX49" fmla="*/ 4229100 w 8107906"/>
              <a:gd name="connsiteY49" fmla="*/ 940228 h 2865743"/>
              <a:gd name="connsiteX50" fmla="*/ 4202723 w 8107906"/>
              <a:gd name="connsiteY50" fmla="*/ 931436 h 2865743"/>
              <a:gd name="connsiteX51" fmla="*/ 4185138 w 8107906"/>
              <a:gd name="connsiteY51" fmla="*/ 905059 h 2865743"/>
              <a:gd name="connsiteX52" fmla="*/ 4237892 w 8107906"/>
              <a:gd name="connsiteY52" fmla="*/ 887474 h 2865743"/>
              <a:gd name="connsiteX53" fmla="*/ 4281854 w 8107906"/>
              <a:gd name="connsiteY53" fmla="*/ 843513 h 2865743"/>
              <a:gd name="connsiteX54" fmla="*/ 4308230 w 8107906"/>
              <a:gd name="connsiteY54" fmla="*/ 817136 h 2865743"/>
              <a:gd name="connsiteX55" fmla="*/ 4396154 w 8107906"/>
              <a:gd name="connsiteY55" fmla="*/ 790759 h 2865743"/>
              <a:gd name="connsiteX56" fmla="*/ 4492869 w 8107906"/>
              <a:gd name="connsiteY56" fmla="*/ 773174 h 2865743"/>
              <a:gd name="connsiteX57" fmla="*/ 4563207 w 8107906"/>
              <a:gd name="connsiteY57" fmla="*/ 764382 h 2865743"/>
              <a:gd name="connsiteX58" fmla="*/ 4671830 w 8107906"/>
              <a:gd name="connsiteY58" fmla="*/ 742767 h 2865743"/>
              <a:gd name="connsiteX59" fmla="*/ 4751142 w 8107906"/>
              <a:gd name="connsiteY59" fmla="*/ 717307 h 2865743"/>
              <a:gd name="connsiteX60" fmla="*/ 4789425 w 8107906"/>
              <a:gd name="connsiteY60" fmla="*/ 687815 h 2865743"/>
              <a:gd name="connsiteX61" fmla="*/ 4846210 w 8107906"/>
              <a:gd name="connsiteY61" fmla="*/ 665467 h 2865743"/>
              <a:gd name="connsiteX62" fmla="*/ 4898963 w 8107906"/>
              <a:gd name="connsiteY62" fmla="*/ 645502 h 2865743"/>
              <a:gd name="connsiteX63" fmla="*/ 4951717 w 8107906"/>
              <a:gd name="connsiteY63" fmla="*/ 627917 h 2865743"/>
              <a:gd name="connsiteX64" fmla="*/ 4992748 w 8107906"/>
              <a:gd name="connsiteY64" fmla="*/ 608684 h 2865743"/>
              <a:gd name="connsiteX65" fmla="*/ 4986704 w 8107906"/>
              <a:gd name="connsiteY65" fmla="*/ 550985 h 2865743"/>
              <a:gd name="connsiteX66" fmla="*/ 4916914 w 8107906"/>
              <a:gd name="connsiteY66" fmla="*/ 482296 h 2865743"/>
              <a:gd name="connsiteX67" fmla="*/ 4976446 w 8107906"/>
              <a:gd name="connsiteY67" fmla="*/ 421482 h 2865743"/>
              <a:gd name="connsiteX68" fmla="*/ 4932484 w 8107906"/>
              <a:gd name="connsiteY68" fmla="*/ 412690 h 2865743"/>
              <a:gd name="connsiteX69" fmla="*/ 4834486 w 8107906"/>
              <a:gd name="connsiteY69" fmla="*/ 359936 h 2865743"/>
              <a:gd name="connsiteX70" fmla="*/ 4712677 w 8107906"/>
              <a:gd name="connsiteY70" fmla="*/ 333559 h 2865743"/>
              <a:gd name="connsiteX71" fmla="*/ 4686300 w 8107906"/>
              <a:gd name="connsiteY71" fmla="*/ 324767 h 2865743"/>
              <a:gd name="connsiteX72" fmla="*/ 4659923 w 8107906"/>
              <a:gd name="connsiteY72" fmla="*/ 307182 h 2865743"/>
              <a:gd name="connsiteX73" fmla="*/ 4589584 w 8107906"/>
              <a:gd name="connsiteY73" fmla="*/ 289597 h 2865743"/>
              <a:gd name="connsiteX74" fmla="*/ 4563207 w 8107906"/>
              <a:gd name="connsiteY74" fmla="*/ 280805 h 2865743"/>
              <a:gd name="connsiteX75" fmla="*/ 4466492 w 8107906"/>
              <a:gd name="connsiteY75" fmla="*/ 254428 h 2865743"/>
              <a:gd name="connsiteX76" fmla="*/ 4440115 w 8107906"/>
              <a:gd name="connsiteY76" fmla="*/ 245636 h 2865743"/>
              <a:gd name="connsiteX77" fmla="*/ 4378569 w 8107906"/>
              <a:gd name="connsiteY77" fmla="*/ 236843 h 2865743"/>
              <a:gd name="connsiteX78" fmla="*/ 4325815 w 8107906"/>
              <a:gd name="connsiteY78" fmla="*/ 219259 h 2865743"/>
              <a:gd name="connsiteX79" fmla="*/ 4211515 w 8107906"/>
              <a:gd name="connsiteY79" fmla="*/ 201674 h 2865743"/>
              <a:gd name="connsiteX80" fmla="*/ 4141177 w 8107906"/>
              <a:gd name="connsiteY80" fmla="*/ 184090 h 2865743"/>
              <a:gd name="connsiteX81" fmla="*/ 4106007 w 8107906"/>
              <a:gd name="connsiteY81" fmla="*/ 175297 h 2865743"/>
              <a:gd name="connsiteX82" fmla="*/ 4079630 w 8107906"/>
              <a:gd name="connsiteY82" fmla="*/ 166505 h 2865743"/>
              <a:gd name="connsiteX83" fmla="*/ 3912577 w 8107906"/>
              <a:gd name="connsiteY83" fmla="*/ 157713 h 2865743"/>
              <a:gd name="connsiteX84" fmla="*/ 3851030 w 8107906"/>
              <a:gd name="connsiteY84" fmla="*/ 148920 h 2865743"/>
              <a:gd name="connsiteX85" fmla="*/ 3833446 w 8107906"/>
              <a:gd name="connsiteY85" fmla="*/ 122543 h 2865743"/>
              <a:gd name="connsiteX86" fmla="*/ 3798277 w 8107906"/>
              <a:gd name="connsiteY86" fmla="*/ 113751 h 2865743"/>
              <a:gd name="connsiteX87" fmla="*/ 3437792 w 8107906"/>
              <a:gd name="connsiteY87" fmla="*/ 122543 h 2865743"/>
              <a:gd name="connsiteX88" fmla="*/ 3323492 w 8107906"/>
              <a:gd name="connsiteY88" fmla="*/ 131336 h 2865743"/>
              <a:gd name="connsiteX89" fmla="*/ 2954215 w 8107906"/>
              <a:gd name="connsiteY89" fmla="*/ 122543 h 2865743"/>
              <a:gd name="connsiteX90" fmla="*/ 2919046 w 8107906"/>
              <a:gd name="connsiteY90" fmla="*/ 113751 h 2865743"/>
              <a:gd name="connsiteX91" fmla="*/ 2866292 w 8107906"/>
              <a:gd name="connsiteY91" fmla="*/ 104959 h 2865743"/>
              <a:gd name="connsiteX92" fmla="*/ 2813538 w 8107906"/>
              <a:gd name="connsiteY92" fmla="*/ 87374 h 2865743"/>
              <a:gd name="connsiteX93" fmla="*/ 2760784 w 8107906"/>
              <a:gd name="connsiteY93" fmla="*/ 69790 h 2865743"/>
              <a:gd name="connsiteX94" fmla="*/ 2539261 w 8107906"/>
              <a:gd name="connsiteY94" fmla="*/ 72148 h 2865743"/>
              <a:gd name="connsiteX95" fmla="*/ 1433146 w 8107906"/>
              <a:gd name="connsiteY95" fmla="*/ 69790 h 2865743"/>
              <a:gd name="connsiteX96" fmla="*/ 1301261 w 8107906"/>
              <a:gd name="connsiteY96" fmla="*/ 87374 h 2865743"/>
              <a:gd name="connsiteX97" fmla="*/ 1151792 w 8107906"/>
              <a:gd name="connsiteY97" fmla="*/ 113751 h 2865743"/>
              <a:gd name="connsiteX98" fmla="*/ 1046284 w 8107906"/>
              <a:gd name="connsiteY98" fmla="*/ 131336 h 2865743"/>
              <a:gd name="connsiteX99" fmla="*/ 738554 w 8107906"/>
              <a:gd name="connsiteY99" fmla="*/ 122543 h 2865743"/>
              <a:gd name="connsiteX100" fmla="*/ 703384 w 8107906"/>
              <a:gd name="connsiteY100" fmla="*/ 104959 h 2865743"/>
              <a:gd name="connsiteX101" fmla="*/ 677007 w 8107906"/>
              <a:gd name="connsiteY101" fmla="*/ 96167 h 2865743"/>
              <a:gd name="connsiteX102" fmla="*/ 633046 w 8107906"/>
              <a:gd name="connsiteY102" fmla="*/ 87374 h 2865743"/>
              <a:gd name="connsiteX103" fmla="*/ 580292 w 8107906"/>
              <a:gd name="connsiteY103" fmla="*/ 69790 h 2865743"/>
              <a:gd name="connsiteX104" fmla="*/ 553915 w 8107906"/>
              <a:gd name="connsiteY104" fmla="*/ 60997 h 2865743"/>
              <a:gd name="connsiteX105" fmla="*/ 483577 w 8107906"/>
              <a:gd name="connsiteY105" fmla="*/ 43413 h 2865743"/>
              <a:gd name="connsiteX106" fmla="*/ 413238 w 8107906"/>
              <a:gd name="connsiteY106" fmla="*/ 25828 h 2865743"/>
              <a:gd name="connsiteX107" fmla="*/ 237392 w 8107906"/>
              <a:gd name="connsiteY107" fmla="*/ 14105 h 2865743"/>
              <a:gd name="connsiteX108" fmla="*/ 0 w 8107906"/>
              <a:gd name="connsiteY108" fmla="*/ 0 h 2865743"/>
              <a:gd name="connsiteX109" fmla="*/ 0 w 8107906"/>
              <a:gd name="connsiteY109" fmla="*/ 2865743 h 2865743"/>
              <a:gd name="connsiteX110" fmla="*/ 7656992 w 8107906"/>
              <a:gd name="connsiteY110" fmla="*/ 2855325 h 2865743"/>
              <a:gd name="connsiteX111" fmla="*/ 8104791 w 8107906"/>
              <a:gd name="connsiteY111" fmla="*/ 2752945 h 2865743"/>
              <a:gd name="connsiteX112" fmla="*/ 7675684 w 8107906"/>
              <a:gd name="connsiteY112" fmla="*/ 2610767 h 2865743"/>
              <a:gd name="connsiteX113" fmla="*/ 7649307 w 8107906"/>
              <a:gd name="connsiteY113" fmla="*/ 2584390 h 2865743"/>
              <a:gd name="connsiteX114" fmla="*/ 7614138 w 8107906"/>
              <a:gd name="connsiteY114" fmla="*/ 2575597 h 2865743"/>
              <a:gd name="connsiteX115" fmla="*/ 7587761 w 8107906"/>
              <a:gd name="connsiteY115" fmla="*/ 2566805 h 2865743"/>
              <a:gd name="connsiteX116" fmla="*/ 7578969 w 8107906"/>
              <a:gd name="connsiteY116" fmla="*/ 2540428 h 2865743"/>
              <a:gd name="connsiteX117" fmla="*/ 7631723 w 8107906"/>
              <a:gd name="connsiteY117" fmla="*/ 2514051 h 2865743"/>
              <a:gd name="connsiteX118" fmla="*/ 7552592 w 8107906"/>
              <a:gd name="connsiteY118" fmla="*/ 2478882 h 2865743"/>
              <a:gd name="connsiteX119" fmla="*/ 7499838 w 8107906"/>
              <a:gd name="connsiteY119" fmla="*/ 2461297 h 2865743"/>
              <a:gd name="connsiteX120" fmla="*/ 7447084 w 8107906"/>
              <a:gd name="connsiteY120" fmla="*/ 2452505 h 2865743"/>
              <a:gd name="connsiteX121" fmla="*/ 7420707 w 8107906"/>
              <a:gd name="connsiteY121" fmla="*/ 2443713 h 2865743"/>
              <a:gd name="connsiteX122" fmla="*/ 7367954 w 8107906"/>
              <a:gd name="connsiteY122" fmla="*/ 2434920 h 2865743"/>
              <a:gd name="connsiteX123" fmla="*/ 7341577 w 8107906"/>
              <a:gd name="connsiteY123" fmla="*/ 2417336 h 2865743"/>
              <a:gd name="connsiteX124" fmla="*/ 7297615 w 8107906"/>
              <a:gd name="connsiteY124" fmla="*/ 2373374 h 2865743"/>
              <a:gd name="connsiteX125" fmla="*/ 7244861 w 8107906"/>
              <a:gd name="connsiteY125" fmla="*/ 2355790 h 2865743"/>
              <a:gd name="connsiteX126" fmla="*/ 7218484 w 8107906"/>
              <a:gd name="connsiteY126" fmla="*/ 2346997 h 2865743"/>
              <a:gd name="connsiteX127" fmla="*/ 7244861 w 8107906"/>
              <a:gd name="connsiteY127" fmla="*/ 2329413 h 2865743"/>
              <a:gd name="connsiteX128" fmla="*/ 7288823 w 8107906"/>
              <a:gd name="connsiteY128" fmla="*/ 2320620 h 2865743"/>
              <a:gd name="connsiteX129" fmla="*/ 7227277 w 8107906"/>
              <a:gd name="connsiteY129" fmla="*/ 2276659 h 2865743"/>
              <a:gd name="connsiteX130" fmla="*/ 7200900 w 8107906"/>
              <a:gd name="connsiteY130" fmla="*/ 2267867 h 2865743"/>
              <a:gd name="connsiteX131" fmla="*/ 7112977 w 8107906"/>
              <a:gd name="connsiteY131" fmla="*/ 2250282 h 2865743"/>
              <a:gd name="connsiteX132" fmla="*/ 6866792 w 8107906"/>
              <a:gd name="connsiteY132" fmla="*/ 2241490 h 2865743"/>
              <a:gd name="connsiteX133" fmla="*/ 6814038 w 8107906"/>
              <a:gd name="connsiteY133" fmla="*/ 2215113 h 2865743"/>
              <a:gd name="connsiteX134" fmla="*/ 6761284 w 8107906"/>
              <a:gd name="connsiteY134" fmla="*/ 2197528 h 2865743"/>
              <a:gd name="connsiteX135" fmla="*/ 6664569 w 8107906"/>
              <a:gd name="connsiteY135" fmla="*/ 2179943 h 2865743"/>
              <a:gd name="connsiteX136" fmla="*/ 6567854 w 8107906"/>
              <a:gd name="connsiteY136" fmla="*/ 2153567 h 2865743"/>
              <a:gd name="connsiteX137" fmla="*/ 6550269 w 8107906"/>
              <a:gd name="connsiteY137" fmla="*/ 2127190 h 2865743"/>
              <a:gd name="connsiteX138" fmla="*/ 6585438 w 8107906"/>
              <a:gd name="connsiteY138" fmla="*/ 2118397 h 2865743"/>
              <a:gd name="connsiteX139" fmla="*/ 6286500 w 8107906"/>
              <a:gd name="connsiteY139" fmla="*/ 2074436 h 2865743"/>
              <a:gd name="connsiteX140" fmla="*/ 6260123 w 8107906"/>
              <a:gd name="connsiteY140" fmla="*/ 2056851 h 2865743"/>
              <a:gd name="connsiteX141" fmla="*/ 6137030 w 8107906"/>
              <a:gd name="connsiteY141" fmla="*/ 2056851 h 2865743"/>
              <a:gd name="connsiteX0" fmla="*/ 6137030 w 7675684"/>
              <a:gd name="connsiteY0" fmla="*/ 2056851 h 2865743"/>
              <a:gd name="connsiteX1" fmla="*/ 5927945 w 7675684"/>
              <a:gd name="connsiteY1" fmla="*/ 1986513 h 2865743"/>
              <a:gd name="connsiteX2" fmla="*/ 5802923 w 7675684"/>
              <a:gd name="connsiteY2" fmla="*/ 1907382 h 2865743"/>
              <a:gd name="connsiteX3" fmla="*/ 5829300 w 7675684"/>
              <a:gd name="connsiteY3" fmla="*/ 1898590 h 2865743"/>
              <a:gd name="connsiteX4" fmla="*/ 6154615 w 7675684"/>
              <a:gd name="connsiteY4" fmla="*/ 1889797 h 2865743"/>
              <a:gd name="connsiteX5" fmla="*/ 6216161 w 7675684"/>
              <a:gd name="connsiteY5" fmla="*/ 1881005 h 2865743"/>
              <a:gd name="connsiteX6" fmla="*/ 6216161 w 7675684"/>
              <a:gd name="connsiteY6" fmla="*/ 1828251 h 2865743"/>
              <a:gd name="connsiteX7" fmla="*/ 6180992 w 7675684"/>
              <a:gd name="connsiteY7" fmla="*/ 1819459 h 2865743"/>
              <a:gd name="connsiteX8" fmla="*/ 6031523 w 7675684"/>
              <a:gd name="connsiteY8" fmla="*/ 1810667 h 2865743"/>
              <a:gd name="connsiteX9" fmla="*/ 5864469 w 7675684"/>
              <a:gd name="connsiteY9" fmla="*/ 1793082 h 2865743"/>
              <a:gd name="connsiteX10" fmla="*/ 5838092 w 7675684"/>
              <a:gd name="connsiteY10" fmla="*/ 1784290 h 2865743"/>
              <a:gd name="connsiteX11" fmla="*/ 5750169 w 7675684"/>
              <a:gd name="connsiteY11" fmla="*/ 1775497 h 2865743"/>
              <a:gd name="connsiteX12" fmla="*/ 5679830 w 7675684"/>
              <a:gd name="connsiteY12" fmla="*/ 1766705 h 2865743"/>
              <a:gd name="connsiteX13" fmla="*/ 5662246 w 7675684"/>
              <a:gd name="connsiteY13" fmla="*/ 1696367 h 2865743"/>
              <a:gd name="connsiteX14" fmla="*/ 5609492 w 7675684"/>
              <a:gd name="connsiteY14" fmla="*/ 1687574 h 2865743"/>
              <a:gd name="connsiteX15" fmla="*/ 5583115 w 7675684"/>
              <a:gd name="connsiteY15" fmla="*/ 1678782 h 2865743"/>
              <a:gd name="connsiteX16" fmla="*/ 5521569 w 7675684"/>
              <a:gd name="connsiteY16" fmla="*/ 1669990 h 2865743"/>
              <a:gd name="connsiteX17" fmla="*/ 5460023 w 7675684"/>
              <a:gd name="connsiteY17" fmla="*/ 1652405 h 2865743"/>
              <a:gd name="connsiteX18" fmla="*/ 5336930 w 7675684"/>
              <a:gd name="connsiteY18" fmla="*/ 1643613 h 2865743"/>
              <a:gd name="connsiteX19" fmla="*/ 5328138 w 7675684"/>
              <a:gd name="connsiteY19" fmla="*/ 1617236 h 2865743"/>
              <a:gd name="connsiteX20" fmla="*/ 5301761 w 7675684"/>
              <a:gd name="connsiteY20" fmla="*/ 1608443 h 2865743"/>
              <a:gd name="connsiteX21" fmla="*/ 5161084 w 7675684"/>
              <a:gd name="connsiteY21" fmla="*/ 1582067 h 2865743"/>
              <a:gd name="connsiteX22" fmla="*/ 5134707 w 7675684"/>
              <a:gd name="connsiteY22" fmla="*/ 1573274 h 2865743"/>
              <a:gd name="connsiteX23" fmla="*/ 5134707 w 7675684"/>
              <a:gd name="connsiteY23" fmla="*/ 1502936 h 2865743"/>
              <a:gd name="connsiteX24" fmla="*/ 5222630 w 7675684"/>
              <a:gd name="connsiteY24" fmla="*/ 1476559 h 2865743"/>
              <a:gd name="connsiteX25" fmla="*/ 5213838 w 7675684"/>
              <a:gd name="connsiteY25" fmla="*/ 1397428 h 2865743"/>
              <a:gd name="connsiteX26" fmla="*/ 5187461 w 7675684"/>
              <a:gd name="connsiteY26" fmla="*/ 1388636 h 2865743"/>
              <a:gd name="connsiteX27" fmla="*/ 5152292 w 7675684"/>
              <a:gd name="connsiteY27" fmla="*/ 1379843 h 2865743"/>
              <a:gd name="connsiteX28" fmla="*/ 5125915 w 7675684"/>
              <a:gd name="connsiteY28" fmla="*/ 1371051 h 2865743"/>
              <a:gd name="connsiteX29" fmla="*/ 5055577 w 7675684"/>
              <a:gd name="connsiteY29" fmla="*/ 1353467 h 2865743"/>
              <a:gd name="connsiteX30" fmla="*/ 4985238 w 7675684"/>
              <a:gd name="connsiteY30" fmla="*/ 1335882 h 2865743"/>
              <a:gd name="connsiteX31" fmla="*/ 4906107 w 7675684"/>
              <a:gd name="connsiteY31" fmla="*/ 1318297 h 2865743"/>
              <a:gd name="connsiteX32" fmla="*/ 4879730 w 7675684"/>
              <a:gd name="connsiteY32" fmla="*/ 1309505 h 2865743"/>
              <a:gd name="connsiteX33" fmla="*/ 4853354 w 7675684"/>
              <a:gd name="connsiteY33" fmla="*/ 1291920 h 2865743"/>
              <a:gd name="connsiteX34" fmla="*/ 4844561 w 7675684"/>
              <a:gd name="connsiteY34" fmla="*/ 1247959 h 2865743"/>
              <a:gd name="connsiteX35" fmla="*/ 4835769 w 7675684"/>
              <a:gd name="connsiteY35" fmla="*/ 1221582 h 2865743"/>
              <a:gd name="connsiteX36" fmla="*/ 4862146 w 7675684"/>
              <a:gd name="connsiteY36" fmla="*/ 1195205 h 2865743"/>
              <a:gd name="connsiteX37" fmla="*/ 4888523 w 7675684"/>
              <a:gd name="connsiteY37" fmla="*/ 1186413 h 2865743"/>
              <a:gd name="connsiteX38" fmla="*/ 4826977 w 7675684"/>
              <a:gd name="connsiteY38" fmla="*/ 1160036 h 2865743"/>
              <a:gd name="connsiteX39" fmla="*/ 4721469 w 7675684"/>
              <a:gd name="connsiteY39" fmla="*/ 1151243 h 2865743"/>
              <a:gd name="connsiteX40" fmla="*/ 4642338 w 7675684"/>
              <a:gd name="connsiteY40" fmla="*/ 1133659 h 2865743"/>
              <a:gd name="connsiteX41" fmla="*/ 4580792 w 7675684"/>
              <a:gd name="connsiteY41" fmla="*/ 1116074 h 2865743"/>
              <a:gd name="connsiteX42" fmla="*/ 4528038 w 7675684"/>
              <a:gd name="connsiteY42" fmla="*/ 1080905 h 2865743"/>
              <a:gd name="connsiteX43" fmla="*/ 4510454 w 7675684"/>
              <a:gd name="connsiteY43" fmla="*/ 1054528 h 2865743"/>
              <a:gd name="connsiteX44" fmla="*/ 4501661 w 7675684"/>
              <a:gd name="connsiteY44" fmla="*/ 1028151 h 2865743"/>
              <a:gd name="connsiteX45" fmla="*/ 4387361 w 7675684"/>
              <a:gd name="connsiteY45" fmla="*/ 1001774 h 2865743"/>
              <a:gd name="connsiteX46" fmla="*/ 4360984 w 7675684"/>
              <a:gd name="connsiteY46" fmla="*/ 984190 h 2865743"/>
              <a:gd name="connsiteX47" fmla="*/ 4308230 w 7675684"/>
              <a:gd name="connsiteY47" fmla="*/ 966605 h 2865743"/>
              <a:gd name="connsiteX48" fmla="*/ 4255477 w 7675684"/>
              <a:gd name="connsiteY48" fmla="*/ 949020 h 2865743"/>
              <a:gd name="connsiteX49" fmla="*/ 4229100 w 7675684"/>
              <a:gd name="connsiteY49" fmla="*/ 940228 h 2865743"/>
              <a:gd name="connsiteX50" fmla="*/ 4202723 w 7675684"/>
              <a:gd name="connsiteY50" fmla="*/ 931436 h 2865743"/>
              <a:gd name="connsiteX51" fmla="*/ 4185138 w 7675684"/>
              <a:gd name="connsiteY51" fmla="*/ 905059 h 2865743"/>
              <a:gd name="connsiteX52" fmla="*/ 4237892 w 7675684"/>
              <a:gd name="connsiteY52" fmla="*/ 887474 h 2865743"/>
              <a:gd name="connsiteX53" fmla="*/ 4281854 w 7675684"/>
              <a:gd name="connsiteY53" fmla="*/ 843513 h 2865743"/>
              <a:gd name="connsiteX54" fmla="*/ 4308230 w 7675684"/>
              <a:gd name="connsiteY54" fmla="*/ 817136 h 2865743"/>
              <a:gd name="connsiteX55" fmla="*/ 4396154 w 7675684"/>
              <a:gd name="connsiteY55" fmla="*/ 790759 h 2865743"/>
              <a:gd name="connsiteX56" fmla="*/ 4492869 w 7675684"/>
              <a:gd name="connsiteY56" fmla="*/ 773174 h 2865743"/>
              <a:gd name="connsiteX57" fmla="*/ 4563207 w 7675684"/>
              <a:gd name="connsiteY57" fmla="*/ 764382 h 2865743"/>
              <a:gd name="connsiteX58" fmla="*/ 4671830 w 7675684"/>
              <a:gd name="connsiteY58" fmla="*/ 742767 h 2865743"/>
              <a:gd name="connsiteX59" fmla="*/ 4751142 w 7675684"/>
              <a:gd name="connsiteY59" fmla="*/ 717307 h 2865743"/>
              <a:gd name="connsiteX60" fmla="*/ 4789425 w 7675684"/>
              <a:gd name="connsiteY60" fmla="*/ 687815 h 2865743"/>
              <a:gd name="connsiteX61" fmla="*/ 4846210 w 7675684"/>
              <a:gd name="connsiteY61" fmla="*/ 665467 h 2865743"/>
              <a:gd name="connsiteX62" fmla="*/ 4898963 w 7675684"/>
              <a:gd name="connsiteY62" fmla="*/ 645502 h 2865743"/>
              <a:gd name="connsiteX63" fmla="*/ 4951717 w 7675684"/>
              <a:gd name="connsiteY63" fmla="*/ 627917 h 2865743"/>
              <a:gd name="connsiteX64" fmla="*/ 4992748 w 7675684"/>
              <a:gd name="connsiteY64" fmla="*/ 608684 h 2865743"/>
              <a:gd name="connsiteX65" fmla="*/ 4986704 w 7675684"/>
              <a:gd name="connsiteY65" fmla="*/ 550985 h 2865743"/>
              <a:gd name="connsiteX66" fmla="*/ 4916914 w 7675684"/>
              <a:gd name="connsiteY66" fmla="*/ 482296 h 2865743"/>
              <a:gd name="connsiteX67" fmla="*/ 4976446 w 7675684"/>
              <a:gd name="connsiteY67" fmla="*/ 421482 h 2865743"/>
              <a:gd name="connsiteX68" fmla="*/ 4932484 w 7675684"/>
              <a:gd name="connsiteY68" fmla="*/ 412690 h 2865743"/>
              <a:gd name="connsiteX69" fmla="*/ 4834486 w 7675684"/>
              <a:gd name="connsiteY69" fmla="*/ 359936 h 2865743"/>
              <a:gd name="connsiteX70" fmla="*/ 4712677 w 7675684"/>
              <a:gd name="connsiteY70" fmla="*/ 333559 h 2865743"/>
              <a:gd name="connsiteX71" fmla="*/ 4686300 w 7675684"/>
              <a:gd name="connsiteY71" fmla="*/ 324767 h 2865743"/>
              <a:gd name="connsiteX72" fmla="*/ 4659923 w 7675684"/>
              <a:gd name="connsiteY72" fmla="*/ 307182 h 2865743"/>
              <a:gd name="connsiteX73" fmla="*/ 4589584 w 7675684"/>
              <a:gd name="connsiteY73" fmla="*/ 289597 h 2865743"/>
              <a:gd name="connsiteX74" fmla="*/ 4563207 w 7675684"/>
              <a:gd name="connsiteY74" fmla="*/ 280805 h 2865743"/>
              <a:gd name="connsiteX75" fmla="*/ 4466492 w 7675684"/>
              <a:gd name="connsiteY75" fmla="*/ 254428 h 2865743"/>
              <a:gd name="connsiteX76" fmla="*/ 4440115 w 7675684"/>
              <a:gd name="connsiteY76" fmla="*/ 245636 h 2865743"/>
              <a:gd name="connsiteX77" fmla="*/ 4378569 w 7675684"/>
              <a:gd name="connsiteY77" fmla="*/ 236843 h 2865743"/>
              <a:gd name="connsiteX78" fmla="*/ 4325815 w 7675684"/>
              <a:gd name="connsiteY78" fmla="*/ 219259 h 2865743"/>
              <a:gd name="connsiteX79" fmla="*/ 4211515 w 7675684"/>
              <a:gd name="connsiteY79" fmla="*/ 201674 h 2865743"/>
              <a:gd name="connsiteX80" fmla="*/ 4141177 w 7675684"/>
              <a:gd name="connsiteY80" fmla="*/ 184090 h 2865743"/>
              <a:gd name="connsiteX81" fmla="*/ 4106007 w 7675684"/>
              <a:gd name="connsiteY81" fmla="*/ 175297 h 2865743"/>
              <a:gd name="connsiteX82" fmla="*/ 4079630 w 7675684"/>
              <a:gd name="connsiteY82" fmla="*/ 166505 h 2865743"/>
              <a:gd name="connsiteX83" fmla="*/ 3912577 w 7675684"/>
              <a:gd name="connsiteY83" fmla="*/ 157713 h 2865743"/>
              <a:gd name="connsiteX84" fmla="*/ 3851030 w 7675684"/>
              <a:gd name="connsiteY84" fmla="*/ 148920 h 2865743"/>
              <a:gd name="connsiteX85" fmla="*/ 3833446 w 7675684"/>
              <a:gd name="connsiteY85" fmla="*/ 122543 h 2865743"/>
              <a:gd name="connsiteX86" fmla="*/ 3798277 w 7675684"/>
              <a:gd name="connsiteY86" fmla="*/ 113751 h 2865743"/>
              <a:gd name="connsiteX87" fmla="*/ 3437792 w 7675684"/>
              <a:gd name="connsiteY87" fmla="*/ 122543 h 2865743"/>
              <a:gd name="connsiteX88" fmla="*/ 3323492 w 7675684"/>
              <a:gd name="connsiteY88" fmla="*/ 131336 h 2865743"/>
              <a:gd name="connsiteX89" fmla="*/ 2954215 w 7675684"/>
              <a:gd name="connsiteY89" fmla="*/ 122543 h 2865743"/>
              <a:gd name="connsiteX90" fmla="*/ 2919046 w 7675684"/>
              <a:gd name="connsiteY90" fmla="*/ 113751 h 2865743"/>
              <a:gd name="connsiteX91" fmla="*/ 2866292 w 7675684"/>
              <a:gd name="connsiteY91" fmla="*/ 104959 h 2865743"/>
              <a:gd name="connsiteX92" fmla="*/ 2813538 w 7675684"/>
              <a:gd name="connsiteY92" fmla="*/ 87374 h 2865743"/>
              <a:gd name="connsiteX93" fmla="*/ 2760784 w 7675684"/>
              <a:gd name="connsiteY93" fmla="*/ 69790 h 2865743"/>
              <a:gd name="connsiteX94" fmla="*/ 2539261 w 7675684"/>
              <a:gd name="connsiteY94" fmla="*/ 72148 h 2865743"/>
              <a:gd name="connsiteX95" fmla="*/ 1433146 w 7675684"/>
              <a:gd name="connsiteY95" fmla="*/ 69790 h 2865743"/>
              <a:gd name="connsiteX96" fmla="*/ 1301261 w 7675684"/>
              <a:gd name="connsiteY96" fmla="*/ 87374 h 2865743"/>
              <a:gd name="connsiteX97" fmla="*/ 1151792 w 7675684"/>
              <a:gd name="connsiteY97" fmla="*/ 113751 h 2865743"/>
              <a:gd name="connsiteX98" fmla="*/ 1046284 w 7675684"/>
              <a:gd name="connsiteY98" fmla="*/ 131336 h 2865743"/>
              <a:gd name="connsiteX99" fmla="*/ 738554 w 7675684"/>
              <a:gd name="connsiteY99" fmla="*/ 122543 h 2865743"/>
              <a:gd name="connsiteX100" fmla="*/ 703384 w 7675684"/>
              <a:gd name="connsiteY100" fmla="*/ 104959 h 2865743"/>
              <a:gd name="connsiteX101" fmla="*/ 677007 w 7675684"/>
              <a:gd name="connsiteY101" fmla="*/ 96167 h 2865743"/>
              <a:gd name="connsiteX102" fmla="*/ 633046 w 7675684"/>
              <a:gd name="connsiteY102" fmla="*/ 87374 h 2865743"/>
              <a:gd name="connsiteX103" fmla="*/ 580292 w 7675684"/>
              <a:gd name="connsiteY103" fmla="*/ 69790 h 2865743"/>
              <a:gd name="connsiteX104" fmla="*/ 553915 w 7675684"/>
              <a:gd name="connsiteY104" fmla="*/ 60997 h 2865743"/>
              <a:gd name="connsiteX105" fmla="*/ 483577 w 7675684"/>
              <a:gd name="connsiteY105" fmla="*/ 43413 h 2865743"/>
              <a:gd name="connsiteX106" fmla="*/ 413238 w 7675684"/>
              <a:gd name="connsiteY106" fmla="*/ 25828 h 2865743"/>
              <a:gd name="connsiteX107" fmla="*/ 237392 w 7675684"/>
              <a:gd name="connsiteY107" fmla="*/ 14105 h 2865743"/>
              <a:gd name="connsiteX108" fmla="*/ 0 w 7675684"/>
              <a:gd name="connsiteY108" fmla="*/ 0 h 2865743"/>
              <a:gd name="connsiteX109" fmla="*/ 0 w 7675684"/>
              <a:gd name="connsiteY109" fmla="*/ 2865743 h 2865743"/>
              <a:gd name="connsiteX110" fmla="*/ 7656992 w 7675684"/>
              <a:gd name="connsiteY110" fmla="*/ 2855325 h 2865743"/>
              <a:gd name="connsiteX111" fmla="*/ 7675684 w 7675684"/>
              <a:gd name="connsiteY111" fmla="*/ 2610767 h 2865743"/>
              <a:gd name="connsiteX112" fmla="*/ 7649307 w 7675684"/>
              <a:gd name="connsiteY112" fmla="*/ 2584390 h 2865743"/>
              <a:gd name="connsiteX113" fmla="*/ 7614138 w 7675684"/>
              <a:gd name="connsiteY113" fmla="*/ 2575597 h 2865743"/>
              <a:gd name="connsiteX114" fmla="*/ 7587761 w 7675684"/>
              <a:gd name="connsiteY114" fmla="*/ 2566805 h 2865743"/>
              <a:gd name="connsiteX115" fmla="*/ 7578969 w 7675684"/>
              <a:gd name="connsiteY115" fmla="*/ 2540428 h 2865743"/>
              <a:gd name="connsiteX116" fmla="*/ 7631723 w 7675684"/>
              <a:gd name="connsiteY116" fmla="*/ 2514051 h 2865743"/>
              <a:gd name="connsiteX117" fmla="*/ 7552592 w 7675684"/>
              <a:gd name="connsiteY117" fmla="*/ 2478882 h 2865743"/>
              <a:gd name="connsiteX118" fmla="*/ 7499838 w 7675684"/>
              <a:gd name="connsiteY118" fmla="*/ 2461297 h 2865743"/>
              <a:gd name="connsiteX119" fmla="*/ 7447084 w 7675684"/>
              <a:gd name="connsiteY119" fmla="*/ 2452505 h 2865743"/>
              <a:gd name="connsiteX120" fmla="*/ 7420707 w 7675684"/>
              <a:gd name="connsiteY120" fmla="*/ 2443713 h 2865743"/>
              <a:gd name="connsiteX121" fmla="*/ 7367954 w 7675684"/>
              <a:gd name="connsiteY121" fmla="*/ 2434920 h 2865743"/>
              <a:gd name="connsiteX122" fmla="*/ 7341577 w 7675684"/>
              <a:gd name="connsiteY122" fmla="*/ 2417336 h 2865743"/>
              <a:gd name="connsiteX123" fmla="*/ 7297615 w 7675684"/>
              <a:gd name="connsiteY123" fmla="*/ 2373374 h 2865743"/>
              <a:gd name="connsiteX124" fmla="*/ 7244861 w 7675684"/>
              <a:gd name="connsiteY124" fmla="*/ 2355790 h 2865743"/>
              <a:gd name="connsiteX125" fmla="*/ 7218484 w 7675684"/>
              <a:gd name="connsiteY125" fmla="*/ 2346997 h 2865743"/>
              <a:gd name="connsiteX126" fmla="*/ 7244861 w 7675684"/>
              <a:gd name="connsiteY126" fmla="*/ 2329413 h 2865743"/>
              <a:gd name="connsiteX127" fmla="*/ 7288823 w 7675684"/>
              <a:gd name="connsiteY127" fmla="*/ 2320620 h 2865743"/>
              <a:gd name="connsiteX128" fmla="*/ 7227277 w 7675684"/>
              <a:gd name="connsiteY128" fmla="*/ 2276659 h 2865743"/>
              <a:gd name="connsiteX129" fmla="*/ 7200900 w 7675684"/>
              <a:gd name="connsiteY129" fmla="*/ 2267867 h 2865743"/>
              <a:gd name="connsiteX130" fmla="*/ 7112977 w 7675684"/>
              <a:gd name="connsiteY130" fmla="*/ 2250282 h 2865743"/>
              <a:gd name="connsiteX131" fmla="*/ 6866792 w 7675684"/>
              <a:gd name="connsiteY131" fmla="*/ 2241490 h 2865743"/>
              <a:gd name="connsiteX132" fmla="*/ 6814038 w 7675684"/>
              <a:gd name="connsiteY132" fmla="*/ 2215113 h 2865743"/>
              <a:gd name="connsiteX133" fmla="*/ 6761284 w 7675684"/>
              <a:gd name="connsiteY133" fmla="*/ 2197528 h 2865743"/>
              <a:gd name="connsiteX134" fmla="*/ 6664569 w 7675684"/>
              <a:gd name="connsiteY134" fmla="*/ 2179943 h 2865743"/>
              <a:gd name="connsiteX135" fmla="*/ 6567854 w 7675684"/>
              <a:gd name="connsiteY135" fmla="*/ 2153567 h 2865743"/>
              <a:gd name="connsiteX136" fmla="*/ 6550269 w 7675684"/>
              <a:gd name="connsiteY136" fmla="*/ 2127190 h 2865743"/>
              <a:gd name="connsiteX137" fmla="*/ 6585438 w 7675684"/>
              <a:gd name="connsiteY137" fmla="*/ 2118397 h 2865743"/>
              <a:gd name="connsiteX138" fmla="*/ 6286500 w 7675684"/>
              <a:gd name="connsiteY138" fmla="*/ 2074436 h 2865743"/>
              <a:gd name="connsiteX139" fmla="*/ 6260123 w 7675684"/>
              <a:gd name="connsiteY139" fmla="*/ 2056851 h 2865743"/>
              <a:gd name="connsiteX140" fmla="*/ 6137030 w 7675684"/>
              <a:gd name="connsiteY140" fmla="*/ 2056851 h 286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Lst>
            <a:rect l="l" t="t" r="r" b="b"/>
            <a:pathLst>
              <a:path w="7675684" h="2865743">
                <a:moveTo>
                  <a:pt x="6137030" y="2056851"/>
                </a:moveTo>
                <a:cubicBezTo>
                  <a:pt x="6059365" y="2045128"/>
                  <a:pt x="5983629" y="2011424"/>
                  <a:pt x="5927945" y="1986513"/>
                </a:cubicBezTo>
                <a:cubicBezTo>
                  <a:pt x="5925741" y="1960065"/>
                  <a:pt x="5793066" y="1932023"/>
                  <a:pt x="5802923" y="1907382"/>
                </a:cubicBezTo>
                <a:cubicBezTo>
                  <a:pt x="5806365" y="1898777"/>
                  <a:pt x="5820044" y="1899053"/>
                  <a:pt x="5829300" y="1898590"/>
                </a:cubicBezTo>
                <a:cubicBezTo>
                  <a:pt x="5937643" y="1893173"/>
                  <a:pt x="6046177" y="1892728"/>
                  <a:pt x="6154615" y="1889797"/>
                </a:cubicBezTo>
                <a:cubicBezTo>
                  <a:pt x="6175130" y="1886866"/>
                  <a:pt x="6196920" y="1888702"/>
                  <a:pt x="6216161" y="1881005"/>
                </a:cubicBezTo>
                <a:cubicBezTo>
                  <a:pt x="6257537" y="1864455"/>
                  <a:pt x="6245124" y="1844801"/>
                  <a:pt x="6216161" y="1828251"/>
                </a:cubicBezTo>
                <a:cubicBezTo>
                  <a:pt x="6205669" y="1822256"/>
                  <a:pt x="6193021" y="1820605"/>
                  <a:pt x="6180992" y="1819459"/>
                </a:cubicBezTo>
                <a:cubicBezTo>
                  <a:pt x="6131308" y="1814727"/>
                  <a:pt x="6081346" y="1813598"/>
                  <a:pt x="6031523" y="1810667"/>
                </a:cubicBezTo>
                <a:cubicBezTo>
                  <a:pt x="5955029" y="1785167"/>
                  <a:pt x="6042503" y="1811822"/>
                  <a:pt x="5864469" y="1793082"/>
                </a:cubicBezTo>
                <a:cubicBezTo>
                  <a:pt x="5855252" y="1792112"/>
                  <a:pt x="5847252" y="1785699"/>
                  <a:pt x="5838092" y="1784290"/>
                </a:cubicBezTo>
                <a:cubicBezTo>
                  <a:pt x="5808981" y="1779811"/>
                  <a:pt x="5779443" y="1778750"/>
                  <a:pt x="5750169" y="1775497"/>
                </a:cubicBezTo>
                <a:cubicBezTo>
                  <a:pt x="5726685" y="1772888"/>
                  <a:pt x="5703276" y="1769636"/>
                  <a:pt x="5679830" y="1766705"/>
                </a:cubicBezTo>
                <a:cubicBezTo>
                  <a:pt x="5673969" y="1743259"/>
                  <a:pt x="5678302" y="1714430"/>
                  <a:pt x="5662246" y="1696367"/>
                </a:cubicBezTo>
                <a:cubicBezTo>
                  <a:pt x="5650402" y="1683043"/>
                  <a:pt x="5626895" y="1691441"/>
                  <a:pt x="5609492" y="1687574"/>
                </a:cubicBezTo>
                <a:cubicBezTo>
                  <a:pt x="5600445" y="1685563"/>
                  <a:pt x="5592203" y="1680600"/>
                  <a:pt x="5583115" y="1678782"/>
                </a:cubicBezTo>
                <a:cubicBezTo>
                  <a:pt x="5562794" y="1674718"/>
                  <a:pt x="5542084" y="1672921"/>
                  <a:pt x="5521569" y="1669990"/>
                </a:cubicBezTo>
                <a:cubicBezTo>
                  <a:pt x="5504894" y="1664431"/>
                  <a:pt x="5476587" y="1654245"/>
                  <a:pt x="5460023" y="1652405"/>
                </a:cubicBezTo>
                <a:cubicBezTo>
                  <a:pt x="5419139" y="1647863"/>
                  <a:pt x="5377961" y="1646544"/>
                  <a:pt x="5336930" y="1643613"/>
                </a:cubicBezTo>
                <a:cubicBezTo>
                  <a:pt x="5333999" y="1634821"/>
                  <a:pt x="5334691" y="1623789"/>
                  <a:pt x="5328138" y="1617236"/>
                </a:cubicBezTo>
                <a:cubicBezTo>
                  <a:pt x="5321585" y="1610682"/>
                  <a:pt x="5310439" y="1611697"/>
                  <a:pt x="5301761" y="1608443"/>
                </a:cubicBezTo>
                <a:cubicBezTo>
                  <a:pt x="5221234" y="1578245"/>
                  <a:pt x="5286871" y="1593502"/>
                  <a:pt x="5161084" y="1582067"/>
                </a:cubicBezTo>
                <a:cubicBezTo>
                  <a:pt x="5152292" y="1579136"/>
                  <a:pt x="5141260" y="1579828"/>
                  <a:pt x="5134707" y="1573274"/>
                </a:cubicBezTo>
                <a:cubicBezTo>
                  <a:pt x="5120831" y="1559398"/>
                  <a:pt x="5124675" y="1512968"/>
                  <a:pt x="5134707" y="1502936"/>
                </a:cubicBezTo>
                <a:cubicBezTo>
                  <a:pt x="5141843" y="1495800"/>
                  <a:pt x="5206690" y="1480544"/>
                  <a:pt x="5222630" y="1476559"/>
                </a:cubicBezTo>
                <a:cubicBezTo>
                  <a:pt x="5233555" y="1443787"/>
                  <a:pt x="5241814" y="1436594"/>
                  <a:pt x="5213838" y="1397428"/>
                </a:cubicBezTo>
                <a:cubicBezTo>
                  <a:pt x="5208451" y="1389886"/>
                  <a:pt x="5196372" y="1391182"/>
                  <a:pt x="5187461" y="1388636"/>
                </a:cubicBezTo>
                <a:cubicBezTo>
                  <a:pt x="5175842" y="1385316"/>
                  <a:pt x="5163911" y="1383163"/>
                  <a:pt x="5152292" y="1379843"/>
                </a:cubicBezTo>
                <a:cubicBezTo>
                  <a:pt x="5143381" y="1377297"/>
                  <a:pt x="5134856" y="1373489"/>
                  <a:pt x="5125915" y="1371051"/>
                </a:cubicBezTo>
                <a:cubicBezTo>
                  <a:pt x="5102599" y="1364692"/>
                  <a:pt x="5079023" y="1359328"/>
                  <a:pt x="5055577" y="1353467"/>
                </a:cubicBezTo>
                <a:cubicBezTo>
                  <a:pt x="5055558" y="1353462"/>
                  <a:pt x="4985258" y="1335886"/>
                  <a:pt x="4985238" y="1335882"/>
                </a:cubicBezTo>
                <a:cubicBezTo>
                  <a:pt x="4955009" y="1329836"/>
                  <a:pt x="4935088" y="1326577"/>
                  <a:pt x="4906107" y="1318297"/>
                </a:cubicBezTo>
                <a:cubicBezTo>
                  <a:pt x="4897196" y="1315751"/>
                  <a:pt x="4888522" y="1312436"/>
                  <a:pt x="4879730" y="1309505"/>
                </a:cubicBezTo>
                <a:cubicBezTo>
                  <a:pt x="4870938" y="1303643"/>
                  <a:pt x="4858597" y="1301095"/>
                  <a:pt x="4853354" y="1291920"/>
                </a:cubicBezTo>
                <a:cubicBezTo>
                  <a:pt x="4845940" y="1278945"/>
                  <a:pt x="4848186" y="1262457"/>
                  <a:pt x="4844561" y="1247959"/>
                </a:cubicBezTo>
                <a:cubicBezTo>
                  <a:pt x="4842313" y="1238968"/>
                  <a:pt x="4838700" y="1230374"/>
                  <a:pt x="4835769" y="1221582"/>
                </a:cubicBezTo>
                <a:cubicBezTo>
                  <a:pt x="4844561" y="1212790"/>
                  <a:pt x="4851800" y="1202102"/>
                  <a:pt x="4862146" y="1195205"/>
                </a:cubicBezTo>
                <a:cubicBezTo>
                  <a:pt x="4869857" y="1190064"/>
                  <a:pt x="4888523" y="1195681"/>
                  <a:pt x="4888523" y="1186413"/>
                </a:cubicBezTo>
                <a:cubicBezTo>
                  <a:pt x="4888523" y="1171644"/>
                  <a:pt x="4830738" y="1160506"/>
                  <a:pt x="4826977" y="1160036"/>
                </a:cubicBezTo>
                <a:cubicBezTo>
                  <a:pt x="4791958" y="1155659"/>
                  <a:pt x="4756638" y="1154174"/>
                  <a:pt x="4721469" y="1151243"/>
                </a:cubicBezTo>
                <a:cubicBezTo>
                  <a:pt x="4691250" y="1145199"/>
                  <a:pt x="4671312" y="1141937"/>
                  <a:pt x="4642338" y="1133659"/>
                </a:cubicBezTo>
                <a:cubicBezTo>
                  <a:pt x="4554003" y="1108421"/>
                  <a:pt x="4690788" y="1143575"/>
                  <a:pt x="4580792" y="1116074"/>
                </a:cubicBezTo>
                <a:cubicBezTo>
                  <a:pt x="4563207" y="1104351"/>
                  <a:pt x="4539761" y="1098490"/>
                  <a:pt x="4528038" y="1080905"/>
                </a:cubicBezTo>
                <a:cubicBezTo>
                  <a:pt x="4522177" y="1072113"/>
                  <a:pt x="4515180" y="1063979"/>
                  <a:pt x="4510454" y="1054528"/>
                </a:cubicBezTo>
                <a:cubicBezTo>
                  <a:pt x="4506309" y="1046238"/>
                  <a:pt x="4509763" y="1032652"/>
                  <a:pt x="4501661" y="1028151"/>
                </a:cubicBezTo>
                <a:cubicBezTo>
                  <a:pt x="4489735" y="1021526"/>
                  <a:pt x="4409936" y="1006289"/>
                  <a:pt x="4387361" y="1001774"/>
                </a:cubicBezTo>
                <a:cubicBezTo>
                  <a:pt x="4378569" y="995913"/>
                  <a:pt x="4370640" y="988482"/>
                  <a:pt x="4360984" y="984190"/>
                </a:cubicBezTo>
                <a:cubicBezTo>
                  <a:pt x="4344046" y="976662"/>
                  <a:pt x="4325815" y="972467"/>
                  <a:pt x="4308230" y="966605"/>
                </a:cubicBezTo>
                <a:lnTo>
                  <a:pt x="4255477" y="949020"/>
                </a:lnTo>
                <a:lnTo>
                  <a:pt x="4229100" y="940228"/>
                </a:lnTo>
                <a:lnTo>
                  <a:pt x="4202723" y="931436"/>
                </a:lnTo>
                <a:cubicBezTo>
                  <a:pt x="4196861" y="922644"/>
                  <a:pt x="4178537" y="913311"/>
                  <a:pt x="4185138" y="905059"/>
                </a:cubicBezTo>
                <a:cubicBezTo>
                  <a:pt x="4196717" y="890585"/>
                  <a:pt x="4237892" y="887474"/>
                  <a:pt x="4237892" y="887474"/>
                </a:cubicBezTo>
                <a:cubicBezTo>
                  <a:pt x="4270133" y="839113"/>
                  <a:pt x="4237890" y="880150"/>
                  <a:pt x="4281854" y="843513"/>
                </a:cubicBezTo>
                <a:cubicBezTo>
                  <a:pt x="4291406" y="835553"/>
                  <a:pt x="4297361" y="823175"/>
                  <a:pt x="4308230" y="817136"/>
                </a:cubicBezTo>
                <a:cubicBezTo>
                  <a:pt x="4322845" y="809016"/>
                  <a:pt x="4375339" y="795384"/>
                  <a:pt x="4396154" y="790759"/>
                </a:cubicBezTo>
                <a:cubicBezTo>
                  <a:pt x="4423410" y="784702"/>
                  <a:pt x="4466156" y="776990"/>
                  <a:pt x="4492869" y="773174"/>
                </a:cubicBezTo>
                <a:cubicBezTo>
                  <a:pt x="4516260" y="769832"/>
                  <a:pt x="4539761" y="767313"/>
                  <a:pt x="4563207" y="764382"/>
                </a:cubicBezTo>
                <a:cubicBezTo>
                  <a:pt x="4600714" y="751879"/>
                  <a:pt x="4633415" y="747286"/>
                  <a:pt x="4671830" y="742767"/>
                </a:cubicBezTo>
                <a:cubicBezTo>
                  <a:pt x="4706879" y="738644"/>
                  <a:pt x="4715973" y="720238"/>
                  <a:pt x="4751142" y="717307"/>
                </a:cubicBezTo>
                <a:cubicBezTo>
                  <a:pt x="4759934" y="711445"/>
                  <a:pt x="4779973" y="692541"/>
                  <a:pt x="4789425" y="687815"/>
                </a:cubicBezTo>
                <a:cubicBezTo>
                  <a:pt x="4804194" y="680430"/>
                  <a:pt x="4832131" y="669691"/>
                  <a:pt x="4846210" y="665467"/>
                </a:cubicBezTo>
                <a:cubicBezTo>
                  <a:pt x="4863964" y="660141"/>
                  <a:pt x="4881379" y="651760"/>
                  <a:pt x="4898963" y="645502"/>
                </a:cubicBezTo>
                <a:cubicBezTo>
                  <a:pt x="4916548" y="639244"/>
                  <a:pt x="4934132" y="639335"/>
                  <a:pt x="4951717" y="627917"/>
                </a:cubicBezTo>
                <a:lnTo>
                  <a:pt x="4992748" y="608684"/>
                </a:lnTo>
                <a:lnTo>
                  <a:pt x="4986704" y="550985"/>
                </a:lnTo>
                <a:cubicBezTo>
                  <a:pt x="4989635" y="530469"/>
                  <a:pt x="4912850" y="502618"/>
                  <a:pt x="4916914" y="482296"/>
                </a:cubicBezTo>
                <a:cubicBezTo>
                  <a:pt x="4921539" y="459170"/>
                  <a:pt x="5001394" y="446430"/>
                  <a:pt x="4976446" y="421482"/>
                </a:cubicBezTo>
                <a:cubicBezTo>
                  <a:pt x="4965879" y="410915"/>
                  <a:pt x="4947138" y="415621"/>
                  <a:pt x="4932484" y="412690"/>
                </a:cubicBezTo>
                <a:cubicBezTo>
                  <a:pt x="4897315" y="402432"/>
                  <a:pt x="4871121" y="373125"/>
                  <a:pt x="4834486" y="359936"/>
                </a:cubicBezTo>
                <a:cubicBezTo>
                  <a:pt x="4768179" y="337831"/>
                  <a:pt x="4780864" y="367651"/>
                  <a:pt x="4712677" y="333559"/>
                </a:cubicBezTo>
                <a:cubicBezTo>
                  <a:pt x="4704387" y="329414"/>
                  <a:pt x="4695092" y="327698"/>
                  <a:pt x="4686300" y="324767"/>
                </a:cubicBezTo>
                <a:cubicBezTo>
                  <a:pt x="4677508" y="318905"/>
                  <a:pt x="4669854" y="310793"/>
                  <a:pt x="4659923" y="307182"/>
                </a:cubicBezTo>
                <a:cubicBezTo>
                  <a:pt x="4637210" y="298923"/>
                  <a:pt x="4612512" y="297239"/>
                  <a:pt x="4589584" y="289597"/>
                </a:cubicBezTo>
                <a:lnTo>
                  <a:pt x="4563207" y="280805"/>
                </a:lnTo>
                <a:cubicBezTo>
                  <a:pt x="4512935" y="247289"/>
                  <a:pt x="4556786" y="270845"/>
                  <a:pt x="4466492" y="254428"/>
                </a:cubicBezTo>
                <a:cubicBezTo>
                  <a:pt x="4457374" y="252770"/>
                  <a:pt x="4449203" y="247454"/>
                  <a:pt x="4440115" y="245636"/>
                </a:cubicBezTo>
                <a:cubicBezTo>
                  <a:pt x="4419794" y="241572"/>
                  <a:pt x="4399084" y="239774"/>
                  <a:pt x="4378569" y="236843"/>
                </a:cubicBezTo>
                <a:cubicBezTo>
                  <a:pt x="4360984" y="230982"/>
                  <a:pt x="4344208" y="221558"/>
                  <a:pt x="4325815" y="219259"/>
                </a:cubicBezTo>
                <a:cubicBezTo>
                  <a:pt x="4271512" y="212471"/>
                  <a:pt x="4259126" y="212661"/>
                  <a:pt x="4211515" y="201674"/>
                </a:cubicBezTo>
                <a:cubicBezTo>
                  <a:pt x="4187966" y="196240"/>
                  <a:pt x="4164623" y="189951"/>
                  <a:pt x="4141177" y="184090"/>
                </a:cubicBezTo>
                <a:cubicBezTo>
                  <a:pt x="4129454" y="181159"/>
                  <a:pt x="4117471" y="179118"/>
                  <a:pt x="4106007" y="175297"/>
                </a:cubicBezTo>
                <a:cubicBezTo>
                  <a:pt x="4097215" y="172366"/>
                  <a:pt x="4088860" y="167344"/>
                  <a:pt x="4079630" y="166505"/>
                </a:cubicBezTo>
                <a:cubicBezTo>
                  <a:pt x="4024098" y="161457"/>
                  <a:pt x="3968261" y="160644"/>
                  <a:pt x="3912577" y="157713"/>
                </a:cubicBezTo>
                <a:cubicBezTo>
                  <a:pt x="3892061" y="154782"/>
                  <a:pt x="3869968" y="157337"/>
                  <a:pt x="3851030" y="148920"/>
                </a:cubicBezTo>
                <a:cubicBezTo>
                  <a:pt x="3841374" y="144628"/>
                  <a:pt x="3842238" y="128405"/>
                  <a:pt x="3833446" y="122543"/>
                </a:cubicBezTo>
                <a:cubicBezTo>
                  <a:pt x="3823392" y="115840"/>
                  <a:pt x="3810000" y="116682"/>
                  <a:pt x="3798277" y="113751"/>
                </a:cubicBezTo>
                <a:lnTo>
                  <a:pt x="3437792" y="122543"/>
                </a:lnTo>
                <a:cubicBezTo>
                  <a:pt x="3399606" y="123957"/>
                  <a:pt x="3361705" y="131336"/>
                  <a:pt x="3323492" y="131336"/>
                </a:cubicBezTo>
                <a:cubicBezTo>
                  <a:pt x="3200365" y="131336"/>
                  <a:pt x="3077307" y="125474"/>
                  <a:pt x="2954215" y="122543"/>
                </a:cubicBezTo>
                <a:cubicBezTo>
                  <a:pt x="2942492" y="119612"/>
                  <a:pt x="2930895" y="116121"/>
                  <a:pt x="2919046" y="113751"/>
                </a:cubicBezTo>
                <a:cubicBezTo>
                  <a:pt x="2901565" y="110255"/>
                  <a:pt x="2883587" y="109283"/>
                  <a:pt x="2866292" y="104959"/>
                </a:cubicBezTo>
                <a:cubicBezTo>
                  <a:pt x="2848310" y="100463"/>
                  <a:pt x="2831123" y="93236"/>
                  <a:pt x="2813538" y="87374"/>
                </a:cubicBezTo>
                <a:lnTo>
                  <a:pt x="2760784" y="69790"/>
                </a:lnTo>
                <a:lnTo>
                  <a:pt x="2539261" y="72148"/>
                </a:lnTo>
                <a:lnTo>
                  <a:pt x="1433146" y="69790"/>
                </a:lnTo>
                <a:cubicBezTo>
                  <a:pt x="1393142" y="70300"/>
                  <a:pt x="1342009" y="81105"/>
                  <a:pt x="1301261" y="87374"/>
                </a:cubicBezTo>
                <a:cubicBezTo>
                  <a:pt x="936985" y="143418"/>
                  <a:pt x="1653967" y="30054"/>
                  <a:pt x="1151792" y="113751"/>
                </a:cubicBezTo>
                <a:lnTo>
                  <a:pt x="1046284" y="131336"/>
                </a:lnTo>
                <a:cubicBezTo>
                  <a:pt x="943707" y="128405"/>
                  <a:pt x="840870" y="130414"/>
                  <a:pt x="738554" y="122543"/>
                </a:cubicBezTo>
                <a:cubicBezTo>
                  <a:pt x="725486" y="121538"/>
                  <a:pt x="715431" y="110122"/>
                  <a:pt x="703384" y="104959"/>
                </a:cubicBezTo>
                <a:cubicBezTo>
                  <a:pt x="694865" y="101308"/>
                  <a:pt x="685998" y="98415"/>
                  <a:pt x="677007" y="96167"/>
                </a:cubicBezTo>
                <a:cubicBezTo>
                  <a:pt x="662509" y="92542"/>
                  <a:pt x="647463" y="91306"/>
                  <a:pt x="633046" y="87374"/>
                </a:cubicBezTo>
                <a:cubicBezTo>
                  <a:pt x="615163" y="82497"/>
                  <a:pt x="597877" y="75652"/>
                  <a:pt x="580292" y="69790"/>
                </a:cubicBezTo>
                <a:cubicBezTo>
                  <a:pt x="571500" y="66859"/>
                  <a:pt x="562906" y="63245"/>
                  <a:pt x="553915" y="60997"/>
                </a:cubicBezTo>
                <a:cubicBezTo>
                  <a:pt x="530469" y="55136"/>
                  <a:pt x="506504" y="51056"/>
                  <a:pt x="483577" y="43413"/>
                </a:cubicBezTo>
                <a:cubicBezTo>
                  <a:pt x="461902" y="36188"/>
                  <a:pt x="435846" y="26289"/>
                  <a:pt x="413238" y="25828"/>
                </a:cubicBezTo>
                <a:cubicBezTo>
                  <a:pt x="284311" y="23197"/>
                  <a:pt x="366346" y="14105"/>
                  <a:pt x="237392" y="14105"/>
                </a:cubicBezTo>
                <a:cubicBezTo>
                  <a:pt x="132067" y="16547"/>
                  <a:pt x="114850" y="14227"/>
                  <a:pt x="0" y="0"/>
                </a:cubicBezTo>
                <a:lnTo>
                  <a:pt x="0" y="2865743"/>
                </a:lnTo>
                <a:lnTo>
                  <a:pt x="7656992" y="2855325"/>
                </a:lnTo>
                <a:lnTo>
                  <a:pt x="7675684" y="2610767"/>
                </a:lnTo>
                <a:cubicBezTo>
                  <a:pt x="7663330" y="2609355"/>
                  <a:pt x="7660103" y="2590559"/>
                  <a:pt x="7649307" y="2584390"/>
                </a:cubicBezTo>
                <a:cubicBezTo>
                  <a:pt x="7638815" y="2578395"/>
                  <a:pt x="7625757" y="2578917"/>
                  <a:pt x="7614138" y="2575597"/>
                </a:cubicBezTo>
                <a:cubicBezTo>
                  <a:pt x="7605227" y="2573051"/>
                  <a:pt x="7596553" y="2569736"/>
                  <a:pt x="7587761" y="2566805"/>
                </a:cubicBezTo>
                <a:cubicBezTo>
                  <a:pt x="7584830" y="2558013"/>
                  <a:pt x="7575527" y="2549033"/>
                  <a:pt x="7578969" y="2540428"/>
                </a:cubicBezTo>
                <a:cubicBezTo>
                  <a:pt x="7584214" y="2527316"/>
                  <a:pt x="7620618" y="2517752"/>
                  <a:pt x="7631723" y="2514051"/>
                </a:cubicBezTo>
                <a:cubicBezTo>
                  <a:pt x="7614457" y="2462258"/>
                  <a:pt x="7634676" y="2496472"/>
                  <a:pt x="7552592" y="2478882"/>
                </a:cubicBezTo>
                <a:cubicBezTo>
                  <a:pt x="7534468" y="2474998"/>
                  <a:pt x="7518122" y="2464344"/>
                  <a:pt x="7499838" y="2461297"/>
                </a:cubicBezTo>
                <a:cubicBezTo>
                  <a:pt x="7482253" y="2458366"/>
                  <a:pt x="7464487" y="2456372"/>
                  <a:pt x="7447084" y="2452505"/>
                </a:cubicBezTo>
                <a:cubicBezTo>
                  <a:pt x="7438037" y="2450495"/>
                  <a:pt x="7429754" y="2445724"/>
                  <a:pt x="7420707" y="2443713"/>
                </a:cubicBezTo>
                <a:cubicBezTo>
                  <a:pt x="7403305" y="2439846"/>
                  <a:pt x="7385538" y="2437851"/>
                  <a:pt x="7367954" y="2434920"/>
                </a:cubicBezTo>
                <a:cubicBezTo>
                  <a:pt x="7359162" y="2429059"/>
                  <a:pt x="7349049" y="2424808"/>
                  <a:pt x="7341577" y="2417336"/>
                </a:cubicBezTo>
                <a:cubicBezTo>
                  <a:pt x="7311097" y="2386857"/>
                  <a:pt x="7339818" y="2392131"/>
                  <a:pt x="7297615" y="2373374"/>
                </a:cubicBezTo>
                <a:cubicBezTo>
                  <a:pt x="7280677" y="2365846"/>
                  <a:pt x="7262446" y="2361652"/>
                  <a:pt x="7244861" y="2355790"/>
                </a:cubicBezTo>
                <a:lnTo>
                  <a:pt x="7218484" y="2346997"/>
                </a:lnTo>
                <a:cubicBezTo>
                  <a:pt x="7227276" y="2341136"/>
                  <a:pt x="7234967" y="2333123"/>
                  <a:pt x="7244861" y="2329413"/>
                </a:cubicBezTo>
                <a:cubicBezTo>
                  <a:pt x="7258854" y="2324166"/>
                  <a:pt x="7274235" y="2323862"/>
                  <a:pt x="7288823" y="2320620"/>
                </a:cubicBezTo>
                <a:cubicBezTo>
                  <a:pt x="7285892" y="2311828"/>
                  <a:pt x="7241931" y="2285451"/>
                  <a:pt x="7227277" y="2276659"/>
                </a:cubicBezTo>
                <a:cubicBezTo>
                  <a:pt x="7218366" y="2274113"/>
                  <a:pt x="7209811" y="2270413"/>
                  <a:pt x="7200900" y="2267867"/>
                </a:cubicBezTo>
                <a:cubicBezTo>
                  <a:pt x="7177527" y="2261189"/>
                  <a:pt x="7134733" y="2251562"/>
                  <a:pt x="7112977" y="2250282"/>
                </a:cubicBezTo>
                <a:cubicBezTo>
                  <a:pt x="7031005" y="2245460"/>
                  <a:pt x="6948854" y="2244421"/>
                  <a:pt x="6866792" y="2241490"/>
                </a:cubicBezTo>
                <a:cubicBezTo>
                  <a:pt x="6770584" y="2209418"/>
                  <a:pt x="6916315" y="2260569"/>
                  <a:pt x="6814038" y="2215113"/>
                </a:cubicBezTo>
                <a:cubicBezTo>
                  <a:pt x="6797100" y="2207585"/>
                  <a:pt x="6779266" y="2202023"/>
                  <a:pt x="6761284" y="2197528"/>
                </a:cubicBezTo>
                <a:cubicBezTo>
                  <a:pt x="6657028" y="2171465"/>
                  <a:pt x="6822082" y="2211446"/>
                  <a:pt x="6664569" y="2179943"/>
                </a:cubicBezTo>
                <a:cubicBezTo>
                  <a:pt x="6614981" y="2170025"/>
                  <a:pt x="6605752" y="2166200"/>
                  <a:pt x="6567854" y="2153567"/>
                </a:cubicBezTo>
                <a:cubicBezTo>
                  <a:pt x="6561992" y="2144775"/>
                  <a:pt x="6545543" y="2136642"/>
                  <a:pt x="6550269" y="2127190"/>
                </a:cubicBezTo>
                <a:cubicBezTo>
                  <a:pt x="6555673" y="2116382"/>
                  <a:pt x="6573387" y="2119290"/>
                  <a:pt x="6585438" y="2118397"/>
                </a:cubicBezTo>
                <a:cubicBezTo>
                  <a:pt x="6541477" y="2109605"/>
                  <a:pt x="6340719" y="2084694"/>
                  <a:pt x="6286500" y="2074436"/>
                </a:cubicBezTo>
                <a:cubicBezTo>
                  <a:pt x="6277708" y="2068574"/>
                  <a:pt x="6269836" y="2061014"/>
                  <a:pt x="6260123" y="2056851"/>
                </a:cubicBezTo>
                <a:cubicBezTo>
                  <a:pt x="6217916" y="2038762"/>
                  <a:pt x="6184483" y="2052106"/>
                  <a:pt x="6137030" y="2056851"/>
                </a:cubicBezTo>
                <a:close/>
              </a:path>
            </a:pathLst>
          </a:custGeom>
          <a:gradFill flip="none" rotWithShape="1">
            <a:gsLst>
              <a:gs pos="0">
                <a:srgbClr val="86ABBE">
                  <a:shade val="30000"/>
                  <a:satMod val="115000"/>
                </a:srgbClr>
              </a:gs>
              <a:gs pos="50000">
                <a:srgbClr val="6C90A3"/>
              </a:gs>
              <a:gs pos="100000">
                <a:srgbClr val="86ABBE">
                  <a:shade val="100000"/>
                  <a:satMod val="115000"/>
                </a:srgbClr>
              </a:gs>
              <a:gs pos="100000">
                <a:schemeClr val="bg1"/>
              </a:gs>
            </a:gsLst>
            <a:lin ang="135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dirty="0">
              <a:solidFill>
                <a:srgbClr val="FFFFFF"/>
              </a:solidFill>
              <a:latin typeface="Arial"/>
            </a:endParaRPr>
          </a:p>
        </p:txBody>
      </p:sp>
      <p:sp>
        <p:nvSpPr>
          <p:cNvPr id="14" name="Content Placeholder 12"/>
          <p:cNvSpPr txBox="1">
            <a:spLocks/>
          </p:cNvSpPr>
          <p:nvPr/>
        </p:nvSpPr>
        <p:spPr>
          <a:xfrm>
            <a:off x="5810350" y="1389797"/>
            <a:ext cx="5394788" cy="1148130"/>
          </a:xfrm>
          <a:prstGeom prst="roundRect">
            <a:avLst>
              <a:gd name="adj" fmla="val 6504"/>
            </a:avLst>
          </a:prstGeom>
          <a:solidFill>
            <a:srgbClr val="A8BDC8"/>
          </a:solidFill>
          <a:ln w="12700" cap="flat" cmpd="sng" algn="ctr">
            <a:solidFill>
              <a:schemeClr val="bg1"/>
            </a:solidFill>
            <a:prstDash val="solid"/>
            <a:round/>
            <a:headEnd type="none" w="sm" len="sm"/>
            <a:tailEnd type="none" w="sm" len="sm"/>
          </a:ln>
          <a:effectLst>
            <a:outerShdw blurRad="50800" dist="12700" dir="2700000" sx="101000" sy="101000" algn="tl" rotWithShape="0">
              <a:prstClr val="black">
                <a:alpha val="40000"/>
              </a:prstClr>
            </a:outerShdw>
          </a:effectLst>
        </p:spPr>
        <p:txBody>
          <a:bodyPr rot="0" spcFirstLastPara="0" vert="horz" wrap="square" lIns="228600" tIns="45720" rIns="91440" bIns="45720" numCol="1" spcCol="0" rtlCol="0" fromWordArt="0" anchor="ctr" anchorCtr="0" forceAA="0" compatLnSpc="1">
            <a:prstTxWarp prst="textNoShape">
              <a:avLst/>
            </a:prstTxWarp>
            <a:noAutofit/>
          </a:bodyPr>
          <a:lstStyle>
            <a:lvl1pPr marL="233363" indent="-233363" algn="l" eaLnBrk="1" hangingPunct="1">
              <a:lnSpc>
                <a:spcPct val="90000"/>
              </a:lnSpc>
              <a:spcBef>
                <a:spcPts val="1200"/>
              </a:spcBef>
              <a:spcAft>
                <a:spcPts val="0"/>
              </a:spcAft>
              <a:buFont typeface="Arial" pitchFamily="34" charset="0"/>
              <a:buChar char="•"/>
              <a:defRPr sz="2000" b="1">
                <a:latin typeface="Arial" pitchFamily="34" charset="0"/>
                <a:cs typeface="Arial" pitchFamily="34" charset="0"/>
              </a:defRPr>
            </a:lvl1pPr>
            <a:lvl2pPr marL="539750" indent="-255588" algn="l" eaLnBrk="1" hangingPunct="1">
              <a:lnSpc>
                <a:spcPct val="90000"/>
              </a:lnSpc>
              <a:spcBef>
                <a:spcPts val="600"/>
              </a:spcBef>
              <a:spcAft>
                <a:spcPts val="0"/>
              </a:spcAft>
              <a:buFont typeface="Arial" pitchFamily="34" charset="0"/>
              <a:buChar char="–"/>
              <a:defRPr sz="1800" b="1">
                <a:latin typeface="Arial" pitchFamily="34" charset="0"/>
                <a:cs typeface="Arial" pitchFamily="34" charset="0"/>
              </a:defRPr>
            </a:lvl2pPr>
            <a:lvl3pPr marL="757238" indent="-184150" algn="l" eaLnBrk="1" hangingPunct="1">
              <a:lnSpc>
                <a:spcPct val="90000"/>
              </a:lnSpc>
              <a:spcBef>
                <a:spcPts val="600"/>
              </a:spcBef>
              <a:spcAft>
                <a:spcPts val="0"/>
              </a:spcAft>
              <a:buSzPct val="90000"/>
              <a:buFont typeface="Arial" pitchFamily="34" charset="0"/>
              <a:buChar char="•"/>
              <a:defRPr sz="1600" b="1">
                <a:latin typeface="Arial" pitchFamily="34" charset="0"/>
                <a:cs typeface="Arial" pitchFamily="34" charset="0"/>
              </a:defRPr>
            </a:lvl3pPr>
            <a:lvl4pPr marL="1033272" indent="0" algn="l" eaLnBrk="1" hangingPunct="1">
              <a:lnSpc>
                <a:spcPct val="90000"/>
              </a:lnSpc>
              <a:spcBef>
                <a:spcPts val="600"/>
              </a:spcBef>
              <a:spcAft>
                <a:spcPts val="0"/>
              </a:spcAft>
              <a:buFontTx/>
              <a:buNone/>
              <a:defRPr sz="1400" b="1">
                <a:latin typeface="Arial" pitchFamily="34" charset="0"/>
                <a:cs typeface="Arial" pitchFamily="34" charset="0"/>
              </a:defRPr>
            </a:lvl4pPr>
            <a:lvl5pPr marL="1261872" indent="0" algn="l" eaLnBrk="1" hangingPunct="1">
              <a:lnSpc>
                <a:spcPct val="90000"/>
              </a:lnSpc>
              <a:spcBef>
                <a:spcPts val="600"/>
              </a:spcBef>
              <a:spcAft>
                <a:spcPts val="0"/>
              </a:spcAft>
              <a:buSzPct val="85000"/>
              <a:buFontTx/>
              <a:buNone/>
              <a:defRPr sz="1200" b="1">
                <a:latin typeface="Arial" pitchFamily="34" charset="0"/>
                <a:cs typeface="Arial" pitchFamily="34" charset="0"/>
              </a:defRPr>
            </a:lvl5pPr>
            <a:lvl6pPr marL="1147763" indent="0" algn="l" eaLnBrk="1" hangingPunct="1">
              <a:spcBef>
                <a:spcPts val="600"/>
              </a:spcBef>
              <a:buFont typeface="Arial" pitchFamily="34" charset="0"/>
              <a:buChar char="•"/>
              <a:defRPr sz="1400" b="1">
                <a:latin typeface="Arial" pitchFamily="34" charset="0"/>
                <a:cs typeface="Arial" pitchFamily="34" charset="0"/>
              </a:defRPr>
            </a:lvl6pPr>
            <a:lvl7pPr marL="1319213" indent="-179388" algn="l" eaLnBrk="1" hangingPunct="1">
              <a:lnSpc>
                <a:spcPts val="2000"/>
              </a:lnSpc>
              <a:spcBef>
                <a:spcPts val="300"/>
              </a:spcBef>
              <a:spcAft>
                <a:spcPts val="600"/>
              </a:spcAft>
              <a:buFont typeface="Arial" pitchFamily="34" charset="0"/>
              <a:buChar char="•"/>
              <a:defRPr sz="1200" b="1">
                <a:latin typeface="Arial" pitchFamily="34" charset="0"/>
                <a:cs typeface="Arial" pitchFamily="34" charset="0"/>
              </a:defRPr>
            </a:lvl7pPr>
          </a:lstStyle>
          <a:p>
            <a:pPr marL="0" indent="0" algn="ctr" eaLnBrk="0" fontAlgn="base" hangingPunct="0">
              <a:lnSpc>
                <a:spcPct val="100000"/>
              </a:lnSpc>
              <a:spcBef>
                <a:spcPts val="0"/>
              </a:spcBef>
              <a:spcAft>
                <a:spcPct val="0"/>
              </a:spcAft>
              <a:buNone/>
              <a:defRPr/>
            </a:pPr>
            <a:r>
              <a:rPr lang="en-US" dirty="0">
                <a:solidFill>
                  <a:srgbClr val="000000"/>
                </a:solidFill>
                <a:latin typeface="Arial"/>
              </a:rPr>
              <a:t>200 Gbps optical link enables delivery of many </a:t>
            </a:r>
            <a:r>
              <a:rPr lang="en-US" dirty="0" err="1">
                <a:solidFill>
                  <a:srgbClr val="000000"/>
                </a:solidFill>
                <a:latin typeface="Arial"/>
              </a:rPr>
              <a:t>TeraBytes</a:t>
            </a:r>
            <a:r>
              <a:rPr lang="en-US" dirty="0">
                <a:solidFill>
                  <a:srgbClr val="000000"/>
                </a:solidFill>
                <a:latin typeface="Arial"/>
              </a:rPr>
              <a:t>/day from low-Earth orbit</a:t>
            </a:r>
          </a:p>
        </p:txBody>
      </p:sp>
      <p:sp>
        <p:nvSpPr>
          <p:cNvPr id="16" name="Content Placeholder 12"/>
          <p:cNvSpPr txBox="1">
            <a:spLocks/>
          </p:cNvSpPr>
          <p:nvPr/>
        </p:nvSpPr>
        <p:spPr>
          <a:xfrm>
            <a:off x="886912" y="3745206"/>
            <a:ext cx="3192010" cy="956982"/>
          </a:xfrm>
          <a:prstGeom prst="roundRect">
            <a:avLst>
              <a:gd name="adj" fmla="val 6504"/>
            </a:avLst>
          </a:prstGeom>
          <a:solidFill>
            <a:srgbClr val="A8BDC8"/>
          </a:solidFill>
          <a:ln w="12700" cap="flat" cmpd="sng" algn="ctr">
            <a:solidFill>
              <a:schemeClr val="bg1"/>
            </a:solidFill>
            <a:prstDash val="solid"/>
            <a:round/>
            <a:headEnd type="none" w="sm" len="sm"/>
            <a:tailEnd type="none" w="sm" len="sm"/>
          </a:ln>
          <a:effectLst>
            <a:outerShdw blurRad="50800" dist="12700" dir="2700000" sx="101000" sy="101000" algn="tl" rotWithShape="0">
              <a:prstClr val="black">
                <a:alpha val="40000"/>
              </a:prstClr>
            </a:outerShdw>
          </a:effectLst>
        </p:spPr>
        <p:txBody>
          <a:bodyPr rot="0" spcFirstLastPara="0" vert="horz" wrap="square" lIns="228600" tIns="45720" rIns="91440" bIns="45720" numCol="1" spcCol="0" rtlCol="0" fromWordArt="0" anchor="ctr" anchorCtr="0" forceAA="0" compatLnSpc="1">
            <a:prstTxWarp prst="textNoShape">
              <a:avLst/>
            </a:prstTxWarp>
            <a:noAutofit/>
          </a:bodyPr>
          <a:lstStyle>
            <a:lvl1pPr marL="233363" indent="-233363" algn="l" eaLnBrk="1" hangingPunct="1">
              <a:lnSpc>
                <a:spcPct val="90000"/>
              </a:lnSpc>
              <a:spcBef>
                <a:spcPts val="1200"/>
              </a:spcBef>
              <a:spcAft>
                <a:spcPts val="0"/>
              </a:spcAft>
              <a:buFont typeface="Arial" pitchFamily="34" charset="0"/>
              <a:buChar char="•"/>
              <a:defRPr sz="2000" b="1">
                <a:latin typeface="Arial" pitchFamily="34" charset="0"/>
                <a:cs typeface="Arial" pitchFamily="34" charset="0"/>
              </a:defRPr>
            </a:lvl1pPr>
            <a:lvl2pPr marL="539750" indent="-255588" algn="l" eaLnBrk="1" hangingPunct="1">
              <a:lnSpc>
                <a:spcPct val="90000"/>
              </a:lnSpc>
              <a:spcBef>
                <a:spcPts val="600"/>
              </a:spcBef>
              <a:spcAft>
                <a:spcPts val="0"/>
              </a:spcAft>
              <a:buFont typeface="Arial" pitchFamily="34" charset="0"/>
              <a:buChar char="–"/>
              <a:defRPr sz="1800" b="1">
                <a:latin typeface="Arial" pitchFamily="34" charset="0"/>
                <a:cs typeface="Arial" pitchFamily="34" charset="0"/>
              </a:defRPr>
            </a:lvl2pPr>
            <a:lvl3pPr marL="757238" indent="-184150" algn="l" eaLnBrk="1" hangingPunct="1">
              <a:lnSpc>
                <a:spcPct val="90000"/>
              </a:lnSpc>
              <a:spcBef>
                <a:spcPts val="600"/>
              </a:spcBef>
              <a:spcAft>
                <a:spcPts val="0"/>
              </a:spcAft>
              <a:buSzPct val="90000"/>
              <a:buFont typeface="Arial" pitchFamily="34" charset="0"/>
              <a:buChar char="•"/>
              <a:defRPr sz="1600" b="1">
                <a:latin typeface="Arial" pitchFamily="34" charset="0"/>
                <a:cs typeface="Arial" pitchFamily="34" charset="0"/>
              </a:defRPr>
            </a:lvl3pPr>
            <a:lvl4pPr marL="1033272" indent="0" algn="l" eaLnBrk="1" hangingPunct="1">
              <a:lnSpc>
                <a:spcPct val="90000"/>
              </a:lnSpc>
              <a:spcBef>
                <a:spcPts val="600"/>
              </a:spcBef>
              <a:spcAft>
                <a:spcPts val="0"/>
              </a:spcAft>
              <a:buFontTx/>
              <a:buNone/>
              <a:defRPr sz="1400" b="1">
                <a:latin typeface="Arial" pitchFamily="34" charset="0"/>
                <a:cs typeface="Arial" pitchFamily="34" charset="0"/>
              </a:defRPr>
            </a:lvl4pPr>
            <a:lvl5pPr marL="1261872" indent="0" algn="l" eaLnBrk="1" hangingPunct="1">
              <a:lnSpc>
                <a:spcPct val="90000"/>
              </a:lnSpc>
              <a:spcBef>
                <a:spcPts val="600"/>
              </a:spcBef>
              <a:spcAft>
                <a:spcPts val="0"/>
              </a:spcAft>
              <a:buSzPct val="85000"/>
              <a:buFontTx/>
              <a:buNone/>
              <a:defRPr sz="1200" b="1">
                <a:latin typeface="Arial" pitchFamily="34" charset="0"/>
                <a:cs typeface="Arial" pitchFamily="34" charset="0"/>
              </a:defRPr>
            </a:lvl5pPr>
            <a:lvl6pPr marL="1147763" indent="0" algn="l" eaLnBrk="1" hangingPunct="1">
              <a:spcBef>
                <a:spcPts val="600"/>
              </a:spcBef>
              <a:buFont typeface="Arial" pitchFamily="34" charset="0"/>
              <a:buChar char="•"/>
              <a:defRPr sz="1400" b="1">
                <a:latin typeface="Arial" pitchFamily="34" charset="0"/>
                <a:cs typeface="Arial" pitchFamily="34" charset="0"/>
              </a:defRPr>
            </a:lvl6pPr>
            <a:lvl7pPr marL="1319213" indent="-179388" algn="l" eaLnBrk="1" hangingPunct="1">
              <a:lnSpc>
                <a:spcPts val="2000"/>
              </a:lnSpc>
              <a:spcBef>
                <a:spcPts val="300"/>
              </a:spcBef>
              <a:spcAft>
                <a:spcPts val="600"/>
              </a:spcAft>
              <a:buFont typeface="Arial" pitchFamily="34" charset="0"/>
              <a:buChar char="•"/>
              <a:defRPr sz="1200" b="1">
                <a:latin typeface="Arial" pitchFamily="34" charset="0"/>
                <a:cs typeface="Arial" pitchFamily="34" charset="0"/>
              </a:defRPr>
            </a:lvl7pPr>
          </a:lstStyle>
          <a:p>
            <a:pPr marL="0" indent="0" algn="ctr" eaLnBrk="0" fontAlgn="base" hangingPunct="0">
              <a:lnSpc>
                <a:spcPct val="100000"/>
              </a:lnSpc>
              <a:spcBef>
                <a:spcPts val="0"/>
              </a:spcBef>
              <a:spcAft>
                <a:spcPct val="0"/>
              </a:spcAft>
              <a:buNone/>
              <a:defRPr/>
            </a:pPr>
            <a:r>
              <a:rPr lang="en-US" sz="1600" dirty="0">
                <a:solidFill>
                  <a:srgbClr val="000000"/>
                </a:solidFill>
                <a:latin typeface="Arial"/>
              </a:rPr>
              <a:t>Space terminal based on telecom optical components, small enough for CubeSat</a:t>
            </a:r>
          </a:p>
        </p:txBody>
      </p:sp>
      <p:sp>
        <p:nvSpPr>
          <p:cNvPr id="17" name="Content Placeholder 12"/>
          <p:cNvSpPr txBox="1">
            <a:spLocks/>
          </p:cNvSpPr>
          <p:nvPr/>
        </p:nvSpPr>
        <p:spPr>
          <a:xfrm>
            <a:off x="4647637" y="5529009"/>
            <a:ext cx="4066973" cy="690826"/>
          </a:xfrm>
          <a:prstGeom prst="roundRect">
            <a:avLst>
              <a:gd name="adj" fmla="val 6504"/>
            </a:avLst>
          </a:prstGeom>
          <a:solidFill>
            <a:srgbClr val="A8BDC8"/>
          </a:solidFill>
          <a:ln w="12700" cap="flat" cmpd="sng" algn="ctr">
            <a:solidFill>
              <a:schemeClr val="bg1"/>
            </a:solidFill>
            <a:prstDash val="solid"/>
            <a:round/>
            <a:headEnd type="none" w="sm" len="sm"/>
            <a:tailEnd type="none" w="sm" len="sm"/>
          </a:ln>
          <a:effectLst>
            <a:outerShdw blurRad="50800" dist="12700" dir="2700000" sx="101000" sy="101000" algn="tl" rotWithShape="0">
              <a:prstClr val="black">
                <a:alpha val="40000"/>
              </a:prstClr>
            </a:outerShdw>
          </a:effectLst>
        </p:spPr>
        <p:txBody>
          <a:bodyPr rot="0" spcFirstLastPara="0" vert="horz" wrap="square" lIns="228600" tIns="45720" rIns="91440" bIns="45720" numCol="1" spcCol="0" rtlCol="0" fromWordArt="0" anchor="ctr" anchorCtr="0" forceAA="0" compatLnSpc="1">
            <a:prstTxWarp prst="textNoShape">
              <a:avLst/>
            </a:prstTxWarp>
            <a:noAutofit/>
          </a:bodyPr>
          <a:lstStyle>
            <a:lvl1pPr marL="233363" indent="-233363" algn="l" eaLnBrk="1" hangingPunct="1">
              <a:lnSpc>
                <a:spcPct val="90000"/>
              </a:lnSpc>
              <a:spcBef>
                <a:spcPts val="1200"/>
              </a:spcBef>
              <a:spcAft>
                <a:spcPts val="0"/>
              </a:spcAft>
              <a:buFont typeface="Arial" pitchFamily="34" charset="0"/>
              <a:buChar char="•"/>
              <a:defRPr sz="2000" b="1">
                <a:latin typeface="Arial" pitchFamily="34" charset="0"/>
                <a:cs typeface="Arial" pitchFamily="34" charset="0"/>
              </a:defRPr>
            </a:lvl1pPr>
            <a:lvl2pPr marL="539750" indent="-255588" algn="l" eaLnBrk="1" hangingPunct="1">
              <a:lnSpc>
                <a:spcPct val="90000"/>
              </a:lnSpc>
              <a:spcBef>
                <a:spcPts val="600"/>
              </a:spcBef>
              <a:spcAft>
                <a:spcPts val="0"/>
              </a:spcAft>
              <a:buFont typeface="Arial" pitchFamily="34" charset="0"/>
              <a:buChar char="–"/>
              <a:defRPr sz="1800" b="1">
                <a:latin typeface="Arial" pitchFamily="34" charset="0"/>
                <a:cs typeface="Arial" pitchFamily="34" charset="0"/>
              </a:defRPr>
            </a:lvl2pPr>
            <a:lvl3pPr marL="757238" indent="-184150" algn="l" eaLnBrk="1" hangingPunct="1">
              <a:lnSpc>
                <a:spcPct val="90000"/>
              </a:lnSpc>
              <a:spcBef>
                <a:spcPts val="600"/>
              </a:spcBef>
              <a:spcAft>
                <a:spcPts val="0"/>
              </a:spcAft>
              <a:buSzPct val="90000"/>
              <a:buFont typeface="Arial" pitchFamily="34" charset="0"/>
              <a:buChar char="•"/>
              <a:defRPr sz="1600" b="1">
                <a:latin typeface="Arial" pitchFamily="34" charset="0"/>
                <a:cs typeface="Arial" pitchFamily="34" charset="0"/>
              </a:defRPr>
            </a:lvl3pPr>
            <a:lvl4pPr marL="1033272" indent="0" algn="l" eaLnBrk="1" hangingPunct="1">
              <a:lnSpc>
                <a:spcPct val="90000"/>
              </a:lnSpc>
              <a:spcBef>
                <a:spcPts val="600"/>
              </a:spcBef>
              <a:spcAft>
                <a:spcPts val="0"/>
              </a:spcAft>
              <a:buFontTx/>
              <a:buNone/>
              <a:defRPr sz="1400" b="1">
                <a:latin typeface="Arial" pitchFamily="34" charset="0"/>
                <a:cs typeface="Arial" pitchFamily="34" charset="0"/>
              </a:defRPr>
            </a:lvl4pPr>
            <a:lvl5pPr marL="1261872" indent="0" algn="l" eaLnBrk="1" hangingPunct="1">
              <a:lnSpc>
                <a:spcPct val="90000"/>
              </a:lnSpc>
              <a:spcBef>
                <a:spcPts val="600"/>
              </a:spcBef>
              <a:spcAft>
                <a:spcPts val="0"/>
              </a:spcAft>
              <a:buSzPct val="85000"/>
              <a:buFontTx/>
              <a:buNone/>
              <a:defRPr sz="1200" b="1">
                <a:latin typeface="Arial" pitchFamily="34" charset="0"/>
                <a:cs typeface="Arial" pitchFamily="34" charset="0"/>
              </a:defRPr>
            </a:lvl5pPr>
            <a:lvl6pPr marL="1147763" indent="0" algn="l" eaLnBrk="1" hangingPunct="1">
              <a:spcBef>
                <a:spcPts val="600"/>
              </a:spcBef>
              <a:buFont typeface="Arial" pitchFamily="34" charset="0"/>
              <a:buChar char="•"/>
              <a:defRPr sz="1400" b="1">
                <a:latin typeface="Arial" pitchFamily="34" charset="0"/>
                <a:cs typeface="Arial" pitchFamily="34" charset="0"/>
              </a:defRPr>
            </a:lvl6pPr>
            <a:lvl7pPr marL="1319213" indent="-179388" algn="l" eaLnBrk="1" hangingPunct="1">
              <a:lnSpc>
                <a:spcPts val="2000"/>
              </a:lnSpc>
              <a:spcBef>
                <a:spcPts val="300"/>
              </a:spcBef>
              <a:spcAft>
                <a:spcPts val="600"/>
              </a:spcAft>
              <a:buFont typeface="Arial" pitchFamily="34" charset="0"/>
              <a:buChar char="•"/>
              <a:defRPr sz="1200" b="1">
                <a:latin typeface="Arial" pitchFamily="34" charset="0"/>
                <a:cs typeface="Arial" pitchFamily="34" charset="0"/>
              </a:defRPr>
            </a:lvl7pPr>
          </a:lstStyle>
          <a:p>
            <a:pPr marL="0" indent="0" algn="ctr" eaLnBrk="0" fontAlgn="base" hangingPunct="0">
              <a:lnSpc>
                <a:spcPct val="100000"/>
              </a:lnSpc>
              <a:spcBef>
                <a:spcPts val="0"/>
              </a:spcBef>
              <a:spcAft>
                <a:spcPct val="0"/>
              </a:spcAft>
              <a:buNone/>
              <a:defRPr/>
            </a:pPr>
            <a:r>
              <a:rPr lang="en-US" sz="1600" dirty="0">
                <a:solidFill>
                  <a:srgbClr val="000000"/>
                </a:solidFill>
                <a:latin typeface="Arial"/>
              </a:rPr>
              <a:t>~Foot-class ground terminal aperture is low cost and widely deployable</a:t>
            </a:r>
          </a:p>
        </p:txBody>
      </p:sp>
      <p:sp>
        <p:nvSpPr>
          <p:cNvPr id="12" name="Isosceles Triangle 11"/>
          <p:cNvSpPr/>
          <p:nvPr/>
        </p:nvSpPr>
        <p:spPr>
          <a:xfrm rot="17556157">
            <a:off x="5757842" y="-176884"/>
            <a:ext cx="720922" cy="7989722"/>
          </a:xfrm>
          <a:prstGeom prst="triangle">
            <a:avLst>
              <a:gd name="adj" fmla="val 0"/>
            </a:avLst>
          </a:prstGeom>
          <a:gradFill flip="none" rotWithShape="1">
            <a:gsLst>
              <a:gs pos="0">
                <a:srgbClr val="FF0000">
                  <a:shade val="30000"/>
                  <a:satMod val="115000"/>
                  <a:alpha val="0"/>
                </a:srgbClr>
              </a:gs>
              <a:gs pos="50000">
                <a:srgbClr val="FF0000">
                  <a:shade val="67500"/>
                  <a:satMod val="115000"/>
                </a:srgb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sz="1400" b="1" dirty="0">
              <a:solidFill>
                <a:srgbClr val="000000"/>
              </a:solidFill>
              <a:latin typeface="Arial"/>
            </a:endParaRPr>
          </a:p>
        </p:txBody>
      </p:sp>
      <p:pic>
        <p:nvPicPr>
          <p:cNvPr id="5" name="Picture 4"/>
          <p:cNvPicPr>
            <a:picLocks noChangeAspect="1"/>
          </p:cNvPicPr>
          <p:nvPr/>
        </p:nvPicPr>
        <p:blipFill>
          <a:blip r:embed="rId5"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rot="17809940">
            <a:off x="148999" y="1196572"/>
            <a:ext cx="4099923" cy="2306420"/>
          </a:xfrm>
          <a:prstGeom prst="rect">
            <a:avLst/>
          </a:prstGeom>
        </p:spPr>
      </p:pic>
      <p:pic>
        <p:nvPicPr>
          <p:cNvPr id="2" name="Picture 1"/>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3785" y="5811107"/>
            <a:ext cx="730038" cy="680121"/>
          </a:xfrm>
          <a:prstGeom prst="rect">
            <a:avLst/>
          </a:prstGeom>
          <a:ln>
            <a:noFill/>
          </a:ln>
        </p:spPr>
      </p:pic>
      <p:sp>
        <p:nvSpPr>
          <p:cNvPr id="4" name="Rectangle 3"/>
          <p:cNvSpPr/>
          <p:nvPr/>
        </p:nvSpPr>
        <p:spPr>
          <a:xfrm>
            <a:off x="886912" y="5687856"/>
            <a:ext cx="2537926" cy="7690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b="1" dirty="0">
                <a:solidFill>
                  <a:schemeClr val="tx1"/>
                </a:solidFill>
                <a:latin typeface="Times New Roman" panose="02020603050405020304" pitchFamily="18" charset="0"/>
                <a:cs typeface="Times New Roman" panose="02020603050405020304" pitchFamily="18" charset="0"/>
              </a:rPr>
              <a:t>MIT</a:t>
            </a:r>
          </a:p>
          <a:p>
            <a:r>
              <a:rPr lang="en-US" b="1" dirty="0">
                <a:solidFill>
                  <a:schemeClr val="tx1"/>
                </a:solidFill>
                <a:latin typeface="Times New Roman" panose="02020603050405020304" pitchFamily="18" charset="0"/>
                <a:cs typeface="Times New Roman" panose="02020603050405020304" pitchFamily="18" charset="0"/>
              </a:rPr>
              <a:t>Lincoln Laboratory</a:t>
            </a:r>
          </a:p>
        </p:txBody>
      </p:sp>
      <p:sp>
        <p:nvSpPr>
          <p:cNvPr id="19" name="Slide Number Placeholder 2">
            <a:extLst>
              <a:ext uri="{FF2B5EF4-FFF2-40B4-BE49-F238E27FC236}">
                <a16:creationId xmlns:a16="http://schemas.microsoft.com/office/drawing/2014/main" id="{F4DA8E9B-CAEE-455E-A07D-1C9D4EBA3234}"/>
              </a:ext>
            </a:extLst>
          </p:cNvPr>
          <p:cNvSpPr txBox="1">
            <a:spLocks/>
          </p:cNvSpPr>
          <p:nvPr/>
        </p:nvSpPr>
        <p:spPr>
          <a:xfrm>
            <a:off x="9426470" y="6343716"/>
            <a:ext cx="23976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D93B3ED-23C5-48B0-BCF7-C9826CF8D9A0}" type="slidenum">
              <a:rPr lang="en-US" sz="1200" smtClean="0">
                <a:solidFill>
                  <a:prstClr val="black">
                    <a:tint val="75000"/>
                  </a:prstClr>
                </a:solidFill>
                <a:latin typeface="Calibri"/>
              </a:rPr>
              <a:pPr algn="r">
                <a:defRPr/>
              </a:pPr>
              <a:t>7</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37554646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34D29CA3-5F77-414C-B3B4-97E67146AF1C}"/>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rot="5400000">
            <a:off x="9008831" y="1555276"/>
            <a:ext cx="1622997" cy="1440942"/>
          </a:xfrm>
          <a:prstGeom prst="rect">
            <a:avLst/>
          </a:prstGeom>
        </p:spPr>
      </p:pic>
      <p:pic>
        <p:nvPicPr>
          <p:cNvPr id="10" name="Picture 9">
            <a:extLst>
              <a:ext uri="{FF2B5EF4-FFF2-40B4-BE49-F238E27FC236}">
                <a16:creationId xmlns:a16="http://schemas.microsoft.com/office/drawing/2014/main" id="{4B226A40-034E-8D42-A8A3-DD121449B77D}"/>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29662" y="1607266"/>
            <a:ext cx="2036826" cy="1144663"/>
          </a:xfrm>
          <a:prstGeom prst="rect">
            <a:avLst/>
          </a:prstGeom>
        </p:spPr>
      </p:pic>
      <p:sp>
        <p:nvSpPr>
          <p:cNvPr id="11" name="TextBox 10">
            <a:extLst>
              <a:ext uri="{FF2B5EF4-FFF2-40B4-BE49-F238E27FC236}">
                <a16:creationId xmlns:a16="http://schemas.microsoft.com/office/drawing/2014/main" id="{A3C7B1AC-4053-0846-9879-FF2E48D4398D}"/>
              </a:ext>
            </a:extLst>
          </p:cNvPr>
          <p:cNvSpPr txBox="1"/>
          <p:nvPr/>
        </p:nvSpPr>
        <p:spPr>
          <a:xfrm>
            <a:off x="5129662" y="3359887"/>
            <a:ext cx="2245230" cy="523220"/>
          </a:xfrm>
          <a:prstGeom prst="rect">
            <a:avLst/>
          </a:prstGeom>
          <a:noFill/>
        </p:spPr>
        <p:txBody>
          <a:bodyPr wrap="none" rtlCol="0">
            <a:spAutoFit/>
          </a:bodyPr>
          <a:lstStyle/>
          <a:p>
            <a:pPr algn="ctr"/>
            <a:r>
              <a:rPr lang="en-US" sz="1400" b="1" dirty="0"/>
              <a:t>&gt;500 GB, &gt;25 Gbps Readout</a:t>
            </a:r>
          </a:p>
          <a:p>
            <a:pPr algn="ctr"/>
            <a:r>
              <a:rPr lang="en-US" sz="1400" b="1" dirty="0"/>
              <a:t>Solid-State Drive (SSD)</a:t>
            </a:r>
          </a:p>
        </p:txBody>
      </p:sp>
      <p:sp>
        <p:nvSpPr>
          <p:cNvPr id="12" name="TextBox 11">
            <a:extLst>
              <a:ext uri="{FF2B5EF4-FFF2-40B4-BE49-F238E27FC236}">
                <a16:creationId xmlns:a16="http://schemas.microsoft.com/office/drawing/2014/main" id="{A3877644-6797-DD4B-8152-AC7B84107075}"/>
              </a:ext>
            </a:extLst>
          </p:cNvPr>
          <p:cNvSpPr txBox="1"/>
          <p:nvPr/>
        </p:nvSpPr>
        <p:spPr>
          <a:xfrm>
            <a:off x="868018" y="3352125"/>
            <a:ext cx="2829493" cy="523220"/>
          </a:xfrm>
          <a:prstGeom prst="rect">
            <a:avLst/>
          </a:prstGeom>
          <a:noFill/>
        </p:spPr>
        <p:txBody>
          <a:bodyPr wrap="none" rtlCol="0">
            <a:spAutoFit/>
          </a:bodyPr>
          <a:lstStyle/>
          <a:p>
            <a:pPr algn="ctr"/>
            <a:r>
              <a:rPr lang="en-US" sz="1400" b="1" dirty="0"/>
              <a:t>100 Gbps Fiber Telecom Transceiver</a:t>
            </a:r>
          </a:p>
          <a:p>
            <a:pPr algn="ctr"/>
            <a:r>
              <a:rPr lang="en-US" sz="1400" b="1" dirty="0"/>
              <a:t>Compact Form Pluggable (CFP)</a:t>
            </a:r>
          </a:p>
        </p:txBody>
      </p:sp>
      <p:sp>
        <p:nvSpPr>
          <p:cNvPr id="13" name="TextBox 12">
            <a:extLst>
              <a:ext uri="{FF2B5EF4-FFF2-40B4-BE49-F238E27FC236}">
                <a16:creationId xmlns:a16="http://schemas.microsoft.com/office/drawing/2014/main" id="{7FB913D4-107E-E047-9564-3A9A7029365D}"/>
              </a:ext>
            </a:extLst>
          </p:cNvPr>
          <p:cNvSpPr txBox="1"/>
          <p:nvPr/>
        </p:nvSpPr>
        <p:spPr>
          <a:xfrm>
            <a:off x="8475349" y="3352125"/>
            <a:ext cx="2789546" cy="523220"/>
          </a:xfrm>
          <a:prstGeom prst="rect">
            <a:avLst/>
          </a:prstGeom>
          <a:noFill/>
        </p:spPr>
        <p:txBody>
          <a:bodyPr wrap="none" rtlCol="0">
            <a:spAutoFit/>
          </a:bodyPr>
          <a:lstStyle/>
          <a:p>
            <a:pPr algn="ctr"/>
            <a:r>
              <a:rPr lang="en-US" sz="1400" b="1" dirty="0"/>
              <a:t>~1W Erbium Doped Fiber Amplifier</a:t>
            </a:r>
          </a:p>
          <a:p>
            <a:pPr algn="ctr"/>
            <a:r>
              <a:rPr lang="en-US" sz="1400" b="1" dirty="0"/>
              <a:t>Optical C-Band (~1550nm)</a:t>
            </a:r>
          </a:p>
        </p:txBody>
      </p:sp>
      <p:grpSp>
        <p:nvGrpSpPr>
          <p:cNvPr id="2" name="Group 1">
            <a:extLst>
              <a:ext uri="{FF2B5EF4-FFF2-40B4-BE49-F238E27FC236}">
                <a16:creationId xmlns:a16="http://schemas.microsoft.com/office/drawing/2014/main" id="{ED56109E-9D72-4A60-AC96-C3F975B2DA00}"/>
              </a:ext>
            </a:extLst>
          </p:cNvPr>
          <p:cNvGrpSpPr>
            <a:grpSpLocks noChangeAspect="1"/>
          </p:cNvGrpSpPr>
          <p:nvPr/>
        </p:nvGrpSpPr>
        <p:grpSpPr>
          <a:xfrm>
            <a:off x="1082071" y="1517779"/>
            <a:ext cx="2230496" cy="1804134"/>
            <a:chOff x="1082066" y="1517772"/>
            <a:chExt cx="2787281" cy="2254488"/>
          </a:xfrm>
        </p:grpSpPr>
        <p:pic>
          <p:nvPicPr>
            <p:cNvPr id="8" name="Picture 7">
              <a:extLst>
                <a:ext uri="{FF2B5EF4-FFF2-40B4-BE49-F238E27FC236}">
                  <a16:creationId xmlns:a16="http://schemas.microsoft.com/office/drawing/2014/main" id="{66501DD3-08A4-C149-B844-DA9103611356}"/>
                </a:ext>
              </a:extLst>
            </p:cNvPr>
            <p:cNvPicPr>
              <a:picLocks noChangeAspect="1"/>
            </p:cNvPicPr>
            <p:nvPr/>
          </p:nvPicPr>
          <p:blipFill>
            <a:blip r:embed="rId4"/>
            <a:stretch>
              <a:fillRect/>
            </a:stretch>
          </p:blipFill>
          <p:spPr>
            <a:xfrm>
              <a:off x="1311247" y="1517772"/>
              <a:ext cx="2558100" cy="2254488"/>
            </a:xfrm>
            <a:prstGeom prst="rect">
              <a:avLst/>
            </a:prstGeom>
          </p:spPr>
        </p:pic>
        <p:pic>
          <p:nvPicPr>
            <p:cNvPr id="14" name="Picture 13">
              <a:extLst>
                <a:ext uri="{FF2B5EF4-FFF2-40B4-BE49-F238E27FC236}">
                  <a16:creationId xmlns:a16="http://schemas.microsoft.com/office/drawing/2014/main" id="{9ACF9042-BD02-B445-AFE2-F5CE3E4F446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082066" y="2826124"/>
              <a:ext cx="530344" cy="522192"/>
            </a:xfrm>
            <a:prstGeom prst="rect">
              <a:avLst/>
            </a:prstGeom>
          </p:spPr>
        </p:pic>
      </p:grpSp>
      <p:sp>
        <p:nvSpPr>
          <p:cNvPr id="18" name="Rounded Rectangle 17">
            <a:extLst>
              <a:ext uri="{FF2B5EF4-FFF2-40B4-BE49-F238E27FC236}">
                <a16:creationId xmlns:a16="http://schemas.microsoft.com/office/drawing/2014/main" id="{F1229AF8-E840-AF4B-B8CA-2A8D07B0D0E1}"/>
              </a:ext>
            </a:extLst>
          </p:cNvPr>
          <p:cNvSpPr/>
          <p:nvPr/>
        </p:nvSpPr>
        <p:spPr bwMode="auto">
          <a:xfrm>
            <a:off x="4605708" y="913483"/>
            <a:ext cx="2891679" cy="387228"/>
          </a:xfrm>
          <a:prstGeom prst="roundRect">
            <a:avLst>
              <a:gd name="adj" fmla="val 11016"/>
            </a:avLst>
          </a:prstGeom>
          <a:solidFill>
            <a:schemeClr val="accent4"/>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a:r>
              <a:rPr lang="en-US" sz="1600" b="1">
                <a:solidFill>
                  <a:schemeClr val="bg1"/>
                </a:solidFill>
              </a:rPr>
              <a:t>Large, </a:t>
            </a:r>
            <a:r>
              <a:rPr lang="en-US" sz="1600" b="1" dirty="0">
                <a:solidFill>
                  <a:schemeClr val="bg1"/>
                </a:solidFill>
              </a:rPr>
              <a:t>High-Speed Storage </a:t>
            </a:r>
          </a:p>
        </p:txBody>
      </p:sp>
      <p:sp>
        <p:nvSpPr>
          <p:cNvPr id="19" name="Rounded Rectangle 18">
            <a:extLst>
              <a:ext uri="{FF2B5EF4-FFF2-40B4-BE49-F238E27FC236}">
                <a16:creationId xmlns:a16="http://schemas.microsoft.com/office/drawing/2014/main" id="{FED402F5-D982-8A41-A078-9E36CE5C5C4F}"/>
              </a:ext>
            </a:extLst>
          </p:cNvPr>
          <p:cNvSpPr/>
          <p:nvPr/>
        </p:nvSpPr>
        <p:spPr bwMode="auto">
          <a:xfrm>
            <a:off x="836926" y="913483"/>
            <a:ext cx="2891679" cy="387228"/>
          </a:xfrm>
          <a:prstGeom prst="roundRect">
            <a:avLst>
              <a:gd name="adj" fmla="val 11016"/>
            </a:avLst>
          </a:prstGeom>
          <a:solidFill>
            <a:schemeClr val="accent4"/>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a:r>
              <a:rPr lang="en-US" sz="1600" b="1" dirty="0">
                <a:solidFill>
                  <a:schemeClr val="bg1"/>
                </a:solidFill>
              </a:rPr>
              <a:t>High-Rate Optical Modem</a:t>
            </a:r>
          </a:p>
        </p:txBody>
      </p:sp>
      <p:sp>
        <p:nvSpPr>
          <p:cNvPr id="20" name="Rounded Rectangle 19">
            <a:extLst>
              <a:ext uri="{FF2B5EF4-FFF2-40B4-BE49-F238E27FC236}">
                <a16:creationId xmlns:a16="http://schemas.microsoft.com/office/drawing/2014/main" id="{AF1381D6-73A0-674F-A5EE-A41B6F206890}"/>
              </a:ext>
            </a:extLst>
          </p:cNvPr>
          <p:cNvSpPr/>
          <p:nvPr/>
        </p:nvSpPr>
        <p:spPr bwMode="auto">
          <a:xfrm>
            <a:off x="8374491" y="913483"/>
            <a:ext cx="2891679" cy="387228"/>
          </a:xfrm>
          <a:prstGeom prst="roundRect">
            <a:avLst>
              <a:gd name="adj" fmla="val 11016"/>
            </a:avLst>
          </a:prstGeom>
          <a:solidFill>
            <a:schemeClr val="accent4"/>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a:r>
              <a:rPr lang="en-US" sz="1600" b="1" dirty="0">
                <a:solidFill>
                  <a:schemeClr val="bg1"/>
                </a:solidFill>
              </a:rPr>
              <a:t>Optical Amplifier</a:t>
            </a:r>
          </a:p>
        </p:txBody>
      </p:sp>
      <p:sp>
        <p:nvSpPr>
          <p:cNvPr id="3" name="Title 2"/>
          <p:cNvSpPr>
            <a:spLocks noGrp="1"/>
          </p:cNvSpPr>
          <p:nvPr>
            <p:ph type="title"/>
          </p:nvPr>
        </p:nvSpPr>
        <p:spPr>
          <a:xfrm>
            <a:off x="838200" y="103188"/>
            <a:ext cx="10246783" cy="742950"/>
          </a:xfrm>
        </p:spPr>
        <p:txBody>
          <a:bodyPr/>
          <a:lstStyle/>
          <a:p>
            <a:pPr algn="ctr"/>
            <a:r>
              <a:rPr lang="en-US" sz="2400" b="1" dirty="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TBIRD:  Highly Integrated COTS Components Enable</a:t>
            </a:r>
            <a:br>
              <a:rPr lang="en-US" sz="2400" b="1" dirty="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br>
            <a:r>
              <a:rPr lang="en-US" sz="2400" b="1" dirty="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Small, Low-Power Space Terminal Designs</a:t>
            </a:r>
          </a:p>
        </p:txBody>
      </p:sp>
      <p:pic>
        <p:nvPicPr>
          <p:cNvPr id="15" name="Picture 14">
            <a:extLst>
              <a:ext uri="{FF2B5EF4-FFF2-40B4-BE49-F238E27FC236}">
                <a16:creationId xmlns:a16="http://schemas.microsoft.com/office/drawing/2014/main" id="{BACAC5FF-A3E8-461E-9DCD-DCAE55D8BC26}"/>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051547" y="4246545"/>
            <a:ext cx="3312826" cy="2280083"/>
          </a:xfrm>
          <a:prstGeom prst="rect">
            <a:avLst/>
          </a:prstGeom>
        </p:spPr>
      </p:pic>
      <p:sp>
        <p:nvSpPr>
          <p:cNvPr id="16" name="TextBox 15">
            <a:extLst>
              <a:ext uri="{FF2B5EF4-FFF2-40B4-BE49-F238E27FC236}">
                <a16:creationId xmlns:a16="http://schemas.microsoft.com/office/drawing/2014/main" id="{0ACD03C4-40E1-4AC4-914B-9B083C026F04}"/>
              </a:ext>
            </a:extLst>
          </p:cNvPr>
          <p:cNvSpPr txBox="1"/>
          <p:nvPr/>
        </p:nvSpPr>
        <p:spPr>
          <a:xfrm>
            <a:off x="3144377" y="4303567"/>
            <a:ext cx="2592376"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TBIRD Proto-Flight HW</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Mass: 2.24 kg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Power: 120W</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solidFill>
                  <a:prstClr val="black"/>
                </a:solidFill>
                <a:latin typeface="Calibri"/>
              </a:rPr>
              <a:t>(5 minute ops)</a:t>
            </a:r>
            <a:endParaRPr kumimoji="0" lang="en-US" sz="2000" b="1" i="0" u="none" strike="noStrike" kern="1200" cap="none" spc="0" normalizeH="0" baseline="0" noProof="0" dirty="0">
              <a:ln>
                <a:noFill/>
              </a:ln>
              <a:solidFill>
                <a:prstClr val="black"/>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mn-cs"/>
              </a:rPr>
              <a:t>Volume: 1.8 U</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21" name="Picture 20">
            <a:extLst>
              <a:ext uri="{FF2B5EF4-FFF2-40B4-BE49-F238E27FC236}">
                <a16:creationId xmlns:a16="http://schemas.microsoft.com/office/drawing/2014/main" id="{118C291B-7FBE-4688-BD5B-9EB585C35CD4}"/>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03785" y="5811107"/>
            <a:ext cx="730038" cy="680121"/>
          </a:xfrm>
          <a:prstGeom prst="rect">
            <a:avLst/>
          </a:prstGeom>
          <a:ln>
            <a:noFill/>
          </a:ln>
        </p:spPr>
      </p:pic>
      <p:sp>
        <p:nvSpPr>
          <p:cNvPr id="22" name="Rectangle 21">
            <a:extLst>
              <a:ext uri="{FF2B5EF4-FFF2-40B4-BE49-F238E27FC236}">
                <a16:creationId xmlns:a16="http://schemas.microsoft.com/office/drawing/2014/main" id="{34001789-D2BA-4060-A5E8-87F276F0808B}"/>
              </a:ext>
            </a:extLst>
          </p:cNvPr>
          <p:cNvSpPr/>
          <p:nvPr/>
        </p:nvSpPr>
        <p:spPr>
          <a:xfrm>
            <a:off x="774641" y="5782468"/>
            <a:ext cx="2537926" cy="7690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latin typeface="Times New Roman" panose="02020603050405020304" pitchFamily="18" charset="0"/>
                <a:cs typeface="Times New Roman" panose="02020603050405020304" pitchFamily="18" charset="0"/>
              </a:rPr>
              <a:t>MIT</a:t>
            </a:r>
          </a:p>
          <a:p>
            <a:r>
              <a:rPr lang="en-US" sz="1600" b="1" dirty="0">
                <a:solidFill>
                  <a:schemeClr val="tx1"/>
                </a:solidFill>
                <a:latin typeface="Times New Roman" panose="02020603050405020304" pitchFamily="18" charset="0"/>
                <a:cs typeface="Times New Roman" panose="02020603050405020304" pitchFamily="18" charset="0"/>
              </a:rPr>
              <a:t>Lincoln Laboratory</a:t>
            </a:r>
          </a:p>
        </p:txBody>
      </p:sp>
      <p:sp>
        <p:nvSpPr>
          <p:cNvPr id="23" name="Slide Number Placeholder 2">
            <a:extLst>
              <a:ext uri="{FF2B5EF4-FFF2-40B4-BE49-F238E27FC236}">
                <a16:creationId xmlns:a16="http://schemas.microsoft.com/office/drawing/2014/main" id="{B3E4151A-7E1E-41F0-89CD-21121A869BAE}"/>
              </a:ext>
            </a:extLst>
          </p:cNvPr>
          <p:cNvSpPr txBox="1">
            <a:spLocks/>
          </p:cNvSpPr>
          <p:nvPr/>
        </p:nvSpPr>
        <p:spPr>
          <a:xfrm>
            <a:off x="9426470" y="6343716"/>
            <a:ext cx="23976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D93B3ED-23C5-48B0-BCF7-C9826CF8D9A0}" type="slidenum">
              <a:rPr lang="en-US" sz="1200" smtClean="0">
                <a:solidFill>
                  <a:prstClr val="black">
                    <a:tint val="75000"/>
                  </a:prstClr>
                </a:solidFill>
                <a:latin typeface="Calibri"/>
              </a:rPr>
              <a:pPr algn="r">
                <a:defRPr/>
              </a:pPr>
              <a:t>8</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1766290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8BEAC3F-C14A-E543-9964-EF809A0A2AA5}"/>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710202" y="1828801"/>
            <a:ext cx="6491198" cy="2980555"/>
          </a:xfrm>
          <a:prstGeom prst="rect">
            <a:avLst/>
          </a:prstGeom>
        </p:spPr>
      </p:pic>
      <p:pic>
        <p:nvPicPr>
          <p:cNvPr id="7" name="Picture 6">
            <a:extLst>
              <a:ext uri="{FF2B5EF4-FFF2-40B4-BE49-F238E27FC236}">
                <a16:creationId xmlns:a16="http://schemas.microsoft.com/office/drawing/2014/main" id="{3A5A65BE-6542-3541-8D26-54B6A2E2BD56}"/>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14918612">
            <a:off x="1088206" y="1504235"/>
            <a:ext cx="549671" cy="1351722"/>
          </a:xfrm>
          <a:prstGeom prst="rect">
            <a:avLst/>
          </a:prstGeom>
        </p:spPr>
      </p:pic>
      <p:sp>
        <p:nvSpPr>
          <p:cNvPr id="8" name="Isosceles Triangle 10">
            <a:extLst>
              <a:ext uri="{FF2B5EF4-FFF2-40B4-BE49-F238E27FC236}">
                <a16:creationId xmlns:a16="http://schemas.microsoft.com/office/drawing/2014/main" id="{7C603A3C-378F-D94C-A2F7-E7754ED47A38}"/>
              </a:ext>
            </a:extLst>
          </p:cNvPr>
          <p:cNvSpPr/>
          <p:nvPr/>
        </p:nvSpPr>
        <p:spPr>
          <a:xfrm rot="19803783" flipH="1">
            <a:off x="1952044" y="2002955"/>
            <a:ext cx="323501" cy="2809400"/>
          </a:xfrm>
          <a:prstGeom prst="triangle">
            <a:avLst/>
          </a:prstGeom>
          <a:gradFill flip="none" rotWithShape="1">
            <a:gsLst>
              <a:gs pos="57000">
                <a:srgbClr val="D55454"/>
              </a:gs>
              <a:gs pos="0">
                <a:srgbClr val="C00000"/>
              </a:gs>
              <a:gs pos="100000">
                <a:schemeClr val="bg1">
                  <a:alpha val="0"/>
                </a:schemeClr>
              </a:gs>
            </a:gsLst>
            <a:lin ang="5400000" scaled="0"/>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126"/>
            <a:endParaRPr lang="en-US" sz="1400" b="1" dirty="0">
              <a:solidFill>
                <a:srgbClr val="000000"/>
              </a:solidFill>
              <a:latin typeface="Arial"/>
            </a:endParaRPr>
          </a:p>
        </p:txBody>
      </p:sp>
      <p:grpSp>
        <p:nvGrpSpPr>
          <p:cNvPr id="12" name="Group 11">
            <a:extLst>
              <a:ext uri="{FF2B5EF4-FFF2-40B4-BE49-F238E27FC236}">
                <a16:creationId xmlns:a16="http://schemas.microsoft.com/office/drawing/2014/main" id="{95A8B408-CE62-C545-A498-136DE6871505}"/>
              </a:ext>
            </a:extLst>
          </p:cNvPr>
          <p:cNvGrpSpPr/>
          <p:nvPr/>
        </p:nvGrpSpPr>
        <p:grpSpPr>
          <a:xfrm>
            <a:off x="2397675" y="4192605"/>
            <a:ext cx="783528" cy="761395"/>
            <a:chOff x="1943141" y="4267200"/>
            <a:chExt cx="783528" cy="761395"/>
          </a:xfrm>
        </p:grpSpPr>
        <p:pic>
          <p:nvPicPr>
            <p:cNvPr id="10" name="Picture 9">
              <a:extLst>
                <a:ext uri="{FF2B5EF4-FFF2-40B4-BE49-F238E27FC236}">
                  <a16:creationId xmlns:a16="http://schemas.microsoft.com/office/drawing/2014/main" id="{7AE0AC87-83D8-B84C-93C2-E46CE5DB288C}"/>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rot="964047" flipH="1">
              <a:off x="2073508" y="4386322"/>
              <a:ext cx="358564" cy="423142"/>
            </a:xfrm>
            <a:prstGeom prst="rect">
              <a:avLst/>
            </a:prstGeom>
          </p:spPr>
        </p:pic>
        <p:pic>
          <p:nvPicPr>
            <p:cNvPr id="11" name="Picture 10">
              <a:extLst>
                <a:ext uri="{FF2B5EF4-FFF2-40B4-BE49-F238E27FC236}">
                  <a16:creationId xmlns:a16="http://schemas.microsoft.com/office/drawing/2014/main" id="{7A3A60BB-C814-5641-AA06-934BD324B780}"/>
                </a:ext>
              </a:extLst>
            </p:cNvPr>
            <p:cNvPicPr>
              <a:picLocks noChangeAspect="1"/>
            </p:cNvPicPr>
            <p:nvPr/>
          </p:nvPicPr>
          <p:blipFill>
            <a:blip r:embed="rId5"/>
            <a:stretch>
              <a:fillRect/>
            </a:stretch>
          </p:blipFill>
          <p:spPr>
            <a:xfrm>
              <a:off x="1943141" y="4267200"/>
              <a:ext cx="783528" cy="761395"/>
            </a:xfrm>
            <a:prstGeom prst="rect">
              <a:avLst/>
            </a:prstGeom>
          </p:spPr>
        </p:pic>
      </p:grpSp>
      <p:sp>
        <p:nvSpPr>
          <p:cNvPr id="13" name="TextBox 12">
            <a:extLst>
              <a:ext uri="{FF2B5EF4-FFF2-40B4-BE49-F238E27FC236}">
                <a16:creationId xmlns:a16="http://schemas.microsoft.com/office/drawing/2014/main" id="{FB839561-FEF0-DA4A-9B16-28E096569017}"/>
              </a:ext>
            </a:extLst>
          </p:cNvPr>
          <p:cNvSpPr txBox="1"/>
          <p:nvPr/>
        </p:nvSpPr>
        <p:spPr>
          <a:xfrm>
            <a:off x="734662" y="4399618"/>
            <a:ext cx="1571993" cy="584775"/>
          </a:xfrm>
          <a:prstGeom prst="rect">
            <a:avLst/>
          </a:prstGeom>
          <a:noFill/>
        </p:spPr>
        <p:txBody>
          <a:bodyPr wrap="square" rtlCol="0">
            <a:spAutoFit/>
          </a:bodyPr>
          <a:lstStyle/>
          <a:p>
            <a:pPr algn="r"/>
            <a:r>
              <a:rPr lang="en-US" sz="1600" b="1" dirty="0"/>
              <a:t>Single ground terminal</a:t>
            </a:r>
          </a:p>
        </p:txBody>
      </p:sp>
      <p:sp>
        <p:nvSpPr>
          <p:cNvPr id="15" name="TextBox 14">
            <a:extLst>
              <a:ext uri="{FF2B5EF4-FFF2-40B4-BE49-F238E27FC236}">
                <a16:creationId xmlns:a16="http://schemas.microsoft.com/office/drawing/2014/main" id="{06BBEE97-242F-7349-9C31-33D39A3A95FE}"/>
              </a:ext>
            </a:extLst>
          </p:cNvPr>
          <p:cNvSpPr txBox="1"/>
          <p:nvPr/>
        </p:nvSpPr>
        <p:spPr>
          <a:xfrm>
            <a:off x="2113795" y="1869319"/>
            <a:ext cx="1407437" cy="584775"/>
          </a:xfrm>
          <a:prstGeom prst="rect">
            <a:avLst/>
          </a:prstGeom>
          <a:noFill/>
        </p:spPr>
        <p:txBody>
          <a:bodyPr wrap="none" rtlCol="0">
            <a:spAutoFit/>
          </a:bodyPr>
          <a:lstStyle/>
          <a:p>
            <a:r>
              <a:rPr lang="en-US" sz="1600" b="1" dirty="0"/>
              <a:t>600-km LEO</a:t>
            </a:r>
          </a:p>
          <a:p>
            <a:r>
              <a:rPr lang="en-US" sz="1600" b="1" dirty="0"/>
              <a:t>51° inclination</a:t>
            </a:r>
          </a:p>
        </p:txBody>
      </p:sp>
      <p:sp>
        <p:nvSpPr>
          <p:cNvPr id="18" name="Rounded Rectangle 17">
            <a:extLst>
              <a:ext uri="{FF2B5EF4-FFF2-40B4-BE49-F238E27FC236}">
                <a16:creationId xmlns:a16="http://schemas.microsoft.com/office/drawing/2014/main" id="{10D649D6-84F3-754F-840C-0172FFAA1AB5}"/>
              </a:ext>
            </a:extLst>
          </p:cNvPr>
          <p:cNvSpPr/>
          <p:nvPr/>
        </p:nvSpPr>
        <p:spPr bwMode="auto">
          <a:xfrm>
            <a:off x="522490" y="1219201"/>
            <a:ext cx="3243499" cy="384207"/>
          </a:xfrm>
          <a:prstGeom prst="roundRect">
            <a:avLst>
              <a:gd name="adj" fmla="val 11016"/>
            </a:avLst>
          </a:prstGeom>
          <a:solidFill>
            <a:schemeClr val="accent4"/>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b="1" dirty="0">
                <a:solidFill>
                  <a:schemeClr val="bg1"/>
                </a:solidFill>
              </a:rPr>
              <a:t>Example Geometry</a:t>
            </a:r>
            <a:endParaRPr lang="en-US" b="1" dirty="0">
              <a:solidFill>
                <a:schemeClr val="bg1"/>
              </a:solidFill>
              <a:latin typeface="Arial" pitchFamily="-110" charset="0"/>
            </a:endParaRPr>
          </a:p>
        </p:txBody>
      </p:sp>
      <p:sp>
        <p:nvSpPr>
          <p:cNvPr id="19" name="Rounded Rectangle 18">
            <a:extLst>
              <a:ext uri="{FF2B5EF4-FFF2-40B4-BE49-F238E27FC236}">
                <a16:creationId xmlns:a16="http://schemas.microsoft.com/office/drawing/2014/main" id="{8ABED361-DE0F-9748-BB6A-3A1DC17260A0}"/>
              </a:ext>
            </a:extLst>
          </p:cNvPr>
          <p:cNvSpPr/>
          <p:nvPr/>
        </p:nvSpPr>
        <p:spPr bwMode="auto">
          <a:xfrm>
            <a:off x="4710202" y="1219201"/>
            <a:ext cx="6948398" cy="384207"/>
          </a:xfrm>
          <a:prstGeom prst="roundRect">
            <a:avLst>
              <a:gd name="adj" fmla="val 11016"/>
            </a:avLst>
          </a:prstGeom>
          <a:solidFill>
            <a:schemeClr val="accent4"/>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r>
              <a:rPr lang="en-US" b="1" dirty="0">
                <a:solidFill>
                  <a:schemeClr val="bg1"/>
                </a:solidFill>
              </a:rPr>
              <a:t>Average Terabytes per day from LEO to Earth</a:t>
            </a:r>
            <a:endParaRPr lang="en-US" b="1" dirty="0">
              <a:solidFill>
                <a:schemeClr val="bg1"/>
              </a:solidFill>
              <a:latin typeface="Arial" pitchFamily="-110" charset="0"/>
            </a:endParaRPr>
          </a:p>
        </p:txBody>
      </p:sp>
      <p:sp>
        <p:nvSpPr>
          <p:cNvPr id="22" name="TextBox 21">
            <a:extLst>
              <a:ext uri="{FF2B5EF4-FFF2-40B4-BE49-F238E27FC236}">
                <a16:creationId xmlns:a16="http://schemas.microsoft.com/office/drawing/2014/main" id="{34BED901-A7C2-6547-AFA3-3E13702A8C70}"/>
              </a:ext>
            </a:extLst>
          </p:cNvPr>
          <p:cNvSpPr txBox="1"/>
          <p:nvPr/>
        </p:nvSpPr>
        <p:spPr>
          <a:xfrm>
            <a:off x="11201401" y="2443793"/>
            <a:ext cx="559769" cy="338554"/>
          </a:xfrm>
          <a:prstGeom prst="rect">
            <a:avLst/>
          </a:prstGeom>
          <a:noFill/>
        </p:spPr>
        <p:txBody>
          <a:bodyPr wrap="none" rtlCol="0">
            <a:spAutoFit/>
          </a:bodyPr>
          <a:lstStyle/>
          <a:p>
            <a:r>
              <a:rPr lang="en-US" sz="1600" b="1" dirty="0"/>
              <a:t>8-10</a:t>
            </a:r>
          </a:p>
        </p:txBody>
      </p:sp>
      <p:sp>
        <p:nvSpPr>
          <p:cNvPr id="23" name="TextBox 22">
            <a:extLst>
              <a:ext uri="{FF2B5EF4-FFF2-40B4-BE49-F238E27FC236}">
                <a16:creationId xmlns:a16="http://schemas.microsoft.com/office/drawing/2014/main" id="{4170267E-857E-0947-A16C-31A0A3CFA391}"/>
              </a:ext>
            </a:extLst>
          </p:cNvPr>
          <p:cNvSpPr txBox="1"/>
          <p:nvPr/>
        </p:nvSpPr>
        <p:spPr>
          <a:xfrm>
            <a:off x="11219507" y="2848756"/>
            <a:ext cx="455573" cy="338554"/>
          </a:xfrm>
          <a:prstGeom prst="rect">
            <a:avLst/>
          </a:prstGeom>
          <a:noFill/>
        </p:spPr>
        <p:txBody>
          <a:bodyPr wrap="none" rtlCol="0">
            <a:spAutoFit/>
          </a:bodyPr>
          <a:lstStyle/>
          <a:p>
            <a:pPr algn="ctr"/>
            <a:r>
              <a:rPr lang="en-US" sz="1600" b="1" dirty="0"/>
              <a:t>6-8</a:t>
            </a:r>
          </a:p>
        </p:txBody>
      </p:sp>
      <p:sp>
        <p:nvSpPr>
          <p:cNvPr id="24" name="Rectangle 23">
            <a:extLst>
              <a:ext uri="{FF2B5EF4-FFF2-40B4-BE49-F238E27FC236}">
                <a16:creationId xmlns:a16="http://schemas.microsoft.com/office/drawing/2014/main" id="{04DB90C0-C69E-5841-95D4-E8244B7719F1}"/>
              </a:ext>
            </a:extLst>
          </p:cNvPr>
          <p:cNvSpPr/>
          <p:nvPr/>
        </p:nvSpPr>
        <p:spPr bwMode="auto">
          <a:xfrm>
            <a:off x="10820401" y="2096547"/>
            <a:ext cx="457200" cy="280837"/>
          </a:xfrm>
          <a:prstGeom prst="rect">
            <a:avLst/>
          </a:prstGeom>
          <a:solidFill>
            <a:schemeClr val="bg1"/>
          </a:solidFill>
          <a:ln w="12700" cap="flat" cmpd="sng" algn="ctr">
            <a:noFill/>
            <a:prstDash val="solid"/>
            <a:round/>
            <a:headEnd type="none" w="sm" len="sm"/>
            <a:tailEnd type="none" w="sm" len="sm"/>
          </a:ln>
          <a:effectLst/>
        </p:spPr>
        <p:txBody>
          <a:bodyPr vert="horz" wrap="square" lIns="91440" tIns="45720" rIns="91440" bIns="45720" numCol="1" rtlCol="0" anchor="ctr" anchorCtr="0" compatLnSpc="1">
            <a:prstTxWarp prst="textNoShape">
              <a:avLst/>
            </a:prstTxWarp>
          </a:bodyPr>
          <a:lstStyle/>
          <a:p>
            <a:pPr algn="ctr" eaLnBrk="0" fontAlgn="base" hangingPunct="0">
              <a:spcBef>
                <a:spcPct val="0"/>
              </a:spcBef>
              <a:spcAft>
                <a:spcPct val="0"/>
              </a:spcAft>
            </a:pPr>
            <a:endParaRPr lang="en-US" sz="1400" b="1" dirty="0">
              <a:latin typeface="Arial" pitchFamily="-110" charset="0"/>
            </a:endParaRPr>
          </a:p>
        </p:txBody>
      </p:sp>
      <p:sp>
        <p:nvSpPr>
          <p:cNvPr id="25" name="TextBox 24">
            <a:extLst>
              <a:ext uri="{FF2B5EF4-FFF2-40B4-BE49-F238E27FC236}">
                <a16:creationId xmlns:a16="http://schemas.microsoft.com/office/drawing/2014/main" id="{1BAE2BEC-75BE-C140-B7FA-F7A7EEE80985}"/>
              </a:ext>
            </a:extLst>
          </p:cNvPr>
          <p:cNvSpPr txBox="1"/>
          <p:nvPr/>
        </p:nvSpPr>
        <p:spPr>
          <a:xfrm>
            <a:off x="10936854" y="2038829"/>
            <a:ext cx="794897" cy="338554"/>
          </a:xfrm>
          <a:prstGeom prst="rect">
            <a:avLst/>
          </a:prstGeom>
          <a:noFill/>
        </p:spPr>
        <p:txBody>
          <a:bodyPr wrap="none" rtlCol="0">
            <a:spAutoFit/>
          </a:bodyPr>
          <a:lstStyle/>
          <a:p>
            <a:pPr algn="ctr"/>
            <a:r>
              <a:rPr lang="en-US" sz="1600" b="1" dirty="0"/>
              <a:t>TB/day</a:t>
            </a:r>
          </a:p>
        </p:txBody>
      </p:sp>
      <p:sp>
        <p:nvSpPr>
          <p:cNvPr id="26" name="TextBox 25">
            <a:extLst>
              <a:ext uri="{FF2B5EF4-FFF2-40B4-BE49-F238E27FC236}">
                <a16:creationId xmlns:a16="http://schemas.microsoft.com/office/drawing/2014/main" id="{3AA8199A-3E5F-AA4F-9494-6FE4F4418031}"/>
              </a:ext>
            </a:extLst>
          </p:cNvPr>
          <p:cNvSpPr txBox="1"/>
          <p:nvPr/>
        </p:nvSpPr>
        <p:spPr>
          <a:xfrm>
            <a:off x="11219507" y="3218202"/>
            <a:ext cx="455573" cy="338554"/>
          </a:xfrm>
          <a:prstGeom prst="rect">
            <a:avLst/>
          </a:prstGeom>
          <a:noFill/>
        </p:spPr>
        <p:txBody>
          <a:bodyPr wrap="none" rtlCol="0">
            <a:spAutoFit/>
          </a:bodyPr>
          <a:lstStyle/>
          <a:p>
            <a:pPr algn="ctr"/>
            <a:r>
              <a:rPr lang="en-US" sz="1600" b="1" dirty="0"/>
              <a:t>4-6</a:t>
            </a:r>
          </a:p>
        </p:txBody>
      </p:sp>
      <p:sp>
        <p:nvSpPr>
          <p:cNvPr id="27" name="TextBox 26">
            <a:extLst>
              <a:ext uri="{FF2B5EF4-FFF2-40B4-BE49-F238E27FC236}">
                <a16:creationId xmlns:a16="http://schemas.microsoft.com/office/drawing/2014/main" id="{61E84D32-CD22-DF48-8657-72ECD04669E2}"/>
              </a:ext>
            </a:extLst>
          </p:cNvPr>
          <p:cNvSpPr txBox="1"/>
          <p:nvPr/>
        </p:nvSpPr>
        <p:spPr>
          <a:xfrm>
            <a:off x="11219507" y="3631186"/>
            <a:ext cx="455573" cy="338554"/>
          </a:xfrm>
          <a:prstGeom prst="rect">
            <a:avLst/>
          </a:prstGeom>
          <a:noFill/>
        </p:spPr>
        <p:txBody>
          <a:bodyPr wrap="none" rtlCol="0">
            <a:spAutoFit/>
          </a:bodyPr>
          <a:lstStyle/>
          <a:p>
            <a:pPr algn="ctr"/>
            <a:r>
              <a:rPr lang="en-US" sz="1600" b="1" dirty="0"/>
              <a:t>2-4</a:t>
            </a:r>
          </a:p>
        </p:txBody>
      </p:sp>
      <p:sp>
        <p:nvSpPr>
          <p:cNvPr id="28" name="TextBox 27">
            <a:extLst>
              <a:ext uri="{FF2B5EF4-FFF2-40B4-BE49-F238E27FC236}">
                <a16:creationId xmlns:a16="http://schemas.microsoft.com/office/drawing/2014/main" id="{AEEF41DB-E677-E841-9C2F-879BCDF8784C}"/>
              </a:ext>
            </a:extLst>
          </p:cNvPr>
          <p:cNvSpPr txBox="1"/>
          <p:nvPr/>
        </p:nvSpPr>
        <p:spPr>
          <a:xfrm>
            <a:off x="11251568" y="4003151"/>
            <a:ext cx="391453" cy="338554"/>
          </a:xfrm>
          <a:prstGeom prst="rect">
            <a:avLst/>
          </a:prstGeom>
          <a:noFill/>
        </p:spPr>
        <p:txBody>
          <a:bodyPr wrap="none" rtlCol="0">
            <a:spAutoFit/>
          </a:bodyPr>
          <a:lstStyle/>
          <a:p>
            <a:pPr algn="ctr"/>
            <a:r>
              <a:rPr lang="en-US" sz="1600" b="1" dirty="0"/>
              <a:t>&lt;2</a:t>
            </a:r>
          </a:p>
        </p:txBody>
      </p:sp>
      <p:sp>
        <p:nvSpPr>
          <p:cNvPr id="3" name="TextBox 2">
            <a:extLst>
              <a:ext uri="{FF2B5EF4-FFF2-40B4-BE49-F238E27FC236}">
                <a16:creationId xmlns:a16="http://schemas.microsoft.com/office/drawing/2014/main" id="{44B46E4E-86DE-0045-9374-265D1329BC05}"/>
              </a:ext>
            </a:extLst>
          </p:cNvPr>
          <p:cNvSpPr txBox="1"/>
          <p:nvPr/>
        </p:nvSpPr>
        <p:spPr>
          <a:xfrm>
            <a:off x="6228973" y="4809356"/>
            <a:ext cx="3204532" cy="307777"/>
          </a:xfrm>
          <a:prstGeom prst="rect">
            <a:avLst/>
          </a:prstGeom>
          <a:noFill/>
        </p:spPr>
        <p:txBody>
          <a:bodyPr wrap="none" rtlCol="0">
            <a:spAutoFit/>
          </a:bodyPr>
          <a:lstStyle/>
          <a:p>
            <a:pPr algn="ctr"/>
            <a:r>
              <a:rPr lang="en-US" sz="1400" b="1" i="1" dirty="0"/>
              <a:t>Link analysis accounts for cloud statistics</a:t>
            </a:r>
          </a:p>
        </p:txBody>
      </p:sp>
      <p:sp>
        <p:nvSpPr>
          <p:cNvPr id="21" name="Rounded Rectangle 20">
            <a:extLst>
              <a:ext uri="{FF2B5EF4-FFF2-40B4-BE49-F238E27FC236}">
                <a16:creationId xmlns:a16="http://schemas.microsoft.com/office/drawing/2014/main" id="{577B593D-85C8-3B42-9076-CC2B4973A567}"/>
              </a:ext>
            </a:extLst>
          </p:cNvPr>
          <p:cNvSpPr/>
          <p:nvPr/>
        </p:nvSpPr>
        <p:spPr bwMode="auto">
          <a:xfrm>
            <a:off x="2479878" y="5384464"/>
            <a:ext cx="7315200" cy="675387"/>
          </a:xfrm>
          <a:prstGeom prst="roundRect">
            <a:avLst>
              <a:gd name="adj" fmla="val 9026"/>
            </a:avLst>
          </a:prstGeom>
          <a:solidFill>
            <a:schemeClr val="accent5">
              <a:lumMod val="40000"/>
              <a:lumOff val="60000"/>
            </a:schemeClr>
          </a:solidFill>
          <a:ln w="12700" cap="flat" cmpd="sng" algn="ctr">
            <a:noFill/>
            <a:prstDash val="solid"/>
            <a:round/>
            <a:headEnd type="none" w="sm" len="sm"/>
            <a:tailEnd type="none" w="sm" len="sm"/>
          </a:ln>
          <a:effectLst>
            <a:outerShdw blurRad="50800" dist="38100" dir="2700000" algn="tl" rotWithShape="0">
              <a:prstClr val="black">
                <a:alpha val="40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r>
              <a:rPr lang="en-US" b="1" dirty="0"/>
              <a:t>The TBIRD system is capable of delivering many TBytes per day from LEO to a delay-tolerant ground user</a:t>
            </a:r>
          </a:p>
        </p:txBody>
      </p:sp>
      <p:sp>
        <p:nvSpPr>
          <p:cNvPr id="29" name="Title 1"/>
          <p:cNvSpPr>
            <a:spLocks noGrp="1"/>
          </p:cNvSpPr>
          <p:nvPr>
            <p:ph type="title"/>
          </p:nvPr>
        </p:nvSpPr>
        <p:spPr>
          <a:xfrm>
            <a:off x="1272614" y="103188"/>
            <a:ext cx="9812370" cy="742950"/>
          </a:xfrm>
        </p:spPr>
        <p:txBody>
          <a:bodyPr>
            <a:normAutofit/>
          </a:bodyPr>
          <a:lstStyle/>
          <a:p>
            <a:pPr algn="ctr"/>
            <a:r>
              <a:rPr lang="en-US" sz="2400" b="1" dirty="0">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TBIRD Data Volume Performance Example</a:t>
            </a:r>
          </a:p>
        </p:txBody>
      </p:sp>
      <p:pic>
        <p:nvPicPr>
          <p:cNvPr id="30" name="Picture 29">
            <a:extLst>
              <a:ext uri="{FF2B5EF4-FFF2-40B4-BE49-F238E27FC236}">
                <a16:creationId xmlns:a16="http://schemas.microsoft.com/office/drawing/2014/main" id="{33EF6C2E-DB88-4A24-828C-DD2C7E3EC863}"/>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3785" y="5811107"/>
            <a:ext cx="730038" cy="680121"/>
          </a:xfrm>
          <a:prstGeom prst="rect">
            <a:avLst/>
          </a:prstGeom>
          <a:ln>
            <a:noFill/>
          </a:ln>
        </p:spPr>
      </p:pic>
      <p:sp>
        <p:nvSpPr>
          <p:cNvPr id="31" name="Rectangle 30">
            <a:extLst>
              <a:ext uri="{FF2B5EF4-FFF2-40B4-BE49-F238E27FC236}">
                <a16:creationId xmlns:a16="http://schemas.microsoft.com/office/drawing/2014/main" id="{9770B97A-011F-44B0-A4B5-EAACA3B676B6}"/>
              </a:ext>
            </a:extLst>
          </p:cNvPr>
          <p:cNvSpPr/>
          <p:nvPr/>
        </p:nvSpPr>
        <p:spPr>
          <a:xfrm>
            <a:off x="823617" y="5811107"/>
            <a:ext cx="2537926" cy="769064"/>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b="1" dirty="0">
                <a:solidFill>
                  <a:schemeClr val="tx1"/>
                </a:solidFill>
                <a:latin typeface="Times New Roman" panose="02020603050405020304" pitchFamily="18" charset="0"/>
                <a:cs typeface="Times New Roman" panose="02020603050405020304" pitchFamily="18" charset="0"/>
              </a:rPr>
              <a:t>MIT</a:t>
            </a:r>
          </a:p>
          <a:p>
            <a:r>
              <a:rPr lang="en-US" sz="1600" b="1" dirty="0">
                <a:solidFill>
                  <a:schemeClr val="tx1"/>
                </a:solidFill>
                <a:latin typeface="Times New Roman" panose="02020603050405020304" pitchFamily="18" charset="0"/>
                <a:cs typeface="Times New Roman" panose="02020603050405020304" pitchFamily="18" charset="0"/>
              </a:rPr>
              <a:t>Lincoln Laboratory</a:t>
            </a:r>
          </a:p>
        </p:txBody>
      </p:sp>
      <p:sp>
        <p:nvSpPr>
          <p:cNvPr id="32" name="Slide Number Placeholder 2">
            <a:extLst>
              <a:ext uri="{FF2B5EF4-FFF2-40B4-BE49-F238E27FC236}">
                <a16:creationId xmlns:a16="http://schemas.microsoft.com/office/drawing/2014/main" id="{566D7937-474A-418F-A8C9-E99B66D1975C}"/>
              </a:ext>
            </a:extLst>
          </p:cNvPr>
          <p:cNvSpPr txBox="1">
            <a:spLocks/>
          </p:cNvSpPr>
          <p:nvPr/>
        </p:nvSpPr>
        <p:spPr>
          <a:xfrm>
            <a:off x="9426470" y="6343716"/>
            <a:ext cx="23976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D93B3ED-23C5-48B0-BCF7-C9826CF8D9A0}" type="slidenum">
              <a:rPr lang="en-US" sz="1200" smtClean="0">
                <a:solidFill>
                  <a:prstClr val="black">
                    <a:tint val="75000"/>
                  </a:prstClr>
                </a:solidFill>
                <a:latin typeface="Calibri"/>
              </a:rPr>
              <a:pPr algn="r">
                <a:defRPr/>
              </a:pPr>
              <a:t>9</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776001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400" dirty="0">
                <a:latin typeface="Helvetica" panose="020B0604020202020204" pitchFamily="34" charset="0"/>
                <a:cs typeface="Helvetica" panose="020B0604020202020204" pitchFamily="34" charset="0"/>
              </a:rPr>
              <a:t>NASA’s Optical Plan Forward: </a:t>
            </a:r>
            <a:br>
              <a:rPr lang="en-US" sz="2400" dirty="0">
                <a:latin typeface="Helvetica" panose="020B0604020202020204" pitchFamily="34" charset="0"/>
                <a:cs typeface="Helvetica" panose="020B0604020202020204" pitchFamily="34" charset="0"/>
              </a:rPr>
            </a:br>
            <a:r>
              <a:rPr lang="en-US" sz="2400" dirty="0">
                <a:latin typeface="Helvetica" panose="020B0604020202020204" pitchFamily="34" charset="0"/>
                <a:cs typeface="Helvetica" panose="020B0604020202020204" pitchFamily="34" charset="0"/>
              </a:rPr>
              <a:t>Deep Space Optical Communications (DSOC in 2022)</a:t>
            </a:r>
          </a:p>
        </p:txBody>
      </p:sp>
      <p:pic>
        <p:nvPicPr>
          <p:cNvPr id="5" name="Picture 4"/>
          <p:cNvPicPr>
            <a:picLocks noChangeAspect="1"/>
          </p:cNvPicPr>
          <p:nvPr/>
        </p:nvPicPr>
        <p:blipFill rotWithShape="1">
          <a:blip r:embed="rId2" cstate="screen">
            <a:extLst>
              <a:ext uri="{28A0092B-C50C-407E-A947-70E740481C1C}">
                <a14:useLocalDpi xmlns:a14="http://schemas.microsoft.com/office/drawing/2010/main"/>
              </a:ext>
            </a:extLst>
          </a:blip>
          <a:srcRect l="720" r="647" b="5169"/>
          <a:stretch/>
        </p:blipFill>
        <p:spPr>
          <a:xfrm>
            <a:off x="1084567" y="716886"/>
            <a:ext cx="9642527" cy="6141114"/>
          </a:xfrm>
          <a:prstGeom prst="rect">
            <a:avLst/>
          </a:prstGeom>
        </p:spPr>
      </p:pic>
      <p:sp>
        <p:nvSpPr>
          <p:cNvPr id="4" name="TextBox 3"/>
          <p:cNvSpPr txBox="1"/>
          <p:nvPr/>
        </p:nvSpPr>
        <p:spPr>
          <a:xfrm>
            <a:off x="2043404" y="1884784"/>
            <a:ext cx="2071657" cy="1015663"/>
          </a:xfrm>
          <a:prstGeom prst="rect">
            <a:avLst/>
          </a:prstGeom>
          <a:noFill/>
        </p:spPr>
        <p:txBody>
          <a:bodyPr wrap="none" rtlCol="0">
            <a:spAutoFit/>
          </a:bodyPr>
          <a:lstStyle/>
          <a:p>
            <a:r>
              <a:rPr lang="en-US" sz="2000" dirty="0">
                <a:solidFill>
                  <a:schemeClr val="bg1"/>
                </a:solidFill>
              </a:rPr>
              <a:t>PPM Transmitter</a:t>
            </a:r>
          </a:p>
          <a:p>
            <a:r>
              <a:rPr lang="en-US" sz="2000" dirty="0">
                <a:solidFill>
                  <a:schemeClr val="bg1"/>
                </a:solidFill>
              </a:rPr>
              <a:t>With Photon</a:t>
            </a:r>
          </a:p>
          <a:p>
            <a:r>
              <a:rPr lang="en-US" sz="2000" dirty="0">
                <a:solidFill>
                  <a:schemeClr val="bg1"/>
                </a:solidFill>
              </a:rPr>
              <a:t>Counting Receiver</a:t>
            </a:r>
          </a:p>
        </p:txBody>
      </p:sp>
      <p:pic>
        <p:nvPicPr>
          <p:cNvPr id="6" name="Picture 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846882" y="5789614"/>
            <a:ext cx="1298790" cy="414891"/>
          </a:xfrm>
          <a:prstGeom prst="rect">
            <a:avLst/>
          </a:prstGeom>
        </p:spPr>
      </p:pic>
      <p:sp>
        <p:nvSpPr>
          <p:cNvPr id="7" name="Slide Number Placeholder 2">
            <a:extLst>
              <a:ext uri="{FF2B5EF4-FFF2-40B4-BE49-F238E27FC236}">
                <a16:creationId xmlns:a16="http://schemas.microsoft.com/office/drawing/2014/main" id="{F2C179D9-37AE-429F-BEDF-9405AB0840F8}"/>
              </a:ext>
            </a:extLst>
          </p:cNvPr>
          <p:cNvSpPr txBox="1">
            <a:spLocks/>
          </p:cNvSpPr>
          <p:nvPr/>
        </p:nvSpPr>
        <p:spPr>
          <a:xfrm>
            <a:off x="9426470" y="6343716"/>
            <a:ext cx="23976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D93B3ED-23C5-48B0-BCF7-C9826CF8D9A0}" type="slidenum">
              <a:rPr lang="en-US" sz="1200" smtClean="0">
                <a:solidFill>
                  <a:prstClr val="black">
                    <a:tint val="75000"/>
                  </a:prstClr>
                </a:solidFill>
                <a:latin typeface="Calibri"/>
              </a:rPr>
              <a:pPr algn="r">
                <a:defRPr/>
              </a:pPr>
              <a:t>10</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37710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6" name="Content Placeholder 5"/>
          <p:cNvPicPr>
            <a:picLocks noGrp="1" noChangeAspect="1"/>
          </p:cNvPicPr>
          <p:nvPr>
            <p:ph idx="1"/>
          </p:nvPr>
        </p:nvPicPr>
        <p:blipFill rotWithShape="1">
          <a:blip r:embed="rId2" cstate="screen">
            <a:extLst>
              <a:ext uri="{28A0092B-C50C-407E-A947-70E740481C1C}">
                <a14:useLocalDpi xmlns:a14="http://schemas.microsoft.com/office/drawing/2010/main"/>
              </a:ext>
            </a:extLst>
          </a:blip>
          <a:srcRect/>
          <a:stretch/>
        </p:blipFill>
        <p:spPr>
          <a:xfrm>
            <a:off x="0" y="4012"/>
            <a:ext cx="12192000" cy="6846732"/>
          </a:xfrm>
        </p:spPr>
      </p:pic>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12537-B55F-1D4C-AACF-3B10E7522722}" type="slidenum">
              <a:rPr kumimoji="0" lang="en-US" sz="1000" b="0" i="0" u="none" strike="noStrike" kern="1200" cap="none" spc="0" normalizeH="0" baseline="0" noProof="0" smtClean="0">
                <a:ln>
                  <a:noFill/>
                </a:ln>
                <a:solidFill>
                  <a:srgbClr val="1F497D"/>
                </a:solidFill>
                <a:effectLst/>
                <a:uLnTx/>
                <a:uFillTx/>
                <a:latin typeface="Arial" charset="0"/>
                <a:ea typeface="+mn-ea"/>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000" b="0" i="0" u="none" strike="noStrike" kern="1200" cap="none" spc="0" normalizeH="0" baseline="0" noProof="0" dirty="0">
              <a:ln>
                <a:noFill/>
              </a:ln>
              <a:solidFill>
                <a:srgbClr val="1F497D"/>
              </a:solidFill>
              <a:effectLst/>
              <a:uLnTx/>
              <a:uFillTx/>
              <a:latin typeface="Arial" charset="0"/>
              <a:ea typeface="+mn-ea"/>
              <a:cs typeface="Arial" charset="0"/>
            </a:endParaRPr>
          </a:p>
        </p:txBody>
      </p:sp>
      <p:sp>
        <p:nvSpPr>
          <p:cNvPr id="5" name="Footer Placeholder 4"/>
          <p:cNvSpPr>
            <a:spLocks noGrp="1"/>
          </p:cNvSpPr>
          <p:nvPr>
            <p:ph type="ftr" sz="quarter" idx="4294967295"/>
          </p:nvPr>
        </p:nvSpPr>
        <p:spPr>
          <a:xfrm>
            <a:off x="609600" y="6356353"/>
            <a:ext cx="7416800" cy="365125"/>
          </a:xfrm>
          <a:prstGeom prst="rect">
            <a:avLst/>
          </a:prstGeom>
        </p:spPr>
        <p:txBody>
          <a:bodyPr/>
          <a:lstStyle/>
          <a:p>
            <a:pPr marL="0" marR="0" lvl="0" indent="0" algn="l" defTabSz="457200" rtl="0" eaLnBrk="1" fontAlgn="base" latinLnBrk="0" hangingPunct="1">
              <a:lnSpc>
                <a:spcPct val="100000"/>
              </a:lnSpc>
              <a:spcBef>
                <a:spcPct val="0"/>
              </a:spcBef>
              <a:spcAft>
                <a:spcPct val="0"/>
              </a:spcAft>
              <a:buClrTx/>
              <a:buSzTx/>
              <a:buFontTx/>
              <a:buNone/>
              <a:tabLst/>
              <a:defRPr/>
            </a:pPr>
            <a:r>
              <a:rPr kumimoji="0" lang="en-US" sz="900" b="0" i="0" u="none" strike="noStrike" kern="1200" cap="none" spc="0" normalizeH="0" baseline="0" noProof="0">
                <a:ln>
                  <a:noFill/>
                </a:ln>
                <a:solidFill>
                  <a:srgbClr val="1F497D"/>
                </a:solidFill>
                <a:effectLst/>
                <a:uLnTx/>
                <a:uFillTx/>
                <a:latin typeface="Arial" charset="0"/>
                <a:cs typeface="Arial" charset="0"/>
              </a:rPr>
              <a:t>DEEP SPACE GATEWAY CONCEPT SCIENCE WORKSHOP | FEBRUARY 27-MARCH 1, 2018</a:t>
            </a:r>
            <a:endParaRPr kumimoji="0" lang="en-US" sz="900" b="0" i="0" u="none" strike="noStrike" kern="1200" cap="none" spc="0" normalizeH="0" baseline="0" noProof="0" dirty="0">
              <a:ln>
                <a:noFill/>
              </a:ln>
              <a:solidFill>
                <a:srgbClr val="1F497D"/>
              </a:solidFill>
              <a:effectLst/>
              <a:uLnTx/>
              <a:uFillTx/>
              <a:latin typeface="Arial" charset="0"/>
              <a:cs typeface="Arial" charset="0"/>
            </a:endParaRPr>
          </a:p>
        </p:txBody>
      </p:sp>
      <p:cxnSp>
        <p:nvCxnSpPr>
          <p:cNvPr id="8" name="Straight Connector 7"/>
          <p:cNvCxnSpPr/>
          <p:nvPr/>
        </p:nvCxnSpPr>
        <p:spPr>
          <a:xfrm flipV="1">
            <a:off x="5508171" y="2605315"/>
            <a:ext cx="1415143" cy="1008742"/>
          </a:xfrm>
          <a:prstGeom prst="line">
            <a:avLst/>
          </a:prstGeom>
          <a:ln/>
          <a:effectLst>
            <a:glow rad="139700">
              <a:schemeClr val="accent2">
                <a:satMod val="175000"/>
                <a:alpha val="40000"/>
              </a:schemeClr>
            </a:glow>
            <a:outerShdw blurRad="40000" dist="23000" dir="5400000" rotWithShape="0">
              <a:srgbClr val="000000">
                <a:alpha val="35000"/>
              </a:srgbClr>
            </a:outerShdw>
          </a:effectLst>
        </p:spPr>
        <p:style>
          <a:lnRef idx="3">
            <a:schemeClr val="accent2"/>
          </a:lnRef>
          <a:fillRef idx="0">
            <a:schemeClr val="accent2"/>
          </a:fillRef>
          <a:effectRef idx="2">
            <a:schemeClr val="accent2"/>
          </a:effectRef>
          <a:fontRef idx="minor">
            <a:schemeClr val="tx1"/>
          </a:fontRef>
        </p:style>
      </p:cxnSp>
      <p:cxnSp>
        <p:nvCxnSpPr>
          <p:cNvPr id="10" name="Straight Connector 9"/>
          <p:cNvCxnSpPr/>
          <p:nvPr/>
        </p:nvCxnSpPr>
        <p:spPr>
          <a:xfrm>
            <a:off x="5508171" y="3614057"/>
            <a:ext cx="2677886" cy="2061029"/>
          </a:xfrm>
          <a:prstGeom prst="line">
            <a:avLst/>
          </a:prstGeom>
          <a:ln/>
          <a:effectLst>
            <a:glow rad="139700">
              <a:schemeClr val="accent2">
                <a:satMod val="175000"/>
                <a:alpha val="40000"/>
              </a:schemeClr>
            </a:glow>
            <a:outerShdw blurRad="40000" dist="23000" dir="5400000" rotWithShape="0">
              <a:srgbClr val="000000">
                <a:alpha val="35000"/>
              </a:srgbClr>
            </a:outerShdw>
          </a:effectLst>
        </p:spPr>
        <p:style>
          <a:lnRef idx="3">
            <a:schemeClr val="accent2"/>
          </a:lnRef>
          <a:fillRef idx="0">
            <a:schemeClr val="accent2"/>
          </a:fillRef>
          <a:effectRef idx="2">
            <a:schemeClr val="accent2"/>
          </a:effectRef>
          <a:fontRef idx="minor">
            <a:schemeClr val="tx1"/>
          </a:fontRef>
        </p:style>
      </p:cxnSp>
      <p:cxnSp>
        <p:nvCxnSpPr>
          <p:cNvPr id="13" name="Straight Connector 12"/>
          <p:cNvCxnSpPr/>
          <p:nvPr/>
        </p:nvCxnSpPr>
        <p:spPr>
          <a:xfrm>
            <a:off x="5508171" y="3614057"/>
            <a:ext cx="5576813" cy="759443"/>
          </a:xfrm>
          <a:prstGeom prst="line">
            <a:avLst/>
          </a:prstGeom>
          <a:ln/>
          <a:effectLst>
            <a:glow rad="139700">
              <a:schemeClr val="accent2">
                <a:satMod val="175000"/>
                <a:alpha val="40000"/>
              </a:schemeClr>
            </a:glow>
            <a:outerShdw blurRad="40000" dist="23000" dir="5400000" rotWithShape="0">
              <a:srgbClr val="000000">
                <a:alpha val="35000"/>
              </a:srgbClr>
            </a:outerShdw>
          </a:effectLst>
        </p:spPr>
        <p:style>
          <a:lnRef idx="3">
            <a:schemeClr val="accent2"/>
          </a:lnRef>
          <a:fillRef idx="0">
            <a:schemeClr val="accent2"/>
          </a:fillRef>
          <a:effectRef idx="2">
            <a:schemeClr val="accent2"/>
          </a:effectRef>
          <a:fontRef idx="minor">
            <a:schemeClr val="tx1"/>
          </a:fontRef>
        </p:style>
      </p:cxnSp>
      <p:cxnSp>
        <p:nvCxnSpPr>
          <p:cNvPr id="27" name="Straight Connector 26"/>
          <p:cNvCxnSpPr/>
          <p:nvPr/>
        </p:nvCxnSpPr>
        <p:spPr>
          <a:xfrm flipV="1">
            <a:off x="5508171" y="3049816"/>
            <a:ext cx="3918352" cy="564242"/>
          </a:xfrm>
          <a:prstGeom prst="line">
            <a:avLst/>
          </a:prstGeom>
          <a:ln/>
          <a:effectLst>
            <a:glow rad="139700">
              <a:schemeClr val="accent2">
                <a:satMod val="175000"/>
                <a:alpha val="40000"/>
              </a:schemeClr>
            </a:glow>
            <a:outerShdw blurRad="40000" dist="23000" dir="5400000" rotWithShape="0">
              <a:srgbClr val="000000">
                <a:alpha val="35000"/>
              </a:srgbClr>
            </a:outerShdw>
          </a:effectLst>
        </p:spPr>
        <p:style>
          <a:lnRef idx="3">
            <a:schemeClr val="accent2"/>
          </a:lnRef>
          <a:fillRef idx="0">
            <a:schemeClr val="accent2"/>
          </a:fillRef>
          <a:effectRef idx="2">
            <a:schemeClr val="accent2"/>
          </a:effectRef>
          <a:fontRef idx="minor">
            <a:schemeClr val="tx1"/>
          </a:fontRef>
        </p:style>
      </p:cxnSp>
      <p:pic>
        <p:nvPicPr>
          <p:cNvPr id="36" name="Picture 5"/>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rot="2095605">
            <a:off x="8929978" y="2179787"/>
            <a:ext cx="894502" cy="9839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TextBox 36"/>
          <p:cNvSpPr txBox="1"/>
          <p:nvPr/>
        </p:nvSpPr>
        <p:spPr>
          <a:xfrm>
            <a:off x="5270633" y="4932847"/>
            <a:ext cx="1952779" cy="52322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a:rPr>
              <a:t>Orion MPCV</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a:rPr>
              <a:t>233 Mbps – 2.1 Gbps</a:t>
            </a:r>
          </a:p>
        </p:txBody>
      </p:sp>
      <p:sp>
        <p:nvSpPr>
          <p:cNvPr id="38" name="TextBox 37"/>
          <p:cNvSpPr txBox="1"/>
          <p:nvPr/>
        </p:nvSpPr>
        <p:spPr>
          <a:xfrm>
            <a:off x="4426470" y="1698407"/>
            <a:ext cx="182934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a:rPr>
              <a:t>20+ Mbps Forward</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a:rPr>
              <a:t>1000+ Mbps Return</a:t>
            </a:r>
          </a:p>
        </p:txBody>
      </p:sp>
      <p:sp>
        <p:nvSpPr>
          <p:cNvPr id="40" name="TextBox 39"/>
          <p:cNvSpPr txBox="1"/>
          <p:nvPr/>
        </p:nvSpPr>
        <p:spPr>
          <a:xfrm>
            <a:off x="7354275" y="2442482"/>
            <a:ext cx="1498169" cy="523220"/>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a:rPr>
              <a:t>CubeSat</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a:rPr>
              <a:t>4 – 500 Mbps</a:t>
            </a:r>
          </a:p>
        </p:txBody>
      </p:sp>
      <p:sp>
        <p:nvSpPr>
          <p:cNvPr id="41" name="TextBox 40"/>
          <p:cNvSpPr txBox="1"/>
          <p:nvPr/>
        </p:nvSpPr>
        <p:spPr>
          <a:xfrm>
            <a:off x="8813035" y="4409627"/>
            <a:ext cx="1952779" cy="52322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a:rPr>
              <a:t>Lunar Surface</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a:rPr>
              <a:t>100 Mbps – 2.1 </a:t>
            </a:r>
            <a:r>
              <a:rPr kumimoji="0" lang="en-US" sz="1400" b="1" i="0" u="none" strike="noStrike" kern="1200" cap="none" spc="0" normalizeH="0" baseline="0" noProof="0" dirty="0" err="1">
                <a:ln>
                  <a:noFill/>
                </a:ln>
                <a:solidFill>
                  <a:prstClr val="white"/>
                </a:solidFill>
                <a:effectLst/>
                <a:uLnTx/>
                <a:uFillTx/>
                <a:latin typeface="Arial"/>
                <a:ea typeface="+mn-ea"/>
                <a:cs typeface="Arial"/>
              </a:rPr>
              <a:t>Gbps</a:t>
            </a:r>
            <a:endParaRPr kumimoji="0" lang="en-US" sz="1400" b="1" i="0" u="none" strike="noStrike" kern="1200" cap="none" spc="0" normalizeH="0" baseline="0" noProof="0" dirty="0">
              <a:ln>
                <a:noFill/>
              </a:ln>
              <a:solidFill>
                <a:prstClr val="white"/>
              </a:solidFill>
              <a:effectLst/>
              <a:uLnTx/>
              <a:uFillTx/>
              <a:latin typeface="Arial"/>
              <a:ea typeface="+mn-ea"/>
              <a:cs typeface="Arial"/>
            </a:endParaRPr>
          </a:p>
        </p:txBody>
      </p:sp>
      <p:pic>
        <p:nvPicPr>
          <p:cNvPr id="43" name="Picture 4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13834" y="4259536"/>
            <a:ext cx="841828" cy="736927"/>
          </a:xfrm>
          <a:prstGeom prst="rect">
            <a:avLst/>
          </a:prstGeom>
        </p:spPr>
      </p:pic>
      <p:sp>
        <p:nvSpPr>
          <p:cNvPr id="44" name="TextBox 43"/>
          <p:cNvSpPr txBox="1"/>
          <p:nvPr/>
        </p:nvSpPr>
        <p:spPr>
          <a:xfrm>
            <a:off x="3499451" y="1404111"/>
            <a:ext cx="4126707"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Arial"/>
              </a:rPr>
              <a:t>Optical Data Trunk to/from Earth</a:t>
            </a:r>
          </a:p>
        </p:txBody>
      </p:sp>
      <p:sp>
        <p:nvSpPr>
          <p:cNvPr id="45" name="TextBox 44"/>
          <p:cNvSpPr txBox="1"/>
          <p:nvPr/>
        </p:nvSpPr>
        <p:spPr>
          <a:xfrm>
            <a:off x="7931911" y="1404111"/>
            <a:ext cx="418736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Arial"/>
                <a:ea typeface="+mn-ea"/>
                <a:cs typeface="Arial"/>
              </a:rPr>
              <a:t>Gateway-Enabled Lunar Network</a:t>
            </a:r>
          </a:p>
        </p:txBody>
      </p:sp>
      <p:sp>
        <p:nvSpPr>
          <p:cNvPr id="46" name="Title 1"/>
          <p:cNvSpPr txBox="1">
            <a:spLocks/>
          </p:cNvSpPr>
          <p:nvPr/>
        </p:nvSpPr>
        <p:spPr bwMode="auto">
          <a:xfrm>
            <a:off x="609600" y="158054"/>
            <a:ext cx="10691582" cy="742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lvl1pPr algn="l" defTabSz="457200" rtl="0" eaLnBrk="0" fontAlgn="base" hangingPunct="0">
              <a:spcBef>
                <a:spcPct val="0"/>
              </a:spcBef>
              <a:spcAft>
                <a:spcPct val="0"/>
              </a:spcAft>
              <a:defRPr sz="2400" b="1" kern="1200">
                <a:solidFill>
                  <a:schemeClr val="bg1"/>
                </a:solidFill>
                <a:latin typeface="Arial"/>
                <a:ea typeface="ヒラギノ角ゴ Pro W3" charset="-128"/>
                <a:cs typeface="Arial"/>
              </a:defRPr>
            </a:lvl1pPr>
            <a:lvl2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2pPr>
            <a:lvl3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3pPr>
            <a:lvl4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4pPr>
            <a:lvl5pPr algn="l" defTabSz="457200" rtl="0" eaLnBrk="0" fontAlgn="base" hangingPunct="0">
              <a:spcBef>
                <a:spcPct val="0"/>
              </a:spcBef>
              <a:spcAft>
                <a:spcPct val="0"/>
              </a:spcAft>
              <a:defRPr sz="2400" b="1">
                <a:solidFill>
                  <a:schemeClr val="bg1"/>
                </a:solidFill>
                <a:latin typeface="Arial" charset="0"/>
                <a:ea typeface="ヒラギノ角ゴ Pro W3" charset="-128"/>
                <a:cs typeface="Arial" pitchFamily="34" charset="0"/>
              </a:defRPr>
            </a:lvl5pPr>
            <a:lvl6pPr marL="4572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6pPr>
            <a:lvl7pPr marL="9144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7pPr>
            <a:lvl8pPr marL="13716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8pPr>
            <a:lvl9pPr marL="1828800" algn="ctr" defTabSz="457200" rtl="0" fontAlgn="base">
              <a:spcBef>
                <a:spcPct val="0"/>
              </a:spcBef>
              <a:spcAft>
                <a:spcPct val="0"/>
              </a:spcAft>
              <a:defRPr sz="4400">
                <a:solidFill>
                  <a:schemeClr val="tx1"/>
                </a:solidFill>
                <a:latin typeface="Calibri" charset="0"/>
                <a:ea typeface="ヒラギノ角ゴ Pro W3" charset="-128"/>
                <a:cs typeface="ヒラギノ角ゴ Pro W3" charset="-128"/>
              </a:defRPr>
            </a:lvl9pPr>
          </a:lstStyle>
          <a:p>
            <a:pPr marL="0" marR="0" lvl="0" indent="0" algn="ctr" defTabSz="457200" rtl="0" eaLnBrk="0" fontAlgn="base" latinLnBrk="0" hangingPunct="0">
              <a:lnSpc>
                <a:spcPct val="100000"/>
              </a:lnSpc>
              <a:spcBef>
                <a:spcPct val="0"/>
              </a:spcBef>
              <a:spcAft>
                <a:spcPct val="0"/>
              </a:spcAft>
              <a:buClrTx/>
              <a:buSzTx/>
              <a:buFontTx/>
              <a:buNone/>
              <a:tabLst/>
              <a:defRPr/>
            </a:pPr>
            <a:r>
              <a:rPr kumimoji="0" lang="en-US" b="1" i="0"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Helvetica" panose="020B0604020202020204" pitchFamily="34" charset="0"/>
                <a:cs typeface="Helvetica" panose="020B0604020202020204" pitchFamily="34" charset="0"/>
              </a:rPr>
              <a:t>Laser Communications </a:t>
            </a:r>
            <a:r>
              <a:rPr lang="en-US" dirty="0">
                <a:solidFill>
                  <a:prstClr val="white"/>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from the Moon</a:t>
            </a:r>
          </a:p>
          <a:p>
            <a:pPr marL="0" marR="0" lvl="0" indent="0" algn="ctr" defTabSz="457200" rtl="0" eaLnBrk="0" fontAlgn="base" latinLnBrk="0" hangingPunct="0">
              <a:lnSpc>
                <a:spcPct val="100000"/>
              </a:lnSpc>
              <a:spcBef>
                <a:spcPct val="0"/>
              </a:spcBef>
              <a:spcAft>
                <a:spcPct val="0"/>
              </a:spcAft>
              <a:buClrTx/>
              <a:buSzTx/>
              <a:buFontTx/>
              <a:buNone/>
              <a:tabLst/>
              <a:defRPr/>
            </a:pPr>
            <a:r>
              <a:rPr lang="en-US" dirty="0">
                <a:solidFill>
                  <a:prstClr val="white"/>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for Future Artemis </a:t>
            </a:r>
            <a:r>
              <a:rPr lang="en-US">
                <a:solidFill>
                  <a:prstClr val="white"/>
                </a:solidFill>
                <a:effectLst>
                  <a:outerShdw blurRad="38100" dist="38100" dir="2700000" algn="tl">
                    <a:srgbClr val="000000">
                      <a:alpha val="43137"/>
                    </a:srgbClr>
                  </a:outerShdw>
                </a:effectLst>
                <a:latin typeface="Helvetica" panose="020B0604020202020204" pitchFamily="34" charset="0"/>
                <a:cs typeface="Helvetica" panose="020B0604020202020204" pitchFamily="34" charset="0"/>
              </a:rPr>
              <a:t>and Science Missions</a:t>
            </a:r>
            <a:endParaRPr kumimoji="0" lang="en-US" b="1" i="0"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Helvetica" panose="020B0604020202020204" pitchFamily="34" charset="0"/>
              <a:cs typeface="Helvetica" panose="020B0604020202020204" pitchFamily="34" charset="0"/>
            </a:endParaRPr>
          </a:p>
        </p:txBody>
      </p:sp>
      <p:sp>
        <p:nvSpPr>
          <p:cNvPr id="3" name="Rounded Rectangle 2"/>
          <p:cNvSpPr/>
          <p:nvPr/>
        </p:nvSpPr>
        <p:spPr>
          <a:xfrm>
            <a:off x="609600" y="6046726"/>
            <a:ext cx="10972800" cy="65562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NASA is studying </a:t>
            </a:r>
            <a:r>
              <a:rPr lang="en-US" b="1" dirty="0">
                <a:solidFill>
                  <a:prstClr val="white"/>
                </a:solidFill>
                <a:latin typeface="Arial" panose="020B0604020202020204" pitchFamily="34" charset="0"/>
                <a:cs typeface="Arial" panose="020B0604020202020204" pitchFamily="34" charset="0"/>
              </a:rPr>
              <a:t>different optical communications scenarios to </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enable data returns from the </a:t>
            </a:r>
            <a:r>
              <a:rPr lang="en-US" b="1" dirty="0">
                <a:solidFill>
                  <a:prstClr val="white"/>
                </a:solidFill>
                <a:latin typeface="Arial" panose="020B0604020202020204" pitchFamily="34" charset="0"/>
                <a:cs typeface="Arial" panose="020B0604020202020204" pitchFamily="34" charset="0"/>
              </a:rPr>
              <a:t>Moon </a:t>
            </a:r>
            <a:r>
              <a:rPr kumimoji="0" lang="en-US" sz="1800" b="1"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comparable to today’s ISS, including high-rate proximity optical links</a:t>
            </a:r>
          </a:p>
        </p:txBody>
      </p:sp>
      <p:sp>
        <p:nvSpPr>
          <p:cNvPr id="20" name="TextBox 19"/>
          <p:cNvSpPr txBox="1"/>
          <p:nvPr/>
        </p:nvSpPr>
        <p:spPr>
          <a:xfrm>
            <a:off x="8709732" y="1706454"/>
            <a:ext cx="310373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a:rPr>
              <a:t>High-rate, low-latency data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Arial"/>
                <a:ea typeface="+mn-ea"/>
                <a:cs typeface="Arial"/>
              </a:rPr>
              <a:t>Positioning, navigation and timing</a:t>
            </a:r>
          </a:p>
        </p:txBody>
      </p:sp>
      <p:pic>
        <p:nvPicPr>
          <p:cNvPr id="9" name="Picture 8"/>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924781" y="2356905"/>
            <a:ext cx="525272" cy="629319"/>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xtBox 10"/>
          <p:cNvSpPr txBox="1"/>
          <p:nvPr/>
        </p:nvSpPr>
        <p:spPr>
          <a:xfrm>
            <a:off x="10463151" y="2372527"/>
            <a:ext cx="70391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white"/>
                </a:solidFill>
                <a:effectLst/>
                <a:uLnTx/>
                <a:uFillTx/>
                <a:latin typeface="Arial"/>
                <a:ea typeface="+mn-ea"/>
                <a:cs typeface="Arial"/>
              </a:rPr>
              <a:t>e.g. high-res multi-spectral imaging</a:t>
            </a:r>
          </a:p>
        </p:txBody>
      </p:sp>
      <p:pic>
        <p:nvPicPr>
          <p:cNvPr id="12" name="Picture 11"/>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10661174" y="3168841"/>
            <a:ext cx="833474" cy="885501"/>
          </a:xfrm>
          <a:prstGeom prst="rect">
            <a:avLst/>
          </a:prstGeom>
        </p:spPr>
      </p:pic>
      <p:sp>
        <p:nvSpPr>
          <p:cNvPr id="25" name="TextBox 24"/>
          <p:cNvSpPr txBox="1"/>
          <p:nvPr/>
        </p:nvSpPr>
        <p:spPr>
          <a:xfrm>
            <a:off x="11471468" y="3284706"/>
            <a:ext cx="703914"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a:ea typeface="+mn-ea"/>
                <a:cs typeface="Arial"/>
              </a:rPr>
              <a:t>e.g. low-latency tele-robotics;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dirty="0">
                <a:ln>
                  <a:noFill/>
                </a:ln>
                <a:solidFill>
                  <a:prstClr val="black"/>
                </a:solidFill>
                <a:effectLst/>
                <a:uLnTx/>
                <a:uFillTx/>
                <a:latin typeface="Arial"/>
                <a:ea typeface="+mn-ea"/>
                <a:cs typeface="Arial"/>
              </a:rPr>
              <a:t>In-situ analysis</a:t>
            </a:r>
          </a:p>
        </p:txBody>
      </p:sp>
      <p:pic>
        <p:nvPicPr>
          <p:cNvPr id="7" name="Picture 6"/>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692699" y="5475221"/>
            <a:ext cx="713961" cy="475161"/>
          </a:xfrm>
          <a:prstGeom prst="rect">
            <a:avLst/>
          </a:prstGeom>
          <a:solidFill>
            <a:srgbClr val="FFFFFF">
              <a:shade val="85000"/>
            </a:srgbClr>
          </a:solidFill>
          <a:ln w="19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4089661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itle 1"/>
          <p:cNvSpPr txBox="1">
            <a:spLocks/>
          </p:cNvSpPr>
          <p:nvPr/>
        </p:nvSpPr>
        <p:spPr>
          <a:xfrm>
            <a:off x="2682687" y="1"/>
            <a:ext cx="6749715" cy="850164"/>
          </a:xfrm>
          <a:prstGeom prst="rect">
            <a:avLst/>
          </a:prstGeom>
        </p:spPr>
        <p:txBody>
          <a:bodyPr vert="horz" lIns="68580" tIns="34290" rIns="68580" bIns="34290" rtlCol="0" anchor="ctr">
            <a:noAutofit/>
          </a:bodyPr>
          <a:lstStyle>
            <a:lvl1pPr algn="ctr" defTabSz="914400" rtl="0" eaLnBrk="1" latinLnBrk="0" hangingPunct="1">
              <a:lnSpc>
                <a:spcPct val="90000"/>
              </a:lnSpc>
              <a:spcBef>
                <a:spcPct val="0"/>
              </a:spcBef>
              <a:buNone/>
              <a:defRPr sz="3200" kern="1200">
                <a:solidFill>
                  <a:schemeClr val="bg1"/>
                </a:solidFill>
                <a:latin typeface="+mn-lt"/>
                <a:ea typeface="+mj-ea"/>
                <a:cs typeface="Helvetica" panose="020B0604020202020204" pitchFamily="34" charset="0"/>
              </a:defRPr>
            </a:lvl1pPr>
          </a:lstStyle>
          <a:p>
            <a:pPr defTabSz="685800">
              <a:defRPr/>
            </a:pPr>
            <a:r>
              <a:rPr lang="en-US" sz="2400" b="1" dirty="0">
                <a:solidFill>
                  <a:prstClr val="white"/>
                </a:solidFill>
                <a:latin typeface="Helvetica" panose="020B0604020202020204" pitchFamily="34" charset="0"/>
              </a:rPr>
              <a:t>NASA’s Optical Plan Forward:  Optical Communication Standards in CCSDS</a:t>
            </a:r>
          </a:p>
        </p:txBody>
      </p:sp>
      <p:grpSp>
        <p:nvGrpSpPr>
          <p:cNvPr id="118" name="Group 117"/>
          <p:cNvGrpSpPr/>
          <p:nvPr/>
        </p:nvGrpSpPr>
        <p:grpSpPr>
          <a:xfrm>
            <a:off x="2208900" y="1697461"/>
            <a:ext cx="7408624" cy="3668614"/>
            <a:chOff x="-296349" y="1192213"/>
            <a:chExt cx="9251437" cy="3913187"/>
          </a:xfrm>
        </p:grpSpPr>
        <p:sp>
          <p:nvSpPr>
            <p:cNvPr id="119" name="Text Box 14"/>
            <p:cNvSpPr txBox="1">
              <a:spLocks noChangeArrowheads="1"/>
            </p:cNvSpPr>
            <p:nvPr/>
          </p:nvSpPr>
          <p:spPr bwMode="auto">
            <a:xfrm>
              <a:off x="-271110" y="1256692"/>
              <a:ext cx="671082" cy="492443"/>
            </a:xfrm>
            <a:prstGeom prst="rect">
              <a:avLst/>
            </a:prstGeom>
            <a:noFill/>
            <a:ln w="12700">
              <a:solidFill>
                <a:schemeClr val="tx1"/>
              </a:solidFill>
              <a:miter lim="800000"/>
              <a:headEnd type="none" w="sm" len="sm"/>
              <a:tailEnd type="none" w="sm" len="sm"/>
            </a:ln>
          </p:spPr>
          <p:txBody>
            <a:bodyPr wrap="none">
              <a:spAutoFit/>
            </a:bodyPr>
            <a:lstStyle/>
            <a:p>
              <a:pPr algn="ctr" defTabSz="342900">
                <a:defRPr/>
              </a:pPr>
              <a:r>
                <a:rPr lang="en-US" sz="900" b="1" kern="0" dirty="0">
                  <a:solidFill>
                    <a:prstClr val="black"/>
                  </a:solidFill>
                  <a:latin typeface="Calibri" panose="020F0502020204030204"/>
                </a:rPr>
                <a:t>100</a:t>
              </a:r>
              <a:br>
                <a:rPr lang="en-US" sz="900" b="1" kern="0" dirty="0">
                  <a:solidFill>
                    <a:prstClr val="black"/>
                  </a:solidFill>
                  <a:latin typeface="Calibri" panose="020F0502020204030204"/>
                </a:rPr>
              </a:br>
              <a:r>
                <a:rPr lang="en-US" sz="900" b="1" kern="0" dirty="0">
                  <a:solidFill>
                    <a:prstClr val="black"/>
                  </a:solidFill>
                  <a:latin typeface="Calibri" panose="020F0502020204030204"/>
                </a:rPr>
                <a:t>Gbps</a:t>
              </a:r>
            </a:p>
          </p:txBody>
        </p:sp>
        <p:sp>
          <p:nvSpPr>
            <p:cNvPr id="120" name="Text Box 15"/>
            <p:cNvSpPr txBox="1">
              <a:spLocks noChangeArrowheads="1"/>
            </p:cNvSpPr>
            <p:nvPr/>
          </p:nvSpPr>
          <p:spPr bwMode="auto">
            <a:xfrm>
              <a:off x="-271110" y="2079016"/>
              <a:ext cx="671082" cy="492443"/>
            </a:xfrm>
            <a:prstGeom prst="rect">
              <a:avLst/>
            </a:prstGeom>
            <a:noFill/>
            <a:ln w="12700">
              <a:solidFill>
                <a:schemeClr val="tx1"/>
              </a:solidFill>
              <a:miter lim="800000"/>
              <a:headEnd type="none" w="sm" len="sm"/>
              <a:tailEnd type="none" w="sm" len="sm"/>
            </a:ln>
          </p:spPr>
          <p:txBody>
            <a:bodyPr wrap="none">
              <a:spAutoFit/>
            </a:bodyPr>
            <a:lstStyle/>
            <a:p>
              <a:pPr algn="ctr" defTabSz="342900">
                <a:defRPr/>
              </a:pPr>
              <a:r>
                <a:rPr lang="en-US" sz="900" b="1" kern="0" dirty="0">
                  <a:solidFill>
                    <a:prstClr val="black"/>
                  </a:solidFill>
                  <a:latin typeface="Calibri" panose="020F0502020204030204"/>
                </a:rPr>
                <a:t>10</a:t>
              </a:r>
              <a:br>
                <a:rPr lang="en-US" sz="900" b="1" kern="0" dirty="0">
                  <a:solidFill>
                    <a:prstClr val="black"/>
                  </a:solidFill>
                  <a:latin typeface="Calibri" panose="020F0502020204030204"/>
                </a:rPr>
              </a:br>
              <a:r>
                <a:rPr lang="en-US" sz="900" b="1" kern="0" dirty="0">
                  <a:solidFill>
                    <a:prstClr val="black"/>
                  </a:solidFill>
                  <a:latin typeface="Calibri" panose="020F0502020204030204"/>
                </a:rPr>
                <a:t>Gbps</a:t>
              </a:r>
            </a:p>
          </p:txBody>
        </p:sp>
        <p:sp>
          <p:nvSpPr>
            <p:cNvPr id="121" name="Text Box 16"/>
            <p:cNvSpPr txBox="1">
              <a:spLocks noChangeArrowheads="1"/>
            </p:cNvSpPr>
            <p:nvPr/>
          </p:nvSpPr>
          <p:spPr bwMode="auto">
            <a:xfrm>
              <a:off x="-275080" y="2901341"/>
              <a:ext cx="671082" cy="492443"/>
            </a:xfrm>
            <a:prstGeom prst="rect">
              <a:avLst/>
            </a:prstGeom>
            <a:noFill/>
            <a:ln w="12700">
              <a:solidFill>
                <a:schemeClr val="tx1"/>
              </a:solidFill>
              <a:miter lim="800000"/>
              <a:headEnd type="none" w="sm" len="sm"/>
              <a:tailEnd type="none" w="sm" len="sm"/>
            </a:ln>
          </p:spPr>
          <p:txBody>
            <a:bodyPr wrap="none">
              <a:spAutoFit/>
            </a:bodyPr>
            <a:lstStyle/>
            <a:p>
              <a:pPr algn="ctr" defTabSz="342900">
                <a:defRPr/>
              </a:pPr>
              <a:r>
                <a:rPr lang="en-US" sz="900" b="1" kern="0" dirty="0">
                  <a:solidFill>
                    <a:prstClr val="black"/>
                  </a:solidFill>
                  <a:latin typeface="Calibri" panose="020F0502020204030204"/>
                </a:rPr>
                <a:t>1 </a:t>
              </a:r>
            </a:p>
            <a:p>
              <a:pPr algn="ctr" defTabSz="342900">
                <a:defRPr/>
              </a:pPr>
              <a:r>
                <a:rPr lang="en-US" sz="900" b="1" kern="0" dirty="0">
                  <a:solidFill>
                    <a:prstClr val="black"/>
                  </a:solidFill>
                  <a:latin typeface="Calibri" panose="020F0502020204030204"/>
                </a:rPr>
                <a:t>Gbps</a:t>
              </a:r>
            </a:p>
          </p:txBody>
        </p:sp>
        <p:sp>
          <p:nvSpPr>
            <p:cNvPr id="122" name="Text Box 17"/>
            <p:cNvSpPr txBox="1">
              <a:spLocks noChangeArrowheads="1"/>
            </p:cNvSpPr>
            <p:nvPr/>
          </p:nvSpPr>
          <p:spPr bwMode="auto">
            <a:xfrm>
              <a:off x="-296349" y="3723667"/>
              <a:ext cx="713618" cy="492443"/>
            </a:xfrm>
            <a:prstGeom prst="rect">
              <a:avLst/>
            </a:prstGeom>
            <a:noFill/>
            <a:ln w="12700">
              <a:solidFill>
                <a:schemeClr val="tx1"/>
              </a:solidFill>
              <a:miter lim="800000"/>
              <a:headEnd type="none" w="sm" len="sm"/>
              <a:tailEnd type="none" w="sm" len="sm"/>
            </a:ln>
          </p:spPr>
          <p:txBody>
            <a:bodyPr wrap="none">
              <a:spAutoFit/>
            </a:bodyPr>
            <a:lstStyle/>
            <a:p>
              <a:pPr algn="ctr" defTabSz="342900">
                <a:defRPr/>
              </a:pPr>
              <a:r>
                <a:rPr lang="en-US" sz="900" b="1" kern="0" dirty="0">
                  <a:solidFill>
                    <a:prstClr val="black"/>
                  </a:solidFill>
                  <a:latin typeface="Calibri" panose="020F0502020204030204"/>
                </a:rPr>
                <a:t>100</a:t>
              </a:r>
              <a:br>
                <a:rPr lang="en-US" sz="900" b="1" kern="0" dirty="0">
                  <a:solidFill>
                    <a:prstClr val="black"/>
                  </a:solidFill>
                  <a:latin typeface="Calibri" panose="020F0502020204030204"/>
                </a:rPr>
              </a:br>
              <a:r>
                <a:rPr lang="en-US" sz="900" b="1" kern="0" dirty="0">
                  <a:solidFill>
                    <a:prstClr val="black"/>
                  </a:solidFill>
                  <a:latin typeface="Calibri" panose="020F0502020204030204"/>
                </a:rPr>
                <a:t>Mbps</a:t>
              </a:r>
            </a:p>
          </p:txBody>
        </p:sp>
        <p:sp>
          <p:nvSpPr>
            <p:cNvPr id="123" name="Text Box 18"/>
            <p:cNvSpPr txBox="1">
              <a:spLocks noChangeArrowheads="1"/>
            </p:cNvSpPr>
            <p:nvPr/>
          </p:nvSpPr>
          <p:spPr bwMode="auto">
            <a:xfrm>
              <a:off x="-296347" y="4547580"/>
              <a:ext cx="713618" cy="492443"/>
            </a:xfrm>
            <a:prstGeom prst="rect">
              <a:avLst/>
            </a:prstGeom>
            <a:noFill/>
            <a:ln w="12700">
              <a:solidFill>
                <a:schemeClr val="tx1"/>
              </a:solidFill>
              <a:miter lim="800000"/>
              <a:headEnd type="none" w="sm" len="sm"/>
              <a:tailEnd type="none" w="sm" len="sm"/>
            </a:ln>
          </p:spPr>
          <p:txBody>
            <a:bodyPr wrap="none">
              <a:spAutoFit/>
            </a:bodyPr>
            <a:lstStyle/>
            <a:p>
              <a:pPr algn="ctr" defTabSz="342900">
                <a:defRPr/>
              </a:pPr>
              <a:r>
                <a:rPr lang="en-US" sz="900" b="1" kern="0" dirty="0">
                  <a:solidFill>
                    <a:prstClr val="black"/>
                  </a:solidFill>
                  <a:latin typeface="Calibri" panose="020F0502020204030204"/>
                </a:rPr>
                <a:t>10</a:t>
              </a:r>
              <a:br>
                <a:rPr lang="en-US" sz="900" b="1" kern="0" dirty="0">
                  <a:solidFill>
                    <a:prstClr val="black"/>
                  </a:solidFill>
                  <a:latin typeface="Calibri" panose="020F0502020204030204"/>
                </a:rPr>
              </a:br>
              <a:r>
                <a:rPr lang="en-US" sz="900" b="1" kern="0" dirty="0">
                  <a:solidFill>
                    <a:prstClr val="black"/>
                  </a:solidFill>
                  <a:latin typeface="Calibri" panose="020F0502020204030204"/>
                </a:rPr>
                <a:t>Mbps</a:t>
              </a:r>
            </a:p>
          </p:txBody>
        </p:sp>
        <p:grpSp>
          <p:nvGrpSpPr>
            <p:cNvPr id="124" name="Group 19"/>
            <p:cNvGrpSpPr>
              <a:grpSpLocks/>
            </p:cNvGrpSpPr>
            <p:nvPr/>
          </p:nvGrpSpPr>
          <p:grpSpPr bwMode="auto">
            <a:xfrm>
              <a:off x="609600" y="1420813"/>
              <a:ext cx="8345488" cy="3276600"/>
              <a:chOff x="546" y="1008"/>
              <a:chExt cx="5166" cy="2064"/>
            </a:xfrm>
          </p:grpSpPr>
          <p:sp>
            <p:nvSpPr>
              <p:cNvPr id="126" name="Line 22"/>
              <p:cNvSpPr>
                <a:spLocks noChangeShapeType="1"/>
              </p:cNvSpPr>
              <p:nvPr/>
            </p:nvSpPr>
            <p:spPr bwMode="auto">
              <a:xfrm>
                <a:off x="546" y="2040"/>
                <a:ext cx="5166" cy="0"/>
              </a:xfrm>
              <a:prstGeom prst="line">
                <a:avLst/>
              </a:prstGeom>
              <a:noFill/>
              <a:ln w="12700">
                <a:solidFill>
                  <a:schemeClr val="tx1"/>
                </a:solidFill>
                <a:prstDash val="sysDot"/>
                <a:round/>
                <a:headEnd type="none" w="sm" len="sm"/>
                <a:tailEnd type="none" w="sm" len="sm"/>
              </a:ln>
            </p:spPr>
            <p:txBody>
              <a:bodyPr/>
              <a:lstStyle/>
              <a:p>
                <a:pPr defTabSz="342900">
                  <a:defRPr/>
                </a:pPr>
                <a:endParaRPr lang="en-US" sz="1350" kern="0">
                  <a:solidFill>
                    <a:prstClr val="black"/>
                  </a:solidFill>
                  <a:latin typeface="Calibri" panose="020F0502020204030204"/>
                </a:endParaRPr>
              </a:p>
            </p:txBody>
          </p:sp>
          <p:sp>
            <p:nvSpPr>
              <p:cNvPr id="127" name="Line 20"/>
              <p:cNvSpPr>
                <a:spLocks noChangeShapeType="1"/>
              </p:cNvSpPr>
              <p:nvPr/>
            </p:nvSpPr>
            <p:spPr bwMode="auto">
              <a:xfrm>
                <a:off x="546" y="1008"/>
                <a:ext cx="5166" cy="0"/>
              </a:xfrm>
              <a:prstGeom prst="line">
                <a:avLst/>
              </a:prstGeom>
              <a:noFill/>
              <a:ln w="12700">
                <a:solidFill>
                  <a:schemeClr val="tx1"/>
                </a:solidFill>
                <a:prstDash val="sysDot"/>
                <a:round/>
                <a:headEnd type="none" w="sm" len="sm"/>
                <a:tailEnd type="none" w="sm" len="sm"/>
              </a:ln>
            </p:spPr>
            <p:txBody>
              <a:bodyPr/>
              <a:lstStyle/>
              <a:p>
                <a:pPr defTabSz="342900">
                  <a:defRPr/>
                </a:pPr>
                <a:endParaRPr lang="en-US" sz="1350" kern="0">
                  <a:solidFill>
                    <a:prstClr val="black"/>
                  </a:solidFill>
                  <a:latin typeface="Calibri" panose="020F0502020204030204"/>
                </a:endParaRPr>
              </a:p>
            </p:txBody>
          </p:sp>
          <p:sp>
            <p:nvSpPr>
              <p:cNvPr id="128" name="Line 21"/>
              <p:cNvSpPr>
                <a:spLocks noChangeShapeType="1"/>
              </p:cNvSpPr>
              <p:nvPr/>
            </p:nvSpPr>
            <p:spPr bwMode="auto">
              <a:xfrm>
                <a:off x="546" y="1524"/>
                <a:ext cx="5166" cy="0"/>
              </a:xfrm>
              <a:prstGeom prst="line">
                <a:avLst/>
              </a:prstGeom>
              <a:noFill/>
              <a:ln w="12700">
                <a:solidFill>
                  <a:schemeClr val="tx1"/>
                </a:solidFill>
                <a:prstDash val="sysDot"/>
                <a:round/>
                <a:headEnd type="none" w="sm" len="sm"/>
                <a:tailEnd type="none" w="sm" len="sm"/>
              </a:ln>
            </p:spPr>
            <p:txBody>
              <a:bodyPr/>
              <a:lstStyle/>
              <a:p>
                <a:pPr defTabSz="342900">
                  <a:defRPr/>
                </a:pPr>
                <a:endParaRPr lang="en-US" sz="1350" kern="0">
                  <a:solidFill>
                    <a:prstClr val="black"/>
                  </a:solidFill>
                  <a:latin typeface="Calibri" panose="020F0502020204030204"/>
                </a:endParaRPr>
              </a:p>
            </p:txBody>
          </p:sp>
          <p:sp>
            <p:nvSpPr>
              <p:cNvPr id="129" name="Line 23"/>
              <p:cNvSpPr>
                <a:spLocks noChangeShapeType="1"/>
              </p:cNvSpPr>
              <p:nvPr/>
            </p:nvSpPr>
            <p:spPr bwMode="auto">
              <a:xfrm>
                <a:off x="546" y="3072"/>
                <a:ext cx="5136" cy="0"/>
              </a:xfrm>
              <a:prstGeom prst="line">
                <a:avLst/>
              </a:prstGeom>
              <a:noFill/>
              <a:ln w="12700">
                <a:solidFill>
                  <a:schemeClr val="tx1"/>
                </a:solidFill>
                <a:prstDash val="sysDot"/>
                <a:round/>
                <a:headEnd type="none" w="sm" len="sm"/>
                <a:tailEnd type="none" w="sm" len="sm"/>
              </a:ln>
            </p:spPr>
            <p:txBody>
              <a:bodyPr/>
              <a:lstStyle/>
              <a:p>
                <a:pPr defTabSz="342900">
                  <a:defRPr/>
                </a:pPr>
                <a:endParaRPr lang="en-US" sz="1350" kern="0">
                  <a:solidFill>
                    <a:prstClr val="black"/>
                  </a:solidFill>
                  <a:latin typeface="Calibri" panose="020F0502020204030204"/>
                </a:endParaRPr>
              </a:p>
            </p:txBody>
          </p:sp>
          <p:sp>
            <p:nvSpPr>
              <p:cNvPr id="130" name="Line 24"/>
              <p:cNvSpPr>
                <a:spLocks noChangeShapeType="1"/>
              </p:cNvSpPr>
              <p:nvPr/>
            </p:nvSpPr>
            <p:spPr bwMode="auto">
              <a:xfrm>
                <a:off x="546" y="2583"/>
                <a:ext cx="5166" cy="0"/>
              </a:xfrm>
              <a:prstGeom prst="line">
                <a:avLst/>
              </a:prstGeom>
              <a:noFill/>
              <a:ln w="12700">
                <a:solidFill>
                  <a:schemeClr val="tx1"/>
                </a:solidFill>
                <a:prstDash val="sysDot"/>
                <a:round/>
                <a:headEnd type="none" w="sm" len="sm"/>
                <a:tailEnd type="none" w="sm" len="sm"/>
              </a:ln>
            </p:spPr>
            <p:txBody>
              <a:bodyPr/>
              <a:lstStyle/>
              <a:p>
                <a:pPr defTabSz="342900">
                  <a:defRPr/>
                </a:pPr>
                <a:endParaRPr lang="en-US" sz="1350" kern="0">
                  <a:solidFill>
                    <a:prstClr val="black"/>
                  </a:solidFill>
                  <a:latin typeface="Calibri" panose="020F0502020204030204"/>
                </a:endParaRPr>
              </a:p>
            </p:txBody>
          </p:sp>
        </p:grpSp>
        <p:sp>
          <p:nvSpPr>
            <p:cNvPr id="125" name="Line 13"/>
            <p:cNvSpPr>
              <a:spLocks noChangeShapeType="1"/>
            </p:cNvSpPr>
            <p:nvPr/>
          </p:nvSpPr>
          <p:spPr bwMode="auto">
            <a:xfrm flipV="1">
              <a:off x="609600" y="1192213"/>
              <a:ext cx="0" cy="3913187"/>
            </a:xfrm>
            <a:prstGeom prst="line">
              <a:avLst/>
            </a:prstGeom>
            <a:noFill/>
            <a:ln w="19050">
              <a:solidFill>
                <a:schemeClr val="tx1"/>
              </a:solidFill>
              <a:round/>
              <a:headEnd type="none" w="sm" len="sm"/>
              <a:tailEnd type="none" w="sm" len="sm"/>
            </a:ln>
          </p:spPr>
          <p:txBody>
            <a:bodyPr/>
            <a:lstStyle/>
            <a:p>
              <a:pPr defTabSz="342900">
                <a:defRPr/>
              </a:pPr>
              <a:endParaRPr lang="en-US" sz="1350" kern="0">
                <a:solidFill>
                  <a:prstClr val="black"/>
                </a:solidFill>
                <a:latin typeface="Calibri" panose="020F0502020204030204"/>
              </a:endParaRPr>
            </a:p>
          </p:txBody>
        </p:sp>
      </p:grpSp>
      <p:grpSp>
        <p:nvGrpSpPr>
          <p:cNvPr id="132" name="Group 30"/>
          <p:cNvGrpSpPr>
            <a:grpSpLocks/>
          </p:cNvGrpSpPr>
          <p:nvPr/>
        </p:nvGrpSpPr>
        <p:grpSpPr bwMode="auto">
          <a:xfrm>
            <a:off x="2534014" y="1486647"/>
            <a:ext cx="7255371" cy="4851281"/>
            <a:chOff x="1130948" y="697231"/>
            <a:chExt cx="7744621" cy="5173632"/>
          </a:xfrm>
        </p:grpSpPr>
        <p:grpSp>
          <p:nvGrpSpPr>
            <p:cNvPr id="134" name="Group 48"/>
            <p:cNvGrpSpPr>
              <a:grpSpLocks/>
            </p:cNvGrpSpPr>
            <p:nvPr/>
          </p:nvGrpSpPr>
          <p:grpSpPr bwMode="auto">
            <a:xfrm>
              <a:off x="1130948" y="914439"/>
              <a:ext cx="7631828" cy="4797706"/>
              <a:chOff x="1130948" y="-157569"/>
              <a:chExt cx="7631828" cy="4797706"/>
            </a:xfrm>
          </p:grpSpPr>
          <p:cxnSp>
            <p:nvCxnSpPr>
              <p:cNvPr id="169" name="Straight Connector 168"/>
              <p:cNvCxnSpPr>
                <a:stCxn id="187" idx="0"/>
              </p:cNvCxnSpPr>
              <p:nvPr/>
            </p:nvCxnSpPr>
            <p:spPr>
              <a:xfrm flipV="1">
                <a:off x="1599596" y="4267152"/>
                <a:ext cx="7163180" cy="76184"/>
              </a:xfrm>
              <a:prstGeom prst="line">
                <a:avLst/>
              </a:prstGeom>
              <a:noFill/>
              <a:ln w="19050" cap="flat" cmpd="sng" algn="ctr">
                <a:solidFill>
                  <a:sysClr val="windowText" lastClr="000000"/>
                </a:solidFill>
                <a:prstDash val="solid"/>
              </a:ln>
              <a:effectLst/>
            </p:spPr>
          </p:cxnSp>
          <p:cxnSp>
            <p:nvCxnSpPr>
              <p:cNvPr id="170" name="Straight Connector 169"/>
              <p:cNvCxnSpPr/>
              <p:nvPr/>
            </p:nvCxnSpPr>
            <p:spPr>
              <a:xfrm>
                <a:off x="1598008" y="4190967"/>
                <a:ext cx="0" cy="152369"/>
              </a:xfrm>
              <a:prstGeom prst="line">
                <a:avLst/>
              </a:prstGeom>
              <a:noFill/>
              <a:ln w="19050" cap="flat" cmpd="sng" algn="ctr">
                <a:solidFill>
                  <a:sysClr val="windowText" lastClr="000000"/>
                </a:solidFill>
                <a:prstDash val="solid"/>
              </a:ln>
              <a:effectLst/>
            </p:spPr>
          </p:cxnSp>
          <p:cxnSp>
            <p:nvCxnSpPr>
              <p:cNvPr id="171" name="Straight Connector 170"/>
              <p:cNvCxnSpPr/>
              <p:nvPr/>
            </p:nvCxnSpPr>
            <p:spPr>
              <a:xfrm>
                <a:off x="2026941" y="4190967"/>
                <a:ext cx="0" cy="152369"/>
              </a:xfrm>
              <a:prstGeom prst="line">
                <a:avLst/>
              </a:prstGeom>
              <a:noFill/>
              <a:ln w="19050" cap="flat" cmpd="sng" algn="ctr">
                <a:solidFill>
                  <a:sysClr val="windowText" lastClr="000000"/>
                </a:solidFill>
                <a:prstDash val="solid"/>
              </a:ln>
              <a:effectLst/>
            </p:spPr>
          </p:cxnSp>
          <p:cxnSp>
            <p:nvCxnSpPr>
              <p:cNvPr id="172" name="Straight Connector 171"/>
              <p:cNvCxnSpPr/>
              <p:nvPr/>
            </p:nvCxnSpPr>
            <p:spPr>
              <a:xfrm>
                <a:off x="2455874" y="4190967"/>
                <a:ext cx="0" cy="152369"/>
              </a:xfrm>
              <a:prstGeom prst="line">
                <a:avLst/>
              </a:prstGeom>
              <a:noFill/>
              <a:ln w="19050" cap="flat" cmpd="sng" algn="ctr">
                <a:solidFill>
                  <a:sysClr val="windowText" lastClr="000000"/>
                </a:solidFill>
                <a:prstDash val="solid"/>
              </a:ln>
              <a:effectLst/>
            </p:spPr>
          </p:cxnSp>
          <p:cxnSp>
            <p:nvCxnSpPr>
              <p:cNvPr id="173" name="Straight Connector 172"/>
              <p:cNvCxnSpPr/>
              <p:nvPr/>
            </p:nvCxnSpPr>
            <p:spPr>
              <a:xfrm>
                <a:off x="2884807" y="4190967"/>
                <a:ext cx="0" cy="152369"/>
              </a:xfrm>
              <a:prstGeom prst="line">
                <a:avLst/>
              </a:prstGeom>
              <a:noFill/>
              <a:ln w="19050" cap="flat" cmpd="sng" algn="ctr">
                <a:solidFill>
                  <a:sysClr val="windowText" lastClr="000000"/>
                </a:solidFill>
                <a:prstDash val="solid"/>
              </a:ln>
              <a:effectLst/>
            </p:spPr>
          </p:cxnSp>
          <p:cxnSp>
            <p:nvCxnSpPr>
              <p:cNvPr id="174" name="Straight Connector 173"/>
              <p:cNvCxnSpPr/>
              <p:nvPr/>
            </p:nvCxnSpPr>
            <p:spPr>
              <a:xfrm>
                <a:off x="3313740" y="4190967"/>
                <a:ext cx="0" cy="152369"/>
              </a:xfrm>
              <a:prstGeom prst="line">
                <a:avLst/>
              </a:prstGeom>
              <a:noFill/>
              <a:ln w="19050" cap="flat" cmpd="sng" algn="ctr">
                <a:solidFill>
                  <a:sysClr val="windowText" lastClr="000000"/>
                </a:solidFill>
                <a:prstDash val="solid"/>
              </a:ln>
              <a:effectLst/>
            </p:spPr>
          </p:cxnSp>
          <p:cxnSp>
            <p:nvCxnSpPr>
              <p:cNvPr id="175" name="Straight Connector 174"/>
              <p:cNvCxnSpPr/>
              <p:nvPr/>
            </p:nvCxnSpPr>
            <p:spPr>
              <a:xfrm>
                <a:off x="3742672" y="4190967"/>
                <a:ext cx="0" cy="152369"/>
              </a:xfrm>
              <a:prstGeom prst="line">
                <a:avLst/>
              </a:prstGeom>
              <a:noFill/>
              <a:ln w="19050" cap="flat" cmpd="sng" algn="ctr">
                <a:solidFill>
                  <a:sysClr val="windowText" lastClr="000000"/>
                </a:solidFill>
                <a:prstDash val="solid"/>
              </a:ln>
              <a:effectLst/>
            </p:spPr>
          </p:cxnSp>
          <p:cxnSp>
            <p:nvCxnSpPr>
              <p:cNvPr id="176" name="Straight Connector 175"/>
              <p:cNvCxnSpPr/>
              <p:nvPr/>
            </p:nvCxnSpPr>
            <p:spPr>
              <a:xfrm>
                <a:off x="4171605" y="4190967"/>
                <a:ext cx="0" cy="152369"/>
              </a:xfrm>
              <a:prstGeom prst="line">
                <a:avLst/>
              </a:prstGeom>
              <a:noFill/>
              <a:ln w="19050" cap="flat" cmpd="sng" algn="ctr">
                <a:solidFill>
                  <a:sysClr val="windowText" lastClr="000000"/>
                </a:solidFill>
                <a:prstDash val="solid"/>
              </a:ln>
              <a:effectLst/>
            </p:spPr>
          </p:cxnSp>
          <p:cxnSp>
            <p:nvCxnSpPr>
              <p:cNvPr id="177" name="Straight Connector 176"/>
              <p:cNvCxnSpPr/>
              <p:nvPr/>
            </p:nvCxnSpPr>
            <p:spPr>
              <a:xfrm>
                <a:off x="4598949" y="4190967"/>
                <a:ext cx="0" cy="152369"/>
              </a:xfrm>
              <a:prstGeom prst="line">
                <a:avLst/>
              </a:prstGeom>
              <a:noFill/>
              <a:ln w="19050" cap="flat" cmpd="sng" algn="ctr">
                <a:solidFill>
                  <a:sysClr val="windowText" lastClr="000000"/>
                </a:solidFill>
                <a:prstDash val="solid"/>
              </a:ln>
              <a:effectLst/>
            </p:spPr>
          </p:cxnSp>
          <p:cxnSp>
            <p:nvCxnSpPr>
              <p:cNvPr id="178" name="Straight Connector 177"/>
              <p:cNvCxnSpPr/>
              <p:nvPr/>
            </p:nvCxnSpPr>
            <p:spPr>
              <a:xfrm>
                <a:off x="5027882" y="4190967"/>
                <a:ext cx="0" cy="152369"/>
              </a:xfrm>
              <a:prstGeom prst="line">
                <a:avLst/>
              </a:prstGeom>
              <a:noFill/>
              <a:ln w="19050" cap="flat" cmpd="sng" algn="ctr">
                <a:solidFill>
                  <a:sysClr val="windowText" lastClr="000000"/>
                </a:solidFill>
                <a:prstDash val="solid"/>
              </a:ln>
              <a:effectLst/>
            </p:spPr>
          </p:cxnSp>
          <p:cxnSp>
            <p:nvCxnSpPr>
              <p:cNvPr id="179" name="Straight Connector 178"/>
              <p:cNvCxnSpPr/>
              <p:nvPr/>
            </p:nvCxnSpPr>
            <p:spPr>
              <a:xfrm>
                <a:off x="5456815" y="4190967"/>
                <a:ext cx="0" cy="152369"/>
              </a:xfrm>
              <a:prstGeom prst="line">
                <a:avLst/>
              </a:prstGeom>
              <a:noFill/>
              <a:ln w="19050" cap="flat" cmpd="sng" algn="ctr">
                <a:solidFill>
                  <a:sysClr val="windowText" lastClr="000000"/>
                </a:solidFill>
                <a:prstDash val="solid"/>
              </a:ln>
              <a:effectLst/>
            </p:spPr>
          </p:cxnSp>
          <p:cxnSp>
            <p:nvCxnSpPr>
              <p:cNvPr id="180" name="Straight Connector 179"/>
              <p:cNvCxnSpPr/>
              <p:nvPr/>
            </p:nvCxnSpPr>
            <p:spPr>
              <a:xfrm>
                <a:off x="5885748" y="4190967"/>
                <a:ext cx="0" cy="152369"/>
              </a:xfrm>
              <a:prstGeom prst="line">
                <a:avLst/>
              </a:prstGeom>
              <a:noFill/>
              <a:ln w="19050" cap="flat" cmpd="sng" algn="ctr">
                <a:solidFill>
                  <a:sysClr val="windowText" lastClr="000000"/>
                </a:solidFill>
                <a:prstDash val="solid"/>
              </a:ln>
              <a:effectLst/>
            </p:spPr>
          </p:cxnSp>
          <p:cxnSp>
            <p:nvCxnSpPr>
              <p:cNvPr id="181" name="Straight Connector 180"/>
              <p:cNvCxnSpPr/>
              <p:nvPr/>
            </p:nvCxnSpPr>
            <p:spPr>
              <a:xfrm>
                <a:off x="6314681" y="4190967"/>
                <a:ext cx="0" cy="152369"/>
              </a:xfrm>
              <a:prstGeom prst="line">
                <a:avLst/>
              </a:prstGeom>
              <a:noFill/>
              <a:ln w="19050" cap="flat" cmpd="sng" algn="ctr">
                <a:solidFill>
                  <a:sysClr val="windowText" lastClr="000000"/>
                </a:solidFill>
                <a:prstDash val="solid"/>
              </a:ln>
              <a:effectLst/>
            </p:spPr>
          </p:cxnSp>
          <p:cxnSp>
            <p:nvCxnSpPr>
              <p:cNvPr id="182" name="Straight Connector 181"/>
              <p:cNvCxnSpPr/>
              <p:nvPr/>
            </p:nvCxnSpPr>
            <p:spPr>
              <a:xfrm>
                <a:off x="6743613" y="4190967"/>
                <a:ext cx="0" cy="152369"/>
              </a:xfrm>
              <a:prstGeom prst="line">
                <a:avLst/>
              </a:prstGeom>
              <a:noFill/>
              <a:ln w="19050" cap="flat" cmpd="sng" algn="ctr">
                <a:solidFill>
                  <a:sysClr val="windowText" lastClr="000000"/>
                </a:solidFill>
                <a:prstDash val="solid"/>
              </a:ln>
              <a:effectLst/>
            </p:spPr>
          </p:cxnSp>
          <p:cxnSp>
            <p:nvCxnSpPr>
              <p:cNvPr id="183" name="Straight Connector 182"/>
              <p:cNvCxnSpPr/>
              <p:nvPr/>
            </p:nvCxnSpPr>
            <p:spPr>
              <a:xfrm>
                <a:off x="7172546" y="4190967"/>
                <a:ext cx="0" cy="152369"/>
              </a:xfrm>
              <a:prstGeom prst="line">
                <a:avLst/>
              </a:prstGeom>
              <a:noFill/>
              <a:ln w="19050" cap="flat" cmpd="sng" algn="ctr">
                <a:solidFill>
                  <a:sysClr val="windowText" lastClr="000000"/>
                </a:solidFill>
                <a:prstDash val="solid"/>
              </a:ln>
              <a:effectLst/>
            </p:spPr>
          </p:cxnSp>
          <p:cxnSp>
            <p:nvCxnSpPr>
              <p:cNvPr id="184" name="Straight Connector 183"/>
              <p:cNvCxnSpPr/>
              <p:nvPr/>
            </p:nvCxnSpPr>
            <p:spPr>
              <a:xfrm>
                <a:off x="7599891" y="4190967"/>
                <a:ext cx="0" cy="152369"/>
              </a:xfrm>
              <a:prstGeom prst="line">
                <a:avLst/>
              </a:prstGeom>
              <a:noFill/>
              <a:ln w="19050" cap="flat" cmpd="sng" algn="ctr">
                <a:solidFill>
                  <a:sysClr val="windowText" lastClr="000000"/>
                </a:solidFill>
                <a:prstDash val="solid"/>
              </a:ln>
              <a:effectLst/>
            </p:spPr>
          </p:cxnSp>
          <p:cxnSp>
            <p:nvCxnSpPr>
              <p:cNvPr id="185" name="Straight Connector 184"/>
              <p:cNvCxnSpPr/>
              <p:nvPr/>
            </p:nvCxnSpPr>
            <p:spPr>
              <a:xfrm>
                <a:off x="8028824" y="4190967"/>
                <a:ext cx="0" cy="152369"/>
              </a:xfrm>
              <a:prstGeom prst="line">
                <a:avLst/>
              </a:prstGeom>
              <a:noFill/>
              <a:ln w="19050" cap="flat" cmpd="sng" algn="ctr">
                <a:solidFill>
                  <a:sysClr val="windowText" lastClr="000000"/>
                </a:solidFill>
                <a:prstDash val="solid"/>
              </a:ln>
              <a:effectLst/>
            </p:spPr>
          </p:cxnSp>
          <p:cxnSp>
            <p:nvCxnSpPr>
              <p:cNvPr id="186" name="Straight Connector 185"/>
              <p:cNvCxnSpPr/>
              <p:nvPr/>
            </p:nvCxnSpPr>
            <p:spPr>
              <a:xfrm>
                <a:off x="8457757" y="4190967"/>
                <a:ext cx="0" cy="152369"/>
              </a:xfrm>
              <a:prstGeom prst="line">
                <a:avLst/>
              </a:prstGeom>
              <a:noFill/>
              <a:ln w="19050" cap="flat" cmpd="sng" algn="ctr">
                <a:solidFill>
                  <a:sysClr val="windowText" lastClr="000000"/>
                </a:solidFill>
                <a:prstDash val="solid"/>
              </a:ln>
              <a:effectLst/>
            </p:spPr>
          </p:cxnSp>
          <p:sp>
            <p:nvSpPr>
              <p:cNvPr id="187" name="Rectangle 186"/>
              <p:cNvSpPr/>
              <p:nvPr/>
            </p:nvSpPr>
            <p:spPr>
              <a:xfrm>
                <a:off x="1447087" y="4343336"/>
                <a:ext cx="305019" cy="228553"/>
              </a:xfrm>
              <a:prstGeom prst="rect">
                <a:avLst/>
              </a:prstGeom>
              <a:noFill/>
              <a:ln w="12700" cap="flat" cmpd="sng" algn="ctr">
                <a:noFill/>
                <a:prstDash val="solid"/>
              </a:ln>
              <a:effectLst/>
            </p:spPr>
            <p:txBody>
              <a:bodyPr wrap="none" anchor="ctr"/>
              <a:lstStyle/>
              <a:p>
                <a:pPr algn="ctr" defTabSz="342900">
                  <a:defRPr/>
                </a:pPr>
                <a:r>
                  <a:rPr lang="en-US" sz="1050" b="1" kern="0" dirty="0">
                    <a:solidFill>
                      <a:prstClr val="black"/>
                    </a:solidFill>
                    <a:latin typeface="Calibri" panose="020F0502020204030204"/>
                  </a:rPr>
                  <a:t>10</a:t>
                </a:r>
                <a:r>
                  <a:rPr lang="en-US" sz="1050" b="1" kern="0" baseline="30000" dirty="0">
                    <a:solidFill>
                      <a:prstClr val="black"/>
                    </a:solidFill>
                    <a:latin typeface="Calibri" panose="020F0502020204030204"/>
                  </a:rPr>
                  <a:t>2</a:t>
                </a:r>
              </a:p>
            </p:txBody>
          </p:sp>
          <p:sp>
            <p:nvSpPr>
              <p:cNvPr id="188" name="Rectangle 187"/>
              <p:cNvSpPr/>
              <p:nvPr/>
            </p:nvSpPr>
            <p:spPr>
              <a:xfrm>
                <a:off x="2316073" y="4343336"/>
                <a:ext cx="303430" cy="228553"/>
              </a:xfrm>
              <a:prstGeom prst="rect">
                <a:avLst/>
              </a:prstGeom>
              <a:noFill/>
              <a:ln w="12700" cap="flat" cmpd="sng" algn="ctr">
                <a:noFill/>
                <a:prstDash val="solid"/>
              </a:ln>
              <a:effectLst/>
            </p:spPr>
            <p:txBody>
              <a:bodyPr wrap="none" anchor="ctr"/>
              <a:lstStyle/>
              <a:p>
                <a:pPr algn="ctr" defTabSz="342900">
                  <a:defRPr/>
                </a:pPr>
                <a:r>
                  <a:rPr lang="en-US" sz="1050" b="1" kern="0" dirty="0">
                    <a:solidFill>
                      <a:prstClr val="black"/>
                    </a:solidFill>
                    <a:latin typeface="Calibri" panose="020F0502020204030204"/>
                  </a:rPr>
                  <a:t>10</a:t>
                </a:r>
                <a:r>
                  <a:rPr lang="en-US" sz="1050" b="1" kern="0" baseline="30000" dirty="0">
                    <a:solidFill>
                      <a:prstClr val="black"/>
                    </a:solidFill>
                    <a:latin typeface="Calibri" panose="020F0502020204030204"/>
                  </a:rPr>
                  <a:t>3</a:t>
                </a:r>
              </a:p>
            </p:txBody>
          </p:sp>
          <p:sp>
            <p:nvSpPr>
              <p:cNvPr id="189" name="Rectangle 188"/>
              <p:cNvSpPr/>
              <p:nvPr/>
            </p:nvSpPr>
            <p:spPr>
              <a:xfrm>
                <a:off x="3164407" y="4343336"/>
                <a:ext cx="305019" cy="228553"/>
              </a:xfrm>
              <a:prstGeom prst="rect">
                <a:avLst/>
              </a:prstGeom>
              <a:noFill/>
              <a:ln w="12700" cap="flat" cmpd="sng" algn="ctr">
                <a:noFill/>
                <a:prstDash val="solid"/>
              </a:ln>
              <a:effectLst/>
            </p:spPr>
            <p:txBody>
              <a:bodyPr wrap="none" anchor="ctr"/>
              <a:lstStyle/>
              <a:p>
                <a:pPr algn="ctr" defTabSz="342900">
                  <a:defRPr/>
                </a:pPr>
                <a:r>
                  <a:rPr lang="en-US" sz="1050" b="1" kern="0" dirty="0">
                    <a:solidFill>
                      <a:prstClr val="black"/>
                    </a:solidFill>
                    <a:latin typeface="Calibri" panose="020F0502020204030204"/>
                  </a:rPr>
                  <a:t>10</a:t>
                </a:r>
                <a:r>
                  <a:rPr lang="en-US" sz="1050" b="1" kern="0" baseline="30000" dirty="0">
                    <a:solidFill>
                      <a:prstClr val="black"/>
                    </a:solidFill>
                    <a:latin typeface="Calibri" panose="020F0502020204030204"/>
                  </a:rPr>
                  <a:t>4</a:t>
                </a:r>
              </a:p>
            </p:txBody>
          </p:sp>
          <p:sp>
            <p:nvSpPr>
              <p:cNvPr id="190" name="Rectangle 189"/>
              <p:cNvSpPr/>
              <p:nvPr/>
            </p:nvSpPr>
            <p:spPr>
              <a:xfrm>
                <a:off x="4038160" y="4343336"/>
                <a:ext cx="305019" cy="228553"/>
              </a:xfrm>
              <a:prstGeom prst="rect">
                <a:avLst/>
              </a:prstGeom>
              <a:noFill/>
              <a:ln w="12700" cap="flat" cmpd="sng" algn="ctr">
                <a:noFill/>
                <a:prstDash val="solid"/>
              </a:ln>
              <a:effectLst/>
            </p:spPr>
            <p:txBody>
              <a:bodyPr wrap="none" anchor="ctr"/>
              <a:lstStyle/>
              <a:p>
                <a:pPr algn="ctr" defTabSz="342900">
                  <a:defRPr/>
                </a:pPr>
                <a:r>
                  <a:rPr lang="en-US" sz="1050" b="1" kern="0" dirty="0">
                    <a:solidFill>
                      <a:prstClr val="black"/>
                    </a:solidFill>
                    <a:latin typeface="Calibri" panose="020F0502020204030204"/>
                  </a:rPr>
                  <a:t>10</a:t>
                </a:r>
                <a:r>
                  <a:rPr lang="en-US" sz="1050" b="1" kern="0" baseline="30000" dirty="0">
                    <a:solidFill>
                      <a:prstClr val="black"/>
                    </a:solidFill>
                    <a:latin typeface="Calibri" panose="020F0502020204030204"/>
                  </a:rPr>
                  <a:t>5</a:t>
                </a:r>
              </a:p>
            </p:txBody>
          </p:sp>
          <p:sp>
            <p:nvSpPr>
              <p:cNvPr id="191" name="Rectangle 190"/>
              <p:cNvSpPr/>
              <p:nvPr/>
            </p:nvSpPr>
            <p:spPr>
              <a:xfrm>
                <a:off x="4876962" y="4343336"/>
                <a:ext cx="305019" cy="228553"/>
              </a:xfrm>
              <a:prstGeom prst="rect">
                <a:avLst/>
              </a:prstGeom>
              <a:noFill/>
              <a:ln w="12700" cap="flat" cmpd="sng" algn="ctr">
                <a:noFill/>
                <a:prstDash val="solid"/>
              </a:ln>
              <a:effectLst/>
            </p:spPr>
            <p:txBody>
              <a:bodyPr wrap="none" anchor="ctr"/>
              <a:lstStyle/>
              <a:p>
                <a:pPr algn="ctr" defTabSz="342900">
                  <a:defRPr/>
                </a:pPr>
                <a:r>
                  <a:rPr lang="en-US" sz="1050" b="1" kern="0" dirty="0">
                    <a:solidFill>
                      <a:prstClr val="black"/>
                    </a:solidFill>
                    <a:latin typeface="Calibri" panose="020F0502020204030204"/>
                  </a:rPr>
                  <a:t>10</a:t>
                </a:r>
                <a:r>
                  <a:rPr lang="en-US" sz="1050" b="1" kern="0" baseline="30000" dirty="0">
                    <a:solidFill>
                      <a:prstClr val="black"/>
                    </a:solidFill>
                    <a:latin typeface="Calibri" panose="020F0502020204030204"/>
                  </a:rPr>
                  <a:t>6</a:t>
                </a:r>
              </a:p>
            </p:txBody>
          </p:sp>
          <p:sp>
            <p:nvSpPr>
              <p:cNvPr id="192" name="Rectangle 191"/>
              <p:cNvSpPr/>
              <p:nvPr/>
            </p:nvSpPr>
            <p:spPr>
              <a:xfrm>
                <a:off x="5736416" y="4343336"/>
                <a:ext cx="303431" cy="228553"/>
              </a:xfrm>
              <a:prstGeom prst="rect">
                <a:avLst/>
              </a:prstGeom>
              <a:noFill/>
              <a:ln w="12700" cap="flat" cmpd="sng" algn="ctr">
                <a:noFill/>
                <a:prstDash val="solid"/>
              </a:ln>
              <a:effectLst/>
            </p:spPr>
            <p:txBody>
              <a:bodyPr wrap="none" anchor="ctr"/>
              <a:lstStyle/>
              <a:p>
                <a:pPr algn="ctr" defTabSz="342900">
                  <a:defRPr/>
                </a:pPr>
                <a:r>
                  <a:rPr lang="en-US" sz="1050" b="1" kern="0" dirty="0">
                    <a:solidFill>
                      <a:prstClr val="black"/>
                    </a:solidFill>
                    <a:latin typeface="Calibri" panose="020F0502020204030204"/>
                  </a:rPr>
                  <a:t>10</a:t>
                </a:r>
                <a:r>
                  <a:rPr lang="en-US" sz="1050" b="1" kern="0" baseline="30000" dirty="0">
                    <a:solidFill>
                      <a:prstClr val="black"/>
                    </a:solidFill>
                    <a:latin typeface="Calibri" panose="020F0502020204030204"/>
                  </a:rPr>
                  <a:t>7</a:t>
                </a:r>
              </a:p>
            </p:txBody>
          </p:sp>
          <p:sp>
            <p:nvSpPr>
              <p:cNvPr id="193" name="Rectangle 192"/>
              <p:cNvSpPr/>
              <p:nvPr/>
            </p:nvSpPr>
            <p:spPr>
              <a:xfrm>
                <a:off x="6603813" y="4343336"/>
                <a:ext cx="305019" cy="228553"/>
              </a:xfrm>
              <a:prstGeom prst="rect">
                <a:avLst/>
              </a:prstGeom>
              <a:noFill/>
              <a:ln w="12700" cap="flat" cmpd="sng" algn="ctr">
                <a:noFill/>
                <a:prstDash val="solid"/>
              </a:ln>
              <a:effectLst/>
            </p:spPr>
            <p:txBody>
              <a:bodyPr wrap="none" anchor="ctr"/>
              <a:lstStyle/>
              <a:p>
                <a:pPr algn="ctr" defTabSz="342900">
                  <a:defRPr/>
                </a:pPr>
                <a:r>
                  <a:rPr lang="en-US" sz="1050" b="1" kern="0" dirty="0">
                    <a:solidFill>
                      <a:prstClr val="black"/>
                    </a:solidFill>
                    <a:latin typeface="Calibri" panose="020F0502020204030204"/>
                  </a:rPr>
                  <a:t>10</a:t>
                </a:r>
                <a:r>
                  <a:rPr lang="en-US" sz="1050" b="1" kern="0" baseline="30000" dirty="0">
                    <a:solidFill>
                      <a:prstClr val="black"/>
                    </a:solidFill>
                    <a:latin typeface="Calibri" panose="020F0502020204030204"/>
                  </a:rPr>
                  <a:t>8</a:t>
                </a:r>
              </a:p>
            </p:txBody>
          </p:sp>
          <p:sp>
            <p:nvSpPr>
              <p:cNvPr id="194" name="Rectangle 193"/>
              <p:cNvSpPr/>
              <p:nvPr/>
            </p:nvSpPr>
            <p:spPr>
              <a:xfrm>
                <a:off x="8305247" y="4343336"/>
                <a:ext cx="305019" cy="228553"/>
              </a:xfrm>
              <a:prstGeom prst="rect">
                <a:avLst/>
              </a:prstGeom>
              <a:noFill/>
              <a:ln w="12700" cap="flat" cmpd="sng" algn="ctr">
                <a:noFill/>
                <a:prstDash val="solid"/>
              </a:ln>
              <a:effectLst/>
            </p:spPr>
            <p:txBody>
              <a:bodyPr wrap="none" anchor="ctr"/>
              <a:lstStyle/>
              <a:p>
                <a:pPr algn="ctr" defTabSz="342900">
                  <a:defRPr/>
                </a:pPr>
                <a:r>
                  <a:rPr lang="en-US" sz="1050" b="1" kern="0" dirty="0">
                    <a:solidFill>
                      <a:prstClr val="black"/>
                    </a:solidFill>
                    <a:latin typeface="Calibri" panose="020F0502020204030204"/>
                  </a:rPr>
                  <a:t>10</a:t>
                </a:r>
                <a:r>
                  <a:rPr lang="en-US" sz="1050" b="1" kern="0" baseline="30000" dirty="0">
                    <a:solidFill>
                      <a:prstClr val="black"/>
                    </a:solidFill>
                    <a:latin typeface="Calibri" panose="020F0502020204030204"/>
                  </a:rPr>
                  <a:t>10</a:t>
                </a:r>
              </a:p>
            </p:txBody>
          </p:sp>
          <p:sp>
            <p:nvSpPr>
              <p:cNvPr id="195" name="Rectangle 194"/>
              <p:cNvSpPr/>
              <p:nvPr/>
            </p:nvSpPr>
            <p:spPr>
              <a:xfrm>
                <a:off x="1130948" y="4351350"/>
                <a:ext cx="305019" cy="228553"/>
              </a:xfrm>
              <a:prstGeom prst="rect">
                <a:avLst/>
              </a:prstGeom>
              <a:noFill/>
              <a:ln w="12700" cap="flat" cmpd="sng" algn="ctr">
                <a:noFill/>
                <a:prstDash val="solid"/>
              </a:ln>
              <a:effectLst/>
            </p:spPr>
            <p:txBody>
              <a:bodyPr wrap="none" anchor="ctr"/>
              <a:lstStyle/>
              <a:p>
                <a:pPr algn="ctr" defTabSz="342900">
                  <a:defRPr/>
                </a:pPr>
                <a:r>
                  <a:rPr lang="en-US" sz="750" b="1" kern="0" dirty="0">
                    <a:solidFill>
                      <a:prstClr val="black"/>
                    </a:solidFill>
                    <a:latin typeface="Calibri" panose="020F0502020204030204"/>
                  </a:rPr>
                  <a:t>Km</a:t>
                </a:r>
                <a:endParaRPr lang="en-US" sz="750" b="1" kern="0" baseline="30000" dirty="0">
                  <a:solidFill>
                    <a:prstClr val="black"/>
                  </a:solidFill>
                  <a:latin typeface="Calibri" panose="020F0502020204030204"/>
                </a:endParaRPr>
              </a:p>
            </p:txBody>
          </p:sp>
          <p:sp>
            <p:nvSpPr>
              <p:cNvPr id="196" name="Rectangle 195"/>
              <p:cNvSpPr/>
              <p:nvPr/>
            </p:nvSpPr>
            <p:spPr>
              <a:xfrm>
                <a:off x="3772856" y="4359208"/>
                <a:ext cx="305019" cy="228553"/>
              </a:xfrm>
              <a:prstGeom prst="rect">
                <a:avLst/>
              </a:prstGeom>
              <a:noFill/>
              <a:ln w="12700" cap="flat" cmpd="sng" algn="ctr">
                <a:noFill/>
                <a:prstDash val="solid"/>
              </a:ln>
              <a:effectLst/>
            </p:spPr>
            <p:txBody>
              <a:bodyPr wrap="none" anchor="ctr"/>
              <a:lstStyle/>
              <a:p>
                <a:pPr algn="ctr" defTabSz="342900">
                  <a:defRPr/>
                </a:pPr>
                <a:r>
                  <a:rPr lang="en-US" sz="750" b="1" kern="0" dirty="0">
                    <a:solidFill>
                      <a:prstClr val="black"/>
                    </a:solidFill>
                    <a:latin typeface="Calibri" panose="020F0502020204030204"/>
                  </a:rPr>
                  <a:t>Km</a:t>
                </a:r>
                <a:endParaRPr lang="en-US" sz="750" b="1" kern="0" baseline="30000" dirty="0">
                  <a:solidFill>
                    <a:prstClr val="black"/>
                  </a:solidFill>
                  <a:latin typeface="Calibri" panose="020F0502020204030204"/>
                </a:endParaRPr>
              </a:p>
            </p:txBody>
          </p:sp>
          <p:cxnSp>
            <p:nvCxnSpPr>
              <p:cNvPr id="197" name="Straight Connector 196"/>
              <p:cNvCxnSpPr/>
              <p:nvPr/>
            </p:nvCxnSpPr>
            <p:spPr>
              <a:xfrm>
                <a:off x="3772856" y="-149952"/>
                <a:ext cx="46878" cy="4417104"/>
              </a:xfrm>
              <a:prstGeom prst="line">
                <a:avLst/>
              </a:prstGeom>
              <a:noFill/>
              <a:ln w="19050" cap="flat" cmpd="sng" algn="ctr">
                <a:solidFill>
                  <a:schemeClr val="tx1"/>
                </a:solidFill>
                <a:prstDash val="sysDash"/>
              </a:ln>
              <a:effectLst/>
            </p:spPr>
          </p:cxnSp>
          <p:cxnSp>
            <p:nvCxnSpPr>
              <p:cNvPr id="198" name="Straight Connector 197"/>
              <p:cNvCxnSpPr/>
              <p:nvPr/>
            </p:nvCxnSpPr>
            <p:spPr>
              <a:xfrm>
                <a:off x="6887363" y="-157569"/>
                <a:ext cx="32672" cy="4457962"/>
              </a:xfrm>
              <a:prstGeom prst="line">
                <a:avLst/>
              </a:prstGeom>
              <a:noFill/>
              <a:ln w="28575" cap="flat" cmpd="sng" algn="ctr">
                <a:solidFill>
                  <a:srgbClr val="C00000"/>
                </a:solidFill>
                <a:prstDash val="solid"/>
              </a:ln>
              <a:effectLst/>
            </p:spPr>
          </p:cxnSp>
          <p:cxnSp>
            <p:nvCxnSpPr>
              <p:cNvPr id="199" name="Straight Connector 198"/>
              <p:cNvCxnSpPr/>
              <p:nvPr/>
            </p:nvCxnSpPr>
            <p:spPr>
              <a:xfrm>
                <a:off x="4583063" y="4151288"/>
                <a:ext cx="0" cy="488849"/>
              </a:xfrm>
              <a:prstGeom prst="line">
                <a:avLst/>
              </a:prstGeom>
              <a:noFill/>
              <a:ln w="19050" cap="flat" cmpd="sng" algn="ctr">
                <a:solidFill>
                  <a:srgbClr val="00B0F0"/>
                </a:solidFill>
                <a:prstDash val="solid"/>
              </a:ln>
              <a:effectLst/>
            </p:spPr>
          </p:cxnSp>
          <p:cxnSp>
            <p:nvCxnSpPr>
              <p:cNvPr id="200" name="Straight Connector 199"/>
              <p:cNvCxnSpPr/>
              <p:nvPr/>
            </p:nvCxnSpPr>
            <p:spPr>
              <a:xfrm>
                <a:off x="6109746" y="4151288"/>
                <a:ext cx="0" cy="488849"/>
              </a:xfrm>
              <a:prstGeom prst="line">
                <a:avLst/>
              </a:prstGeom>
              <a:noFill/>
              <a:ln w="19050" cap="flat" cmpd="sng" algn="ctr">
                <a:solidFill>
                  <a:srgbClr val="00B0F0"/>
                </a:solidFill>
                <a:prstDash val="solid"/>
              </a:ln>
              <a:effectLst/>
            </p:spPr>
          </p:cxnSp>
          <p:cxnSp>
            <p:nvCxnSpPr>
              <p:cNvPr id="201" name="Straight Connector 200"/>
              <p:cNvCxnSpPr/>
              <p:nvPr/>
            </p:nvCxnSpPr>
            <p:spPr>
              <a:xfrm>
                <a:off x="7611011" y="4151288"/>
                <a:ext cx="0" cy="488849"/>
              </a:xfrm>
              <a:prstGeom prst="line">
                <a:avLst/>
              </a:prstGeom>
              <a:noFill/>
              <a:ln w="19050" cap="flat" cmpd="sng" algn="ctr">
                <a:solidFill>
                  <a:srgbClr val="00B0F0"/>
                </a:solidFill>
                <a:prstDash val="solid"/>
              </a:ln>
              <a:effectLst/>
            </p:spPr>
          </p:cxnSp>
          <p:sp>
            <p:nvSpPr>
              <p:cNvPr id="202" name="Rectangle 201"/>
              <p:cNvSpPr/>
              <p:nvPr/>
            </p:nvSpPr>
            <p:spPr>
              <a:xfrm>
                <a:off x="7456913" y="4343336"/>
                <a:ext cx="305019" cy="228553"/>
              </a:xfrm>
              <a:prstGeom prst="rect">
                <a:avLst/>
              </a:prstGeom>
              <a:noFill/>
              <a:ln w="12700" cap="flat" cmpd="sng" algn="ctr">
                <a:noFill/>
                <a:prstDash val="solid"/>
              </a:ln>
              <a:effectLst/>
            </p:spPr>
            <p:txBody>
              <a:bodyPr wrap="none" anchor="ctr"/>
              <a:lstStyle/>
              <a:p>
                <a:pPr algn="ctr" defTabSz="342900">
                  <a:defRPr/>
                </a:pPr>
                <a:r>
                  <a:rPr lang="en-US" sz="1050" b="1" kern="0" dirty="0">
                    <a:solidFill>
                      <a:prstClr val="black"/>
                    </a:solidFill>
                    <a:latin typeface="Calibri" panose="020F0502020204030204"/>
                  </a:rPr>
                  <a:t>10</a:t>
                </a:r>
                <a:r>
                  <a:rPr lang="en-US" sz="1050" b="1" kern="0" baseline="30000" dirty="0">
                    <a:solidFill>
                      <a:prstClr val="black"/>
                    </a:solidFill>
                    <a:latin typeface="Calibri" panose="020F0502020204030204"/>
                  </a:rPr>
                  <a:t>9</a:t>
                </a:r>
              </a:p>
            </p:txBody>
          </p:sp>
          <p:cxnSp>
            <p:nvCxnSpPr>
              <p:cNvPr id="203" name="Straight Connector 202"/>
              <p:cNvCxnSpPr/>
              <p:nvPr/>
            </p:nvCxnSpPr>
            <p:spPr>
              <a:xfrm>
                <a:off x="4665037" y="-142334"/>
                <a:ext cx="46878" cy="4417104"/>
              </a:xfrm>
              <a:prstGeom prst="line">
                <a:avLst/>
              </a:prstGeom>
              <a:noFill/>
              <a:ln w="19050" cap="flat" cmpd="sng" algn="ctr">
                <a:solidFill>
                  <a:schemeClr val="tx1"/>
                </a:solidFill>
                <a:prstDash val="sysDash"/>
              </a:ln>
              <a:effectLst/>
            </p:spPr>
          </p:cxnSp>
          <p:cxnSp>
            <p:nvCxnSpPr>
              <p:cNvPr id="204" name="Straight Connector 203"/>
              <p:cNvCxnSpPr/>
              <p:nvPr/>
            </p:nvCxnSpPr>
            <p:spPr>
              <a:xfrm>
                <a:off x="6571340" y="-157569"/>
                <a:ext cx="46878" cy="4417104"/>
              </a:xfrm>
              <a:prstGeom prst="line">
                <a:avLst/>
              </a:prstGeom>
              <a:noFill/>
              <a:ln w="19050" cap="flat" cmpd="sng" algn="ctr">
                <a:solidFill>
                  <a:schemeClr val="tx1"/>
                </a:solidFill>
                <a:prstDash val="sysDash"/>
              </a:ln>
              <a:effectLst/>
            </p:spPr>
          </p:cxnSp>
          <p:cxnSp>
            <p:nvCxnSpPr>
              <p:cNvPr id="205" name="Straight Connector 204"/>
              <p:cNvCxnSpPr/>
              <p:nvPr/>
            </p:nvCxnSpPr>
            <p:spPr>
              <a:xfrm>
                <a:off x="4986577" y="-153128"/>
                <a:ext cx="46878" cy="4417104"/>
              </a:xfrm>
              <a:prstGeom prst="line">
                <a:avLst/>
              </a:prstGeom>
              <a:noFill/>
              <a:ln w="19050" cap="flat" cmpd="sng" algn="ctr">
                <a:solidFill>
                  <a:schemeClr val="tx1"/>
                </a:solidFill>
                <a:prstDash val="sysDash"/>
              </a:ln>
              <a:effectLst/>
            </p:spPr>
          </p:cxnSp>
          <p:cxnSp>
            <p:nvCxnSpPr>
              <p:cNvPr id="206" name="Straight Connector 205"/>
              <p:cNvCxnSpPr/>
              <p:nvPr/>
            </p:nvCxnSpPr>
            <p:spPr>
              <a:xfrm>
                <a:off x="2424492" y="-149953"/>
                <a:ext cx="46878" cy="4417104"/>
              </a:xfrm>
              <a:prstGeom prst="line">
                <a:avLst/>
              </a:prstGeom>
              <a:noFill/>
              <a:ln w="19050" cap="flat" cmpd="sng" algn="ctr">
                <a:solidFill>
                  <a:schemeClr val="tx1"/>
                </a:solidFill>
                <a:prstDash val="sysDash"/>
              </a:ln>
              <a:effectLst/>
            </p:spPr>
          </p:cxnSp>
        </p:grpSp>
        <p:sp>
          <p:nvSpPr>
            <p:cNvPr id="135" name="Rectangle 134"/>
            <p:cNvSpPr/>
            <p:nvPr/>
          </p:nvSpPr>
          <p:spPr>
            <a:xfrm>
              <a:off x="3548361" y="697231"/>
              <a:ext cx="416224" cy="196810"/>
            </a:xfrm>
            <a:prstGeom prst="rect">
              <a:avLst/>
            </a:prstGeom>
            <a:noFill/>
            <a:ln w="12700" cap="flat" cmpd="sng" algn="ctr">
              <a:noFill/>
              <a:prstDash val="solid"/>
            </a:ln>
            <a:effectLst/>
          </p:spPr>
          <p:txBody>
            <a:bodyPr wrap="none" anchor="ctr"/>
            <a:lstStyle/>
            <a:p>
              <a:pPr algn="ctr" defTabSz="342900">
                <a:defRPr/>
              </a:pPr>
              <a:r>
                <a:rPr lang="en-US" sz="1350" b="1" kern="0" dirty="0">
                  <a:solidFill>
                    <a:prstClr val="black"/>
                  </a:solidFill>
                  <a:latin typeface="Calibri" panose="020F0502020204030204"/>
                </a:rPr>
                <a:t>GEO</a:t>
              </a:r>
            </a:p>
          </p:txBody>
        </p:sp>
        <p:sp>
          <p:nvSpPr>
            <p:cNvPr id="137" name="Rectangle 136"/>
            <p:cNvSpPr/>
            <p:nvPr/>
          </p:nvSpPr>
          <p:spPr>
            <a:xfrm>
              <a:off x="4190669" y="5674053"/>
              <a:ext cx="783199" cy="196810"/>
            </a:xfrm>
            <a:prstGeom prst="rect">
              <a:avLst/>
            </a:prstGeom>
            <a:noFill/>
            <a:ln w="12700" cap="flat" cmpd="sng" algn="ctr">
              <a:noFill/>
              <a:prstDash val="solid"/>
            </a:ln>
            <a:effectLst/>
          </p:spPr>
          <p:txBody>
            <a:bodyPr wrap="none" anchor="ctr"/>
            <a:lstStyle/>
            <a:p>
              <a:pPr algn="ctr" defTabSz="342900">
                <a:defRPr/>
              </a:pPr>
              <a:r>
                <a:rPr lang="en-US" sz="900" b="1" i="1" kern="0" dirty="0">
                  <a:solidFill>
                    <a:prstClr val="black"/>
                  </a:solidFill>
                  <a:latin typeface="Calibri" panose="020F0502020204030204"/>
                </a:rPr>
                <a:t>light second</a:t>
              </a:r>
            </a:p>
          </p:txBody>
        </p:sp>
        <p:sp>
          <p:nvSpPr>
            <p:cNvPr id="138" name="Rectangle 137"/>
            <p:cNvSpPr/>
            <p:nvPr/>
          </p:nvSpPr>
          <p:spPr>
            <a:xfrm>
              <a:off x="5715764" y="5674053"/>
              <a:ext cx="781611" cy="196810"/>
            </a:xfrm>
            <a:prstGeom prst="rect">
              <a:avLst/>
            </a:prstGeom>
            <a:noFill/>
            <a:ln w="12700" cap="flat" cmpd="sng" algn="ctr">
              <a:noFill/>
              <a:prstDash val="solid"/>
            </a:ln>
            <a:effectLst/>
          </p:spPr>
          <p:txBody>
            <a:bodyPr wrap="none" anchor="ctr"/>
            <a:lstStyle/>
            <a:p>
              <a:pPr algn="ctr" defTabSz="342900">
                <a:defRPr/>
              </a:pPr>
              <a:r>
                <a:rPr lang="en-US" sz="900" b="1" i="1" kern="0" dirty="0">
                  <a:solidFill>
                    <a:prstClr val="black"/>
                  </a:solidFill>
                  <a:latin typeface="Calibri" panose="020F0502020204030204"/>
                </a:rPr>
                <a:t>light minute</a:t>
              </a:r>
            </a:p>
          </p:txBody>
        </p:sp>
        <p:sp>
          <p:nvSpPr>
            <p:cNvPr id="139" name="Rectangle 138"/>
            <p:cNvSpPr/>
            <p:nvPr/>
          </p:nvSpPr>
          <p:spPr>
            <a:xfrm>
              <a:off x="7218618" y="5674053"/>
              <a:ext cx="781611" cy="196810"/>
            </a:xfrm>
            <a:prstGeom prst="rect">
              <a:avLst/>
            </a:prstGeom>
            <a:noFill/>
            <a:ln w="12700" cap="flat" cmpd="sng" algn="ctr">
              <a:noFill/>
              <a:prstDash val="solid"/>
            </a:ln>
            <a:effectLst/>
          </p:spPr>
          <p:txBody>
            <a:bodyPr wrap="none" anchor="ctr"/>
            <a:lstStyle/>
            <a:p>
              <a:pPr algn="ctr" defTabSz="342900">
                <a:defRPr/>
              </a:pPr>
              <a:r>
                <a:rPr lang="en-US" sz="900" b="1" i="1" kern="0" dirty="0">
                  <a:solidFill>
                    <a:prstClr val="black"/>
                  </a:solidFill>
                  <a:latin typeface="Calibri" panose="020F0502020204030204"/>
                </a:rPr>
                <a:t>light hour</a:t>
              </a:r>
            </a:p>
          </p:txBody>
        </p:sp>
        <p:sp>
          <p:nvSpPr>
            <p:cNvPr id="140" name="Rectangle 139"/>
            <p:cNvSpPr/>
            <p:nvPr/>
          </p:nvSpPr>
          <p:spPr>
            <a:xfrm>
              <a:off x="2182159" y="4851898"/>
              <a:ext cx="529018"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r>
                <a:rPr lang="en-US" sz="750" b="1" kern="0" dirty="0">
                  <a:solidFill>
                    <a:prstClr val="black"/>
                  </a:solidFill>
                  <a:latin typeface="Arial Narrow" pitchFamily="34" charset="0"/>
                </a:rPr>
                <a:t>LEO SATS</a:t>
              </a:r>
            </a:p>
          </p:txBody>
        </p:sp>
        <p:sp>
          <p:nvSpPr>
            <p:cNvPr id="141" name="Rectangle 140"/>
            <p:cNvSpPr/>
            <p:nvPr/>
          </p:nvSpPr>
          <p:spPr>
            <a:xfrm>
              <a:off x="3834814" y="5029661"/>
              <a:ext cx="243061"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endParaRPr lang="en-US" sz="750" b="1" kern="0" dirty="0">
                <a:solidFill>
                  <a:prstClr val="black"/>
                </a:solidFill>
                <a:latin typeface="Arial Narrow" pitchFamily="34" charset="0"/>
              </a:endParaRPr>
            </a:p>
          </p:txBody>
        </p:sp>
        <p:sp>
          <p:nvSpPr>
            <p:cNvPr id="142" name="Rectangle 141"/>
            <p:cNvSpPr/>
            <p:nvPr/>
          </p:nvSpPr>
          <p:spPr>
            <a:xfrm>
              <a:off x="6274965" y="5029661"/>
              <a:ext cx="791143"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r>
                <a:rPr lang="en-US" sz="750" b="1" kern="0" dirty="0">
                  <a:solidFill>
                    <a:prstClr val="black"/>
                  </a:solidFill>
                  <a:latin typeface="Arial Narrow" pitchFamily="34" charset="0"/>
                </a:rPr>
                <a:t>VENUS</a:t>
              </a:r>
            </a:p>
          </p:txBody>
        </p:sp>
        <p:sp>
          <p:nvSpPr>
            <p:cNvPr id="143" name="Rectangle 142"/>
            <p:cNvSpPr/>
            <p:nvPr/>
          </p:nvSpPr>
          <p:spPr>
            <a:xfrm>
              <a:off x="6629232" y="4877292"/>
              <a:ext cx="498833"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r>
                <a:rPr lang="en-US" sz="750" b="1" kern="0" spc="-23" dirty="0">
                  <a:solidFill>
                    <a:prstClr val="black"/>
                  </a:solidFill>
                  <a:latin typeface="Arial Narrow" pitchFamily="34" charset="0"/>
                </a:rPr>
                <a:t>MERCURY</a:t>
              </a:r>
            </a:p>
          </p:txBody>
        </p:sp>
        <p:sp>
          <p:nvSpPr>
            <p:cNvPr id="144" name="Rectangle 143"/>
            <p:cNvSpPr/>
            <p:nvPr/>
          </p:nvSpPr>
          <p:spPr>
            <a:xfrm>
              <a:off x="6629232" y="4724924"/>
              <a:ext cx="597329"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r>
                <a:rPr lang="en-US" sz="750" b="1" kern="0" dirty="0">
                  <a:solidFill>
                    <a:prstClr val="black"/>
                  </a:solidFill>
                  <a:latin typeface="Arial Narrow" pitchFamily="34" charset="0"/>
                </a:rPr>
                <a:t>MARS</a:t>
              </a:r>
            </a:p>
          </p:txBody>
        </p:sp>
        <p:sp>
          <p:nvSpPr>
            <p:cNvPr id="145" name="Rectangle 144"/>
            <p:cNvSpPr/>
            <p:nvPr/>
          </p:nvSpPr>
          <p:spPr>
            <a:xfrm>
              <a:off x="8168625" y="5029661"/>
              <a:ext cx="190637"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endParaRPr lang="en-US" sz="750" b="1" kern="0" dirty="0">
                <a:solidFill>
                  <a:prstClr val="black"/>
                </a:solidFill>
                <a:latin typeface="Arial Narrow" pitchFamily="34" charset="0"/>
              </a:endParaRPr>
            </a:p>
          </p:txBody>
        </p:sp>
        <p:sp>
          <p:nvSpPr>
            <p:cNvPr id="146" name="Rectangle 145"/>
            <p:cNvSpPr/>
            <p:nvPr/>
          </p:nvSpPr>
          <p:spPr>
            <a:xfrm>
              <a:off x="8146384" y="4877292"/>
              <a:ext cx="77843"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endParaRPr lang="en-US" sz="750" b="1" kern="0" dirty="0">
                <a:solidFill>
                  <a:prstClr val="black"/>
                </a:solidFill>
                <a:latin typeface="Arial Narrow" pitchFamily="34" charset="0"/>
              </a:endParaRPr>
            </a:p>
          </p:txBody>
        </p:sp>
        <p:sp>
          <p:nvSpPr>
            <p:cNvPr id="147" name="Rectangle 146"/>
            <p:cNvSpPr/>
            <p:nvPr/>
          </p:nvSpPr>
          <p:spPr>
            <a:xfrm>
              <a:off x="3942841" y="4724924"/>
              <a:ext cx="457528" cy="152369"/>
            </a:xfrm>
            <a:prstGeom prst="rect">
              <a:avLst/>
            </a:prstGeom>
            <a:noFill/>
            <a:ln w="12700" cap="flat" cmpd="sng" algn="ctr">
              <a:noFill/>
              <a:prstDash val="solid"/>
            </a:ln>
            <a:effectLst/>
          </p:spPr>
          <p:txBody>
            <a:bodyPr wrap="none" anchor="ctr"/>
            <a:lstStyle/>
            <a:p>
              <a:pPr algn="ctr" defTabSz="342900">
                <a:defRPr/>
              </a:pPr>
              <a:r>
                <a:rPr lang="en-US" sz="750" b="1" kern="0" dirty="0">
                  <a:solidFill>
                    <a:prstClr val="black"/>
                  </a:solidFill>
                  <a:latin typeface="Arial Narrow" pitchFamily="34" charset="0"/>
                </a:rPr>
                <a:t>NEAR-EARTH</a:t>
              </a:r>
              <a:br>
                <a:rPr lang="en-US" sz="750" b="1" kern="0" dirty="0">
                  <a:solidFill>
                    <a:prstClr val="black"/>
                  </a:solidFill>
                  <a:latin typeface="Arial Narrow" pitchFamily="34" charset="0"/>
                </a:rPr>
              </a:br>
              <a:r>
                <a:rPr lang="en-US" sz="750" b="1" kern="0" dirty="0">
                  <a:solidFill>
                    <a:prstClr val="black"/>
                  </a:solidFill>
                  <a:latin typeface="Arial Narrow" pitchFamily="34" charset="0"/>
                </a:rPr>
                <a:t>SATS</a:t>
              </a:r>
            </a:p>
          </p:txBody>
        </p:sp>
        <p:sp>
          <p:nvSpPr>
            <p:cNvPr id="148" name="Rectangle 147"/>
            <p:cNvSpPr/>
            <p:nvPr/>
          </p:nvSpPr>
          <p:spPr>
            <a:xfrm>
              <a:off x="4506808" y="4801108"/>
              <a:ext cx="379686" cy="152369"/>
            </a:xfrm>
            <a:prstGeom prst="rect">
              <a:avLst/>
            </a:prstGeom>
            <a:noFill/>
            <a:ln w="12700" cap="flat" cmpd="sng" algn="ctr">
              <a:noFill/>
              <a:prstDash val="solid"/>
            </a:ln>
            <a:effectLst/>
          </p:spPr>
          <p:txBody>
            <a:bodyPr wrap="none" anchor="ctr"/>
            <a:lstStyle/>
            <a:p>
              <a:pPr algn="ctr" defTabSz="342900">
                <a:defRPr/>
              </a:pPr>
              <a:r>
                <a:rPr lang="en-US" sz="750" b="1" kern="0" dirty="0">
                  <a:solidFill>
                    <a:prstClr val="black"/>
                  </a:solidFill>
                  <a:latin typeface="Arial Narrow" pitchFamily="34" charset="0"/>
                </a:rPr>
                <a:t>MOON</a:t>
              </a:r>
            </a:p>
          </p:txBody>
        </p:sp>
        <p:sp>
          <p:nvSpPr>
            <p:cNvPr id="149" name="Rectangle 148"/>
            <p:cNvSpPr/>
            <p:nvPr/>
          </p:nvSpPr>
          <p:spPr>
            <a:xfrm>
              <a:off x="7264688" y="4801108"/>
              <a:ext cx="444819" cy="152369"/>
            </a:xfrm>
            <a:prstGeom prst="rect">
              <a:avLst/>
            </a:prstGeom>
            <a:noFill/>
            <a:ln w="12700" cap="flat" cmpd="sng" algn="ctr">
              <a:noFill/>
              <a:prstDash val="solid"/>
            </a:ln>
            <a:effectLst/>
          </p:spPr>
          <p:txBody>
            <a:bodyPr wrap="none" anchor="ctr"/>
            <a:lstStyle/>
            <a:p>
              <a:pPr algn="ctr" defTabSz="342900">
                <a:defRPr/>
              </a:pPr>
              <a:r>
                <a:rPr lang="en-US" sz="750" b="1" kern="0" dirty="0">
                  <a:solidFill>
                    <a:prstClr val="black"/>
                  </a:solidFill>
                  <a:latin typeface="Arial Narrow" pitchFamily="34" charset="0"/>
                </a:rPr>
                <a:t>JUPITER</a:t>
              </a:r>
            </a:p>
          </p:txBody>
        </p:sp>
        <p:sp>
          <p:nvSpPr>
            <p:cNvPr id="150" name="Rectangle 149"/>
            <p:cNvSpPr/>
            <p:nvPr/>
          </p:nvSpPr>
          <p:spPr>
            <a:xfrm>
              <a:off x="7421964" y="4648739"/>
              <a:ext cx="446407" cy="152369"/>
            </a:xfrm>
            <a:prstGeom prst="rect">
              <a:avLst/>
            </a:prstGeom>
            <a:noFill/>
            <a:ln w="12700" cap="flat" cmpd="sng" algn="ctr">
              <a:noFill/>
              <a:prstDash val="solid"/>
            </a:ln>
            <a:effectLst/>
          </p:spPr>
          <p:txBody>
            <a:bodyPr wrap="none" anchor="ctr"/>
            <a:lstStyle/>
            <a:p>
              <a:pPr algn="ctr" defTabSz="342900">
                <a:defRPr/>
              </a:pPr>
              <a:r>
                <a:rPr lang="en-US" sz="750" b="1" kern="0" dirty="0">
                  <a:solidFill>
                    <a:prstClr val="black"/>
                  </a:solidFill>
                  <a:latin typeface="Arial Narrow" pitchFamily="34" charset="0"/>
                </a:rPr>
                <a:t>SATURN</a:t>
              </a:r>
            </a:p>
          </p:txBody>
        </p:sp>
        <p:sp>
          <p:nvSpPr>
            <p:cNvPr id="151" name="Rectangle 150"/>
            <p:cNvSpPr/>
            <p:nvPr/>
          </p:nvSpPr>
          <p:spPr>
            <a:xfrm>
              <a:off x="7916030" y="4648739"/>
              <a:ext cx="444819" cy="152369"/>
            </a:xfrm>
            <a:prstGeom prst="rect">
              <a:avLst/>
            </a:prstGeom>
            <a:noFill/>
            <a:ln w="12700" cap="flat" cmpd="sng" algn="ctr">
              <a:noFill/>
              <a:prstDash val="solid"/>
            </a:ln>
            <a:effectLst/>
          </p:spPr>
          <p:txBody>
            <a:bodyPr wrap="none" anchor="ctr"/>
            <a:lstStyle/>
            <a:p>
              <a:pPr algn="ctr" defTabSz="342900">
                <a:defRPr/>
              </a:pPr>
              <a:r>
                <a:rPr lang="en-US" sz="750" b="1" kern="0" dirty="0">
                  <a:solidFill>
                    <a:prstClr val="black"/>
                  </a:solidFill>
                  <a:latin typeface="Arial Narrow" pitchFamily="34" charset="0"/>
                </a:rPr>
                <a:t>URANUS</a:t>
              </a:r>
            </a:p>
          </p:txBody>
        </p:sp>
        <p:sp>
          <p:nvSpPr>
            <p:cNvPr id="152" name="Rectangle 151"/>
            <p:cNvSpPr/>
            <p:nvPr/>
          </p:nvSpPr>
          <p:spPr>
            <a:xfrm>
              <a:off x="8362439" y="4764603"/>
              <a:ext cx="444819" cy="152369"/>
            </a:xfrm>
            <a:prstGeom prst="rect">
              <a:avLst/>
            </a:prstGeom>
            <a:noFill/>
            <a:ln w="12700" cap="flat" cmpd="sng" algn="ctr">
              <a:noFill/>
              <a:prstDash val="solid"/>
            </a:ln>
            <a:effectLst/>
          </p:spPr>
          <p:txBody>
            <a:bodyPr wrap="none" anchor="ctr"/>
            <a:lstStyle/>
            <a:p>
              <a:pPr algn="ctr" defTabSz="342900">
                <a:defRPr/>
              </a:pPr>
              <a:r>
                <a:rPr lang="en-US" sz="750" b="1" kern="0" dirty="0">
                  <a:solidFill>
                    <a:prstClr val="black"/>
                  </a:solidFill>
                  <a:latin typeface="Arial Narrow" pitchFamily="34" charset="0"/>
                </a:rPr>
                <a:t>NEPTUNE</a:t>
              </a:r>
            </a:p>
          </p:txBody>
        </p:sp>
        <p:sp>
          <p:nvSpPr>
            <p:cNvPr id="153" name="Rectangle 152"/>
            <p:cNvSpPr/>
            <p:nvPr/>
          </p:nvSpPr>
          <p:spPr>
            <a:xfrm>
              <a:off x="8430750" y="4951890"/>
              <a:ext cx="444819" cy="152369"/>
            </a:xfrm>
            <a:prstGeom prst="rect">
              <a:avLst/>
            </a:prstGeom>
            <a:noFill/>
            <a:ln w="12700" cap="flat" cmpd="sng" algn="ctr">
              <a:noFill/>
              <a:prstDash val="solid"/>
            </a:ln>
            <a:effectLst/>
          </p:spPr>
          <p:txBody>
            <a:bodyPr wrap="none" anchor="ctr"/>
            <a:lstStyle/>
            <a:p>
              <a:pPr algn="ctr" defTabSz="342900">
                <a:defRPr/>
              </a:pPr>
              <a:r>
                <a:rPr lang="en-US" sz="750" b="1" kern="0" dirty="0">
                  <a:solidFill>
                    <a:prstClr val="black"/>
                  </a:solidFill>
                  <a:latin typeface="Arial Narrow" pitchFamily="34" charset="0"/>
                </a:rPr>
                <a:t>PLUTO</a:t>
              </a:r>
            </a:p>
          </p:txBody>
        </p:sp>
        <p:cxnSp>
          <p:nvCxnSpPr>
            <p:cNvPr id="154" name="Straight Connector 153"/>
            <p:cNvCxnSpPr/>
            <p:nvPr/>
          </p:nvCxnSpPr>
          <p:spPr>
            <a:xfrm>
              <a:off x="7487097" y="4940779"/>
              <a:ext cx="0" cy="98405"/>
            </a:xfrm>
            <a:prstGeom prst="line">
              <a:avLst/>
            </a:prstGeom>
            <a:noFill/>
            <a:ln w="12700" cap="flat" cmpd="sng" algn="ctr">
              <a:solidFill>
                <a:srgbClr val="4F81BD">
                  <a:lumMod val="75000"/>
                </a:srgbClr>
              </a:solidFill>
              <a:prstDash val="solid"/>
            </a:ln>
            <a:effectLst/>
          </p:spPr>
        </p:cxnSp>
        <p:cxnSp>
          <p:nvCxnSpPr>
            <p:cNvPr id="155" name="Straight Connector 154"/>
            <p:cNvCxnSpPr/>
            <p:nvPr/>
          </p:nvCxnSpPr>
          <p:spPr>
            <a:xfrm>
              <a:off x="7738102" y="4801108"/>
              <a:ext cx="0" cy="225379"/>
            </a:xfrm>
            <a:prstGeom prst="line">
              <a:avLst/>
            </a:prstGeom>
            <a:noFill/>
            <a:ln w="12700" cap="flat" cmpd="sng" algn="ctr">
              <a:solidFill>
                <a:srgbClr val="4F81BD">
                  <a:lumMod val="75000"/>
                </a:srgbClr>
              </a:solidFill>
              <a:prstDash val="solid"/>
            </a:ln>
            <a:effectLst/>
          </p:spPr>
        </p:cxnSp>
        <p:cxnSp>
          <p:nvCxnSpPr>
            <p:cNvPr id="156" name="Straight Connector 155"/>
            <p:cNvCxnSpPr/>
            <p:nvPr/>
          </p:nvCxnSpPr>
          <p:spPr>
            <a:xfrm>
              <a:off x="7997051" y="4801108"/>
              <a:ext cx="0" cy="225379"/>
            </a:xfrm>
            <a:prstGeom prst="line">
              <a:avLst/>
            </a:prstGeom>
            <a:noFill/>
            <a:ln w="12700" cap="flat" cmpd="sng" algn="ctr">
              <a:solidFill>
                <a:srgbClr val="4F81BD">
                  <a:lumMod val="75000"/>
                </a:srgbClr>
              </a:solidFill>
              <a:prstDash val="solid"/>
            </a:ln>
            <a:effectLst/>
          </p:spPr>
        </p:cxnSp>
        <p:sp>
          <p:nvSpPr>
            <p:cNvPr id="157" name="Rectangle 156"/>
            <p:cNvSpPr/>
            <p:nvPr/>
          </p:nvSpPr>
          <p:spPr>
            <a:xfrm>
              <a:off x="7676146" y="5029661"/>
              <a:ext cx="127091"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endParaRPr lang="en-US" sz="750" b="1" kern="0" dirty="0">
                <a:solidFill>
                  <a:prstClr val="black"/>
                </a:solidFill>
                <a:latin typeface="Arial Narrow" pitchFamily="34" charset="0"/>
              </a:endParaRPr>
            </a:p>
          </p:txBody>
        </p:sp>
        <p:sp>
          <p:nvSpPr>
            <p:cNvPr id="158" name="Rectangle 157"/>
            <p:cNvSpPr/>
            <p:nvPr/>
          </p:nvSpPr>
          <p:spPr>
            <a:xfrm>
              <a:off x="7955747" y="5029661"/>
              <a:ext cx="76255"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endParaRPr lang="en-US" sz="750" b="1" kern="0" dirty="0">
                <a:solidFill>
                  <a:prstClr val="black"/>
                </a:solidFill>
                <a:latin typeface="Arial Narrow" pitchFamily="34" charset="0"/>
              </a:endParaRPr>
            </a:p>
          </p:txBody>
        </p:sp>
        <p:cxnSp>
          <p:nvCxnSpPr>
            <p:cNvPr id="159" name="Straight Connector 158"/>
            <p:cNvCxnSpPr/>
            <p:nvPr/>
          </p:nvCxnSpPr>
          <p:spPr>
            <a:xfrm flipH="1">
              <a:off x="8228993" y="4877292"/>
              <a:ext cx="76255" cy="76184"/>
            </a:xfrm>
            <a:prstGeom prst="line">
              <a:avLst/>
            </a:prstGeom>
            <a:noFill/>
            <a:ln w="12700" cap="flat" cmpd="sng" algn="ctr">
              <a:solidFill>
                <a:srgbClr val="4F81BD">
                  <a:lumMod val="75000"/>
                </a:srgbClr>
              </a:solidFill>
              <a:prstDash val="solid"/>
            </a:ln>
            <a:effectLst/>
          </p:spPr>
        </p:cxnSp>
        <p:cxnSp>
          <p:nvCxnSpPr>
            <p:cNvPr id="160" name="Straight Connector 159"/>
            <p:cNvCxnSpPr/>
            <p:nvPr/>
          </p:nvCxnSpPr>
          <p:spPr>
            <a:xfrm flipH="1">
              <a:off x="8359261" y="5028074"/>
              <a:ext cx="76255" cy="76184"/>
            </a:xfrm>
            <a:prstGeom prst="line">
              <a:avLst/>
            </a:prstGeom>
            <a:noFill/>
            <a:ln w="12700" cap="flat" cmpd="sng" algn="ctr">
              <a:solidFill>
                <a:srgbClr val="4F81BD">
                  <a:lumMod val="75000"/>
                </a:srgbClr>
              </a:solidFill>
              <a:prstDash val="solid"/>
            </a:ln>
            <a:effectLst/>
          </p:spPr>
        </p:cxnSp>
        <p:cxnSp>
          <p:nvCxnSpPr>
            <p:cNvPr id="161" name="Straight Connector 160"/>
            <p:cNvCxnSpPr/>
            <p:nvPr/>
          </p:nvCxnSpPr>
          <p:spPr>
            <a:xfrm>
              <a:off x="4700622" y="4940779"/>
              <a:ext cx="0" cy="98405"/>
            </a:xfrm>
            <a:prstGeom prst="line">
              <a:avLst/>
            </a:prstGeom>
            <a:noFill/>
            <a:ln w="12700" cap="flat" cmpd="sng" algn="ctr">
              <a:solidFill>
                <a:srgbClr val="4F81BD">
                  <a:lumMod val="75000"/>
                </a:srgbClr>
              </a:solidFill>
              <a:prstDash val="solid"/>
            </a:ln>
            <a:effectLst/>
          </p:spPr>
        </p:cxnSp>
        <p:sp>
          <p:nvSpPr>
            <p:cNvPr id="162" name="Rectangle 161"/>
            <p:cNvSpPr/>
            <p:nvPr/>
          </p:nvSpPr>
          <p:spPr>
            <a:xfrm>
              <a:off x="4668849" y="5029661"/>
              <a:ext cx="63546"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endParaRPr lang="en-US" sz="750" b="1" kern="0" dirty="0">
                <a:solidFill>
                  <a:prstClr val="black"/>
                </a:solidFill>
                <a:latin typeface="Arial Narrow" pitchFamily="34" charset="0"/>
              </a:endParaRPr>
            </a:p>
          </p:txBody>
        </p:sp>
        <p:cxnSp>
          <p:nvCxnSpPr>
            <p:cNvPr id="163" name="Straight Connector 162"/>
            <p:cNvCxnSpPr/>
            <p:nvPr/>
          </p:nvCxnSpPr>
          <p:spPr>
            <a:xfrm flipH="1">
              <a:off x="3949196" y="4950302"/>
              <a:ext cx="76255" cy="76184"/>
            </a:xfrm>
            <a:prstGeom prst="line">
              <a:avLst/>
            </a:prstGeom>
            <a:noFill/>
            <a:ln w="12700" cap="flat" cmpd="sng" algn="ctr">
              <a:solidFill>
                <a:srgbClr val="4F81BD">
                  <a:lumMod val="75000"/>
                </a:srgbClr>
              </a:solidFill>
              <a:prstDash val="solid"/>
            </a:ln>
            <a:effectLst/>
          </p:spPr>
        </p:cxnSp>
        <p:sp>
          <p:nvSpPr>
            <p:cNvPr id="164" name="Rectangle 163"/>
            <p:cNvSpPr/>
            <p:nvPr/>
          </p:nvSpPr>
          <p:spPr>
            <a:xfrm>
              <a:off x="5099066" y="4833699"/>
              <a:ext cx="381274" cy="152369"/>
            </a:xfrm>
            <a:prstGeom prst="rect">
              <a:avLst/>
            </a:prstGeom>
            <a:noFill/>
            <a:ln w="12700" cap="flat" cmpd="sng" algn="ctr">
              <a:noFill/>
              <a:prstDash val="solid"/>
            </a:ln>
            <a:effectLst/>
          </p:spPr>
          <p:txBody>
            <a:bodyPr wrap="none" anchor="ctr"/>
            <a:lstStyle/>
            <a:p>
              <a:pPr algn="ctr" defTabSz="342900">
                <a:defRPr/>
              </a:pPr>
              <a:r>
                <a:rPr lang="en-US" sz="750" b="1" kern="0" dirty="0">
                  <a:solidFill>
                    <a:prstClr val="black"/>
                  </a:solidFill>
                  <a:latin typeface="Arial Narrow" pitchFamily="34" charset="0"/>
                </a:rPr>
                <a:t>Lagrange</a:t>
              </a:r>
            </a:p>
          </p:txBody>
        </p:sp>
        <p:cxnSp>
          <p:nvCxnSpPr>
            <p:cNvPr id="165" name="Straight Connector 164"/>
            <p:cNvCxnSpPr/>
            <p:nvPr/>
          </p:nvCxnSpPr>
          <p:spPr>
            <a:xfrm>
              <a:off x="4996109" y="4940779"/>
              <a:ext cx="0" cy="98405"/>
            </a:xfrm>
            <a:prstGeom prst="line">
              <a:avLst/>
            </a:prstGeom>
            <a:noFill/>
            <a:ln w="12700" cap="flat" cmpd="sng" algn="ctr">
              <a:solidFill>
                <a:srgbClr val="4F81BD">
                  <a:lumMod val="75000"/>
                </a:srgbClr>
              </a:solidFill>
              <a:prstDash val="solid"/>
            </a:ln>
            <a:effectLst/>
          </p:spPr>
        </p:cxnSp>
        <p:sp>
          <p:nvSpPr>
            <p:cNvPr id="166" name="Rectangle 165"/>
            <p:cNvSpPr/>
            <p:nvPr/>
          </p:nvSpPr>
          <p:spPr>
            <a:xfrm>
              <a:off x="5008676" y="5029661"/>
              <a:ext cx="84197"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endParaRPr lang="en-US" sz="750" b="1" kern="0" dirty="0">
                <a:solidFill>
                  <a:prstClr val="black"/>
                </a:solidFill>
                <a:latin typeface="Arial Narrow" pitchFamily="34" charset="0"/>
              </a:endParaRPr>
            </a:p>
          </p:txBody>
        </p:sp>
        <p:sp>
          <p:nvSpPr>
            <p:cNvPr id="167" name="Rectangle 166"/>
            <p:cNvSpPr/>
            <p:nvPr/>
          </p:nvSpPr>
          <p:spPr>
            <a:xfrm>
              <a:off x="7391779" y="5029661"/>
              <a:ext cx="193814" cy="126974"/>
            </a:xfrm>
            <a:prstGeom prst="rect">
              <a:avLst/>
            </a:prstGeom>
            <a:solidFill>
              <a:srgbClr val="FFFF99"/>
            </a:solidFill>
            <a:ln w="12700" cap="flat" cmpd="sng" algn="ctr">
              <a:solidFill>
                <a:srgbClr val="4F81BD">
                  <a:lumMod val="75000"/>
                </a:srgbClr>
              </a:solidFill>
              <a:prstDash val="solid"/>
            </a:ln>
            <a:effectLst>
              <a:outerShdw blurRad="63500" sx="102000" sy="102000" algn="ctr" rotWithShape="0">
                <a:prstClr val="black">
                  <a:alpha val="40000"/>
                </a:prstClr>
              </a:outerShdw>
            </a:effectLst>
          </p:spPr>
          <p:txBody>
            <a:bodyPr wrap="none" lIns="0" tIns="0" rIns="0" bIns="0" anchor="ctr"/>
            <a:lstStyle/>
            <a:p>
              <a:pPr algn="ctr" defTabSz="342900">
                <a:defRPr/>
              </a:pPr>
              <a:endParaRPr lang="en-US" sz="750" b="1" kern="0" dirty="0">
                <a:solidFill>
                  <a:prstClr val="black"/>
                </a:solidFill>
                <a:latin typeface="Arial Narrow" pitchFamily="34" charset="0"/>
              </a:endParaRPr>
            </a:p>
          </p:txBody>
        </p:sp>
        <p:sp>
          <p:nvSpPr>
            <p:cNvPr id="168" name="Rectangle 167"/>
            <p:cNvSpPr/>
            <p:nvPr/>
          </p:nvSpPr>
          <p:spPr>
            <a:xfrm>
              <a:off x="4279840" y="749899"/>
              <a:ext cx="379686" cy="106493"/>
            </a:xfrm>
            <a:prstGeom prst="rect">
              <a:avLst/>
            </a:prstGeom>
            <a:noFill/>
            <a:ln w="12700" cap="flat" cmpd="sng" algn="ctr">
              <a:noFill/>
              <a:prstDash val="solid"/>
            </a:ln>
            <a:effectLst/>
          </p:spPr>
          <p:txBody>
            <a:bodyPr wrap="none" anchor="ctr"/>
            <a:lstStyle/>
            <a:p>
              <a:pPr algn="ctr" defTabSz="342900">
                <a:defRPr/>
              </a:pPr>
              <a:r>
                <a:rPr lang="en-US" sz="1200" b="1" kern="0" dirty="0">
                  <a:solidFill>
                    <a:prstClr val="black"/>
                  </a:solidFill>
                  <a:latin typeface="Arial Narrow" pitchFamily="34" charset="0"/>
                </a:rPr>
                <a:t>MOON</a:t>
              </a:r>
              <a:endParaRPr lang="en-US" sz="825" b="1" kern="0" dirty="0">
                <a:solidFill>
                  <a:prstClr val="black"/>
                </a:solidFill>
                <a:latin typeface="Arial Narrow" pitchFamily="34" charset="0"/>
              </a:endParaRPr>
            </a:p>
          </p:txBody>
        </p:sp>
        <p:sp>
          <p:nvSpPr>
            <p:cNvPr id="228" name="Rectangle 227"/>
            <p:cNvSpPr/>
            <p:nvPr/>
          </p:nvSpPr>
          <p:spPr>
            <a:xfrm>
              <a:off x="5081099" y="718832"/>
              <a:ext cx="379686" cy="152369"/>
            </a:xfrm>
            <a:prstGeom prst="rect">
              <a:avLst/>
            </a:prstGeom>
            <a:noFill/>
            <a:ln w="12700" cap="flat" cmpd="sng" algn="ctr">
              <a:noFill/>
              <a:prstDash val="solid"/>
            </a:ln>
            <a:effectLst/>
          </p:spPr>
          <p:txBody>
            <a:bodyPr wrap="none" anchor="ctr"/>
            <a:lstStyle/>
            <a:p>
              <a:pPr algn="ctr" defTabSz="342900">
                <a:defRPr/>
              </a:pPr>
              <a:r>
                <a:rPr lang="en-US" sz="1200" b="1" kern="0" dirty="0">
                  <a:solidFill>
                    <a:prstClr val="black"/>
                  </a:solidFill>
                  <a:latin typeface="Arial Narrow" pitchFamily="34" charset="0"/>
                </a:rPr>
                <a:t>Lagrange</a:t>
              </a:r>
              <a:endParaRPr lang="en-US" sz="900" b="1" kern="0" dirty="0">
                <a:solidFill>
                  <a:prstClr val="black"/>
                </a:solidFill>
                <a:latin typeface="Arial Narrow" pitchFamily="34" charset="0"/>
              </a:endParaRPr>
            </a:p>
          </p:txBody>
        </p:sp>
        <p:sp>
          <p:nvSpPr>
            <p:cNvPr id="242" name="Rectangle 241"/>
            <p:cNvSpPr/>
            <p:nvPr/>
          </p:nvSpPr>
          <p:spPr>
            <a:xfrm>
              <a:off x="6702036" y="749899"/>
              <a:ext cx="379686" cy="152369"/>
            </a:xfrm>
            <a:prstGeom prst="rect">
              <a:avLst/>
            </a:prstGeom>
            <a:noFill/>
            <a:ln w="12700" cap="flat" cmpd="sng" algn="ctr">
              <a:noFill/>
              <a:prstDash val="solid"/>
            </a:ln>
            <a:effectLst/>
          </p:spPr>
          <p:txBody>
            <a:bodyPr wrap="none" anchor="ctr"/>
            <a:lstStyle/>
            <a:p>
              <a:pPr algn="ctr" defTabSz="342900">
                <a:defRPr/>
              </a:pPr>
              <a:r>
                <a:rPr lang="en-US" sz="900" b="1" kern="0" dirty="0">
                  <a:solidFill>
                    <a:prstClr val="black"/>
                  </a:solidFill>
                  <a:latin typeface="Arial Narrow" pitchFamily="34" charset="0"/>
                </a:rPr>
                <a:t>1 AU</a:t>
              </a:r>
            </a:p>
          </p:txBody>
        </p:sp>
      </p:grpSp>
      <p:cxnSp>
        <p:nvCxnSpPr>
          <p:cNvPr id="133" name="Straight Connector 132"/>
          <p:cNvCxnSpPr/>
          <p:nvPr/>
        </p:nvCxnSpPr>
        <p:spPr bwMode="auto">
          <a:xfrm>
            <a:off x="6304573" y="5468769"/>
            <a:ext cx="0" cy="92274"/>
          </a:xfrm>
          <a:prstGeom prst="line">
            <a:avLst/>
          </a:prstGeom>
          <a:noFill/>
          <a:ln w="12700" cap="flat" cmpd="sng" algn="ctr">
            <a:solidFill>
              <a:srgbClr val="4F81BD">
                <a:lumMod val="75000"/>
              </a:srgbClr>
            </a:solidFill>
            <a:prstDash val="solid"/>
          </a:ln>
          <a:effectLst/>
        </p:spPr>
      </p:cxnSp>
      <p:grpSp>
        <p:nvGrpSpPr>
          <p:cNvPr id="247" name="Group 246"/>
          <p:cNvGrpSpPr/>
          <p:nvPr/>
        </p:nvGrpSpPr>
        <p:grpSpPr>
          <a:xfrm>
            <a:off x="4133780" y="1772314"/>
            <a:ext cx="2179451" cy="4098209"/>
            <a:chOff x="2591360" y="1591142"/>
            <a:chExt cx="2324748" cy="4371421"/>
          </a:xfrm>
        </p:grpSpPr>
        <p:sp>
          <p:nvSpPr>
            <p:cNvPr id="211" name="Rectangle 210"/>
            <p:cNvSpPr/>
            <p:nvPr/>
          </p:nvSpPr>
          <p:spPr>
            <a:xfrm rot="3778928">
              <a:off x="2745053" y="2284693"/>
              <a:ext cx="928032" cy="307776"/>
            </a:xfrm>
            <a:prstGeom prst="rect">
              <a:avLst/>
            </a:prstGeom>
            <a:solidFill>
              <a:schemeClr val="bg1"/>
            </a:solidFill>
            <a:ln>
              <a:noFill/>
            </a:ln>
          </p:spPr>
          <p:txBody>
            <a:bodyPr wrap="none">
              <a:spAutoFit/>
            </a:bodyPr>
            <a:lstStyle/>
            <a:p>
              <a:pPr defTabSz="342900">
                <a:defRPr/>
              </a:pPr>
              <a:r>
                <a:rPr lang="en-US" sz="900" b="1" kern="0" dirty="0">
                  <a:solidFill>
                    <a:prstClr val="black"/>
                  </a:solidFill>
                  <a:latin typeface="Calibri" panose="020F0502020204030204"/>
                </a:rPr>
                <a:t>(1/R</a:t>
              </a:r>
              <a:r>
                <a:rPr lang="en-US" sz="900" b="1" kern="0" baseline="30000" dirty="0">
                  <a:solidFill>
                    <a:prstClr val="black"/>
                  </a:solidFill>
                  <a:latin typeface="Calibri" panose="020F0502020204030204"/>
                </a:rPr>
                <a:t>2</a:t>
              </a:r>
              <a:r>
                <a:rPr lang="en-US" sz="900" b="1" kern="0" dirty="0">
                  <a:solidFill>
                    <a:prstClr val="black"/>
                  </a:solidFill>
                  <a:latin typeface="Calibri" panose="020F0502020204030204"/>
                </a:rPr>
                <a:t> Loss)</a:t>
              </a:r>
            </a:p>
          </p:txBody>
        </p:sp>
        <p:cxnSp>
          <p:nvCxnSpPr>
            <p:cNvPr id="213" name="Straight Connector 212"/>
            <p:cNvCxnSpPr/>
            <p:nvPr/>
          </p:nvCxnSpPr>
          <p:spPr bwMode="auto">
            <a:xfrm>
              <a:off x="2591360" y="1591142"/>
              <a:ext cx="2324748" cy="4371421"/>
            </a:xfrm>
            <a:prstGeom prst="line">
              <a:avLst/>
            </a:prstGeom>
            <a:solidFill>
              <a:srgbClr val="4F81BD"/>
            </a:solidFill>
            <a:ln w="38100" cap="flat" cmpd="sng" algn="ctr">
              <a:solidFill>
                <a:srgbClr val="00B0F0"/>
              </a:solidFill>
              <a:prstDash val="solid"/>
              <a:round/>
              <a:headEnd type="none" w="sm" len="sm"/>
              <a:tailEnd type="none" w="sm" len="sm"/>
            </a:ln>
            <a:effectLst/>
          </p:spPr>
        </p:cxnSp>
      </p:grpSp>
      <p:sp>
        <p:nvSpPr>
          <p:cNvPr id="215" name="Rectangle 214"/>
          <p:cNvSpPr/>
          <p:nvPr/>
        </p:nvSpPr>
        <p:spPr>
          <a:xfrm>
            <a:off x="8043411" y="3136283"/>
            <a:ext cx="860011" cy="634789"/>
          </a:xfrm>
          <a:prstGeom prst="rect">
            <a:avLst/>
          </a:prstGeom>
          <a:solidFill>
            <a:schemeClr val="bg1"/>
          </a:solidFill>
          <a:ln>
            <a:solidFill>
              <a:schemeClr val="tx1">
                <a:lumMod val="50000"/>
                <a:lumOff val="50000"/>
              </a:schemeClr>
            </a:solidFill>
          </a:ln>
        </p:spPr>
        <p:txBody>
          <a:bodyPr wrap="none">
            <a:spAutoFit/>
          </a:bodyPr>
          <a:lstStyle/>
          <a:p>
            <a:pPr algn="ctr" defTabSz="342900">
              <a:defRPr/>
            </a:pPr>
            <a:r>
              <a:rPr lang="en-US" sz="900" b="1" kern="0" dirty="0">
                <a:solidFill>
                  <a:prstClr val="black"/>
                </a:solidFill>
                <a:latin typeface="Calibri" panose="020F0502020204030204"/>
              </a:rPr>
              <a:t>1 Gbps @</a:t>
            </a:r>
          </a:p>
          <a:p>
            <a:pPr algn="ctr" defTabSz="342900">
              <a:defRPr/>
            </a:pPr>
            <a:r>
              <a:rPr lang="en-US" sz="900" b="1" kern="0" dirty="0">
                <a:solidFill>
                  <a:prstClr val="black"/>
                </a:solidFill>
                <a:latin typeface="Calibri" panose="020F0502020204030204"/>
              </a:rPr>
              <a:t>1 AU SCaN</a:t>
            </a:r>
          </a:p>
          <a:p>
            <a:pPr algn="ctr" defTabSz="342900">
              <a:defRPr/>
            </a:pPr>
            <a:r>
              <a:rPr lang="en-US" sz="900" b="1" kern="0" dirty="0">
                <a:solidFill>
                  <a:prstClr val="black"/>
                </a:solidFill>
                <a:latin typeface="Calibri" panose="020F0502020204030204"/>
              </a:rPr>
              <a:t>Goal</a:t>
            </a:r>
          </a:p>
        </p:txBody>
      </p:sp>
      <p:sp>
        <p:nvSpPr>
          <p:cNvPr id="217" name="Rectangle 216"/>
          <p:cNvSpPr/>
          <p:nvPr/>
        </p:nvSpPr>
        <p:spPr>
          <a:xfrm>
            <a:off x="3966186" y="6346373"/>
            <a:ext cx="3372719" cy="375103"/>
          </a:xfrm>
          <a:prstGeom prst="rect">
            <a:avLst/>
          </a:prstGeom>
          <a:ln>
            <a:noFill/>
          </a:ln>
        </p:spPr>
        <p:txBody>
          <a:bodyPr wrap="none">
            <a:spAutoFit/>
          </a:bodyPr>
          <a:lstStyle/>
          <a:p>
            <a:pPr defTabSz="342900">
              <a:defRPr/>
            </a:pPr>
            <a:r>
              <a:rPr lang="en-US" sz="1350" b="1" kern="0" dirty="0">
                <a:solidFill>
                  <a:prstClr val="black"/>
                </a:solidFill>
                <a:effectLst>
                  <a:outerShdw blurRad="38100" dist="38100" dir="2700000" algn="tl">
                    <a:srgbClr val="000000">
                      <a:alpha val="43137"/>
                    </a:srgbClr>
                  </a:outerShdw>
                </a:effectLst>
                <a:latin typeface="Calibri" panose="020F0502020204030204"/>
              </a:rPr>
              <a:t>Range of Communication Link (km)</a:t>
            </a:r>
          </a:p>
        </p:txBody>
      </p:sp>
      <p:sp>
        <p:nvSpPr>
          <p:cNvPr id="224" name="5-Point Star 223"/>
          <p:cNvSpPr/>
          <p:nvPr/>
        </p:nvSpPr>
        <p:spPr>
          <a:xfrm>
            <a:off x="7862889" y="3346307"/>
            <a:ext cx="160735" cy="160735"/>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grpSp>
        <p:nvGrpSpPr>
          <p:cNvPr id="244" name="Group 243"/>
          <p:cNvGrpSpPr/>
          <p:nvPr/>
        </p:nvGrpSpPr>
        <p:grpSpPr>
          <a:xfrm>
            <a:off x="4388006" y="3361939"/>
            <a:ext cx="720025" cy="1422843"/>
            <a:chOff x="2862538" y="3286769"/>
            <a:chExt cx="768026" cy="1517707"/>
          </a:xfrm>
        </p:grpSpPr>
        <p:sp>
          <p:nvSpPr>
            <p:cNvPr id="227" name="5-Point Star 226"/>
            <p:cNvSpPr/>
            <p:nvPr/>
          </p:nvSpPr>
          <p:spPr>
            <a:xfrm>
              <a:off x="3459114" y="3286769"/>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230" name="TextBox 229"/>
            <p:cNvSpPr txBox="1"/>
            <p:nvPr/>
          </p:nvSpPr>
          <p:spPr>
            <a:xfrm>
              <a:off x="2862538" y="3850369"/>
              <a:ext cx="741998" cy="954107"/>
            </a:xfrm>
            <a:prstGeom prst="rect">
              <a:avLst/>
            </a:prstGeom>
            <a:noFill/>
          </p:spPr>
          <p:txBody>
            <a:bodyPr wrap="none" rtlCol="0">
              <a:spAutoFit/>
            </a:bodyPr>
            <a:lstStyle/>
            <a:p>
              <a:pPr algn="r" defTabSz="342900">
                <a:defRPr/>
              </a:pPr>
              <a:r>
                <a:rPr lang="en-US" sz="1350" b="1" dirty="0">
                  <a:solidFill>
                    <a:prstClr val="black"/>
                  </a:solidFill>
                  <a:latin typeface="Calibri" panose="020F0502020204030204"/>
                </a:rPr>
                <a:t>LCRD</a:t>
              </a:r>
            </a:p>
            <a:p>
              <a:pPr algn="r" defTabSz="342900">
                <a:defRPr/>
              </a:pPr>
              <a:r>
                <a:rPr lang="en-US" sz="1350" b="1" dirty="0">
                  <a:solidFill>
                    <a:prstClr val="black"/>
                  </a:solidFill>
                  <a:latin typeface="Calibri" panose="020F0502020204030204"/>
                </a:rPr>
                <a:t>EDRS</a:t>
              </a:r>
            </a:p>
            <a:p>
              <a:pPr algn="r" defTabSz="342900">
                <a:defRPr/>
              </a:pPr>
              <a:r>
                <a:rPr lang="en-US" sz="1350" b="1" dirty="0">
                  <a:solidFill>
                    <a:prstClr val="black"/>
                  </a:solidFill>
                  <a:latin typeface="Calibri" panose="020F0502020204030204"/>
                </a:rPr>
                <a:t>JDRS</a:t>
              </a:r>
            </a:p>
          </p:txBody>
        </p:sp>
      </p:grpSp>
      <p:grpSp>
        <p:nvGrpSpPr>
          <p:cNvPr id="245" name="Group 244"/>
          <p:cNvGrpSpPr/>
          <p:nvPr/>
        </p:nvGrpSpPr>
        <p:grpSpPr>
          <a:xfrm>
            <a:off x="4958140" y="1748287"/>
            <a:ext cx="2179451" cy="4098209"/>
            <a:chOff x="3470585" y="1680312"/>
            <a:chExt cx="2324748" cy="4371421"/>
          </a:xfrm>
        </p:grpSpPr>
        <p:cxnSp>
          <p:nvCxnSpPr>
            <p:cNvPr id="209" name="Straight Connector 208"/>
            <p:cNvCxnSpPr/>
            <p:nvPr/>
          </p:nvCxnSpPr>
          <p:spPr bwMode="auto">
            <a:xfrm>
              <a:off x="3470585" y="1680312"/>
              <a:ext cx="2324748" cy="4371421"/>
            </a:xfrm>
            <a:prstGeom prst="line">
              <a:avLst/>
            </a:prstGeom>
            <a:solidFill>
              <a:srgbClr val="4F81BD"/>
            </a:solidFill>
            <a:ln w="38100" cap="flat" cmpd="sng" algn="ctr">
              <a:solidFill>
                <a:schemeClr val="tx1">
                  <a:lumMod val="50000"/>
                  <a:lumOff val="50000"/>
                </a:schemeClr>
              </a:solidFill>
              <a:prstDash val="solid"/>
              <a:round/>
              <a:headEnd type="none" w="sm" len="sm"/>
              <a:tailEnd type="none" w="sm" len="sm"/>
            </a:ln>
            <a:effectLst/>
          </p:spPr>
        </p:cxnSp>
        <p:sp>
          <p:nvSpPr>
            <p:cNvPr id="218" name="5-Point Star 217"/>
            <p:cNvSpPr/>
            <p:nvPr/>
          </p:nvSpPr>
          <p:spPr>
            <a:xfrm>
              <a:off x="4349182" y="3390059"/>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231" name="TextBox 230"/>
            <p:cNvSpPr txBox="1"/>
            <p:nvPr/>
          </p:nvSpPr>
          <p:spPr>
            <a:xfrm>
              <a:off x="3787849" y="2921533"/>
              <a:ext cx="669107" cy="320087"/>
            </a:xfrm>
            <a:prstGeom prst="rect">
              <a:avLst/>
            </a:prstGeom>
            <a:noFill/>
          </p:spPr>
          <p:txBody>
            <a:bodyPr wrap="none" rtlCol="0">
              <a:spAutoFit/>
            </a:bodyPr>
            <a:lstStyle/>
            <a:p>
              <a:pPr algn="r" defTabSz="342900">
                <a:defRPr/>
              </a:pPr>
              <a:r>
                <a:rPr lang="en-US" sz="1350" b="1" dirty="0">
                  <a:solidFill>
                    <a:prstClr val="black"/>
                  </a:solidFill>
                  <a:latin typeface="Calibri" panose="020F0502020204030204"/>
                </a:rPr>
                <a:t>LOP-G</a:t>
              </a:r>
            </a:p>
          </p:txBody>
        </p:sp>
        <p:sp>
          <p:nvSpPr>
            <p:cNvPr id="225" name="5-Point Star 224"/>
            <p:cNvSpPr/>
            <p:nvPr/>
          </p:nvSpPr>
          <p:spPr>
            <a:xfrm>
              <a:off x="4352398" y="4283363"/>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226" name="TextBox 225"/>
            <p:cNvSpPr txBox="1"/>
            <p:nvPr/>
          </p:nvSpPr>
          <p:spPr>
            <a:xfrm>
              <a:off x="4326558" y="4342649"/>
              <a:ext cx="675827" cy="400109"/>
            </a:xfrm>
            <a:prstGeom prst="rect">
              <a:avLst/>
            </a:prstGeom>
            <a:noFill/>
          </p:spPr>
          <p:txBody>
            <a:bodyPr wrap="none" rtlCol="0">
              <a:spAutoFit/>
            </a:bodyPr>
            <a:lstStyle/>
            <a:p>
              <a:pPr algn="r" defTabSz="342900">
                <a:defRPr/>
              </a:pPr>
              <a:r>
                <a:rPr lang="en-US" sz="1350" b="1" dirty="0">
                  <a:solidFill>
                    <a:prstClr val="black"/>
                  </a:solidFill>
                  <a:latin typeface="Calibri" panose="020F0502020204030204"/>
                </a:rPr>
                <a:t>O2O</a:t>
              </a:r>
            </a:p>
          </p:txBody>
        </p:sp>
      </p:grpSp>
      <p:grpSp>
        <p:nvGrpSpPr>
          <p:cNvPr id="6" name="Group 5"/>
          <p:cNvGrpSpPr/>
          <p:nvPr/>
        </p:nvGrpSpPr>
        <p:grpSpPr>
          <a:xfrm>
            <a:off x="3816911" y="1613811"/>
            <a:ext cx="1278853" cy="634789"/>
            <a:chOff x="2253367" y="1422072"/>
            <a:chExt cx="1364109" cy="677108"/>
          </a:xfrm>
        </p:grpSpPr>
        <p:sp>
          <p:nvSpPr>
            <p:cNvPr id="232" name="5-Point Star 231"/>
            <p:cNvSpPr/>
            <p:nvPr/>
          </p:nvSpPr>
          <p:spPr>
            <a:xfrm>
              <a:off x="3446026" y="1628318"/>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233" name="TextBox 232"/>
            <p:cNvSpPr txBox="1"/>
            <p:nvPr/>
          </p:nvSpPr>
          <p:spPr>
            <a:xfrm>
              <a:off x="2253367" y="1422072"/>
              <a:ext cx="1284085" cy="677108"/>
            </a:xfrm>
            <a:prstGeom prst="rect">
              <a:avLst/>
            </a:prstGeom>
            <a:noFill/>
          </p:spPr>
          <p:txBody>
            <a:bodyPr wrap="square" rtlCol="0">
              <a:spAutoFit/>
            </a:bodyPr>
            <a:lstStyle/>
            <a:p>
              <a:pPr algn="r" defTabSz="342900">
                <a:defRPr/>
              </a:pPr>
              <a:r>
                <a:rPr lang="en-US" sz="1350" b="1" dirty="0">
                  <a:solidFill>
                    <a:prstClr val="black"/>
                  </a:solidFill>
                  <a:latin typeface="Arial Narrow" panose="020B0606020202030204" pitchFamily="34" charset="0"/>
                </a:rPr>
                <a:t>Next Gen IOC</a:t>
              </a:r>
            </a:p>
          </p:txBody>
        </p:sp>
      </p:grpSp>
      <p:grpSp>
        <p:nvGrpSpPr>
          <p:cNvPr id="7" name="Group 6"/>
          <p:cNvGrpSpPr/>
          <p:nvPr/>
        </p:nvGrpSpPr>
        <p:grpSpPr>
          <a:xfrm>
            <a:off x="6430061" y="1576572"/>
            <a:ext cx="2179451" cy="4240532"/>
            <a:chOff x="5040726" y="1382352"/>
            <a:chExt cx="2324748" cy="4523232"/>
          </a:xfrm>
        </p:grpSpPr>
        <p:grpSp>
          <p:nvGrpSpPr>
            <p:cNvPr id="253" name="Group 252"/>
            <p:cNvGrpSpPr/>
            <p:nvPr/>
          </p:nvGrpSpPr>
          <p:grpSpPr>
            <a:xfrm>
              <a:off x="5040726" y="1382352"/>
              <a:ext cx="2324748" cy="4523232"/>
              <a:chOff x="5040726" y="1382352"/>
              <a:chExt cx="2324748" cy="4523232"/>
            </a:xfrm>
          </p:grpSpPr>
          <p:cxnSp>
            <p:nvCxnSpPr>
              <p:cNvPr id="208" name="Straight Connector 207"/>
              <p:cNvCxnSpPr/>
              <p:nvPr/>
            </p:nvCxnSpPr>
            <p:spPr bwMode="auto">
              <a:xfrm>
                <a:off x="5040726" y="1534163"/>
                <a:ext cx="2324748" cy="4371421"/>
              </a:xfrm>
              <a:prstGeom prst="line">
                <a:avLst/>
              </a:prstGeom>
              <a:solidFill>
                <a:srgbClr val="4F81BD"/>
              </a:solidFill>
              <a:ln w="38100" cap="flat" cmpd="sng" algn="ctr">
                <a:solidFill>
                  <a:schemeClr val="accent6">
                    <a:lumMod val="75000"/>
                  </a:schemeClr>
                </a:solidFill>
                <a:prstDash val="solid"/>
                <a:round/>
                <a:headEnd type="none" w="sm" len="sm"/>
                <a:tailEnd type="none" w="sm" len="sm"/>
              </a:ln>
              <a:effectLst/>
            </p:spPr>
          </p:cxnSp>
          <p:sp>
            <p:nvSpPr>
              <p:cNvPr id="212" name="Rectangle 211"/>
              <p:cNvSpPr/>
              <p:nvPr/>
            </p:nvSpPr>
            <p:spPr>
              <a:xfrm rot="3778928">
                <a:off x="4731934" y="2193686"/>
                <a:ext cx="1930443" cy="307776"/>
              </a:xfrm>
              <a:prstGeom prst="rect">
                <a:avLst/>
              </a:prstGeom>
              <a:solidFill>
                <a:schemeClr val="bg1"/>
              </a:solidFill>
              <a:ln>
                <a:noFill/>
              </a:ln>
            </p:spPr>
            <p:txBody>
              <a:bodyPr wrap="none">
                <a:spAutoFit/>
              </a:bodyPr>
              <a:lstStyle/>
              <a:p>
                <a:pPr defTabSz="342900">
                  <a:defRPr/>
                </a:pPr>
                <a:r>
                  <a:rPr lang="en-US" sz="900" b="1" kern="0" dirty="0">
                    <a:solidFill>
                      <a:prstClr val="black"/>
                    </a:solidFill>
                    <a:latin typeface="Calibri" panose="020F0502020204030204"/>
                  </a:rPr>
                  <a:t>DSOC design 20 cm 6 W Tx</a:t>
                </a:r>
              </a:p>
            </p:txBody>
          </p:sp>
          <p:sp>
            <p:nvSpPr>
              <p:cNvPr id="219" name="5-Point Star 218"/>
              <p:cNvSpPr/>
              <p:nvPr/>
            </p:nvSpPr>
            <p:spPr>
              <a:xfrm>
                <a:off x="6263457" y="3911601"/>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grpSp>
        <p:sp>
          <p:nvSpPr>
            <p:cNvPr id="234" name="TextBox 233"/>
            <p:cNvSpPr txBox="1"/>
            <p:nvPr/>
          </p:nvSpPr>
          <p:spPr>
            <a:xfrm>
              <a:off x="5378877" y="3629047"/>
              <a:ext cx="895629" cy="677108"/>
            </a:xfrm>
            <a:prstGeom prst="rect">
              <a:avLst/>
            </a:prstGeom>
            <a:noFill/>
          </p:spPr>
          <p:txBody>
            <a:bodyPr wrap="none" rtlCol="0">
              <a:spAutoFit/>
            </a:bodyPr>
            <a:lstStyle/>
            <a:p>
              <a:pPr algn="r" defTabSz="342900">
                <a:defRPr/>
              </a:pPr>
              <a:r>
                <a:rPr lang="en-US" sz="1350" b="1" dirty="0">
                  <a:solidFill>
                    <a:prstClr val="black"/>
                  </a:solidFill>
                  <a:latin typeface="Calibri" panose="020F0502020204030204"/>
                </a:rPr>
                <a:t>DSOC</a:t>
              </a:r>
            </a:p>
            <a:p>
              <a:pPr algn="r" defTabSz="342900">
                <a:defRPr/>
              </a:pPr>
              <a:r>
                <a:rPr lang="en-US" sz="1350" b="1" dirty="0">
                  <a:solidFill>
                    <a:prstClr val="black"/>
                  </a:solidFill>
                  <a:latin typeface="Calibri" panose="020F0502020204030204"/>
                </a:rPr>
                <a:t>Psyche</a:t>
              </a:r>
            </a:p>
          </p:txBody>
        </p:sp>
      </p:grpSp>
      <p:grpSp>
        <p:nvGrpSpPr>
          <p:cNvPr id="252" name="Group 251"/>
          <p:cNvGrpSpPr/>
          <p:nvPr/>
        </p:nvGrpSpPr>
        <p:grpSpPr>
          <a:xfrm>
            <a:off x="7038310" y="1731139"/>
            <a:ext cx="2564610" cy="4098209"/>
            <a:chOff x="5689527" y="1547222"/>
            <a:chExt cx="2735584" cy="4371421"/>
          </a:xfrm>
        </p:grpSpPr>
        <p:sp>
          <p:nvSpPr>
            <p:cNvPr id="248" name="5-Point Star 247"/>
            <p:cNvSpPr/>
            <p:nvPr/>
          </p:nvSpPr>
          <p:spPr>
            <a:xfrm>
              <a:off x="6886788" y="3916631"/>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249" name="TextBox 248"/>
            <p:cNvSpPr txBox="1"/>
            <p:nvPr/>
          </p:nvSpPr>
          <p:spPr>
            <a:xfrm>
              <a:off x="7014574" y="3791576"/>
              <a:ext cx="1410537" cy="400109"/>
            </a:xfrm>
            <a:prstGeom prst="rect">
              <a:avLst/>
            </a:prstGeom>
            <a:noFill/>
          </p:spPr>
          <p:txBody>
            <a:bodyPr wrap="square" rtlCol="0">
              <a:spAutoFit/>
            </a:bodyPr>
            <a:lstStyle/>
            <a:p>
              <a:pPr defTabSz="342900">
                <a:defRPr/>
              </a:pPr>
              <a:r>
                <a:rPr lang="en-US" sz="1350" b="1" dirty="0">
                  <a:solidFill>
                    <a:prstClr val="black"/>
                  </a:solidFill>
                  <a:latin typeface="Calibri" panose="020F0502020204030204"/>
                </a:rPr>
                <a:t>Gen 2 DSOC</a:t>
              </a:r>
            </a:p>
          </p:txBody>
        </p:sp>
        <p:cxnSp>
          <p:nvCxnSpPr>
            <p:cNvPr id="251" name="Straight Connector 250"/>
            <p:cNvCxnSpPr/>
            <p:nvPr/>
          </p:nvCxnSpPr>
          <p:spPr bwMode="auto">
            <a:xfrm>
              <a:off x="5689527" y="1547222"/>
              <a:ext cx="2324748" cy="4371421"/>
            </a:xfrm>
            <a:prstGeom prst="line">
              <a:avLst/>
            </a:prstGeom>
            <a:solidFill>
              <a:srgbClr val="4F81BD"/>
            </a:solidFill>
            <a:ln w="38100" cap="flat" cmpd="sng" algn="ctr">
              <a:solidFill>
                <a:schemeClr val="accent6">
                  <a:lumMod val="75000"/>
                </a:schemeClr>
              </a:solidFill>
              <a:prstDash val="dash"/>
              <a:round/>
              <a:headEnd type="none" w="sm" len="sm"/>
              <a:tailEnd type="none" w="sm" len="sm"/>
            </a:ln>
            <a:effectLst/>
          </p:spPr>
        </p:cxnSp>
      </p:grpSp>
      <p:grpSp>
        <p:nvGrpSpPr>
          <p:cNvPr id="8" name="Group 7"/>
          <p:cNvGrpSpPr/>
          <p:nvPr/>
        </p:nvGrpSpPr>
        <p:grpSpPr>
          <a:xfrm>
            <a:off x="2999766" y="1388936"/>
            <a:ext cx="1391825" cy="439800"/>
            <a:chOff x="1381745" y="1182208"/>
            <a:chExt cx="1484613" cy="469120"/>
          </a:xfrm>
        </p:grpSpPr>
        <p:sp>
          <p:nvSpPr>
            <p:cNvPr id="235" name="5-Point Star 234"/>
            <p:cNvSpPr/>
            <p:nvPr/>
          </p:nvSpPr>
          <p:spPr>
            <a:xfrm>
              <a:off x="2088150" y="1479878"/>
              <a:ext cx="171450" cy="171450"/>
            </a:xfrm>
            <a:prstGeom prst="star5">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endParaRPr lang="en-US" sz="1350">
                <a:solidFill>
                  <a:prstClr val="white"/>
                </a:solidFill>
                <a:latin typeface="Calibri" panose="020F0502020204030204"/>
              </a:endParaRPr>
            </a:p>
          </p:txBody>
        </p:sp>
        <p:sp>
          <p:nvSpPr>
            <p:cNvPr id="236" name="TextBox 235"/>
            <p:cNvSpPr txBox="1"/>
            <p:nvPr/>
          </p:nvSpPr>
          <p:spPr>
            <a:xfrm>
              <a:off x="1381745" y="1182208"/>
              <a:ext cx="1484613" cy="400109"/>
            </a:xfrm>
            <a:prstGeom prst="rect">
              <a:avLst/>
            </a:prstGeom>
            <a:noFill/>
          </p:spPr>
          <p:txBody>
            <a:bodyPr wrap="square" rtlCol="0">
              <a:spAutoFit/>
            </a:bodyPr>
            <a:lstStyle/>
            <a:p>
              <a:pPr algn="r" defTabSz="342900">
                <a:defRPr/>
              </a:pPr>
              <a:r>
                <a:rPr lang="en-US" sz="1350" b="1" dirty="0">
                  <a:solidFill>
                    <a:prstClr val="black"/>
                  </a:solidFill>
                  <a:latin typeface="Calibri" panose="020F0502020204030204"/>
                </a:rPr>
                <a:t>TBIRD Demo</a:t>
              </a:r>
            </a:p>
          </p:txBody>
        </p:sp>
      </p:grpSp>
      <p:grpSp>
        <p:nvGrpSpPr>
          <p:cNvPr id="14" name="Group 13"/>
          <p:cNvGrpSpPr/>
          <p:nvPr/>
        </p:nvGrpSpPr>
        <p:grpSpPr>
          <a:xfrm>
            <a:off x="4456625" y="4583837"/>
            <a:ext cx="1122164" cy="1087934"/>
            <a:chOff x="2821029" y="4110833"/>
            <a:chExt cx="1196975" cy="1160463"/>
          </a:xfrm>
        </p:grpSpPr>
        <p:grpSp>
          <p:nvGrpSpPr>
            <p:cNvPr id="11" name="Group 10"/>
            <p:cNvGrpSpPr/>
            <p:nvPr/>
          </p:nvGrpSpPr>
          <p:grpSpPr>
            <a:xfrm>
              <a:off x="2821029" y="4110833"/>
              <a:ext cx="1196975" cy="1160463"/>
              <a:chOff x="4799685" y="924465"/>
              <a:chExt cx="1196975" cy="1160463"/>
            </a:xfrm>
          </p:grpSpPr>
          <p:sp>
            <p:nvSpPr>
              <p:cNvPr id="136" name="Rectangle 135"/>
              <p:cNvSpPr/>
              <p:nvPr/>
            </p:nvSpPr>
            <p:spPr bwMode="auto">
              <a:xfrm>
                <a:off x="4836198" y="924465"/>
                <a:ext cx="1160462" cy="1160463"/>
              </a:xfrm>
              <a:prstGeom prst="rect">
                <a:avLst/>
              </a:prstGeom>
              <a:solidFill>
                <a:srgbClr val="E4782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n-US" sz="1350" dirty="0">
                  <a:solidFill>
                    <a:prstClr val="white"/>
                  </a:solidFill>
                  <a:latin typeface="Calibri" panose="020F0502020204030204"/>
                </a:endParaRPr>
              </a:p>
            </p:txBody>
          </p:sp>
          <p:pic>
            <p:nvPicPr>
              <p:cNvPr id="207" name="Picture 10" descr="book.png"/>
              <p:cNvPicPr>
                <a:picLocks noChangeAspect="1"/>
              </p:cNvPicPr>
              <p:nvPr/>
            </p:nvPicPr>
            <p:blipFill>
              <a:blip r:embed="rId2" cstate="print"/>
              <a:srcRect/>
              <a:stretch>
                <a:fillRect/>
              </a:stretch>
            </p:blipFill>
            <p:spPr bwMode="auto">
              <a:xfrm rot="20400000">
                <a:off x="4799685" y="1040961"/>
                <a:ext cx="1185321" cy="868486"/>
              </a:xfrm>
              <a:prstGeom prst="rect">
                <a:avLst/>
              </a:prstGeom>
              <a:noFill/>
              <a:ln w="9525">
                <a:noFill/>
                <a:miter lim="800000"/>
                <a:headEnd/>
                <a:tailEnd/>
              </a:ln>
            </p:spPr>
          </p:pic>
        </p:grpSp>
        <p:sp>
          <p:nvSpPr>
            <p:cNvPr id="13" name="TextBox 12"/>
            <p:cNvSpPr txBox="1"/>
            <p:nvPr/>
          </p:nvSpPr>
          <p:spPr>
            <a:xfrm>
              <a:off x="2847629" y="4208856"/>
              <a:ext cx="1124668" cy="769442"/>
            </a:xfrm>
            <a:prstGeom prst="rect">
              <a:avLst/>
            </a:prstGeom>
            <a:noFill/>
          </p:spPr>
          <p:txBody>
            <a:bodyPr wrap="none" rtlCol="0">
              <a:spAutoFit/>
            </a:bodyPr>
            <a:lstStyle/>
            <a:p>
              <a:pPr algn="ctr" defTabSz="342900">
                <a:defRPr/>
              </a:pPr>
              <a:r>
                <a:rPr lang="en-US" sz="1050" b="1" dirty="0">
                  <a:solidFill>
                    <a:prstClr val="black"/>
                  </a:solidFill>
                  <a:latin typeface="Calibri" panose="020F0502020204030204"/>
                </a:rPr>
                <a:t>CCSDS</a:t>
              </a:r>
            </a:p>
            <a:p>
              <a:pPr algn="ctr" defTabSz="342900">
                <a:defRPr/>
              </a:pPr>
              <a:r>
                <a:rPr lang="en-US" sz="1050" b="1" dirty="0">
                  <a:solidFill>
                    <a:prstClr val="black"/>
                  </a:solidFill>
                  <a:latin typeface="Calibri" panose="020F0502020204030204"/>
                </a:rPr>
                <a:t>High Data</a:t>
              </a:r>
            </a:p>
            <a:p>
              <a:pPr algn="ctr" defTabSz="342900">
                <a:defRPr/>
              </a:pPr>
              <a:r>
                <a:rPr lang="en-US" sz="1050" b="1" dirty="0">
                  <a:solidFill>
                    <a:prstClr val="black"/>
                  </a:solidFill>
                  <a:latin typeface="Calibri" panose="020F0502020204030204"/>
                </a:rPr>
                <a:t>Throughput</a:t>
              </a:r>
            </a:p>
          </p:txBody>
        </p:sp>
      </p:grpSp>
      <p:grpSp>
        <p:nvGrpSpPr>
          <p:cNvPr id="17" name="Group 16"/>
          <p:cNvGrpSpPr/>
          <p:nvPr/>
        </p:nvGrpSpPr>
        <p:grpSpPr>
          <a:xfrm>
            <a:off x="6247446" y="4578610"/>
            <a:ext cx="1142024" cy="1086446"/>
            <a:chOff x="4845937" y="4584524"/>
            <a:chExt cx="1218159" cy="1158875"/>
          </a:xfrm>
        </p:grpSpPr>
        <p:grpSp>
          <p:nvGrpSpPr>
            <p:cNvPr id="12" name="Group 11"/>
            <p:cNvGrpSpPr/>
            <p:nvPr/>
          </p:nvGrpSpPr>
          <p:grpSpPr>
            <a:xfrm>
              <a:off x="4845937" y="4584524"/>
              <a:ext cx="1218159" cy="1158875"/>
              <a:chOff x="5586155" y="4287867"/>
              <a:chExt cx="1218159" cy="1158875"/>
            </a:xfrm>
          </p:grpSpPr>
          <p:sp>
            <p:nvSpPr>
              <p:cNvPr id="210" name="Rectangle 209"/>
              <p:cNvSpPr/>
              <p:nvPr/>
            </p:nvSpPr>
            <p:spPr bwMode="auto">
              <a:xfrm>
                <a:off x="5586155" y="4287867"/>
                <a:ext cx="1160462" cy="1158875"/>
              </a:xfrm>
              <a:prstGeom prst="rect">
                <a:avLst/>
              </a:prstGeom>
              <a:solidFill>
                <a:srgbClr val="005FA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n-US" sz="1350" dirty="0">
                  <a:solidFill>
                    <a:prstClr val="white"/>
                  </a:solidFill>
                  <a:latin typeface="Calibri" panose="020F0502020204030204"/>
                </a:endParaRPr>
              </a:p>
            </p:txBody>
          </p:sp>
          <p:pic>
            <p:nvPicPr>
              <p:cNvPr id="214" name="Picture 3" descr="book.png"/>
              <p:cNvPicPr>
                <a:picLocks noChangeAspect="1"/>
              </p:cNvPicPr>
              <p:nvPr/>
            </p:nvPicPr>
            <p:blipFill>
              <a:blip r:embed="rId2" cstate="print"/>
              <a:srcRect/>
              <a:stretch>
                <a:fillRect/>
              </a:stretch>
            </p:blipFill>
            <p:spPr bwMode="auto">
              <a:xfrm rot="20400000">
                <a:off x="5618993" y="4428076"/>
                <a:ext cx="1185321" cy="867297"/>
              </a:xfrm>
              <a:prstGeom prst="rect">
                <a:avLst/>
              </a:prstGeom>
              <a:noFill/>
              <a:ln w="9525">
                <a:noFill/>
                <a:miter lim="800000"/>
                <a:headEnd/>
                <a:tailEnd/>
              </a:ln>
            </p:spPr>
          </p:pic>
        </p:grpSp>
        <p:sp>
          <p:nvSpPr>
            <p:cNvPr id="216" name="TextBox 215"/>
            <p:cNvSpPr txBox="1"/>
            <p:nvPr/>
          </p:nvSpPr>
          <p:spPr>
            <a:xfrm>
              <a:off x="4882597" y="4764689"/>
              <a:ext cx="1169551" cy="769442"/>
            </a:xfrm>
            <a:prstGeom prst="rect">
              <a:avLst/>
            </a:prstGeom>
            <a:noFill/>
          </p:spPr>
          <p:txBody>
            <a:bodyPr wrap="none" rtlCol="0">
              <a:spAutoFit/>
            </a:bodyPr>
            <a:lstStyle/>
            <a:p>
              <a:pPr algn="ctr" defTabSz="342900">
                <a:defRPr/>
              </a:pPr>
              <a:r>
                <a:rPr lang="en-US" sz="1050" b="1" dirty="0">
                  <a:solidFill>
                    <a:prstClr val="black"/>
                  </a:solidFill>
                  <a:latin typeface="Calibri" panose="020F0502020204030204"/>
                </a:rPr>
                <a:t>CCSDS</a:t>
              </a:r>
            </a:p>
            <a:p>
              <a:pPr algn="ctr" defTabSz="342900">
                <a:defRPr/>
              </a:pPr>
              <a:r>
                <a:rPr lang="en-US" sz="1050" b="1" dirty="0">
                  <a:solidFill>
                    <a:prstClr val="black"/>
                  </a:solidFill>
                  <a:latin typeface="Calibri" panose="020F0502020204030204"/>
                </a:rPr>
                <a:t>High Photon</a:t>
              </a:r>
            </a:p>
            <a:p>
              <a:pPr algn="ctr" defTabSz="342900">
                <a:defRPr/>
              </a:pPr>
              <a:r>
                <a:rPr lang="en-US" sz="1050" b="1" dirty="0">
                  <a:solidFill>
                    <a:prstClr val="black"/>
                  </a:solidFill>
                  <a:latin typeface="Calibri" panose="020F0502020204030204"/>
                </a:rPr>
                <a:t>Efficiency</a:t>
              </a:r>
            </a:p>
          </p:txBody>
        </p:sp>
      </p:grpSp>
      <p:grpSp>
        <p:nvGrpSpPr>
          <p:cNvPr id="16" name="Group 15"/>
          <p:cNvGrpSpPr/>
          <p:nvPr/>
        </p:nvGrpSpPr>
        <p:grpSpPr>
          <a:xfrm>
            <a:off x="3141364" y="2679939"/>
            <a:ext cx="1246736" cy="2980074"/>
            <a:chOff x="1532783" y="2559277"/>
            <a:chExt cx="1329852" cy="3178744"/>
          </a:xfrm>
        </p:grpSpPr>
        <p:grpSp>
          <p:nvGrpSpPr>
            <p:cNvPr id="15" name="Group 14"/>
            <p:cNvGrpSpPr/>
            <p:nvPr/>
          </p:nvGrpSpPr>
          <p:grpSpPr>
            <a:xfrm>
              <a:off x="1581307" y="2559277"/>
              <a:ext cx="1211788" cy="3178744"/>
              <a:chOff x="1581307" y="2559277"/>
              <a:chExt cx="1211788" cy="3178744"/>
            </a:xfrm>
          </p:grpSpPr>
          <p:sp>
            <p:nvSpPr>
              <p:cNvPr id="240" name="Rounded Rectangle 239"/>
              <p:cNvSpPr/>
              <p:nvPr/>
            </p:nvSpPr>
            <p:spPr>
              <a:xfrm>
                <a:off x="1610773" y="2559277"/>
                <a:ext cx="1182322" cy="1717465"/>
              </a:xfrm>
              <a:prstGeom prst="roundRect">
                <a:avLst/>
              </a:prstGeom>
              <a:solidFill>
                <a:schemeClr val="accent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342900">
                  <a:defRPr/>
                </a:pPr>
                <a:r>
                  <a:rPr lang="en-US" sz="900" b="1" dirty="0">
                    <a:solidFill>
                      <a:prstClr val="black"/>
                    </a:solidFill>
                    <a:latin typeface="Calibri" panose="020F0502020204030204"/>
                  </a:rPr>
                  <a:t>Commercial</a:t>
                </a:r>
              </a:p>
              <a:p>
                <a:pPr algn="ctr" defTabSz="342900">
                  <a:defRPr/>
                </a:pPr>
                <a:r>
                  <a:rPr lang="en-US" sz="900" b="1" dirty="0">
                    <a:solidFill>
                      <a:prstClr val="black"/>
                    </a:solidFill>
                    <a:latin typeface="Calibri" panose="020F0502020204030204"/>
                  </a:rPr>
                  <a:t>LEO </a:t>
                </a:r>
              </a:p>
              <a:p>
                <a:pPr algn="ctr" defTabSz="342900">
                  <a:defRPr/>
                </a:pPr>
                <a:r>
                  <a:rPr lang="en-US" sz="900" b="1" dirty="0">
                    <a:solidFill>
                      <a:prstClr val="black"/>
                    </a:solidFill>
                    <a:latin typeface="Calibri" panose="020F0502020204030204"/>
                  </a:rPr>
                  <a:t>Crosslinks</a:t>
                </a:r>
              </a:p>
              <a:p>
                <a:pPr algn="ctr" defTabSz="342900">
                  <a:defRPr/>
                </a:pPr>
                <a:r>
                  <a:rPr lang="en-US" sz="900" b="1" dirty="0">
                    <a:solidFill>
                      <a:prstClr val="black"/>
                    </a:solidFill>
                    <a:latin typeface="Calibri" panose="020F0502020204030204"/>
                  </a:rPr>
                  <a:t>Or Direct-to-Earth Using OOK</a:t>
                </a:r>
              </a:p>
              <a:p>
                <a:pPr algn="ctr" defTabSz="342900">
                  <a:defRPr/>
                </a:pPr>
                <a:r>
                  <a:rPr lang="en-US" sz="900" b="1" dirty="0">
                    <a:solidFill>
                      <a:prstClr val="black"/>
                    </a:solidFill>
                    <a:latin typeface="Calibri" panose="020F0502020204030204"/>
                  </a:rPr>
                  <a:t>To Commercial OGS</a:t>
                </a:r>
              </a:p>
            </p:txBody>
          </p:sp>
          <p:grpSp>
            <p:nvGrpSpPr>
              <p:cNvPr id="220" name="Group 219"/>
              <p:cNvGrpSpPr/>
              <p:nvPr/>
            </p:nvGrpSpPr>
            <p:grpSpPr>
              <a:xfrm>
                <a:off x="1581307" y="4579146"/>
                <a:ext cx="1196974" cy="1158875"/>
                <a:chOff x="5995276" y="4276933"/>
                <a:chExt cx="1196974" cy="1158875"/>
              </a:xfrm>
            </p:grpSpPr>
            <p:sp>
              <p:nvSpPr>
                <p:cNvPr id="221" name="Rectangle 220"/>
                <p:cNvSpPr/>
                <p:nvPr/>
              </p:nvSpPr>
              <p:spPr bwMode="auto">
                <a:xfrm>
                  <a:off x="6031788" y="4276933"/>
                  <a:ext cx="1160462" cy="1158875"/>
                </a:xfrm>
                <a:prstGeom prst="rect">
                  <a:avLst/>
                </a:prstGeom>
                <a:solidFill>
                  <a:srgbClr val="005FA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n-US" sz="1350" dirty="0">
                    <a:solidFill>
                      <a:prstClr val="white"/>
                    </a:solidFill>
                    <a:latin typeface="Calibri" panose="020F0502020204030204"/>
                  </a:endParaRPr>
                </a:p>
              </p:txBody>
            </p:sp>
            <p:pic>
              <p:nvPicPr>
                <p:cNvPr id="222" name="Picture 3" descr="book.png"/>
                <p:cNvPicPr>
                  <a:picLocks noChangeAspect="1"/>
                </p:cNvPicPr>
                <p:nvPr/>
              </p:nvPicPr>
              <p:blipFill>
                <a:blip r:embed="rId2" cstate="print"/>
                <a:srcRect/>
                <a:stretch>
                  <a:fillRect/>
                </a:stretch>
              </p:blipFill>
              <p:spPr bwMode="auto">
                <a:xfrm rot="20400000">
                  <a:off x="5995276" y="4393270"/>
                  <a:ext cx="1185321" cy="867297"/>
                </a:xfrm>
                <a:prstGeom prst="rect">
                  <a:avLst/>
                </a:prstGeom>
                <a:noFill/>
                <a:ln w="9525">
                  <a:noFill/>
                  <a:miter lim="800000"/>
                  <a:headEnd/>
                  <a:tailEnd/>
                </a:ln>
              </p:spPr>
            </p:pic>
          </p:grpSp>
        </p:grpSp>
        <p:sp>
          <p:nvSpPr>
            <p:cNvPr id="223" name="TextBox 222"/>
            <p:cNvSpPr txBox="1"/>
            <p:nvPr/>
          </p:nvSpPr>
          <p:spPr>
            <a:xfrm>
              <a:off x="1532783" y="4692176"/>
              <a:ext cx="1329852" cy="769441"/>
            </a:xfrm>
            <a:prstGeom prst="rect">
              <a:avLst/>
            </a:prstGeom>
            <a:noFill/>
          </p:spPr>
          <p:txBody>
            <a:bodyPr wrap="none" rtlCol="0">
              <a:spAutoFit/>
            </a:bodyPr>
            <a:lstStyle/>
            <a:p>
              <a:pPr algn="ctr" defTabSz="342900">
                <a:defRPr/>
              </a:pPr>
              <a:r>
                <a:rPr lang="en-US" sz="1050" b="1" dirty="0">
                  <a:solidFill>
                    <a:prstClr val="black"/>
                  </a:solidFill>
                  <a:latin typeface="Calibri" panose="020F0502020204030204"/>
                </a:rPr>
                <a:t>CCSDS</a:t>
              </a:r>
            </a:p>
            <a:p>
              <a:pPr algn="ctr" defTabSz="342900">
                <a:defRPr/>
              </a:pPr>
              <a:r>
                <a:rPr lang="en-US" sz="1050" b="1" dirty="0">
                  <a:solidFill>
                    <a:prstClr val="black"/>
                  </a:solidFill>
                  <a:latin typeface="Calibri" panose="020F0502020204030204"/>
                </a:rPr>
                <a:t>Optical On-Off</a:t>
              </a:r>
            </a:p>
            <a:p>
              <a:pPr algn="ctr" defTabSz="342900">
                <a:defRPr/>
              </a:pPr>
              <a:r>
                <a:rPr lang="en-US" sz="1050" b="1" dirty="0">
                  <a:solidFill>
                    <a:prstClr val="black"/>
                  </a:solidFill>
                  <a:latin typeface="Calibri" panose="020F0502020204030204"/>
                </a:rPr>
                <a:t>Keying</a:t>
              </a:r>
            </a:p>
          </p:txBody>
        </p:sp>
      </p:grpSp>
      <p:sp>
        <p:nvSpPr>
          <p:cNvPr id="229" name="Right Arrow 228"/>
          <p:cNvSpPr/>
          <p:nvPr/>
        </p:nvSpPr>
        <p:spPr>
          <a:xfrm>
            <a:off x="5319036" y="3177438"/>
            <a:ext cx="609318" cy="1329449"/>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600" b="1" dirty="0">
                <a:solidFill>
                  <a:prstClr val="white"/>
                </a:solidFill>
                <a:latin typeface="Calibri"/>
              </a:rPr>
              <a:t>100X</a:t>
            </a:r>
          </a:p>
          <a:p>
            <a:pPr algn="ctr" defTabSz="685800"/>
            <a:r>
              <a:rPr lang="en-US" sz="600" b="1" dirty="0">
                <a:solidFill>
                  <a:prstClr val="white"/>
                </a:solidFill>
                <a:latin typeface="Calibri"/>
              </a:rPr>
              <a:t>More Loss</a:t>
            </a:r>
          </a:p>
          <a:p>
            <a:pPr algn="ctr" defTabSz="685800"/>
            <a:r>
              <a:rPr lang="en-US" sz="600" b="1" dirty="0">
                <a:solidFill>
                  <a:prstClr val="white"/>
                </a:solidFill>
                <a:latin typeface="Calibri"/>
              </a:rPr>
              <a:t>so PPM</a:t>
            </a:r>
          </a:p>
        </p:txBody>
      </p:sp>
      <p:sp>
        <p:nvSpPr>
          <p:cNvPr id="237" name="Right Arrow 236"/>
          <p:cNvSpPr/>
          <p:nvPr/>
        </p:nvSpPr>
        <p:spPr>
          <a:xfrm>
            <a:off x="6320516" y="2923895"/>
            <a:ext cx="894038" cy="115919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600" b="1" dirty="0">
                <a:solidFill>
                  <a:prstClr val="white"/>
                </a:solidFill>
                <a:latin typeface="Calibri"/>
              </a:rPr>
              <a:t>1,000,000X</a:t>
            </a:r>
          </a:p>
          <a:p>
            <a:pPr algn="ctr" defTabSz="685800"/>
            <a:r>
              <a:rPr lang="en-US" sz="600" b="1" dirty="0">
                <a:solidFill>
                  <a:prstClr val="white"/>
                </a:solidFill>
                <a:latin typeface="Calibri"/>
              </a:rPr>
              <a:t>More Loss so PPM, Large OGS</a:t>
            </a:r>
          </a:p>
        </p:txBody>
      </p:sp>
      <p:sp>
        <p:nvSpPr>
          <p:cNvPr id="238" name="Right Arrow 237"/>
          <p:cNvSpPr/>
          <p:nvPr/>
        </p:nvSpPr>
        <p:spPr>
          <a:xfrm>
            <a:off x="4327324" y="2705575"/>
            <a:ext cx="584170" cy="1276756"/>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US" sz="500" b="1" dirty="0">
                <a:solidFill>
                  <a:prstClr val="white"/>
                </a:solidFill>
                <a:latin typeface="Calibri"/>
              </a:rPr>
              <a:t>100X</a:t>
            </a:r>
          </a:p>
          <a:p>
            <a:pPr algn="ctr" defTabSz="685800"/>
            <a:r>
              <a:rPr lang="en-US" sz="500" b="1" dirty="0">
                <a:solidFill>
                  <a:prstClr val="white"/>
                </a:solidFill>
                <a:latin typeface="Calibri"/>
              </a:rPr>
              <a:t>More Loss so PSK</a:t>
            </a:r>
          </a:p>
        </p:txBody>
      </p:sp>
      <p:sp>
        <p:nvSpPr>
          <p:cNvPr id="239" name="Slide Number Placeholder 2">
            <a:extLst>
              <a:ext uri="{FF2B5EF4-FFF2-40B4-BE49-F238E27FC236}">
                <a16:creationId xmlns:a16="http://schemas.microsoft.com/office/drawing/2014/main" id="{3ABD2BBF-E638-4EA6-B707-3F53157812E1}"/>
              </a:ext>
            </a:extLst>
          </p:cNvPr>
          <p:cNvSpPr txBox="1">
            <a:spLocks/>
          </p:cNvSpPr>
          <p:nvPr/>
        </p:nvSpPr>
        <p:spPr>
          <a:xfrm>
            <a:off x="9426470" y="6343716"/>
            <a:ext cx="23976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D93B3ED-23C5-48B0-BCF7-C9826CF8D9A0}" type="slidenum">
              <a:rPr lang="en-US" sz="1200" smtClean="0">
                <a:solidFill>
                  <a:prstClr val="black">
                    <a:tint val="75000"/>
                  </a:prstClr>
                </a:solidFill>
                <a:latin typeface="Calibri"/>
              </a:rPr>
              <a:pPr algn="r">
                <a:defRPr/>
              </a:pPr>
              <a:t>12</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25581910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3"/>
          <p:cNvSpPr>
            <a:spLocks noGrp="1" noChangeArrowheads="1"/>
          </p:cNvSpPr>
          <p:nvPr>
            <p:ph type="title"/>
          </p:nvPr>
        </p:nvSpPr>
        <p:spPr>
          <a:xfrm>
            <a:off x="3649266" y="66777"/>
            <a:ext cx="5314950" cy="791204"/>
          </a:xfrm>
        </p:spPr>
        <p:txBody>
          <a:bodyPr>
            <a:noAutofit/>
          </a:bodyPr>
          <a:lstStyle/>
          <a:p>
            <a:pPr algn="ctr"/>
            <a:r>
              <a:rPr lang="en-US" altLang="en-US" sz="2400" b="1" dirty="0">
                <a:latin typeface="Helvetica" panose="020B0604020202020204" pitchFamily="34" charset="0"/>
                <a:cs typeface="Helvetica" panose="020B0604020202020204" pitchFamily="34" charset="0"/>
              </a:rPr>
              <a:t>Detection Sensitivity</a:t>
            </a:r>
            <a:br>
              <a:rPr lang="en-US" altLang="en-US" sz="2400" b="1" dirty="0">
                <a:latin typeface="Helvetica" panose="020B0604020202020204" pitchFamily="34" charset="0"/>
                <a:cs typeface="Helvetica" panose="020B0604020202020204" pitchFamily="34" charset="0"/>
              </a:rPr>
            </a:br>
            <a:r>
              <a:rPr lang="en-US" altLang="en-US" sz="2400" b="1" dirty="0">
                <a:latin typeface="Helvetica" panose="020B0604020202020204" pitchFamily="34" charset="0"/>
                <a:cs typeface="Helvetica" panose="020B0604020202020204" pitchFamily="34" charset="0"/>
              </a:rPr>
              <a:t>in Optical Communications</a:t>
            </a:r>
          </a:p>
        </p:txBody>
      </p:sp>
      <p:grpSp>
        <p:nvGrpSpPr>
          <p:cNvPr id="2" name="Group 1"/>
          <p:cNvGrpSpPr>
            <a:grpSpLocks noChangeAspect="1"/>
          </p:cNvGrpSpPr>
          <p:nvPr/>
        </p:nvGrpSpPr>
        <p:grpSpPr>
          <a:xfrm>
            <a:off x="2076781" y="1414413"/>
            <a:ext cx="8505089" cy="4759525"/>
            <a:chOff x="2983824" y="1781175"/>
            <a:chExt cx="6804074" cy="3807620"/>
          </a:xfrm>
        </p:grpSpPr>
        <p:sp>
          <p:nvSpPr>
            <p:cNvPr id="68" name="Rectangle 67"/>
            <p:cNvSpPr/>
            <p:nvPr/>
          </p:nvSpPr>
          <p:spPr bwMode="auto">
            <a:xfrm>
              <a:off x="8842094" y="2986519"/>
              <a:ext cx="870347" cy="870347"/>
            </a:xfrm>
            <a:prstGeom prst="rect">
              <a:avLst/>
            </a:prstGeom>
            <a:solidFill>
              <a:srgbClr val="E4782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n-US" sz="1350" dirty="0">
                <a:solidFill>
                  <a:prstClr val="white"/>
                </a:solidFill>
                <a:latin typeface="Calibri" panose="020F0502020204030204"/>
              </a:endParaRPr>
            </a:p>
          </p:txBody>
        </p:sp>
        <p:pic>
          <p:nvPicPr>
            <p:cNvPr id="6" name="Picture 2" descr="preamp"/>
            <p:cNvPicPr>
              <a:picLocks noChangeAspect="1" noChangeArrowheads="1"/>
            </p:cNvPicPr>
            <p:nvPr/>
          </p:nvPicPr>
          <p:blipFill>
            <a:blip r:embed="rId2">
              <a:extLst>
                <a:ext uri="{28A0092B-C50C-407E-A947-70E740481C1C}">
                  <a14:useLocalDpi xmlns:a14="http://schemas.microsoft.com/office/drawing/2010/main" val="0"/>
                </a:ext>
              </a:extLst>
            </a:blip>
            <a:srcRect l="-2" r="52884"/>
            <a:stretch>
              <a:fillRect/>
            </a:stretch>
          </p:blipFill>
          <p:spPr bwMode="auto">
            <a:xfrm>
              <a:off x="5950744" y="1781175"/>
              <a:ext cx="2057400" cy="90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descr="coherent"/>
            <p:cNvPicPr>
              <a:picLocks noChangeAspect="1" noChangeArrowheads="1"/>
            </p:cNvPicPr>
            <p:nvPr/>
          </p:nvPicPr>
          <p:blipFill>
            <a:blip r:embed="rId3">
              <a:extLst>
                <a:ext uri="{28A0092B-C50C-407E-A947-70E740481C1C}">
                  <a14:useLocalDpi xmlns:a14="http://schemas.microsoft.com/office/drawing/2010/main" val="0"/>
                </a:ext>
              </a:extLst>
            </a:blip>
            <a:srcRect r="31091"/>
            <a:stretch>
              <a:fillRect/>
            </a:stretch>
          </p:blipFill>
          <p:spPr bwMode="auto">
            <a:xfrm>
              <a:off x="5666187" y="2971801"/>
              <a:ext cx="3039665"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descr="photoncounting2"/>
            <p:cNvPicPr>
              <a:picLocks noChangeAspect="1" noChangeArrowheads="1"/>
            </p:cNvPicPr>
            <p:nvPr/>
          </p:nvPicPr>
          <p:blipFill>
            <a:blip r:embed="rId4">
              <a:extLst>
                <a:ext uri="{28A0092B-C50C-407E-A947-70E740481C1C}">
                  <a14:useLocalDpi xmlns:a14="http://schemas.microsoft.com/office/drawing/2010/main" val="0"/>
                </a:ext>
              </a:extLst>
            </a:blip>
            <a:srcRect r="56609"/>
            <a:stretch>
              <a:fillRect/>
            </a:stretch>
          </p:blipFill>
          <p:spPr bwMode="auto">
            <a:xfrm>
              <a:off x="6917532" y="4171951"/>
              <a:ext cx="1577579" cy="67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6"/>
            <p:cNvSpPr txBox="1">
              <a:spLocks noChangeArrowheads="1"/>
            </p:cNvSpPr>
            <p:nvPr/>
          </p:nvSpPr>
          <p:spPr bwMode="auto">
            <a:xfrm>
              <a:off x="5660232" y="2994423"/>
              <a:ext cx="686991" cy="66595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13716" rIns="0" bIns="13716">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685800">
                <a:lnSpc>
                  <a:spcPct val="90000"/>
                </a:lnSpc>
                <a:spcBef>
                  <a:spcPct val="35000"/>
                </a:spcBef>
                <a:defRPr/>
              </a:pPr>
              <a:r>
                <a:rPr lang="en-US" altLang="en-US" sz="1050" b="1">
                  <a:solidFill>
                    <a:srgbClr val="000000"/>
                  </a:solidFill>
                </a:rPr>
                <a:t>Received</a:t>
              </a:r>
              <a:br>
                <a:rPr lang="en-US" altLang="en-US" sz="1050" b="1">
                  <a:solidFill>
                    <a:srgbClr val="000000"/>
                  </a:solidFill>
                </a:rPr>
              </a:br>
              <a:r>
                <a:rPr lang="en-US" altLang="en-US" sz="1050" b="1">
                  <a:solidFill>
                    <a:srgbClr val="000000"/>
                  </a:solidFill>
                </a:rPr>
                <a:t>Signal</a:t>
              </a:r>
            </a:p>
            <a:p>
              <a:pPr algn="ctr" defTabSz="685800">
                <a:lnSpc>
                  <a:spcPct val="90000"/>
                </a:lnSpc>
                <a:spcBef>
                  <a:spcPct val="35000"/>
                </a:spcBef>
                <a:defRPr/>
              </a:pPr>
              <a:r>
                <a:rPr lang="en-US" altLang="en-US" sz="1050" b="1">
                  <a:solidFill>
                    <a:srgbClr val="000000"/>
                  </a:solidFill>
                </a:rPr>
                <a:t>Local</a:t>
              </a:r>
              <a:br>
                <a:rPr lang="en-US" altLang="en-US" sz="1050" b="1">
                  <a:solidFill>
                    <a:srgbClr val="000000"/>
                  </a:solidFill>
                </a:rPr>
              </a:br>
              <a:r>
                <a:rPr lang="en-US" altLang="en-US" sz="1050" b="1">
                  <a:solidFill>
                    <a:srgbClr val="000000"/>
                  </a:solidFill>
                </a:rPr>
                <a:t>Oscillator</a:t>
              </a:r>
            </a:p>
          </p:txBody>
        </p:sp>
        <p:grpSp>
          <p:nvGrpSpPr>
            <p:cNvPr id="11" name="Group 7"/>
            <p:cNvGrpSpPr>
              <a:grpSpLocks/>
            </p:cNvGrpSpPr>
            <p:nvPr/>
          </p:nvGrpSpPr>
          <p:grpSpPr bwMode="auto">
            <a:xfrm>
              <a:off x="7718824" y="2008585"/>
              <a:ext cx="729853" cy="452438"/>
              <a:chOff x="4374" y="1068"/>
              <a:chExt cx="841" cy="380"/>
            </a:xfrm>
          </p:grpSpPr>
          <p:sp>
            <p:nvSpPr>
              <p:cNvPr id="12" name="Rectangle 8"/>
              <p:cNvSpPr>
                <a:spLocks noChangeArrowheads="1"/>
              </p:cNvSpPr>
              <p:nvPr/>
            </p:nvSpPr>
            <p:spPr bwMode="auto">
              <a:xfrm>
                <a:off x="4374" y="1068"/>
                <a:ext cx="841" cy="380"/>
              </a:xfrm>
              <a:prstGeom prst="rect">
                <a:avLst/>
              </a:prstGeom>
              <a:solidFill>
                <a:schemeClr val="bg1"/>
              </a:solidFill>
              <a:ln w="15875">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685800">
                  <a:defRPr/>
                </a:pPr>
                <a:endParaRPr lang="en-US" altLang="en-US" sz="1800" b="1">
                  <a:solidFill>
                    <a:srgbClr val="000000"/>
                  </a:solidFill>
                </a:endParaRPr>
              </a:p>
            </p:txBody>
          </p:sp>
          <p:sp>
            <p:nvSpPr>
              <p:cNvPr id="13" name="Text Box 9"/>
              <p:cNvSpPr txBox="1">
                <a:spLocks noChangeArrowheads="1"/>
              </p:cNvSpPr>
              <p:nvPr/>
            </p:nvSpPr>
            <p:spPr bwMode="auto">
              <a:xfrm>
                <a:off x="4460" y="1131"/>
                <a:ext cx="706" cy="2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13716" rIns="0" bIns="13716">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685800">
                  <a:lnSpc>
                    <a:spcPct val="90000"/>
                  </a:lnSpc>
                  <a:spcBef>
                    <a:spcPct val="35000"/>
                  </a:spcBef>
                  <a:defRPr/>
                </a:pPr>
                <a:r>
                  <a:rPr lang="en-US" altLang="en-US" sz="1050" b="1">
                    <a:solidFill>
                      <a:srgbClr val="000000"/>
                    </a:solidFill>
                  </a:rPr>
                  <a:t>Power</a:t>
                </a:r>
                <a:br>
                  <a:rPr lang="en-US" altLang="en-US" sz="1050" b="1">
                    <a:solidFill>
                      <a:srgbClr val="000000"/>
                    </a:solidFill>
                  </a:rPr>
                </a:br>
                <a:r>
                  <a:rPr lang="en-US" altLang="en-US" sz="1050" b="1">
                    <a:solidFill>
                      <a:srgbClr val="000000"/>
                    </a:solidFill>
                  </a:rPr>
                  <a:t>Detection</a:t>
                </a:r>
              </a:p>
            </p:txBody>
          </p:sp>
        </p:grpSp>
        <p:sp>
          <p:nvSpPr>
            <p:cNvPr id="14" name="Line 10"/>
            <p:cNvSpPr>
              <a:spLocks noChangeShapeType="1"/>
            </p:cNvSpPr>
            <p:nvPr/>
          </p:nvSpPr>
          <p:spPr bwMode="auto">
            <a:xfrm>
              <a:off x="3592116" y="1801416"/>
              <a:ext cx="0" cy="3729038"/>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grpSp>
          <p:nvGrpSpPr>
            <p:cNvPr id="15" name="Group 11"/>
            <p:cNvGrpSpPr>
              <a:grpSpLocks/>
            </p:cNvGrpSpPr>
            <p:nvPr/>
          </p:nvGrpSpPr>
          <p:grpSpPr bwMode="auto">
            <a:xfrm>
              <a:off x="3159922" y="1975249"/>
              <a:ext cx="575072" cy="231045"/>
              <a:chOff x="3213" y="1008"/>
              <a:chExt cx="483" cy="189"/>
            </a:xfrm>
          </p:grpSpPr>
          <p:sp>
            <p:nvSpPr>
              <p:cNvPr id="16" name="Line 12"/>
              <p:cNvSpPr>
                <a:spLocks noChangeShapeType="1"/>
              </p:cNvSpPr>
              <p:nvPr/>
            </p:nvSpPr>
            <p:spPr bwMode="auto">
              <a:xfrm>
                <a:off x="3456" y="1104"/>
                <a:ext cx="24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17" name="Text Box 13"/>
              <p:cNvSpPr txBox="1">
                <a:spLocks noChangeArrowheads="1"/>
              </p:cNvSpPr>
              <p:nvPr/>
            </p:nvSpPr>
            <p:spPr bwMode="auto">
              <a:xfrm>
                <a:off x="3213" y="1008"/>
                <a:ext cx="243"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68567" tIns="34284" rIns="68567" bIns="34284">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r" defTabSz="685800">
                  <a:defRPr/>
                </a:pPr>
                <a:r>
                  <a:rPr lang="en-US" altLang="en-US" sz="1050" b="1">
                    <a:solidFill>
                      <a:srgbClr val="000000"/>
                    </a:solidFill>
                  </a:rPr>
                  <a:t>10</a:t>
                </a:r>
              </a:p>
            </p:txBody>
          </p:sp>
        </p:grpSp>
        <p:grpSp>
          <p:nvGrpSpPr>
            <p:cNvPr id="18" name="Group 14"/>
            <p:cNvGrpSpPr>
              <a:grpSpLocks/>
            </p:cNvGrpSpPr>
            <p:nvPr/>
          </p:nvGrpSpPr>
          <p:grpSpPr bwMode="auto">
            <a:xfrm>
              <a:off x="3234930" y="3575449"/>
              <a:ext cx="500063" cy="231045"/>
              <a:chOff x="3276" y="2112"/>
              <a:chExt cx="420" cy="189"/>
            </a:xfrm>
          </p:grpSpPr>
          <p:sp>
            <p:nvSpPr>
              <p:cNvPr id="19" name="Line 15"/>
              <p:cNvSpPr>
                <a:spLocks noChangeShapeType="1"/>
              </p:cNvSpPr>
              <p:nvPr/>
            </p:nvSpPr>
            <p:spPr bwMode="auto">
              <a:xfrm>
                <a:off x="3456" y="2208"/>
                <a:ext cx="24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20" name="Text Box 16"/>
              <p:cNvSpPr txBox="1">
                <a:spLocks noChangeArrowheads="1"/>
              </p:cNvSpPr>
              <p:nvPr/>
            </p:nvSpPr>
            <p:spPr bwMode="auto">
              <a:xfrm>
                <a:off x="3276" y="2112"/>
                <a:ext cx="180"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68567" tIns="34284" rIns="68567" bIns="34284">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r" defTabSz="685800">
                  <a:defRPr/>
                </a:pPr>
                <a:r>
                  <a:rPr lang="en-US" altLang="en-US" sz="1050" b="1">
                    <a:solidFill>
                      <a:srgbClr val="000000"/>
                    </a:solidFill>
                  </a:rPr>
                  <a:t>1</a:t>
                </a:r>
              </a:p>
            </p:txBody>
          </p:sp>
        </p:grpSp>
        <p:grpSp>
          <p:nvGrpSpPr>
            <p:cNvPr id="21" name="Group 17"/>
            <p:cNvGrpSpPr>
              <a:grpSpLocks/>
            </p:cNvGrpSpPr>
            <p:nvPr/>
          </p:nvGrpSpPr>
          <p:grpSpPr bwMode="auto">
            <a:xfrm>
              <a:off x="3123009" y="5178031"/>
              <a:ext cx="611981" cy="231045"/>
              <a:chOff x="3182" y="3264"/>
              <a:chExt cx="514" cy="189"/>
            </a:xfrm>
          </p:grpSpPr>
          <p:sp>
            <p:nvSpPr>
              <p:cNvPr id="22" name="Line 18"/>
              <p:cNvSpPr>
                <a:spLocks noChangeShapeType="1"/>
              </p:cNvSpPr>
              <p:nvPr/>
            </p:nvSpPr>
            <p:spPr bwMode="auto">
              <a:xfrm>
                <a:off x="3456" y="3360"/>
                <a:ext cx="240"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23" name="Text Box 19"/>
              <p:cNvSpPr txBox="1">
                <a:spLocks noChangeArrowheads="1"/>
              </p:cNvSpPr>
              <p:nvPr/>
            </p:nvSpPr>
            <p:spPr bwMode="auto">
              <a:xfrm>
                <a:off x="3182" y="3264"/>
                <a:ext cx="274" cy="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68567" tIns="34284" rIns="68567" bIns="34284">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r" defTabSz="685800">
                  <a:defRPr/>
                </a:pPr>
                <a:r>
                  <a:rPr lang="en-US" altLang="en-US" sz="1050" b="1">
                    <a:solidFill>
                      <a:srgbClr val="000000"/>
                    </a:solidFill>
                  </a:rPr>
                  <a:t>0.1</a:t>
                </a:r>
              </a:p>
            </p:txBody>
          </p:sp>
        </p:grpSp>
        <p:sp>
          <p:nvSpPr>
            <p:cNvPr id="24" name="Oval 20"/>
            <p:cNvSpPr>
              <a:spLocks noChangeArrowheads="1"/>
            </p:cNvSpPr>
            <p:nvPr/>
          </p:nvSpPr>
          <p:spPr bwMode="auto">
            <a:xfrm>
              <a:off x="3906441" y="1781176"/>
              <a:ext cx="171450" cy="940594"/>
            </a:xfrm>
            <a:prstGeom prst="ellipse">
              <a:avLst/>
            </a:prstGeom>
            <a:solidFill>
              <a:srgbClr val="0000FF"/>
            </a:solidFill>
            <a:ln w="12700">
              <a:solidFill>
                <a:schemeClr val="tx1"/>
              </a:solidFill>
              <a:round/>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endParaRPr lang="en-US" altLang="en-US" sz="1800" b="1">
                <a:solidFill>
                  <a:srgbClr val="000000"/>
                </a:solidFill>
              </a:endParaRPr>
            </a:p>
          </p:txBody>
        </p:sp>
        <p:sp>
          <p:nvSpPr>
            <p:cNvPr id="25" name="Oval 21"/>
            <p:cNvSpPr>
              <a:spLocks noChangeArrowheads="1"/>
            </p:cNvSpPr>
            <p:nvPr/>
          </p:nvSpPr>
          <p:spPr bwMode="auto">
            <a:xfrm>
              <a:off x="3906441" y="2800351"/>
              <a:ext cx="171450" cy="1438275"/>
            </a:xfrm>
            <a:prstGeom prst="ellipse">
              <a:avLst/>
            </a:prstGeom>
            <a:solidFill>
              <a:schemeClr val="accent2"/>
            </a:solidFill>
            <a:ln w="12700">
              <a:solidFill>
                <a:schemeClr val="tx1"/>
              </a:solidFill>
              <a:round/>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endParaRPr lang="en-US" altLang="en-US" sz="1800" b="1">
                <a:solidFill>
                  <a:srgbClr val="000000"/>
                </a:solidFill>
              </a:endParaRPr>
            </a:p>
          </p:txBody>
        </p:sp>
        <p:sp>
          <p:nvSpPr>
            <p:cNvPr id="26" name="Oval 22"/>
            <p:cNvSpPr>
              <a:spLocks noChangeArrowheads="1"/>
            </p:cNvSpPr>
            <p:nvPr/>
          </p:nvSpPr>
          <p:spPr bwMode="auto">
            <a:xfrm>
              <a:off x="4135041" y="4062412"/>
              <a:ext cx="171450" cy="939404"/>
            </a:xfrm>
            <a:prstGeom prst="ellipse">
              <a:avLst/>
            </a:prstGeom>
            <a:solidFill>
              <a:schemeClr val="hlink"/>
            </a:solidFill>
            <a:ln w="12700">
              <a:solidFill>
                <a:schemeClr val="tx1"/>
              </a:solidFill>
              <a:round/>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endParaRPr lang="en-US" altLang="en-US" sz="1800" b="1">
                <a:solidFill>
                  <a:srgbClr val="000000"/>
                </a:solidFill>
              </a:endParaRPr>
            </a:p>
          </p:txBody>
        </p:sp>
        <p:sp>
          <p:nvSpPr>
            <p:cNvPr id="27" name="Oval 23"/>
            <p:cNvSpPr>
              <a:spLocks noChangeArrowheads="1"/>
            </p:cNvSpPr>
            <p:nvPr/>
          </p:nvSpPr>
          <p:spPr bwMode="auto">
            <a:xfrm>
              <a:off x="3906441" y="4356498"/>
              <a:ext cx="171450" cy="1232297"/>
            </a:xfrm>
            <a:prstGeom prst="ellipse">
              <a:avLst/>
            </a:prstGeom>
            <a:solidFill>
              <a:srgbClr val="00FFFF"/>
            </a:solidFill>
            <a:ln w="12700">
              <a:solidFill>
                <a:schemeClr val="tx1"/>
              </a:solidFill>
              <a:round/>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endParaRPr lang="en-US" altLang="en-US" sz="1800" b="1">
                <a:solidFill>
                  <a:srgbClr val="000000"/>
                </a:solidFill>
              </a:endParaRPr>
            </a:p>
          </p:txBody>
        </p:sp>
        <p:sp>
          <p:nvSpPr>
            <p:cNvPr id="28" name="Text Box 24"/>
            <p:cNvSpPr txBox="1">
              <a:spLocks noChangeArrowheads="1"/>
            </p:cNvSpPr>
            <p:nvPr/>
          </p:nvSpPr>
          <p:spPr bwMode="auto">
            <a:xfrm rot="16200000">
              <a:off x="2241321" y="3460670"/>
              <a:ext cx="1831244" cy="34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lIns="68567" tIns="34284" rIns="68567" bIns="34284">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r>
                <a:rPr lang="en-US" altLang="en-US" sz="1800" b="1" dirty="0">
                  <a:solidFill>
                    <a:srgbClr val="000000"/>
                  </a:solidFill>
                </a:rPr>
                <a:t>Photons per bit</a:t>
              </a:r>
            </a:p>
          </p:txBody>
        </p:sp>
        <p:sp>
          <p:nvSpPr>
            <p:cNvPr id="29" name="Line 25"/>
            <p:cNvSpPr>
              <a:spLocks noChangeShapeType="1"/>
            </p:cNvSpPr>
            <p:nvPr/>
          </p:nvSpPr>
          <p:spPr bwMode="auto">
            <a:xfrm>
              <a:off x="3530204" y="2169319"/>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30" name="Line 26"/>
            <p:cNvSpPr>
              <a:spLocks noChangeShapeType="1"/>
            </p:cNvSpPr>
            <p:nvPr/>
          </p:nvSpPr>
          <p:spPr bwMode="auto">
            <a:xfrm>
              <a:off x="3530204" y="2247900"/>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31" name="Line 27"/>
            <p:cNvSpPr>
              <a:spLocks noChangeShapeType="1"/>
            </p:cNvSpPr>
            <p:nvPr/>
          </p:nvSpPr>
          <p:spPr bwMode="auto">
            <a:xfrm>
              <a:off x="3530204" y="2340769"/>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32" name="Line 28"/>
            <p:cNvSpPr>
              <a:spLocks noChangeShapeType="1"/>
            </p:cNvSpPr>
            <p:nvPr/>
          </p:nvSpPr>
          <p:spPr bwMode="auto">
            <a:xfrm>
              <a:off x="3530204" y="2443163"/>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33" name="Line 29"/>
            <p:cNvSpPr>
              <a:spLocks noChangeShapeType="1"/>
            </p:cNvSpPr>
            <p:nvPr/>
          </p:nvSpPr>
          <p:spPr bwMode="auto">
            <a:xfrm>
              <a:off x="3530204" y="2565797"/>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34" name="Line 30"/>
            <p:cNvSpPr>
              <a:spLocks noChangeShapeType="1"/>
            </p:cNvSpPr>
            <p:nvPr/>
          </p:nvSpPr>
          <p:spPr bwMode="auto">
            <a:xfrm>
              <a:off x="3530204" y="2721769"/>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35" name="Line 31"/>
            <p:cNvSpPr>
              <a:spLocks noChangeShapeType="1"/>
            </p:cNvSpPr>
            <p:nvPr/>
          </p:nvSpPr>
          <p:spPr bwMode="auto">
            <a:xfrm>
              <a:off x="3530204" y="2927747"/>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36" name="Line 32"/>
            <p:cNvSpPr>
              <a:spLocks noChangeShapeType="1"/>
            </p:cNvSpPr>
            <p:nvPr/>
          </p:nvSpPr>
          <p:spPr bwMode="auto">
            <a:xfrm>
              <a:off x="3530204" y="3206354"/>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37" name="Line 33"/>
            <p:cNvSpPr>
              <a:spLocks noChangeShapeType="1"/>
            </p:cNvSpPr>
            <p:nvPr/>
          </p:nvSpPr>
          <p:spPr bwMode="auto">
            <a:xfrm>
              <a:off x="3530204" y="3763566"/>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38" name="Line 34"/>
            <p:cNvSpPr>
              <a:spLocks noChangeShapeType="1"/>
            </p:cNvSpPr>
            <p:nvPr/>
          </p:nvSpPr>
          <p:spPr bwMode="auto">
            <a:xfrm>
              <a:off x="3530204" y="3842147"/>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39" name="Line 35"/>
            <p:cNvSpPr>
              <a:spLocks noChangeShapeType="1"/>
            </p:cNvSpPr>
            <p:nvPr/>
          </p:nvSpPr>
          <p:spPr bwMode="auto">
            <a:xfrm>
              <a:off x="3530204" y="3935016"/>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40" name="Line 36"/>
            <p:cNvSpPr>
              <a:spLocks noChangeShapeType="1"/>
            </p:cNvSpPr>
            <p:nvPr/>
          </p:nvSpPr>
          <p:spPr bwMode="auto">
            <a:xfrm>
              <a:off x="3530204" y="4038600"/>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41" name="Line 37"/>
            <p:cNvSpPr>
              <a:spLocks noChangeShapeType="1"/>
            </p:cNvSpPr>
            <p:nvPr/>
          </p:nvSpPr>
          <p:spPr bwMode="auto">
            <a:xfrm>
              <a:off x="3530204" y="4160044"/>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42" name="Line 38"/>
            <p:cNvSpPr>
              <a:spLocks noChangeShapeType="1"/>
            </p:cNvSpPr>
            <p:nvPr/>
          </p:nvSpPr>
          <p:spPr bwMode="auto">
            <a:xfrm>
              <a:off x="3530204" y="4317206"/>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43" name="Line 39"/>
            <p:cNvSpPr>
              <a:spLocks noChangeShapeType="1"/>
            </p:cNvSpPr>
            <p:nvPr/>
          </p:nvSpPr>
          <p:spPr bwMode="auto">
            <a:xfrm>
              <a:off x="3530204" y="4521994"/>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44" name="Line 40"/>
            <p:cNvSpPr>
              <a:spLocks noChangeShapeType="1"/>
            </p:cNvSpPr>
            <p:nvPr/>
          </p:nvSpPr>
          <p:spPr bwMode="auto">
            <a:xfrm>
              <a:off x="3530204" y="4800600"/>
              <a:ext cx="119063" cy="0"/>
            </a:xfrm>
            <a:prstGeom prst="line">
              <a:avLst/>
            </a:prstGeom>
            <a:noFill/>
            <a:ln w="127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a:lstStyle/>
            <a:p>
              <a:pPr defTabSz="685800">
                <a:defRPr/>
              </a:pPr>
              <a:endParaRPr lang="en-US" sz="1350">
                <a:solidFill>
                  <a:prstClr val="black"/>
                </a:solidFill>
                <a:latin typeface="Calibri"/>
              </a:endParaRPr>
            </a:p>
          </p:txBody>
        </p:sp>
        <p:sp>
          <p:nvSpPr>
            <p:cNvPr id="45" name="AutoShape 41"/>
            <p:cNvSpPr>
              <a:spLocks noChangeArrowheads="1"/>
            </p:cNvSpPr>
            <p:nvPr/>
          </p:nvSpPr>
          <p:spPr bwMode="auto">
            <a:xfrm>
              <a:off x="5455445" y="2008585"/>
              <a:ext cx="358379" cy="247650"/>
            </a:xfrm>
            <a:prstGeom prst="rightArrow">
              <a:avLst>
                <a:gd name="adj1" fmla="val 50000"/>
                <a:gd name="adj2" fmla="val 49316"/>
              </a:avLst>
            </a:prstGeom>
            <a:solidFill>
              <a:srgbClr val="0000FF"/>
            </a:solidFill>
            <a:ln w="12700">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endParaRPr lang="en-US" altLang="en-US" sz="1800" b="1">
                <a:solidFill>
                  <a:srgbClr val="000000"/>
                </a:solidFill>
              </a:endParaRPr>
            </a:p>
          </p:txBody>
        </p:sp>
        <p:sp>
          <p:nvSpPr>
            <p:cNvPr id="46" name="AutoShape 42"/>
            <p:cNvSpPr>
              <a:spLocks noChangeArrowheads="1"/>
            </p:cNvSpPr>
            <p:nvPr/>
          </p:nvSpPr>
          <p:spPr bwMode="auto">
            <a:xfrm>
              <a:off x="5204222" y="3221831"/>
              <a:ext cx="304800" cy="247650"/>
            </a:xfrm>
            <a:prstGeom prst="rightArrow">
              <a:avLst>
                <a:gd name="adj1" fmla="val 50000"/>
                <a:gd name="adj2" fmla="val 55442"/>
              </a:avLst>
            </a:prstGeom>
            <a:solidFill>
              <a:schemeClr val="accent2"/>
            </a:solidFill>
            <a:ln w="12700">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endParaRPr lang="en-US" altLang="en-US" sz="1800" b="1">
                <a:solidFill>
                  <a:srgbClr val="000000"/>
                </a:solidFill>
              </a:endParaRPr>
            </a:p>
          </p:txBody>
        </p:sp>
        <p:sp>
          <p:nvSpPr>
            <p:cNvPr id="47" name="AutoShape 43"/>
            <p:cNvSpPr>
              <a:spLocks noChangeArrowheads="1"/>
            </p:cNvSpPr>
            <p:nvPr/>
          </p:nvSpPr>
          <p:spPr bwMode="auto">
            <a:xfrm>
              <a:off x="5624514" y="4400550"/>
              <a:ext cx="850106" cy="247650"/>
            </a:xfrm>
            <a:prstGeom prst="rightArrow">
              <a:avLst>
                <a:gd name="adj1" fmla="val 50000"/>
                <a:gd name="adj2" fmla="val 127153"/>
              </a:avLst>
            </a:prstGeom>
            <a:solidFill>
              <a:schemeClr val="hlink"/>
            </a:solidFill>
            <a:ln w="12700">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endParaRPr lang="en-US" altLang="en-US" sz="1800" b="1">
                <a:solidFill>
                  <a:srgbClr val="000000"/>
                </a:solidFill>
              </a:endParaRPr>
            </a:p>
          </p:txBody>
        </p:sp>
        <p:sp>
          <p:nvSpPr>
            <p:cNvPr id="48" name="Text Box 44"/>
            <p:cNvSpPr txBox="1">
              <a:spLocks noChangeArrowheads="1"/>
            </p:cNvSpPr>
            <p:nvPr/>
          </p:nvSpPr>
          <p:spPr bwMode="auto">
            <a:xfrm>
              <a:off x="4135042" y="3194448"/>
              <a:ext cx="923925" cy="27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68567" tIns="34284" rIns="68567" bIns="34284">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r>
                <a:rPr lang="en-US" altLang="en-US" sz="1350" b="1">
                  <a:solidFill>
                    <a:srgbClr val="000000"/>
                  </a:solidFill>
                </a:rPr>
                <a:t>Coherent</a:t>
              </a:r>
            </a:p>
          </p:txBody>
        </p:sp>
        <p:sp>
          <p:nvSpPr>
            <p:cNvPr id="49" name="Text Box 45"/>
            <p:cNvSpPr txBox="1">
              <a:spLocks noChangeArrowheads="1"/>
            </p:cNvSpPr>
            <p:nvPr/>
          </p:nvSpPr>
          <p:spPr bwMode="auto">
            <a:xfrm>
              <a:off x="4371976" y="4276726"/>
              <a:ext cx="2012156" cy="48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68567" tIns="34284" rIns="68567" bIns="34284">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r>
                <a:rPr lang="en-US" altLang="en-US" sz="1350" b="1">
                  <a:solidFill>
                    <a:srgbClr val="000000"/>
                  </a:solidFill>
                </a:rPr>
                <a:t>Photon</a:t>
              </a:r>
            </a:p>
            <a:p>
              <a:pPr defTabSz="685800">
                <a:defRPr/>
              </a:pPr>
              <a:r>
                <a:rPr lang="en-US" altLang="en-US" sz="1350" b="1">
                  <a:solidFill>
                    <a:srgbClr val="000000"/>
                  </a:solidFill>
                </a:rPr>
                <a:t>Counting</a:t>
              </a:r>
            </a:p>
          </p:txBody>
        </p:sp>
        <p:sp>
          <p:nvSpPr>
            <p:cNvPr id="50" name="Text Box 46"/>
            <p:cNvSpPr txBox="1">
              <a:spLocks noChangeArrowheads="1"/>
            </p:cNvSpPr>
            <p:nvPr/>
          </p:nvSpPr>
          <p:spPr bwMode="auto">
            <a:xfrm>
              <a:off x="4186239" y="4998245"/>
              <a:ext cx="2012156" cy="48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68567" tIns="34284" rIns="68567" bIns="34284">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r>
                <a:rPr lang="en-US" altLang="en-US" sz="1350" b="1">
                  <a:solidFill>
                    <a:srgbClr val="000000"/>
                  </a:solidFill>
                </a:rPr>
                <a:t>Quantum </a:t>
              </a:r>
            </a:p>
            <a:p>
              <a:pPr defTabSz="685800">
                <a:defRPr/>
              </a:pPr>
              <a:r>
                <a:rPr lang="en-US" altLang="en-US" sz="1350" b="1">
                  <a:solidFill>
                    <a:srgbClr val="000000"/>
                  </a:solidFill>
                </a:rPr>
                <a:t>Limit</a:t>
              </a:r>
            </a:p>
          </p:txBody>
        </p:sp>
        <p:sp>
          <p:nvSpPr>
            <p:cNvPr id="51" name="Text Box 47"/>
            <p:cNvSpPr txBox="1">
              <a:spLocks noChangeArrowheads="1"/>
            </p:cNvSpPr>
            <p:nvPr/>
          </p:nvSpPr>
          <p:spPr bwMode="auto">
            <a:xfrm>
              <a:off x="4138613" y="1915717"/>
              <a:ext cx="1248966" cy="48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68567" tIns="34284" rIns="68567" bIns="34284">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defTabSz="685800">
                <a:defRPr/>
              </a:pPr>
              <a:r>
                <a:rPr lang="en-US" altLang="en-US" sz="1350" b="1">
                  <a:solidFill>
                    <a:srgbClr val="000000"/>
                  </a:solidFill>
                </a:rPr>
                <a:t>Optically</a:t>
              </a:r>
            </a:p>
            <a:p>
              <a:pPr defTabSz="685800">
                <a:defRPr/>
              </a:pPr>
              <a:r>
                <a:rPr lang="en-US" altLang="en-US" sz="1350" b="1">
                  <a:solidFill>
                    <a:srgbClr val="000000"/>
                  </a:solidFill>
                </a:rPr>
                <a:t>Preamplified</a:t>
              </a:r>
            </a:p>
          </p:txBody>
        </p:sp>
        <p:sp>
          <p:nvSpPr>
            <p:cNvPr id="52" name="AutoShape 48"/>
            <p:cNvSpPr>
              <a:spLocks noChangeArrowheads="1"/>
            </p:cNvSpPr>
            <p:nvPr/>
          </p:nvSpPr>
          <p:spPr bwMode="auto">
            <a:xfrm>
              <a:off x="7038976" y="2502695"/>
              <a:ext cx="240506" cy="352425"/>
            </a:xfrm>
            <a:prstGeom prst="upArrow">
              <a:avLst>
                <a:gd name="adj1" fmla="val 50000"/>
                <a:gd name="adj2" fmla="val 36634"/>
              </a:avLst>
            </a:prstGeom>
            <a:solidFill>
              <a:srgbClr val="FFCC00"/>
            </a:solidFill>
            <a:ln w="12700">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685800">
                <a:defRPr/>
              </a:pPr>
              <a:endParaRPr lang="en-US" altLang="en-US" sz="1800" b="1">
                <a:solidFill>
                  <a:srgbClr val="000000"/>
                </a:solidFill>
              </a:endParaRPr>
            </a:p>
          </p:txBody>
        </p:sp>
        <p:sp>
          <p:nvSpPr>
            <p:cNvPr id="53" name="AutoShape 49"/>
            <p:cNvSpPr>
              <a:spLocks noChangeArrowheads="1"/>
            </p:cNvSpPr>
            <p:nvPr/>
          </p:nvSpPr>
          <p:spPr bwMode="auto">
            <a:xfrm>
              <a:off x="6513911" y="3599261"/>
              <a:ext cx="240506" cy="352425"/>
            </a:xfrm>
            <a:prstGeom prst="upArrow">
              <a:avLst>
                <a:gd name="adj1" fmla="val 50000"/>
                <a:gd name="adj2" fmla="val 36634"/>
              </a:avLst>
            </a:prstGeom>
            <a:solidFill>
              <a:srgbClr val="FFCC00"/>
            </a:solidFill>
            <a:ln w="12700">
              <a:solidFill>
                <a:schemeClr val="tx1"/>
              </a:solidFill>
              <a:miter lim="800000"/>
              <a:headEnd type="none" w="sm" len="sm"/>
              <a:tailEnd type="none" w="sm" len="sm"/>
            </a:ln>
          </p:spPr>
          <p:txBody>
            <a:bodyPr wrap="none" anchor="ct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685800">
                <a:defRPr/>
              </a:pPr>
              <a:endParaRPr lang="en-US" altLang="en-US" sz="1800" b="1">
                <a:solidFill>
                  <a:srgbClr val="000000"/>
                </a:solidFill>
              </a:endParaRPr>
            </a:p>
          </p:txBody>
        </p:sp>
        <p:sp>
          <p:nvSpPr>
            <p:cNvPr id="54" name="Text Box 50"/>
            <p:cNvSpPr txBox="1">
              <a:spLocks noChangeArrowheads="1"/>
            </p:cNvSpPr>
            <p:nvPr/>
          </p:nvSpPr>
          <p:spPr bwMode="auto">
            <a:xfrm>
              <a:off x="6714620" y="3777676"/>
              <a:ext cx="154882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685800">
                <a:defRPr/>
              </a:pPr>
              <a:r>
                <a:rPr lang="en-US" altLang="en-US" sz="1050" b="1" dirty="0">
                  <a:solidFill>
                    <a:srgbClr val="FF0000"/>
                  </a:solidFill>
                </a:rPr>
                <a:t>LO shot noise limited</a:t>
              </a:r>
            </a:p>
          </p:txBody>
        </p:sp>
        <p:sp>
          <p:nvSpPr>
            <p:cNvPr id="55" name="Text Box 51"/>
            <p:cNvSpPr txBox="1">
              <a:spLocks noChangeArrowheads="1"/>
            </p:cNvSpPr>
            <p:nvPr/>
          </p:nvSpPr>
          <p:spPr bwMode="auto">
            <a:xfrm>
              <a:off x="7193362" y="2721249"/>
              <a:ext cx="131959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685800">
                <a:defRPr/>
              </a:pPr>
              <a:r>
                <a:rPr lang="en-US" altLang="en-US" sz="1050" b="1" dirty="0">
                  <a:solidFill>
                    <a:srgbClr val="FF0000"/>
                  </a:solidFill>
                </a:rPr>
                <a:t>ASE noise limited</a:t>
              </a:r>
            </a:p>
          </p:txBody>
        </p:sp>
        <p:sp>
          <p:nvSpPr>
            <p:cNvPr id="56" name="Text Box 52"/>
            <p:cNvSpPr txBox="1">
              <a:spLocks noChangeArrowheads="1"/>
            </p:cNvSpPr>
            <p:nvPr/>
          </p:nvSpPr>
          <p:spPr bwMode="auto">
            <a:xfrm>
              <a:off x="7240283" y="4905375"/>
              <a:ext cx="93326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685800">
                <a:defRPr/>
              </a:pPr>
              <a:r>
                <a:rPr lang="en-US" altLang="en-US" sz="1050" b="1">
                  <a:solidFill>
                    <a:srgbClr val="FF0000"/>
                  </a:solidFill>
                </a:rPr>
                <a:t>“noiseless”</a:t>
              </a:r>
            </a:p>
          </p:txBody>
        </p:sp>
        <p:cxnSp>
          <p:nvCxnSpPr>
            <p:cNvPr id="57" name="Straight Arrow Connector 56"/>
            <p:cNvCxnSpPr>
              <a:endCxn id="12" idx="1"/>
            </p:cNvCxnSpPr>
            <p:nvPr/>
          </p:nvCxnSpPr>
          <p:spPr>
            <a:xfrm>
              <a:off x="7489032" y="2234804"/>
              <a:ext cx="229791" cy="0"/>
            </a:xfrm>
            <a:prstGeom prst="straightConnector1">
              <a:avLst/>
            </a:prstGeom>
            <a:ln w="12700">
              <a:solidFill>
                <a:schemeClr val="tx1"/>
              </a:solidFill>
              <a:tailEnd type="triangle" w="med" len="lg"/>
            </a:ln>
          </p:spPr>
          <p:style>
            <a:lnRef idx="1">
              <a:schemeClr val="accent1"/>
            </a:lnRef>
            <a:fillRef idx="0">
              <a:schemeClr val="accent1"/>
            </a:fillRef>
            <a:effectRef idx="0">
              <a:schemeClr val="accent1"/>
            </a:effectRef>
            <a:fontRef idx="minor">
              <a:schemeClr val="tx1"/>
            </a:fontRef>
          </p:style>
        </p:cxnSp>
        <p:sp>
          <p:nvSpPr>
            <p:cNvPr id="58" name="Text Box 52"/>
            <p:cNvSpPr txBox="1">
              <a:spLocks noChangeArrowheads="1"/>
            </p:cNvSpPr>
            <p:nvPr/>
          </p:nvSpPr>
          <p:spPr bwMode="auto">
            <a:xfrm>
              <a:off x="5634880" y="5257205"/>
              <a:ext cx="1598516"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defTabSz="685800">
                <a:defRPr/>
              </a:pPr>
              <a:r>
                <a:rPr lang="en-US" altLang="en-US" sz="1050" b="1">
                  <a:solidFill>
                    <a:srgbClr val="FF0000"/>
                  </a:solidFill>
                </a:rPr>
                <a:t>Unknown architecture</a:t>
              </a:r>
            </a:p>
          </p:txBody>
        </p:sp>
        <p:sp>
          <p:nvSpPr>
            <p:cNvPr id="63" name="Rectangle 62"/>
            <p:cNvSpPr/>
            <p:nvPr/>
          </p:nvSpPr>
          <p:spPr bwMode="auto">
            <a:xfrm>
              <a:off x="8844787" y="1832894"/>
              <a:ext cx="870347" cy="869156"/>
            </a:xfrm>
            <a:prstGeom prst="rect">
              <a:avLst/>
            </a:prstGeom>
            <a:solidFill>
              <a:srgbClr val="005FA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n-US" sz="1350" dirty="0">
                <a:solidFill>
                  <a:prstClr val="white"/>
                </a:solidFill>
                <a:latin typeface="Calibri" panose="020F0502020204030204"/>
              </a:endParaRPr>
            </a:p>
          </p:txBody>
        </p:sp>
        <p:pic>
          <p:nvPicPr>
            <p:cNvPr id="64" name="Picture 3" descr="book.png"/>
            <p:cNvPicPr>
              <a:picLocks noChangeAspect="1"/>
            </p:cNvPicPr>
            <p:nvPr/>
          </p:nvPicPr>
          <p:blipFill>
            <a:blip r:embed="rId5" cstate="print"/>
            <a:srcRect/>
            <a:stretch>
              <a:fillRect/>
            </a:stretch>
          </p:blipFill>
          <p:spPr bwMode="auto">
            <a:xfrm rot="20400000">
              <a:off x="8817403" y="1920148"/>
              <a:ext cx="888991" cy="650473"/>
            </a:xfrm>
            <a:prstGeom prst="rect">
              <a:avLst/>
            </a:prstGeom>
            <a:noFill/>
            <a:ln w="9525">
              <a:noFill/>
              <a:miter lim="800000"/>
              <a:headEnd/>
              <a:tailEnd/>
            </a:ln>
          </p:spPr>
        </p:pic>
        <p:sp>
          <p:nvSpPr>
            <p:cNvPr id="65" name="TextBox 64"/>
            <p:cNvSpPr txBox="1"/>
            <p:nvPr/>
          </p:nvSpPr>
          <p:spPr>
            <a:xfrm>
              <a:off x="8781010" y="1917667"/>
              <a:ext cx="997389" cy="577081"/>
            </a:xfrm>
            <a:prstGeom prst="rect">
              <a:avLst/>
            </a:prstGeom>
            <a:noFill/>
          </p:spPr>
          <p:txBody>
            <a:bodyPr wrap="none" rtlCol="0">
              <a:spAutoFit/>
            </a:bodyPr>
            <a:lstStyle/>
            <a:p>
              <a:pPr algn="ctr" defTabSz="342900">
                <a:defRPr/>
              </a:pPr>
              <a:r>
                <a:rPr lang="en-US" sz="1050" b="1" dirty="0">
                  <a:solidFill>
                    <a:prstClr val="black"/>
                  </a:solidFill>
                  <a:latin typeface="Calibri" panose="020F0502020204030204"/>
                </a:rPr>
                <a:t>CCSDS</a:t>
              </a:r>
            </a:p>
            <a:p>
              <a:pPr algn="ctr" defTabSz="342900">
                <a:defRPr/>
              </a:pPr>
              <a:r>
                <a:rPr lang="en-US" sz="1050" b="1" dirty="0">
                  <a:solidFill>
                    <a:prstClr val="black"/>
                  </a:solidFill>
                  <a:latin typeface="Calibri" panose="020F0502020204030204"/>
                </a:rPr>
                <a:t>Optical On-Off</a:t>
              </a:r>
            </a:p>
            <a:p>
              <a:pPr algn="ctr" defTabSz="342900">
                <a:defRPr/>
              </a:pPr>
              <a:r>
                <a:rPr lang="en-US" sz="1050" b="1" dirty="0">
                  <a:solidFill>
                    <a:prstClr val="black"/>
                  </a:solidFill>
                  <a:latin typeface="Calibri" panose="020F0502020204030204"/>
                </a:rPr>
                <a:t>Keying</a:t>
              </a:r>
            </a:p>
          </p:txBody>
        </p:sp>
        <p:pic>
          <p:nvPicPr>
            <p:cNvPr id="66" name="Picture 10" descr="book.png"/>
            <p:cNvPicPr>
              <a:picLocks noChangeAspect="1"/>
            </p:cNvPicPr>
            <p:nvPr/>
          </p:nvPicPr>
          <p:blipFill>
            <a:blip r:embed="rId5" cstate="print"/>
            <a:srcRect/>
            <a:stretch>
              <a:fillRect/>
            </a:stretch>
          </p:blipFill>
          <p:spPr bwMode="auto">
            <a:xfrm rot="20400000">
              <a:off x="8833708" y="3118904"/>
              <a:ext cx="888991" cy="651365"/>
            </a:xfrm>
            <a:prstGeom prst="rect">
              <a:avLst/>
            </a:prstGeom>
            <a:noFill/>
            <a:ln w="9525">
              <a:noFill/>
              <a:miter lim="800000"/>
              <a:headEnd/>
              <a:tailEnd/>
            </a:ln>
          </p:spPr>
        </p:pic>
        <p:sp>
          <p:nvSpPr>
            <p:cNvPr id="67" name="TextBox 66"/>
            <p:cNvSpPr txBox="1"/>
            <p:nvPr/>
          </p:nvSpPr>
          <p:spPr>
            <a:xfrm>
              <a:off x="8853658" y="3105049"/>
              <a:ext cx="843501" cy="577081"/>
            </a:xfrm>
            <a:prstGeom prst="rect">
              <a:avLst/>
            </a:prstGeom>
            <a:noFill/>
          </p:spPr>
          <p:txBody>
            <a:bodyPr wrap="none" rtlCol="0">
              <a:spAutoFit/>
            </a:bodyPr>
            <a:lstStyle/>
            <a:p>
              <a:pPr algn="ctr" defTabSz="342900">
                <a:defRPr/>
              </a:pPr>
              <a:r>
                <a:rPr lang="en-US" sz="1050" b="1" dirty="0">
                  <a:solidFill>
                    <a:prstClr val="black"/>
                  </a:solidFill>
                  <a:latin typeface="Calibri" panose="020F0502020204030204"/>
                </a:rPr>
                <a:t>CCSDS</a:t>
              </a:r>
            </a:p>
            <a:p>
              <a:pPr algn="ctr" defTabSz="342900">
                <a:defRPr/>
              </a:pPr>
              <a:r>
                <a:rPr lang="en-US" sz="1050" b="1" dirty="0">
                  <a:solidFill>
                    <a:prstClr val="black"/>
                  </a:solidFill>
                  <a:latin typeface="Calibri" panose="020F0502020204030204"/>
                </a:rPr>
                <a:t>High Data</a:t>
              </a:r>
            </a:p>
            <a:p>
              <a:pPr algn="ctr" defTabSz="342900">
                <a:defRPr/>
              </a:pPr>
              <a:r>
                <a:rPr lang="en-US" sz="1050" b="1" dirty="0">
                  <a:solidFill>
                    <a:prstClr val="black"/>
                  </a:solidFill>
                  <a:latin typeface="Calibri" panose="020F0502020204030204"/>
                </a:rPr>
                <a:t>Throughput</a:t>
              </a:r>
            </a:p>
          </p:txBody>
        </p:sp>
        <p:sp>
          <p:nvSpPr>
            <p:cNvPr id="69" name="Rectangle 68"/>
            <p:cNvSpPr/>
            <p:nvPr/>
          </p:nvSpPr>
          <p:spPr bwMode="auto">
            <a:xfrm>
              <a:off x="8860938" y="4283785"/>
              <a:ext cx="870347" cy="869156"/>
            </a:xfrm>
            <a:prstGeom prst="rect">
              <a:avLst/>
            </a:prstGeom>
            <a:solidFill>
              <a:srgbClr val="005FA0"/>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defTabSz="342900">
                <a:defRPr/>
              </a:pPr>
              <a:endParaRPr lang="en-US" sz="1350" dirty="0">
                <a:solidFill>
                  <a:prstClr val="white"/>
                </a:solidFill>
                <a:latin typeface="Calibri" panose="020F0502020204030204"/>
              </a:endParaRPr>
            </a:p>
          </p:txBody>
        </p:sp>
        <p:pic>
          <p:nvPicPr>
            <p:cNvPr id="70" name="Picture 3" descr="book.png"/>
            <p:cNvPicPr>
              <a:picLocks noChangeAspect="1"/>
            </p:cNvPicPr>
            <p:nvPr/>
          </p:nvPicPr>
          <p:blipFill>
            <a:blip r:embed="rId5" cstate="print"/>
            <a:srcRect/>
            <a:stretch>
              <a:fillRect/>
            </a:stretch>
          </p:blipFill>
          <p:spPr bwMode="auto">
            <a:xfrm rot="20400000">
              <a:off x="8833555" y="4371039"/>
              <a:ext cx="888991" cy="650473"/>
            </a:xfrm>
            <a:prstGeom prst="rect">
              <a:avLst/>
            </a:prstGeom>
            <a:noFill/>
            <a:ln w="9525">
              <a:noFill/>
              <a:miter lim="800000"/>
              <a:headEnd/>
              <a:tailEnd/>
            </a:ln>
          </p:spPr>
        </p:pic>
        <p:sp>
          <p:nvSpPr>
            <p:cNvPr id="71" name="TextBox 70"/>
            <p:cNvSpPr txBox="1"/>
            <p:nvPr/>
          </p:nvSpPr>
          <p:spPr>
            <a:xfrm>
              <a:off x="8776082" y="4362367"/>
              <a:ext cx="1011816" cy="577081"/>
            </a:xfrm>
            <a:prstGeom prst="rect">
              <a:avLst/>
            </a:prstGeom>
            <a:noFill/>
          </p:spPr>
          <p:txBody>
            <a:bodyPr wrap="none" rtlCol="0">
              <a:spAutoFit/>
            </a:bodyPr>
            <a:lstStyle/>
            <a:p>
              <a:pPr algn="ctr" defTabSz="342900">
                <a:defRPr/>
              </a:pPr>
              <a:r>
                <a:rPr lang="en-US" sz="1050" b="1" dirty="0">
                  <a:solidFill>
                    <a:prstClr val="black"/>
                  </a:solidFill>
                  <a:latin typeface="Calibri" panose="020F0502020204030204"/>
                </a:rPr>
                <a:t>CCSDS</a:t>
              </a:r>
            </a:p>
            <a:p>
              <a:pPr algn="ctr" defTabSz="685800">
                <a:defRPr/>
              </a:pPr>
              <a:r>
                <a:rPr lang="en-US" sz="1050" b="1" dirty="0">
                  <a:solidFill>
                    <a:prstClr val="black"/>
                  </a:solidFill>
                  <a:latin typeface="Calibri" panose="020F0502020204030204"/>
                </a:rPr>
                <a:t>High Photon</a:t>
              </a:r>
            </a:p>
            <a:p>
              <a:pPr algn="ctr" defTabSz="685800">
                <a:defRPr/>
              </a:pPr>
              <a:r>
                <a:rPr lang="en-US" sz="1050" b="1" dirty="0">
                  <a:solidFill>
                    <a:prstClr val="black"/>
                  </a:solidFill>
                  <a:latin typeface="Calibri" panose="020F0502020204030204"/>
                </a:rPr>
                <a:t>Efficiency PPM</a:t>
              </a:r>
            </a:p>
          </p:txBody>
        </p:sp>
      </p:grpSp>
      <p:sp>
        <p:nvSpPr>
          <p:cNvPr id="73" name="Slide Number Placeholder 2">
            <a:extLst>
              <a:ext uri="{FF2B5EF4-FFF2-40B4-BE49-F238E27FC236}">
                <a16:creationId xmlns:a16="http://schemas.microsoft.com/office/drawing/2014/main" id="{9932E802-B584-4C73-9B9F-F72A9C16E189}"/>
              </a:ext>
            </a:extLst>
          </p:cNvPr>
          <p:cNvSpPr txBox="1">
            <a:spLocks/>
          </p:cNvSpPr>
          <p:nvPr/>
        </p:nvSpPr>
        <p:spPr>
          <a:xfrm>
            <a:off x="9426470" y="6343716"/>
            <a:ext cx="239769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BD93B3ED-23C5-48B0-BCF7-C9826CF8D9A0}" type="slidenum">
              <a:rPr lang="en-US" sz="1200" smtClean="0">
                <a:solidFill>
                  <a:prstClr val="black">
                    <a:tint val="75000"/>
                  </a:prstClr>
                </a:solidFill>
                <a:latin typeface="Calibri"/>
              </a:rPr>
              <a:pPr algn="r">
                <a:defRPr/>
              </a:pPr>
              <a:t>13</a:t>
            </a:fld>
            <a:endParaRPr lang="en-US" sz="1200" dirty="0">
              <a:solidFill>
                <a:prstClr val="black">
                  <a:tint val="75000"/>
                </a:prstClr>
              </a:solidFill>
              <a:latin typeface="Calibri"/>
            </a:endParaRPr>
          </a:p>
        </p:txBody>
      </p:sp>
    </p:spTree>
    <p:extLst>
      <p:ext uri="{BB962C8B-B14F-4D97-AF65-F5344CB8AC3E}">
        <p14:creationId xmlns:p14="http://schemas.microsoft.com/office/powerpoint/2010/main" val="1114147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86446" y="1543919"/>
            <a:ext cx="7772400" cy="1470025"/>
          </a:xfrm>
        </p:spPr>
        <p:txBody>
          <a:bodyPr/>
          <a:lstStyle/>
          <a:p>
            <a:pPr algn="ctr"/>
            <a:r>
              <a:rPr lang="en-US" sz="4800" b="1" dirty="0"/>
              <a:t>Questions?</a:t>
            </a:r>
          </a:p>
        </p:txBody>
      </p:sp>
      <p:sp>
        <p:nvSpPr>
          <p:cNvPr id="3" name="Subtitle 2"/>
          <p:cNvSpPr>
            <a:spLocks noGrp="1"/>
          </p:cNvSpPr>
          <p:nvPr>
            <p:ph type="subTitle" idx="1"/>
          </p:nvPr>
        </p:nvSpPr>
        <p:spPr>
          <a:xfrm>
            <a:off x="3161146" y="3935002"/>
            <a:ext cx="6400800" cy="3176997"/>
          </a:xfrm>
        </p:spPr>
        <p:txBody>
          <a:bodyPr>
            <a:noAutofit/>
          </a:bodyPr>
          <a:lstStyle/>
          <a:p>
            <a:pPr algn="ctr"/>
            <a:r>
              <a:rPr lang="en-US" sz="2400" b="1" dirty="0">
                <a:solidFill>
                  <a:schemeClr val="bg1"/>
                </a:solidFill>
              </a:rPr>
              <a:t>Please feel free to contact:</a:t>
            </a:r>
          </a:p>
          <a:p>
            <a:pPr algn="ctr"/>
            <a:endParaRPr lang="en-US" sz="2400" b="1" dirty="0">
              <a:solidFill>
                <a:schemeClr val="bg1"/>
              </a:solidFill>
            </a:endParaRPr>
          </a:p>
          <a:p>
            <a:pPr algn="ctr"/>
            <a:r>
              <a:rPr lang="en-US" sz="2400" b="1" dirty="0"/>
              <a:t>Bernie Edwards</a:t>
            </a:r>
            <a:endParaRPr lang="en-US" sz="2400" b="1" dirty="0">
              <a:solidFill>
                <a:schemeClr val="bg1"/>
              </a:solidFill>
            </a:endParaRPr>
          </a:p>
          <a:p>
            <a:pPr algn="ctr"/>
            <a:r>
              <a:rPr lang="en-US" sz="2400" b="1" dirty="0">
                <a:solidFill>
                  <a:schemeClr val="bg1"/>
                </a:solidFill>
              </a:rPr>
              <a:t>NASA </a:t>
            </a:r>
            <a:r>
              <a:rPr lang="en-US" sz="2400" b="1" dirty="0"/>
              <a:t>Goddard Space Flight Center</a:t>
            </a:r>
            <a:endParaRPr lang="en-US" sz="2400" b="1" dirty="0">
              <a:solidFill>
                <a:schemeClr val="bg1"/>
              </a:solidFill>
            </a:endParaRPr>
          </a:p>
          <a:p>
            <a:pPr algn="ctr"/>
            <a:r>
              <a:rPr lang="en-US" sz="2400" b="1" dirty="0"/>
              <a:t>Bernard.L.Edwards</a:t>
            </a:r>
            <a:r>
              <a:rPr lang="en-US" sz="2400" b="1" dirty="0">
                <a:solidFill>
                  <a:schemeClr val="bg1"/>
                </a:solidFill>
              </a:rPr>
              <a:t>@NASA.gov</a:t>
            </a:r>
          </a:p>
          <a:p>
            <a:pPr algn="ctr"/>
            <a:endParaRPr lang="en-US" sz="2400" b="1" dirty="0"/>
          </a:p>
        </p:txBody>
      </p:sp>
    </p:spTree>
    <p:extLst>
      <p:ext uri="{BB962C8B-B14F-4D97-AF65-F5344CB8AC3E}">
        <p14:creationId xmlns:p14="http://schemas.microsoft.com/office/powerpoint/2010/main" val="2459081260"/>
      </p:ext>
    </p:extLst>
  </p:cSld>
  <p:clrMapOvr>
    <a:masterClrMapping/>
  </p:clrMapOvr>
</p:sld>
</file>

<file path=ppt/theme/theme1.xml><?xml version="1.0" encoding="utf-8"?>
<a:theme xmlns:a="http://schemas.openxmlformats.org/drawingml/2006/main" name="3_ExplorationScenario-Update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1400" dirty="0" smtClean="0">
            <a:latin typeface="Arial"/>
            <a:cs typeface="Arial"/>
          </a:defRPr>
        </a:defPPr>
      </a:lstStyle>
    </a:txDef>
  </a:objectDefaults>
  <a:extraClrSchemeLst/>
</a:theme>
</file>

<file path=ppt/theme/theme2.xml><?xml version="1.0" encoding="utf-8"?>
<a:theme xmlns:a="http://schemas.openxmlformats.org/drawingml/2006/main" name="Master">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SES-v12.potx" id="{2AC9EDC4-2FB8-7E43-A2EE-12F290C57843}" vid="{ED51FE8F-D434-8F45-8A76-29AC75F81755}"/>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F21C71A8B1D21489F856C4083B3378B" ma:contentTypeVersion="0" ma:contentTypeDescription="Create a new document." ma:contentTypeScope="" ma:versionID="4e60c52ff93eec16ba849b67122744ec">
  <xsd:schema xmlns:xsd="http://www.w3.org/2001/XMLSchema" xmlns:xs="http://www.w3.org/2001/XMLSchema" xmlns:p="http://schemas.microsoft.com/office/2006/metadata/properties" targetNamespace="http://schemas.microsoft.com/office/2006/metadata/properties" ma:root="true" ma:fieldsID="1b05d82d297216baf5b26c55225140df">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59DEBC-042E-48AF-803D-15F61DAF41D9}">
  <ds:schemaRefs>
    <ds:schemaRef ds:uri="http://schemas.microsoft.com/office/2006/documentManagement/types"/>
    <ds:schemaRef ds:uri="http://purl.org/dc/dcmitype/"/>
    <ds:schemaRef ds:uri="http://schemas.openxmlformats.org/package/2006/metadata/core-properties"/>
    <ds:schemaRef ds:uri="http://purl.org/dc/elements/1.1/"/>
    <ds:schemaRef ds:uri="http://www.w3.org/XML/1998/namespace"/>
    <ds:schemaRef ds:uri="http://schemas.microsoft.com/office/infopath/2007/PartnerControls"/>
    <ds:schemaRef ds:uri="http://schemas.microsoft.com/office/2006/metadata/properties"/>
    <ds:schemaRef ds:uri="http://purl.org/dc/terms/"/>
  </ds:schemaRefs>
</ds:datastoreItem>
</file>

<file path=customXml/itemProps2.xml><?xml version="1.0" encoding="utf-8"?>
<ds:datastoreItem xmlns:ds="http://schemas.openxmlformats.org/officeDocument/2006/customXml" ds:itemID="{A57EA604-E02D-4183-ABCB-3660E2B0A9DB}">
  <ds:schemaRefs>
    <ds:schemaRef ds:uri="http://schemas.microsoft.com/sharepoint/v3/contenttype/forms"/>
  </ds:schemaRefs>
</ds:datastoreItem>
</file>

<file path=customXml/itemProps3.xml><?xml version="1.0" encoding="utf-8"?>
<ds:datastoreItem xmlns:ds="http://schemas.openxmlformats.org/officeDocument/2006/customXml" ds:itemID="{22B7B380-05BB-4F69-BF8B-F17D80E097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30307</TotalTime>
  <Words>886</Words>
  <Application>Microsoft Office PowerPoint</Application>
  <PresentationFormat>Widescreen</PresentationFormat>
  <Paragraphs>265</Paragraphs>
  <Slides>14</Slides>
  <Notes>5</Notes>
  <HiddenSlides>0</HiddenSlides>
  <MMClips>0</MMClips>
  <ScaleCrop>false</ScaleCrop>
  <HeadingPairs>
    <vt:vector size="8" baseType="variant">
      <vt:variant>
        <vt:lpstr>Fonts Used</vt:lpstr>
      </vt:variant>
      <vt:variant>
        <vt:i4>10</vt:i4>
      </vt:variant>
      <vt:variant>
        <vt:lpstr>Theme</vt:lpstr>
      </vt:variant>
      <vt:variant>
        <vt:i4>2</vt:i4>
      </vt:variant>
      <vt:variant>
        <vt:lpstr>Embedded OLE Servers</vt:lpstr>
      </vt:variant>
      <vt:variant>
        <vt:i4>1</vt:i4>
      </vt:variant>
      <vt:variant>
        <vt:lpstr>Slide Titles</vt:lpstr>
      </vt:variant>
      <vt:variant>
        <vt:i4>14</vt:i4>
      </vt:variant>
    </vt:vector>
  </HeadingPairs>
  <TitlesOfParts>
    <vt:vector size="27" baseType="lpstr">
      <vt:lpstr>Arial</vt:lpstr>
      <vt:lpstr>Arial Black</vt:lpstr>
      <vt:lpstr>Arial Hebrew Scholar</vt:lpstr>
      <vt:lpstr>Arial Narrow</vt:lpstr>
      <vt:lpstr>Calibri</vt:lpstr>
      <vt:lpstr>Calibri Light</vt:lpstr>
      <vt:lpstr>Courier New</vt:lpstr>
      <vt:lpstr>Helvetica</vt:lpstr>
      <vt:lpstr>Times New Roman</vt:lpstr>
      <vt:lpstr>Wingdings</vt:lpstr>
      <vt:lpstr>3_ExplorationScenario-Updated</vt:lpstr>
      <vt:lpstr>Master</vt:lpstr>
      <vt:lpstr>Image</vt:lpstr>
      <vt:lpstr>NASA’s Current Optical Communications Efforts</vt:lpstr>
      <vt:lpstr>Benefits of Optical Communications</vt:lpstr>
      <vt:lpstr>2021 Laser Communications Relay Demonstration (LCRD)</vt:lpstr>
      <vt:lpstr>LCRD Optical Ground Stations</vt:lpstr>
      <vt:lpstr>NASA’s Optical Plan Forward: User Terminals for LEO and the Moon</vt:lpstr>
      <vt:lpstr>Laser Communications for Human Space Exploration</vt:lpstr>
      <vt:lpstr>NASA’s Optical Plan Forward: LEO Direct to Earth:  TeraByte InfraRed Delivery (TBIRD) in 2021</vt:lpstr>
      <vt:lpstr>TBIRD:  Highly Integrated COTS Components Enable Small, Low-Power Space Terminal Designs</vt:lpstr>
      <vt:lpstr>TBIRD Data Volume Performance Example</vt:lpstr>
      <vt:lpstr>NASA’s Optical Plan Forward:  Deep Space Optical Communications (DSOC in 2022)</vt:lpstr>
      <vt:lpstr>PowerPoint Presentation</vt:lpstr>
      <vt:lpstr>PowerPoint Presentation</vt:lpstr>
      <vt:lpstr>Detection Sensitivity in Optical Communications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AP-70 Lunar HGA Study</dc:title>
  <dc:creator>Microsoft Office User</dc:creator>
  <cp:lastModifiedBy>Calhoun, JoAnne R. (GSFC-2710)</cp:lastModifiedBy>
  <cp:revision>703</cp:revision>
  <dcterms:created xsi:type="dcterms:W3CDTF">2017-06-09T17:46:14Z</dcterms:created>
  <dcterms:modified xsi:type="dcterms:W3CDTF">2020-10-19T18:24:18Z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0x0101009F21C71A8B1D21489F856C4083B3378B</vt:lpwstr>
  </property>
  <property fmtid="{D5CDD505-2E9C-101B-9397-08002B2CF9AE}" pid="3" name="_dlc_DocIdItemGuid">
    <vt:lpwstr>862819f1-2078-4421-bcf5-06ccb4d21c03</vt:lpwstr>
  </property>
</Properties>
</file>