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4"/>
    <p:sldMasterId id="2147483649" r:id="rId5"/>
    <p:sldMasterId id="2147483650" r:id="rId6"/>
    <p:sldMasterId id="2147483651" r:id="rId7"/>
    <p:sldMasterId id="2147483653" r:id="rId8"/>
    <p:sldMasterId id="2147483656" r:id="rId9"/>
    <p:sldMasterId id="2147483657" r:id="rId10"/>
    <p:sldMasterId id="2147483769" r:id="rId11"/>
  </p:sldMasterIdLst>
  <p:notesMasterIdLst>
    <p:notesMasterId r:id="rId26"/>
  </p:notesMasterIdLst>
  <p:sldIdLst>
    <p:sldId id="257" r:id="rId12"/>
    <p:sldId id="1840" r:id="rId13"/>
    <p:sldId id="259" r:id="rId14"/>
    <p:sldId id="266" r:id="rId15"/>
    <p:sldId id="1828" r:id="rId16"/>
    <p:sldId id="273" r:id="rId17"/>
    <p:sldId id="277" r:id="rId18"/>
    <p:sldId id="278" r:id="rId19"/>
    <p:sldId id="290" r:id="rId20"/>
    <p:sldId id="283" r:id="rId21"/>
    <p:sldId id="330" r:id="rId22"/>
    <p:sldId id="284" r:id="rId23"/>
    <p:sldId id="289" r:id="rId24"/>
    <p:sldId id="1841" r:id="rId25"/>
  </p:sldIdLst>
  <p:sldSz cx="12192000" cy="6858000"/>
  <p:notesSz cx="6858000" cy="9144000"/>
  <p:defaultTextStyle>
    <a:defPPr>
      <a:defRPr lang="en-GB"/>
    </a:defPPr>
    <a:lvl1pPr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1pPr>
    <a:lvl2pPr marL="742950" indent="-28575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2pPr>
    <a:lvl3pPr marL="11430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3pPr>
    <a:lvl4pPr marL="16002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4pPr>
    <a:lvl5pPr marL="20574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B61CB0-A5AE-4C1C-AA4F-140F2FAD4D99}" v="1" dt="2020-09-29T19:42:40.7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650" autoAdjust="0"/>
    <p:restoredTop sz="96327"/>
  </p:normalViewPr>
  <p:slideViewPr>
    <p:cSldViewPr>
      <p:cViewPr varScale="1">
        <p:scale>
          <a:sx n="111" d="100"/>
          <a:sy n="111" d="100"/>
        </p:scale>
        <p:origin x="246" y="114"/>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0.xml"/><Relationship Id="rId7" Type="http://schemas.openxmlformats.org/officeDocument/2006/relationships/slideMaster" Target="slideMasters/slideMaster4.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 Target="slides/slide8.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zano, Sharon K. (ARC-D)" userId="33612277-3ff7-44b0-9739-12e25679b6d7" providerId="ADAL" clId="{D4B61CB0-A5AE-4C1C-AA4F-140F2FAD4D99}"/>
    <pc:docChg chg="modSld">
      <pc:chgData name="Lozano, Sharon K. (ARC-D)" userId="33612277-3ff7-44b0-9739-12e25679b6d7" providerId="ADAL" clId="{D4B61CB0-A5AE-4C1C-AA4F-140F2FAD4D99}" dt="2020-09-29T21:35:24.477" v="14" actId="20577"/>
      <pc:docMkLst>
        <pc:docMk/>
      </pc:docMkLst>
      <pc:sldChg chg="modSp">
        <pc:chgData name="Lozano, Sharon K. (ARC-D)" userId="33612277-3ff7-44b0-9739-12e25679b6d7" providerId="ADAL" clId="{D4B61CB0-A5AE-4C1C-AA4F-140F2FAD4D99}" dt="2020-09-29T19:42:30.025" v="0" actId="20577"/>
        <pc:sldMkLst>
          <pc:docMk/>
          <pc:sldMk cId="0" sldId="257"/>
        </pc:sldMkLst>
        <pc:spChg chg="mod">
          <ac:chgData name="Lozano, Sharon K. (ARC-D)" userId="33612277-3ff7-44b0-9739-12e25679b6d7" providerId="ADAL" clId="{D4B61CB0-A5AE-4C1C-AA4F-140F2FAD4D99}" dt="2020-09-29T19:42:30.025" v="0" actId="20577"/>
          <ac:spMkLst>
            <pc:docMk/>
            <pc:sldMk cId="0" sldId="257"/>
            <ac:spMk id="14337" creationId="{35497308-0EA0-C343-B0F2-F9F74A9B17DD}"/>
          </ac:spMkLst>
        </pc:spChg>
      </pc:sldChg>
      <pc:sldChg chg="modSp">
        <pc:chgData name="Lozano, Sharon K. (ARC-D)" userId="33612277-3ff7-44b0-9739-12e25679b6d7" providerId="ADAL" clId="{D4B61CB0-A5AE-4C1C-AA4F-140F2FAD4D99}" dt="2020-09-29T21:35:24.477" v="14" actId="20577"/>
        <pc:sldMkLst>
          <pc:docMk/>
          <pc:sldMk cId="0" sldId="273"/>
        </pc:sldMkLst>
        <pc:spChg chg="mod">
          <ac:chgData name="Lozano, Sharon K. (ARC-D)" userId="33612277-3ff7-44b0-9739-12e25679b6d7" providerId="ADAL" clId="{D4B61CB0-A5AE-4C1C-AA4F-140F2FAD4D99}" dt="2020-09-29T21:35:24.477" v="14" actId="20577"/>
          <ac:spMkLst>
            <pc:docMk/>
            <pc:sldMk cId="0" sldId="273"/>
            <ac:spMk id="47107" creationId="{6B8C76DE-5CC8-4642-AD37-23D12B22ECF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6" name="Rectangle 1">
            <a:extLst>
              <a:ext uri="{FF2B5EF4-FFF2-40B4-BE49-F238E27FC236}">
                <a16:creationId xmlns:a16="http://schemas.microsoft.com/office/drawing/2014/main" id="{011B7B2E-0046-574E-A6ED-B75DB3B32B65}"/>
              </a:ext>
            </a:extLst>
          </p:cNvPr>
          <p:cNvSpPr>
            <a:spLocks noGrp="1" noRot="1" noChangeAspect="1" noChangeArrowheads="1"/>
          </p:cNvSpPr>
          <p:nvPr>
            <p:ph type="sldImg"/>
          </p:nvPr>
        </p:nvSpPr>
        <p:spPr bwMode="auto">
          <a:xfrm>
            <a:off x="1106488" y="812800"/>
            <a:ext cx="5343525" cy="4006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 name="Rectangle 2">
            <a:extLst>
              <a:ext uri="{FF2B5EF4-FFF2-40B4-BE49-F238E27FC236}">
                <a16:creationId xmlns:a16="http://schemas.microsoft.com/office/drawing/2014/main" id="{92A21536-8CE0-8242-8787-0A108FD0F763}"/>
              </a:ext>
            </a:extLst>
          </p:cNvPr>
          <p:cNvSpPr>
            <a:spLocks noGrp="1" noChangeArrowheads="1"/>
          </p:cNvSpPr>
          <p:nvPr>
            <p:ph type="body"/>
          </p:nvPr>
        </p:nvSpPr>
        <p:spPr bwMode="auto">
          <a:xfrm>
            <a:off x="755650" y="5078413"/>
            <a:ext cx="6046788" cy="4810125"/>
          </a:xfrm>
          <a:prstGeom prst="rect">
            <a:avLst/>
          </a:prstGeom>
          <a:noFill/>
          <a:ln>
            <a:noFill/>
          </a:ln>
          <a:effectLst/>
        </p:spPr>
        <p:txBody>
          <a:bodyPr vert="horz" wrap="square" lIns="0" tIns="0" rIns="0" bIns="0" numCol="1" anchor="t" anchorCtr="0" compatLnSpc="1">
            <a:prstTxWarp prst="textNoShape">
              <a:avLst/>
            </a:prstTxWarp>
          </a:bodyPr>
          <a:lstStyle/>
          <a:p>
            <a:pPr lvl="0"/>
            <a:endParaRPr lang="en-US" altLang="en-US" noProof="0"/>
          </a:p>
        </p:txBody>
      </p:sp>
      <p:sp>
        <p:nvSpPr>
          <p:cNvPr id="11267" name="Rectangle 3">
            <a:extLst>
              <a:ext uri="{FF2B5EF4-FFF2-40B4-BE49-F238E27FC236}">
                <a16:creationId xmlns:a16="http://schemas.microsoft.com/office/drawing/2014/main" id="{24243EB9-E927-484A-8E9A-1E3D16EB10B0}"/>
              </a:ext>
            </a:extLst>
          </p:cNvPr>
          <p:cNvSpPr>
            <a:spLocks noGrp="1" noChangeArrowheads="1"/>
          </p:cNvSpPr>
          <p:nvPr>
            <p:ph type="hdr"/>
          </p:nvPr>
        </p:nvSpPr>
        <p:spPr bwMode="auto">
          <a:xfrm>
            <a:off x="0" y="0"/>
            <a:ext cx="3279775" cy="533400"/>
          </a:xfrm>
          <a:prstGeom prst="rect">
            <a:avLst/>
          </a:prstGeom>
          <a:noFill/>
          <a:ln>
            <a:noFill/>
          </a:ln>
          <a:effectLst/>
        </p:spPr>
        <p:txBody>
          <a:bodyPr vert="horz" wrap="square" lIns="0" tIns="0" rIns="0" bIns="0" numCol="1" anchor="t" anchorCtr="0" compatLnSpc="1">
            <a:prstTxWarp prst="textNoShape">
              <a:avLst/>
            </a:prstTxWarp>
          </a:bodyPr>
          <a:lstStyle>
            <a:lvl1pPr eaLnBrk="1">
              <a:lnSpc>
                <a:spcPct val="93000"/>
              </a:lnSpc>
              <a:buClr>
                <a:srgbClr val="000000"/>
              </a:buClr>
              <a:buSzPct val="100000"/>
              <a:buFont typeface="Times New Roman" panose="02020603050405020304" pitchFamily="18" charset="0"/>
              <a:buNone/>
              <a:tabLst>
                <a:tab pos="723900" algn="l"/>
                <a:tab pos="1447800" algn="l"/>
                <a:tab pos="2171700" algn="l"/>
                <a:tab pos="2895600" algn="l"/>
              </a:tabLst>
              <a:defRPr sz="1400">
                <a:solidFill>
                  <a:srgbClr val="000000"/>
                </a:solidFill>
                <a:latin typeface="Tinos" pitchFamily="16" charset="0"/>
              </a:defRPr>
            </a:lvl1pPr>
          </a:lstStyle>
          <a:p>
            <a:pPr>
              <a:defRPr/>
            </a:pPr>
            <a:endParaRPr lang="en-US" altLang="en-US"/>
          </a:p>
        </p:txBody>
      </p:sp>
      <p:sp>
        <p:nvSpPr>
          <p:cNvPr id="11268" name="Rectangle 4">
            <a:extLst>
              <a:ext uri="{FF2B5EF4-FFF2-40B4-BE49-F238E27FC236}">
                <a16:creationId xmlns:a16="http://schemas.microsoft.com/office/drawing/2014/main" id="{74530AF6-F89B-5D4A-AE59-A219F0C1769A}"/>
              </a:ext>
            </a:extLst>
          </p:cNvPr>
          <p:cNvSpPr>
            <a:spLocks noGrp="1" noChangeArrowheads="1"/>
          </p:cNvSpPr>
          <p:nvPr>
            <p:ph type="dt"/>
          </p:nvPr>
        </p:nvSpPr>
        <p:spPr bwMode="auto">
          <a:xfrm>
            <a:off x="4278313" y="0"/>
            <a:ext cx="3279775" cy="533400"/>
          </a:xfrm>
          <a:prstGeom prst="rect">
            <a:avLst/>
          </a:prstGeom>
          <a:noFill/>
          <a:ln>
            <a:noFill/>
          </a:ln>
          <a:effectLst/>
        </p:spPr>
        <p:txBody>
          <a:bodyPr vert="horz" wrap="square" lIns="0" tIns="0" rIns="0" bIns="0" numCol="1" anchor="t" anchorCtr="0" compatLnSpc="1">
            <a:prstTxWarp prst="textNoShape">
              <a:avLst/>
            </a:prstTxWarp>
          </a:bodyPr>
          <a:lstStyle>
            <a:lvl1pPr algn="r" eaLnBrk="1">
              <a:lnSpc>
                <a:spcPct val="93000"/>
              </a:lnSpc>
              <a:buClr>
                <a:srgbClr val="000000"/>
              </a:buClr>
              <a:buSzPct val="100000"/>
              <a:buFont typeface="Times New Roman" panose="02020603050405020304" pitchFamily="18" charset="0"/>
              <a:buNone/>
              <a:tabLst>
                <a:tab pos="723900" algn="l"/>
                <a:tab pos="1447800" algn="l"/>
                <a:tab pos="2171700" algn="l"/>
                <a:tab pos="2895600" algn="l"/>
              </a:tabLst>
              <a:defRPr sz="1400">
                <a:solidFill>
                  <a:srgbClr val="000000"/>
                </a:solidFill>
                <a:latin typeface="Tinos" pitchFamily="16" charset="0"/>
              </a:defRPr>
            </a:lvl1pPr>
          </a:lstStyle>
          <a:p>
            <a:pPr>
              <a:defRPr/>
            </a:pPr>
            <a:endParaRPr lang="en-US" altLang="en-US"/>
          </a:p>
        </p:txBody>
      </p:sp>
      <p:sp>
        <p:nvSpPr>
          <p:cNvPr id="11269" name="Rectangle 5">
            <a:extLst>
              <a:ext uri="{FF2B5EF4-FFF2-40B4-BE49-F238E27FC236}">
                <a16:creationId xmlns:a16="http://schemas.microsoft.com/office/drawing/2014/main" id="{2710BFA0-FFA8-1043-AA42-054138C83F2F}"/>
              </a:ext>
            </a:extLst>
          </p:cNvPr>
          <p:cNvSpPr>
            <a:spLocks noGrp="1" noChangeArrowheads="1"/>
          </p:cNvSpPr>
          <p:nvPr>
            <p:ph type="ftr"/>
          </p:nvPr>
        </p:nvSpPr>
        <p:spPr bwMode="auto">
          <a:xfrm>
            <a:off x="0" y="10156825"/>
            <a:ext cx="3279775" cy="533400"/>
          </a:xfrm>
          <a:prstGeom prst="rect">
            <a:avLst/>
          </a:prstGeom>
          <a:noFill/>
          <a:ln>
            <a:noFill/>
          </a:ln>
          <a:effectLst/>
        </p:spPr>
        <p:txBody>
          <a:bodyPr vert="horz" wrap="square" lIns="0" tIns="0" rIns="0" bIns="0" numCol="1" anchor="b" anchorCtr="0" compatLnSpc="1">
            <a:prstTxWarp prst="textNoShape">
              <a:avLst/>
            </a:prstTxWarp>
          </a:bodyPr>
          <a:lstStyle>
            <a:lvl1pPr eaLnBrk="1">
              <a:lnSpc>
                <a:spcPct val="93000"/>
              </a:lnSpc>
              <a:buClr>
                <a:srgbClr val="000000"/>
              </a:buClr>
              <a:buSzPct val="100000"/>
              <a:buFont typeface="Times New Roman" panose="02020603050405020304" pitchFamily="18" charset="0"/>
              <a:buNone/>
              <a:tabLst>
                <a:tab pos="723900" algn="l"/>
                <a:tab pos="1447800" algn="l"/>
                <a:tab pos="2171700" algn="l"/>
                <a:tab pos="2895600" algn="l"/>
              </a:tabLst>
              <a:defRPr sz="1400">
                <a:solidFill>
                  <a:srgbClr val="000000"/>
                </a:solidFill>
                <a:latin typeface="Tinos" pitchFamily="16" charset="0"/>
              </a:defRPr>
            </a:lvl1pPr>
          </a:lstStyle>
          <a:p>
            <a:pPr>
              <a:defRPr/>
            </a:pPr>
            <a:endParaRPr lang="en-US" altLang="en-US"/>
          </a:p>
        </p:txBody>
      </p:sp>
      <p:sp>
        <p:nvSpPr>
          <p:cNvPr id="11270" name="Rectangle 6">
            <a:extLst>
              <a:ext uri="{FF2B5EF4-FFF2-40B4-BE49-F238E27FC236}">
                <a16:creationId xmlns:a16="http://schemas.microsoft.com/office/drawing/2014/main" id="{376F0A03-300E-A946-8A54-2A3AABE2945D}"/>
              </a:ext>
            </a:extLst>
          </p:cNvPr>
          <p:cNvSpPr>
            <a:spLocks noGrp="1" noChangeArrowheads="1"/>
          </p:cNvSpPr>
          <p:nvPr>
            <p:ph type="sldNum"/>
          </p:nvPr>
        </p:nvSpPr>
        <p:spPr bwMode="auto">
          <a:xfrm>
            <a:off x="4278313" y="10156825"/>
            <a:ext cx="3279775" cy="533400"/>
          </a:xfrm>
          <a:prstGeom prst="rect">
            <a:avLst/>
          </a:prstGeom>
          <a:noFill/>
          <a:ln>
            <a:noFill/>
          </a:ln>
          <a:effectLst/>
        </p:spPr>
        <p:txBody>
          <a:bodyPr vert="horz" wrap="square" lIns="0" tIns="0" rIns="0" bIns="0" numCol="1" anchor="b" anchorCtr="0" compatLnSpc="1">
            <a:prstTxWarp prst="textNoShape">
              <a:avLst/>
            </a:prstTxWarp>
          </a:bodyPr>
          <a:lstStyle>
            <a:lvl1pPr algn="r" eaLnBrk="1">
              <a:lnSpc>
                <a:spcPct val="93000"/>
              </a:lnSpc>
              <a:buClr>
                <a:srgbClr val="000000"/>
              </a:buClr>
              <a:buSzPct val="100000"/>
              <a:buFont typeface="Times New Roman" panose="02020603050405020304" pitchFamily="18" charset="0"/>
              <a:buNone/>
              <a:tabLst>
                <a:tab pos="723900" algn="l"/>
                <a:tab pos="1447800" algn="l"/>
                <a:tab pos="2171700" algn="l"/>
                <a:tab pos="2895600" algn="l"/>
              </a:tabLst>
              <a:defRPr sz="1400" smtClean="0">
                <a:solidFill>
                  <a:srgbClr val="000000"/>
                </a:solidFill>
                <a:latin typeface="Tinos" pitchFamily="16" charset="0"/>
              </a:defRPr>
            </a:lvl1pPr>
          </a:lstStyle>
          <a:p>
            <a:pPr>
              <a:defRPr/>
            </a:pPr>
            <a:fld id="{21186A14-9DBD-7548-83FE-3394C88ED01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6">
            <a:extLst>
              <a:ext uri="{FF2B5EF4-FFF2-40B4-BE49-F238E27FC236}">
                <a16:creationId xmlns:a16="http://schemas.microsoft.com/office/drawing/2014/main" id="{CFD101AC-72EF-D74B-A960-D8BE39334062}"/>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9pPr>
          </a:lstStyle>
          <a:p>
            <a:fld id="{F0464E19-D370-8C44-AD95-E202E23A8495}" type="slidenum">
              <a:rPr lang="en-US" altLang="en-US">
                <a:solidFill>
                  <a:srgbClr val="000000"/>
                </a:solidFill>
                <a:latin typeface="Tinos" pitchFamily="16" charset="0"/>
              </a:rPr>
              <a:pPr/>
              <a:t>1</a:t>
            </a:fld>
            <a:endParaRPr lang="en-US" altLang="en-US">
              <a:solidFill>
                <a:srgbClr val="000000"/>
              </a:solidFill>
              <a:latin typeface="Tinos" pitchFamily="16" charset="0"/>
            </a:endParaRPr>
          </a:p>
        </p:txBody>
      </p:sp>
      <p:sp>
        <p:nvSpPr>
          <p:cNvPr id="15363" name="Text Box 1">
            <a:extLst>
              <a:ext uri="{FF2B5EF4-FFF2-40B4-BE49-F238E27FC236}">
                <a16:creationId xmlns:a16="http://schemas.microsoft.com/office/drawing/2014/main" id="{D7D9C3EC-0C09-3C47-A6D2-AD4CF2468451}"/>
              </a:ext>
            </a:extLst>
          </p:cNvPr>
          <p:cNvSpPr txBox="1">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5364" name="Text Box 2">
            <a:extLst>
              <a:ext uri="{FF2B5EF4-FFF2-40B4-BE49-F238E27FC236}">
                <a16:creationId xmlns:a16="http://schemas.microsoft.com/office/drawing/2014/main" id="{43676F77-1ED6-E748-B90A-28B81E171BD8}"/>
              </a:ext>
            </a:extLst>
          </p:cNvPr>
          <p:cNvSpPr txBox="1">
            <a:spLocks noGrp="1" noChangeArrowheads="1"/>
          </p:cNvSpPr>
          <p:nvPr>
            <p:ph type="body" idx="1"/>
          </p:nvPr>
        </p:nvSpPr>
        <p:spPr>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1525" cy="40068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8D30A8-CA09-4F87-AB03-1EAD03689D4E}" type="slidenum">
              <a:rPr lang="en-US" smtClean="0"/>
              <a:t>2</a:t>
            </a:fld>
            <a:endParaRPr lang="en-US"/>
          </a:p>
        </p:txBody>
      </p:sp>
    </p:spTree>
    <p:extLst>
      <p:ext uri="{BB962C8B-B14F-4D97-AF65-F5344CB8AC3E}">
        <p14:creationId xmlns:p14="http://schemas.microsoft.com/office/powerpoint/2010/main" val="20215641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6">
            <a:extLst>
              <a:ext uri="{FF2B5EF4-FFF2-40B4-BE49-F238E27FC236}">
                <a16:creationId xmlns:a16="http://schemas.microsoft.com/office/drawing/2014/main" id="{8403E901-107B-EA4D-A6DA-C6F547015D7E}"/>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9pPr>
          </a:lstStyle>
          <a:p>
            <a:fld id="{AEA00C59-836D-1648-8914-156FFE9CD8E3}" type="slidenum">
              <a:rPr lang="en-US" altLang="en-US">
                <a:solidFill>
                  <a:srgbClr val="000000"/>
                </a:solidFill>
                <a:latin typeface="Tinos" pitchFamily="16" charset="0"/>
              </a:rPr>
              <a:pPr/>
              <a:t>3</a:t>
            </a:fld>
            <a:endParaRPr lang="en-US" altLang="en-US">
              <a:solidFill>
                <a:srgbClr val="000000"/>
              </a:solidFill>
              <a:latin typeface="Tinos" pitchFamily="16" charset="0"/>
            </a:endParaRPr>
          </a:p>
        </p:txBody>
      </p:sp>
      <p:sp>
        <p:nvSpPr>
          <p:cNvPr id="19459" name="Text Box 1">
            <a:extLst>
              <a:ext uri="{FF2B5EF4-FFF2-40B4-BE49-F238E27FC236}">
                <a16:creationId xmlns:a16="http://schemas.microsoft.com/office/drawing/2014/main" id="{DE7D2D85-B6DA-FE4B-B160-CBA00E8E5E02}"/>
              </a:ext>
            </a:extLst>
          </p:cNvPr>
          <p:cNvSpPr txBox="1">
            <a:spLocks noGrp="1" noRot="1" noChangeAspect="1" noChangeArrowheads="1" noTextEdit="1"/>
          </p:cNvSpPr>
          <p:nvPr>
            <p:ph type="sldImg"/>
          </p:nvPr>
        </p:nvSpPr>
        <p:spPr>
          <a:xfrm>
            <a:off x="217488" y="812800"/>
            <a:ext cx="7124700"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9460" name="Text Box 2">
            <a:extLst>
              <a:ext uri="{FF2B5EF4-FFF2-40B4-BE49-F238E27FC236}">
                <a16:creationId xmlns:a16="http://schemas.microsoft.com/office/drawing/2014/main" id="{7A497A17-12B1-7642-A23F-6950687B6805}"/>
              </a:ext>
            </a:extLst>
          </p:cNvPr>
          <p:cNvSpPr txBox="1">
            <a:spLocks noGrp="1" noChangeArrowheads="1"/>
          </p:cNvSpPr>
          <p:nvPr>
            <p:ph type="body" idx="1"/>
          </p:nvPr>
        </p:nvSpPr>
        <p:spPr>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6">
            <a:extLst>
              <a:ext uri="{FF2B5EF4-FFF2-40B4-BE49-F238E27FC236}">
                <a16:creationId xmlns:a16="http://schemas.microsoft.com/office/drawing/2014/main" id="{A835E249-6E0E-BB43-9AB7-798AC912C8DF}"/>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9pPr>
          </a:lstStyle>
          <a:p>
            <a:fld id="{C1C83CA7-871E-8F41-B7B4-74C1F54F3108}" type="slidenum">
              <a:rPr lang="en-US" altLang="en-US">
                <a:solidFill>
                  <a:srgbClr val="000000"/>
                </a:solidFill>
                <a:latin typeface="Tinos" pitchFamily="16" charset="0"/>
              </a:rPr>
              <a:pPr/>
              <a:t>4</a:t>
            </a:fld>
            <a:endParaRPr lang="en-US" altLang="en-US">
              <a:solidFill>
                <a:srgbClr val="000000"/>
              </a:solidFill>
              <a:latin typeface="Tinos" pitchFamily="16" charset="0"/>
            </a:endParaRPr>
          </a:p>
        </p:txBody>
      </p:sp>
      <p:sp>
        <p:nvSpPr>
          <p:cNvPr id="33795" name="Text Box 1">
            <a:extLst>
              <a:ext uri="{FF2B5EF4-FFF2-40B4-BE49-F238E27FC236}">
                <a16:creationId xmlns:a16="http://schemas.microsoft.com/office/drawing/2014/main" id="{0919F788-3653-8341-8059-79330DABE8DF}"/>
              </a:ext>
            </a:extLst>
          </p:cNvPr>
          <p:cNvSpPr txBox="1">
            <a:spLocks noGrp="1" noRot="1" noChangeAspect="1" noChangeArrowheads="1" noTextEdit="1"/>
          </p:cNvSpPr>
          <p:nvPr>
            <p:ph type="sldImg"/>
          </p:nvPr>
        </p:nvSpPr>
        <p:spPr>
          <a:xfrm>
            <a:off x="381000" y="695325"/>
            <a:ext cx="6096000" cy="34290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796" name="Text Box 2">
            <a:extLst>
              <a:ext uri="{FF2B5EF4-FFF2-40B4-BE49-F238E27FC236}">
                <a16:creationId xmlns:a16="http://schemas.microsoft.com/office/drawing/2014/main" id="{8E8A7397-FF52-E84A-8A02-C34DCFCE536E}"/>
              </a:ext>
            </a:extLst>
          </p:cNvPr>
          <p:cNvSpPr txBox="1">
            <a:spLocks noGrp="1"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Rectangle 6">
            <a:extLst>
              <a:ext uri="{FF2B5EF4-FFF2-40B4-BE49-F238E27FC236}">
                <a16:creationId xmlns:a16="http://schemas.microsoft.com/office/drawing/2014/main" id="{0B6F0BC6-738C-6C4E-8292-57FCBC2D7044}"/>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9pPr>
          </a:lstStyle>
          <a:p>
            <a:fld id="{BFD4974D-C74F-9A49-A69F-CC714A8B3313}" type="slidenum">
              <a:rPr lang="en-US" altLang="en-US">
                <a:solidFill>
                  <a:srgbClr val="000000"/>
                </a:solidFill>
                <a:latin typeface="Tinos" pitchFamily="16" charset="0"/>
              </a:rPr>
              <a:pPr/>
              <a:t>6</a:t>
            </a:fld>
            <a:endParaRPr lang="en-US" altLang="en-US">
              <a:solidFill>
                <a:srgbClr val="000000"/>
              </a:solidFill>
              <a:latin typeface="Tinos" pitchFamily="16" charset="0"/>
            </a:endParaRPr>
          </a:p>
        </p:txBody>
      </p:sp>
      <p:sp>
        <p:nvSpPr>
          <p:cNvPr id="48131" name="Text Box 1">
            <a:extLst>
              <a:ext uri="{FF2B5EF4-FFF2-40B4-BE49-F238E27FC236}">
                <a16:creationId xmlns:a16="http://schemas.microsoft.com/office/drawing/2014/main" id="{08A431AF-3288-B347-A57D-201D2724F217}"/>
              </a:ext>
            </a:extLst>
          </p:cNvPr>
          <p:cNvSpPr txBox="1">
            <a:spLocks noGrp="1" noRot="1" noChangeAspect="1" noChangeArrowheads="1" noTextEdit="1"/>
          </p:cNvSpPr>
          <p:nvPr>
            <p:ph type="sldImg"/>
          </p:nvPr>
        </p:nvSpPr>
        <p:spPr>
          <a:xfrm>
            <a:off x="381000" y="695325"/>
            <a:ext cx="6096000" cy="34290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8132" name="Text Box 2">
            <a:extLst>
              <a:ext uri="{FF2B5EF4-FFF2-40B4-BE49-F238E27FC236}">
                <a16:creationId xmlns:a16="http://schemas.microsoft.com/office/drawing/2014/main" id="{3F3C9C40-87DF-5142-BAC4-692CC7FD5879}"/>
              </a:ext>
            </a:extLst>
          </p:cNvPr>
          <p:cNvSpPr txBox="1">
            <a:spLocks noGrp="1"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6">
            <a:extLst>
              <a:ext uri="{FF2B5EF4-FFF2-40B4-BE49-F238E27FC236}">
                <a16:creationId xmlns:a16="http://schemas.microsoft.com/office/drawing/2014/main" id="{19D10F53-F404-294A-B1A0-F034F3288987}"/>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9pPr>
          </a:lstStyle>
          <a:p>
            <a:fld id="{A1ABE61B-E4EE-8F48-A757-CC0AF9CD0B39}" type="slidenum">
              <a:rPr lang="en-US" altLang="en-US">
                <a:solidFill>
                  <a:srgbClr val="000000"/>
                </a:solidFill>
                <a:latin typeface="Tinos" pitchFamily="16" charset="0"/>
              </a:rPr>
              <a:pPr/>
              <a:t>7</a:t>
            </a:fld>
            <a:endParaRPr lang="en-US" altLang="en-US">
              <a:solidFill>
                <a:srgbClr val="000000"/>
              </a:solidFill>
              <a:latin typeface="Tinos" pitchFamily="16" charset="0"/>
            </a:endParaRPr>
          </a:p>
        </p:txBody>
      </p:sp>
      <p:sp>
        <p:nvSpPr>
          <p:cNvPr id="56323" name="Text Box 1">
            <a:extLst>
              <a:ext uri="{FF2B5EF4-FFF2-40B4-BE49-F238E27FC236}">
                <a16:creationId xmlns:a16="http://schemas.microsoft.com/office/drawing/2014/main" id="{62CEB640-FAD0-4343-82DF-7D42A06EF112}"/>
              </a:ext>
            </a:extLst>
          </p:cNvPr>
          <p:cNvSpPr txBox="1">
            <a:spLocks noGrp="1" noRot="1" noChangeAspect="1" noChangeArrowheads="1" noTextEdit="1"/>
          </p:cNvSpPr>
          <p:nvPr>
            <p:ph type="sldImg"/>
          </p:nvPr>
        </p:nvSpPr>
        <p:spPr>
          <a:xfrm>
            <a:off x="381000" y="695325"/>
            <a:ext cx="6096000" cy="34290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6324" name="Text Box 2">
            <a:extLst>
              <a:ext uri="{FF2B5EF4-FFF2-40B4-BE49-F238E27FC236}">
                <a16:creationId xmlns:a16="http://schemas.microsoft.com/office/drawing/2014/main" id="{9A58A427-61BD-D94D-B094-12299FCC3BCF}"/>
              </a:ext>
            </a:extLst>
          </p:cNvPr>
          <p:cNvSpPr txBox="1">
            <a:spLocks noGrp="1"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70" name="Rectangle 6">
            <a:extLst>
              <a:ext uri="{FF2B5EF4-FFF2-40B4-BE49-F238E27FC236}">
                <a16:creationId xmlns:a16="http://schemas.microsoft.com/office/drawing/2014/main" id="{76306436-C3AA-174D-806B-98E962504B36}"/>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9pPr>
          </a:lstStyle>
          <a:p>
            <a:fld id="{B33E8910-6CF7-484F-9A31-A348FEBE175E}" type="slidenum">
              <a:rPr lang="en-US" altLang="en-US">
                <a:solidFill>
                  <a:srgbClr val="000000"/>
                </a:solidFill>
                <a:latin typeface="Tinos" pitchFamily="16" charset="0"/>
              </a:rPr>
              <a:pPr/>
              <a:t>8</a:t>
            </a:fld>
            <a:endParaRPr lang="en-US" altLang="en-US">
              <a:solidFill>
                <a:srgbClr val="000000"/>
              </a:solidFill>
              <a:latin typeface="Tinos" pitchFamily="16" charset="0"/>
            </a:endParaRPr>
          </a:p>
        </p:txBody>
      </p:sp>
      <p:sp>
        <p:nvSpPr>
          <p:cNvPr id="58371" name="Text Box 1">
            <a:extLst>
              <a:ext uri="{FF2B5EF4-FFF2-40B4-BE49-F238E27FC236}">
                <a16:creationId xmlns:a16="http://schemas.microsoft.com/office/drawing/2014/main" id="{DF146644-6872-9F47-9744-805F98AB886A}"/>
              </a:ext>
            </a:extLst>
          </p:cNvPr>
          <p:cNvSpPr txBox="1">
            <a:spLocks noGrp="1" noRot="1" noChangeAspect="1" noChangeArrowheads="1" noTextEdit="1"/>
          </p:cNvSpPr>
          <p:nvPr>
            <p:ph type="sldImg"/>
          </p:nvPr>
        </p:nvSpPr>
        <p:spPr>
          <a:xfrm>
            <a:off x="381000" y="695325"/>
            <a:ext cx="6096000" cy="34290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8372" name="Text Box 2">
            <a:extLst>
              <a:ext uri="{FF2B5EF4-FFF2-40B4-BE49-F238E27FC236}">
                <a16:creationId xmlns:a16="http://schemas.microsoft.com/office/drawing/2014/main" id="{D87140A7-9318-2949-B9BC-DE06905E6FD1}"/>
              </a:ext>
            </a:extLst>
          </p:cNvPr>
          <p:cNvSpPr txBox="1">
            <a:spLocks noGrp="1"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Rectangle 6">
            <a:extLst>
              <a:ext uri="{FF2B5EF4-FFF2-40B4-BE49-F238E27FC236}">
                <a16:creationId xmlns:a16="http://schemas.microsoft.com/office/drawing/2014/main" id="{99686E85-755E-EE40-A6D4-3F212B69DAA7}"/>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9pPr>
          </a:lstStyle>
          <a:p>
            <a:fld id="{2BB752FE-2472-8048-9C80-19E891E32BBE}" type="slidenum">
              <a:rPr lang="en-US" altLang="en-US">
                <a:solidFill>
                  <a:srgbClr val="000000"/>
                </a:solidFill>
                <a:latin typeface="Tinos" pitchFamily="16" charset="0"/>
              </a:rPr>
              <a:pPr/>
              <a:t>10</a:t>
            </a:fld>
            <a:endParaRPr lang="en-US" altLang="en-US">
              <a:solidFill>
                <a:srgbClr val="000000"/>
              </a:solidFill>
              <a:latin typeface="Tinos" pitchFamily="16" charset="0"/>
            </a:endParaRPr>
          </a:p>
        </p:txBody>
      </p:sp>
      <p:sp>
        <p:nvSpPr>
          <p:cNvPr id="68611" name="Text Box 1">
            <a:extLst>
              <a:ext uri="{FF2B5EF4-FFF2-40B4-BE49-F238E27FC236}">
                <a16:creationId xmlns:a16="http://schemas.microsoft.com/office/drawing/2014/main" id="{8C8E3A60-3183-1243-BA7A-E91ECE465299}"/>
              </a:ext>
            </a:extLst>
          </p:cNvPr>
          <p:cNvSpPr txBox="1">
            <a:spLocks noGrp="1" noRot="1" noChangeAspect="1" noChangeArrowheads="1" noTextEdit="1"/>
          </p:cNvSpPr>
          <p:nvPr>
            <p:ph type="sldImg"/>
          </p:nvPr>
        </p:nvSpPr>
        <p:spPr>
          <a:xfrm>
            <a:off x="381000" y="695325"/>
            <a:ext cx="6096000" cy="34290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8612" name="Text Box 2">
            <a:extLst>
              <a:ext uri="{FF2B5EF4-FFF2-40B4-BE49-F238E27FC236}">
                <a16:creationId xmlns:a16="http://schemas.microsoft.com/office/drawing/2014/main" id="{12906896-672E-3545-A26F-A90F4F933213}"/>
              </a:ext>
            </a:extLst>
          </p:cNvPr>
          <p:cNvSpPr txBox="1">
            <a:spLocks noGrp="1"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8" name="Rectangle 6">
            <a:extLst>
              <a:ext uri="{FF2B5EF4-FFF2-40B4-BE49-F238E27FC236}">
                <a16:creationId xmlns:a16="http://schemas.microsoft.com/office/drawing/2014/main" id="{D8D46D5C-E4DE-2144-8DEA-9EA26209C722}"/>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9pPr>
          </a:lstStyle>
          <a:p>
            <a:fld id="{80DBC2B5-1088-6745-BD5D-9A5310F45F19}" type="slidenum">
              <a:rPr lang="en-US" altLang="en-US">
                <a:solidFill>
                  <a:srgbClr val="000000"/>
                </a:solidFill>
                <a:latin typeface="Tinos" pitchFamily="16" charset="0"/>
              </a:rPr>
              <a:pPr/>
              <a:t>12</a:t>
            </a:fld>
            <a:endParaRPr lang="en-US" altLang="en-US">
              <a:solidFill>
                <a:srgbClr val="000000"/>
              </a:solidFill>
              <a:latin typeface="Tinos" pitchFamily="16" charset="0"/>
            </a:endParaRPr>
          </a:p>
        </p:txBody>
      </p:sp>
      <p:sp>
        <p:nvSpPr>
          <p:cNvPr id="70659" name="Text Box 1">
            <a:extLst>
              <a:ext uri="{FF2B5EF4-FFF2-40B4-BE49-F238E27FC236}">
                <a16:creationId xmlns:a16="http://schemas.microsoft.com/office/drawing/2014/main" id="{2C8E14E6-51F7-C243-8C47-ED28F878922A}"/>
              </a:ext>
            </a:extLst>
          </p:cNvPr>
          <p:cNvSpPr txBox="1">
            <a:spLocks noGrp="1" noRot="1" noChangeAspect="1" noChangeArrowheads="1" noTextEdit="1"/>
          </p:cNvSpPr>
          <p:nvPr>
            <p:ph type="sldImg"/>
          </p:nvPr>
        </p:nvSpPr>
        <p:spPr>
          <a:xfrm>
            <a:off x="0" y="0"/>
            <a:ext cx="1588" cy="158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0660" name="Text Box 2">
            <a:extLst>
              <a:ext uri="{FF2B5EF4-FFF2-40B4-BE49-F238E27FC236}">
                <a16:creationId xmlns:a16="http://schemas.microsoft.com/office/drawing/2014/main" id="{1AC7736D-0F8A-0341-8F8F-63A4E6257C52}"/>
              </a:ext>
            </a:extLst>
          </p:cNvPr>
          <p:cNvSpPr txBox="1">
            <a:spLocks noGrp="1" noChangeArrowheads="1"/>
          </p:cNvSpPr>
          <p:nvPr>
            <p:ph type="body" idx="1"/>
          </p:nvPr>
        </p:nvSpPr>
        <p:spPr>
          <a:xfrm>
            <a:off x="0" y="0"/>
            <a:ext cx="1588" cy="15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215900" indent="-214313" eaLnBrk="1">
              <a:spcBef>
                <a:spcPct val="0"/>
              </a:spcBef>
            </a:pPr>
            <a:endParaRPr lang="en-US" altLang="en-US" sz="2000">
              <a:latin typeface="Arial" panose="020B0604020202020204" pitchFamily="34" charset="0"/>
              <a:cs typeface="Times New Roman" panose="02020603050405020304" pitchFamily="18" charset="0"/>
            </a:endParaRPr>
          </a:p>
        </p:txBody>
      </p:sp>
      <p:sp>
        <p:nvSpPr>
          <p:cNvPr id="70661" name="Text Box 3">
            <a:extLst>
              <a:ext uri="{FF2B5EF4-FFF2-40B4-BE49-F238E27FC236}">
                <a16:creationId xmlns:a16="http://schemas.microsoft.com/office/drawing/2014/main" id="{3A8DDACA-5960-C245-B57F-0275A7A27FCA}"/>
              </a:ext>
            </a:extLst>
          </p:cNvPr>
          <p:cNvSpPr txBox="1">
            <a:spLocks noChangeArrowheads="1"/>
          </p:cNvSpPr>
          <p:nvPr/>
        </p:nvSpPr>
        <p:spPr bwMode="auto">
          <a:xfrm>
            <a:off x="0" y="0"/>
            <a:ext cx="1588"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p>
            <a:pPr algn="r" eaLnBrk="1" hangingPunct="1">
              <a:buClr>
                <a:srgbClr val="000000"/>
              </a:buClr>
              <a:buSzPct val="100000"/>
              <a:buFont typeface="Times New Roman" panose="02020603050405020304" pitchFamily="18" charset="0"/>
              <a:buNone/>
            </a:pPr>
            <a:fld id="{8E7DD855-0009-AA40-A885-14ADB0F41FC4}" type="slidenum">
              <a:rPr lang="en-US" altLang="en-US" sz="1200">
                <a:solidFill>
                  <a:srgbClr val="000000"/>
                </a:solidFill>
                <a:latin typeface="Calibri" panose="020F0502020204030204" pitchFamily="34" charset="0"/>
              </a:rPr>
              <a:pPr algn="r" eaLnBrk="1" hangingPunct="1">
                <a:buClr>
                  <a:srgbClr val="000000"/>
                </a:buClr>
                <a:buSzPct val="100000"/>
                <a:buFont typeface="Times New Roman" panose="02020603050405020304" pitchFamily="18" charset="0"/>
                <a:buNone/>
              </a:pPr>
              <a:t>12</a:t>
            </a:fld>
            <a:endParaRPr lang="en-US" altLang="en-US" sz="1200">
              <a:solidFill>
                <a:srgbClr val="000000"/>
              </a:solidFill>
              <a:latin typeface="Calibri" panose="020F050202020403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8" name="Rectangle 6">
            <a:extLst>
              <a:ext uri="{FF2B5EF4-FFF2-40B4-BE49-F238E27FC236}">
                <a16:creationId xmlns:a16="http://schemas.microsoft.com/office/drawing/2014/main" id="{CD6C5A51-2EF0-064F-906D-0DD3643F9DDD}"/>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9pPr>
          </a:lstStyle>
          <a:p>
            <a:fld id="{E35DE1B0-77F8-BE4E-9C23-2CAADB3C7765}" type="slidenum">
              <a:rPr lang="en-US" altLang="en-US">
                <a:solidFill>
                  <a:srgbClr val="000000"/>
                </a:solidFill>
                <a:latin typeface="Tinos" pitchFamily="16" charset="0"/>
              </a:rPr>
              <a:pPr/>
              <a:t>13</a:t>
            </a:fld>
            <a:endParaRPr lang="en-US" altLang="en-US">
              <a:solidFill>
                <a:srgbClr val="000000"/>
              </a:solidFill>
              <a:latin typeface="Tinos" pitchFamily="16" charset="0"/>
            </a:endParaRPr>
          </a:p>
        </p:txBody>
      </p:sp>
      <p:sp>
        <p:nvSpPr>
          <p:cNvPr id="80899" name="Text Box 1">
            <a:extLst>
              <a:ext uri="{FF2B5EF4-FFF2-40B4-BE49-F238E27FC236}">
                <a16:creationId xmlns:a16="http://schemas.microsoft.com/office/drawing/2014/main" id="{B7107320-5E1F-614E-BE9C-980D63652AA7}"/>
              </a:ext>
            </a:extLst>
          </p:cNvPr>
          <p:cNvSpPr txBox="1">
            <a:spLocks noGrp="1" noRot="1" noChangeAspect="1" noChangeArrowheads="1" noTextEdit="1"/>
          </p:cNvSpPr>
          <p:nvPr>
            <p:ph type="sldImg"/>
          </p:nvPr>
        </p:nvSpPr>
        <p:spPr>
          <a:xfrm>
            <a:off x="217488" y="812800"/>
            <a:ext cx="7124700"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0900" name="Text Box 2">
            <a:extLst>
              <a:ext uri="{FF2B5EF4-FFF2-40B4-BE49-F238E27FC236}">
                <a16:creationId xmlns:a16="http://schemas.microsoft.com/office/drawing/2014/main" id="{CF50DCA4-9CF8-694C-998A-D0E94C8DA7F7}"/>
              </a:ext>
            </a:extLst>
          </p:cNvPr>
          <p:cNvSpPr txBox="1">
            <a:spLocks noGrp="1" noChangeArrowheads="1"/>
          </p:cNvSpPr>
          <p:nvPr>
            <p:ph type="body" idx="1"/>
          </p:nvPr>
        </p:nvSpPr>
        <p:spPr>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Master" Target="../slideMasters/slideMaster8.xml"/><Relationship Id="rId4" Type="http://schemas.openxmlformats.org/officeDocument/2006/relationships/image" Target="../media/image7.png"/></Relationships>
</file>

<file path=ppt/slideLayouts/_rels/slideLayout8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Master" Target="../slideMasters/slideMaster8.xml"/><Relationship Id="rId4" Type="http://schemas.openxmlformats.org/officeDocument/2006/relationships/image" Target="../media/image7.png"/></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Master" Target="../slideMasters/slideMaster8.xml"/><Relationship Id="rId4" Type="http://schemas.openxmlformats.org/officeDocument/2006/relationships/image" Target="../media/image7.png"/></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Master" Target="../slideMasters/slideMaster8.xml"/><Relationship Id="rId4" Type="http://schemas.openxmlformats.org/officeDocument/2006/relationships/image" Target="../media/image14.pn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Master" Target="../slideMasters/slideMaster8.xml"/><Relationship Id="rId5" Type="http://schemas.openxmlformats.org/officeDocument/2006/relationships/image" Target="../media/image14.png"/><Relationship Id="rId4" Type="http://schemas.openxmlformats.org/officeDocument/2006/relationships/image" Target="../media/image7.png"/></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Master" Target="../slideMasters/slideMaster8.xml"/><Relationship Id="rId4" Type="http://schemas.openxmlformats.org/officeDocument/2006/relationships/image" Target="../media/image1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8">
            <a:extLst>
              <a:ext uri="{FF2B5EF4-FFF2-40B4-BE49-F238E27FC236}">
                <a16:creationId xmlns:a16="http://schemas.microsoft.com/office/drawing/2014/main" id="{112230CB-0807-3744-86A4-35C3ED9EA2BE}"/>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5" name="Rectangle 9">
            <a:extLst>
              <a:ext uri="{FF2B5EF4-FFF2-40B4-BE49-F238E27FC236}">
                <a16:creationId xmlns:a16="http://schemas.microsoft.com/office/drawing/2014/main" id="{F2635DE0-095C-584E-BBA2-E7F655FEDA6E}"/>
              </a:ext>
            </a:extLst>
          </p:cNvPr>
          <p:cNvSpPr>
            <a:spLocks noGrp="1" noChangeArrowheads="1"/>
          </p:cNvSpPr>
          <p:nvPr>
            <p:ph type="ftr" idx="11"/>
          </p:nvPr>
        </p:nvSpPr>
        <p:spPr>
          <a:ln/>
        </p:spPr>
        <p:txBody>
          <a:bodyPr/>
          <a:lstStyle>
            <a:lvl1pPr>
              <a:defRPr/>
            </a:lvl1pPr>
          </a:lstStyle>
          <a:p>
            <a:pPr>
              <a:defRPr/>
            </a:pPr>
            <a:r>
              <a:rPr lang="en-US" altLang="en-US"/>
              <a:t>NASA Ames-JAXA B2B for Space Innov</a:t>
            </a:r>
          </a:p>
        </p:txBody>
      </p:sp>
    </p:spTree>
    <p:extLst>
      <p:ext uri="{BB962C8B-B14F-4D97-AF65-F5344CB8AC3E}">
        <p14:creationId xmlns:p14="http://schemas.microsoft.com/office/powerpoint/2010/main" val="70061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a:extLst>
              <a:ext uri="{FF2B5EF4-FFF2-40B4-BE49-F238E27FC236}">
                <a16:creationId xmlns:a16="http://schemas.microsoft.com/office/drawing/2014/main" id="{8EFF6AB3-9856-CF46-AA3F-49DDDC6BCCAA}"/>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5" name="Rectangle 9">
            <a:extLst>
              <a:ext uri="{FF2B5EF4-FFF2-40B4-BE49-F238E27FC236}">
                <a16:creationId xmlns:a16="http://schemas.microsoft.com/office/drawing/2014/main" id="{5817A5FB-5832-294A-9BA9-A6CB5762BD26}"/>
              </a:ext>
            </a:extLst>
          </p:cNvPr>
          <p:cNvSpPr>
            <a:spLocks noGrp="1" noChangeArrowheads="1"/>
          </p:cNvSpPr>
          <p:nvPr>
            <p:ph type="ftr" idx="11"/>
          </p:nvPr>
        </p:nvSpPr>
        <p:spPr>
          <a:ln/>
        </p:spPr>
        <p:txBody>
          <a:bodyPr/>
          <a:lstStyle>
            <a:lvl1pPr>
              <a:defRPr/>
            </a:lvl1pPr>
          </a:lstStyle>
          <a:p>
            <a:pPr>
              <a:defRPr/>
            </a:pPr>
            <a:r>
              <a:rPr lang="en-US" altLang="en-US"/>
              <a:t>NASA Ames-JAXA B2B for Space Innov</a:t>
            </a:r>
          </a:p>
        </p:txBody>
      </p:sp>
    </p:spTree>
    <p:extLst>
      <p:ext uri="{BB962C8B-B14F-4D97-AF65-F5344CB8AC3E}">
        <p14:creationId xmlns:p14="http://schemas.microsoft.com/office/powerpoint/2010/main" val="1524554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8">
            <a:extLst>
              <a:ext uri="{FF2B5EF4-FFF2-40B4-BE49-F238E27FC236}">
                <a16:creationId xmlns:a16="http://schemas.microsoft.com/office/drawing/2014/main" id="{92C7C16E-5038-4F47-9C78-7C30B3584340}"/>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5" name="Rectangle 9">
            <a:extLst>
              <a:ext uri="{FF2B5EF4-FFF2-40B4-BE49-F238E27FC236}">
                <a16:creationId xmlns:a16="http://schemas.microsoft.com/office/drawing/2014/main" id="{E1D6ED0C-1C76-F546-AE4F-A1C5EBEDF9E2}"/>
              </a:ext>
            </a:extLst>
          </p:cNvPr>
          <p:cNvSpPr>
            <a:spLocks noGrp="1" noChangeArrowheads="1"/>
          </p:cNvSpPr>
          <p:nvPr>
            <p:ph type="ftr" idx="11"/>
          </p:nvPr>
        </p:nvSpPr>
        <p:spPr>
          <a:ln/>
        </p:spPr>
        <p:txBody>
          <a:bodyPr/>
          <a:lstStyle>
            <a:lvl1pPr>
              <a:defRPr/>
            </a:lvl1pPr>
          </a:lstStyle>
          <a:p>
            <a:pPr>
              <a:defRPr/>
            </a:pPr>
            <a:r>
              <a:rPr lang="en-US" altLang="en-US"/>
              <a:t>NASA Ames-JAXA B2B for Space Innov</a:t>
            </a:r>
          </a:p>
        </p:txBody>
      </p:sp>
    </p:spTree>
    <p:extLst>
      <p:ext uri="{BB962C8B-B14F-4D97-AF65-F5344CB8AC3E}">
        <p14:creationId xmlns:p14="http://schemas.microsoft.com/office/powerpoint/2010/main" val="40795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4963"/>
            <a:ext cx="5408613" cy="452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0613" y="1604963"/>
            <a:ext cx="5410200" cy="452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8">
            <a:extLst>
              <a:ext uri="{FF2B5EF4-FFF2-40B4-BE49-F238E27FC236}">
                <a16:creationId xmlns:a16="http://schemas.microsoft.com/office/drawing/2014/main" id="{11706FDC-5C33-9740-886F-7D61BA291E40}"/>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6" name="Rectangle 9">
            <a:extLst>
              <a:ext uri="{FF2B5EF4-FFF2-40B4-BE49-F238E27FC236}">
                <a16:creationId xmlns:a16="http://schemas.microsoft.com/office/drawing/2014/main" id="{5EEAC23A-0E81-DC49-9088-1BBFD55BE8F7}"/>
              </a:ext>
            </a:extLst>
          </p:cNvPr>
          <p:cNvSpPr>
            <a:spLocks noGrp="1" noChangeArrowheads="1"/>
          </p:cNvSpPr>
          <p:nvPr>
            <p:ph type="ftr" idx="11"/>
          </p:nvPr>
        </p:nvSpPr>
        <p:spPr>
          <a:ln/>
        </p:spPr>
        <p:txBody>
          <a:bodyPr/>
          <a:lstStyle>
            <a:lvl1pPr>
              <a:defRPr/>
            </a:lvl1pPr>
          </a:lstStyle>
          <a:p>
            <a:pPr>
              <a:defRPr/>
            </a:pPr>
            <a:r>
              <a:rPr lang="en-US" altLang="en-US"/>
              <a:t>NASA Ames-JAXA B2B for Space Innov</a:t>
            </a:r>
          </a:p>
        </p:txBody>
      </p:sp>
    </p:spTree>
    <p:extLst>
      <p:ext uri="{BB962C8B-B14F-4D97-AF65-F5344CB8AC3E}">
        <p14:creationId xmlns:p14="http://schemas.microsoft.com/office/powerpoint/2010/main" val="87418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8">
            <a:extLst>
              <a:ext uri="{FF2B5EF4-FFF2-40B4-BE49-F238E27FC236}">
                <a16:creationId xmlns:a16="http://schemas.microsoft.com/office/drawing/2014/main" id="{1A7AD526-3DE9-F046-AF89-7433652A453E}"/>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8" name="Rectangle 9">
            <a:extLst>
              <a:ext uri="{FF2B5EF4-FFF2-40B4-BE49-F238E27FC236}">
                <a16:creationId xmlns:a16="http://schemas.microsoft.com/office/drawing/2014/main" id="{547C6995-3ABB-5E49-8393-927A84359F68}"/>
              </a:ext>
            </a:extLst>
          </p:cNvPr>
          <p:cNvSpPr>
            <a:spLocks noGrp="1" noChangeArrowheads="1"/>
          </p:cNvSpPr>
          <p:nvPr>
            <p:ph type="ftr" idx="11"/>
          </p:nvPr>
        </p:nvSpPr>
        <p:spPr>
          <a:ln/>
        </p:spPr>
        <p:txBody>
          <a:bodyPr/>
          <a:lstStyle>
            <a:lvl1pPr>
              <a:defRPr/>
            </a:lvl1pPr>
          </a:lstStyle>
          <a:p>
            <a:pPr>
              <a:defRPr/>
            </a:pPr>
            <a:r>
              <a:rPr lang="en-US" altLang="en-US"/>
              <a:t>NASA Ames-JAXA B2B for Space Innov</a:t>
            </a:r>
          </a:p>
        </p:txBody>
      </p:sp>
    </p:spTree>
    <p:extLst>
      <p:ext uri="{BB962C8B-B14F-4D97-AF65-F5344CB8AC3E}">
        <p14:creationId xmlns:p14="http://schemas.microsoft.com/office/powerpoint/2010/main" val="21593573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8">
            <a:extLst>
              <a:ext uri="{FF2B5EF4-FFF2-40B4-BE49-F238E27FC236}">
                <a16:creationId xmlns:a16="http://schemas.microsoft.com/office/drawing/2014/main" id="{EC5B98FD-CD87-7849-92DE-2E8D92F505F9}"/>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4" name="Rectangle 9">
            <a:extLst>
              <a:ext uri="{FF2B5EF4-FFF2-40B4-BE49-F238E27FC236}">
                <a16:creationId xmlns:a16="http://schemas.microsoft.com/office/drawing/2014/main" id="{8F51559C-4A1C-3C49-8799-30ECDEE12D8E}"/>
              </a:ext>
            </a:extLst>
          </p:cNvPr>
          <p:cNvSpPr>
            <a:spLocks noGrp="1" noChangeArrowheads="1"/>
          </p:cNvSpPr>
          <p:nvPr>
            <p:ph type="ftr" idx="11"/>
          </p:nvPr>
        </p:nvSpPr>
        <p:spPr>
          <a:ln/>
        </p:spPr>
        <p:txBody>
          <a:bodyPr/>
          <a:lstStyle>
            <a:lvl1pPr>
              <a:defRPr/>
            </a:lvl1pPr>
          </a:lstStyle>
          <a:p>
            <a:pPr>
              <a:defRPr/>
            </a:pPr>
            <a:r>
              <a:rPr lang="en-US" altLang="en-US"/>
              <a:t>NASA Ames-JAXA B2B for Space Innov</a:t>
            </a:r>
          </a:p>
        </p:txBody>
      </p:sp>
    </p:spTree>
    <p:extLst>
      <p:ext uri="{BB962C8B-B14F-4D97-AF65-F5344CB8AC3E}">
        <p14:creationId xmlns:p14="http://schemas.microsoft.com/office/powerpoint/2010/main" val="818722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08D1B7DB-E6F6-0A47-B50A-B4853A27D37E}"/>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3" name="Rectangle 9">
            <a:extLst>
              <a:ext uri="{FF2B5EF4-FFF2-40B4-BE49-F238E27FC236}">
                <a16:creationId xmlns:a16="http://schemas.microsoft.com/office/drawing/2014/main" id="{8E8CA838-34CF-924A-99C3-7CA8EA22B4B0}"/>
              </a:ext>
            </a:extLst>
          </p:cNvPr>
          <p:cNvSpPr>
            <a:spLocks noGrp="1" noChangeArrowheads="1"/>
          </p:cNvSpPr>
          <p:nvPr>
            <p:ph type="ftr" idx="11"/>
          </p:nvPr>
        </p:nvSpPr>
        <p:spPr>
          <a:ln/>
        </p:spPr>
        <p:txBody>
          <a:bodyPr/>
          <a:lstStyle>
            <a:lvl1pPr>
              <a:defRPr/>
            </a:lvl1pPr>
          </a:lstStyle>
          <a:p>
            <a:pPr>
              <a:defRPr/>
            </a:pPr>
            <a:r>
              <a:rPr lang="en-US" altLang="en-US"/>
              <a:t>NASA Ames-JAXA B2B for Space Innov</a:t>
            </a:r>
          </a:p>
        </p:txBody>
      </p:sp>
    </p:spTree>
    <p:extLst>
      <p:ext uri="{BB962C8B-B14F-4D97-AF65-F5344CB8AC3E}">
        <p14:creationId xmlns:p14="http://schemas.microsoft.com/office/powerpoint/2010/main" val="2655376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8">
            <a:extLst>
              <a:ext uri="{FF2B5EF4-FFF2-40B4-BE49-F238E27FC236}">
                <a16:creationId xmlns:a16="http://schemas.microsoft.com/office/drawing/2014/main" id="{11E7857F-A030-F84B-9A4B-53A57CD34FA7}"/>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6" name="Rectangle 9">
            <a:extLst>
              <a:ext uri="{FF2B5EF4-FFF2-40B4-BE49-F238E27FC236}">
                <a16:creationId xmlns:a16="http://schemas.microsoft.com/office/drawing/2014/main" id="{79A23A39-654E-5C4E-A0ED-CC2D121AE093}"/>
              </a:ext>
            </a:extLst>
          </p:cNvPr>
          <p:cNvSpPr>
            <a:spLocks noGrp="1" noChangeArrowheads="1"/>
          </p:cNvSpPr>
          <p:nvPr>
            <p:ph type="ftr" idx="11"/>
          </p:nvPr>
        </p:nvSpPr>
        <p:spPr>
          <a:ln/>
        </p:spPr>
        <p:txBody>
          <a:bodyPr/>
          <a:lstStyle>
            <a:lvl1pPr>
              <a:defRPr/>
            </a:lvl1pPr>
          </a:lstStyle>
          <a:p>
            <a:pPr>
              <a:defRPr/>
            </a:pPr>
            <a:r>
              <a:rPr lang="en-US" altLang="en-US"/>
              <a:t>NASA Ames-JAXA B2B for Space Innov</a:t>
            </a:r>
          </a:p>
        </p:txBody>
      </p:sp>
    </p:spTree>
    <p:extLst>
      <p:ext uri="{BB962C8B-B14F-4D97-AF65-F5344CB8AC3E}">
        <p14:creationId xmlns:p14="http://schemas.microsoft.com/office/powerpoint/2010/main" val="1676098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8">
            <a:extLst>
              <a:ext uri="{FF2B5EF4-FFF2-40B4-BE49-F238E27FC236}">
                <a16:creationId xmlns:a16="http://schemas.microsoft.com/office/drawing/2014/main" id="{82CB5DEB-8127-0146-8C4C-9AA1985B3C93}"/>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6" name="Rectangle 9">
            <a:extLst>
              <a:ext uri="{FF2B5EF4-FFF2-40B4-BE49-F238E27FC236}">
                <a16:creationId xmlns:a16="http://schemas.microsoft.com/office/drawing/2014/main" id="{F99C243D-29E7-4F4B-A693-1A822E71D5D5}"/>
              </a:ext>
            </a:extLst>
          </p:cNvPr>
          <p:cNvSpPr>
            <a:spLocks noGrp="1" noChangeArrowheads="1"/>
          </p:cNvSpPr>
          <p:nvPr>
            <p:ph type="ftr" idx="11"/>
          </p:nvPr>
        </p:nvSpPr>
        <p:spPr>
          <a:ln/>
        </p:spPr>
        <p:txBody>
          <a:bodyPr/>
          <a:lstStyle>
            <a:lvl1pPr>
              <a:defRPr/>
            </a:lvl1pPr>
          </a:lstStyle>
          <a:p>
            <a:pPr>
              <a:defRPr/>
            </a:pPr>
            <a:r>
              <a:rPr lang="en-US" altLang="en-US"/>
              <a:t>NASA Ames-JAXA B2B for Space Innov</a:t>
            </a:r>
          </a:p>
        </p:txBody>
      </p:sp>
    </p:spTree>
    <p:extLst>
      <p:ext uri="{BB962C8B-B14F-4D97-AF65-F5344CB8AC3E}">
        <p14:creationId xmlns:p14="http://schemas.microsoft.com/office/powerpoint/2010/main" val="19701952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a:extLst>
              <a:ext uri="{FF2B5EF4-FFF2-40B4-BE49-F238E27FC236}">
                <a16:creationId xmlns:a16="http://schemas.microsoft.com/office/drawing/2014/main" id="{CE6C0011-AA60-0B47-91C6-68FF88E77751}"/>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5" name="Rectangle 9">
            <a:extLst>
              <a:ext uri="{FF2B5EF4-FFF2-40B4-BE49-F238E27FC236}">
                <a16:creationId xmlns:a16="http://schemas.microsoft.com/office/drawing/2014/main" id="{FDC83587-E4A2-A24C-8F0C-5EFDB9933E78}"/>
              </a:ext>
            </a:extLst>
          </p:cNvPr>
          <p:cNvSpPr>
            <a:spLocks noGrp="1" noChangeArrowheads="1"/>
          </p:cNvSpPr>
          <p:nvPr>
            <p:ph type="ftr" idx="11"/>
          </p:nvPr>
        </p:nvSpPr>
        <p:spPr>
          <a:ln/>
        </p:spPr>
        <p:txBody>
          <a:bodyPr/>
          <a:lstStyle>
            <a:lvl1pPr>
              <a:defRPr/>
            </a:lvl1pPr>
          </a:lstStyle>
          <a:p>
            <a:pPr>
              <a:defRPr/>
            </a:pPr>
            <a:r>
              <a:rPr lang="en-US" altLang="en-US"/>
              <a:t>NASA Ames-JAXA B2B for Space Innov</a:t>
            </a:r>
          </a:p>
        </p:txBody>
      </p:sp>
    </p:spTree>
    <p:extLst>
      <p:ext uri="{BB962C8B-B14F-4D97-AF65-F5344CB8AC3E}">
        <p14:creationId xmlns:p14="http://schemas.microsoft.com/office/powerpoint/2010/main" val="2771308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604963"/>
            <a:ext cx="2741613" cy="45243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1604963"/>
            <a:ext cx="8077200" cy="45243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a:extLst>
              <a:ext uri="{FF2B5EF4-FFF2-40B4-BE49-F238E27FC236}">
                <a16:creationId xmlns:a16="http://schemas.microsoft.com/office/drawing/2014/main" id="{0DD6CA4F-BB04-864B-AC26-8E058BB6A17B}"/>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5" name="Rectangle 9">
            <a:extLst>
              <a:ext uri="{FF2B5EF4-FFF2-40B4-BE49-F238E27FC236}">
                <a16:creationId xmlns:a16="http://schemas.microsoft.com/office/drawing/2014/main" id="{25801966-F37E-D14F-897C-687BA66C1A8B}"/>
              </a:ext>
            </a:extLst>
          </p:cNvPr>
          <p:cNvSpPr>
            <a:spLocks noGrp="1" noChangeArrowheads="1"/>
          </p:cNvSpPr>
          <p:nvPr>
            <p:ph type="ftr" idx="11"/>
          </p:nvPr>
        </p:nvSpPr>
        <p:spPr>
          <a:ln/>
        </p:spPr>
        <p:txBody>
          <a:bodyPr/>
          <a:lstStyle>
            <a:lvl1pPr>
              <a:defRPr/>
            </a:lvl1pPr>
          </a:lstStyle>
          <a:p>
            <a:pPr>
              <a:defRPr/>
            </a:pPr>
            <a:r>
              <a:rPr lang="en-US" altLang="en-US"/>
              <a:t>NASA Ames-JAXA B2B for Space Innov</a:t>
            </a:r>
          </a:p>
        </p:txBody>
      </p:sp>
    </p:spTree>
    <p:extLst>
      <p:ext uri="{BB962C8B-B14F-4D97-AF65-F5344CB8AC3E}">
        <p14:creationId xmlns:p14="http://schemas.microsoft.com/office/powerpoint/2010/main" val="17842909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06450" y="2346325"/>
            <a:ext cx="7673975" cy="1273175"/>
          </a:xfrm>
        </p:spPr>
        <p:txBody>
          <a:bodyPr/>
          <a:lstStyle/>
          <a:p>
            <a:r>
              <a:rPr lang="en-US"/>
              <a:t>Click to edit Master title style</a:t>
            </a:r>
          </a:p>
        </p:txBody>
      </p:sp>
      <p:sp>
        <p:nvSpPr>
          <p:cNvPr id="3" name="Rectangle 8">
            <a:extLst>
              <a:ext uri="{FF2B5EF4-FFF2-40B4-BE49-F238E27FC236}">
                <a16:creationId xmlns:a16="http://schemas.microsoft.com/office/drawing/2014/main" id="{20EDA388-2EFB-9148-9A03-B3CB5F9F0692}"/>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4" name="Rectangle 9">
            <a:extLst>
              <a:ext uri="{FF2B5EF4-FFF2-40B4-BE49-F238E27FC236}">
                <a16:creationId xmlns:a16="http://schemas.microsoft.com/office/drawing/2014/main" id="{112B493F-FF11-E941-80D2-BBB3CFC5DA70}"/>
              </a:ext>
            </a:extLst>
          </p:cNvPr>
          <p:cNvSpPr>
            <a:spLocks noGrp="1" noChangeArrowheads="1"/>
          </p:cNvSpPr>
          <p:nvPr>
            <p:ph type="ftr" idx="11"/>
          </p:nvPr>
        </p:nvSpPr>
        <p:spPr>
          <a:ln/>
        </p:spPr>
        <p:txBody>
          <a:bodyPr/>
          <a:lstStyle>
            <a:lvl1pPr>
              <a:defRPr/>
            </a:lvl1pPr>
          </a:lstStyle>
          <a:p>
            <a:pPr>
              <a:defRPr/>
            </a:pPr>
            <a:r>
              <a:rPr lang="en-US" altLang="en-US"/>
              <a:t>NASA Ames-JAXA B2B for Space Innov</a:t>
            </a:r>
          </a:p>
        </p:txBody>
      </p:sp>
    </p:spTree>
    <p:extLst>
      <p:ext uri="{BB962C8B-B14F-4D97-AF65-F5344CB8AC3E}">
        <p14:creationId xmlns:p14="http://schemas.microsoft.com/office/powerpoint/2010/main" val="37439075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a:extLst>
              <a:ext uri="{FF2B5EF4-FFF2-40B4-BE49-F238E27FC236}">
                <a16:creationId xmlns:a16="http://schemas.microsoft.com/office/drawing/2014/main" id="{EDFD491C-99BC-004C-9311-46697E4D540A}"/>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5" name="Rectangle 4">
            <a:extLst>
              <a:ext uri="{FF2B5EF4-FFF2-40B4-BE49-F238E27FC236}">
                <a16:creationId xmlns:a16="http://schemas.microsoft.com/office/drawing/2014/main" id="{2403009A-77B2-EC48-B7A5-C86C2675095F}"/>
              </a:ext>
            </a:extLst>
          </p:cNvPr>
          <p:cNvSpPr>
            <a:spLocks noGrp="1" noChangeArrowheads="1"/>
          </p:cNvSpPr>
          <p:nvPr>
            <p:ph type="ftr" idx="11"/>
          </p:nvPr>
        </p:nvSpPr>
        <p:spPr>
          <a:ln/>
        </p:spPr>
        <p:txBody>
          <a:bodyPr/>
          <a:lstStyle>
            <a:lvl1pPr>
              <a:defRPr/>
            </a:lvl1pPr>
          </a:lstStyle>
          <a:p>
            <a:pPr>
              <a:defRPr/>
            </a:pPr>
            <a:r>
              <a:rPr lang="en-US" altLang="en-US"/>
              <a:t>NASA Ames-JAXA B2B for Space Innov</a:t>
            </a:r>
          </a:p>
        </p:txBody>
      </p:sp>
      <p:sp>
        <p:nvSpPr>
          <p:cNvPr id="6" name="Rectangle 5">
            <a:extLst>
              <a:ext uri="{FF2B5EF4-FFF2-40B4-BE49-F238E27FC236}">
                <a16:creationId xmlns:a16="http://schemas.microsoft.com/office/drawing/2014/main" id="{54E1FFE3-EDE1-0F4C-AA58-3281D4C70850}"/>
              </a:ext>
            </a:extLst>
          </p:cNvPr>
          <p:cNvSpPr>
            <a:spLocks noGrp="1" noChangeArrowheads="1"/>
          </p:cNvSpPr>
          <p:nvPr>
            <p:ph type="sldNum" idx="12"/>
          </p:nvPr>
        </p:nvSpPr>
        <p:spPr>
          <a:ln/>
        </p:spPr>
        <p:txBody>
          <a:bodyPr/>
          <a:lstStyle>
            <a:lvl1pPr>
              <a:defRPr/>
            </a:lvl1pPr>
          </a:lstStyle>
          <a:p>
            <a:pPr>
              <a:defRPr/>
            </a:pPr>
            <a:fld id="{162EF071-2856-9042-894B-9DA34CE9466B}" type="slidenum">
              <a:rPr lang="en-US" altLang="en-US"/>
              <a:pPr>
                <a:defRPr/>
              </a:pPr>
              <a:t>‹#›</a:t>
            </a:fld>
            <a:endParaRPr lang="en-US" altLang="en-US"/>
          </a:p>
        </p:txBody>
      </p:sp>
    </p:spTree>
    <p:extLst>
      <p:ext uri="{BB962C8B-B14F-4D97-AF65-F5344CB8AC3E}">
        <p14:creationId xmlns:p14="http://schemas.microsoft.com/office/powerpoint/2010/main" val="41628696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C0CC77C8-A4F2-BE48-A091-15ECAEA7C869}"/>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5" name="Rectangle 4">
            <a:extLst>
              <a:ext uri="{FF2B5EF4-FFF2-40B4-BE49-F238E27FC236}">
                <a16:creationId xmlns:a16="http://schemas.microsoft.com/office/drawing/2014/main" id="{9AE5D042-376C-8E4F-9D62-39071C84CF96}"/>
              </a:ext>
            </a:extLst>
          </p:cNvPr>
          <p:cNvSpPr>
            <a:spLocks noGrp="1" noChangeArrowheads="1"/>
          </p:cNvSpPr>
          <p:nvPr>
            <p:ph type="ftr" idx="11"/>
          </p:nvPr>
        </p:nvSpPr>
        <p:spPr>
          <a:ln/>
        </p:spPr>
        <p:txBody>
          <a:bodyPr/>
          <a:lstStyle>
            <a:lvl1pPr>
              <a:defRPr/>
            </a:lvl1pPr>
          </a:lstStyle>
          <a:p>
            <a:pPr>
              <a:defRPr/>
            </a:pPr>
            <a:r>
              <a:rPr lang="en-US" altLang="en-US"/>
              <a:t>NASA Ames-JAXA B2B for Space Innov</a:t>
            </a:r>
          </a:p>
        </p:txBody>
      </p:sp>
      <p:sp>
        <p:nvSpPr>
          <p:cNvPr id="6" name="Rectangle 5">
            <a:extLst>
              <a:ext uri="{FF2B5EF4-FFF2-40B4-BE49-F238E27FC236}">
                <a16:creationId xmlns:a16="http://schemas.microsoft.com/office/drawing/2014/main" id="{2109A5A6-5979-0140-BFF0-E9B30452C139}"/>
              </a:ext>
            </a:extLst>
          </p:cNvPr>
          <p:cNvSpPr>
            <a:spLocks noGrp="1" noChangeArrowheads="1"/>
          </p:cNvSpPr>
          <p:nvPr>
            <p:ph type="sldNum" idx="12"/>
          </p:nvPr>
        </p:nvSpPr>
        <p:spPr>
          <a:ln/>
        </p:spPr>
        <p:txBody>
          <a:bodyPr/>
          <a:lstStyle>
            <a:lvl1pPr>
              <a:defRPr/>
            </a:lvl1pPr>
          </a:lstStyle>
          <a:p>
            <a:pPr>
              <a:defRPr/>
            </a:pPr>
            <a:fld id="{C5A0097A-CA4A-2A40-A543-94B9C1F4F99B}" type="slidenum">
              <a:rPr lang="en-US" altLang="en-US"/>
              <a:pPr>
                <a:defRPr/>
              </a:pPr>
              <a:t>‹#›</a:t>
            </a:fld>
            <a:endParaRPr lang="en-US" altLang="en-US"/>
          </a:p>
        </p:txBody>
      </p:sp>
    </p:spTree>
    <p:extLst>
      <p:ext uri="{BB962C8B-B14F-4D97-AF65-F5344CB8AC3E}">
        <p14:creationId xmlns:p14="http://schemas.microsoft.com/office/powerpoint/2010/main" val="6094016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3">
            <a:extLst>
              <a:ext uri="{FF2B5EF4-FFF2-40B4-BE49-F238E27FC236}">
                <a16:creationId xmlns:a16="http://schemas.microsoft.com/office/drawing/2014/main" id="{50119FFB-6DB0-2049-92F2-202E70457353}"/>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5" name="Rectangle 4">
            <a:extLst>
              <a:ext uri="{FF2B5EF4-FFF2-40B4-BE49-F238E27FC236}">
                <a16:creationId xmlns:a16="http://schemas.microsoft.com/office/drawing/2014/main" id="{F1746E0B-FCE6-904B-8BB0-69C6E34CF621}"/>
              </a:ext>
            </a:extLst>
          </p:cNvPr>
          <p:cNvSpPr>
            <a:spLocks noGrp="1" noChangeArrowheads="1"/>
          </p:cNvSpPr>
          <p:nvPr>
            <p:ph type="ftr" idx="11"/>
          </p:nvPr>
        </p:nvSpPr>
        <p:spPr>
          <a:ln/>
        </p:spPr>
        <p:txBody>
          <a:bodyPr/>
          <a:lstStyle>
            <a:lvl1pPr>
              <a:defRPr/>
            </a:lvl1pPr>
          </a:lstStyle>
          <a:p>
            <a:pPr>
              <a:defRPr/>
            </a:pPr>
            <a:r>
              <a:rPr lang="en-US" altLang="en-US"/>
              <a:t>NASA Ames-JAXA B2B for Space Innov</a:t>
            </a:r>
          </a:p>
        </p:txBody>
      </p:sp>
      <p:sp>
        <p:nvSpPr>
          <p:cNvPr id="6" name="Rectangle 5">
            <a:extLst>
              <a:ext uri="{FF2B5EF4-FFF2-40B4-BE49-F238E27FC236}">
                <a16:creationId xmlns:a16="http://schemas.microsoft.com/office/drawing/2014/main" id="{66BBF041-561B-2942-B938-CC0C241CB940}"/>
              </a:ext>
            </a:extLst>
          </p:cNvPr>
          <p:cNvSpPr>
            <a:spLocks noGrp="1" noChangeArrowheads="1"/>
          </p:cNvSpPr>
          <p:nvPr>
            <p:ph type="sldNum" idx="12"/>
          </p:nvPr>
        </p:nvSpPr>
        <p:spPr>
          <a:ln/>
        </p:spPr>
        <p:txBody>
          <a:bodyPr/>
          <a:lstStyle>
            <a:lvl1pPr>
              <a:defRPr/>
            </a:lvl1pPr>
          </a:lstStyle>
          <a:p>
            <a:pPr>
              <a:defRPr/>
            </a:pPr>
            <a:fld id="{246AC417-D6CD-BA4B-992F-13AB725CF3E0}" type="slidenum">
              <a:rPr lang="en-US" altLang="en-US"/>
              <a:pPr>
                <a:defRPr/>
              </a:pPr>
              <a:t>‹#›</a:t>
            </a:fld>
            <a:endParaRPr lang="en-US" altLang="en-US"/>
          </a:p>
        </p:txBody>
      </p:sp>
    </p:spTree>
    <p:extLst>
      <p:ext uri="{BB962C8B-B14F-4D97-AF65-F5344CB8AC3E}">
        <p14:creationId xmlns:p14="http://schemas.microsoft.com/office/powerpoint/2010/main" val="18641367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4963"/>
            <a:ext cx="5408613" cy="452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0613" y="1604963"/>
            <a:ext cx="5410200" cy="452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a:extLst>
              <a:ext uri="{FF2B5EF4-FFF2-40B4-BE49-F238E27FC236}">
                <a16:creationId xmlns:a16="http://schemas.microsoft.com/office/drawing/2014/main" id="{84981BD0-6C12-AD4C-9ADC-4CEB5B13D60A}"/>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6" name="Rectangle 4">
            <a:extLst>
              <a:ext uri="{FF2B5EF4-FFF2-40B4-BE49-F238E27FC236}">
                <a16:creationId xmlns:a16="http://schemas.microsoft.com/office/drawing/2014/main" id="{75203BDD-13B6-4147-9331-6349A4601DB8}"/>
              </a:ext>
            </a:extLst>
          </p:cNvPr>
          <p:cNvSpPr>
            <a:spLocks noGrp="1" noChangeArrowheads="1"/>
          </p:cNvSpPr>
          <p:nvPr>
            <p:ph type="ftr" idx="11"/>
          </p:nvPr>
        </p:nvSpPr>
        <p:spPr>
          <a:ln/>
        </p:spPr>
        <p:txBody>
          <a:bodyPr/>
          <a:lstStyle>
            <a:lvl1pPr>
              <a:defRPr/>
            </a:lvl1pPr>
          </a:lstStyle>
          <a:p>
            <a:pPr>
              <a:defRPr/>
            </a:pPr>
            <a:r>
              <a:rPr lang="en-US" altLang="en-US"/>
              <a:t>NASA Ames-JAXA B2B for Space Innov</a:t>
            </a:r>
          </a:p>
        </p:txBody>
      </p:sp>
      <p:sp>
        <p:nvSpPr>
          <p:cNvPr id="7" name="Rectangle 5">
            <a:extLst>
              <a:ext uri="{FF2B5EF4-FFF2-40B4-BE49-F238E27FC236}">
                <a16:creationId xmlns:a16="http://schemas.microsoft.com/office/drawing/2014/main" id="{761D74E7-C8C8-A948-966D-09DDCFB20F92}"/>
              </a:ext>
            </a:extLst>
          </p:cNvPr>
          <p:cNvSpPr>
            <a:spLocks noGrp="1" noChangeArrowheads="1"/>
          </p:cNvSpPr>
          <p:nvPr>
            <p:ph type="sldNum" idx="12"/>
          </p:nvPr>
        </p:nvSpPr>
        <p:spPr>
          <a:ln/>
        </p:spPr>
        <p:txBody>
          <a:bodyPr/>
          <a:lstStyle>
            <a:lvl1pPr>
              <a:defRPr/>
            </a:lvl1pPr>
          </a:lstStyle>
          <a:p>
            <a:pPr>
              <a:defRPr/>
            </a:pPr>
            <a:fld id="{669E893B-ABF7-5A40-AF96-3DA2382706A0}" type="slidenum">
              <a:rPr lang="en-US" altLang="en-US"/>
              <a:pPr>
                <a:defRPr/>
              </a:pPr>
              <a:t>‹#›</a:t>
            </a:fld>
            <a:endParaRPr lang="en-US" altLang="en-US"/>
          </a:p>
        </p:txBody>
      </p:sp>
    </p:spTree>
    <p:extLst>
      <p:ext uri="{BB962C8B-B14F-4D97-AF65-F5344CB8AC3E}">
        <p14:creationId xmlns:p14="http://schemas.microsoft.com/office/powerpoint/2010/main" val="23337822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a:extLst>
              <a:ext uri="{FF2B5EF4-FFF2-40B4-BE49-F238E27FC236}">
                <a16:creationId xmlns:a16="http://schemas.microsoft.com/office/drawing/2014/main" id="{62994ED4-38DC-E94C-AE0C-484362EF833E}"/>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8" name="Rectangle 4">
            <a:extLst>
              <a:ext uri="{FF2B5EF4-FFF2-40B4-BE49-F238E27FC236}">
                <a16:creationId xmlns:a16="http://schemas.microsoft.com/office/drawing/2014/main" id="{FED715AD-072E-544C-A323-754DFCE0EEFD}"/>
              </a:ext>
            </a:extLst>
          </p:cNvPr>
          <p:cNvSpPr>
            <a:spLocks noGrp="1" noChangeArrowheads="1"/>
          </p:cNvSpPr>
          <p:nvPr>
            <p:ph type="ftr" idx="11"/>
          </p:nvPr>
        </p:nvSpPr>
        <p:spPr>
          <a:ln/>
        </p:spPr>
        <p:txBody>
          <a:bodyPr/>
          <a:lstStyle>
            <a:lvl1pPr>
              <a:defRPr/>
            </a:lvl1pPr>
          </a:lstStyle>
          <a:p>
            <a:pPr>
              <a:defRPr/>
            </a:pPr>
            <a:r>
              <a:rPr lang="en-US" altLang="en-US"/>
              <a:t>NASA Ames-JAXA B2B for Space Innov</a:t>
            </a:r>
          </a:p>
        </p:txBody>
      </p:sp>
      <p:sp>
        <p:nvSpPr>
          <p:cNvPr id="9" name="Rectangle 5">
            <a:extLst>
              <a:ext uri="{FF2B5EF4-FFF2-40B4-BE49-F238E27FC236}">
                <a16:creationId xmlns:a16="http://schemas.microsoft.com/office/drawing/2014/main" id="{3E58DF21-77FA-A944-BFC9-DB2AE2FAC843}"/>
              </a:ext>
            </a:extLst>
          </p:cNvPr>
          <p:cNvSpPr>
            <a:spLocks noGrp="1" noChangeArrowheads="1"/>
          </p:cNvSpPr>
          <p:nvPr>
            <p:ph type="sldNum" idx="12"/>
          </p:nvPr>
        </p:nvSpPr>
        <p:spPr>
          <a:ln/>
        </p:spPr>
        <p:txBody>
          <a:bodyPr/>
          <a:lstStyle>
            <a:lvl1pPr>
              <a:defRPr/>
            </a:lvl1pPr>
          </a:lstStyle>
          <a:p>
            <a:pPr>
              <a:defRPr/>
            </a:pPr>
            <a:fld id="{54DEAF7D-E132-1C4F-A68C-AD7292A82158}" type="slidenum">
              <a:rPr lang="en-US" altLang="en-US"/>
              <a:pPr>
                <a:defRPr/>
              </a:pPr>
              <a:t>‹#›</a:t>
            </a:fld>
            <a:endParaRPr lang="en-US" altLang="en-US"/>
          </a:p>
        </p:txBody>
      </p:sp>
    </p:spTree>
    <p:extLst>
      <p:ext uri="{BB962C8B-B14F-4D97-AF65-F5344CB8AC3E}">
        <p14:creationId xmlns:p14="http://schemas.microsoft.com/office/powerpoint/2010/main" val="8594014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a:extLst>
              <a:ext uri="{FF2B5EF4-FFF2-40B4-BE49-F238E27FC236}">
                <a16:creationId xmlns:a16="http://schemas.microsoft.com/office/drawing/2014/main" id="{BA563DFB-625B-ED4D-AE23-93741AE0F3DD}"/>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4" name="Rectangle 4">
            <a:extLst>
              <a:ext uri="{FF2B5EF4-FFF2-40B4-BE49-F238E27FC236}">
                <a16:creationId xmlns:a16="http://schemas.microsoft.com/office/drawing/2014/main" id="{A1074096-CC48-F14C-BD63-900E84021AB0}"/>
              </a:ext>
            </a:extLst>
          </p:cNvPr>
          <p:cNvSpPr>
            <a:spLocks noGrp="1" noChangeArrowheads="1"/>
          </p:cNvSpPr>
          <p:nvPr>
            <p:ph type="ftr" idx="11"/>
          </p:nvPr>
        </p:nvSpPr>
        <p:spPr>
          <a:ln/>
        </p:spPr>
        <p:txBody>
          <a:bodyPr/>
          <a:lstStyle>
            <a:lvl1pPr>
              <a:defRPr/>
            </a:lvl1pPr>
          </a:lstStyle>
          <a:p>
            <a:pPr>
              <a:defRPr/>
            </a:pPr>
            <a:r>
              <a:rPr lang="en-US" altLang="en-US"/>
              <a:t>NASA Ames-JAXA B2B for Space Innov</a:t>
            </a:r>
          </a:p>
        </p:txBody>
      </p:sp>
      <p:sp>
        <p:nvSpPr>
          <p:cNvPr id="5" name="Rectangle 5">
            <a:extLst>
              <a:ext uri="{FF2B5EF4-FFF2-40B4-BE49-F238E27FC236}">
                <a16:creationId xmlns:a16="http://schemas.microsoft.com/office/drawing/2014/main" id="{6C5B9D76-A39E-014F-BCE4-69547229B826}"/>
              </a:ext>
            </a:extLst>
          </p:cNvPr>
          <p:cNvSpPr>
            <a:spLocks noGrp="1" noChangeArrowheads="1"/>
          </p:cNvSpPr>
          <p:nvPr>
            <p:ph type="sldNum" idx="12"/>
          </p:nvPr>
        </p:nvSpPr>
        <p:spPr>
          <a:ln/>
        </p:spPr>
        <p:txBody>
          <a:bodyPr/>
          <a:lstStyle>
            <a:lvl1pPr>
              <a:defRPr/>
            </a:lvl1pPr>
          </a:lstStyle>
          <a:p>
            <a:pPr>
              <a:defRPr/>
            </a:pPr>
            <a:fld id="{69D81330-82C5-D041-B9F8-9667EA5D9C9B}" type="slidenum">
              <a:rPr lang="en-US" altLang="en-US"/>
              <a:pPr>
                <a:defRPr/>
              </a:pPr>
              <a:t>‹#›</a:t>
            </a:fld>
            <a:endParaRPr lang="en-US" altLang="en-US"/>
          </a:p>
        </p:txBody>
      </p:sp>
    </p:spTree>
    <p:extLst>
      <p:ext uri="{BB962C8B-B14F-4D97-AF65-F5344CB8AC3E}">
        <p14:creationId xmlns:p14="http://schemas.microsoft.com/office/powerpoint/2010/main" val="15472928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098FAE80-44BA-8246-A523-EF47BDDB47F1}"/>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3" name="Rectangle 4">
            <a:extLst>
              <a:ext uri="{FF2B5EF4-FFF2-40B4-BE49-F238E27FC236}">
                <a16:creationId xmlns:a16="http://schemas.microsoft.com/office/drawing/2014/main" id="{A341CE26-0485-F446-9526-B21E6C0CF640}"/>
              </a:ext>
            </a:extLst>
          </p:cNvPr>
          <p:cNvSpPr>
            <a:spLocks noGrp="1" noChangeArrowheads="1"/>
          </p:cNvSpPr>
          <p:nvPr>
            <p:ph type="ftr" idx="11"/>
          </p:nvPr>
        </p:nvSpPr>
        <p:spPr>
          <a:ln/>
        </p:spPr>
        <p:txBody>
          <a:bodyPr/>
          <a:lstStyle>
            <a:lvl1pPr>
              <a:defRPr/>
            </a:lvl1pPr>
          </a:lstStyle>
          <a:p>
            <a:pPr>
              <a:defRPr/>
            </a:pPr>
            <a:r>
              <a:rPr lang="en-US" altLang="en-US"/>
              <a:t>NASA Ames-JAXA B2B for Space Innov</a:t>
            </a:r>
          </a:p>
        </p:txBody>
      </p:sp>
      <p:sp>
        <p:nvSpPr>
          <p:cNvPr id="4" name="Rectangle 5">
            <a:extLst>
              <a:ext uri="{FF2B5EF4-FFF2-40B4-BE49-F238E27FC236}">
                <a16:creationId xmlns:a16="http://schemas.microsoft.com/office/drawing/2014/main" id="{8733C60D-0ADF-E848-99A1-3679286E9920}"/>
              </a:ext>
            </a:extLst>
          </p:cNvPr>
          <p:cNvSpPr>
            <a:spLocks noGrp="1" noChangeArrowheads="1"/>
          </p:cNvSpPr>
          <p:nvPr>
            <p:ph type="sldNum" idx="12"/>
          </p:nvPr>
        </p:nvSpPr>
        <p:spPr>
          <a:ln/>
        </p:spPr>
        <p:txBody>
          <a:bodyPr/>
          <a:lstStyle>
            <a:lvl1pPr>
              <a:defRPr/>
            </a:lvl1pPr>
          </a:lstStyle>
          <a:p>
            <a:pPr>
              <a:defRPr/>
            </a:pPr>
            <a:fld id="{487C9DEE-E667-EA43-AE32-EE67CDBB4D66}" type="slidenum">
              <a:rPr lang="en-US" altLang="en-US"/>
              <a:pPr>
                <a:defRPr/>
              </a:pPr>
              <a:t>‹#›</a:t>
            </a:fld>
            <a:endParaRPr lang="en-US" altLang="en-US"/>
          </a:p>
        </p:txBody>
      </p:sp>
    </p:spTree>
    <p:extLst>
      <p:ext uri="{BB962C8B-B14F-4D97-AF65-F5344CB8AC3E}">
        <p14:creationId xmlns:p14="http://schemas.microsoft.com/office/powerpoint/2010/main" val="36324061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3">
            <a:extLst>
              <a:ext uri="{FF2B5EF4-FFF2-40B4-BE49-F238E27FC236}">
                <a16:creationId xmlns:a16="http://schemas.microsoft.com/office/drawing/2014/main" id="{62B484E9-5A82-7F44-80DE-5A00E2EC9CE8}"/>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6" name="Rectangle 4">
            <a:extLst>
              <a:ext uri="{FF2B5EF4-FFF2-40B4-BE49-F238E27FC236}">
                <a16:creationId xmlns:a16="http://schemas.microsoft.com/office/drawing/2014/main" id="{B7FD0879-B03D-8C4D-9E8A-60CDC40584DB}"/>
              </a:ext>
            </a:extLst>
          </p:cNvPr>
          <p:cNvSpPr>
            <a:spLocks noGrp="1" noChangeArrowheads="1"/>
          </p:cNvSpPr>
          <p:nvPr>
            <p:ph type="ftr" idx="11"/>
          </p:nvPr>
        </p:nvSpPr>
        <p:spPr>
          <a:ln/>
        </p:spPr>
        <p:txBody>
          <a:bodyPr/>
          <a:lstStyle>
            <a:lvl1pPr>
              <a:defRPr/>
            </a:lvl1pPr>
          </a:lstStyle>
          <a:p>
            <a:pPr>
              <a:defRPr/>
            </a:pPr>
            <a:r>
              <a:rPr lang="en-US" altLang="en-US"/>
              <a:t>NASA Ames-JAXA B2B for Space Innov</a:t>
            </a:r>
          </a:p>
        </p:txBody>
      </p:sp>
      <p:sp>
        <p:nvSpPr>
          <p:cNvPr id="7" name="Rectangle 5">
            <a:extLst>
              <a:ext uri="{FF2B5EF4-FFF2-40B4-BE49-F238E27FC236}">
                <a16:creationId xmlns:a16="http://schemas.microsoft.com/office/drawing/2014/main" id="{E96BAB40-4C5C-7947-AF6B-598EA185BFF0}"/>
              </a:ext>
            </a:extLst>
          </p:cNvPr>
          <p:cNvSpPr>
            <a:spLocks noGrp="1" noChangeArrowheads="1"/>
          </p:cNvSpPr>
          <p:nvPr>
            <p:ph type="sldNum" idx="12"/>
          </p:nvPr>
        </p:nvSpPr>
        <p:spPr>
          <a:ln/>
        </p:spPr>
        <p:txBody>
          <a:bodyPr/>
          <a:lstStyle>
            <a:lvl1pPr>
              <a:defRPr/>
            </a:lvl1pPr>
          </a:lstStyle>
          <a:p>
            <a:pPr>
              <a:defRPr/>
            </a:pPr>
            <a:fld id="{056C70C3-8230-C942-909F-A74511727510}" type="slidenum">
              <a:rPr lang="en-US" altLang="en-US"/>
              <a:pPr>
                <a:defRPr/>
              </a:pPr>
              <a:t>‹#›</a:t>
            </a:fld>
            <a:endParaRPr lang="en-US" altLang="en-US"/>
          </a:p>
        </p:txBody>
      </p:sp>
    </p:spTree>
    <p:extLst>
      <p:ext uri="{BB962C8B-B14F-4D97-AF65-F5344CB8AC3E}">
        <p14:creationId xmlns:p14="http://schemas.microsoft.com/office/powerpoint/2010/main" val="10895268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3">
            <a:extLst>
              <a:ext uri="{FF2B5EF4-FFF2-40B4-BE49-F238E27FC236}">
                <a16:creationId xmlns:a16="http://schemas.microsoft.com/office/drawing/2014/main" id="{8D2190D7-78FD-1044-8FB7-BC2EBEEEBD19}"/>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6" name="Rectangle 4">
            <a:extLst>
              <a:ext uri="{FF2B5EF4-FFF2-40B4-BE49-F238E27FC236}">
                <a16:creationId xmlns:a16="http://schemas.microsoft.com/office/drawing/2014/main" id="{B6AFBA26-0C01-EB4F-9299-C39F2BA62366}"/>
              </a:ext>
            </a:extLst>
          </p:cNvPr>
          <p:cNvSpPr>
            <a:spLocks noGrp="1" noChangeArrowheads="1"/>
          </p:cNvSpPr>
          <p:nvPr>
            <p:ph type="ftr" idx="11"/>
          </p:nvPr>
        </p:nvSpPr>
        <p:spPr>
          <a:ln/>
        </p:spPr>
        <p:txBody>
          <a:bodyPr/>
          <a:lstStyle>
            <a:lvl1pPr>
              <a:defRPr/>
            </a:lvl1pPr>
          </a:lstStyle>
          <a:p>
            <a:pPr>
              <a:defRPr/>
            </a:pPr>
            <a:r>
              <a:rPr lang="en-US" altLang="en-US"/>
              <a:t>NASA Ames-JAXA B2B for Space Innov</a:t>
            </a:r>
          </a:p>
        </p:txBody>
      </p:sp>
      <p:sp>
        <p:nvSpPr>
          <p:cNvPr id="7" name="Rectangle 5">
            <a:extLst>
              <a:ext uri="{FF2B5EF4-FFF2-40B4-BE49-F238E27FC236}">
                <a16:creationId xmlns:a16="http://schemas.microsoft.com/office/drawing/2014/main" id="{6F69F32C-C5BF-9345-8EFC-CF3D94B85BDE}"/>
              </a:ext>
            </a:extLst>
          </p:cNvPr>
          <p:cNvSpPr>
            <a:spLocks noGrp="1" noChangeArrowheads="1"/>
          </p:cNvSpPr>
          <p:nvPr>
            <p:ph type="sldNum" idx="12"/>
          </p:nvPr>
        </p:nvSpPr>
        <p:spPr>
          <a:ln/>
        </p:spPr>
        <p:txBody>
          <a:bodyPr/>
          <a:lstStyle>
            <a:lvl1pPr>
              <a:defRPr/>
            </a:lvl1pPr>
          </a:lstStyle>
          <a:p>
            <a:pPr>
              <a:defRPr/>
            </a:pPr>
            <a:fld id="{77D1E7E0-AE1B-EB4B-92D7-FC2C626183E9}" type="slidenum">
              <a:rPr lang="en-US" altLang="en-US"/>
              <a:pPr>
                <a:defRPr/>
              </a:pPr>
              <a:t>‹#›</a:t>
            </a:fld>
            <a:endParaRPr lang="en-US" altLang="en-US"/>
          </a:p>
        </p:txBody>
      </p:sp>
    </p:spTree>
    <p:extLst>
      <p:ext uri="{BB962C8B-B14F-4D97-AF65-F5344CB8AC3E}">
        <p14:creationId xmlns:p14="http://schemas.microsoft.com/office/powerpoint/2010/main" val="24951442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ED9D4E79-2CF2-CB4F-AB22-F6E16CB67441}"/>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5" name="Rectangle 4">
            <a:extLst>
              <a:ext uri="{FF2B5EF4-FFF2-40B4-BE49-F238E27FC236}">
                <a16:creationId xmlns:a16="http://schemas.microsoft.com/office/drawing/2014/main" id="{86B2A1EF-78FA-7740-85F1-071D4BBB52BB}"/>
              </a:ext>
            </a:extLst>
          </p:cNvPr>
          <p:cNvSpPr>
            <a:spLocks noGrp="1" noChangeArrowheads="1"/>
          </p:cNvSpPr>
          <p:nvPr>
            <p:ph type="ftr" idx="11"/>
          </p:nvPr>
        </p:nvSpPr>
        <p:spPr>
          <a:ln/>
        </p:spPr>
        <p:txBody>
          <a:bodyPr/>
          <a:lstStyle>
            <a:lvl1pPr>
              <a:defRPr/>
            </a:lvl1pPr>
          </a:lstStyle>
          <a:p>
            <a:pPr>
              <a:defRPr/>
            </a:pPr>
            <a:r>
              <a:rPr lang="en-US" altLang="en-US"/>
              <a:t>NASA Ames-JAXA B2B for Space Innov</a:t>
            </a:r>
          </a:p>
        </p:txBody>
      </p:sp>
      <p:sp>
        <p:nvSpPr>
          <p:cNvPr id="6" name="Rectangle 5">
            <a:extLst>
              <a:ext uri="{FF2B5EF4-FFF2-40B4-BE49-F238E27FC236}">
                <a16:creationId xmlns:a16="http://schemas.microsoft.com/office/drawing/2014/main" id="{0D60EEEB-0EED-314D-BD72-25954E6EC0D6}"/>
              </a:ext>
            </a:extLst>
          </p:cNvPr>
          <p:cNvSpPr>
            <a:spLocks noGrp="1" noChangeArrowheads="1"/>
          </p:cNvSpPr>
          <p:nvPr>
            <p:ph type="sldNum" idx="12"/>
          </p:nvPr>
        </p:nvSpPr>
        <p:spPr>
          <a:ln/>
        </p:spPr>
        <p:txBody>
          <a:bodyPr/>
          <a:lstStyle>
            <a:lvl1pPr>
              <a:defRPr/>
            </a:lvl1pPr>
          </a:lstStyle>
          <a:p>
            <a:pPr>
              <a:defRPr/>
            </a:pPr>
            <a:fld id="{D49190E2-FCDC-D341-A71B-706B3D1EB514}" type="slidenum">
              <a:rPr lang="en-US" altLang="en-US"/>
              <a:pPr>
                <a:defRPr/>
              </a:pPr>
              <a:t>‹#›</a:t>
            </a:fld>
            <a:endParaRPr lang="en-US" altLang="en-US"/>
          </a:p>
        </p:txBody>
      </p:sp>
    </p:spTree>
    <p:extLst>
      <p:ext uri="{BB962C8B-B14F-4D97-AF65-F5344CB8AC3E}">
        <p14:creationId xmlns:p14="http://schemas.microsoft.com/office/powerpoint/2010/main" val="21054745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365125"/>
            <a:ext cx="2741613" cy="576421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365125"/>
            <a:ext cx="8077200" cy="57642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41566AE4-5A2F-284A-8E0E-67E71844DD82}"/>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5" name="Rectangle 4">
            <a:extLst>
              <a:ext uri="{FF2B5EF4-FFF2-40B4-BE49-F238E27FC236}">
                <a16:creationId xmlns:a16="http://schemas.microsoft.com/office/drawing/2014/main" id="{D85E3C5A-ABF8-3C48-94E0-2EABE0473E04}"/>
              </a:ext>
            </a:extLst>
          </p:cNvPr>
          <p:cNvSpPr>
            <a:spLocks noGrp="1" noChangeArrowheads="1"/>
          </p:cNvSpPr>
          <p:nvPr>
            <p:ph type="ftr" idx="11"/>
          </p:nvPr>
        </p:nvSpPr>
        <p:spPr>
          <a:ln/>
        </p:spPr>
        <p:txBody>
          <a:bodyPr/>
          <a:lstStyle>
            <a:lvl1pPr>
              <a:defRPr/>
            </a:lvl1pPr>
          </a:lstStyle>
          <a:p>
            <a:pPr>
              <a:defRPr/>
            </a:pPr>
            <a:r>
              <a:rPr lang="en-US" altLang="en-US"/>
              <a:t>NASA Ames-JAXA B2B for Space Innov</a:t>
            </a:r>
          </a:p>
        </p:txBody>
      </p:sp>
      <p:sp>
        <p:nvSpPr>
          <p:cNvPr id="6" name="Rectangle 5">
            <a:extLst>
              <a:ext uri="{FF2B5EF4-FFF2-40B4-BE49-F238E27FC236}">
                <a16:creationId xmlns:a16="http://schemas.microsoft.com/office/drawing/2014/main" id="{5B564FB2-C26C-904C-B091-7EC1703F1C77}"/>
              </a:ext>
            </a:extLst>
          </p:cNvPr>
          <p:cNvSpPr>
            <a:spLocks noGrp="1" noChangeArrowheads="1"/>
          </p:cNvSpPr>
          <p:nvPr>
            <p:ph type="sldNum" idx="12"/>
          </p:nvPr>
        </p:nvSpPr>
        <p:spPr>
          <a:ln/>
        </p:spPr>
        <p:txBody>
          <a:bodyPr/>
          <a:lstStyle>
            <a:lvl1pPr>
              <a:defRPr/>
            </a:lvl1pPr>
          </a:lstStyle>
          <a:p>
            <a:pPr>
              <a:defRPr/>
            </a:pPr>
            <a:fld id="{9708309B-3CCA-1147-8366-90F54D960DB8}" type="slidenum">
              <a:rPr lang="en-US" altLang="en-US"/>
              <a:pPr>
                <a:defRPr/>
              </a:pPr>
              <a:t>‹#›</a:t>
            </a:fld>
            <a:endParaRPr lang="en-US" altLang="en-US"/>
          </a:p>
        </p:txBody>
      </p:sp>
    </p:spTree>
    <p:extLst>
      <p:ext uri="{BB962C8B-B14F-4D97-AF65-F5344CB8AC3E}">
        <p14:creationId xmlns:p14="http://schemas.microsoft.com/office/powerpoint/2010/main" val="27439004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a:extLst>
              <a:ext uri="{FF2B5EF4-FFF2-40B4-BE49-F238E27FC236}">
                <a16:creationId xmlns:a16="http://schemas.microsoft.com/office/drawing/2014/main" id="{D8A59BE6-C46F-AC43-A1FA-7E2FC1B632ED}"/>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5" name="Rectangle 4">
            <a:extLst>
              <a:ext uri="{FF2B5EF4-FFF2-40B4-BE49-F238E27FC236}">
                <a16:creationId xmlns:a16="http://schemas.microsoft.com/office/drawing/2014/main" id="{C15D326E-F5C5-6C42-B1C7-8075D51B9C27}"/>
              </a:ext>
            </a:extLst>
          </p:cNvPr>
          <p:cNvSpPr>
            <a:spLocks noGrp="1" noChangeArrowheads="1"/>
          </p:cNvSpPr>
          <p:nvPr>
            <p:ph type="ftr" idx="11"/>
          </p:nvPr>
        </p:nvSpPr>
        <p:spPr>
          <a:ln/>
        </p:spPr>
        <p:txBody>
          <a:bodyPr/>
          <a:lstStyle>
            <a:lvl1pPr>
              <a:defRPr/>
            </a:lvl1pPr>
          </a:lstStyle>
          <a:p>
            <a:pPr>
              <a:defRPr/>
            </a:pPr>
            <a:r>
              <a:rPr lang="en-US" altLang="en-US"/>
              <a:t>NASA Ames-JAXA B2B for Space Innov</a:t>
            </a:r>
          </a:p>
        </p:txBody>
      </p:sp>
      <p:sp>
        <p:nvSpPr>
          <p:cNvPr id="6" name="Rectangle 5">
            <a:extLst>
              <a:ext uri="{FF2B5EF4-FFF2-40B4-BE49-F238E27FC236}">
                <a16:creationId xmlns:a16="http://schemas.microsoft.com/office/drawing/2014/main" id="{5963081C-CF7C-504A-BC87-0FBC4C4E3C4B}"/>
              </a:ext>
            </a:extLst>
          </p:cNvPr>
          <p:cNvSpPr>
            <a:spLocks noGrp="1" noChangeArrowheads="1"/>
          </p:cNvSpPr>
          <p:nvPr>
            <p:ph type="sldNum" idx="12"/>
          </p:nvPr>
        </p:nvSpPr>
        <p:spPr>
          <a:ln/>
        </p:spPr>
        <p:txBody>
          <a:bodyPr/>
          <a:lstStyle>
            <a:lvl1pPr>
              <a:defRPr/>
            </a:lvl1pPr>
          </a:lstStyle>
          <a:p>
            <a:pPr>
              <a:defRPr/>
            </a:pPr>
            <a:fld id="{7BA75B7E-29D3-B243-A98E-6F969AB562B6}" type="slidenum">
              <a:rPr lang="en-US" altLang="en-US"/>
              <a:pPr>
                <a:defRPr/>
              </a:pPr>
              <a:t>‹#›</a:t>
            </a:fld>
            <a:endParaRPr lang="en-US" altLang="en-US"/>
          </a:p>
        </p:txBody>
      </p:sp>
    </p:spTree>
    <p:extLst>
      <p:ext uri="{BB962C8B-B14F-4D97-AF65-F5344CB8AC3E}">
        <p14:creationId xmlns:p14="http://schemas.microsoft.com/office/powerpoint/2010/main" val="9140093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49664B0E-47F1-D240-9B64-32F3B0895733}"/>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5" name="Rectangle 4">
            <a:extLst>
              <a:ext uri="{FF2B5EF4-FFF2-40B4-BE49-F238E27FC236}">
                <a16:creationId xmlns:a16="http://schemas.microsoft.com/office/drawing/2014/main" id="{36B0175A-68E2-0D4A-920B-08A95BB75E37}"/>
              </a:ext>
            </a:extLst>
          </p:cNvPr>
          <p:cNvSpPr>
            <a:spLocks noGrp="1" noChangeArrowheads="1"/>
          </p:cNvSpPr>
          <p:nvPr>
            <p:ph type="ftr" idx="11"/>
          </p:nvPr>
        </p:nvSpPr>
        <p:spPr>
          <a:ln/>
        </p:spPr>
        <p:txBody>
          <a:bodyPr/>
          <a:lstStyle>
            <a:lvl1pPr>
              <a:defRPr/>
            </a:lvl1pPr>
          </a:lstStyle>
          <a:p>
            <a:pPr>
              <a:defRPr/>
            </a:pPr>
            <a:r>
              <a:rPr lang="en-US" altLang="en-US"/>
              <a:t>NASA Ames-JAXA B2B for Space Innov</a:t>
            </a:r>
          </a:p>
        </p:txBody>
      </p:sp>
      <p:sp>
        <p:nvSpPr>
          <p:cNvPr id="6" name="Rectangle 5">
            <a:extLst>
              <a:ext uri="{FF2B5EF4-FFF2-40B4-BE49-F238E27FC236}">
                <a16:creationId xmlns:a16="http://schemas.microsoft.com/office/drawing/2014/main" id="{3F14F531-06A2-E049-B9F6-3CB1D1CE8214}"/>
              </a:ext>
            </a:extLst>
          </p:cNvPr>
          <p:cNvSpPr>
            <a:spLocks noGrp="1" noChangeArrowheads="1"/>
          </p:cNvSpPr>
          <p:nvPr>
            <p:ph type="sldNum" idx="12"/>
          </p:nvPr>
        </p:nvSpPr>
        <p:spPr>
          <a:ln/>
        </p:spPr>
        <p:txBody>
          <a:bodyPr/>
          <a:lstStyle>
            <a:lvl1pPr>
              <a:defRPr/>
            </a:lvl1pPr>
          </a:lstStyle>
          <a:p>
            <a:pPr>
              <a:defRPr/>
            </a:pPr>
            <a:fld id="{EB94B93A-EA63-884C-86F7-C75E67B0F024}" type="slidenum">
              <a:rPr lang="en-US" altLang="en-US"/>
              <a:pPr>
                <a:defRPr/>
              </a:pPr>
              <a:t>‹#›</a:t>
            </a:fld>
            <a:endParaRPr lang="en-US" altLang="en-US"/>
          </a:p>
        </p:txBody>
      </p:sp>
    </p:spTree>
    <p:extLst>
      <p:ext uri="{BB962C8B-B14F-4D97-AF65-F5344CB8AC3E}">
        <p14:creationId xmlns:p14="http://schemas.microsoft.com/office/powerpoint/2010/main" val="18598567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3">
            <a:extLst>
              <a:ext uri="{FF2B5EF4-FFF2-40B4-BE49-F238E27FC236}">
                <a16:creationId xmlns:a16="http://schemas.microsoft.com/office/drawing/2014/main" id="{DB1ADDCA-65C5-5347-9769-1744DD28EA5B}"/>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5" name="Rectangle 4">
            <a:extLst>
              <a:ext uri="{FF2B5EF4-FFF2-40B4-BE49-F238E27FC236}">
                <a16:creationId xmlns:a16="http://schemas.microsoft.com/office/drawing/2014/main" id="{210F84C6-7D58-CC48-81CE-40ADC093E049}"/>
              </a:ext>
            </a:extLst>
          </p:cNvPr>
          <p:cNvSpPr>
            <a:spLocks noGrp="1" noChangeArrowheads="1"/>
          </p:cNvSpPr>
          <p:nvPr>
            <p:ph type="ftr" idx="11"/>
          </p:nvPr>
        </p:nvSpPr>
        <p:spPr>
          <a:ln/>
        </p:spPr>
        <p:txBody>
          <a:bodyPr/>
          <a:lstStyle>
            <a:lvl1pPr>
              <a:defRPr/>
            </a:lvl1pPr>
          </a:lstStyle>
          <a:p>
            <a:pPr>
              <a:defRPr/>
            </a:pPr>
            <a:r>
              <a:rPr lang="en-US" altLang="en-US"/>
              <a:t>NASA Ames-JAXA B2B for Space Innov</a:t>
            </a:r>
          </a:p>
        </p:txBody>
      </p:sp>
      <p:sp>
        <p:nvSpPr>
          <p:cNvPr id="6" name="Rectangle 5">
            <a:extLst>
              <a:ext uri="{FF2B5EF4-FFF2-40B4-BE49-F238E27FC236}">
                <a16:creationId xmlns:a16="http://schemas.microsoft.com/office/drawing/2014/main" id="{4721A6B9-1D35-494A-9D11-B354A949CF4D}"/>
              </a:ext>
            </a:extLst>
          </p:cNvPr>
          <p:cNvSpPr>
            <a:spLocks noGrp="1" noChangeArrowheads="1"/>
          </p:cNvSpPr>
          <p:nvPr>
            <p:ph type="sldNum" idx="12"/>
          </p:nvPr>
        </p:nvSpPr>
        <p:spPr>
          <a:ln/>
        </p:spPr>
        <p:txBody>
          <a:bodyPr/>
          <a:lstStyle>
            <a:lvl1pPr>
              <a:defRPr/>
            </a:lvl1pPr>
          </a:lstStyle>
          <a:p>
            <a:pPr>
              <a:defRPr/>
            </a:pPr>
            <a:fld id="{3A86686B-0914-7142-B80E-20511B54B01B}" type="slidenum">
              <a:rPr lang="en-US" altLang="en-US"/>
              <a:pPr>
                <a:defRPr/>
              </a:pPr>
              <a:t>‹#›</a:t>
            </a:fld>
            <a:endParaRPr lang="en-US" altLang="en-US"/>
          </a:p>
        </p:txBody>
      </p:sp>
    </p:spTree>
    <p:extLst>
      <p:ext uri="{BB962C8B-B14F-4D97-AF65-F5344CB8AC3E}">
        <p14:creationId xmlns:p14="http://schemas.microsoft.com/office/powerpoint/2010/main" val="1792358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4963"/>
            <a:ext cx="5408613" cy="452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0613" y="1604963"/>
            <a:ext cx="5410200" cy="452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a:extLst>
              <a:ext uri="{FF2B5EF4-FFF2-40B4-BE49-F238E27FC236}">
                <a16:creationId xmlns:a16="http://schemas.microsoft.com/office/drawing/2014/main" id="{07826CD7-6A02-9248-8E4A-66D58FCD2159}"/>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6" name="Rectangle 4">
            <a:extLst>
              <a:ext uri="{FF2B5EF4-FFF2-40B4-BE49-F238E27FC236}">
                <a16:creationId xmlns:a16="http://schemas.microsoft.com/office/drawing/2014/main" id="{8169561E-2E07-5A40-8136-CB4AE422AED0}"/>
              </a:ext>
            </a:extLst>
          </p:cNvPr>
          <p:cNvSpPr>
            <a:spLocks noGrp="1" noChangeArrowheads="1"/>
          </p:cNvSpPr>
          <p:nvPr>
            <p:ph type="ftr" idx="11"/>
          </p:nvPr>
        </p:nvSpPr>
        <p:spPr>
          <a:ln/>
        </p:spPr>
        <p:txBody>
          <a:bodyPr/>
          <a:lstStyle>
            <a:lvl1pPr>
              <a:defRPr/>
            </a:lvl1pPr>
          </a:lstStyle>
          <a:p>
            <a:pPr>
              <a:defRPr/>
            </a:pPr>
            <a:r>
              <a:rPr lang="en-US" altLang="en-US"/>
              <a:t>NASA Ames-JAXA B2B for Space Innov</a:t>
            </a:r>
          </a:p>
        </p:txBody>
      </p:sp>
      <p:sp>
        <p:nvSpPr>
          <p:cNvPr id="7" name="Rectangle 5">
            <a:extLst>
              <a:ext uri="{FF2B5EF4-FFF2-40B4-BE49-F238E27FC236}">
                <a16:creationId xmlns:a16="http://schemas.microsoft.com/office/drawing/2014/main" id="{5FE3B1C8-F868-F548-B79A-2D38CF76A2D1}"/>
              </a:ext>
            </a:extLst>
          </p:cNvPr>
          <p:cNvSpPr>
            <a:spLocks noGrp="1" noChangeArrowheads="1"/>
          </p:cNvSpPr>
          <p:nvPr>
            <p:ph type="sldNum" idx="12"/>
          </p:nvPr>
        </p:nvSpPr>
        <p:spPr>
          <a:ln/>
        </p:spPr>
        <p:txBody>
          <a:bodyPr/>
          <a:lstStyle>
            <a:lvl1pPr>
              <a:defRPr/>
            </a:lvl1pPr>
          </a:lstStyle>
          <a:p>
            <a:pPr>
              <a:defRPr/>
            </a:pPr>
            <a:fld id="{A977C707-6F52-9644-9754-30DCE05E0728}" type="slidenum">
              <a:rPr lang="en-US" altLang="en-US"/>
              <a:pPr>
                <a:defRPr/>
              </a:pPr>
              <a:t>‹#›</a:t>
            </a:fld>
            <a:endParaRPr lang="en-US" altLang="en-US"/>
          </a:p>
        </p:txBody>
      </p:sp>
    </p:spTree>
    <p:extLst>
      <p:ext uri="{BB962C8B-B14F-4D97-AF65-F5344CB8AC3E}">
        <p14:creationId xmlns:p14="http://schemas.microsoft.com/office/powerpoint/2010/main" val="8245933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a:extLst>
              <a:ext uri="{FF2B5EF4-FFF2-40B4-BE49-F238E27FC236}">
                <a16:creationId xmlns:a16="http://schemas.microsoft.com/office/drawing/2014/main" id="{FFF75497-0514-8849-9A57-5ABF98344CE4}"/>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8" name="Rectangle 4">
            <a:extLst>
              <a:ext uri="{FF2B5EF4-FFF2-40B4-BE49-F238E27FC236}">
                <a16:creationId xmlns:a16="http://schemas.microsoft.com/office/drawing/2014/main" id="{F6BD90CF-673F-1645-A16A-D23477B5F271}"/>
              </a:ext>
            </a:extLst>
          </p:cNvPr>
          <p:cNvSpPr>
            <a:spLocks noGrp="1" noChangeArrowheads="1"/>
          </p:cNvSpPr>
          <p:nvPr>
            <p:ph type="ftr" idx="11"/>
          </p:nvPr>
        </p:nvSpPr>
        <p:spPr>
          <a:ln/>
        </p:spPr>
        <p:txBody>
          <a:bodyPr/>
          <a:lstStyle>
            <a:lvl1pPr>
              <a:defRPr/>
            </a:lvl1pPr>
          </a:lstStyle>
          <a:p>
            <a:pPr>
              <a:defRPr/>
            </a:pPr>
            <a:r>
              <a:rPr lang="en-US" altLang="en-US"/>
              <a:t>NASA Ames-JAXA B2B for Space Innov</a:t>
            </a:r>
          </a:p>
        </p:txBody>
      </p:sp>
      <p:sp>
        <p:nvSpPr>
          <p:cNvPr id="9" name="Rectangle 5">
            <a:extLst>
              <a:ext uri="{FF2B5EF4-FFF2-40B4-BE49-F238E27FC236}">
                <a16:creationId xmlns:a16="http://schemas.microsoft.com/office/drawing/2014/main" id="{05D46FAF-C530-2D42-885E-C0779655A8E7}"/>
              </a:ext>
            </a:extLst>
          </p:cNvPr>
          <p:cNvSpPr>
            <a:spLocks noGrp="1" noChangeArrowheads="1"/>
          </p:cNvSpPr>
          <p:nvPr>
            <p:ph type="sldNum" idx="12"/>
          </p:nvPr>
        </p:nvSpPr>
        <p:spPr>
          <a:ln/>
        </p:spPr>
        <p:txBody>
          <a:bodyPr/>
          <a:lstStyle>
            <a:lvl1pPr>
              <a:defRPr/>
            </a:lvl1pPr>
          </a:lstStyle>
          <a:p>
            <a:pPr>
              <a:defRPr/>
            </a:pPr>
            <a:fld id="{C95F8D0C-CF88-B24A-A3B3-8765F7E782B3}" type="slidenum">
              <a:rPr lang="en-US" altLang="en-US"/>
              <a:pPr>
                <a:defRPr/>
              </a:pPr>
              <a:t>‹#›</a:t>
            </a:fld>
            <a:endParaRPr lang="en-US" altLang="en-US"/>
          </a:p>
        </p:txBody>
      </p:sp>
    </p:spTree>
    <p:extLst>
      <p:ext uri="{BB962C8B-B14F-4D97-AF65-F5344CB8AC3E}">
        <p14:creationId xmlns:p14="http://schemas.microsoft.com/office/powerpoint/2010/main" val="40557515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a:extLst>
              <a:ext uri="{FF2B5EF4-FFF2-40B4-BE49-F238E27FC236}">
                <a16:creationId xmlns:a16="http://schemas.microsoft.com/office/drawing/2014/main" id="{829F0293-54F8-CB48-B1F4-3F4D843DA890}"/>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4" name="Rectangle 4">
            <a:extLst>
              <a:ext uri="{FF2B5EF4-FFF2-40B4-BE49-F238E27FC236}">
                <a16:creationId xmlns:a16="http://schemas.microsoft.com/office/drawing/2014/main" id="{65A9F45D-54B2-0D43-8D8F-26567C3367F7}"/>
              </a:ext>
            </a:extLst>
          </p:cNvPr>
          <p:cNvSpPr>
            <a:spLocks noGrp="1" noChangeArrowheads="1"/>
          </p:cNvSpPr>
          <p:nvPr>
            <p:ph type="ftr" idx="11"/>
          </p:nvPr>
        </p:nvSpPr>
        <p:spPr>
          <a:ln/>
        </p:spPr>
        <p:txBody>
          <a:bodyPr/>
          <a:lstStyle>
            <a:lvl1pPr>
              <a:defRPr/>
            </a:lvl1pPr>
          </a:lstStyle>
          <a:p>
            <a:pPr>
              <a:defRPr/>
            </a:pPr>
            <a:r>
              <a:rPr lang="en-US" altLang="en-US"/>
              <a:t>NASA Ames-JAXA B2B for Space Innov</a:t>
            </a:r>
          </a:p>
        </p:txBody>
      </p:sp>
      <p:sp>
        <p:nvSpPr>
          <p:cNvPr id="5" name="Rectangle 5">
            <a:extLst>
              <a:ext uri="{FF2B5EF4-FFF2-40B4-BE49-F238E27FC236}">
                <a16:creationId xmlns:a16="http://schemas.microsoft.com/office/drawing/2014/main" id="{E79FF82E-9365-2042-9763-0EE955FC62FA}"/>
              </a:ext>
            </a:extLst>
          </p:cNvPr>
          <p:cNvSpPr>
            <a:spLocks noGrp="1" noChangeArrowheads="1"/>
          </p:cNvSpPr>
          <p:nvPr>
            <p:ph type="sldNum" idx="12"/>
          </p:nvPr>
        </p:nvSpPr>
        <p:spPr>
          <a:ln/>
        </p:spPr>
        <p:txBody>
          <a:bodyPr/>
          <a:lstStyle>
            <a:lvl1pPr>
              <a:defRPr/>
            </a:lvl1pPr>
          </a:lstStyle>
          <a:p>
            <a:pPr>
              <a:defRPr/>
            </a:pPr>
            <a:fld id="{92F28B0E-A0A4-2144-9545-2ACEACEFD7EA}" type="slidenum">
              <a:rPr lang="en-US" altLang="en-US"/>
              <a:pPr>
                <a:defRPr/>
              </a:pPr>
              <a:t>‹#›</a:t>
            </a:fld>
            <a:endParaRPr lang="en-US" altLang="en-US"/>
          </a:p>
        </p:txBody>
      </p:sp>
    </p:spTree>
    <p:extLst>
      <p:ext uri="{BB962C8B-B14F-4D97-AF65-F5344CB8AC3E}">
        <p14:creationId xmlns:p14="http://schemas.microsoft.com/office/powerpoint/2010/main" val="20928366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5C7FA73F-AAB0-E740-9845-C43052F3331F}"/>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3" name="Rectangle 4">
            <a:extLst>
              <a:ext uri="{FF2B5EF4-FFF2-40B4-BE49-F238E27FC236}">
                <a16:creationId xmlns:a16="http://schemas.microsoft.com/office/drawing/2014/main" id="{2BA925CB-EA91-F04E-B4B2-AE43DE8D8680}"/>
              </a:ext>
            </a:extLst>
          </p:cNvPr>
          <p:cNvSpPr>
            <a:spLocks noGrp="1" noChangeArrowheads="1"/>
          </p:cNvSpPr>
          <p:nvPr>
            <p:ph type="ftr" idx="11"/>
          </p:nvPr>
        </p:nvSpPr>
        <p:spPr>
          <a:ln/>
        </p:spPr>
        <p:txBody>
          <a:bodyPr/>
          <a:lstStyle>
            <a:lvl1pPr>
              <a:defRPr/>
            </a:lvl1pPr>
          </a:lstStyle>
          <a:p>
            <a:pPr>
              <a:defRPr/>
            </a:pPr>
            <a:r>
              <a:rPr lang="en-US" altLang="en-US"/>
              <a:t>NASA Ames-JAXA B2B for Space Innov</a:t>
            </a:r>
          </a:p>
        </p:txBody>
      </p:sp>
      <p:sp>
        <p:nvSpPr>
          <p:cNvPr id="4" name="Rectangle 5">
            <a:extLst>
              <a:ext uri="{FF2B5EF4-FFF2-40B4-BE49-F238E27FC236}">
                <a16:creationId xmlns:a16="http://schemas.microsoft.com/office/drawing/2014/main" id="{D18AE96C-85F6-734F-96D9-BBD4D110809F}"/>
              </a:ext>
            </a:extLst>
          </p:cNvPr>
          <p:cNvSpPr>
            <a:spLocks noGrp="1" noChangeArrowheads="1"/>
          </p:cNvSpPr>
          <p:nvPr>
            <p:ph type="sldNum" idx="12"/>
          </p:nvPr>
        </p:nvSpPr>
        <p:spPr>
          <a:ln/>
        </p:spPr>
        <p:txBody>
          <a:bodyPr/>
          <a:lstStyle>
            <a:lvl1pPr>
              <a:defRPr/>
            </a:lvl1pPr>
          </a:lstStyle>
          <a:p>
            <a:pPr>
              <a:defRPr/>
            </a:pPr>
            <a:fld id="{9BB50D83-B4E8-1242-BAA4-8274A76C8177}" type="slidenum">
              <a:rPr lang="en-US" altLang="en-US"/>
              <a:pPr>
                <a:defRPr/>
              </a:pPr>
              <a:t>‹#›</a:t>
            </a:fld>
            <a:endParaRPr lang="en-US" altLang="en-US"/>
          </a:p>
        </p:txBody>
      </p:sp>
    </p:spTree>
    <p:extLst>
      <p:ext uri="{BB962C8B-B14F-4D97-AF65-F5344CB8AC3E}">
        <p14:creationId xmlns:p14="http://schemas.microsoft.com/office/powerpoint/2010/main" val="4447444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3">
            <a:extLst>
              <a:ext uri="{FF2B5EF4-FFF2-40B4-BE49-F238E27FC236}">
                <a16:creationId xmlns:a16="http://schemas.microsoft.com/office/drawing/2014/main" id="{A4B40168-60CB-2144-A784-4A05F1781BAB}"/>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6" name="Rectangle 4">
            <a:extLst>
              <a:ext uri="{FF2B5EF4-FFF2-40B4-BE49-F238E27FC236}">
                <a16:creationId xmlns:a16="http://schemas.microsoft.com/office/drawing/2014/main" id="{C167056B-E23D-1245-A011-EC7CF2EDA632}"/>
              </a:ext>
            </a:extLst>
          </p:cNvPr>
          <p:cNvSpPr>
            <a:spLocks noGrp="1" noChangeArrowheads="1"/>
          </p:cNvSpPr>
          <p:nvPr>
            <p:ph type="ftr" idx="11"/>
          </p:nvPr>
        </p:nvSpPr>
        <p:spPr>
          <a:ln/>
        </p:spPr>
        <p:txBody>
          <a:bodyPr/>
          <a:lstStyle>
            <a:lvl1pPr>
              <a:defRPr/>
            </a:lvl1pPr>
          </a:lstStyle>
          <a:p>
            <a:pPr>
              <a:defRPr/>
            </a:pPr>
            <a:r>
              <a:rPr lang="en-US" altLang="en-US"/>
              <a:t>NASA Ames-JAXA B2B for Space Innov</a:t>
            </a:r>
          </a:p>
        </p:txBody>
      </p:sp>
      <p:sp>
        <p:nvSpPr>
          <p:cNvPr id="7" name="Rectangle 5">
            <a:extLst>
              <a:ext uri="{FF2B5EF4-FFF2-40B4-BE49-F238E27FC236}">
                <a16:creationId xmlns:a16="http://schemas.microsoft.com/office/drawing/2014/main" id="{2A81ED29-D7D4-6045-A761-FFABAEFC80FD}"/>
              </a:ext>
            </a:extLst>
          </p:cNvPr>
          <p:cNvSpPr>
            <a:spLocks noGrp="1" noChangeArrowheads="1"/>
          </p:cNvSpPr>
          <p:nvPr>
            <p:ph type="sldNum" idx="12"/>
          </p:nvPr>
        </p:nvSpPr>
        <p:spPr>
          <a:ln/>
        </p:spPr>
        <p:txBody>
          <a:bodyPr/>
          <a:lstStyle>
            <a:lvl1pPr>
              <a:defRPr/>
            </a:lvl1pPr>
          </a:lstStyle>
          <a:p>
            <a:pPr>
              <a:defRPr/>
            </a:pPr>
            <a:fld id="{BF61E1FA-6376-9749-A578-F4BEE6A84603}" type="slidenum">
              <a:rPr lang="en-US" altLang="en-US"/>
              <a:pPr>
                <a:defRPr/>
              </a:pPr>
              <a:t>‹#›</a:t>
            </a:fld>
            <a:endParaRPr lang="en-US" altLang="en-US"/>
          </a:p>
        </p:txBody>
      </p:sp>
    </p:spTree>
    <p:extLst>
      <p:ext uri="{BB962C8B-B14F-4D97-AF65-F5344CB8AC3E}">
        <p14:creationId xmlns:p14="http://schemas.microsoft.com/office/powerpoint/2010/main" val="2414207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3">
            <a:extLst>
              <a:ext uri="{FF2B5EF4-FFF2-40B4-BE49-F238E27FC236}">
                <a16:creationId xmlns:a16="http://schemas.microsoft.com/office/drawing/2014/main" id="{D664E736-1004-C944-994D-C8E8832DD89D}"/>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6" name="Rectangle 4">
            <a:extLst>
              <a:ext uri="{FF2B5EF4-FFF2-40B4-BE49-F238E27FC236}">
                <a16:creationId xmlns:a16="http://schemas.microsoft.com/office/drawing/2014/main" id="{277C6076-DF8C-5E4B-9298-03818217A7CE}"/>
              </a:ext>
            </a:extLst>
          </p:cNvPr>
          <p:cNvSpPr>
            <a:spLocks noGrp="1" noChangeArrowheads="1"/>
          </p:cNvSpPr>
          <p:nvPr>
            <p:ph type="ftr" idx="11"/>
          </p:nvPr>
        </p:nvSpPr>
        <p:spPr>
          <a:ln/>
        </p:spPr>
        <p:txBody>
          <a:bodyPr/>
          <a:lstStyle>
            <a:lvl1pPr>
              <a:defRPr/>
            </a:lvl1pPr>
          </a:lstStyle>
          <a:p>
            <a:pPr>
              <a:defRPr/>
            </a:pPr>
            <a:r>
              <a:rPr lang="en-US" altLang="en-US"/>
              <a:t>NASA Ames-JAXA B2B for Space Innov</a:t>
            </a:r>
          </a:p>
        </p:txBody>
      </p:sp>
      <p:sp>
        <p:nvSpPr>
          <p:cNvPr id="7" name="Rectangle 5">
            <a:extLst>
              <a:ext uri="{FF2B5EF4-FFF2-40B4-BE49-F238E27FC236}">
                <a16:creationId xmlns:a16="http://schemas.microsoft.com/office/drawing/2014/main" id="{DC3033BE-527A-2047-B8B4-5088F202CD3C}"/>
              </a:ext>
            </a:extLst>
          </p:cNvPr>
          <p:cNvSpPr>
            <a:spLocks noGrp="1" noChangeArrowheads="1"/>
          </p:cNvSpPr>
          <p:nvPr>
            <p:ph type="sldNum" idx="12"/>
          </p:nvPr>
        </p:nvSpPr>
        <p:spPr>
          <a:ln/>
        </p:spPr>
        <p:txBody>
          <a:bodyPr/>
          <a:lstStyle>
            <a:lvl1pPr>
              <a:defRPr/>
            </a:lvl1pPr>
          </a:lstStyle>
          <a:p>
            <a:pPr>
              <a:defRPr/>
            </a:pPr>
            <a:fld id="{9EA96F42-BEF1-1D46-9622-47E97305B9B6}" type="slidenum">
              <a:rPr lang="en-US" altLang="en-US"/>
              <a:pPr>
                <a:defRPr/>
              </a:pPr>
              <a:t>‹#›</a:t>
            </a:fld>
            <a:endParaRPr lang="en-US" altLang="en-US"/>
          </a:p>
        </p:txBody>
      </p:sp>
    </p:spTree>
    <p:extLst>
      <p:ext uri="{BB962C8B-B14F-4D97-AF65-F5344CB8AC3E}">
        <p14:creationId xmlns:p14="http://schemas.microsoft.com/office/powerpoint/2010/main" val="2969989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7581D451-7424-8F43-AE72-3D4B031DFC3A}"/>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5" name="Rectangle 4">
            <a:extLst>
              <a:ext uri="{FF2B5EF4-FFF2-40B4-BE49-F238E27FC236}">
                <a16:creationId xmlns:a16="http://schemas.microsoft.com/office/drawing/2014/main" id="{3BED4167-E874-2948-ADFA-608727FCEBFC}"/>
              </a:ext>
            </a:extLst>
          </p:cNvPr>
          <p:cNvSpPr>
            <a:spLocks noGrp="1" noChangeArrowheads="1"/>
          </p:cNvSpPr>
          <p:nvPr>
            <p:ph type="ftr" idx="11"/>
          </p:nvPr>
        </p:nvSpPr>
        <p:spPr>
          <a:ln/>
        </p:spPr>
        <p:txBody>
          <a:bodyPr/>
          <a:lstStyle>
            <a:lvl1pPr>
              <a:defRPr/>
            </a:lvl1pPr>
          </a:lstStyle>
          <a:p>
            <a:pPr>
              <a:defRPr/>
            </a:pPr>
            <a:r>
              <a:rPr lang="en-US" altLang="en-US"/>
              <a:t>NASA Ames-JAXA B2B for Space Innov</a:t>
            </a:r>
          </a:p>
        </p:txBody>
      </p:sp>
      <p:sp>
        <p:nvSpPr>
          <p:cNvPr id="6" name="Rectangle 5">
            <a:extLst>
              <a:ext uri="{FF2B5EF4-FFF2-40B4-BE49-F238E27FC236}">
                <a16:creationId xmlns:a16="http://schemas.microsoft.com/office/drawing/2014/main" id="{CF4548D8-80E4-CB40-B81F-9B3E67E62134}"/>
              </a:ext>
            </a:extLst>
          </p:cNvPr>
          <p:cNvSpPr>
            <a:spLocks noGrp="1" noChangeArrowheads="1"/>
          </p:cNvSpPr>
          <p:nvPr>
            <p:ph type="sldNum" idx="12"/>
          </p:nvPr>
        </p:nvSpPr>
        <p:spPr>
          <a:ln/>
        </p:spPr>
        <p:txBody>
          <a:bodyPr/>
          <a:lstStyle>
            <a:lvl1pPr>
              <a:defRPr/>
            </a:lvl1pPr>
          </a:lstStyle>
          <a:p>
            <a:pPr>
              <a:defRPr/>
            </a:pPr>
            <a:fld id="{9B33DA67-7BA8-4C49-9A76-14FADF647379}" type="slidenum">
              <a:rPr lang="en-US" altLang="en-US"/>
              <a:pPr>
                <a:defRPr/>
              </a:pPr>
              <a:t>‹#›</a:t>
            </a:fld>
            <a:endParaRPr lang="en-US" altLang="en-US"/>
          </a:p>
        </p:txBody>
      </p:sp>
    </p:spTree>
    <p:extLst>
      <p:ext uri="{BB962C8B-B14F-4D97-AF65-F5344CB8AC3E}">
        <p14:creationId xmlns:p14="http://schemas.microsoft.com/office/powerpoint/2010/main" val="26669141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365125"/>
            <a:ext cx="2741613" cy="576421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365125"/>
            <a:ext cx="8077200" cy="57642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02926A52-CD7E-4042-BB1F-F81A8CDB328E}"/>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5" name="Rectangle 4">
            <a:extLst>
              <a:ext uri="{FF2B5EF4-FFF2-40B4-BE49-F238E27FC236}">
                <a16:creationId xmlns:a16="http://schemas.microsoft.com/office/drawing/2014/main" id="{E7CFBF8E-684A-4B4B-B759-9D0D0FEE0409}"/>
              </a:ext>
            </a:extLst>
          </p:cNvPr>
          <p:cNvSpPr>
            <a:spLocks noGrp="1" noChangeArrowheads="1"/>
          </p:cNvSpPr>
          <p:nvPr>
            <p:ph type="ftr" idx="11"/>
          </p:nvPr>
        </p:nvSpPr>
        <p:spPr>
          <a:ln/>
        </p:spPr>
        <p:txBody>
          <a:bodyPr/>
          <a:lstStyle>
            <a:lvl1pPr>
              <a:defRPr/>
            </a:lvl1pPr>
          </a:lstStyle>
          <a:p>
            <a:pPr>
              <a:defRPr/>
            </a:pPr>
            <a:r>
              <a:rPr lang="en-US" altLang="en-US"/>
              <a:t>NASA Ames-JAXA B2B for Space Innov</a:t>
            </a:r>
          </a:p>
        </p:txBody>
      </p:sp>
      <p:sp>
        <p:nvSpPr>
          <p:cNvPr id="6" name="Rectangle 5">
            <a:extLst>
              <a:ext uri="{FF2B5EF4-FFF2-40B4-BE49-F238E27FC236}">
                <a16:creationId xmlns:a16="http://schemas.microsoft.com/office/drawing/2014/main" id="{A8FED2B7-6F1B-244A-A009-745E4AD39174}"/>
              </a:ext>
            </a:extLst>
          </p:cNvPr>
          <p:cNvSpPr>
            <a:spLocks noGrp="1" noChangeArrowheads="1"/>
          </p:cNvSpPr>
          <p:nvPr>
            <p:ph type="sldNum" idx="12"/>
          </p:nvPr>
        </p:nvSpPr>
        <p:spPr>
          <a:ln/>
        </p:spPr>
        <p:txBody>
          <a:bodyPr/>
          <a:lstStyle>
            <a:lvl1pPr>
              <a:defRPr/>
            </a:lvl1pPr>
          </a:lstStyle>
          <a:p>
            <a:pPr>
              <a:defRPr/>
            </a:pPr>
            <a:fld id="{1A7DCBD5-E018-1B4D-85E1-1E3E73BF3D74}" type="slidenum">
              <a:rPr lang="en-US" altLang="en-US"/>
              <a:pPr>
                <a:defRPr/>
              </a:pPr>
              <a:t>‹#›</a:t>
            </a:fld>
            <a:endParaRPr lang="en-US" altLang="en-US"/>
          </a:p>
        </p:txBody>
      </p:sp>
    </p:spTree>
    <p:extLst>
      <p:ext uri="{BB962C8B-B14F-4D97-AF65-F5344CB8AC3E}">
        <p14:creationId xmlns:p14="http://schemas.microsoft.com/office/powerpoint/2010/main" val="28987601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6">
            <a:extLst>
              <a:ext uri="{FF2B5EF4-FFF2-40B4-BE49-F238E27FC236}">
                <a16:creationId xmlns:a16="http://schemas.microsoft.com/office/drawing/2014/main" id="{6279768C-FB2C-B940-AD9D-F457A781DA70}"/>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5" name="Rectangle 8">
            <a:extLst>
              <a:ext uri="{FF2B5EF4-FFF2-40B4-BE49-F238E27FC236}">
                <a16:creationId xmlns:a16="http://schemas.microsoft.com/office/drawing/2014/main" id="{49B102AB-7734-D94F-8CCB-695083303453}"/>
              </a:ext>
            </a:extLst>
          </p:cNvPr>
          <p:cNvSpPr>
            <a:spLocks noGrp="1" noChangeArrowheads="1"/>
          </p:cNvSpPr>
          <p:nvPr>
            <p:ph type="sldNum" idx="11"/>
          </p:nvPr>
        </p:nvSpPr>
        <p:spPr>
          <a:ln/>
        </p:spPr>
        <p:txBody>
          <a:bodyPr/>
          <a:lstStyle>
            <a:lvl1pPr>
              <a:defRPr/>
            </a:lvl1pPr>
          </a:lstStyle>
          <a:p>
            <a:pPr>
              <a:defRPr/>
            </a:pPr>
            <a:fld id="{0732CC3C-7632-7147-B535-7789DCB5EFA7}" type="slidenum">
              <a:rPr lang="en-US" altLang="en-US"/>
              <a:pPr>
                <a:defRPr/>
              </a:pPr>
              <a:t>‹#›</a:t>
            </a:fld>
            <a:endParaRPr lang="en-US" altLang="en-US"/>
          </a:p>
        </p:txBody>
      </p:sp>
    </p:spTree>
    <p:extLst>
      <p:ext uri="{BB962C8B-B14F-4D97-AF65-F5344CB8AC3E}">
        <p14:creationId xmlns:p14="http://schemas.microsoft.com/office/powerpoint/2010/main" val="8824019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a:extLst>
              <a:ext uri="{FF2B5EF4-FFF2-40B4-BE49-F238E27FC236}">
                <a16:creationId xmlns:a16="http://schemas.microsoft.com/office/drawing/2014/main" id="{4582D209-E2CA-CB4A-A395-44DA1A52CEB0}"/>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5" name="Rectangle 8">
            <a:extLst>
              <a:ext uri="{FF2B5EF4-FFF2-40B4-BE49-F238E27FC236}">
                <a16:creationId xmlns:a16="http://schemas.microsoft.com/office/drawing/2014/main" id="{464FE22B-FF30-D444-92A2-AA815AB7820F}"/>
              </a:ext>
            </a:extLst>
          </p:cNvPr>
          <p:cNvSpPr>
            <a:spLocks noGrp="1" noChangeArrowheads="1"/>
          </p:cNvSpPr>
          <p:nvPr>
            <p:ph type="sldNum" idx="11"/>
          </p:nvPr>
        </p:nvSpPr>
        <p:spPr>
          <a:ln/>
        </p:spPr>
        <p:txBody>
          <a:bodyPr/>
          <a:lstStyle>
            <a:lvl1pPr>
              <a:defRPr/>
            </a:lvl1pPr>
          </a:lstStyle>
          <a:p>
            <a:pPr>
              <a:defRPr/>
            </a:pPr>
            <a:fld id="{1C498E73-61D8-4446-9DE0-BC9E87A2472C}" type="slidenum">
              <a:rPr lang="en-US" altLang="en-US"/>
              <a:pPr>
                <a:defRPr/>
              </a:pPr>
              <a:t>‹#›</a:t>
            </a:fld>
            <a:endParaRPr lang="en-US" altLang="en-US"/>
          </a:p>
        </p:txBody>
      </p:sp>
    </p:spTree>
    <p:extLst>
      <p:ext uri="{BB962C8B-B14F-4D97-AF65-F5344CB8AC3E}">
        <p14:creationId xmlns:p14="http://schemas.microsoft.com/office/powerpoint/2010/main" val="13247807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6">
            <a:extLst>
              <a:ext uri="{FF2B5EF4-FFF2-40B4-BE49-F238E27FC236}">
                <a16:creationId xmlns:a16="http://schemas.microsoft.com/office/drawing/2014/main" id="{BC8AE07D-FBA4-2941-85F3-EF307365DB8D}"/>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5" name="Rectangle 8">
            <a:extLst>
              <a:ext uri="{FF2B5EF4-FFF2-40B4-BE49-F238E27FC236}">
                <a16:creationId xmlns:a16="http://schemas.microsoft.com/office/drawing/2014/main" id="{7768BEDB-A33A-4443-9293-2107E2ADB7AE}"/>
              </a:ext>
            </a:extLst>
          </p:cNvPr>
          <p:cNvSpPr>
            <a:spLocks noGrp="1" noChangeArrowheads="1"/>
          </p:cNvSpPr>
          <p:nvPr>
            <p:ph type="sldNum" idx="11"/>
          </p:nvPr>
        </p:nvSpPr>
        <p:spPr>
          <a:ln/>
        </p:spPr>
        <p:txBody>
          <a:bodyPr/>
          <a:lstStyle>
            <a:lvl1pPr>
              <a:defRPr/>
            </a:lvl1pPr>
          </a:lstStyle>
          <a:p>
            <a:pPr>
              <a:defRPr/>
            </a:pPr>
            <a:fld id="{271AABF2-81C9-EC47-99F2-A8B78A85ED03}" type="slidenum">
              <a:rPr lang="en-US" altLang="en-US"/>
              <a:pPr>
                <a:defRPr/>
              </a:pPr>
              <a:t>‹#›</a:t>
            </a:fld>
            <a:endParaRPr lang="en-US" altLang="en-US"/>
          </a:p>
        </p:txBody>
      </p:sp>
    </p:spTree>
    <p:extLst>
      <p:ext uri="{BB962C8B-B14F-4D97-AF65-F5344CB8AC3E}">
        <p14:creationId xmlns:p14="http://schemas.microsoft.com/office/powerpoint/2010/main" val="51908640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371600"/>
            <a:ext cx="5180013" cy="4803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0613" y="1371600"/>
            <a:ext cx="5181600" cy="4803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a:extLst>
              <a:ext uri="{FF2B5EF4-FFF2-40B4-BE49-F238E27FC236}">
                <a16:creationId xmlns:a16="http://schemas.microsoft.com/office/drawing/2014/main" id="{2EF6C34E-6D58-E647-A95C-3B6CA86B4F53}"/>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6" name="Rectangle 8">
            <a:extLst>
              <a:ext uri="{FF2B5EF4-FFF2-40B4-BE49-F238E27FC236}">
                <a16:creationId xmlns:a16="http://schemas.microsoft.com/office/drawing/2014/main" id="{E48D9455-B960-694A-9603-C8F60A99247B}"/>
              </a:ext>
            </a:extLst>
          </p:cNvPr>
          <p:cNvSpPr>
            <a:spLocks noGrp="1" noChangeArrowheads="1"/>
          </p:cNvSpPr>
          <p:nvPr>
            <p:ph type="sldNum" idx="11"/>
          </p:nvPr>
        </p:nvSpPr>
        <p:spPr>
          <a:ln/>
        </p:spPr>
        <p:txBody>
          <a:bodyPr/>
          <a:lstStyle>
            <a:lvl1pPr>
              <a:defRPr/>
            </a:lvl1pPr>
          </a:lstStyle>
          <a:p>
            <a:pPr>
              <a:defRPr/>
            </a:pPr>
            <a:fld id="{3F106288-EF2F-6C4C-B0AE-368CC93F790B}" type="slidenum">
              <a:rPr lang="en-US" altLang="en-US"/>
              <a:pPr>
                <a:defRPr/>
              </a:pPr>
              <a:t>‹#›</a:t>
            </a:fld>
            <a:endParaRPr lang="en-US" altLang="en-US"/>
          </a:p>
        </p:txBody>
      </p:sp>
    </p:spTree>
    <p:extLst>
      <p:ext uri="{BB962C8B-B14F-4D97-AF65-F5344CB8AC3E}">
        <p14:creationId xmlns:p14="http://schemas.microsoft.com/office/powerpoint/2010/main" val="28758319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A20CDC89-C951-6B4C-B3B1-2E97387A3657}"/>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8" name="Rectangle 8">
            <a:extLst>
              <a:ext uri="{FF2B5EF4-FFF2-40B4-BE49-F238E27FC236}">
                <a16:creationId xmlns:a16="http://schemas.microsoft.com/office/drawing/2014/main" id="{35EE41E9-8EBF-0C4A-8720-4BA4EB0498A5}"/>
              </a:ext>
            </a:extLst>
          </p:cNvPr>
          <p:cNvSpPr>
            <a:spLocks noGrp="1" noChangeArrowheads="1"/>
          </p:cNvSpPr>
          <p:nvPr>
            <p:ph type="sldNum" idx="11"/>
          </p:nvPr>
        </p:nvSpPr>
        <p:spPr>
          <a:ln/>
        </p:spPr>
        <p:txBody>
          <a:bodyPr/>
          <a:lstStyle>
            <a:lvl1pPr>
              <a:defRPr/>
            </a:lvl1pPr>
          </a:lstStyle>
          <a:p>
            <a:pPr>
              <a:defRPr/>
            </a:pPr>
            <a:fld id="{01AB7298-9FB3-4F43-A501-ECCA4663031A}" type="slidenum">
              <a:rPr lang="en-US" altLang="en-US"/>
              <a:pPr>
                <a:defRPr/>
              </a:pPr>
              <a:t>‹#›</a:t>
            </a:fld>
            <a:endParaRPr lang="en-US" altLang="en-US"/>
          </a:p>
        </p:txBody>
      </p:sp>
    </p:spTree>
    <p:extLst>
      <p:ext uri="{BB962C8B-B14F-4D97-AF65-F5344CB8AC3E}">
        <p14:creationId xmlns:p14="http://schemas.microsoft.com/office/powerpoint/2010/main" val="190064939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a:extLst>
              <a:ext uri="{FF2B5EF4-FFF2-40B4-BE49-F238E27FC236}">
                <a16:creationId xmlns:a16="http://schemas.microsoft.com/office/drawing/2014/main" id="{88B9F9D2-369C-F04B-814B-84FACED8C4D0}"/>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4" name="Rectangle 8">
            <a:extLst>
              <a:ext uri="{FF2B5EF4-FFF2-40B4-BE49-F238E27FC236}">
                <a16:creationId xmlns:a16="http://schemas.microsoft.com/office/drawing/2014/main" id="{B170E082-FF40-9B4D-B3B8-4983AD08DE26}"/>
              </a:ext>
            </a:extLst>
          </p:cNvPr>
          <p:cNvSpPr>
            <a:spLocks noGrp="1" noChangeArrowheads="1"/>
          </p:cNvSpPr>
          <p:nvPr>
            <p:ph type="sldNum" idx="11"/>
          </p:nvPr>
        </p:nvSpPr>
        <p:spPr>
          <a:ln/>
        </p:spPr>
        <p:txBody>
          <a:bodyPr/>
          <a:lstStyle>
            <a:lvl1pPr>
              <a:defRPr/>
            </a:lvl1pPr>
          </a:lstStyle>
          <a:p>
            <a:pPr>
              <a:defRPr/>
            </a:pPr>
            <a:fld id="{DD18B6E1-2EBA-8948-BB9F-BA65501E4DC8}" type="slidenum">
              <a:rPr lang="en-US" altLang="en-US"/>
              <a:pPr>
                <a:defRPr/>
              </a:pPr>
              <a:t>‹#›</a:t>
            </a:fld>
            <a:endParaRPr lang="en-US" altLang="en-US"/>
          </a:p>
        </p:txBody>
      </p:sp>
    </p:spTree>
    <p:extLst>
      <p:ext uri="{BB962C8B-B14F-4D97-AF65-F5344CB8AC3E}">
        <p14:creationId xmlns:p14="http://schemas.microsoft.com/office/powerpoint/2010/main" val="208668351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B0FD7292-84D2-064A-8823-61A91D012C59}"/>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3" name="Rectangle 8">
            <a:extLst>
              <a:ext uri="{FF2B5EF4-FFF2-40B4-BE49-F238E27FC236}">
                <a16:creationId xmlns:a16="http://schemas.microsoft.com/office/drawing/2014/main" id="{F0E0A7AA-34A3-0942-B396-50B0E3FD3428}"/>
              </a:ext>
            </a:extLst>
          </p:cNvPr>
          <p:cNvSpPr>
            <a:spLocks noGrp="1" noChangeArrowheads="1"/>
          </p:cNvSpPr>
          <p:nvPr>
            <p:ph type="sldNum" idx="11"/>
          </p:nvPr>
        </p:nvSpPr>
        <p:spPr>
          <a:ln/>
        </p:spPr>
        <p:txBody>
          <a:bodyPr/>
          <a:lstStyle>
            <a:lvl1pPr>
              <a:defRPr/>
            </a:lvl1pPr>
          </a:lstStyle>
          <a:p>
            <a:pPr>
              <a:defRPr/>
            </a:pPr>
            <a:fld id="{EC70EA5E-59A9-3445-98A9-AD9BEAD181FD}" type="slidenum">
              <a:rPr lang="en-US" altLang="en-US"/>
              <a:pPr>
                <a:defRPr/>
              </a:pPr>
              <a:t>‹#›</a:t>
            </a:fld>
            <a:endParaRPr lang="en-US" altLang="en-US"/>
          </a:p>
        </p:txBody>
      </p:sp>
    </p:spTree>
    <p:extLst>
      <p:ext uri="{BB962C8B-B14F-4D97-AF65-F5344CB8AC3E}">
        <p14:creationId xmlns:p14="http://schemas.microsoft.com/office/powerpoint/2010/main" val="77517485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6">
            <a:extLst>
              <a:ext uri="{FF2B5EF4-FFF2-40B4-BE49-F238E27FC236}">
                <a16:creationId xmlns:a16="http://schemas.microsoft.com/office/drawing/2014/main" id="{F4700D0C-3B94-BD4A-9097-3ECFD3268F76}"/>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6" name="Rectangle 8">
            <a:extLst>
              <a:ext uri="{FF2B5EF4-FFF2-40B4-BE49-F238E27FC236}">
                <a16:creationId xmlns:a16="http://schemas.microsoft.com/office/drawing/2014/main" id="{BC6288EB-E679-C243-98F0-FEB54A8ABCEE}"/>
              </a:ext>
            </a:extLst>
          </p:cNvPr>
          <p:cNvSpPr>
            <a:spLocks noGrp="1" noChangeArrowheads="1"/>
          </p:cNvSpPr>
          <p:nvPr>
            <p:ph type="sldNum" idx="11"/>
          </p:nvPr>
        </p:nvSpPr>
        <p:spPr>
          <a:ln/>
        </p:spPr>
        <p:txBody>
          <a:bodyPr/>
          <a:lstStyle>
            <a:lvl1pPr>
              <a:defRPr/>
            </a:lvl1pPr>
          </a:lstStyle>
          <a:p>
            <a:pPr>
              <a:defRPr/>
            </a:pPr>
            <a:fld id="{C08102BC-BCF6-CA46-8635-EE6EE5A49F5F}" type="slidenum">
              <a:rPr lang="en-US" altLang="en-US"/>
              <a:pPr>
                <a:defRPr/>
              </a:pPr>
              <a:t>‹#›</a:t>
            </a:fld>
            <a:endParaRPr lang="en-US" altLang="en-US"/>
          </a:p>
        </p:txBody>
      </p:sp>
    </p:spTree>
    <p:extLst>
      <p:ext uri="{BB962C8B-B14F-4D97-AF65-F5344CB8AC3E}">
        <p14:creationId xmlns:p14="http://schemas.microsoft.com/office/powerpoint/2010/main" val="335847070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6">
            <a:extLst>
              <a:ext uri="{FF2B5EF4-FFF2-40B4-BE49-F238E27FC236}">
                <a16:creationId xmlns:a16="http://schemas.microsoft.com/office/drawing/2014/main" id="{A8D7E409-FCAC-764F-84EE-B8CF9398CF18}"/>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6" name="Rectangle 8">
            <a:extLst>
              <a:ext uri="{FF2B5EF4-FFF2-40B4-BE49-F238E27FC236}">
                <a16:creationId xmlns:a16="http://schemas.microsoft.com/office/drawing/2014/main" id="{E152C4B0-769C-2349-AF86-056C07586BA3}"/>
              </a:ext>
            </a:extLst>
          </p:cNvPr>
          <p:cNvSpPr>
            <a:spLocks noGrp="1" noChangeArrowheads="1"/>
          </p:cNvSpPr>
          <p:nvPr>
            <p:ph type="sldNum" idx="11"/>
          </p:nvPr>
        </p:nvSpPr>
        <p:spPr>
          <a:ln/>
        </p:spPr>
        <p:txBody>
          <a:bodyPr/>
          <a:lstStyle>
            <a:lvl1pPr>
              <a:defRPr/>
            </a:lvl1pPr>
          </a:lstStyle>
          <a:p>
            <a:pPr>
              <a:defRPr/>
            </a:pPr>
            <a:fld id="{1699E1E7-5B80-E34D-B211-67190B9FF40D}" type="slidenum">
              <a:rPr lang="en-US" altLang="en-US"/>
              <a:pPr>
                <a:defRPr/>
              </a:pPr>
              <a:t>‹#›</a:t>
            </a:fld>
            <a:endParaRPr lang="en-US" altLang="en-US"/>
          </a:p>
        </p:txBody>
      </p:sp>
    </p:spTree>
    <p:extLst>
      <p:ext uri="{BB962C8B-B14F-4D97-AF65-F5344CB8AC3E}">
        <p14:creationId xmlns:p14="http://schemas.microsoft.com/office/powerpoint/2010/main" val="15331366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a:extLst>
              <a:ext uri="{FF2B5EF4-FFF2-40B4-BE49-F238E27FC236}">
                <a16:creationId xmlns:a16="http://schemas.microsoft.com/office/drawing/2014/main" id="{FCDB4F40-25F7-2B4C-84B5-2DE8FE1BF6F5}"/>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5" name="Rectangle 8">
            <a:extLst>
              <a:ext uri="{FF2B5EF4-FFF2-40B4-BE49-F238E27FC236}">
                <a16:creationId xmlns:a16="http://schemas.microsoft.com/office/drawing/2014/main" id="{0276B79F-1A12-244F-BC75-65E6DA45295E}"/>
              </a:ext>
            </a:extLst>
          </p:cNvPr>
          <p:cNvSpPr>
            <a:spLocks noGrp="1" noChangeArrowheads="1"/>
          </p:cNvSpPr>
          <p:nvPr>
            <p:ph type="sldNum" idx="11"/>
          </p:nvPr>
        </p:nvSpPr>
        <p:spPr>
          <a:ln/>
        </p:spPr>
        <p:txBody>
          <a:bodyPr/>
          <a:lstStyle>
            <a:lvl1pPr>
              <a:defRPr/>
            </a:lvl1pPr>
          </a:lstStyle>
          <a:p>
            <a:pPr>
              <a:defRPr/>
            </a:pPr>
            <a:fld id="{BB57002E-91E8-CB48-8583-A08A47EE128E}" type="slidenum">
              <a:rPr lang="en-US" altLang="en-US"/>
              <a:pPr>
                <a:defRPr/>
              </a:pPr>
              <a:t>‹#›</a:t>
            </a:fld>
            <a:endParaRPr lang="en-US" altLang="en-US"/>
          </a:p>
        </p:txBody>
      </p:sp>
    </p:spTree>
    <p:extLst>
      <p:ext uri="{BB962C8B-B14F-4D97-AF65-F5344CB8AC3E}">
        <p14:creationId xmlns:p14="http://schemas.microsoft.com/office/powerpoint/2010/main" val="377856782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7313" cy="58102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02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a:extLst>
              <a:ext uri="{FF2B5EF4-FFF2-40B4-BE49-F238E27FC236}">
                <a16:creationId xmlns:a16="http://schemas.microsoft.com/office/drawing/2014/main" id="{5CE5DB26-7C20-F94C-9F4A-5C0800FD0ABB}"/>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5" name="Rectangle 8">
            <a:extLst>
              <a:ext uri="{FF2B5EF4-FFF2-40B4-BE49-F238E27FC236}">
                <a16:creationId xmlns:a16="http://schemas.microsoft.com/office/drawing/2014/main" id="{6CA436D4-F1D4-FD40-8E53-535005BEFEE8}"/>
              </a:ext>
            </a:extLst>
          </p:cNvPr>
          <p:cNvSpPr>
            <a:spLocks noGrp="1" noChangeArrowheads="1"/>
          </p:cNvSpPr>
          <p:nvPr>
            <p:ph type="sldNum" idx="11"/>
          </p:nvPr>
        </p:nvSpPr>
        <p:spPr>
          <a:ln/>
        </p:spPr>
        <p:txBody>
          <a:bodyPr/>
          <a:lstStyle>
            <a:lvl1pPr>
              <a:defRPr/>
            </a:lvl1pPr>
          </a:lstStyle>
          <a:p>
            <a:pPr>
              <a:defRPr/>
            </a:pPr>
            <a:fld id="{C8FB9EEF-3F07-9D43-B0EB-1375B62C8441}" type="slidenum">
              <a:rPr lang="en-US" altLang="en-US"/>
              <a:pPr>
                <a:defRPr/>
              </a:pPr>
              <a:t>‹#›</a:t>
            </a:fld>
            <a:endParaRPr lang="en-US" altLang="en-US"/>
          </a:p>
        </p:txBody>
      </p:sp>
    </p:spTree>
    <p:extLst>
      <p:ext uri="{BB962C8B-B14F-4D97-AF65-F5344CB8AC3E}">
        <p14:creationId xmlns:p14="http://schemas.microsoft.com/office/powerpoint/2010/main" val="28304593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a:extLst>
              <a:ext uri="{FF2B5EF4-FFF2-40B4-BE49-F238E27FC236}">
                <a16:creationId xmlns:a16="http://schemas.microsoft.com/office/drawing/2014/main" id="{5647E952-9546-964E-8227-C875E500AFAF}"/>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5" name="Rectangle 5">
            <a:extLst>
              <a:ext uri="{FF2B5EF4-FFF2-40B4-BE49-F238E27FC236}">
                <a16:creationId xmlns:a16="http://schemas.microsoft.com/office/drawing/2014/main" id="{8037F9CC-87E5-4145-99BF-F143AFCAF604}"/>
              </a:ext>
            </a:extLst>
          </p:cNvPr>
          <p:cNvSpPr>
            <a:spLocks noGrp="1" noChangeArrowheads="1"/>
          </p:cNvSpPr>
          <p:nvPr>
            <p:ph type="sldNum" idx="11"/>
          </p:nvPr>
        </p:nvSpPr>
        <p:spPr>
          <a:ln/>
        </p:spPr>
        <p:txBody>
          <a:bodyPr/>
          <a:lstStyle>
            <a:lvl1pPr>
              <a:defRPr/>
            </a:lvl1pPr>
          </a:lstStyle>
          <a:p>
            <a:pPr>
              <a:defRPr/>
            </a:pPr>
            <a:fld id="{80F1A585-7416-B34C-9A11-B2E1F1D170C3}" type="slidenum">
              <a:rPr lang="en-US" altLang="en-US"/>
              <a:pPr>
                <a:defRPr/>
              </a:pPr>
              <a:t>‹#›</a:t>
            </a:fld>
            <a:endParaRPr lang="en-US" altLang="en-US"/>
          </a:p>
        </p:txBody>
      </p:sp>
    </p:spTree>
    <p:extLst>
      <p:ext uri="{BB962C8B-B14F-4D97-AF65-F5344CB8AC3E}">
        <p14:creationId xmlns:p14="http://schemas.microsoft.com/office/powerpoint/2010/main" val="202290968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E2894737-D34E-B44C-BBF2-09A303A706E7}"/>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5" name="Rectangle 5">
            <a:extLst>
              <a:ext uri="{FF2B5EF4-FFF2-40B4-BE49-F238E27FC236}">
                <a16:creationId xmlns:a16="http://schemas.microsoft.com/office/drawing/2014/main" id="{0039D065-46AD-974F-9659-08BB9E46D29B}"/>
              </a:ext>
            </a:extLst>
          </p:cNvPr>
          <p:cNvSpPr>
            <a:spLocks noGrp="1" noChangeArrowheads="1"/>
          </p:cNvSpPr>
          <p:nvPr>
            <p:ph type="sldNum" idx="11"/>
          </p:nvPr>
        </p:nvSpPr>
        <p:spPr>
          <a:ln/>
        </p:spPr>
        <p:txBody>
          <a:bodyPr/>
          <a:lstStyle>
            <a:lvl1pPr>
              <a:defRPr/>
            </a:lvl1pPr>
          </a:lstStyle>
          <a:p>
            <a:pPr>
              <a:defRPr/>
            </a:pPr>
            <a:fld id="{E3F4C3FC-0DCE-294B-A9F3-27673C56ABC1}" type="slidenum">
              <a:rPr lang="en-US" altLang="en-US"/>
              <a:pPr>
                <a:defRPr/>
              </a:pPr>
              <a:t>‹#›</a:t>
            </a:fld>
            <a:endParaRPr lang="en-US" altLang="en-US"/>
          </a:p>
        </p:txBody>
      </p:sp>
    </p:spTree>
    <p:extLst>
      <p:ext uri="{BB962C8B-B14F-4D97-AF65-F5344CB8AC3E}">
        <p14:creationId xmlns:p14="http://schemas.microsoft.com/office/powerpoint/2010/main" val="257356207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3">
            <a:extLst>
              <a:ext uri="{FF2B5EF4-FFF2-40B4-BE49-F238E27FC236}">
                <a16:creationId xmlns:a16="http://schemas.microsoft.com/office/drawing/2014/main" id="{5D09F7BE-F727-6946-BA91-5747CFA88B97}"/>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5" name="Rectangle 5">
            <a:extLst>
              <a:ext uri="{FF2B5EF4-FFF2-40B4-BE49-F238E27FC236}">
                <a16:creationId xmlns:a16="http://schemas.microsoft.com/office/drawing/2014/main" id="{38C97AE2-7BA5-2845-8D84-0572E91ED5E1}"/>
              </a:ext>
            </a:extLst>
          </p:cNvPr>
          <p:cNvSpPr>
            <a:spLocks noGrp="1" noChangeArrowheads="1"/>
          </p:cNvSpPr>
          <p:nvPr>
            <p:ph type="sldNum" idx="11"/>
          </p:nvPr>
        </p:nvSpPr>
        <p:spPr>
          <a:ln/>
        </p:spPr>
        <p:txBody>
          <a:bodyPr/>
          <a:lstStyle>
            <a:lvl1pPr>
              <a:defRPr/>
            </a:lvl1pPr>
          </a:lstStyle>
          <a:p>
            <a:pPr>
              <a:defRPr/>
            </a:pPr>
            <a:fld id="{251C2AC2-2DAC-D749-AB34-B66DC890093D}" type="slidenum">
              <a:rPr lang="en-US" altLang="en-US"/>
              <a:pPr>
                <a:defRPr/>
              </a:pPr>
              <a:t>‹#›</a:t>
            </a:fld>
            <a:endParaRPr lang="en-US" altLang="en-US"/>
          </a:p>
        </p:txBody>
      </p:sp>
    </p:spTree>
    <p:extLst>
      <p:ext uri="{BB962C8B-B14F-4D97-AF65-F5344CB8AC3E}">
        <p14:creationId xmlns:p14="http://schemas.microsoft.com/office/powerpoint/2010/main" val="390917320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4963"/>
            <a:ext cx="5408613" cy="452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0613" y="1604963"/>
            <a:ext cx="5410200" cy="452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a:extLst>
              <a:ext uri="{FF2B5EF4-FFF2-40B4-BE49-F238E27FC236}">
                <a16:creationId xmlns:a16="http://schemas.microsoft.com/office/drawing/2014/main" id="{460336CE-1B1F-3A4C-8EE1-2C45FE10A18D}"/>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6" name="Rectangle 5">
            <a:extLst>
              <a:ext uri="{FF2B5EF4-FFF2-40B4-BE49-F238E27FC236}">
                <a16:creationId xmlns:a16="http://schemas.microsoft.com/office/drawing/2014/main" id="{D01B55B3-BBC1-A144-9002-41EB502C763C}"/>
              </a:ext>
            </a:extLst>
          </p:cNvPr>
          <p:cNvSpPr>
            <a:spLocks noGrp="1" noChangeArrowheads="1"/>
          </p:cNvSpPr>
          <p:nvPr>
            <p:ph type="sldNum" idx="11"/>
          </p:nvPr>
        </p:nvSpPr>
        <p:spPr>
          <a:ln/>
        </p:spPr>
        <p:txBody>
          <a:bodyPr/>
          <a:lstStyle>
            <a:lvl1pPr>
              <a:defRPr/>
            </a:lvl1pPr>
          </a:lstStyle>
          <a:p>
            <a:pPr>
              <a:defRPr/>
            </a:pPr>
            <a:fld id="{CA257BE2-16EA-CF4D-9FF9-BA2900CD13C5}" type="slidenum">
              <a:rPr lang="en-US" altLang="en-US"/>
              <a:pPr>
                <a:defRPr/>
              </a:pPr>
              <a:t>‹#›</a:t>
            </a:fld>
            <a:endParaRPr lang="en-US" altLang="en-US"/>
          </a:p>
        </p:txBody>
      </p:sp>
    </p:spTree>
    <p:extLst>
      <p:ext uri="{BB962C8B-B14F-4D97-AF65-F5344CB8AC3E}">
        <p14:creationId xmlns:p14="http://schemas.microsoft.com/office/powerpoint/2010/main" val="392662219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a:extLst>
              <a:ext uri="{FF2B5EF4-FFF2-40B4-BE49-F238E27FC236}">
                <a16:creationId xmlns:a16="http://schemas.microsoft.com/office/drawing/2014/main" id="{6D9B5731-D76C-1049-86B6-2949F8028961}"/>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8" name="Rectangle 5">
            <a:extLst>
              <a:ext uri="{FF2B5EF4-FFF2-40B4-BE49-F238E27FC236}">
                <a16:creationId xmlns:a16="http://schemas.microsoft.com/office/drawing/2014/main" id="{EB67B91E-2B26-CA45-8244-FD5FB7DC7494}"/>
              </a:ext>
            </a:extLst>
          </p:cNvPr>
          <p:cNvSpPr>
            <a:spLocks noGrp="1" noChangeArrowheads="1"/>
          </p:cNvSpPr>
          <p:nvPr>
            <p:ph type="sldNum" idx="11"/>
          </p:nvPr>
        </p:nvSpPr>
        <p:spPr>
          <a:ln/>
        </p:spPr>
        <p:txBody>
          <a:bodyPr/>
          <a:lstStyle>
            <a:lvl1pPr>
              <a:defRPr/>
            </a:lvl1pPr>
          </a:lstStyle>
          <a:p>
            <a:pPr>
              <a:defRPr/>
            </a:pPr>
            <a:fld id="{22AEF3E7-69AD-3347-B856-CCD88BCA8807}" type="slidenum">
              <a:rPr lang="en-US" altLang="en-US"/>
              <a:pPr>
                <a:defRPr/>
              </a:pPr>
              <a:t>‹#›</a:t>
            </a:fld>
            <a:endParaRPr lang="en-US" altLang="en-US"/>
          </a:p>
        </p:txBody>
      </p:sp>
    </p:spTree>
    <p:extLst>
      <p:ext uri="{BB962C8B-B14F-4D97-AF65-F5344CB8AC3E}">
        <p14:creationId xmlns:p14="http://schemas.microsoft.com/office/powerpoint/2010/main" val="18675718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a:extLst>
              <a:ext uri="{FF2B5EF4-FFF2-40B4-BE49-F238E27FC236}">
                <a16:creationId xmlns:a16="http://schemas.microsoft.com/office/drawing/2014/main" id="{D49B6379-1059-7244-9432-B3B4D33D0E4B}"/>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4" name="Rectangle 5">
            <a:extLst>
              <a:ext uri="{FF2B5EF4-FFF2-40B4-BE49-F238E27FC236}">
                <a16:creationId xmlns:a16="http://schemas.microsoft.com/office/drawing/2014/main" id="{90D83851-7530-A641-B141-18FFAC64D2E3}"/>
              </a:ext>
            </a:extLst>
          </p:cNvPr>
          <p:cNvSpPr>
            <a:spLocks noGrp="1" noChangeArrowheads="1"/>
          </p:cNvSpPr>
          <p:nvPr>
            <p:ph type="sldNum" idx="11"/>
          </p:nvPr>
        </p:nvSpPr>
        <p:spPr>
          <a:ln/>
        </p:spPr>
        <p:txBody>
          <a:bodyPr/>
          <a:lstStyle>
            <a:lvl1pPr>
              <a:defRPr/>
            </a:lvl1pPr>
          </a:lstStyle>
          <a:p>
            <a:pPr>
              <a:defRPr/>
            </a:pPr>
            <a:fld id="{F0AD1455-4B4F-9941-8A65-B1ED4553C905}" type="slidenum">
              <a:rPr lang="en-US" altLang="en-US"/>
              <a:pPr>
                <a:defRPr/>
              </a:pPr>
              <a:t>‹#›</a:t>
            </a:fld>
            <a:endParaRPr lang="en-US" altLang="en-US"/>
          </a:p>
        </p:txBody>
      </p:sp>
    </p:spTree>
    <p:extLst>
      <p:ext uri="{BB962C8B-B14F-4D97-AF65-F5344CB8AC3E}">
        <p14:creationId xmlns:p14="http://schemas.microsoft.com/office/powerpoint/2010/main" val="197884521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EF087B90-FCDA-C745-A09C-B7540FD0693A}"/>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3" name="Rectangle 5">
            <a:extLst>
              <a:ext uri="{FF2B5EF4-FFF2-40B4-BE49-F238E27FC236}">
                <a16:creationId xmlns:a16="http://schemas.microsoft.com/office/drawing/2014/main" id="{7087E8CD-14C3-F742-B1AB-CA3C12589C1B}"/>
              </a:ext>
            </a:extLst>
          </p:cNvPr>
          <p:cNvSpPr>
            <a:spLocks noGrp="1" noChangeArrowheads="1"/>
          </p:cNvSpPr>
          <p:nvPr>
            <p:ph type="sldNum" idx="11"/>
          </p:nvPr>
        </p:nvSpPr>
        <p:spPr>
          <a:ln/>
        </p:spPr>
        <p:txBody>
          <a:bodyPr/>
          <a:lstStyle>
            <a:lvl1pPr>
              <a:defRPr/>
            </a:lvl1pPr>
          </a:lstStyle>
          <a:p>
            <a:pPr>
              <a:defRPr/>
            </a:pPr>
            <a:fld id="{EB5557DB-794C-1147-9F1B-2990C7B4A2A6}" type="slidenum">
              <a:rPr lang="en-US" altLang="en-US"/>
              <a:pPr>
                <a:defRPr/>
              </a:pPr>
              <a:t>‹#›</a:t>
            </a:fld>
            <a:endParaRPr lang="en-US" altLang="en-US"/>
          </a:p>
        </p:txBody>
      </p:sp>
    </p:spTree>
    <p:extLst>
      <p:ext uri="{BB962C8B-B14F-4D97-AF65-F5344CB8AC3E}">
        <p14:creationId xmlns:p14="http://schemas.microsoft.com/office/powerpoint/2010/main" val="348630060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3">
            <a:extLst>
              <a:ext uri="{FF2B5EF4-FFF2-40B4-BE49-F238E27FC236}">
                <a16:creationId xmlns:a16="http://schemas.microsoft.com/office/drawing/2014/main" id="{AD89C149-BB6F-0E4D-B89B-34C879ECB318}"/>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6" name="Rectangle 5">
            <a:extLst>
              <a:ext uri="{FF2B5EF4-FFF2-40B4-BE49-F238E27FC236}">
                <a16:creationId xmlns:a16="http://schemas.microsoft.com/office/drawing/2014/main" id="{3B27BFFB-7BA5-6B4E-89D1-E83B572D7316}"/>
              </a:ext>
            </a:extLst>
          </p:cNvPr>
          <p:cNvSpPr>
            <a:spLocks noGrp="1" noChangeArrowheads="1"/>
          </p:cNvSpPr>
          <p:nvPr>
            <p:ph type="sldNum" idx="11"/>
          </p:nvPr>
        </p:nvSpPr>
        <p:spPr>
          <a:ln/>
        </p:spPr>
        <p:txBody>
          <a:bodyPr/>
          <a:lstStyle>
            <a:lvl1pPr>
              <a:defRPr/>
            </a:lvl1pPr>
          </a:lstStyle>
          <a:p>
            <a:pPr>
              <a:defRPr/>
            </a:pPr>
            <a:fld id="{A12B9805-CBE7-1A4C-B3A3-725A7E669B77}" type="slidenum">
              <a:rPr lang="en-US" altLang="en-US"/>
              <a:pPr>
                <a:defRPr/>
              </a:pPr>
              <a:t>‹#›</a:t>
            </a:fld>
            <a:endParaRPr lang="en-US" altLang="en-US"/>
          </a:p>
        </p:txBody>
      </p:sp>
    </p:spTree>
    <p:extLst>
      <p:ext uri="{BB962C8B-B14F-4D97-AF65-F5344CB8AC3E}">
        <p14:creationId xmlns:p14="http://schemas.microsoft.com/office/powerpoint/2010/main" val="62055551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3">
            <a:extLst>
              <a:ext uri="{FF2B5EF4-FFF2-40B4-BE49-F238E27FC236}">
                <a16:creationId xmlns:a16="http://schemas.microsoft.com/office/drawing/2014/main" id="{0600AEFF-B43E-7F47-8276-1333A91BA16A}"/>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6" name="Rectangle 5">
            <a:extLst>
              <a:ext uri="{FF2B5EF4-FFF2-40B4-BE49-F238E27FC236}">
                <a16:creationId xmlns:a16="http://schemas.microsoft.com/office/drawing/2014/main" id="{BF8E5006-17C7-F848-8BDE-1DED0D0AF5B5}"/>
              </a:ext>
            </a:extLst>
          </p:cNvPr>
          <p:cNvSpPr>
            <a:spLocks noGrp="1" noChangeArrowheads="1"/>
          </p:cNvSpPr>
          <p:nvPr>
            <p:ph type="sldNum" idx="11"/>
          </p:nvPr>
        </p:nvSpPr>
        <p:spPr>
          <a:ln/>
        </p:spPr>
        <p:txBody>
          <a:bodyPr/>
          <a:lstStyle>
            <a:lvl1pPr>
              <a:defRPr/>
            </a:lvl1pPr>
          </a:lstStyle>
          <a:p>
            <a:pPr>
              <a:defRPr/>
            </a:pPr>
            <a:fld id="{32C66350-657D-CA44-91B6-0B235B012F4F}" type="slidenum">
              <a:rPr lang="en-US" altLang="en-US"/>
              <a:pPr>
                <a:defRPr/>
              </a:pPr>
              <a:t>‹#›</a:t>
            </a:fld>
            <a:endParaRPr lang="en-US" altLang="en-US"/>
          </a:p>
        </p:txBody>
      </p:sp>
    </p:spTree>
    <p:extLst>
      <p:ext uri="{BB962C8B-B14F-4D97-AF65-F5344CB8AC3E}">
        <p14:creationId xmlns:p14="http://schemas.microsoft.com/office/powerpoint/2010/main" val="325729964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2F42F80B-2C6C-B342-8593-6C1D00B856BE}"/>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5" name="Rectangle 5">
            <a:extLst>
              <a:ext uri="{FF2B5EF4-FFF2-40B4-BE49-F238E27FC236}">
                <a16:creationId xmlns:a16="http://schemas.microsoft.com/office/drawing/2014/main" id="{E7A9F2C3-B417-1944-A257-C10C993EEE95}"/>
              </a:ext>
            </a:extLst>
          </p:cNvPr>
          <p:cNvSpPr>
            <a:spLocks noGrp="1" noChangeArrowheads="1"/>
          </p:cNvSpPr>
          <p:nvPr>
            <p:ph type="sldNum" idx="11"/>
          </p:nvPr>
        </p:nvSpPr>
        <p:spPr>
          <a:ln/>
        </p:spPr>
        <p:txBody>
          <a:bodyPr/>
          <a:lstStyle>
            <a:lvl1pPr>
              <a:defRPr/>
            </a:lvl1pPr>
          </a:lstStyle>
          <a:p>
            <a:pPr>
              <a:defRPr/>
            </a:pPr>
            <a:fld id="{90879622-6F66-024E-B968-F2903573F885}" type="slidenum">
              <a:rPr lang="en-US" altLang="en-US"/>
              <a:pPr>
                <a:defRPr/>
              </a:pPr>
              <a:t>‹#›</a:t>
            </a:fld>
            <a:endParaRPr lang="en-US" altLang="en-US"/>
          </a:p>
        </p:txBody>
      </p:sp>
    </p:spTree>
    <p:extLst>
      <p:ext uri="{BB962C8B-B14F-4D97-AF65-F5344CB8AC3E}">
        <p14:creationId xmlns:p14="http://schemas.microsoft.com/office/powerpoint/2010/main" val="132503877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365125"/>
            <a:ext cx="2741613" cy="576421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365125"/>
            <a:ext cx="8077200" cy="57642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39C43318-5B78-4949-B3C7-1E7D73588756}"/>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5" name="Rectangle 5">
            <a:extLst>
              <a:ext uri="{FF2B5EF4-FFF2-40B4-BE49-F238E27FC236}">
                <a16:creationId xmlns:a16="http://schemas.microsoft.com/office/drawing/2014/main" id="{DFBA6F02-5CCB-E34F-A685-095C14E2B6DA}"/>
              </a:ext>
            </a:extLst>
          </p:cNvPr>
          <p:cNvSpPr>
            <a:spLocks noGrp="1" noChangeArrowheads="1"/>
          </p:cNvSpPr>
          <p:nvPr>
            <p:ph type="sldNum" idx="11"/>
          </p:nvPr>
        </p:nvSpPr>
        <p:spPr>
          <a:ln/>
        </p:spPr>
        <p:txBody>
          <a:bodyPr/>
          <a:lstStyle>
            <a:lvl1pPr>
              <a:defRPr/>
            </a:lvl1pPr>
          </a:lstStyle>
          <a:p>
            <a:pPr>
              <a:defRPr/>
            </a:pPr>
            <a:fld id="{72B8A883-07EB-4441-AA29-FC685ED40B2D}" type="slidenum">
              <a:rPr lang="en-US" altLang="en-US"/>
              <a:pPr>
                <a:defRPr/>
              </a:pPr>
              <a:t>‹#›</a:t>
            </a:fld>
            <a:endParaRPr lang="en-US" altLang="en-US"/>
          </a:p>
        </p:txBody>
      </p:sp>
    </p:spTree>
    <p:extLst>
      <p:ext uri="{BB962C8B-B14F-4D97-AF65-F5344CB8AC3E}">
        <p14:creationId xmlns:p14="http://schemas.microsoft.com/office/powerpoint/2010/main" val="265004628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5">
            <a:extLst>
              <a:ext uri="{FF2B5EF4-FFF2-40B4-BE49-F238E27FC236}">
                <a16:creationId xmlns:a16="http://schemas.microsoft.com/office/drawing/2014/main" id="{93EB85AD-F548-D44B-BE52-B4AA9DBC1A5F}"/>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5" name="Rectangle 7">
            <a:extLst>
              <a:ext uri="{FF2B5EF4-FFF2-40B4-BE49-F238E27FC236}">
                <a16:creationId xmlns:a16="http://schemas.microsoft.com/office/drawing/2014/main" id="{C7D1E074-62BB-4444-9558-5329FB39D4CC}"/>
              </a:ext>
            </a:extLst>
          </p:cNvPr>
          <p:cNvSpPr>
            <a:spLocks noGrp="1" noChangeArrowheads="1"/>
          </p:cNvSpPr>
          <p:nvPr>
            <p:ph type="sldNum" idx="11"/>
          </p:nvPr>
        </p:nvSpPr>
        <p:spPr>
          <a:ln/>
        </p:spPr>
        <p:txBody>
          <a:bodyPr/>
          <a:lstStyle>
            <a:lvl1pPr>
              <a:defRPr/>
            </a:lvl1pPr>
          </a:lstStyle>
          <a:p>
            <a:pPr>
              <a:defRPr/>
            </a:pPr>
            <a:fld id="{6C4A041D-9472-4447-9B8F-1CDC856519A7}" type="slidenum">
              <a:rPr lang="en-US" altLang="en-US"/>
              <a:pPr>
                <a:defRPr/>
              </a:pPr>
              <a:t>‹#›</a:t>
            </a:fld>
            <a:endParaRPr lang="en-US" altLang="en-US"/>
          </a:p>
        </p:txBody>
      </p:sp>
    </p:spTree>
    <p:extLst>
      <p:ext uri="{BB962C8B-B14F-4D97-AF65-F5344CB8AC3E}">
        <p14:creationId xmlns:p14="http://schemas.microsoft.com/office/powerpoint/2010/main" val="99476614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47F6D462-606F-8340-9C28-C5824A429037}"/>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5" name="Rectangle 7">
            <a:extLst>
              <a:ext uri="{FF2B5EF4-FFF2-40B4-BE49-F238E27FC236}">
                <a16:creationId xmlns:a16="http://schemas.microsoft.com/office/drawing/2014/main" id="{B60A226B-ABE8-AE4D-8176-849AA26C6CC1}"/>
              </a:ext>
            </a:extLst>
          </p:cNvPr>
          <p:cNvSpPr>
            <a:spLocks noGrp="1" noChangeArrowheads="1"/>
          </p:cNvSpPr>
          <p:nvPr>
            <p:ph type="sldNum" idx="11"/>
          </p:nvPr>
        </p:nvSpPr>
        <p:spPr>
          <a:ln/>
        </p:spPr>
        <p:txBody>
          <a:bodyPr/>
          <a:lstStyle>
            <a:lvl1pPr>
              <a:defRPr/>
            </a:lvl1pPr>
          </a:lstStyle>
          <a:p>
            <a:pPr>
              <a:defRPr/>
            </a:pPr>
            <a:fld id="{C25F79C4-B2F6-874D-94AB-2279D4D23C54}" type="slidenum">
              <a:rPr lang="en-US" altLang="en-US"/>
              <a:pPr>
                <a:defRPr/>
              </a:pPr>
              <a:t>‹#›</a:t>
            </a:fld>
            <a:endParaRPr lang="en-US" altLang="en-US"/>
          </a:p>
        </p:txBody>
      </p:sp>
    </p:spTree>
    <p:extLst>
      <p:ext uri="{BB962C8B-B14F-4D97-AF65-F5344CB8AC3E}">
        <p14:creationId xmlns:p14="http://schemas.microsoft.com/office/powerpoint/2010/main" val="379936647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5">
            <a:extLst>
              <a:ext uri="{FF2B5EF4-FFF2-40B4-BE49-F238E27FC236}">
                <a16:creationId xmlns:a16="http://schemas.microsoft.com/office/drawing/2014/main" id="{F47E2207-B5E4-7147-93E9-84AEFFCDA57E}"/>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5" name="Rectangle 7">
            <a:extLst>
              <a:ext uri="{FF2B5EF4-FFF2-40B4-BE49-F238E27FC236}">
                <a16:creationId xmlns:a16="http://schemas.microsoft.com/office/drawing/2014/main" id="{CAE9E221-5F99-F84E-8974-43504566A536}"/>
              </a:ext>
            </a:extLst>
          </p:cNvPr>
          <p:cNvSpPr>
            <a:spLocks noGrp="1" noChangeArrowheads="1"/>
          </p:cNvSpPr>
          <p:nvPr>
            <p:ph type="sldNum" idx="11"/>
          </p:nvPr>
        </p:nvSpPr>
        <p:spPr>
          <a:ln/>
        </p:spPr>
        <p:txBody>
          <a:bodyPr/>
          <a:lstStyle>
            <a:lvl1pPr>
              <a:defRPr/>
            </a:lvl1pPr>
          </a:lstStyle>
          <a:p>
            <a:pPr>
              <a:defRPr/>
            </a:pPr>
            <a:fld id="{7868FFC2-6BC9-494C-A0A7-64A0A523B253}" type="slidenum">
              <a:rPr lang="en-US" altLang="en-US"/>
              <a:pPr>
                <a:defRPr/>
              </a:pPr>
              <a:t>‹#›</a:t>
            </a:fld>
            <a:endParaRPr lang="en-US" altLang="en-US"/>
          </a:p>
        </p:txBody>
      </p:sp>
    </p:spTree>
    <p:extLst>
      <p:ext uri="{BB962C8B-B14F-4D97-AF65-F5344CB8AC3E}">
        <p14:creationId xmlns:p14="http://schemas.microsoft.com/office/powerpoint/2010/main" val="182277157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371600"/>
            <a:ext cx="5180013" cy="4803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0613" y="1371600"/>
            <a:ext cx="5181600" cy="4803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a:extLst>
              <a:ext uri="{FF2B5EF4-FFF2-40B4-BE49-F238E27FC236}">
                <a16:creationId xmlns:a16="http://schemas.microsoft.com/office/drawing/2014/main" id="{DC159DCE-E0F0-3C48-BD20-335F8715FA0E}"/>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6" name="Rectangle 7">
            <a:extLst>
              <a:ext uri="{FF2B5EF4-FFF2-40B4-BE49-F238E27FC236}">
                <a16:creationId xmlns:a16="http://schemas.microsoft.com/office/drawing/2014/main" id="{1EECC502-0509-4443-A9EB-AB61B181CD8A}"/>
              </a:ext>
            </a:extLst>
          </p:cNvPr>
          <p:cNvSpPr>
            <a:spLocks noGrp="1" noChangeArrowheads="1"/>
          </p:cNvSpPr>
          <p:nvPr>
            <p:ph type="sldNum" idx="11"/>
          </p:nvPr>
        </p:nvSpPr>
        <p:spPr>
          <a:ln/>
        </p:spPr>
        <p:txBody>
          <a:bodyPr/>
          <a:lstStyle>
            <a:lvl1pPr>
              <a:defRPr/>
            </a:lvl1pPr>
          </a:lstStyle>
          <a:p>
            <a:pPr>
              <a:defRPr/>
            </a:pPr>
            <a:fld id="{AB72D966-D985-FF42-BAF1-C87AE117D5DE}" type="slidenum">
              <a:rPr lang="en-US" altLang="en-US"/>
              <a:pPr>
                <a:defRPr/>
              </a:pPr>
              <a:t>‹#›</a:t>
            </a:fld>
            <a:endParaRPr lang="en-US" altLang="en-US"/>
          </a:p>
        </p:txBody>
      </p:sp>
    </p:spTree>
    <p:extLst>
      <p:ext uri="{BB962C8B-B14F-4D97-AF65-F5344CB8AC3E}">
        <p14:creationId xmlns:p14="http://schemas.microsoft.com/office/powerpoint/2010/main" val="181786388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a:extLst>
              <a:ext uri="{FF2B5EF4-FFF2-40B4-BE49-F238E27FC236}">
                <a16:creationId xmlns:a16="http://schemas.microsoft.com/office/drawing/2014/main" id="{B5FE9CFC-3FBA-CD45-8483-0F083DC19706}"/>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8" name="Rectangle 7">
            <a:extLst>
              <a:ext uri="{FF2B5EF4-FFF2-40B4-BE49-F238E27FC236}">
                <a16:creationId xmlns:a16="http://schemas.microsoft.com/office/drawing/2014/main" id="{767D917F-BFB8-4A42-8F0C-41570DA64527}"/>
              </a:ext>
            </a:extLst>
          </p:cNvPr>
          <p:cNvSpPr>
            <a:spLocks noGrp="1" noChangeArrowheads="1"/>
          </p:cNvSpPr>
          <p:nvPr>
            <p:ph type="sldNum" idx="11"/>
          </p:nvPr>
        </p:nvSpPr>
        <p:spPr>
          <a:ln/>
        </p:spPr>
        <p:txBody>
          <a:bodyPr/>
          <a:lstStyle>
            <a:lvl1pPr>
              <a:defRPr/>
            </a:lvl1pPr>
          </a:lstStyle>
          <a:p>
            <a:pPr>
              <a:defRPr/>
            </a:pPr>
            <a:fld id="{0C34B3AE-D972-9B48-AAFE-584E3A3BBB00}" type="slidenum">
              <a:rPr lang="en-US" altLang="en-US"/>
              <a:pPr>
                <a:defRPr/>
              </a:pPr>
              <a:t>‹#›</a:t>
            </a:fld>
            <a:endParaRPr lang="en-US" altLang="en-US"/>
          </a:p>
        </p:txBody>
      </p:sp>
    </p:spTree>
    <p:extLst>
      <p:ext uri="{BB962C8B-B14F-4D97-AF65-F5344CB8AC3E}">
        <p14:creationId xmlns:p14="http://schemas.microsoft.com/office/powerpoint/2010/main" val="129849285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a:extLst>
              <a:ext uri="{FF2B5EF4-FFF2-40B4-BE49-F238E27FC236}">
                <a16:creationId xmlns:a16="http://schemas.microsoft.com/office/drawing/2014/main" id="{6D05BB28-7E91-EA40-9154-3D3BE3C76C80}"/>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4" name="Rectangle 7">
            <a:extLst>
              <a:ext uri="{FF2B5EF4-FFF2-40B4-BE49-F238E27FC236}">
                <a16:creationId xmlns:a16="http://schemas.microsoft.com/office/drawing/2014/main" id="{BF0EF755-8A63-9F49-8C76-A5673DFE846C}"/>
              </a:ext>
            </a:extLst>
          </p:cNvPr>
          <p:cNvSpPr>
            <a:spLocks noGrp="1" noChangeArrowheads="1"/>
          </p:cNvSpPr>
          <p:nvPr>
            <p:ph type="sldNum" idx="11"/>
          </p:nvPr>
        </p:nvSpPr>
        <p:spPr>
          <a:ln/>
        </p:spPr>
        <p:txBody>
          <a:bodyPr/>
          <a:lstStyle>
            <a:lvl1pPr>
              <a:defRPr/>
            </a:lvl1pPr>
          </a:lstStyle>
          <a:p>
            <a:pPr>
              <a:defRPr/>
            </a:pPr>
            <a:fld id="{F602C193-05CB-D545-80C9-214DD79A7809}" type="slidenum">
              <a:rPr lang="en-US" altLang="en-US"/>
              <a:pPr>
                <a:defRPr/>
              </a:pPr>
              <a:t>‹#›</a:t>
            </a:fld>
            <a:endParaRPr lang="en-US" altLang="en-US"/>
          </a:p>
        </p:txBody>
      </p:sp>
    </p:spTree>
    <p:extLst>
      <p:ext uri="{BB962C8B-B14F-4D97-AF65-F5344CB8AC3E}">
        <p14:creationId xmlns:p14="http://schemas.microsoft.com/office/powerpoint/2010/main" val="274553570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EA0D8F6E-9E44-4F4D-8889-E69AA4694BDF}"/>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3" name="Rectangle 7">
            <a:extLst>
              <a:ext uri="{FF2B5EF4-FFF2-40B4-BE49-F238E27FC236}">
                <a16:creationId xmlns:a16="http://schemas.microsoft.com/office/drawing/2014/main" id="{991FD9A7-F303-074D-B554-B86B397E57B2}"/>
              </a:ext>
            </a:extLst>
          </p:cNvPr>
          <p:cNvSpPr>
            <a:spLocks noGrp="1" noChangeArrowheads="1"/>
          </p:cNvSpPr>
          <p:nvPr>
            <p:ph type="sldNum" idx="11"/>
          </p:nvPr>
        </p:nvSpPr>
        <p:spPr>
          <a:ln/>
        </p:spPr>
        <p:txBody>
          <a:bodyPr/>
          <a:lstStyle>
            <a:lvl1pPr>
              <a:defRPr/>
            </a:lvl1pPr>
          </a:lstStyle>
          <a:p>
            <a:pPr>
              <a:defRPr/>
            </a:pPr>
            <a:fld id="{D419F37C-D581-3847-9738-C7DD9BBE77D6}" type="slidenum">
              <a:rPr lang="en-US" altLang="en-US"/>
              <a:pPr>
                <a:defRPr/>
              </a:pPr>
              <a:t>‹#›</a:t>
            </a:fld>
            <a:endParaRPr lang="en-US" altLang="en-US"/>
          </a:p>
        </p:txBody>
      </p:sp>
    </p:spTree>
    <p:extLst>
      <p:ext uri="{BB962C8B-B14F-4D97-AF65-F5344CB8AC3E}">
        <p14:creationId xmlns:p14="http://schemas.microsoft.com/office/powerpoint/2010/main" val="68951853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5">
            <a:extLst>
              <a:ext uri="{FF2B5EF4-FFF2-40B4-BE49-F238E27FC236}">
                <a16:creationId xmlns:a16="http://schemas.microsoft.com/office/drawing/2014/main" id="{74778B88-98B0-5F48-A01E-BE81927CB5F7}"/>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6" name="Rectangle 7">
            <a:extLst>
              <a:ext uri="{FF2B5EF4-FFF2-40B4-BE49-F238E27FC236}">
                <a16:creationId xmlns:a16="http://schemas.microsoft.com/office/drawing/2014/main" id="{15F13173-2794-4646-8146-4ACE1C51BEF3}"/>
              </a:ext>
            </a:extLst>
          </p:cNvPr>
          <p:cNvSpPr>
            <a:spLocks noGrp="1" noChangeArrowheads="1"/>
          </p:cNvSpPr>
          <p:nvPr>
            <p:ph type="sldNum" idx="11"/>
          </p:nvPr>
        </p:nvSpPr>
        <p:spPr>
          <a:ln/>
        </p:spPr>
        <p:txBody>
          <a:bodyPr/>
          <a:lstStyle>
            <a:lvl1pPr>
              <a:defRPr/>
            </a:lvl1pPr>
          </a:lstStyle>
          <a:p>
            <a:pPr>
              <a:defRPr/>
            </a:pPr>
            <a:fld id="{249617C0-89A4-AE46-8D3C-5DD5D2323C25}" type="slidenum">
              <a:rPr lang="en-US" altLang="en-US"/>
              <a:pPr>
                <a:defRPr/>
              </a:pPr>
              <a:t>‹#›</a:t>
            </a:fld>
            <a:endParaRPr lang="en-US" altLang="en-US"/>
          </a:p>
        </p:txBody>
      </p:sp>
    </p:spTree>
    <p:extLst>
      <p:ext uri="{BB962C8B-B14F-4D97-AF65-F5344CB8AC3E}">
        <p14:creationId xmlns:p14="http://schemas.microsoft.com/office/powerpoint/2010/main" val="428335842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5">
            <a:extLst>
              <a:ext uri="{FF2B5EF4-FFF2-40B4-BE49-F238E27FC236}">
                <a16:creationId xmlns:a16="http://schemas.microsoft.com/office/drawing/2014/main" id="{E7AFE66D-53B0-CB4A-8592-B57A672D4656}"/>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6" name="Rectangle 7">
            <a:extLst>
              <a:ext uri="{FF2B5EF4-FFF2-40B4-BE49-F238E27FC236}">
                <a16:creationId xmlns:a16="http://schemas.microsoft.com/office/drawing/2014/main" id="{A647D105-6C71-BC46-9206-2F2FA03FE111}"/>
              </a:ext>
            </a:extLst>
          </p:cNvPr>
          <p:cNvSpPr>
            <a:spLocks noGrp="1" noChangeArrowheads="1"/>
          </p:cNvSpPr>
          <p:nvPr>
            <p:ph type="sldNum" idx="11"/>
          </p:nvPr>
        </p:nvSpPr>
        <p:spPr>
          <a:ln/>
        </p:spPr>
        <p:txBody>
          <a:bodyPr/>
          <a:lstStyle>
            <a:lvl1pPr>
              <a:defRPr/>
            </a:lvl1pPr>
          </a:lstStyle>
          <a:p>
            <a:pPr>
              <a:defRPr/>
            </a:pPr>
            <a:fld id="{A0A1DC29-7089-C141-8CDA-B1B955328D3D}" type="slidenum">
              <a:rPr lang="en-US" altLang="en-US"/>
              <a:pPr>
                <a:defRPr/>
              </a:pPr>
              <a:t>‹#›</a:t>
            </a:fld>
            <a:endParaRPr lang="en-US" altLang="en-US"/>
          </a:p>
        </p:txBody>
      </p:sp>
    </p:spTree>
    <p:extLst>
      <p:ext uri="{BB962C8B-B14F-4D97-AF65-F5344CB8AC3E}">
        <p14:creationId xmlns:p14="http://schemas.microsoft.com/office/powerpoint/2010/main" val="266613196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141966FB-B9F8-474C-B001-3EF3AA2482CB}"/>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5" name="Rectangle 7">
            <a:extLst>
              <a:ext uri="{FF2B5EF4-FFF2-40B4-BE49-F238E27FC236}">
                <a16:creationId xmlns:a16="http://schemas.microsoft.com/office/drawing/2014/main" id="{4089E95F-C7F9-5142-80AD-3E8A8030E6DA}"/>
              </a:ext>
            </a:extLst>
          </p:cNvPr>
          <p:cNvSpPr>
            <a:spLocks noGrp="1" noChangeArrowheads="1"/>
          </p:cNvSpPr>
          <p:nvPr>
            <p:ph type="sldNum" idx="11"/>
          </p:nvPr>
        </p:nvSpPr>
        <p:spPr>
          <a:ln/>
        </p:spPr>
        <p:txBody>
          <a:bodyPr/>
          <a:lstStyle>
            <a:lvl1pPr>
              <a:defRPr/>
            </a:lvl1pPr>
          </a:lstStyle>
          <a:p>
            <a:pPr>
              <a:defRPr/>
            </a:pPr>
            <a:fld id="{53C3D0AE-F4E3-F84A-99A4-F1D59C7DB76F}" type="slidenum">
              <a:rPr lang="en-US" altLang="en-US"/>
              <a:pPr>
                <a:defRPr/>
              </a:pPr>
              <a:t>‹#›</a:t>
            </a:fld>
            <a:endParaRPr lang="en-US" altLang="en-US"/>
          </a:p>
        </p:txBody>
      </p:sp>
    </p:spTree>
    <p:extLst>
      <p:ext uri="{BB962C8B-B14F-4D97-AF65-F5344CB8AC3E}">
        <p14:creationId xmlns:p14="http://schemas.microsoft.com/office/powerpoint/2010/main" val="110286747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7313" cy="58102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02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225A707B-7BB8-0A4A-88DB-3DB67EFB33EA}"/>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5" name="Rectangle 7">
            <a:extLst>
              <a:ext uri="{FF2B5EF4-FFF2-40B4-BE49-F238E27FC236}">
                <a16:creationId xmlns:a16="http://schemas.microsoft.com/office/drawing/2014/main" id="{7C63DEA9-563D-3B4A-B1E1-C0CE0422554E}"/>
              </a:ext>
            </a:extLst>
          </p:cNvPr>
          <p:cNvSpPr>
            <a:spLocks noGrp="1" noChangeArrowheads="1"/>
          </p:cNvSpPr>
          <p:nvPr>
            <p:ph type="sldNum" idx="11"/>
          </p:nvPr>
        </p:nvSpPr>
        <p:spPr>
          <a:ln/>
        </p:spPr>
        <p:txBody>
          <a:bodyPr/>
          <a:lstStyle>
            <a:lvl1pPr>
              <a:defRPr/>
            </a:lvl1pPr>
          </a:lstStyle>
          <a:p>
            <a:pPr>
              <a:defRPr/>
            </a:pPr>
            <a:fld id="{D458CF59-E187-8149-BF94-C5A6723E72E8}" type="slidenum">
              <a:rPr lang="en-US" altLang="en-US"/>
              <a:pPr>
                <a:defRPr/>
              </a:pPr>
              <a:t>‹#›</a:t>
            </a:fld>
            <a:endParaRPr lang="en-US" altLang="en-US"/>
          </a:p>
        </p:txBody>
      </p:sp>
    </p:spTree>
    <p:extLst>
      <p:ext uri="{BB962C8B-B14F-4D97-AF65-F5344CB8AC3E}">
        <p14:creationId xmlns:p14="http://schemas.microsoft.com/office/powerpoint/2010/main" val="99659671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6">
            <a:extLst>
              <a:ext uri="{FF2B5EF4-FFF2-40B4-BE49-F238E27FC236}">
                <a16:creationId xmlns:a16="http://schemas.microsoft.com/office/drawing/2014/main" id="{E5AD93DA-08D0-3D46-8377-6A58A818CD1B}"/>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5" name="Rectangle 7">
            <a:extLst>
              <a:ext uri="{FF2B5EF4-FFF2-40B4-BE49-F238E27FC236}">
                <a16:creationId xmlns:a16="http://schemas.microsoft.com/office/drawing/2014/main" id="{C73B320C-AECB-B84B-A780-5C092E9EFD29}"/>
              </a:ext>
            </a:extLst>
          </p:cNvPr>
          <p:cNvSpPr>
            <a:spLocks noGrp="1" noChangeArrowheads="1"/>
          </p:cNvSpPr>
          <p:nvPr>
            <p:ph type="ftr" idx="11"/>
          </p:nvPr>
        </p:nvSpPr>
        <p:spPr>
          <a:ln/>
        </p:spPr>
        <p:txBody>
          <a:bodyPr/>
          <a:lstStyle>
            <a:lvl1pPr>
              <a:defRPr b="1">
                <a:latin typeface="+mj-lt"/>
              </a:defRPr>
            </a:lvl1pPr>
          </a:lstStyle>
          <a:p>
            <a:pPr>
              <a:defRPr/>
            </a:pPr>
            <a:r>
              <a:rPr lang="en-US" altLang="en-US">
                <a:latin typeface="+mn-lt"/>
              </a:rPr>
              <a:t>NASA Ames-JAXA B2B for Space Innov</a:t>
            </a:r>
            <a:endParaRPr lang="en-US" altLang="en-US" b="0"/>
          </a:p>
        </p:txBody>
      </p:sp>
      <p:sp>
        <p:nvSpPr>
          <p:cNvPr id="6" name="Rectangle 8">
            <a:extLst>
              <a:ext uri="{FF2B5EF4-FFF2-40B4-BE49-F238E27FC236}">
                <a16:creationId xmlns:a16="http://schemas.microsoft.com/office/drawing/2014/main" id="{DBE8B3C1-3AD1-A340-88D5-345B8722C6E1}"/>
              </a:ext>
            </a:extLst>
          </p:cNvPr>
          <p:cNvSpPr>
            <a:spLocks noGrp="1" noChangeArrowheads="1"/>
          </p:cNvSpPr>
          <p:nvPr>
            <p:ph type="sldNum" idx="12"/>
          </p:nvPr>
        </p:nvSpPr>
        <p:spPr>
          <a:ln/>
        </p:spPr>
        <p:txBody>
          <a:bodyPr/>
          <a:lstStyle>
            <a:lvl1pPr>
              <a:defRPr/>
            </a:lvl1pPr>
          </a:lstStyle>
          <a:p>
            <a:pPr>
              <a:defRPr/>
            </a:pPr>
            <a:fld id="{EBA167BC-B5BD-C247-8C9D-66635597FD36}" type="slidenum">
              <a:rPr lang="en-US" altLang="en-US"/>
              <a:pPr>
                <a:defRPr/>
              </a:pPr>
              <a:t>‹#›</a:t>
            </a:fld>
            <a:endParaRPr lang="en-US" altLang="en-US"/>
          </a:p>
        </p:txBody>
      </p:sp>
    </p:spTree>
    <p:extLst>
      <p:ext uri="{BB962C8B-B14F-4D97-AF65-F5344CB8AC3E}">
        <p14:creationId xmlns:p14="http://schemas.microsoft.com/office/powerpoint/2010/main" val="31732792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a:extLst>
              <a:ext uri="{FF2B5EF4-FFF2-40B4-BE49-F238E27FC236}">
                <a16:creationId xmlns:a16="http://schemas.microsoft.com/office/drawing/2014/main" id="{78C4049A-B50E-C94A-89D5-6B03254BEBC0}"/>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5" name="Rectangle 7">
            <a:extLst>
              <a:ext uri="{FF2B5EF4-FFF2-40B4-BE49-F238E27FC236}">
                <a16:creationId xmlns:a16="http://schemas.microsoft.com/office/drawing/2014/main" id="{FFE3C4CB-84E0-664F-B8C0-B614C78ED33D}"/>
              </a:ext>
            </a:extLst>
          </p:cNvPr>
          <p:cNvSpPr>
            <a:spLocks noGrp="1" noChangeArrowheads="1"/>
          </p:cNvSpPr>
          <p:nvPr>
            <p:ph type="ftr" idx="11"/>
          </p:nvPr>
        </p:nvSpPr>
        <p:spPr>
          <a:ln/>
        </p:spPr>
        <p:txBody>
          <a:bodyPr/>
          <a:lstStyle>
            <a:lvl1pPr>
              <a:defRPr b="1">
                <a:latin typeface="+mj-lt"/>
              </a:defRPr>
            </a:lvl1pPr>
          </a:lstStyle>
          <a:p>
            <a:pPr>
              <a:defRPr/>
            </a:pPr>
            <a:r>
              <a:rPr lang="en-US" altLang="en-US">
                <a:latin typeface="+mn-lt"/>
              </a:rPr>
              <a:t>NASA Ames-JAXA B2B for Space Innov</a:t>
            </a:r>
            <a:endParaRPr lang="en-US" altLang="en-US" b="0"/>
          </a:p>
        </p:txBody>
      </p:sp>
      <p:sp>
        <p:nvSpPr>
          <p:cNvPr id="6" name="Rectangle 8">
            <a:extLst>
              <a:ext uri="{FF2B5EF4-FFF2-40B4-BE49-F238E27FC236}">
                <a16:creationId xmlns:a16="http://schemas.microsoft.com/office/drawing/2014/main" id="{A320E853-594D-BF47-888F-9914A901BEAA}"/>
              </a:ext>
            </a:extLst>
          </p:cNvPr>
          <p:cNvSpPr>
            <a:spLocks noGrp="1" noChangeArrowheads="1"/>
          </p:cNvSpPr>
          <p:nvPr>
            <p:ph type="sldNum" idx="12"/>
          </p:nvPr>
        </p:nvSpPr>
        <p:spPr>
          <a:ln/>
        </p:spPr>
        <p:txBody>
          <a:bodyPr/>
          <a:lstStyle>
            <a:lvl1pPr>
              <a:defRPr/>
            </a:lvl1pPr>
          </a:lstStyle>
          <a:p>
            <a:pPr>
              <a:defRPr/>
            </a:pPr>
            <a:fld id="{EBDC33E8-9F07-3446-9B93-1E8F720C6A0C}" type="slidenum">
              <a:rPr lang="en-US" altLang="en-US"/>
              <a:pPr>
                <a:defRPr/>
              </a:pPr>
              <a:t>‹#›</a:t>
            </a:fld>
            <a:endParaRPr lang="en-US" altLang="en-US"/>
          </a:p>
        </p:txBody>
      </p:sp>
    </p:spTree>
    <p:extLst>
      <p:ext uri="{BB962C8B-B14F-4D97-AF65-F5344CB8AC3E}">
        <p14:creationId xmlns:p14="http://schemas.microsoft.com/office/powerpoint/2010/main" val="20495079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6">
            <a:extLst>
              <a:ext uri="{FF2B5EF4-FFF2-40B4-BE49-F238E27FC236}">
                <a16:creationId xmlns:a16="http://schemas.microsoft.com/office/drawing/2014/main" id="{5E41113C-450B-1648-9EF4-FEEF1003460F}"/>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5" name="Rectangle 7">
            <a:extLst>
              <a:ext uri="{FF2B5EF4-FFF2-40B4-BE49-F238E27FC236}">
                <a16:creationId xmlns:a16="http://schemas.microsoft.com/office/drawing/2014/main" id="{0798C20D-53EC-AB43-B5DD-8B89B44ED35B}"/>
              </a:ext>
            </a:extLst>
          </p:cNvPr>
          <p:cNvSpPr>
            <a:spLocks noGrp="1" noChangeArrowheads="1"/>
          </p:cNvSpPr>
          <p:nvPr>
            <p:ph type="ftr" idx="11"/>
          </p:nvPr>
        </p:nvSpPr>
        <p:spPr>
          <a:ln/>
        </p:spPr>
        <p:txBody>
          <a:bodyPr/>
          <a:lstStyle>
            <a:lvl1pPr>
              <a:defRPr b="1">
                <a:latin typeface="+mj-lt"/>
              </a:defRPr>
            </a:lvl1pPr>
          </a:lstStyle>
          <a:p>
            <a:pPr>
              <a:defRPr/>
            </a:pPr>
            <a:r>
              <a:rPr lang="en-US" altLang="en-US">
                <a:latin typeface="+mn-lt"/>
              </a:rPr>
              <a:t>NASA Ames-JAXA B2B for Space Innov</a:t>
            </a:r>
            <a:endParaRPr lang="en-US" altLang="en-US" b="0"/>
          </a:p>
        </p:txBody>
      </p:sp>
      <p:sp>
        <p:nvSpPr>
          <p:cNvPr id="6" name="Rectangle 8">
            <a:extLst>
              <a:ext uri="{FF2B5EF4-FFF2-40B4-BE49-F238E27FC236}">
                <a16:creationId xmlns:a16="http://schemas.microsoft.com/office/drawing/2014/main" id="{780A7EEA-01BF-B349-B7E7-85F249AB28D9}"/>
              </a:ext>
            </a:extLst>
          </p:cNvPr>
          <p:cNvSpPr>
            <a:spLocks noGrp="1" noChangeArrowheads="1"/>
          </p:cNvSpPr>
          <p:nvPr>
            <p:ph type="sldNum" idx="12"/>
          </p:nvPr>
        </p:nvSpPr>
        <p:spPr>
          <a:ln/>
        </p:spPr>
        <p:txBody>
          <a:bodyPr/>
          <a:lstStyle>
            <a:lvl1pPr>
              <a:defRPr/>
            </a:lvl1pPr>
          </a:lstStyle>
          <a:p>
            <a:pPr>
              <a:defRPr/>
            </a:pPr>
            <a:fld id="{5416A792-0BF4-1D43-BCCA-8470ECE05293}" type="slidenum">
              <a:rPr lang="en-US" altLang="en-US"/>
              <a:pPr>
                <a:defRPr/>
              </a:pPr>
              <a:t>‹#›</a:t>
            </a:fld>
            <a:endParaRPr lang="en-US" altLang="en-US"/>
          </a:p>
        </p:txBody>
      </p:sp>
    </p:spTree>
    <p:extLst>
      <p:ext uri="{BB962C8B-B14F-4D97-AF65-F5344CB8AC3E}">
        <p14:creationId xmlns:p14="http://schemas.microsoft.com/office/powerpoint/2010/main" val="346508101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371600"/>
            <a:ext cx="5180013" cy="4803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0613" y="1371600"/>
            <a:ext cx="5181600" cy="4803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a:extLst>
              <a:ext uri="{FF2B5EF4-FFF2-40B4-BE49-F238E27FC236}">
                <a16:creationId xmlns:a16="http://schemas.microsoft.com/office/drawing/2014/main" id="{73D58B8A-2AF1-6D4E-B308-3CE7F287EDCB}"/>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6" name="Rectangle 7">
            <a:extLst>
              <a:ext uri="{FF2B5EF4-FFF2-40B4-BE49-F238E27FC236}">
                <a16:creationId xmlns:a16="http://schemas.microsoft.com/office/drawing/2014/main" id="{C3CF0EEF-6AC6-044D-A9CA-4911D1C30630}"/>
              </a:ext>
            </a:extLst>
          </p:cNvPr>
          <p:cNvSpPr>
            <a:spLocks noGrp="1" noChangeArrowheads="1"/>
          </p:cNvSpPr>
          <p:nvPr>
            <p:ph type="ftr" idx="11"/>
          </p:nvPr>
        </p:nvSpPr>
        <p:spPr>
          <a:ln/>
        </p:spPr>
        <p:txBody>
          <a:bodyPr/>
          <a:lstStyle>
            <a:lvl1pPr>
              <a:defRPr b="1">
                <a:latin typeface="+mj-lt"/>
              </a:defRPr>
            </a:lvl1pPr>
          </a:lstStyle>
          <a:p>
            <a:pPr>
              <a:defRPr/>
            </a:pPr>
            <a:r>
              <a:rPr lang="en-US" altLang="en-US">
                <a:latin typeface="+mn-lt"/>
              </a:rPr>
              <a:t>NASA Ames-JAXA B2B for Space Innov</a:t>
            </a:r>
            <a:endParaRPr lang="en-US" altLang="en-US" b="0"/>
          </a:p>
        </p:txBody>
      </p:sp>
      <p:sp>
        <p:nvSpPr>
          <p:cNvPr id="7" name="Rectangle 8">
            <a:extLst>
              <a:ext uri="{FF2B5EF4-FFF2-40B4-BE49-F238E27FC236}">
                <a16:creationId xmlns:a16="http://schemas.microsoft.com/office/drawing/2014/main" id="{F8020535-4760-6041-9C35-342E1476E7C3}"/>
              </a:ext>
            </a:extLst>
          </p:cNvPr>
          <p:cNvSpPr>
            <a:spLocks noGrp="1" noChangeArrowheads="1"/>
          </p:cNvSpPr>
          <p:nvPr>
            <p:ph type="sldNum" idx="12"/>
          </p:nvPr>
        </p:nvSpPr>
        <p:spPr>
          <a:ln/>
        </p:spPr>
        <p:txBody>
          <a:bodyPr/>
          <a:lstStyle>
            <a:lvl1pPr>
              <a:defRPr/>
            </a:lvl1pPr>
          </a:lstStyle>
          <a:p>
            <a:pPr>
              <a:defRPr/>
            </a:pPr>
            <a:fld id="{DCC9453D-7C59-544D-A6E1-591D8850646C}" type="slidenum">
              <a:rPr lang="en-US" altLang="en-US"/>
              <a:pPr>
                <a:defRPr/>
              </a:pPr>
              <a:t>‹#›</a:t>
            </a:fld>
            <a:endParaRPr lang="en-US" altLang="en-US"/>
          </a:p>
        </p:txBody>
      </p:sp>
    </p:spTree>
    <p:extLst>
      <p:ext uri="{BB962C8B-B14F-4D97-AF65-F5344CB8AC3E}">
        <p14:creationId xmlns:p14="http://schemas.microsoft.com/office/powerpoint/2010/main" val="13271899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44DE6FA6-AE35-334B-993C-9987846FFD03}"/>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8" name="Rectangle 7">
            <a:extLst>
              <a:ext uri="{FF2B5EF4-FFF2-40B4-BE49-F238E27FC236}">
                <a16:creationId xmlns:a16="http://schemas.microsoft.com/office/drawing/2014/main" id="{9150ADB4-7752-484A-B902-6748ABB8888F}"/>
              </a:ext>
            </a:extLst>
          </p:cNvPr>
          <p:cNvSpPr>
            <a:spLocks noGrp="1" noChangeArrowheads="1"/>
          </p:cNvSpPr>
          <p:nvPr>
            <p:ph type="ftr" idx="11"/>
          </p:nvPr>
        </p:nvSpPr>
        <p:spPr>
          <a:ln/>
        </p:spPr>
        <p:txBody>
          <a:bodyPr/>
          <a:lstStyle>
            <a:lvl1pPr>
              <a:defRPr b="1">
                <a:latin typeface="+mj-lt"/>
              </a:defRPr>
            </a:lvl1pPr>
          </a:lstStyle>
          <a:p>
            <a:pPr>
              <a:defRPr/>
            </a:pPr>
            <a:r>
              <a:rPr lang="en-US" altLang="en-US">
                <a:latin typeface="+mn-lt"/>
              </a:rPr>
              <a:t>NASA Ames-JAXA B2B for Space Innov</a:t>
            </a:r>
            <a:endParaRPr lang="en-US" altLang="en-US" b="0"/>
          </a:p>
        </p:txBody>
      </p:sp>
      <p:sp>
        <p:nvSpPr>
          <p:cNvPr id="9" name="Rectangle 8">
            <a:extLst>
              <a:ext uri="{FF2B5EF4-FFF2-40B4-BE49-F238E27FC236}">
                <a16:creationId xmlns:a16="http://schemas.microsoft.com/office/drawing/2014/main" id="{672ECF25-44D6-F74F-9298-EDF3755AF805}"/>
              </a:ext>
            </a:extLst>
          </p:cNvPr>
          <p:cNvSpPr>
            <a:spLocks noGrp="1" noChangeArrowheads="1"/>
          </p:cNvSpPr>
          <p:nvPr>
            <p:ph type="sldNum" idx="12"/>
          </p:nvPr>
        </p:nvSpPr>
        <p:spPr>
          <a:ln/>
        </p:spPr>
        <p:txBody>
          <a:bodyPr/>
          <a:lstStyle>
            <a:lvl1pPr>
              <a:defRPr/>
            </a:lvl1pPr>
          </a:lstStyle>
          <a:p>
            <a:pPr>
              <a:defRPr/>
            </a:pPr>
            <a:fld id="{3BCC83EF-4A76-684C-9742-56F28D87E036}" type="slidenum">
              <a:rPr lang="en-US" altLang="en-US"/>
              <a:pPr>
                <a:defRPr/>
              </a:pPr>
              <a:t>‹#›</a:t>
            </a:fld>
            <a:endParaRPr lang="en-US" altLang="en-US"/>
          </a:p>
        </p:txBody>
      </p:sp>
    </p:spTree>
    <p:extLst>
      <p:ext uri="{BB962C8B-B14F-4D97-AF65-F5344CB8AC3E}">
        <p14:creationId xmlns:p14="http://schemas.microsoft.com/office/powerpoint/2010/main" val="57557136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a:extLst>
              <a:ext uri="{FF2B5EF4-FFF2-40B4-BE49-F238E27FC236}">
                <a16:creationId xmlns:a16="http://schemas.microsoft.com/office/drawing/2014/main" id="{97EE4C5E-5E88-7146-86BF-2EFA945DE3B7}"/>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4" name="Rectangle 7">
            <a:extLst>
              <a:ext uri="{FF2B5EF4-FFF2-40B4-BE49-F238E27FC236}">
                <a16:creationId xmlns:a16="http://schemas.microsoft.com/office/drawing/2014/main" id="{2BAF83FF-02D6-934B-BFDF-3A4F42AE8C87}"/>
              </a:ext>
            </a:extLst>
          </p:cNvPr>
          <p:cNvSpPr>
            <a:spLocks noGrp="1" noChangeArrowheads="1"/>
          </p:cNvSpPr>
          <p:nvPr>
            <p:ph type="ftr" idx="11"/>
          </p:nvPr>
        </p:nvSpPr>
        <p:spPr>
          <a:ln/>
        </p:spPr>
        <p:txBody>
          <a:bodyPr/>
          <a:lstStyle>
            <a:lvl1pPr>
              <a:defRPr b="1">
                <a:latin typeface="+mj-lt"/>
              </a:defRPr>
            </a:lvl1pPr>
          </a:lstStyle>
          <a:p>
            <a:pPr>
              <a:defRPr/>
            </a:pPr>
            <a:r>
              <a:rPr lang="en-US" altLang="en-US">
                <a:latin typeface="+mn-lt"/>
              </a:rPr>
              <a:t>NASA Ames-JAXA B2B for Space Innov</a:t>
            </a:r>
            <a:endParaRPr lang="en-US" altLang="en-US" b="0"/>
          </a:p>
        </p:txBody>
      </p:sp>
      <p:sp>
        <p:nvSpPr>
          <p:cNvPr id="5" name="Rectangle 8">
            <a:extLst>
              <a:ext uri="{FF2B5EF4-FFF2-40B4-BE49-F238E27FC236}">
                <a16:creationId xmlns:a16="http://schemas.microsoft.com/office/drawing/2014/main" id="{A1F4573E-D369-DC40-9E02-52B247021B8C}"/>
              </a:ext>
            </a:extLst>
          </p:cNvPr>
          <p:cNvSpPr>
            <a:spLocks noGrp="1" noChangeArrowheads="1"/>
          </p:cNvSpPr>
          <p:nvPr>
            <p:ph type="sldNum" idx="12"/>
          </p:nvPr>
        </p:nvSpPr>
        <p:spPr>
          <a:ln/>
        </p:spPr>
        <p:txBody>
          <a:bodyPr/>
          <a:lstStyle>
            <a:lvl1pPr>
              <a:defRPr/>
            </a:lvl1pPr>
          </a:lstStyle>
          <a:p>
            <a:pPr>
              <a:defRPr/>
            </a:pPr>
            <a:fld id="{B9E607E1-2F4C-CB4C-855B-E7A5E4669B05}" type="slidenum">
              <a:rPr lang="en-US" altLang="en-US"/>
              <a:pPr>
                <a:defRPr/>
              </a:pPr>
              <a:t>‹#›</a:t>
            </a:fld>
            <a:endParaRPr lang="en-US" altLang="en-US"/>
          </a:p>
        </p:txBody>
      </p:sp>
    </p:spTree>
    <p:extLst>
      <p:ext uri="{BB962C8B-B14F-4D97-AF65-F5344CB8AC3E}">
        <p14:creationId xmlns:p14="http://schemas.microsoft.com/office/powerpoint/2010/main" val="348778635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539F2BD4-8CCB-8F47-B281-6309E729C24F}"/>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3" name="Rectangle 7">
            <a:extLst>
              <a:ext uri="{FF2B5EF4-FFF2-40B4-BE49-F238E27FC236}">
                <a16:creationId xmlns:a16="http://schemas.microsoft.com/office/drawing/2014/main" id="{023F11C3-7A2C-5F40-A2B8-26DC7051E7AD}"/>
              </a:ext>
            </a:extLst>
          </p:cNvPr>
          <p:cNvSpPr>
            <a:spLocks noGrp="1" noChangeArrowheads="1"/>
          </p:cNvSpPr>
          <p:nvPr>
            <p:ph type="ftr" idx="11"/>
          </p:nvPr>
        </p:nvSpPr>
        <p:spPr>
          <a:ln/>
        </p:spPr>
        <p:txBody>
          <a:bodyPr/>
          <a:lstStyle>
            <a:lvl1pPr>
              <a:defRPr b="1">
                <a:latin typeface="+mj-lt"/>
              </a:defRPr>
            </a:lvl1pPr>
          </a:lstStyle>
          <a:p>
            <a:pPr>
              <a:defRPr/>
            </a:pPr>
            <a:r>
              <a:rPr lang="en-US" altLang="en-US">
                <a:latin typeface="+mn-lt"/>
              </a:rPr>
              <a:t>NASA Ames-JAXA B2B for Space Innov</a:t>
            </a:r>
            <a:endParaRPr lang="en-US" altLang="en-US" b="0"/>
          </a:p>
        </p:txBody>
      </p:sp>
      <p:sp>
        <p:nvSpPr>
          <p:cNvPr id="4" name="Rectangle 8">
            <a:extLst>
              <a:ext uri="{FF2B5EF4-FFF2-40B4-BE49-F238E27FC236}">
                <a16:creationId xmlns:a16="http://schemas.microsoft.com/office/drawing/2014/main" id="{DAE14CC6-ABE2-904B-807D-5B1504F8205D}"/>
              </a:ext>
            </a:extLst>
          </p:cNvPr>
          <p:cNvSpPr>
            <a:spLocks noGrp="1" noChangeArrowheads="1"/>
          </p:cNvSpPr>
          <p:nvPr>
            <p:ph type="sldNum" idx="12"/>
          </p:nvPr>
        </p:nvSpPr>
        <p:spPr>
          <a:ln/>
        </p:spPr>
        <p:txBody>
          <a:bodyPr/>
          <a:lstStyle>
            <a:lvl1pPr>
              <a:defRPr/>
            </a:lvl1pPr>
          </a:lstStyle>
          <a:p>
            <a:pPr>
              <a:defRPr/>
            </a:pPr>
            <a:fld id="{69816312-F935-D946-8800-3C8DD934D712}" type="slidenum">
              <a:rPr lang="en-US" altLang="en-US"/>
              <a:pPr>
                <a:defRPr/>
              </a:pPr>
              <a:t>‹#›</a:t>
            </a:fld>
            <a:endParaRPr lang="en-US" altLang="en-US"/>
          </a:p>
        </p:txBody>
      </p:sp>
    </p:spTree>
    <p:extLst>
      <p:ext uri="{BB962C8B-B14F-4D97-AF65-F5344CB8AC3E}">
        <p14:creationId xmlns:p14="http://schemas.microsoft.com/office/powerpoint/2010/main" val="376522573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6">
            <a:extLst>
              <a:ext uri="{FF2B5EF4-FFF2-40B4-BE49-F238E27FC236}">
                <a16:creationId xmlns:a16="http://schemas.microsoft.com/office/drawing/2014/main" id="{908E7290-9E63-B14E-A0B4-EA1C824D7175}"/>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6" name="Rectangle 7">
            <a:extLst>
              <a:ext uri="{FF2B5EF4-FFF2-40B4-BE49-F238E27FC236}">
                <a16:creationId xmlns:a16="http://schemas.microsoft.com/office/drawing/2014/main" id="{EEFD0B4D-DF96-7C47-BC73-AB87B4EBDFD3}"/>
              </a:ext>
            </a:extLst>
          </p:cNvPr>
          <p:cNvSpPr>
            <a:spLocks noGrp="1" noChangeArrowheads="1"/>
          </p:cNvSpPr>
          <p:nvPr>
            <p:ph type="ftr" idx="11"/>
          </p:nvPr>
        </p:nvSpPr>
        <p:spPr>
          <a:ln/>
        </p:spPr>
        <p:txBody>
          <a:bodyPr/>
          <a:lstStyle>
            <a:lvl1pPr>
              <a:defRPr b="1">
                <a:latin typeface="+mj-lt"/>
              </a:defRPr>
            </a:lvl1pPr>
          </a:lstStyle>
          <a:p>
            <a:pPr>
              <a:defRPr/>
            </a:pPr>
            <a:r>
              <a:rPr lang="en-US" altLang="en-US">
                <a:latin typeface="+mn-lt"/>
              </a:rPr>
              <a:t>NASA Ames-JAXA B2B for Space Innov</a:t>
            </a:r>
            <a:endParaRPr lang="en-US" altLang="en-US" b="0"/>
          </a:p>
        </p:txBody>
      </p:sp>
      <p:sp>
        <p:nvSpPr>
          <p:cNvPr id="7" name="Rectangle 8">
            <a:extLst>
              <a:ext uri="{FF2B5EF4-FFF2-40B4-BE49-F238E27FC236}">
                <a16:creationId xmlns:a16="http://schemas.microsoft.com/office/drawing/2014/main" id="{6647415A-C435-F545-8CC0-1DD6607B4137}"/>
              </a:ext>
            </a:extLst>
          </p:cNvPr>
          <p:cNvSpPr>
            <a:spLocks noGrp="1" noChangeArrowheads="1"/>
          </p:cNvSpPr>
          <p:nvPr>
            <p:ph type="sldNum" idx="12"/>
          </p:nvPr>
        </p:nvSpPr>
        <p:spPr>
          <a:ln/>
        </p:spPr>
        <p:txBody>
          <a:bodyPr/>
          <a:lstStyle>
            <a:lvl1pPr>
              <a:defRPr/>
            </a:lvl1pPr>
          </a:lstStyle>
          <a:p>
            <a:pPr>
              <a:defRPr/>
            </a:pPr>
            <a:fld id="{7D66984D-D3AA-8945-90D7-B7A0F7322F09}" type="slidenum">
              <a:rPr lang="en-US" altLang="en-US"/>
              <a:pPr>
                <a:defRPr/>
              </a:pPr>
              <a:t>‹#›</a:t>
            </a:fld>
            <a:endParaRPr lang="en-US" altLang="en-US"/>
          </a:p>
        </p:txBody>
      </p:sp>
    </p:spTree>
    <p:extLst>
      <p:ext uri="{BB962C8B-B14F-4D97-AF65-F5344CB8AC3E}">
        <p14:creationId xmlns:p14="http://schemas.microsoft.com/office/powerpoint/2010/main" val="169482479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6">
            <a:extLst>
              <a:ext uri="{FF2B5EF4-FFF2-40B4-BE49-F238E27FC236}">
                <a16:creationId xmlns:a16="http://schemas.microsoft.com/office/drawing/2014/main" id="{CA4DB843-9493-9041-B92F-71CAFF1D99B3}"/>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6" name="Rectangle 7">
            <a:extLst>
              <a:ext uri="{FF2B5EF4-FFF2-40B4-BE49-F238E27FC236}">
                <a16:creationId xmlns:a16="http://schemas.microsoft.com/office/drawing/2014/main" id="{068D515D-75E5-7349-B19A-BAAE88A7AF46}"/>
              </a:ext>
            </a:extLst>
          </p:cNvPr>
          <p:cNvSpPr>
            <a:spLocks noGrp="1" noChangeArrowheads="1"/>
          </p:cNvSpPr>
          <p:nvPr>
            <p:ph type="ftr" idx="11"/>
          </p:nvPr>
        </p:nvSpPr>
        <p:spPr>
          <a:ln/>
        </p:spPr>
        <p:txBody>
          <a:bodyPr/>
          <a:lstStyle>
            <a:lvl1pPr>
              <a:defRPr b="1">
                <a:latin typeface="+mj-lt"/>
              </a:defRPr>
            </a:lvl1pPr>
          </a:lstStyle>
          <a:p>
            <a:pPr>
              <a:defRPr/>
            </a:pPr>
            <a:r>
              <a:rPr lang="en-US" altLang="en-US">
                <a:latin typeface="+mn-lt"/>
              </a:rPr>
              <a:t>NASA Ames-JAXA B2B for Space Innov</a:t>
            </a:r>
            <a:endParaRPr lang="en-US" altLang="en-US" b="0"/>
          </a:p>
        </p:txBody>
      </p:sp>
      <p:sp>
        <p:nvSpPr>
          <p:cNvPr id="7" name="Rectangle 8">
            <a:extLst>
              <a:ext uri="{FF2B5EF4-FFF2-40B4-BE49-F238E27FC236}">
                <a16:creationId xmlns:a16="http://schemas.microsoft.com/office/drawing/2014/main" id="{5A605CA6-423C-384C-9983-20CC32BF3171}"/>
              </a:ext>
            </a:extLst>
          </p:cNvPr>
          <p:cNvSpPr>
            <a:spLocks noGrp="1" noChangeArrowheads="1"/>
          </p:cNvSpPr>
          <p:nvPr>
            <p:ph type="sldNum" idx="12"/>
          </p:nvPr>
        </p:nvSpPr>
        <p:spPr>
          <a:ln/>
        </p:spPr>
        <p:txBody>
          <a:bodyPr/>
          <a:lstStyle>
            <a:lvl1pPr>
              <a:defRPr/>
            </a:lvl1pPr>
          </a:lstStyle>
          <a:p>
            <a:pPr>
              <a:defRPr/>
            </a:pPr>
            <a:fld id="{6D16CDA3-F3D4-C849-95EE-2EB78CBE719B}" type="slidenum">
              <a:rPr lang="en-US" altLang="en-US"/>
              <a:pPr>
                <a:defRPr/>
              </a:pPr>
              <a:t>‹#›</a:t>
            </a:fld>
            <a:endParaRPr lang="en-US" altLang="en-US"/>
          </a:p>
        </p:txBody>
      </p:sp>
    </p:spTree>
    <p:extLst>
      <p:ext uri="{BB962C8B-B14F-4D97-AF65-F5344CB8AC3E}">
        <p14:creationId xmlns:p14="http://schemas.microsoft.com/office/powerpoint/2010/main" val="100415978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a:extLst>
              <a:ext uri="{FF2B5EF4-FFF2-40B4-BE49-F238E27FC236}">
                <a16:creationId xmlns:a16="http://schemas.microsoft.com/office/drawing/2014/main" id="{97CC4125-1168-9445-B97A-50B764235144}"/>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5" name="Rectangle 7">
            <a:extLst>
              <a:ext uri="{FF2B5EF4-FFF2-40B4-BE49-F238E27FC236}">
                <a16:creationId xmlns:a16="http://schemas.microsoft.com/office/drawing/2014/main" id="{FF7AB2E1-E62D-CD49-A9DE-99701456BABF}"/>
              </a:ext>
            </a:extLst>
          </p:cNvPr>
          <p:cNvSpPr>
            <a:spLocks noGrp="1" noChangeArrowheads="1"/>
          </p:cNvSpPr>
          <p:nvPr>
            <p:ph type="ftr" idx="11"/>
          </p:nvPr>
        </p:nvSpPr>
        <p:spPr>
          <a:ln/>
        </p:spPr>
        <p:txBody>
          <a:bodyPr/>
          <a:lstStyle>
            <a:lvl1pPr>
              <a:defRPr b="1">
                <a:latin typeface="+mj-lt"/>
              </a:defRPr>
            </a:lvl1pPr>
          </a:lstStyle>
          <a:p>
            <a:pPr>
              <a:defRPr/>
            </a:pPr>
            <a:r>
              <a:rPr lang="en-US" altLang="en-US">
                <a:latin typeface="+mn-lt"/>
              </a:rPr>
              <a:t>NASA Ames-JAXA B2B for Space Innov</a:t>
            </a:r>
            <a:endParaRPr lang="en-US" altLang="en-US" b="0"/>
          </a:p>
        </p:txBody>
      </p:sp>
      <p:sp>
        <p:nvSpPr>
          <p:cNvPr id="6" name="Rectangle 8">
            <a:extLst>
              <a:ext uri="{FF2B5EF4-FFF2-40B4-BE49-F238E27FC236}">
                <a16:creationId xmlns:a16="http://schemas.microsoft.com/office/drawing/2014/main" id="{3D22977C-5EC4-414F-AA32-1FE930C50F2E}"/>
              </a:ext>
            </a:extLst>
          </p:cNvPr>
          <p:cNvSpPr>
            <a:spLocks noGrp="1" noChangeArrowheads="1"/>
          </p:cNvSpPr>
          <p:nvPr>
            <p:ph type="sldNum" idx="12"/>
          </p:nvPr>
        </p:nvSpPr>
        <p:spPr>
          <a:ln/>
        </p:spPr>
        <p:txBody>
          <a:bodyPr/>
          <a:lstStyle>
            <a:lvl1pPr>
              <a:defRPr/>
            </a:lvl1pPr>
          </a:lstStyle>
          <a:p>
            <a:pPr>
              <a:defRPr/>
            </a:pPr>
            <a:fld id="{B05D8E71-6F99-974B-9161-7159EC614E1B}" type="slidenum">
              <a:rPr lang="en-US" altLang="en-US"/>
              <a:pPr>
                <a:defRPr/>
              </a:pPr>
              <a:t>‹#›</a:t>
            </a:fld>
            <a:endParaRPr lang="en-US" altLang="en-US"/>
          </a:p>
        </p:txBody>
      </p:sp>
    </p:spTree>
    <p:extLst>
      <p:ext uri="{BB962C8B-B14F-4D97-AF65-F5344CB8AC3E}">
        <p14:creationId xmlns:p14="http://schemas.microsoft.com/office/powerpoint/2010/main" val="126191211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7313" cy="58102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02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a:extLst>
              <a:ext uri="{FF2B5EF4-FFF2-40B4-BE49-F238E27FC236}">
                <a16:creationId xmlns:a16="http://schemas.microsoft.com/office/drawing/2014/main" id="{CAE83A51-42B3-D34D-870A-9A205218E0AF}"/>
              </a:ext>
            </a:extLst>
          </p:cNvPr>
          <p:cNvSpPr>
            <a:spLocks noGrp="1" noChangeArrowheads="1"/>
          </p:cNvSpPr>
          <p:nvPr>
            <p:ph type="dt" idx="10"/>
          </p:nvPr>
        </p:nvSpPr>
        <p:spPr>
          <a:ln/>
        </p:spPr>
        <p:txBody>
          <a:bodyPr/>
          <a:lstStyle>
            <a:lvl1pPr>
              <a:defRPr/>
            </a:lvl1pPr>
          </a:lstStyle>
          <a:p>
            <a:pPr>
              <a:defRPr/>
            </a:pPr>
            <a:r>
              <a:rPr lang="en-US" altLang="en-US"/>
              <a:t>9/29/2020</a:t>
            </a:r>
          </a:p>
        </p:txBody>
      </p:sp>
      <p:sp>
        <p:nvSpPr>
          <p:cNvPr id="5" name="Rectangle 7">
            <a:extLst>
              <a:ext uri="{FF2B5EF4-FFF2-40B4-BE49-F238E27FC236}">
                <a16:creationId xmlns:a16="http://schemas.microsoft.com/office/drawing/2014/main" id="{D3537AEA-B9E0-5C4D-B1B2-24CA663D5811}"/>
              </a:ext>
            </a:extLst>
          </p:cNvPr>
          <p:cNvSpPr>
            <a:spLocks noGrp="1" noChangeArrowheads="1"/>
          </p:cNvSpPr>
          <p:nvPr>
            <p:ph type="ftr" idx="11"/>
          </p:nvPr>
        </p:nvSpPr>
        <p:spPr>
          <a:ln/>
        </p:spPr>
        <p:txBody>
          <a:bodyPr/>
          <a:lstStyle>
            <a:lvl1pPr>
              <a:defRPr b="1">
                <a:latin typeface="+mj-lt"/>
              </a:defRPr>
            </a:lvl1pPr>
          </a:lstStyle>
          <a:p>
            <a:pPr>
              <a:defRPr/>
            </a:pPr>
            <a:r>
              <a:rPr lang="en-US" altLang="en-US">
                <a:latin typeface="+mn-lt"/>
              </a:rPr>
              <a:t>NASA Ames-JAXA B2B for Space Innov</a:t>
            </a:r>
            <a:endParaRPr lang="en-US" altLang="en-US" b="0"/>
          </a:p>
        </p:txBody>
      </p:sp>
      <p:sp>
        <p:nvSpPr>
          <p:cNvPr id="6" name="Rectangle 8">
            <a:extLst>
              <a:ext uri="{FF2B5EF4-FFF2-40B4-BE49-F238E27FC236}">
                <a16:creationId xmlns:a16="http://schemas.microsoft.com/office/drawing/2014/main" id="{33D36D72-8066-3E40-B1BC-395788CA38AF}"/>
              </a:ext>
            </a:extLst>
          </p:cNvPr>
          <p:cNvSpPr>
            <a:spLocks noGrp="1" noChangeArrowheads="1"/>
          </p:cNvSpPr>
          <p:nvPr>
            <p:ph type="sldNum" idx="12"/>
          </p:nvPr>
        </p:nvSpPr>
        <p:spPr>
          <a:ln/>
        </p:spPr>
        <p:txBody>
          <a:bodyPr/>
          <a:lstStyle>
            <a:lvl1pPr>
              <a:defRPr/>
            </a:lvl1pPr>
          </a:lstStyle>
          <a:p>
            <a:pPr>
              <a:defRPr/>
            </a:pPr>
            <a:fld id="{9B5FEAD5-9869-8D46-9C60-9A40A5F12C90}" type="slidenum">
              <a:rPr lang="en-US" altLang="en-US"/>
              <a:pPr>
                <a:defRPr/>
              </a:pPr>
              <a:t>‹#›</a:t>
            </a:fld>
            <a:endParaRPr lang="en-US" altLang="en-US"/>
          </a:p>
        </p:txBody>
      </p:sp>
    </p:spTree>
    <p:extLst>
      <p:ext uri="{BB962C8B-B14F-4D97-AF65-F5344CB8AC3E}">
        <p14:creationId xmlns:p14="http://schemas.microsoft.com/office/powerpoint/2010/main" val="272237711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A99A6EF-E951-FA43-B94E-715CAD44EAA7}"/>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descr="niw_print1500x1247ppi.png">
            <a:extLst>
              <a:ext uri="{FF2B5EF4-FFF2-40B4-BE49-F238E27FC236}">
                <a16:creationId xmlns:a16="http://schemas.microsoft.com/office/drawing/2014/main" id="{812F70F9-AB61-024C-9F57-E19849463EA3}"/>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1341283" y="142523"/>
            <a:ext cx="850717" cy="711200"/>
          </a:xfrm>
          <a:prstGeom prst="rect">
            <a:avLst/>
          </a:prstGeom>
        </p:spPr>
      </p:pic>
      <p:sp>
        <p:nvSpPr>
          <p:cNvPr id="10" name="Rectangle 162"/>
          <p:cNvSpPr>
            <a:spLocks noGrp="1" noChangeArrowheads="1"/>
          </p:cNvSpPr>
          <p:nvPr>
            <p:ph type="ctrTitle"/>
          </p:nvPr>
        </p:nvSpPr>
        <p:spPr>
          <a:xfrm>
            <a:off x="609611" y="285835"/>
            <a:ext cx="9914711" cy="644815"/>
          </a:xfrm>
          <a:prstGeom prst="rect">
            <a:avLst/>
          </a:prstGeom>
          <a:ln>
            <a:noFill/>
          </a:ln>
        </p:spPr>
        <p:txBody>
          <a:bodyPr/>
          <a:lstStyle>
            <a:lvl1pPr>
              <a:defRPr b="0">
                <a:latin typeface="Arial Narrow"/>
                <a:cs typeface="Arial Narrow"/>
              </a:defRPr>
            </a:lvl1pPr>
          </a:lstStyle>
          <a:p>
            <a:r>
              <a:rPr lang="en-US" dirty="0"/>
              <a:t>Click to edit Master title style</a:t>
            </a:r>
          </a:p>
        </p:txBody>
      </p:sp>
      <p:sp>
        <p:nvSpPr>
          <p:cNvPr id="11" name="Content Placeholder 2"/>
          <p:cNvSpPr>
            <a:spLocks noGrp="1"/>
          </p:cNvSpPr>
          <p:nvPr>
            <p:ph idx="1"/>
          </p:nvPr>
        </p:nvSpPr>
        <p:spPr>
          <a:xfrm>
            <a:off x="609600" y="1600201"/>
            <a:ext cx="10972800" cy="4525963"/>
          </a:xfrm>
          <a:prstGeom prst="rect">
            <a:avLst/>
          </a:prstGeom>
        </p:spPr>
        <p:txBody>
          <a:bodyPr/>
          <a:lstStyle>
            <a:lvl1pPr marL="0" indent="0">
              <a:buNone/>
              <a:defRPr sz="2667" b="0">
                <a:solidFill>
                  <a:srgbClr val="FFFFFF"/>
                </a:solidFill>
                <a:latin typeface="Arial Narrow"/>
                <a:cs typeface="Arial Narrow"/>
              </a:defRPr>
            </a:lvl1pPr>
            <a:lvl2pPr marL="609585" indent="0">
              <a:buNone/>
              <a:defRPr sz="2667" b="0" baseline="0">
                <a:solidFill>
                  <a:srgbClr val="FFFFFF"/>
                </a:solidFill>
                <a:latin typeface="Arial Narrow"/>
                <a:cs typeface="Arial Narrow"/>
              </a:defRPr>
            </a:lvl2pPr>
            <a:lvl3pPr>
              <a:defRPr sz="2667">
                <a:solidFill>
                  <a:srgbClr val="FFFFFF"/>
                </a:solidFill>
                <a:latin typeface="Arial Narrow"/>
                <a:cs typeface="Arial Narrow"/>
              </a:defRPr>
            </a:lvl3pPr>
            <a:lvl4pPr>
              <a:defRPr sz="2667">
                <a:solidFill>
                  <a:srgbClr val="FFFFFF"/>
                </a:solidFill>
                <a:latin typeface="Arial Narrow"/>
                <a:cs typeface="Arial Narrow"/>
              </a:defRPr>
            </a:lvl4pPr>
            <a:lvl5pPr>
              <a:defRPr sz="2667">
                <a:solidFill>
                  <a:srgbClr val="FFFFFF"/>
                </a:solidFill>
                <a:latin typeface="Arial Narrow"/>
                <a:cs typeface="Arial Narrow"/>
              </a:defRPr>
            </a:lvl5pPr>
          </a:lstStyle>
          <a:p>
            <a:pPr lvl="0"/>
            <a:r>
              <a:rPr lang="en-US" dirty="0"/>
              <a:t>Click to edit Master text styles</a:t>
            </a:r>
          </a:p>
          <a:p>
            <a:pPr lvl="1"/>
            <a:r>
              <a:rPr lang="en-US" dirty="0"/>
              <a:t>Second level</a:t>
            </a:r>
          </a:p>
        </p:txBody>
      </p:sp>
      <p:sp>
        <p:nvSpPr>
          <p:cNvPr id="7" name="Slide Number Placeholder 5"/>
          <p:cNvSpPr>
            <a:spLocks noGrp="1"/>
          </p:cNvSpPr>
          <p:nvPr>
            <p:ph type="sldNum" sz="quarter" idx="10"/>
          </p:nvPr>
        </p:nvSpPr>
        <p:spPr>
          <a:xfrm>
            <a:off x="8737600" y="6356352"/>
            <a:ext cx="2844800" cy="365125"/>
          </a:xfrm>
          <a:prstGeom prst="rect">
            <a:avLst/>
          </a:prstGeom>
        </p:spPr>
        <p:txBody>
          <a:bodyPr/>
          <a:lstStyle>
            <a:lvl1pPr algn="r">
              <a:defRPr sz="1600">
                <a:solidFill>
                  <a:srgbClr val="FFFFFF"/>
                </a:solidFill>
                <a:latin typeface="Arial Narrow"/>
                <a:ea typeface="+mn-ea"/>
                <a:cs typeface="Arial Narrow"/>
              </a:defRPr>
            </a:lvl1pPr>
          </a:lstStyle>
          <a:p>
            <a:pPr>
              <a:defRPr/>
            </a:pPr>
            <a:fld id="{5D5E9277-75C9-DB44-BFB5-3C9F08836492}" type="slidenum">
              <a:rPr lang="en-US" smtClean="0"/>
              <a:pPr>
                <a:defRPr/>
              </a:pPr>
              <a:t>‹#›</a:t>
            </a:fld>
            <a:endParaRPr lang="en-US" dirty="0"/>
          </a:p>
        </p:txBody>
      </p:sp>
    </p:spTree>
    <p:extLst>
      <p:ext uri="{BB962C8B-B14F-4D97-AF65-F5344CB8AC3E}">
        <p14:creationId xmlns:p14="http://schemas.microsoft.com/office/powerpoint/2010/main" val="3639897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1B813BD-DC22-D144-B851-46932183171F}"/>
              </a:ext>
            </a:extLst>
          </p:cNvPr>
          <p:cNvPicPr>
            <a:picLocks noChangeAspect="1"/>
          </p:cNvPicPr>
          <p:nvPr userDrawn="1"/>
        </p:nvPicPr>
        <p:blipFill>
          <a:blip r:embed="rId2" cstate="hqprint">
            <a:extLst>
              <a:ext uri="{BEBA8EAE-BF5A-486C-A8C5-ECC9F3942E4B}">
                <a14:imgProps xmlns:a14="http://schemas.microsoft.com/office/drawing/2010/main">
                  <a14:imgLayer r:embed="rId3">
                    <a14:imgEffect>
                      <a14:sharpenSoften amount="-68000"/>
                    </a14:imgEffect>
                  </a14:imgLayer>
                </a14:imgProps>
              </a:ex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9" name="Rectangle 162"/>
          <p:cNvSpPr>
            <a:spLocks noGrp="1" noChangeArrowheads="1"/>
          </p:cNvSpPr>
          <p:nvPr>
            <p:ph type="ctrTitle"/>
          </p:nvPr>
        </p:nvSpPr>
        <p:spPr>
          <a:xfrm>
            <a:off x="203201" y="208909"/>
            <a:ext cx="9914711" cy="644815"/>
          </a:xfrm>
          <a:prstGeom prst="rect">
            <a:avLst/>
          </a:prstGeom>
          <a:ln>
            <a:noFill/>
          </a:ln>
        </p:spPr>
        <p:txBody>
          <a:bodyPr anchor="ctr"/>
          <a:lstStyle>
            <a:lvl1pPr>
              <a:defRPr sz="4267" b="0">
                <a:latin typeface="Arial Narrow"/>
                <a:cs typeface="Arial Narrow"/>
              </a:defRPr>
            </a:lvl1pPr>
          </a:lstStyle>
          <a:p>
            <a:r>
              <a:rPr lang="en-US" dirty="0"/>
              <a:t>Click to edit Master title style</a:t>
            </a:r>
          </a:p>
        </p:txBody>
      </p:sp>
      <p:sp>
        <p:nvSpPr>
          <p:cNvPr id="20" name="Content Placeholder 2"/>
          <p:cNvSpPr>
            <a:spLocks noGrp="1"/>
          </p:cNvSpPr>
          <p:nvPr>
            <p:ph idx="1" hasCustomPrompt="1"/>
          </p:nvPr>
        </p:nvSpPr>
        <p:spPr>
          <a:xfrm>
            <a:off x="203200" y="1092200"/>
            <a:ext cx="11684000" cy="5139267"/>
          </a:xfrm>
          <a:prstGeom prst="rect">
            <a:avLst/>
          </a:prstGeom>
        </p:spPr>
        <p:txBody>
          <a:bodyPr/>
          <a:lstStyle>
            <a:lvl1pPr marL="0" indent="0">
              <a:spcBef>
                <a:spcPts val="800"/>
              </a:spcBef>
              <a:buNone/>
              <a:defRPr sz="2400" b="0" i="0">
                <a:solidFill>
                  <a:srgbClr val="FFFFFF"/>
                </a:solidFill>
                <a:latin typeface="Arial Narrow" panose="020B0604020202020204" pitchFamily="34" charset="0"/>
                <a:cs typeface="Arial Narrow" panose="020B0604020202020204" pitchFamily="34" charset="0"/>
              </a:defRPr>
            </a:lvl1pPr>
            <a:lvl2pPr marL="537620" indent="-224361">
              <a:spcBef>
                <a:spcPts val="0"/>
              </a:spcBef>
              <a:buClr>
                <a:srgbClr val="FFFF00"/>
              </a:buClr>
              <a:buFont typeface="Arial" panose="020B0604020202020204" pitchFamily="34" charset="0"/>
              <a:buChar char="•"/>
              <a:tabLst/>
              <a:defRPr sz="2133" b="0" i="0" baseline="0">
                <a:solidFill>
                  <a:srgbClr val="FFFFFF"/>
                </a:solidFill>
                <a:latin typeface="Arial Narrow" panose="020B0604020202020204" pitchFamily="34" charset="0"/>
                <a:cs typeface="Arial Narrow" panose="020B0604020202020204" pitchFamily="34" charset="0"/>
              </a:defRPr>
            </a:lvl2pPr>
            <a:lvl3pPr marL="840296" indent="-302676">
              <a:spcBef>
                <a:spcPts val="0"/>
              </a:spcBef>
              <a:buClr>
                <a:srgbClr val="00B050"/>
              </a:buClr>
              <a:tabLst/>
              <a:defRPr sz="1867">
                <a:solidFill>
                  <a:srgbClr val="FFFFFF"/>
                </a:solidFill>
                <a:latin typeface="Arial Narrow"/>
                <a:cs typeface="Arial Narrow"/>
              </a:defRPr>
            </a:lvl3pPr>
            <a:lvl4pPr>
              <a:defRPr sz="2667">
                <a:solidFill>
                  <a:srgbClr val="FFFFFF"/>
                </a:solidFill>
                <a:latin typeface="Arial Narrow"/>
                <a:cs typeface="Arial Narrow"/>
              </a:defRPr>
            </a:lvl4pPr>
            <a:lvl5pPr>
              <a:defRPr sz="2667">
                <a:solidFill>
                  <a:srgbClr val="FFFFFF"/>
                </a:solidFill>
                <a:latin typeface="Arial Narrow"/>
                <a:cs typeface="Arial Narrow"/>
              </a:defRPr>
            </a:lvl5pPr>
          </a:lstStyle>
          <a:p>
            <a:pPr lvl="0"/>
            <a:r>
              <a:rPr lang="en-US" dirty="0"/>
              <a:t>Click to edit Master text styles</a:t>
            </a:r>
          </a:p>
          <a:p>
            <a:pPr lvl="1"/>
            <a:r>
              <a:rPr lang="en-US" dirty="0"/>
              <a:t>Second level</a:t>
            </a:r>
          </a:p>
          <a:p>
            <a:pPr lvl="2"/>
            <a:r>
              <a:rPr lang="en-US" dirty="0"/>
              <a:t>Third Level</a:t>
            </a:r>
          </a:p>
        </p:txBody>
      </p:sp>
      <p:sp>
        <p:nvSpPr>
          <p:cNvPr id="5" name="Slide Number Placeholder 5"/>
          <p:cNvSpPr>
            <a:spLocks noGrp="1"/>
          </p:cNvSpPr>
          <p:nvPr>
            <p:ph type="sldNum" sz="quarter" idx="10"/>
          </p:nvPr>
        </p:nvSpPr>
        <p:spPr>
          <a:xfrm>
            <a:off x="11582400" y="6492875"/>
            <a:ext cx="609600" cy="379768"/>
          </a:xfrm>
          <a:prstGeom prst="rect">
            <a:avLst/>
          </a:prstGeom>
        </p:spPr>
        <p:txBody>
          <a:bodyPr anchor="ctr"/>
          <a:lstStyle>
            <a:lvl1pPr algn="r">
              <a:defRPr sz="1600">
                <a:solidFill>
                  <a:srgbClr val="FFFFFF"/>
                </a:solidFill>
                <a:latin typeface="Arial Narrow"/>
                <a:ea typeface="+mn-ea"/>
                <a:cs typeface="Arial Narrow"/>
              </a:defRPr>
            </a:lvl1pPr>
          </a:lstStyle>
          <a:p>
            <a:pPr>
              <a:defRPr/>
            </a:pPr>
            <a:fld id="{D40CB9F6-8E35-4E4F-99BF-5545ACA555F0}" type="slidenum">
              <a:rPr lang="en-US" smtClean="0"/>
              <a:pPr>
                <a:defRPr/>
              </a:pPr>
              <a:t>‹#›</a:t>
            </a:fld>
            <a:endParaRPr lang="en-US" dirty="0"/>
          </a:p>
        </p:txBody>
      </p:sp>
      <p:pic>
        <p:nvPicPr>
          <p:cNvPr id="6" name="Picture 5" descr="niw_print1500x1247ppi.png">
            <a:extLst>
              <a:ext uri="{FF2B5EF4-FFF2-40B4-BE49-F238E27FC236}">
                <a16:creationId xmlns:a16="http://schemas.microsoft.com/office/drawing/2014/main" id="{6ACD072B-11CA-A848-9503-26D1B7FB8C82}"/>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11341283" y="142523"/>
            <a:ext cx="850717" cy="711200"/>
          </a:xfrm>
          <a:prstGeom prst="rect">
            <a:avLst/>
          </a:prstGeom>
        </p:spPr>
      </p:pic>
    </p:spTree>
    <p:extLst>
      <p:ext uri="{BB962C8B-B14F-4D97-AF65-F5344CB8AC3E}">
        <p14:creationId xmlns:p14="http://schemas.microsoft.com/office/powerpoint/2010/main" val="339997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AQMS">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1B813BD-DC22-D144-B851-46932183171F}"/>
              </a:ext>
            </a:extLst>
          </p:cNvPr>
          <p:cNvPicPr>
            <a:picLocks noChangeAspect="1"/>
          </p:cNvPicPr>
          <p:nvPr userDrawn="1"/>
        </p:nvPicPr>
        <p:blipFill>
          <a:blip r:embed="rId2" cstate="hqprint">
            <a:extLst>
              <a:ext uri="{BEBA8EAE-BF5A-486C-A8C5-ECC9F3942E4B}">
                <a14:imgProps xmlns:a14="http://schemas.microsoft.com/office/drawing/2010/main">
                  <a14:imgLayer r:embed="rId3">
                    <a14:imgEffect>
                      <a14:sharpenSoften amount="-68000"/>
                    </a14:imgEffect>
                  </a14:imgLayer>
                </a14:imgProps>
              </a:ex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9" name="Rectangle 162"/>
          <p:cNvSpPr>
            <a:spLocks noGrp="1" noChangeArrowheads="1"/>
          </p:cNvSpPr>
          <p:nvPr>
            <p:ph type="ctrTitle"/>
          </p:nvPr>
        </p:nvSpPr>
        <p:spPr>
          <a:xfrm>
            <a:off x="203201" y="208909"/>
            <a:ext cx="9914711" cy="644815"/>
          </a:xfrm>
          <a:prstGeom prst="rect">
            <a:avLst/>
          </a:prstGeom>
          <a:ln>
            <a:noFill/>
          </a:ln>
        </p:spPr>
        <p:txBody>
          <a:bodyPr anchor="ctr"/>
          <a:lstStyle>
            <a:lvl1pPr>
              <a:defRPr sz="4267" b="0">
                <a:latin typeface="Arial Narrow"/>
                <a:cs typeface="Arial Narrow"/>
              </a:defRPr>
            </a:lvl1pPr>
          </a:lstStyle>
          <a:p>
            <a:r>
              <a:rPr lang="en-US" dirty="0"/>
              <a:t>Click to edit Master title style</a:t>
            </a:r>
          </a:p>
        </p:txBody>
      </p:sp>
      <p:sp>
        <p:nvSpPr>
          <p:cNvPr id="20" name="Content Placeholder 2"/>
          <p:cNvSpPr>
            <a:spLocks noGrp="1"/>
          </p:cNvSpPr>
          <p:nvPr>
            <p:ph idx="1" hasCustomPrompt="1"/>
          </p:nvPr>
        </p:nvSpPr>
        <p:spPr>
          <a:xfrm>
            <a:off x="203200" y="1092199"/>
            <a:ext cx="11684000" cy="5297375"/>
          </a:xfrm>
          <a:prstGeom prst="rect">
            <a:avLst/>
          </a:prstGeom>
        </p:spPr>
        <p:txBody>
          <a:bodyPr/>
          <a:lstStyle>
            <a:lvl1pPr marL="0" indent="0">
              <a:spcBef>
                <a:spcPts val="800"/>
              </a:spcBef>
              <a:buNone/>
              <a:defRPr sz="2667" b="0" i="0">
                <a:solidFill>
                  <a:srgbClr val="FFFFFF"/>
                </a:solidFill>
                <a:latin typeface="Arial Narrow" panose="020B0604020202020204" pitchFamily="34" charset="0"/>
                <a:cs typeface="Arial Narrow" panose="020B0604020202020204" pitchFamily="34" charset="0"/>
              </a:defRPr>
            </a:lvl1pPr>
            <a:lvl2pPr marL="609585" indent="-304792">
              <a:spcBef>
                <a:spcPts val="0"/>
              </a:spcBef>
              <a:buClr>
                <a:srgbClr val="FFFF00"/>
              </a:buClr>
              <a:buFont typeface="Arial" panose="020B0604020202020204" pitchFamily="34" charset="0"/>
              <a:buChar char="•"/>
              <a:tabLst/>
              <a:defRPr sz="2400" b="0" i="0" baseline="0">
                <a:solidFill>
                  <a:srgbClr val="FFFFFF"/>
                </a:solidFill>
                <a:latin typeface="Arial Narrow" panose="020B0604020202020204" pitchFamily="34" charset="0"/>
                <a:cs typeface="Arial Narrow" panose="020B0604020202020204" pitchFamily="34" charset="0"/>
              </a:defRPr>
            </a:lvl2pPr>
            <a:lvl3pPr marL="914377" indent="-302676">
              <a:spcBef>
                <a:spcPts val="0"/>
              </a:spcBef>
              <a:buClr>
                <a:srgbClr val="00B050"/>
              </a:buClr>
              <a:tabLst/>
              <a:defRPr sz="2133">
                <a:solidFill>
                  <a:srgbClr val="FFFFFF"/>
                </a:solidFill>
                <a:latin typeface="Arial Narrow"/>
                <a:cs typeface="Arial Narrow"/>
              </a:defRPr>
            </a:lvl3pPr>
            <a:lvl4pPr marL="1219170" indent="-304792">
              <a:spcBef>
                <a:spcPts val="0"/>
              </a:spcBef>
              <a:buClr>
                <a:srgbClr val="FF0080"/>
              </a:buClr>
              <a:buFont typeface="Arial" panose="020B0604020202020204" pitchFamily="34" charset="0"/>
              <a:buChar char="•"/>
              <a:defRPr sz="1867">
                <a:solidFill>
                  <a:srgbClr val="FFFFFF"/>
                </a:solidFill>
                <a:latin typeface="Arial Narrow"/>
                <a:cs typeface="Arial Narrow"/>
              </a:defRPr>
            </a:lvl4pPr>
            <a:lvl5pPr>
              <a:defRPr sz="2667">
                <a:solidFill>
                  <a:srgbClr val="FFFFFF"/>
                </a:solidFill>
                <a:latin typeface="Arial Narrow"/>
                <a:cs typeface="Arial Narrow"/>
              </a:defRPr>
            </a:lvl5pPr>
          </a:lstStyle>
          <a:p>
            <a:pPr lvl="0"/>
            <a:r>
              <a:rPr lang="en-US" dirty="0"/>
              <a:t>Click to edit Master text styles</a:t>
            </a:r>
          </a:p>
          <a:p>
            <a:pPr lvl="1"/>
            <a:r>
              <a:rPr lang="en-US" dirty="0"/>
              <a:t>Second level</a:t>
            </a:r>
          </a:p>
          <a:p>
            <a:pPr lvl="2"/>
            <a:r>
              <a:rPr lang="en-US" dirty="0"/>
              <a:t>Third Level</a:t>
            </a:r>
          </a:p>
          <a:p>
            <a:pPr lvl="3"/>
            <a:r>
              <a:rPr lang="en-US" dirty="0"/>
              <a:t>Forth Level</a:t>
            </a:r>
          </a:p>
        </p:txBody>
      </p:sp>
      <p:sp>
        <p:nvSpPr>
          <p:cNvPr id="5" name="Slide Number Placeholder 5"/>
          <p:cNvSpPr>
            <a:spLocks noGrp="1"/>
          </p:cNvSpPr>
          <p:nvPr>
            <p:ph type="sldNum" sz="quarter" idx="10"/>
          </p:nvPr>
        </p:nvSpPr>
        <p:spPr>
          <a:xfrm>
            <a:off x="11582400" y="6492875"/>
            <a:ext cx="609600" cy="379768"/>
          </a:xfrm>
          <a:prstGeom prst="rect">
            <a:avLst/>
          </a:prstGeom>
        </p:spPr>
        <p:txBody>
          <a:bodyPr anchor="ctr"/>
          <a:lstStyle>
            <a:lvl1pPr algn="r">
              <a:defRPr sz="1600">
                <a:solidFill>
                  <a:srgbClr val="FFFFFF"/>
                </a:solidFill>
                <a:latin typeface="Arial Narrow"/>
                <a:ea typeface="+mn-ea"/>
                <a:cs typeface="Arial Narrow"/>
              </a:defRPr>
            </a:lvl1pPr>
          </a:lstStyle>
          <a:p>
            <a:pPr>
              <a:defRPr/>
            </a:pPr>
            <a:fld id="{D40CB9F6-8E35-4E4F-99BF-5545ACA555F0}" type="slidenum">
              <a:rPr lang="en-US" smtClean="0"/>
              <a:pPr>
                <a:defRPr/>
              </a:pPr>
              <a:t>‹#›</a:t>
            </a:fld>
            <a:endParaRPr lang="en-US" dirty="0"/>
          </a:p>
        </p:txBody>
      </p:sp>
      <p:pic>
        <p:nvPicPr>
          <p:cNvPr id="6" name="Picture 5" descr="niw_print1500x1247ppi.png">
            <a:extLst>
              <a:ext uri="{FF2B5EF4-FFF2-40B4-BE49-F238E27FC236}">
                <a16:creationId xmlns:a16="http://schemas.microsoft.com/office/drawing/2014/main" id="{6ACD072B-11CA-A848-9503-26D1B7FB8C82}"/>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11341283" y="142523"/>
            <a:ext cx="850717" cy="711200"/>
          </a:xfrm>
          <a:prstGeom prst="rect">
            <a:avLst/>
          </a:prstGeom>
        </p:spPr>
      </p:pic>
      <p:sp>
        <p:nvSpPr>
          <p:cNvPr id="8" name="TextBox 7">
            <a:extLst>
              <a:ext uri="{FF2B5EF4-FFF2-40B4-BE49-F238E27FC236}">
                <a16:creationId xmlns:a16="http://schemas.microsoft.com/office/drawing/2014/main" id="{435D4B3C-2C86-CA48-94C1-F775CF4B9523}"/>
              </a:ext>
            </a:extLst>
          </p:cNvPr>
          <p:cNvSpPr txBox="1"/>
          <p:nvPr userDrawn="1"/>
        </p:nvSpPr>
        <p:spPr>
          <a:xfrm>
            <a:off x="1711763" y="6404218"/>
            <a:ext cx="8768475" cy="307777"/>
          </a:xfrm>
          <a:prstGeom prst="rect">
            <a:avLst/>
          </a:prstGeom>
          <a:solidFill>
            <a:schemeClr val="accent1">
              <a:lumMod val="50000"/>
              <a:alpha val="69000"/>
            </a:schemeClr>
          </a:solidFill>
          <a:ln w="28575">
            <a:noFill/>
          </a:ln>
          <a:effectLst>
            <a:softEdge rad="38100"/>
          </a:effectLst>
        </p:spPr>
        <p:txBody>
          <a:bodyPr wrap="square" rtlCol="0">
            <a:spAutoFit/>
          </a:bodyPr>
          <a:lstStyle>
            <a:defPPr>
              <a:defRPr lang="en-US"/>
            </a:defPPr>
            <a:lvl1pPr algn="ctr">
              <a:defRPr sz="1600" b="1">
                <a:solidFill>
                  <a:schemeClr val="bg1"/>
                </a:solidFill>
              </a:defRPr>
            </a:lvl1pPr>
          </a:lstStyle>
          <a:p>
            <a:r>
              <a:rPr lang="en-US" sz="1400" b="0" dirty="0">
                <a:latin typeface="Arial Narrow" panose="020B0604020202020204" pitchFamily="34" charset="0"/>
                <a:cs typeface="Arial Narrow" panose="020B0604020202020204" pitchFamily="34" charset="0"/>
              </a:rPr>
              <a:t>Safety Is A Must – Quality Is Required</a:t>
            </a:r>
          </a:p>
        </p:txBody>
      </p:sp>
    </p:spTree>
    <p:extLst>
      <p:ext uri="{BB962C8B-B14F-4D97-AF65-F5344CB8AC3E}">
        <p14:creationId xmlns:p14="http://schemas.microsoft.com/office/powerpoint/2010/main" val="2555147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SLS/Or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662460-824B-8344-B74F-1A5E1D01A348}"/>
              </a:ext>
            </a:extLst>
          </p:cNvPr>
          <p:cNvPicPr>
            <a:picLocks noChangeAspect="1"/>
          </p:cNvPicPr>
          <p:nvPr userDrawn="1"/>
        </p:nvPicPr>
        <p:blipFill>
          <a:blip r:embed="rId2">
            <a:extLst>
              <a:ext uri="{BEBA8EAE-BF5A-486C-A8C5-ECC9F3942E4B}">
                <a14:imgProps xmlns:a14="http://schemas.microsoft.com/office/drawing/2010/main">
                  <a14:imgLayer>
                    <a14:imgEffect>
                      <a14:sharpenSoften amount="-45000"/>
                    </a14:imgEffect>
                    <a14:imgEffect>
                      <a14:brightnessContrast bright="-50000"/>
                    </a14:imgEffect>
                  </a14:imgLayer>
                </a14:imgProps>
              </a:ext>
            </a:extLst>
          </a:blip>
          <a:stretch>
            <a:fillRect/>
          </a:stretch>
        </p:blipFill>
        <p:spPr>
          <a:xfrm>
            <a:off x="0" y="0"/>
            <a:ext cx="12171112" cy="6858000"/>
          </a:xfrm>
          <a:prstGeom prst="rect">
            <a:avLst/>
          </a:prstGeom>
        </p:spPr>
      </p:pic>
      <p:sp>
        <p:nvSpPr>
          <p:cNvPr id="19" name="Rectangle 162"/>
          <p:cNvSpPr>
            <a:spLocks noGrp="1" noChangeArrowheads="1"/>
          </p:cNvSpPr>
          <p:nvPr>
            <p:ph type="ctrTitle"/>
          </p:nvPr>
        </p:nvSpPr>
        <p:spPr>
          <a:xfrm>
            <a:off x="0" y="285835"/>
            <a:ext cx="12171112" cy="644815"/>
          </a:xfrm>
          <a:prstGeom prst="rect">
            <a:avLst/>
          </a:prstGeom>
          <a:solidFill>
            <a:schemeClr val="tx1">
              <a:alpha val="69000"/>
            </a:schemeClr>
          </a:solidFill>
          <a:ln>
            <a:noFill/>
          </a:ln>
          <a:effectLst>
            <a:softEdge rad="38100"/>
          </a:effectLst>
        </p:spPr>
        <p:txBody>
          <a:bodyPr anchor="ctr"/>
          <a:lstStyle>
            <a:lvl1pPr algn="ctr">
              <a:defRPr sz="4800" b="0" i="0">
                <a:latin typeface="Arial Narrow" panose="020B0604020202020204" pitchFamily="34" charset="0"/>
                <a:cs typeface="Arial Narrow" panose="020B0604020202020204" pitchFamily="34" charset="0"/>
              </a:defRPr>
            </a:lvl1pPr>
          </a:lstStyle>
          <a:p>
            <a:r>
              <a:rPr lang="en-US" dirty="0"/>
              <a:t>Click to edit Master title style</a:t>
            </a:r>
          </a:p>
        </p:txBody>
      </p:sp>
      <p:sp>
        <p:nvSpPr>
          <p:cNvPr id="20" name="Content Placeholder 2"/>
          <p:cNvSpPr>
            <a:spLocks noGrp="1"/>
          </p:cNvSpPr>
          <p:nvPr>
            <p:ph idx="1" hasCustomPrompt="1"/>
          </p:nvPr>
        </p:nvSpPr>
        <p:spPr>
          <a:xfrm>
            <a:off x="8143092" y="1397001"/>
            <a:ext cx="3597929" cy="1313180"/>
          </a:xfrm>
          <a:prstGeom prst="rect">
            <a:avLst/>
          </a:prstGeom>
          <a:solidFill>
            <a:schemeClr val="tx1">
              <a:alpha val="54000"/>
            </a:schemeClr>
          </a:solidFill>
          <a:effectLst>
            <a:softEdge rad="38100"/>
          </a:effectLst>
        </p:spPr>
        <p:txBody>
          <a:bodyPr wrap="square">
            <a:spAutoFit/>
          </a:bodyPr>
          <a:lstStyle>
            <a:lvl1pPr marL="0" indent="0">
              <a:buNone/>
              <a:defRPr sz="2667" b="0" i="0">
                <a:solidFill>
                  <a:srgbClr val="FFFFFF"/>
                </a:solidFill>
                <a:latin typeface="Arial Narrow" panose="020B0604020202020204" pitchFamily="34" charset="0"/>
                <a:cs typeface="Arial Narrow" panose="020B0604020202020204" pitchFamily="34" charset="0"/>
              </a:defRPr>
            </a:lvl1pPr>
            <a:lvl2pPr marL="461422" indent="-230712">
              <a:spcBef>
                <a:spcPts val="0"/>
              </a:spcBef>
              <a:buClr>
                <a:srgbClr val="FFC000"/>
              </a:buClr>
              <a:buFont typeface="Arial" panose="020B0604020202020204" pitchFamily="34" charset="0"/>
              <a:buChar char="•"/>
              <a:tabLst/>
              <a:defRPr sz="2400" b="0" i="0" baseline="0">
                <a:solidFill>
                  <a:srgbClr val="FFFFFF"/>
                </a:solidFill>
                <a:latin typeface="Arial Narrow" panose="020B0604020202020204" pitchFamily="34" charset="0"/>
                <a:cs typeface="Arial Narrow" panose="020B0604020202020204" pitchFamily="34" charset="0"/>
              </a:defRPr>
            </a:lvl2pPr>
            <a:lvl3pPr>
              <a:defRPr sz="2667">
                <a:solidFill>
                  <a:srgbClr val="FFFFFF"/>
                </a:solidFill>
                <a:latin typeface="Arial Narrow"/>
                <a:cs typeface="Arial Narrow"/>
              </a:defRPr>
            </a:lvl3pPr>
            <a:lvl4pPr>
              <a:defRPr sz="2667">
                <a:solidFill>
                  <a:srgbClr val="FFFFFF"/>
                </a:solidFill>
                <a:latin typeface="Arial Narrow"/>
                <a:cs typeface="Arial Narrow"/>
              </a:defRPr>
            </a:lvl4pPr>
            <a:lvl5pPr>
              <a:defRPr sz="2667">
                <a:solidFill>
                  <a:srgbClr val="FFFFFF"/>
                </a:solidFill>
                <a:latin typeface="Arial Narrow"/>
                <a:cs typeface="Arial Narrow"/>
              </a:defRPr>
            </a:lvl5pPr>
          </a:lstStyle>
          <a:p>
            <a:pPr lvl="0"/>
            <a:r>
              <a:rPr lang="en-US" dirty="0"/>
              <a:t>Click to edit Master text styles</a:t>
            </a:r>
          </a:p>
          <a:p>
            <a:pPr lvl="1"/>
            <a:r>
              <a:rPr lang="en-US" dirty="0"/>
              <a:t>Second level</a:t>
            </a:r>
          </a:p>
        </p:txBody>
      </p:sp>
      <p:sp>
        <p:nvSpPr>
          <p:cNvPr id="5" name="Slide Number Placeholder 5"/>
          <p:cNvSpPr>
            <a:spLocks noGrp="1"/>
          </p:cNvSpPr>
          <p:nvPr>
            <p:ph type="sldNum" sz="quarter" idx="10"/>
          </p:nvPr>
        </p:nvSpPr>
        <p:spPr>
          <a:xfrm>
            <a:off x="11631875" y="6568723"/>
            <a:ext cx="508000" cy="289277"/>
          </a:xfrm>
          <a:prstGeom prst="rect">
            <a:avLst/>
          </a:prstGeom>
        </p:spPr>
        <p:txBody>
          <a:bodyPr anchor="ctr"/>
          <a:lstStyle>
            <a:lvl1pPr algn="r">
              <a:defRPr sz="1600" b="0" i="0">
                <a:solidFill>
                  <a:srgbClr val="FFFFFF"/>
                </a:solidFill>
                <a:latin typeface="Arial Narrow" panose="020B0604020202020204" pitchFamily="34" charset="0"/>
                <a:ea typeface="+mn-ea"/>
                <a:cs typeface="Arial Narrow" panose="020B0604020202020204" pitchFamily="34" charset="0"/>
              </a:defRPr>
            </a:lvl1pPr>
          </a:lstStyle>
          <a:p>
            <a:pPr>
              <a:defRPr/>
            </a:pPr>
            <a:fld id="{D40CB9F6-8E35-4E4F-99BF-5545ACA555F0}" type="slidenum">
              <a:rPr lang="en-US" smtClean="0"/>
              <a:pPr>
                <a:defRPr/>
              </a:pPr>
              <a:t>‹#›</a:t>
            </a:fld>
            <a:endParaRPr lang="en-US" dirty="0"/>
          </a:p>
        </p:txBody>
      </p:sp>
      <p:pic>
        <p:nvPicPr>
          <p:cNvPr id="6" name="Picture 5" descr="niw_print1500x1247ppi.png">
            <a:extLst>
              <a:ext uri="{FF2B5EF4-FFF2-40B4-BE49-F238E27FC236}">
                <a16:creationId xmlns:a16="http://schemas.microsoft.com/office/drawing/2014/main" id="{6ACD072B-11CA-A848-9503-26D1B7FB8C82}"/>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1341283" y="142523"/>
            <a:ext cx="850717" cy="711200"/>
          </a:xfrm>
          <a:prstGeom prst="rect">
            <a:avLst/>
          </a:prstGeom>
        </p:spPr>
      </p:pic>
    </p:spTree>
    <p:extLst>
      <p:ext uri="{BB962C8B-B14F-4D97-AF65-F5344CB8AC3E}">
        <p14:creationId xmlns:p14="http://schemas.microsoft.com/office/powerpoint/2010/main" val="2598720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Title and Content (Earth)">
    <p:spTree>
      <p:nvGrpSpPr>
        <p:cNvPr id="1" name=""/>
        <p:cNvGrpSpPr/>
        <p:nvPr/>
      </p:nvGrpSpPr>
      <p:grpSpPr>
        <a:xfrm>
          <a:off x="0" y="0"/>
          <a:ext cx="0" cy="0"/>
          <a:chOff x="0" y="0"/>
          <a:chExt cx="0" cy="0"/>
        </a:xfrm>
      </p:grpSpPr>
      <p:pic>
        <p:nvPicPr>
          <p:cNvPr id="8" name="Content Placeholder 5">
            <a:extLst>
              <a:ext uri="{FF2B5EF4-FFF2-40B4-BE49-F238E27FC236}">
                <a16:creationId xmlns:a16="http://schemas.microsoft.com/office/drawing/2014/main" id="{6CB88A91-24A4-4845-AD96-068744BCF09E}"/>
              </a:ext>
            </a:extLst>
          </p:cNvPr>
          <p:cNvPicPr>
            <a:picLocks noChangeAspect="1"/>
          </p:cNvPicPr>
          <p:nvPr userDrawn="1"/>
        </p:nvPicPr>
        <p:blipFill rotWithShape="1">
          <a:blip r:embed="rId2" cstate="hqprint">
            <a:extLst>
              <a:ext uri="{BEBA8EAE-BF5A-486C-A8C5-ECC9F3942E4B}">
                <a14:imgProps xmlns:a14="http://schemas.microsoft.com/office/drawing/2010/main">
                  <a14:imgLayer r:embed="rId3">
                    <a14:imgEffect>
                      <a14:sharpenSoften amount="-68000"/>
                    </a14:imgEffect>
                    <a14:imgEffect>
                      <a14:brightnessContrast bright="-2200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9" name="Rectangle 162"/>
          <p:cNvSpPr>
            <a:spLocks noGrp="1" noChangeArrowheads="1"/>
          </p:cNvSpPr>
          <p:nvPr>
            <p:ph type="ctrTitle"/>
          </p:nvPr>
        </p:nvSpPr>
        <p:spPr>
          <a:xfrm>
            <a:off x="609611" y="285835"/>
            <a:ext cx="9914711" cy="644815"/>
          </a:xfrm>
          <a:prstGeom prst="rect">
            <a:avLst/>
          </a:prstGeom>
          <a:ln>
            <a:noFill/>
          </a:ln>
        </p:spPr>
        <p:txBody>
          <a:bodyPr anchor="ctr"/>
          <a:lstStyle>
            <a:lvl1pPr>
              <a:defRPr sz="4800" b="0">
                <a:latin typeface="Arial Narrow"/>
                <a:cs typeface="Arial Narrow"/>
              </a:defRPr>
            </a:lvl1pPr>
          </a:lstStyle>
          <a:p>
            <a:r>
              <a:rPr lang="en-US" dirty="0"/>
              <a:t>Click to edit Master title style</a:t>
            </a:r>
          </a:p>
        </p:txBody>
      </p:sp>
      <p:sp>
        <p:nvSpPr>
          <p:cNvPr id="20" name="Content Placeholder 2"/>
          <p:cNvSpPr>
            <a:spLocks noGrp="1"/>
          </p:cNvSpPr>
          <p:nvPr>
            <p:ph idx="1"/>
          </p:nvPr>
        </p:nvSpPr>
        <p:spPr>
          <a:xfrm>
            <a:off x="609600" y="1600201"/>
            <a:ext cx="10972800" cy="4525963"/>
          </a:xfrm>
          <a:prstGeom prst="rect">
            <a:avLst/>
          </a:prstGeom>
          <a:solidFill>
            <a:schemeClr val="tx1">
              <a:alpha val="66000"/>
            </a:schemeClr>
          </a:solidFill>
          <a:effectLst>
            <a:softEdge rad="38100"/>
          </a:effectLst>
        </p:spPr>
        <p:txBody>
          <a:bodyPr/>
          <a:lstStyle>
            <a:lvl1pPr marL="0" indent="0">
              <a:spcBef>
                <a:spcPts val="800"/>
              </a:spcBef>
              <a:buNone/>
              <a:defRPr sz="2400" b="0" i="0">
                <a:solidFill>
                  <a:srgbClr val="FFFFFF"/>
                </a:solidFill>
                <a:latin typeface="Arial Narrow" panose="020B0604020202020204" pitchFamily="34" charset="0"/>
                <a:cs typeface="Arial Narrow" panose="020B0604020202020204" pitchFamily="34" charset="0"/>
              </a:defRPr>
            </a:lvl1pPr>
            <a:lvl2pPr marL="459306" indent="-226478">
              <a:spcBef>
                <a:spcPts val="0"/>
              </a:spcBef>
              <a:buClr>
                <a:srgbClr val="FFFF00"/>
              </a:buClr>
              <a:buFont typeface="Arial" panose="020B0604020202020204" pitchFamily="34" charset="0"/>
              <a:buChar char="•"/>
              <a:tabLst/>
              <a:defRPr sz="2133" b="0" i="0" baseline="0">
                <a:solidFill>
                  <a:srgbClr val="FFFFFF"/>
                </a:solidFill>
                <a:latin typeface="Arial Narrow" panose="020B0604020202020204" pitchFamily="34" charset="0"/>
                <a:cs typeface="Arial Narrow" panose="020B0604020202020204" pitchFamily="34" charset="0"/>
              </a:defRPr>
            </a:lvl2pPr>
            <a:lvl3pPr>
              <a:defRPr sz="2667">
                <a:solidFill>
                  <a:srgbClr val="FFFFFF"/>
                </a:solidFill>
                <a:latin typeface="Arial Narrow"/>
                <a:cs typeface="Arial Narrow"/>
              </a:defRPr>
            </a:lvl3pPr>
            <a:lvl4pPr>
              <a:defRPr sz="2667">
                <a:solidFill>
                  <a:srgbClr val="FFFFFF"/>
                </a:solidFill>
                <a:latin typeface="Arial Narrow"/>
                <a:cs typeface="Arial Narrow"/>
              </a:defRPr>
            </a:lvl4pPr>
            <a:lvl5pPr>
              <a:defRPr sz="2667">
                <a:solidFill>
                  <a:srgbClr val="FFFFFF"/>
                </a:solidFill>
                <a:latin typeface="Arial Narrow"/>
                <a:cs typeface="Arial Narrow"/>
              </a:defRPr>
            </a:lvl5pPr>
          </a:lstStyle>
          <a:p>
            <a:pPr lvl="0"/>
            <a:r>
              <a:rPr lang="en-US" dirty="0"/>
              <a:t>Click to edit Master text styles</a:t>
            </a:r>
          </a:p>
          <a:p>
            <a:pPr lvl="1"/>
            <a:r>
              <a:rPr lang="en-US" dirty="0"/>
              <a:t>Second level</a:t>
            </a:r>
          </a:p>
        </p:txBody>
      </p:sp>
      <p:sp>
        <p:nvSpPr>
          <p:cNvPr id="5" name="Slide Number Placeholder 5"/>
          <p:cNvSpPr>
            <a:spLocks noGrp="1"/>
          </p:cNvSpPr>
          <p:nvPr>
            <p:ph type="sldNum" sz="quarter" idx="10"/>
          </p:nvPr>
        </p:nvSpPr>
        <p:spPr>
          <a:xfrm>
            <a:off x="11529764" y="6480883"/>
            <a:ext cx="609600" cy="346077"/>
          </a:xfrm>
          <a:prstGeom prst="rect">
            <a:avLst/>
          </a:prstGeom>
        </p:spPr>
        <p:txBody>
          <a:bodyPr/>
          <a:lstStyle>
            <a:lvl1pPr algn="r">
              <a:defRPr sz="1600">
                <a:solidFill>
                  <a:srgbClr val="FFFFFF"/>
                </a:solidFill>
                <a:latin typeface="Arial Narrow"/>
                <a:ea typeface="+mn-ea"/>
                <a:cs typeface="Arial Narrow"/>
              </a:defRPr>
            </a:lvl1pPr>
          </a:lstStyle>
          <a:p>
            <a:pPr>
              <a:defRPr/>
            </a:pPr>
            <a:fld id="{D40CB9F6-8E35-4E4F-99BF-5545ACA555F0}" type="slidenum">
              <a:rPr lang="en-US" smtClean="0"/>
              <a:pPr>
                <a:defRPr/>
              </a:pPr>
              <a:t>‹#›</a:t>
            </a:fld>
            <a:endParaRPr lang="en-US" dirty="0"/>
          </a:p>
        </p:txBody>
      </p:sp>
      <p:sp>
        <p:nvSpPr>
          <p:cNvPr id="2" name="Rectangle 1">
            <a:extLst>
              <a:ext uri="{FF2B5EF4-FFF2-40B4-BE49-F238E27FC236}">
                <a16:creationId xmlns:a16="http://schemas.microsoft.com/office/drawing/2014/main" id="{DD0CF6D5-BAEB-F046-B8CB-43EF8D4CF104}"/>
              </a:ext>
            </a:extLst>
          </p:cNvPr>
          <p:cNvSpPr/>
          <p:nvPr userDrawn="1"/>
        </p:nvSpPr>
        <p:spPr>
          <a:xfrm>
            <a:off x="10668000" y="285835"/>
            <a:ext cx="1422400" cy="1111165"/>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niw_print1500x1247ppi.png">
            <a:extLst>
              <a:ext uri="{FF2B5EF4-FFF2-40B4-BE49-F238E27FC236}">
                <a16:creationId xmlns:a16="http://schemas.microsoft.com/office/drawing/2014/main" id="{6ACD072B-11CA-A848-9503-26D1B7FB8C82}"/>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11341283" y="142523"/>
            <a:ext cx="850717" cy="711200"/>
          </a:xfrm>
          <a:prstGeom prst="rect">
            <a:avLst/>
          </a:prstGeom>
        </p:spPr>
      </p:pic>
    </p:spTree>
    <p:extLst>
      <p:ext uri="{BB962C8B-B14F-4D97-AF65-F5344CB8AC3E}">
        <p14:creationId xmlns:p14="http://schemas.microsoft.com/office/powerpoint/2010/main" val="2586393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Space Tech">
    <p:spTree>
      <p:nvGrpSpPr>
        <p:cNvPr id="1" name=""/>
        <p:cNvGrpSpPr/>
        <p:nvPr/>
      </p:nvGrpSpPr>
      <p:grpSpPr>
        <a:xfrm>
          <a:off x="0" y="0"/>
          <a:ext cx="0" cy="0"/>
          <a:chOff x="0" y="0"/>
          <a:chExt cx="0" cy="0"/>
        </a:xfrm>
      </p:grpSpPr>
      <p:pic>
        <p:nvPicPr>
          <p:cNvPr id="8" name="Content Placeholder 5">
            <a:extLst>
              <a:ext uri="{FF2B5EF4-FFF2-40B4-BE49-F238E27FC236}">
                <a16:creationId xmlns:a16="http://schemas.microsoft.com/office/drawing/2014/main" id="{BEB3DE52-CE23-1746-9F67-9CB74F9D6994}"/>
              </a:ext>
            </a:extLst>
          </p:cNvPr>
          <p:cNvPicPr>
            <a:picLocks noChangeAspect="1"/>
          </p:cNvPicPr>
          <p:nvPr userDrawn="1"/>
        </p:nvPicPr>
        <p:blipFill>
          <a:blip r:embed="rId2">
            <a:extLst>
              <a:ext uri="{BEBA8EAE-BF5A-486C-A8C5-ECC9F3942E4B}">
                <a14:imgProps xmlns:a14="http://schemas.microsoft.com/office/drawing/2010/main">
                  <a14:imgLayer>
                    <a14:imgEffect>
                      <a14:sharpenSoften amount="-37000"/>
                    </a14:imgEffect>
                    <a14:imgEffect>
                      <a14:brightnessContrast bright="-39000"/>
                    </a14:imgEffect>
                  </a14:imgLayer>
                </a14:imgProps>
              </a:ext>
              <a:ext uri="{28A0092B-C50C-407E-A947-70E740481C1C}">
                <a14:useLocalDpi xmlns:a14="http://schemas.microsoft.com/office/drawing/2010/main"/>
              </a:ext>
            </a:extLst>
          </a:blip>
          <a:stretch>
            <a:fillRect/>
          </a:stretch>
        </p:blipFill>
        <p:spPr>
          <a:xfrm>
            <a:off x="0" y="0"/>
            <a:ext cx="12192000" cy="6864627"/>
          </a:xfrm>
          <a:prstGeom prst="rect">
            <a:avLst/>
          </a:prstGeom>
        </p:spPr>
      </p:pic>
      <p:sp>
        <p:nvSpPr>
          <p:cNvPr id="19" name="Rectangle 162"/>
          <p:cNvSpPr>
            <a:spLocks noGrp="1" noChangeArrowheads="1"/>
          </p:cNvSpPr>
          <p:nvPr>
            <p:ph type="ctrTitle"/>
          </p:nvPr>
        </p:nvSpPr>
        <p:spPr>
          <a:xfrm>
            <a:off x="609611" y="285835"/>
            <a:ext cx="9914711" cy="644815"/>
          </a:xfrm>
          <a:prstGeom prst="rect">
            <a:avLst/>
          </a:prstGeom>
          <a:ln>
            <a:noFill/>
          </a:ln>
        </p:spPr>
        <p:txBody>
          <a:bodyPr anchor="ctr"/>
          <a:lstStyle>
            <a:lvl1pPr>
              <a:defRPr sz="4800" b="0">
                <a:latin typeface="Arial Narrow"/>
                <a:cs typeface="Arial Narrow"/>
              </a:defRPr>
            </a:lvl1pPr>
          </a:lstStyle>
          <a:p>
            <a:r>
              <a:rPr lang="en-US" dirty="0"/>
              <a:t>Click to edit Master title style</a:t>
            </a:r>
          </a:p>
        </p:txBody>
      </p:sp>
      <p:sp>
        <p:nvSpPr>
          <p:cNvPr id="20" name="Content Placeholder 2"/>
          <p:cNvSpPr>
            <a:spLocks noGrp="1"/>
          </p:cNvSpPr>
          <p:nvPr>
            <p:ph idx="1"/>
          </p:nvPr>
        </p:nvSpPr>
        <p:spPr>
          <a:xfrm>
            <a:off x="609600" y="1600201"/>
            <a:ext cx="10972800" cy="4525963"/>
          </a:xfrm>
          <a:prstGeom prst="rect">
            <a:avLst/>
          </a:prstGeom>
        </p:spPr>
        <p:txBody>
          <a:bodyPr/>
          <a:lstStyle>
            <a:lvl1pPr marL="0" indent="0">
              <a:buNone/>
              <a:defRPr sz="2667" b="0">
                <a:solidFill>
                  <a:srgbClr val="FFFFFF"/>
                </a:solidFill>
                <a:latin typeface="Arial Narrow"/>
                <a:cs typeface="Arial Narrow"/>
              </a:defRPr>
            </a:lvl1pPr>
            <a:lvl2pPr marL="609585" indent="0">
              <a:buNone/>
              <a:defRPr sz="2667" b="0" baseline="0">
                <a:solidFill>
                  <a:srgbClr val="FFFFFF"/>
                </a:solidFill>
                <a:latin typeface="+mn-lt"/>
                <a:cs typeface="Arial Narrow"/>
              </a:defRPr>
            </a:lvl2pPr>
            <a:lvl3pPr>
              <a:defRPr sz="2667">
                <a:solidFill>
                  <a:srgbClr val="FFFFFF"/>
                </a:solidFill>
                <a:latin typeface="Arial Narrow"/>
                <a:cs typeface="Arial Narrow"/>
              </a:defRPr>
            </a:lvl3pPr>
            <a:lvl4pPr>
              <a:defRPr sz="2667">
                <a:solidFill>
                  <a:srgbClr val="FFFFFF"/>
                </a:solidFill>
                <a:latin typeface="Arial Narrow"/>
                <a:cs typeface="Arial Narrow"/>
              </a:defRPr>
            </a:lvl4pPr>
            <a:lvl5pPr>
              <a:defRPr sz="2667">
                <a:solidFill>
                  <a:srgbClr val="FFFFFF"/>
                </a:solidFill>
                <a:latin typeface="Arial Narrow"/>
                <a:cs typeface="Arial Narrow"/>
              </a:defRPr>
            </a:lvl5pPr>
          </a:lstStyle>
          <a:p>
            <a:pPr lvl="0"/>
            <a:r>
              <a:rPr lang="en-US" dirty="0"/>
              <a:t>Click to edit Master text styles</a:t>
            </a:r>
          </a:p>
          <a:p>
            <a:pPr lvl="1"/>
            <a:r>
              <a:rPr lang="en-US" dirty="0"/>
              <a:t>Second level</a:t>
            </a:r>
          </a:p>
        </p:txBody>
      </p:sp>
      <p:sp>
        <p:nvSpPr>
          <p:cNvPr id="5" name="Slide Number Placeholder 5"/>
          <p:cNvSpPr>
            <a:spLocks noGrp="1"/>
          </p:cNvSpPr>
          <p:nvPr>
            <p:ph type="sldNum" sz="quarter" idx="10"/>
          </p:nvPr>
        </p:nvSpPr>
        <p:spPr>
          <a:xfrm>
            <a:off x="8737600" y="6356352"/>
            <a:ext cx="2844800" cy="365125"/>
          </a:xfrm>
          <a:prstGeom prst="rect">
            <a:avLst/>
          </a:prstGeom>
        </p:spPr>
        <p:txBody>
          <a:bodyPr/>
          <a:lstStyle>
            <a:lvl1pPr algn="r">
              <a:defRPr sz="1600">
                <a:solidFill>
                  <a:srgbClr val="FFFFFF"/>
                </a:solidFill>
                <a:latin typeface="Arial Narrow"/>
                <a:ea typeface="+mn-ea"/>
                <a:cs typeface="Arial Narrow"/>
              </a:defRPr>
            </a:lvl1pPr>
          </a:lstStyle>
          <a:p>
            <a:pPr>
              <a:defRPr/>
            </a:pPr>
            <a:fld id="{D40CB9F6-8E35-4E4F-99BF-5545ACA555F0}" type="slidenum">
              <a:rPr lang="en-US" smtClean="0"/>
              <a:pPr>
                <a:defRPr/>
              </a:pPr>
              <a:t>‹#›</a:t>
            </a:fld>
            <a:endParaRPr lang="en-US" dirty="0"/>
          </a:p>
        </p:txBody>
      </p:sp>
    </p:spTree>
    <p:extLst>
      <p:ext uri="{BB962C8B-B14F-4D97-AF65-F5344CB8AC3E}">
        <p14:creationId xmlns:p14="http://schemas.microsoft.com/office/powerpoint/2010/main" val="510979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Space Scienc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41533F6-75AF-1849-86EB-8BF1F9A32302}"/>
              </a:ext>
            </a:extLst>
          </p:cNvPr>
          <p:cNvPicPr>
            <a:picLocks noChangeAspect="1"/>
          </p:cNvPicPr>
          <p:nvPr userDrawn="1"/>
        </p:nvPicPr>
        <p:blipFill>
          <a:blip r:embed="rId2">
            <a:extLst>
              <a:ext uri="{BEBA8EAE-BF5A-486C-A8C5-ECC9F3942E4B}">
                <a14:imgProps xmlns:a14="http://schemas.microsoft.com/office/drawing/2010/main">
                  <a14:imgLayer>
                    <a14:imgEffect>
                      <a14:sharpenSoften amount="-74000"/>
                    </a14:imgEffect>
                    <a14:imgEffect>
                      <a14:brightnessContrast bright="-30000"/>
                    </a14:imgEffect>
                  </a14:imgLayer>
                </a14:imgProps>
              </a:ext>
            </a:extLst>
          </a:blip>
          <a:stretch>
            <a:fillRect/>
          </a:stretch>
        </p:blipFill>
        <p:spPr>
          <a:xfrm>
            <a:off x="-1" y="5045"/>
            <a:ext cx="12183031" cy="6852955"/>
          </a:xfrm>
          <a:prstGeom prst="rect">
            <a:avLst/>
          </a:prstGeom>
        </p:spPr>
      </p:pic>
      <p:sp>
        <p:nvSpPr>
          <p:cNvPr id="19" name="Rectangle 162"/>
          <p:cNvSpPr>
            <a:spLocks noGrp="1" noChangeArrowheads="1"/>
          </p:cNvSpPr>
          <p:nvPr>
            <p:ph type="ctrTitle"/>
          </p:nvPr>
        </p:nvSpPr>
        <p:spPr>
          <a:xfrm>
            <a:off x="609611" y="285835"/>
            <a:ext cx="9914711" cy="644815"/>
          </a:xfrm>
          <a:prstGeom prst="rect">
            <a:avLst/>
          </a:prstGeom>
          <a:ln>
            <a:noFill/>
          </a:ln>
        </p:spPr>
        <p:txBody>
          <a:bodyPr anchor="ctr"/>
          <a:lstStyle>
            <a:lvl1pPr>
              <a:defRPr sz="4800" b="0">
                <a:latin typeface="Arial Narrow"/>
                <a:cs typeface="Arial Narrow"/>
              </a:defRPr>
            </a:lvl1pPr>
          </a:lstStyle>
          <a:p>
            <a:r>
              <a:rPr lang="en-US" dirty="0"/>
              <a:t>Click to edit Master title style</a:t>
            </a:r>
          </a:p>
        </p:txBody>
      </p:sp>
      <p:sp>
        <p:nvSpPr>
          <p:cNvPr id="20" name="Content Placeholder 2"/>
          <p:cNvSpPr>
            <a:spLocks noGrp="1"/>
          </p:cNvSpPr>
          <p:nvPr>
            <p:ph idx="1"/>
          </p:nvPr>
        </p:nvSpPr>
        <p:spPr>
          <a:xfrm>
            <a:off x="609600" y="1600201"/>
            <a:ext cx="10972800" cy="4525963"/>
          </a:xfrm>
          <a:prstGeom prst="rect">
            <a:avLst/>
          </a:prstGeom>
        </p:spPr>
        <p:txBody>
          <a:bodyPr/>
          <a:lstStyle>
            <a:lvl1pPr marL="0" indent="0">
              <a:buNone/>
              <a:defRPr sz="2667" b="0">
                <a:solidFill>
                  <a:srgbClr val="FFFFFF"/>
                </a:solidFill>
                <a:latin typeface="Arial Narrow"/>
                <a:cs typeface="Arial Narrow"/>
              </a:defRPr>
            </a:lvl1pPr>
            <a:lvl2pPr marL="609585" indent="0">
              <a:buNone/>
              <a:defRPr sz="2667" b="0" baseline="0">
                <a:solidFill>
                  <a:srgbClr val="FFFFFF"/>
                </a:solidFill>
                <a:latin typeface="+mn-lt"/>
                <a:cs typeface="Arial Narrow"/>
              </a:defRPr>
            </a:lvl2pPr>
            <a:lvl3pPr>
              <a:defRPr sz="2667">
                <a:solidFill>
                  <a:srgbClr val="FFFFFF"/>
                </a:solidFill>
                <a:latin typeface="Arial Narrow"/>
                <a:cs typeface="Arial Narrow"/>
              </a:defRPr>
            </a:lvl3pPr>
            <a:lvl4pPr>
              <a:defRPr sz="2667">
                <a:solidFill>
                  <a:srgbClr val="FFFFFF"/>
                </a:solidFill>
                <a:latin typeface="Arial Narrow"/>
                <a:cs typeface="Arial Narrow"/>
              </a:defRPr>
            </a:lvl4pPr>
            <a:lvl5pPr>
              <a:defRPr sz="2667">
                <a:solidFill>
                  <a:srgbClr val="FFFFFF"/>
                </a:solidFill>
                <a:latin typeface="Arial Narrow"/>
                <a:cs typeface="Arial Narrow"/>
              </a:defRPr>
            </a:lvl5pPr>
          </a:lstStyle>
          <a:p>
            <a:pPr lvl="0"/>
            <a:r>
              <a:rPr lang="en-US" dirty="0"/>
              <a:t>Click to edit Master text styles</a:t>
            </a:r>
          </a:p>
          <a:p>
            <a:pPr lvl="1"/>
            <a:r>
              <a:rPr lang="en-US" dirty="0"/>
              <a:t>Second level</a:t>
            </a:r>
          </a:p>
        </p:txBody>
      </p:sp>
      <p:sp>
        <p:nvSpPr>
          <p:cNvPr id="5" name="Slide Number Placeholder 5"/>
          <p:cNvSpPr>
            <a:spLocks noGrp="1"/>
          </p:cNvSpPr>
          <p:nvPr>
            <p:ph type="sldNum" sz="quarter" idx="10"/>
          </p:nvPr>
        </p:nvSpPr>
        <p:spPr>
          <a:xfrm>
            <a:off x="8737600" y="6356352"/>
            <a:ext cx="2844800" cy="365125"/>
          </a:xfrm>
          <a:prstGeom prst="rect">
            <a:avLst/>
          </a:prstGeom>
        </p:spPr>
        <p:txBody>
          <a:bodyPr/>
          <a:lstStyle>
            <a:lvl1pPr algn="r">
              <a:defRPr sz="1600">
                <a:solidFill>
                  <a:srgbClr val="FFFFFF"/>
                </a:solidFill>
                <a:latin typeface="Arial Narrow"/>
                <a:ea typeface="+mn-ea"/>
                <a:cs typeface="Arial Narrow"/>
              </a:defRPr>
            </a:lvl1pPr>
          </a:lstStyle>
          <a:p>
            <a:pPr>
              <a:defRPr/>
            </a:pPr>
            <a:fld id="{D40CB9F6-8E35-4E4F-99BF-5545ACA555F0}" type="slidenum">
              <a:rPr lang="en-US" smtClean="0"/>
              <a:pPr>
                <a:defRPr/>
              </a:pPr>
              <a:t>‹#›</a:t>
            </a:fld>
            <a:endParaRPr lang="en-US" dirty="0"/>
          </a:p>
        </p:txBody>
      </p:sp>
      <p:pic>
        <p:nvPicPr>
          <p:cNvPr id="7" name="Picture 6" descr="niw_print1500x1247ppi.png">
            <a:extLst>
              <a:ext uri="{FF2B5EF4-FFF2-40B4-BE49-F238E27FC236}">
                <a16:creationId xmlns:a16="http://schemas.microsoft.com/office/drawing/2014/main" id="{5406716E-3656-7140-892C-52FD033B695D}"/>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1341283" y="142523"/>
            <a:ext cx="850717" cy="711200"/>
          </a:xfrm>
          <a:prstGeom prst="rect">
            <a:avLst/>
          </a:prstGeom>
        </p:spPr>
      </p:pic>
    </p:spTree>
    <p:extLst>
      <p:ext uri="{BB962C8B-B14F-4D97-AF65-F5344CB8AC3E}">
        <p14:creationId xmlns:p14="http://schemas.microsoft.com/office/powerpoint/2010/main" val="690312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Pivot to the Mo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4647972-BC2E-154B-BDE6-0620DC804C94}"/>
              </a:ext>
            </a:extLst>
          </p:cNvPr>
          <p:cNvPicPr>
            <a:picLocks noChangeAspect="1"/>
          </p:cNvPicPr>
          <p:nvPr userDrawn="1"/>
        </p:nvPicPr>
        <p:blipFill>
          <a:blip r:embed="rId2">
            <a:extLst>
              <a:ext uri="{BEBA8EAE-BF5A-486C-A8C5-ECC9F3942E4B}">
                <a14:imgProps xmlns:a14="http://schemas.microsoft.com/office/drawing/2010/main">
                  <a14:imgLayer>
                    <a14:imgEffect>
                      <a14:sharpenSoften amount="-42000"/>
                    </a14:imgEffect>
                    <a14:imgEffect>
                      <a14:brightnessContrast bright="-30000"/>
                    </a14:imgEffect>
                  </a14:imgLayer>
                </a14:imgProps>
              </a:ext>
            </a:extLst>
          </a:blip>
          <a:stretch>
            <a:fillRect/>
          </a:stretch>
        </p:blipFill>
        <p:spPr>
          <a:xfrm>
            <a:off x="0" y="0"/>
            <a:ext cx="12192000" cy="6858000"/>
          </a:xfrm>
          <a:prstGeom prst="rect">
            <a:avLst/>
          </a:prstGeom>
        </p:spPr>
      </p:pic>
      <p:sp>
        <p:nvSpPr>
          <p:cNvPr id="19" name="Rectangle 162"/>
          <p:cNvSpPr>
            <a:spLocks noGrp="1" noChangeArrowheads="1"/>
          </p:cNvSpPr>
          <p:nvPr>
            <p:ph type="ctrTitle"/>
          </p:nvPr>
        </p:nvSpPr>
        <p:spPr>
          <a:xfrm>
            <a:off x="203200" y="177801"/>
            <a:ext cx="10731672" cy="644815"/>
          </a:xfrm>
          <a:prstGeom prst="rect">
            <a:avLst/>
          </a:prstGeom>
          <a:ln>
            <a:noFill/>
          </a:ln>
        </p:spPr>
        <p:txBody>
          <a:bodyPr anchor="ctr"/>
          <a:lstStyle>
            <a:lvl1pPr>
              <a:defRPr sz="4800" b="0">
                <a:effectLst>
                  <a:outerShdw blurRad="50800" dist="38100" dir="2700000" algn="tl" rotWithShape="0">
                    <a:prstClr val="black">
                      <a:alpha val="40000"/>
                    </a:prstClr>
                  </a:outerShdw>
                </a:effectLst>
                <a:latin typeface="Arial Narrow"/>
                <a:cs typeface="Arial Narrow"/>
              </a:defRPr>
            </a:lvl1pPr>
          </a:lstStyle>
          <a:p>
            <a:r>
              <a:rPr lang="en-US" dirty="0"/>
              <a:t>Click to edit Master title style</a:t>
            </a:r>
          </a:p>
        </p:txBody>
      </p:sp>
      <p:sp>
        <p:nvSpPr>
          <p:cNvPr id="20" name="Content Placeholder 2"/>
          <p:cNvSpPr>
            <a:spLocks noGrp="1"/>
          </p:cNvSpPr>
          <p:nvPr>
            <p:ph idx="1"/>
          </p:nvPr>
        </p:nvSpPr>
        <p:spPr>
          <a:xfrm>
            <a:off x="609600" y="1600201"/>
            <a:ext cx="10972800" cy="4525963"/>
          </a:xfrm>
          <a:prstGeom prst="rect">
            <a:avLst/>
          </a:prstGeom>
        </p:spPr>
        <p:txBody>
          <a:bodyPr/>
          <a:lstStyle>
            <a:lvl1pPr marL="0" indent="0">
              <a:buNone/>
              <a:defRPr sz="2667" b="0">
                <a:solidFill>
                  <a:srgbClr val="FFFFFF"/>
                </a:solidFill>
                <a:latin typeface="Arial Narrow"/>
                <a:cs typeface="Arial Narrow"/>
              </a:defRPr>
            </a:lvl1pPr>
            <a:lvl2pPr marL="609585" indent="0">
              <a:buNone/>
              <a:defRPr sz="2667" b="0" baseline="0">
                <a:solidFill>
                  <a:srgbClr val="FFFFFF"/>
                </a:solidFill>
                <a:latin typeface="+mn-lt"/>
                <a:cs typeface="Arial Narrow"/>
              </a:defRPr>
            </a:lvl2pPr>
            <a:lvl3pPr>
              <a:defRPr sz="2667">
                <a:solidFill>
                  <a:srgbClr val="FFFFFF"/>
                </a:solidFill>
                <a:latin typeface="Arial Narrow"/>
                <a:cs typeface="Arial Narrow"/>
              </a:defRPr>
            </a:lvl3pPr>
            <a:lvl4pPr>
              <a:defRPr sz="2667">
                <a:solidFill>
                  <a:srgbClr val="FFFFFF"/>
                </a:solidFill>
                <a:latin typeface="Arial Narrow"/>
                <a:cs typeface="Arial Narrow"/>
              </a:defRPr>
            </a:lvl4pPr>
            <a:lvl5pPr>
              <a:defRPr sz="2667">
                <a:solidFill>
                  <a:srgbClr val="FFFFFF"/>
                </a:solidFill>
                <a:latin typeface="Arial Narrow"/>
                <a:cs typeface="Arial Narrow"/>
              </a:defRPr>
            </a:lvl5pPr>
          </a:lstStyle>
          <a:p>
            <a:pPr lvl="0"/>
            <a:r>
              <a:rPr lang="en-US" dirty="0"/>
              <a:t>Click to edit Master text styles</a:t>
            </a:r>
          </a:p>
          <a:p>
            <a:pPr lvl="1"/>
            <a:r>
              <a:rPr lang="en-US" dirty="0"/>
              <a:t>Second level</a:t>
            </a:r>
          </a:p>
        </p:txBody>
      </p:sp>
      <p:pic>
        <p:nvPicPr>
          <p:cNvPr id="7" name="Picture 6" descr="niw_print1500x1247ppi.png">
            <a:extLst>
              <a:ext uri="{FF2B5EF4-FFF2-40B4-BE49-F238E27FC236}">
                <a16:creationId xmlns:a16="http://schemas.microsoft.com/office/drawing/2014/main" id="{1D264D50-7434-1E4A-AAB3-BA37D7D14C54}"/>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1341283" y="142523"/>
            <a:ext cx="850717" cy="711200"/>
          </a:xfrm>
          <a:prstGeom prst="rect">
            <a:avLst/>
          </a:prstGeom>
        </p:spPr>
      </p:pic>
      <p:pic>
        <p:nvPicPr>
          <p:cNvPr id="8" name="Picture 7">
            <a:extLst>
              <a:ext uri="{FF2B5EF4-FFF2-40B4-BE49-F238E27FC236}">
                <a16:creationId xmlns:a16="http://schemas.microsoft.com/office/drawing/2014/main" id="{5341EF8E-7433-9E46-B8F6-2A63FA9311F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 y="6150864"/>
            <a:ext cx="783489" cy="707136"/>
          </a:xfrm>
          <a:prstGeom prst="rect">
            <a:avLst/>
          </a:prstGeom>
        </p:spPr>
      </p:pic>
      <p:sp>
        <p:nvSpPr>
          <p:cNvPr id="9" name="Slide Number Placeholder 5">
            <a:extLst>
              <a:ext uri="{FF2B5EF4-FFF2-40B4-BE49-F238E27FC236}">
                <a16:creationId xmlns:a16="http://schemas.microsoft.com/office/drawing/2014/main" id="{1BDAF594-F810-D54B-82A8-48A61A74A600}"/>
              </a:ext>
            </a:extLst>
          </p:cNvPr>
          <p:cNvSpPr>
            <a:spLocks noGrp="1"/>
          </p:cNvSpPr>
          <p:nvPr>
            <p:ph type="sldNum" sz="quarter" idx="10"/>
          </p:nvPr>
        </p:nvSpPr>
        <p:spPr>
          <a:xfrm>
            <a:off x="11631875" y="6568723"/>
            <a:ext cx="508000" cy="289277"/>
          </a:xfrm>
          <a:prstGeom prst="rect">
            <a:avLst/>
          </a:prstGeom>
        </p:spPr>
        <p:txBody>
          <a:bodyPr anchor="ctr"/>
          <a:lstStyle>
            <a:lvl1pPr algn="r">
              <a:defRPr sz="1600" b="0" i="0">
                <a:solidFill>
                  <a:srgbClr val="FFFFFF"/>
                </a:solidFill>
                <a:latin typeface="Arial Narrow" panose="020B0604020202020204" pitchFamily="34" charset="0"/>
                <a:ea typeface="+mn-ea"/>
                <a:cs typeface="Arial Narrow" panose="020B0604020202020204" pitchFamily="34" charset="0"/>
              </a:defRPr>
            </a:lvl1pPr>
          </a:lstStyle>
          <a:p>
            <a:pPr>
              <a:defRPr/>
            </a:pPr>
            <a:fld id="{D40CB9F6-8E35-4E4F-99BF-5545ACA555F0}" type="slidenum">
              <a:rPr lang="en-US" smtClean="0"/>
              <a:pPr>
                <a:defRPr/>
              </a:pPr>
              <a:t>‹#›</a:t>
            </a:fld>
            <a:endParaRPr lang="en-US" dirty="0"/>
          </a:p>
        </p:txBody>
      </p:sp>
    </p:spTree>
    <p:extLst>
      <p:ext uri="{BB962C8B-B14F-4D97-AF65-F5344CB8AC3E}">
        <p14:creationId xmlns:p14="http://schemas.microsoft.com/office/powerpoint/2010/main" val="3850656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Pivot to the Moon 2">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E0176C6D-C16E-6B4F-A01A-3AE8C1350FA0}"/>
              </a:ext>
            </a:extLst>
          </p:cNvPr>
          <p:cNvGrpSpPr/>
          <p:nvPr userDrawn="1"/>
        </p:nvGrpSpPr>
        <p:grpSpPr>
          <a:xfrm>
            <a:off x="-207264" y="0"/>
            <a:ext cx="12399264" cy="6858000"/>
            <a:chOff x="-157507" y="0"/>
            <a:chExt cx="9301507" cy="5143500"/>
          </a:xfrm>
        </p:grpSpPr>
        <p:grpSp>
          <p:nvGrpSpPr>
            <p:cNvPr id="9" name="Group 8">
              <a:extLst>
                <a:ext uri="{FF2B5EF4-FFF2-40B4-BE49-F238E27FC236}">
                  <a16:creationId xmlns:a16="http://schemas.microsoft.com/office/drawing/2014/main" id="{598E49F8-D022-0F48-B38C-3482F33277BF}"/>
                </a:ext>
              </a:extLst>
            </p:cNvPr>
            <p:cNvGrpSpPr/>
            <p:nvPr/>
          </p:nvGrpSpPr>
          <p:grpSpPr>
            <a:xfrm>
              <a:off x="0" y="0"/>
              <a:ext cx="2155442" cy="5047922"/>
              <a:chOff x="-6258" y="0"/>
              <a:chExt cx="2154472" cy="5045651"/>
            </a:xfrm>
          </p:grpSpPr>
          <p:pic>
            <p:nvPicPr>
              <p:cNvPr id="11" name="Picture 10">
                <a:extLst>
                  <a:ext uri="{FF2B5EF4-FFF2-40B4-BE49-F238E27FC236}">
                    <a16:creationId xmlns:a16="http://schemas.microsoft.com/office/drawing/2014/main" id="{5E9F203D-C03B-D34E-A70C-822FF547C105}"/>
                  </a:ext>
                </a:extLst>
              </p:cNvPr>
              <p:cNvPicPr>
                <a:picLocks noChangeAspect="1"/>
              </p:cNvPicPr>
              <p:nvPr/>
            </p:nvPicPr>
            <p:blipFill>
              <a:blip r:embed="rId2"/>
              <a:stretch>
                <a:fillRect/>
              </a:stretch>
            </p:blipFill>
            <p:spPr>
              <a:xfrm>
                <a:off x="-6258" y="0"/>
                <a:ext cx="2008916" cy="5045651"/>
              </a:xfrm>
              <a:prstGeom prst="rect">
                <a:avLst/>
              </a:prstGeom>
            </p:spPr>
          </p:pic>
          <p:sp>
            <p:nvSpPr>
              <p:cNvPr id="12" name="Rectangle 11">
                <a:extLst>
                  <a:ext uri="{FF2B5EF4-FFF2-40B4-BE49-F238E27FC236}">
                    <a16:creationId xmlns:a16="http://schemas.microsoft.com/office/drawing/2014/main" id="{7240988A-C86E-C64E-BE04-AFC66867ECC5}"/>
                  </a:ext>
                </a:extLst>
              </p:cNvPr>
              <p:cNvSpPr/>
              <p:nvPr/>
            </p:nvSpPr>
            <p:spPr>
              <a:xfrm>
                <a:off x="-6258" y="1"/>
                <a:ext cx="2154472" cy="5041108"/>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5">
              <a:extLst>
                <a:ext uri="{FF2B5EF4-FFF2-40B4-BE49-F238E27FC236}">
                  <a16:creationId xmlns:a16="http://schemas.microsoft.com/office/drawing/2014/main" id="{89D1CD0B-198B-134D-8CEC-4791CEDCDCC0}"/>
                </a:ext>
              </a:extLst>
            </p:cNvPr>
            <p:cNvSpPr>
              <a:spLocks/>
            </p:cNvSpPr>
            <p:nvPr/>
          </p:nvSpPr>
          <p:spPr bwMode="auto">
            <a:xfrm>
              <a:off x="-157507" y="6814"/>
              <a:ext cx="9301507" cy="5136686"/>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blipFill>
              <a:blip r:embed="rId3" cstate="hqprint">
                <a:extLst>
                  <a:ext uri="{28A0092B-C50C-407E-A947-70E740481C1C}">
                    <a14:useLocalDpi xmlns:a14="http://schemas.microsoft.com/office/drawing/2010/main"/>
                  </a:ext>
                </a:extLst>
              </a:blip>
              <a:stretch>
                <a:fillRect l="72"/>
              </a:stretch>
            </a:blip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19" name="Rectangle 162"/>
          <p:cNvSpPr>
            <a:spLocks noGrp="1" noChangeArrowheads="1"/>
          </p:cNvSpPr>
          <p:nvPr>
            <p:ph type="ctrTitle"/>
          </p:nvPr>
        </p:nvSpPr>
        <p:spPr>
          <a:xfrm>
            <a:off x="203200" y="177801"/>
            <a:ext cx="10731672" cy="644815"/>
          </a:xfrm>
          <a:prstGeom prst="rect">
            <a:avLst/>
          </a:prstGeom>
          <a:ln>
            <a:noFill/>
          </a:ln>
        </p:spPr>
        <p:txBody>
          <a:bodyPr anchor="ctr"/>
          <a:lstStyle>
            <a:lvl1pPr>
              <a:defRPr sz="4800" b="0">
                <a:effectLst>
                  <a:outerShdw blurRad="50800" dist="38100" dir="2700000" algn="tl" rotWithShape="0">
                    <a:prstClr val="black">
                      <a:alpha val="40000"/>
                    </a:prstClr>
                  </a:outerShdw>
                </a:effectLst>
                <a:latin typeface="Arial Narrow"/>
                <a:cs typeface="Arial Narrow"/>
              </a:defRPr>
            </a:lvl1pPr>
          </a:lstStyle>
          <a:p>
            <a:r>
              <a:rPr lang="en-US" dirty="0"/>
              <a:t>Click to edit Master title style</a:t>
            </a:r>
          </a:p>
        </p:txBody>
      </p:sp>
      <p:sp>
        <p:nvSpPr>
          <p:cNvPr id="20" name="Content Placeholder 2"/>
          <p:cNvSpPr>
            <a:spLocks noGrp="1"/>
          </p:cNvSpPr>
          <p:nvPr>
            <p:ph idx="1"/>
          </p:nvPr>
        </p:nvSpPr>
        <p:spPr>
          <a:xfrm>
            <a:off x="609600" y="1600201"/>
            <a:ext cx="10972800" cy="4525963"/>
          </a:xfrm>
          <a:prstGeom prst="rect">
            <a:avLst/>
          </a:prstGeom>
        </p:spPr>
        <p:txBody>
          <a:bodyPr/>
          <a:lstStyle>
            <a:lvl1pPr marL="0" indent="0">
              <a:buNone/>
              <a:defRPr sz="2667" b="0">
                <a:solidFill>
                  <a:srgbClr val="FFFFFF"/>
                </a:solidFill>
                <a:latin typeface="Arial Narrow"/>
                <a:cs typeface="Arial Narrow"/>
              </a:defRPr>
            </a:lvl1pPr>
            <a:lvl2pPr marL="609585" indent="0">
              <a:buNone/>
              <a:defRPr sz="2667" b="0" baseline="0">
                <a:solidFill>
                  <a:srgbClr val="FFFFFF"/>
                </a:solidFill>
                <a:latin typeface="+mn-lt"/>
                <a:cs typeface="Arial Narrow"/>
              </a:defRPr>
            </a:lvl2pPr>
            <a:lvl3pPr>
              <a:defRPr sz="2667">
                <a:solidFill>
                  <a:srgbClr val="FFFFFF"/>
                </a:solidFill>
                <a:latin typeface="Arial Narrow"/>
                <a:cs typeface="Arial Narrow"/>
              </a:defRPr>
            </a:lvl3pPr>
            <a:lvl4pPr>
              <a:defRPr sz="2667">
                <a:solidFill>
                  <a:srgbClr val="FFFFFF"/>
                </a:solidFill>
                <a:latin typeface="Arial Narrow"/>
                <a:cs typeface="Arial Narrow"/>
              </a:defRPr>
            </a:lvl4pPr>
            <a:lvl5pPr>
              <a:defRPr sz="2667">
                <a:solidFill>
                  <a:srgbClr val="FFFFFF"/>
                </a:solidFill>
                <a:latin typeface="Arial Narrow"/>
                <a:cs typeface="Arial Narrow"/>
              </a:defRPr>
            </a:lvl5pPr>
          </a:lstStyle>
          <a:p>
            <a:pPr lvl="0"/>
            <a:r>
              <a:rPr lang="en-US" dirty="0"/>
              <a:t>Click to edit Master text styles</a:t>
            </a:r>
          </a:p>
          <a:p>
            <a:pPr lvl="1"/>
            <a:r>
              <a:rPr lang="en-US" dirty="0"/>
              <a:t>Second level</a:t>
            </a:r>
          </a:p>
        </p:txBody>
      </p:sp>
      <p:sp>
        <p:nvSpPr>
          <p:cNvPr id="5" name="Slide Number Placeholder 5"/>
          <p:cNvSpPr>
            <a:spLocks noGrp="1"/>
          </p:cNvSpPr>
          <p:nvPr>
            <p:ph type="sldNum" sz="quarter" idx="10"/>
          </p:nvPr>
        </p:nvSpPr>
        <p:spPr>
          <a:xfrm>
            <a:off x="11673328" y="6489642"/>
            <a:ext cx="518673" cy="365125"/>
          </a:xfrm>
          <a:prstGeom prst="rect">
            <a:avLst/>
          </a:prstGeom>
        </p:spPr>
        <p:txBody>
          <a:bodyPr/>
          <a:lstStyle>
            <a:lvl1pPr algn="r">
              <a:defRPr sz="1600">
                <a:solidFill>
                  <a:srgbClr val="FFFFFF"/>
                </a:solidFill>
                <a:latin typeface="Arial Narrow"/>
                <a:ea typeface="+mn-ea"/>
                <a:cs typeface="Arial Narrow"/>
              </a:defRPr>
            </a:lvl1pPr>
          </a:lstStyle>
          <a:p>
            <a:pPr>
              <a:defRPr/>
            </a:pPr>
            <a:fld id="{D40CB9F6-8E35-4E4F-99BF-5545ACA555F0}" type="slidenum">
              <a:rPr lang="en-US" smtClean="0"/>
              <a:pPr>
                <a:defRPr/>
              </a:pPr>
              <a:t>‹#›</a:t>
            </a:fld>
            <a:endParaRPr lang="en-US" dirty="0"/>
          </a:p>
        </p:txBody>
      </p:sp>
      <p:pic>
        <p:nvPicPr>
          <p:cNvPr id="7" name="Picture 6" descr="niw_print1500x1247ppi.png">
            <a:extLst>
              <a:ext uri="{FF2B5EF4-FFF2-40B4-BE49-F238E27FC236}">
                <a16:creationId xmlns:a16="http://schemas.microsoft.com/office/drawing/2014/main" id="{1D264D50-7434-1E4A-AAB3-BA37D7D14C54}"/>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11341283" y="142523"/>
            <a:ext cx="850717" cy="711200"/>
          </a:xfrm>
          <a:prstGeom prst="rect">
            <a:avLst/>
          </a:prstGeom>
        </p:spPr>
      </p:pic>
      <p:pic>
        <p:nvPicPr>
          <p:cNvPr id="13" name="Picture 12">
            <a:extLst>
              <a:ext uri="{FF2B5EF4-FFF2-40B4-BE49-F238E27FC236}">
                <a16:creationId xmlns:a16="http://schemas.microsoft.com/office/drawing/2014/main" id="{712E9D16-F64A-084F-9393-950C782D5B5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 y="6150864"/>
            <a:ext cx="783489" cy="707136"/>
          </a:xfrm>
          <a:prstGeom prst="rect">
            <a:avLst/>
          </a:prstGeom>
        </p:spPr>
      </p:pic>
    </p:spTree>
    <p:extLst>
      <p:ext uri="{BB962C8B-B14F-4D97-AF65-F5344CB8AC3E}">
        <p14:creationId xmlns:p14="http://schemas.microsoft.com/office/powerpoint/2010/main" val="3176112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Earth Science">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C6132DDC-016C-574E-9554-A63F7F49D8F6}"/>
              </a:ext>
            </a:extLst>
          </p:cNvPr>
          <p:cNvGrpSpPr/>
          <p:nvPr userDrawn="1"/>
        </p:nvGrpSpPr>
        <p:grpSpPr>
          <a:xfrm>
            <a:off x="-451552" y="0"/>
            <a:ext cx="12643552" cy="6858000"/>
            <a:chOff x="-338664" y="0"/>
            <a:chExt cx="9482664" cy="5143500"/>
          </a:xfrm>
        </p:grpSpPr>
        <p:pic>
          <p:nvPicPr>
            <p:cNvPr id="14" name="Content Placeholder 5">
              <a:extLst>
                <a:ext uri="{FF2B5EF4-FFF2-40B4-BE49-F238E27FC236}">
                  <a16:creationId xmlns:a16="http://schemas.microsoft.com/office/drawing/2014/main" id="{7BBB07FB-DF3E-A647-9E1A-47C8A5344B96}"/>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r="1055" b="1818"/>
            <a:stretch/>
          </p:blipFill>
          <p:spPr>
            <a:xfrm>
              <a:off x="0" y="0"/>
              <a:ext cx="9144000" cy="5143500"/>
            </a:xfrm>
            <a:prstGeom prst="rect">
              <a:avLst/>
            </a:prstGeom>
          </p:spPr>
        </p:pic>
        <p:grpSp>
          <p:nvGrpSpPr>
            <p:cNvPr id="15" name="Group 14">
              <a:extLst>
                <a:ext uri="{FF2B5EF4-FFF2-40B4-BE49-F238E27FC236}">
                  <a16:creationId xmlns:a16="http://schemas.microsoft.com/office/drawing/2014/main" id="{773EDFF3-AB0F-5244-9E8F-3557AC5A94E0}"/>
                </a:ext>
              </a:extLst>
            </p:cNvPr>
            <p:cNvGrpSpPr/>
            <p:nvPr/>
          </p:nvGrpSpPr>
          <p:grpSpPr>
            <a:xfrm>
              <a:off x="-338664" y="0"/>
              <a:ext cx="9482664" cy="5143500"/>
              <a:chOff x="-338664" y="0"/>
              <a:chExt cx="9482664" cy="5143500"/>
            </a:xfrm>
          </p:grpSpPr>
          <p:sp>
            <p:nvSpPr>
              <p:cNvPr id="16" name="Freeform 5">
                <a:extLst>
                  <a:ext uri="{FF2B5EF4-FFF2-40B4-BE49-F238E27FC236}">
                    <a16:creationId xmlns:a16="http://schemas.microsoft.com/office/drawing/2014/main" id="{BA504421-3E28-2141-8A4F-5DAF763BD652}"/>
                  </a:ext>
                </a:extLst>
              </p:cNvPr>
              <p:cNvSpPr>
                <a:spLocks/>
              </p:cNvSpPr>
              <p:nvPr/>
            </p:nvSpPr>
            <p:spPr bwMode="auto">
              <a:xfrm>
                <a:off x="-338664" y="6814"/>
                <a:ext cx="9301507" cy="5136686"/>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Rectangle 16">
                <a:extLst>
                  <a:ext uri="{FF2B5EF4-FFF2-40B4-BE49-F238E27FC236}">
                    <a16:creationId xmlns:a16="http://schemas.microsoft.com/office/drawing/2014/main" id="{4A4165F8-D846-1C43-8786-8F1AF8009661}"/>
                  </a:ext>
                </a:extLst>
              </p:cNvPr>
              <p:cNvSpPr/>
              <p:nvPr/>
            </p:nvSpPr>
            <p:spPr>
              <a:xfrm>
                <a:off x="8686800" y="0"/>
                <a:ext cx="457200" cy="51435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19" name="Rectangle 162"/>
          <p:cNvSpPr>
            <a:spLocks noGrp="1" noChangeArrowheads="1"/>
          </p:cNvSpPr>
          <p:nvPr>
            <p:ph type="ctrTitle"/>
          </p:nvPr>
        </p:nvSpPr>
        <p:spPr>
          <a:xfrm>
            <a:off x="609611" y="285835"/>
            <a:ext cx="10731672" cy="644815"/>
          </a:xfrm>
          <a:prstGeom prst="rect">
            <a:avLst/>
          </a:prstGeom>
          <a:ln>
            <a:noFill/>
          </a:ln>
        </p:spPr>
        <p:txBody>
          <a:bodyPr anchor="ctr"/>
          <a:lstStyle>
            <a:lvl1pPr>
              <a:defRPr sz="4800" b="0">
                <a:effectLst>
                  <a:outerShdw blurRad="50800" dist="38100" dir="2700000" algn="tl" rotWithShape="0">
                    <a:prstClr val="black">
                      <a:alpha val="40000"/>
                    </a:prstClr>
                  </a:outerShdw>
                </a:effectLst>
                <a:latin typeface="Arial Narrow"/>
                <a:cs typeface="Arial Narrow"/>
              </a:defRPr>
            </a:lvl1pPr>
          </a:lstStyle>
          <a:p>
            <a:r>
              <a:rPr lang="en-US" dirty="0"/>
              <a:t>Click to edit Master title style</a:t>
            </a:r>
          </a:p>
        </p:txBody>
      </p:sp>
      <p:sp>
        <p:nvSpPr>
          <p:cNvPr id="20" name="Content Placeholder 2"/>
          <p:cNvSpPr>
            <a:spLocks noGrp="1"/>
          </p:cNvSpPr>
          <p:nvPr>
            <p:ph idx="1"/>
          </p:nvPr>
        </p:nvSpPr>
        <p:spPr>
          <a:xfrm>
            <a:off x="609600" y="1600201"/>
            <a:ext cx="10972800" cy="4525963"/>
          </a:xfrm>
          <a:prstGeom prst="rect">
            <a:avLst/>
          </a:prstGeom>
        </p:spPr>
        <p:txBody>
          <a:bodyPr/>
          <a:lstStyle>
            <a:lvl1pPr marL="0" indent="0">
              <a:buNone/>
              <a:defRPr sz="2667" b="0">
                <a:solidFill>
                  <a:srgbClr val="FFFFFF"/>
                </a:solidFill>
                <a:latin typeface="Arial Narrow"/>
                <a:cs typeface="Arial Narrow"/>
              </a:defRPr>
            </a:lvl1pPr>
            <a:lvl2pPr marL="609585" indent="0">
              <a:buNone/>
              <a:defRPr sz="2667" b="0" baseline="0">
                <a:solidFill>
                  <a:srgbClr val="FFFFFF"/>
                </a:solidFill>
                <a:latin typeface="+mn-lt"/>
                <a:cs typeface="Arial Narrow"/>
              </a:defRPr>
            </a:lvl2pPr>
            <a:lvl3pPr>
              <a:defRPr sz="2667">
                <a:solidFill>
                  <a:srgbClr val="FFFFFF"/>
                </a:solidFill>
                <a:latin typeface="Arial Narrow"/>
                <a:cs typeface="Arial Narrow"/>
              </a:defRPr>
            </a:lvl3pPr>
            <a:lvl4pPr>
              <a:defRPr sz="2667">
                <a:solidFill>
                  <a:srgbClr val="FFFFFF"/>
                </a:solidFill>
                <a:latin typeface="Arial Narrow"/>
                <a:cs typeface="Arial Narrow"/>
              </a:defRPr>
            </a:lvl4pPr>
            <a:lvl5pPr>
              <a:defRPr sz="2667">
                <a:solidFill>
                  <a:srgbClr val="FFFFFF"/>
                </a:solidFill>
                <a:latin typeface="Arial Narrow"/>
                <a:cs typeface="Arial Narrow"/>
              </a:defRPr>
            </a:lvl5pPr>
          </a:lstStyle>
          <a:p>
            <a:pPr lvl="0"/>
            <a:r>
              <a:rPr lang="en-US" dirty="0"/>
              <a:t>Click to edit Master text styles</a:t>
            </a:r>
          </a:p>
          <a:p>
            <a:pPr lvl="1"/>
            <a:r>
              <a:rPr lang="en-US" dirty="0"/>
              <a:t>Second level</a:t>
            </a:r>
          </a:p>
        </p:txBody>
      </p:sp>
      <p:sp>
        <p:nvSpPr>
          <p:cNvPr id="5" name="Slide Number Placeholder 5"/>
          <p:cNvSpPr>
            <a:spLocks noGrp="1"/>
          </p:cNvSpPr>
          <p:nvPr>
            <p:ph type="sldNum" sz="quarter" idx="10"/>
          </p:nvPr>
        </p:nvSpPr>
        <p:spPr>
          <a:xfrm>
            <a:off x="11673328" y="6489642"/>
            <a:ext cx="518673" cy="365125"/>
          </a:xfrm>
          <a:prstGeom prst="rect">
            <a:avLst/>
          </a:prstGeom>
        </p:spPr>
        <p:txBody>
          <a:bodyPr/>
          <a:lstStyle>
            <a:lvl1pPr algn="r">
              <a:defRPr sz="1600">
                <a:solidFill>
                  <a:srgbClr val="FFFFFF"/>
                </a:solidFill>
                <a:latin typeface="Arial Narrow"/>
                <a:ea typeface="+mn-ea"/>
                <a:cs typeface="Arial Narrow"/>
              </a:defRPr>
            </a:lvl1pPr>
          </a:lstStyle>
          <a:p>
            <a:pPr>
              <a:defRPr/>
            </a:pPr>
            <a:fld id="{D40CB9F6-8E35-4E4F-99BF-5545ACA555F0}" type="slidenum">
              <a:rPr lang="en-US" smtClean="0"/>
              <a:pPr>
                <a:defRPr/>
              </a:pPr>
              <a:t>‹#›</a:t>
            </a:fld>
            <a:endParaRPr lang="en-US" dirty="0"/>
          </a:p>
        </p:txBody>
      </p:sp>
      <p:pic>
        <p:nvPicPr>
          <p:cNvPr id="7" name="Picture 6" descr="niw_print1500x1247ppi.png">
            <a:extLst>
              <a:ext uri="{FF2B5EF4-FFF2-40B4-BE49-F238E27FC236}">
                <a16:creationId xmlns:a16="http://schemas.microsoft.com/office/drawing/2014/main" id="{1D264D50-7434-1E4A-AAB3-BA37D7D14C54}"/>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1341283" y="142523"/>
            <a:ext cx="850717" cy="711200"/>
          </a:xfrm>
          <a:prstGeom prst="rect">
            <a:avLst/>
          </a:prstGeom>
        </p:spPr>
      </p:pic>
    </p:spTree>
    <p:extLst>
      <p:ext uri="{BB962C8B-B14F-4D97-AF65-F5344CB8AC3E}">
        <p14:creationId xmlns:p14="http://schemas.microsoft.com/office/powerpoint/2010/main" val="3367869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Human In Space">
    <p:spTree>
      <p:nvGrpSpPr>
        <p:cNvPr id="1" name=""/>
        <p:cNvGrpSpPr/>
        <p:nvPr/>
      </p:nvGrpSpPr>
      <p:grpSpPr>
        <a:xfrm>
          <a:off x="0" y="0"/>
          <a:ext cx="0" cy="0"/>
          <a:chOff x="0" y="0"/>
          <a:chExt cx="0" cy="0"/>
        </a:xfrm>
      </p:grpSpPr>
      <p:pic>
        <p:nvPicPr>
          <p:cNvPr id="8" name="Content Placeholder 5">
            <a:extLst>
              <a:ext uri="{FF2B5EF4-FFF2-40B4-BE49-F238E27FC236}">
                <a16:creationId xmlns:a16="http://schemas.microsoft.com/office/drawing/2014/main" id="{F4F49FB5-2407-594C-948D-F97224546B40}"/>
              </a:ext>
            </a:extLst>
          </p:cNvPr>
          <p:cNvPicPr>
            <a:picLocks noChangeAspect="1"/>
          </p:cNvPicPr>
          <p:nvPr userDrawn="1"/>
        </p:nvPicPr>
        <p:blipFill rotWithShape="1">
          <a:blip r:embed="rId2">
            <a:extLst>
              <a:ext uri="{BEBA8EAE-BF5A-486C-A8C5-ECC9F3942E4B}">
                <a14:imgProps xmlns:a14="http://schemas.microsoft.com/office/drawing/2010/main">
                  <a14:imgLayer>
                    <a14:imgEffect>
                      <a14:sharpenSoften amount="-41000"/>
                    </a14:imgEffect>
                    <a14:imgEffect>
                      <a14:brightnessContrast bright="-5800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9" name="Rectangle 162"/>
          <p:cNvSpPr>
            <a:spLocks noGrp="1" noChangeArrowheads="1"/>
          </p:cNvSpPr>
          <p:nvPr>
            <p:ph type="ctrTitle"/>
          </p:nvPr>
        </p:nvSpPr>
        <p:spPr>
          <a:xfrm>
            <a:off x="609611" y="285835"/>
            <a:ext cx="10731672" cy="644815"/>
          </a:xfrm>
          <a:prstGeom prst="rect">
            <a:avLst/>
          </a:prstGeom>
          <a:ln>
            <a:noFill/>
          </a:ln>
        </p:spPr>
        <p:txBody>
          <a:bodyPr anchor="ctr"/>
          <a:lstStyle>
            <a:lvl1pPr>
              <a:defRPr sz="4800" b="0">
                <a:effectLst>
                  <a:outerShdw blurRad="50800" dist="38100" dir="2700000" algn="tl" rotWithShape="0">
                    <a:prstClr val="black">
                      <a:alpha val="40000"/>
                    </a:prstClr>
                  </a:outerShdw>
                </a:effectLst>
                <a:latin typeface="Arial Narrow"/>
                <a:cs typeface="Arial Narrow"/>
              </a:defRPr>
            </a:lvl1pPr>
          </a:lstStyle>
          <a:p>
            <a:r>
              <a:rPr lang="en-US" dirty="0"/>
              <a:t>Click to edit Master title style</a:t>
            </a:r>
          </a:p>
        </p:txBody>
      </p:sp>
      <p:sp>
        <p:nvSpPr>
          <p:cNvPr id="20" name="Content Placeholder 2"/>
          <p:cNvSpPr>
            <a:spLocks noGrp="1"/>
          </p:cNvSpPr>
          <p:nvPr>
            <p:ph idx="1"/>
          </p:nvPr>
        </p:nvSpPr>
        <p:spPr>
          <a:xfrm>
            <a:off x="609600" y="1600201"/>
            <a:ext cx="10972800" cy="4525963"/>
          </a:xfrm>
          <a:prstGeom prst="rect">
            <a:avLst/>
          </a:prstGeom>
        </p:spPr>
        <p:txBody>
          <a:bodyPr/>
          <a:lstStyle>
            <a:lvl1pPr marL="0" indent="0">
              <a:buNone/>
              <a:defRPr sz="2667" b="0">
                <a:solidFill>
                  <a:srgbClr val="FFFFFF"/>
                </a:solidFill>
                <a:latin typeface="Arial Narrow"/>
                <a:cs typeface="Arial Narrow"/>
              </a:defRPr>
            </a:lvl1pPr>
            <a:lvl2pPr marL="609585" indent="0">
              <a:buNone/>
              <a:defRPr sz="2667" b="0" baseline="0">
                <a:solidFill>
                  <a:srgbClr val="FFFFFF"/>
                </a:solidFill>
                <a:latin typeface="+mn-lt"/>
                <a:cs typeface="Arial Narrow"/>
              </a:defRPr>
            </a:lvl2pPr>
            <a:lvl3pPr>
              <a:defRPr sz="2667">
                <a:solidFill>
                  <a:srgbClr val="FFFFFF"/>
                </a:solidFill>
                <a:latin typeface="Arial Narrow"/>
                <a:cs typeface="Arial Narrow"/>
              </a:defRPr>
            </a:lvl3pPr>
            <a:lvl4pPr>
              <a:defRPr sz="2667">
                <a:solidFill>
                  <a:srgbClr val="FFFFFF"/>
                </a:solidFill>
                <a:latin typeface="Arial Narrow"/>
                <a:cs typeface="Arial Narrow"/>
              </a:defRPr>
            </a:lvl4pPr>
            <a:lvl5pPr>
              <a:defRPr sz="2667">
                <a:solidFill>
                  <a:srgbClr val="FFFFFF"/>
                </a:solidFill>
                <a:latin typeface="Arial Narrow"/>
                <a:cs typeface="Arial Narrow"/>
              </a:defRPr>
            </a:lvl5pPr>
          </a:lstStyle>
          <a:p>
            <a:pPr lvl="0"/>
            <a:r>
              <a:rPr lang="en-US" dirty="0"/>
              <a:t>Click to edit Master text styles</a:t>
            </a:r>
          </a:p>
          <a:p>
            <a:pPr lvl="1"/>
            <a:r>
              <a:rPr lang="en-US" dirty="0"/>
              <a:t>Second level</a:t>
            </a:r>
          </a:p>
        </p:txBody>
      </p:sp>
      <p:sp>
        <p:nvSpPr>
          <p:cNvPr id="5" name="Slide Number Placeholder 5"/>
          <p:cNvSpPr>
            <a:spLocks noGrp="1"/>
          </p:cNvSpPr>
          <p:nvPr>
            <p:ph type="sldNum" sz="quarter" idx="10"/>
          </p:nvPr>
        </p:nvSpPr>
        <p:spPr>
          <a:xfrm>
            <a:off x="11655845" y="6467620"/>
            <a:ext cx="536155" cy="365125"/>
          </a:xfrm>
          <a:prstGeom prst="rect">
            <a:avLst/>
          </a:prstGeom>
        </p:spPr>
        <p:txBody>
          <a:bodyPr/>
          <a:lstStyle>
            <a:lvl1pPr algn="r">
              <a:defRPr sz="1600">
                <a:solidFill>
                  <a:srgbClr val="FFFFFF"/>
                </a:solidFill>
                <a:latin typeface="Arial Narrow"/>
                <a:ea typeface="+mn-ea"/>
                <a:cs typeface="Arial Narrow"/>
              </a:defRPr>
            </a:lvl1pPr>
          </a:lstStyle>
          <a:p>
            <a:pPr>
              <a:defRPr/>
            </a:pPr>
            <a:fld id="{D40CB9F6-8E35-4E4F-99BF-5545ACA555F0}" type="slidenum">
              <a:rPr lang="en-US" smtClean="0"/>
              <a:pPr>
                <a:defRPr/>
              </a:pPr>
              <a:t>‹#›</a:t>
            </a:fld>
            <a:endParaRPr lang="en-US" dirty="0"/>
          </a:p>
        </p:txBody>
      </p:sp>
      <p:pic>
        <p:nvPicPr>
          <p:cNvPr id="7" name="Picture 6" descr="niw_print1500x1247ppi.png">
            <a:extLst>
              <a:ext uri="{FF2B5EF4-FFF2-40B4-BE49-F238E27FC236}">
                <a16:creationId xmlns:a16="http://schemas.microsoft.com/office/drawing/2014/main" id="{1D264D50-7434-1E4A-AAB3-BA37D7D14C54}"/>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1341283" y="142523"/>
            <a:ext cx="850717" cy="711200"/>
          </a:xfrm>
          <a:prstGeom prst="rect">
            <a:avLst/>
          </a:prstGeom>
        </p:spPr>
      </p:pic>
    </p:spTree>
    <p:extLst>
      <p:ext uri="{BB962C8B-B14F-4D97-AF65-F5344CB8AC3E}">
        <p14:creationId xmlns:p14="http://schemas.microsoft.com/office/powerpoint/2010/main" val="4217494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5333" b="1" cap="all">
                <a:latin typeface="Arial Narrow"/>
                <a:cs typeface="Arial Narrow"/>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667">
                <a:solidFill>
                  <a:schemeClr val="tx1">
                    <a:tint val="75000"/>
                  </a:schemeClr>
                </a:solidFill>
                <a:latin typeface="Arial Narrow"/>
                <a:cs typeface="Arial Narrow"/>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dirty="0"/>
              <a:t>Click to edit Master text styles</a:t>
            </a:r>
          </a:p>
        </p:txBody>
      </p:sp>
      <p:sp>
        <p:nvSpPr>
          <p:cNvPr id="4" name="Slide Number Placeholder 5"/>
          <p:cNvSpPr>
            <a:spLocks noGrp="1"/>
          </p:cNvSpPr>
          <p:nvPr>
            <p:ph type="sldNum" sz="quarter" idx="10"/>
          </p:nvPr>
        </p:nvSpPr>
        <p:spPr>
          <a:xfrm>
            <a:off x="8737600" y="6356352"/>
            <a:ext cx="2844800" cy="365125"/>
          </a:xfrm>
          <a:prstGeom prst="rect">
            <a:avLst/>
          </a:prstGeom>
        </p:spPr>
        <p:txBody>
          <a:bodyPr/>
          <a:lstStyle>
            <a:lvl1pPr>
              <a:defRPr sz="2400">
                <a:solidFill>
                  <a:prstClr val="black"/>
                </a:solidFill>
                <a:latin typeface="Arial Narrow"/>
                <a:ea typeface="+mn-ea"/>
                <a:cs typeface="Arial Narrow"/>
              </a:defRPr>
            </a:lvl1pPr>
          </a:lstStyle>
          <a:p>
            <a:pPr>
              <a:defRPr/>
            </a:pPr>
            <a:fld id="{862A2C83-1797-CE42-8563-8F68A4DDF1F6}" type="slidenum">
              <a:rPr lang="en-US" smtClean="0"/>
              <a:pPr>
                <a:defRPr/>
              </a:pPr>
              <a:t>‹#›</a:t>
            </a:fld>
            <a:endParaRPr lang="en-US"/>
          </a:p>
        </p:txBody>
      </p:sp>
      <p:pic>
        <p:nvPicPr>
          <p:cNvPr id="8" name="Picture 5"/>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0"/>
            <a:ext cx="12175067"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417098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16440" y="102497"/>
            <a:ext cx="10768544" cy="743643"/>
          </a:xfrm>
          <a:prstGeom prst="rect">
            <a:avLst/>
          </a:prstGeom>
        </p:spPr>
        <p:txBody>
          <a:bodyPr/>
          <a:lstStyle>
            <a:lvl1pPr>
              <a:defRPr>
                <a:latin typeface="Arial Narrow"/>
                <a:cs typeface="Arial Narrow"/>
              </a:defRPr>
            </a:lvl1pPr>
          </a:lstStyle>
          <a:p>
            <a:r>
              <a:rPr lang="en-US"/>
              <a:t>Click to edit Master title style</a:t>
            </a:r>
            <a:endParaRPr lang="en-US" dirty="0"/>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3200">
                <a:latin typeface="Arial Narrow"/>
                <a:cs typeface="Arial Narrow"/>
              </a:defRPr>
            </a:lvl1pPr>
            <a:lvl2pPr>
              <a:defRPr sz="2667">
                <a:latin typeface="Arial Narrow"/>
                <a:cs typeface="Arial Narrow"/>
              </a:defRPr>
            </a:lvl2pPr>
            <a:lvl3pPr>
              <a:defRPr sz="2400">
                <a:latin typeface="Arial Narrow"/>
                <a:cs typeface="Arial Narrow"/>
              </a:defRPr>
            </a:lvl3pPr>
            <a:lvl4pPr>
              <a:defRPr sz="2133">
                <a:latin typeface="Arial Narrow"/>
                <a:cs typeface="Arial Narrow"/>
              </a:defRPr>
            </a:lvl4pPr>
            <a:lvl5pPr>
              <a:defRPr sz="2133">
                <a:latin typeface="Arial Narrow"/>
                <a:cs typeface="Arial Narrow"/>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3200">
                <a:latin typeface="Arial Narrow"/>
                <a:cs typeface="Arial Narrow"/>
              </a:defRPr>
            </a:lvl1pPr>
            <a:lvl2pPr>
              <a:defRPr sz="2667">
                <a:latin typeface="Arial Narrow"/>
                <a:cs typeface="Arial Narrow"/>
              </a:defRPr>
            </a:lvl2pPr>
            <a:lvl3pPr>
              <a:defRPr sz="2400">
                <a:latin typeface="Arial Narrow"/>
                <a:cs typeface="Arial Narrow"/>
              </a:defRPr>
            </a:lvl3pPr>
            <a:lvl4pPr>
              <a:defRPr sz="2133">
                <a:latin typeface="Arial Narrow"/>
                <a:cs typeface="Arial Narrow"/>
              </a:defRPr>
            </a:lvl4pPr>
            <a:lvl5pPr>
              <a:defRPr sz="2133">
                <a:latin typeface="Arial Narrow"/>
                <a:cs typeface="Arial Narrow"/>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a:xfrm>
            <a:off x="8737600" y="6356352"/>
            <a:ext cx="2844800" cy="365125"/>
          </a:xfrm>
          <a:prstGeom prst="rect">
            <a:avLst/>
          </a:prstGeom>
        </p:spPr>
        <p:txBody>
          <a:bodyPr/>
          <a:lstStyle>
            <a:lvl1pPr>
              <a:defRPr sz="2400">
                <a:solidFill>
                  <a:prstClr val="black"/>
                </a:solidFill>
                <a:latin typeface="Arial Narrow"/>
                <a:ea typeface="+mn-ea"/>
                <a:cs typeface="Arial Narrow"/>
              </a:defRPr>
            </a:lvl1pPr>
          </a:lstStyle>
          <a:p>
            <a:pPr>
              <a:defRPr/>
            </a:pPr>
            <a:fld id="{41245765-42FB-964E-9516-E9D46E45E66C}" type="slidenum">
              <a:rPr lang="en-US" smtClean="0"/>
              <a:pPr>
                <a:defRPr/>
              </a:pPr>
              <a:t>‹#›</a:t>
            </a:fld>
            <a:endParaRPr lang="en-US"/>
          </a:p>
        </p:txBody>
      </p:sp>
    </p:spTree>
    <p:extLst>
      <p:ext uri="{BB962C8B-B14F-4D97-AF65-F5344CB8AC3E}">
        <p14:creationId xmlns:p14="http://schemas.microsoft.com/office/powerpoint/2010/main" val="1211272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16440" y="102497"/>
            <a:ext cx="10768544" cy="743643"/>
          </a:xfrm>
          <a:prstGeom prst="rect">
            <a:avLst/>
          </a:prstGeom>
        </p:spPr>
        <p:txBody>
          <a:bodyPr/>
          <a:lstStyle>
            <a:lvl1pPr>
              <a:defRPr>
                <a:latin typeface="Arial Narrow"/>
                <a:cs typeface="Arial Narrow"/>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a:prstGeom prst="rect">
            <a:avLst/>
          </a:prstGeom>
        </p:spPr>
        <p:txBody>
          <a:bodyPr anchor="b"/>
          <a:lstStyle>
            <a:lvl1pPr marL="0" indent="0">
              <a:buNone/>
              <a:defRPr sz="2667" b="1">
                <a:latin typeface="Arial Narrow"/>
                <a:cs typeface="Arial Narrow"/>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667">
                <a:latin typeface="Arial Narrow"/>
                <a:cs typeface="Arial Narrow"/>
              </a:defRPr>
            </a:lvl1pPr>
            <a:lvl2pPr>
              <a:defRPr sz="2400">
                <a:latin typeface="Arial Narrow"/>
                <a:cs typeface="Arial Narrow"/>
              </a:defRPr>
            </a:lvl2pPr>
            <a:lvl3pPr>
              <a:defRPr sz="2133">
                <a:latin typeface="Arial Narrow"/>
                <a:cs typeface="Arial Narrow"/>
              </a:defRPr>
            </a:lvl3pPr>
            <a:lvl4pPr>
              <a:defRPr sz="1867">
                <a:latin typeface="Arial Narrow"/>
                <a:cs typeface="Arial Narrow"/>
              </a:defRPr>
            </a:lvl4pPr>
            <a:lvl5pPr>
              <a:defRPr sz="1867">
                <a:latin typeface="Arial Narrow"/>
                <a:cs typeface="Arial Narrow"/>
              </a:defRPr>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8" y="1535113"/>
            <a:ext cx="5389033" cy="639763"/>
          </a:xfrm>
          <a:prstGeom prst="rect">
            <a:avLst/>
          </a:prstGeom>
        </p:spPr>
        <p:txBody>
          <a:bodyPr anchor="b"/>
          <a:lstStyle>
            <a:lvl1pPr marL="0" indent="0">
              <a:buNone/>
              <a:defRPr sz="2667" b="1">
                <a:latin typeface="Arial Narrow"/>
                <a:cs typeface="Arial Narrow"/>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78" y="2174875"/>
            <a:ext cx="5389033" cy="3951288"/>
          </a:xfrm>
          <a:prstGeom prst="rect">
            <a:avLst/>
          </a:prstGeom>
        </p:spPr>
        <p:txBody>
          <a:bodyPr/>
          <a:lstStyle>
            <a:lvl1pPr>
              <a:defRPr sz="2667">
                <a:latin typeface="Arial Narrow"/>
                <a:cs typeface="Arial Narrow"/>
              </a:defRPr>
            </a:lvl1pPr>
            <a:lvl2pPr>
              <a:defRPr sz="2400">
                <a:latin typeface="Arial Narrow"/>
                <a:cs typeface="Arial Narrow"/>
              </a:defRPr>
            </a:lvl2pPr>
            <a:lvl3pPr>
              <a:defRPr sz="2133">
                <a:latin typeface="Arial Narrow"/>
                <a:cs typeface="Arial Narrow"/>
              </a:defRPr>
            </a:lvl3pPr>
            <a:lvl4pPr>
              <a:defRPr sz="1867">
                <a:latin typeface="Arial Narrow"/>
                <a:cs typeface="Arial Narrow"/>
              </a:defRPr>
            </a:lvl4pPr>
            <a:lvl5pPr>
              <a:defRPr sz="1867">
                <a:latin typeface="Arial Narrow"/>
                <a:cs typeface="Arial Narrow"/>
              </a:defRPr>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a:xfrm>
            <a:off x="8737600" y="6356352"/>
            <a:ext cx="2844800" cy="365125"/>
          </a:xfrm>
          <a:prstGeom prst="rect">
            <a:avLst/>
          </a:prstGeom>
        </p:spPr>
        <p:txBody>
          <a:bodyPr/>
          <a:lstStyle>
            <a:lvl1pPr>
              <a:defRPr sz="2400">
                <a:solidFill>
                  <a:prstClr val="black"/>
                </a:solidFill>
                <a:latin typeface="Arial Narrow"/>
                <a:ea typeface="+mn-ea"/>
                <a:cs typeface="Arial Narrow"/>
              </a:defRPr>
            </a:lvl1pPr>
          </a:lstStyle>
          <a:p>
            <a:pPr>
              <a:defRPr/>
            </a:pPr>
            <a:fld id="{B33955C7-3605-004B-89B0-9D09E7E5BA6E}" type="slidenum">
              <a:rPr lang="en-US" smtClean="0"/>
              <a:pPr>
                <a:defRPr/>
              </a:pPr>
              <a:t>‹#›</a:t>
            </a:fld>
            <a:endParaRPr lang="en-US"/>
          </a:p>
        </p:txBody>
      </p:sp>
    </p:spTree>
    <p:extLst>
      <p:ext uri="{BB962C8B-B14F-4D97-AF65-F5344CB8AC3E}">
        <p14:creationId xmlns:p14="http://schemas.microsoft.com/office/powerpoint/2010/main" val="719187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16440" y="102497"/>
            <a:ext cx="10768544" cy="743643"/>
          </a:xfrm>
          <a:prstGeom prst="rect">
            <a:avLst/>
          </a:prstGeom>
        </p:spPr>
        <p:txBody>
          <a:bodyPr/>
          <a:lstStyle/>
          <a:p>
            <a:r>
              <a:rPr lang="en-US"/>
              <a:t>Click to edit Master title style</a:t>
            </a:r>
          </a:p>
        </p:txBody>
      </p:sp>
      <p:sp>
        <p:nvSpPr>
          <p:cNvPr id="3" name="Slide Number Placeholder 5"/>
          <p:cNvSpPr>
            <a:spLocks noGrp="1"/>
          </p:cNvSpPr>
          <p:nvPr>
            <p:ph type="sldNum" sz="quarter" idx="10"/>
          </p:nvPr>
        </p:nvSpPr>
        <p:spPr>
          <a:xfrm>
            <a:off x="8737600" y="6356352"/>
            <a:ext cx="2844800" cy="365125"/>
          </a:xfrm>
          <a:prstGeom prst="rect">
            <a:avLst/>
          </a:prstGeom>
        </p:spPr>
        <p:txBody>
          <a:bodyPr/>
          <a:lstStyle>
            <a:lvl1pPr>
              <a:defRPr sz="2400">
                <a:solidFill>
                  <a:prstClr val="black"/>
                </a:solidFill>
                <a:ea typeface="+mn-ea"/>
                <a:cs typeface="Arial" charset="0"/>
              </a:defRPr>
            </a:lvl1pPr>
          </a:lstStyle>
          <a:p>
            <a:pPr>
              <a:defRPr/>
            </a:pPr>
            <a:fld id="{2F16DFA6-E31C-4447-963D-64DF613D6186}" type="slidenum">
              <a:rPr lang="en-US"/>
              <a:pPr>
                <a:defRPr/>
              </a:pPr>
              <a:t>‹#›</a:t>
            </a:fld>
            <a:endParaRPr lang="en-US"/>
          </a:p>
        </p:txBody>
      </p:sp>
    </p:spTree>
    <p:extLst>
      <p:ext uri="{BB962C8B-B14F-4D97-AF65-F5344CB8AC3E}">
        <p14:creationId xmlns:p14="http://schemas.microsoft.com/office/powerpoint/2010/main" val="1803763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xfrm>
            <a:off x="8737600" y="6356352"/>
            <a:ext cx="2844800" cy="365125"/>
          </a:xfrm>
          <a:prstGeom prst="rect">
            <a:avLst/>
          </a:prstGeom>
        </p:spPr>
        <p:txBody>
          <a:bodyPr/>
          <a:lstStyle>
            <a:lvl1pPr>
              <a:defRPr sz="2400">
                <a:solidFill>
                  <a:prstClr val="black"/>
                </a:solidFill>
                <a:ea typeface="+mn-ea"/>
                <a:cs typeface="Arial" charset="0"/>
              </a:defRPr>
            </a:lvl1pPr>
          </a:lstStyle>
          <a:p>
            <a:pPr>
              <a:defRPr/>
            </a:pPr>
            <a:fld id="{ECE5B3BD-24CC-B84C-8057-7C602E9D29AD}" type="slidenum">
              <a:rPr lang="en-US"/>
              <a:pPr>
                <a:defRPr/>
              </a:pPr>
              <a:t>‹#›</a:t>
            </a:fld>
            <a:endParaRPr lang="en-US"/>
          </a:p>
        </p:txBody>
      </p:sp>
    </p:spTree>
    <p:extLst>
      <p:ext uri="{BB962C8B-B14F-4D97-AF65-F5344CB8AC3E}">
        <p14:creationId xmlns:p14="http://schemas.microsoft.com/office/powerpoint/2010/main" val="1569687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18" y="273049"/>
            <a:ext cx="4011084" cy="1162051"/>
          </a:xfrm>
          <a:prstGeom prst="rect">
            <a:avLst/>
          </a:prstGeo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60"/>
            <a:ext cx="6815667" cy="5853113"/>
          </a:xfrm>
          <a:prstGeom prst="rect">
            <a:avLst/>
          </a:prstGeo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18" y="1435104"/>
            <a:ext cx="4011084" cy="4691063"/>
          </a:xfrm>
          <a:prstGeom prst="rect">
            <a:avLst/>
          </a:prstGeo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Slide Number Placeholder 5"/>
          <p:cNvSpPr>
            <a:spLocks noGrp="1"/>
          </p:cNvSpPr>
          <p:nvPr>
            <p:ph type="sldNum" sz="quarter" idx="10"/>
          </p:nvPr>
        </p:nvSpPr>
        <p:spPr>
          <a:xfrm>
            <a:off x="8737600" y="6356352"/>
            <a:ext cx="2844800" cy="365125"/>
          </a:xfrm>
          <a:prstGeom prst="rect">
            <a:avLst/>
          </a:prstGeom>
        </p:spPr>
        <p:txBody>
          <a:bodyPr/>
          <a:lstStyle>
            <a:lvl1pPr>
              <a:defRPr sz="2400">
                <a:solidFill>
                  <a:prstClr val="black"/>
                </a:solidFill>
                <a:ea typeface="+mn-ea"/>
                <a:cs typeface="Arial" charset="0"/>
              </a:defRPr>
            </a:lvl1pPr>
          </a:lstStyle>
          <a:p>
            <a:pPr>
              <a:defRPr/>
            </a:pPr>
            <a:fld id="{13BF9CEE-941F-B745-8EA7-29996E628A4C}" type="slidenum">
              <a:rPr lang="en-US"/>
              <a:pPr>
                <a:defRPr/>
              </a:pPr>
              <a:t>‹#›</a:t>
            </a:fld>
            <a:endParaRPr lang="en-US"/>
          </a:p>
        </p:txBody>
      </p:sp>
    </p:spTree>
    <p:extLst>
      <p:ext uri="{BB962C8B-B14F-4D97-AF65-F5344CB8AC3E}">
        <p14:creationId xmlns:p14="http://schemas.microsoft.com/office/powerpoint/2010/main" val="1199832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a:prstGeom prst="rect">
            <a:avLst/>
          </a:prstGeom>
        </p:spPr>
        <p:txBody>
          <a:bodyPr anchor="b"/>
          <a:lstStyle>
            <a:lvl1pPr algn="l">
              <a:defRPr sz="2667" b="1">
                <a:latin typeface="Arial Narrow"/>
                <a:cs typeface="Arial Narrow"/>
              </a:defRPr>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rtlCol="0">
            <a:normAutofit/>
          </a:bodyPr>
          <a:lstStyle>
            <a:lvl1pPr marL="0" indent="0">
              <a:buNone/>
              <a:defRPr sz="4267">
                <a:latin typeface="Arial Narrow"/>
                <a:cs typeface="Arial Narrow"/>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pPr lvl="0"/>
            <a:r>
              <a:rPr lang="en-US" noProof="0"/>
              <a:t>Drag picture to placeholder or click icon to add</a:t>
            </a:r>
          </a:p>
        </p:txBody>
      </p:sp>
      <p:sp>
        <p:nvSpPr>
          <p:cNvPr id="4" name="Text Placeholder 3"/>
          <p:cNvSpPr>
            <a:spLocks noGrp="1"/>
          </p:cNvSpPr>
          <p:nvPr>
            <p:ph type="body" sz="half" idx="2"/>
          </p:nvPr>
        </p:nvSpPr>
        <p:spPr>
          <a:xfrm>
            <a:off x="2389717" y="5367346"/>
            <a:ext cx="7315200" cy="804863"/>
          </a:xfrm>
          <a:prstGeom prst="rect">
            <a:avLst/>
          </a:prstGeom>
        </p:spPr>
        <p:txBody>
          <a:bodyPr/>
          <a:lstStyle>
            <a:lvl1pPr marL="0" indent="0">
              <a:buNone/>
              <a:defRPr sz="1867">
                <a:latin typeface="Arial Narrow"/>
                <a:cs typeface="Arial Narrow"/>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Slide Number Placeholder 5"/>
          <p:cNvSpPr>
            <a:spLocks noGrp="1"/>
          </p:cNvSpPr>
          <p:nvPr>
            <p:ph type="sldNum" sz="quarter" idx="10"/>
          </p:nvPr>
        </p:nvSpPr>
        <p:spPr>
          <a:xfrm>
            <a:off x="8737600" y="6356352"/>
            <a:ext cx="2844800" cy="365125"/>
          </a:xfrm>
          <a:prstGeom prst="rect">
            <a:avLst/>
          </a:prstGeom>
        </p:spPr>
        <p:txBody>
          <a:bodyPr/>
          <a:lstStyle>
            <a:lvl1pPr>
              <a:defRPr sz="2400">
                <a:solidFill>
                  <a:prstClr val="black"/>
                </a:solidFill>
                <a:latin typeface="Arial Narrow"/>
                <a:ea typeface="+mn-ea"/>
                <a:cs typeface="Arial Narrow"/>
              </a:defRPr>
            </a:lvl1pPr>
          </a:lstStyle>
          <a:p>
            <a:pPr>
              <a:defRPr/>
            </a:pPr>
            <a:fld id="{D578B307-9FAA-9F4A-BD44-84302A087A8B}" type="slidenum">
              <a:rPr lang="en-US" smtClean="0"/>
              <a:pPr>
                <a:defRPr/>
              </a:pPr>
              <a:t>‹#›</a:t>
            </a:fld>
            <a:endParaRPr lang="en-US"/>
          </a:p>
        </p:txBody>
      </p:sp>
    </p:spTree>
    <p:extLst>
      <p:ext uri="{BB962C8B-B14F-4D97-AF65-F5344CB8AC3E}">
        <p14:creationId xmlns:p14="http://schemas.microsoft.com/office/powerpoint/2010/main" val="4027952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a:prstGeom prst="rect">
            <a:avLst/>
          </a:prstGeom>
        </p:spPr>
        <p:txBody>
          <a:bodyPr vert="eaVert"/>
          <a:lstStyle>
            <a:lvl1pPr>
              <a:defRPr>
                <a:latin typeface="Arial Narrow"/>
                <a:cs typeface="Arial Narrow"/>
              </a:defRPr>
            </a:lvl1pPr>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a:prstGeom prst="rect">
            <a:avLst/>
          </a:prstGeom>
        </p:spPr>
        <p:txBody>
          <a:bodyPr vert="eaVert"/>
          <a:lstStyle>
            <a:lvl1pPr>
              <a:defRPr>
                <a:latin typeface="Arial Narrow"/>
                <a:cs typeface="Arial Narrow"/>
              </a:defRPr>
            </a:lvl1pPr>
            <a:lvl2pPr>
              <a:defRPr>
                <a:latin typeface="Arial Narrow"/>
                <a:cs typeface="Arial Narrow"/>
              </a:defRPr>
            </a:lvl2pPr>
            <a:lvl3pPr>
              <a:defRPr>
                <a:latin typeface="Arial Narrow"/>
                <a:cs typeface="Arial Narrow"/>
              </a:defRPr>
            </a:lvl3pPr>
            <a:lvl4pPr>
              <a:defRPr>
                <a:latin typeface="Arial Narrow"/>
                <a:cs typeface="Arial Narrow"/>
              </a:defRPr>
            </a:lvl4pPr>
            <a:lvl5pPr>
              <a:defRPr>
                <a:latin typeface="Arial Narrow"/>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8737600" y="6356352"/>
            <a:ext cx="2844800" cy="365125"/>
          </a:xfrm>
          <a:prstGeom prst="rect">
            <a:avLst/>
          </a:prstGeom>
        </p:spPr>
        <p:txBody>
          <a:bodyPr/>
          <a:lstStyle>
            <a:lvl1pPr>
              <a:defRPr sz="2400">
                <a:solidFill>
                  <a:prstClr val="black"/>
                </a:solidFill>
                <a:latin typeface="Arial Narrow"/>
                <a:ea typeface="+mn-ea"/>
                <a:cs typeface="Arial Narrow"/>
              </a:defRPr>
            </a:lvl1pPr>
          </a:lstStyle>
          <a:p>
            <a:pPr>
              <a:defRPr/>
            </a:pPr>
            <a:fld id="{7EB4DCC1-4F1C-2C4D-A0B7-0AEC77499387}" type="slidenum">
              <a:rPr lang="en-US" smtClean="0"/>
              <a:pPr>
                <a:defRPr/>
              </a:pPr>
              <a:t>‹#›</a:t>
            </a:fld>
            <a:endParaRPr lang="en-US"/>
          </a:p>
        </p:txBody>
      </p:sp>
    </p:spTree>
    <p:extLst>
      <p:ext uri="{BB962C8B-B14F-4D97-AF65-F5344CB8AC3E}">
        <p14:creationId xmlns:p14="http://schemas.microsoft.com/office/powerpoint/2010/main" val="3042446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90603"/>
            <a:ext cx="6096000" cy="2705100"/>
          </a:xfrm>
          <a:prstGeom prst="rect">
            <a:avLst/>
          </a:prstGeom>
        </p:spPr>
        <p:txBody>
          <a:bodyPr/>
          <a:lstStyle>
            <a:lvl1pPr>
              <a:defRPr>
                <a:latin typeface="Arial Narrow"/>
                <a:cs typeface="Arial Narrow"/>
              </a:defRPr>
            </a:lvl1pPr>
            <a:lvl2pPr>
              <a:defRPr>
                <a:latin typeface="Arial Narrow"/>
                <a:cs typeface="Arial Narrow"/>
              </a:defRPr>
            </a:lvl2pPr>
            <a:lvl3pPr>
              <a:defRPr>
                <a:latin typeface="Arial Narrow"/>
                <a:cs typeface="Arial Narrow"/>
              </a:defRPr>
            </a:lvl3pPr>
            <a:lvl4pPr>
              <a:defRPr>
                <a:latin typeface="Arial Narrow"/>
                <a:cs typeface="Arial Narrow"/>
              </a:defRPr>
            </a:lvl4pPr>
            <a:lvl5pPr>
              <a:defRPr>
                <a:latin typeface="Arial Narrow"/>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9537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Re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3201" y="76201"/>
            <a:ext cx="10919916" cy="817033"/>
          </a:xfrm>
          <a:prstGeom prst="rect">
            <a:avLst/>
          </a:prstGeom>
        </p:spPr>
        <p:txBody>
          <a:bodyPr vert="horz" anchor="ctr"/>
          <a:lstStyle>
            <a:lvl1pPr>
              <a:defRPr sz="4267" b="0">
                <a:latin typeface="Arial Narrow"/>
                <a:cs typeface="Arial Narrow"/>
              </a:defRPr>
            </a:lvl1pPr>
          </a:lstStyle>
          <a:p>
            <a:r>
              <a:rPr lang="en-US"/>
              <a:t>Click to edit Master title style</a:t>
            </a:r>
          </a:p>
        </p:txBody>
      </p:sp>
      <p:sp>
        <p:nvSpPr>
          <p:cNvPr id="4" name="Text Placeholder 3"/>
          <p:cNvSpPr>
            <a:spLocks noGrp="1"/>
          </p:cNvSpPr>
          <p:nvPr>
            <p:ph type="body" sz="quarter" idx="10"/>
          </p:nvPr>
        </p:nvSpPr>
        <p:spPr>
          <a:xfrm>
            <a:off x="609600" y="1803400"/>
            <a:ext cx="10972800" cy="4572000"/>
          </a:xfrm>
          <a:prstGeom prst="rect">
            <a:avLst/>
          </a:prstGeom>
        </p:spPr>
        <p:txBody>
          <a:bodyPr vert="horz"/>
          <a:lstStyle>
            <a:lvl1pPr>
              <a:defRPr sz="2667" b="0">
                <a:solidFill>
                  <a:schemeClr val="bg1"/>
                </a:solidFill>
                <a:latin typeface="Arial Narrow"/>
                <a:cs typeface="Arial Narrow"/>
              </a:defRPr>
            </a:lvl1pPr>
            <a:lvl2pPr marL="607469" indent="-304792">
              <a:defRPr b="0">
                <a:solidFill>
                  <a:schemeClr val="bg1"/>
                </a:solidFill>
                <a:latin typeface="Arial Narrow"/>
                <a:cs typeface="Arial Narrow"/>
              </a:defRPr>
            </a:lvl2pPr>
            <a:lvl3pPr marL="914377" indent="-304792">
              <a:defRPr sz="2133" b="0">
                <a:solidFill>
                  <a:schemeClr val="bg1"/>
                </a:solidFill>
                <a:latin typeface="Arial Narrow"/>
                <a:cs typeface="Arial Narrow"/>
              </a:defRPr>
            </a:lvl3pPr>
            <a:lvl4pPr marL="1219170" indent="-304792" defTabSz="-16933">
              <a:defRPr sz="2133" b="0">
                <a:solidFill>
                  <a:schemeClr val="bg1"/>
                </a:solidFill>
                <a:latin typeface="Arial Narrow"/>
                <a:cs typeface="Arial Narrow"/>
              </a:defRPr>
            </a:lvl4pPr>
            <a:lvl5pPr marL="1528195" indent="-300559">
              <a:defRPr sz="2133" b="0">
                <a:solidFill>
                  <a:schemeClr val="bg1"/>
                </a:solidFill>
                <a:latin typeface="Arial Narrow"/>
                <a:cs typeface="Arial Narrow"/>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descr="niw_print1500x1247ppi.png"/>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1341283" y="142523"/>
            <a:ext cx="850717" cy="711200"/>
          </a:xfrm>
          <a:prstGeom prst="rect">
            <a:avLst/>
          </a:prstGeom>
        </p:spPr>
      </p:pic>
    </p:spTree>
    <p:extLst>
      <p:ext uri="{BB962C8B-B14F-4D97-AF65-F5344CB8AC3E}">
        <p14:creationId xmlns:p14="http://schemas.microsoft.com/office/powerpoint/2010/main" val="798560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cSld name="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4pPr>
              <a:defRPr b="0"/>
            </a:lvl4pPr>
            <a:lvl5pPr>
              <a:defRPr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3"/>
          <p:cNvSpPr>
            <a:spLocks noGrp="1"/>
          </p:cNvSpPr>
          <p:nvPr>
            <p:ph type="dt" sz="half" idx="10"/>
          </p:nvPr>
        </p:nvSpPr>
        <p:spPr>
          <a:xfrm>
            <a:off x="0" y="6492883"/>
            <a:ext cx="2844800" cy="365125"/>
          </a:xfrm>
          <a:prstGeom prst="rect">
            <a:avLst/>
          </a:prstGeom>
        </p:spPr>
        <p:txBody>
          <a:bodyPr anchor="b" anchorCtr="0"/>
          <a:lstStyle>
            <a:lvl1pPr>
              <a:defRPr>
                <a:solidFill>
                  <a:srgbClr val="FFFFFF"/>
                </a:solidFill>
              </a:defRPr>
            </a:lvl1pPr>
          </a:lstStyle>
          <a:p>
            <a:r>
              <a:rPr lang="en-US"/>
              <a:t>9/29/2020</a:t>
            </a:r>
            <a:endParaRPr lang="en-US" dirty="0"/>
          </a:p>
        </p:txBody>
      </p:sp>
      <p:sp>
        <p:nvSpPr>
          <p:cNvPr id="7" name="Slide Number Placeholder 5"/>
          <p:cNvSpPr>
            <a:spLocks noGrp="1"/>
          </p:cNvSpPr>
          <p:nvPr>
            <p:ph type="sldNum" sz="quarter" idx="4"/>
          </p:nvPr>
        </p:nvSpPr>
        <p:spPr>
          <a:xfrm>
            <a:off x="9067800" y="6356351"/>
            <a:ext cx="2743200" cy="365125"/>
          </a:xfrm>
          <a:prstGeom prst="rect">
            <a:avLst/>
          </a:prstGeom>
        </p:spPr>
        <p:txBody>
          <a:bodyPr vert="horz" lIns="91440" tIns="45720" rIns="91440" bIns="45720" rtlCol="0" anchor="ctr"/>
          <a:lstStyle>
            <a:lvl1pPr algn="r">
              <a:defRPr sz="1200">
                <a:solidFill>
                  <a:srgbClr val="718E9C"/>
                </a:solidFill>
              </a:defRPr>
            </a:lvl1pPr>
          </a:lstStyle>
          <a:p>
            <a:fld id="{786A64DB-DBB3-CA48-993E-0DE1651AF3A6}" type="slidenum">
              <a:rPr lang="en-US" smtClean="0"/>
              <a:pPr/>
              <a:t>‹#›</a:t>
            </a:fld>
            <a:endParaRPr lang="en-US" dirty="0"/>
          </a:p>
        </p:txBody>
      </p:sp>
    </p:spTree>
    <p:extLst>
      <p:ext uri="{BB962C8B-B14F-4D97-AF65-F5344CB8AC3E}">
        <p14:creationId xmlns:p14="http://schemas.microsoft.com/office/powerpoint/2010/main" val="1189685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7_Title and Content">
    <p:bg>
      <p:bgRef idx="1001">
        <a:schemeClr val="bg1"/>
      </p:bgRef>
    </p:bg>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AF98EDAC-BB0B-F14A-8F85-6A429DA55ED8}"/>
              </a:ext>
            </a:extLst>
          </p:cNvPr>
          <p:cNvSpPr>
            <a:spLocks noGrp="1"/>
          </p:cNvSpPr>
          <p:nvPr>
            <p:ph type="sldNum" sz="quarter" idx="10"/>
          </p:nvPr>
        </p:nvSpPr>
        <p:spPr>
          <a:xfrm>
            <a:off x="11631875" y="6568723"/>
            <a:ext cx="508000" cy="289277"/>
          </a:xfrm>
          <a:prstGeom prst="rect">
            <a:avLst/>
          </a:prstGeom>
        </p:spPr>
        <p:txBody>
          <a:bodyPr anchor="ctr"/>
          <a:lstStyle>
            <a:lvl1pPr algn="r">
              <a:defRPr sz="1600" b="0" i="0">
                <a:solidFill>
                  <a:schemeClr val="tx1"/>
                </a:solidFill>
                <a:latin typeface="Arial Narrow" panose="020B0604020202020204" pitchFamily="34" charset="0"/>
                <a:ea typeface="+mn-ea"/>
                <a:cs typeface="Arial Narrow" panose="020B0604020202020204" pitchFamily="34" charset="0"/>
              </a:defRPr>
            </a:lvl1pPr>
          </a:lstStyle>
          <a:p>
            <a:pPr>
              <a:defRPr/>
            </a:pPr>
            <a:fld id="{D40CB9F6-8E35-4E4F-99BF-5545ACA555F0}" type="slidenum">
              <a:rPr lang="en-US" smtClean="0"/>
              <a:pPr>
                <a:defRPr/>
              </a:pPr>
              <a:t>‹#›</a:t>
            </a:fld>
            <a:endParaRPr lang="en-US" dirty="0"/>
          </a:p>
        </p:txBody>
      </p:sp>
      <p:sp>
        <p:nvSpPr>
          <p:cNvPr id="2" name="Title 1">
            <a:extLst>
              <a:ext uri="{FF2B5EF4-FFF2-40B4-BE49-F238E27FC236}">
                <a16:creationId xmlns:a16="http://schemas.microsoft.com/office/drawing/2014/main" id="{46DD963C-391A-F946-889B-37C8F04E9CB0}"/>
              </a:ext>
            </a:extLst>
          </p:cNvPr>
          <p:cNvSpPr>
            <a:spLocks noGrp="1"/>
          </p:cNvSpPr>
          <p:nvPr>
            <p:ph type="title"/>
          </p:nvPr>
        </p:nvSpPr>
        <p:spPr>
          <a:xfrm>
            <a:off x="203200" y="177800"/>
            <a:ext cx="10515600" cy="711200"/>
          </a:xfrm>
          <a:prstGeom prst="rect">
            <a:avLst/>
          </a:prstGeom>
        </p:spPr>
        <p:txBody>
          <a:bodyPr anchor="ctr"/>
          <a:lstStyle>
            <a:lvl1pPr>
              <a:defRPr sz="4267" b="0" i="0">
                <a:latin typeface="Arial Narrow" panose="020B0604020202020204" pitchFamily="34" charset="0"/>
                <a:cs typeface="Arial Narrow"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95032844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96">
          <p15:clr>
            <a:srgbClr val="FBAE40"/>
          </p15:clr>
        </p15:guide>
        <p15:guide id="2" orient="horz" pos="84">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C9BCAD9-4FD3-754E-85E5-DD49F170783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Subtitle 2">
            <a:extLst>
              <a:ext uri="{FF2B5EF4-FFF2-40B4-BE49-F238E27FC236}">
                <a16:creationId xmlns:a16="http://schemas.microsoft.com/office/drawing/2014/main" id="{AE77D0F7-4A6B-4045-B534-3DB6A60EA85B}"/>
              </a:ext>
            </a:extLst>
          </p:cNvPr>
          <p:cNvSpPr>
            <a:spLocks noGrp="1"/>
          </p:cNvSpPr>
          <p:nvPr>
            <p:ph type="subTitle" idx="1"/>
          </p:nvPr>
        </p:nvSpPr>
        <p:spPr>
          <a:xfrm>
            <a:off x="3646273" y="4118617"/>
            <a:ext cx="5797548" cy="369332"/>
          </a:xfrm>
        </p:spPr>
        <p:txBody>
          <a:bodyPr>
            <a:spAutoFit/>
          </a:bodyPr>
          <a:lstStyle>
            <a:lvl1pPr marL="0" indent="0" algn="l">
              <a:buNone/>
              <a:defRPr sz="1800" b="0">
                <a:solidFill>
                  <a:schemeClr val="bg1"/>
                </a:solidFill>
                <a:latin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endParaRPr lang="en-US" dirty="0"/>
          </a:p>
        </p:txBody>
      </p:sp>
      <p:pic>
        <p:nvPicPr>
          <p:cNvPr id="10" name="Picture 9">
            <a:extLst>
              <a:ext uri="{FF2B5EF4-FFF2-40B4-BE49-F238E27FC236}">
                <a16:creationId xmlns:a16="http://schemas.microsoft.com/office/drawing/2014/main" id="{B01FF2FE-F541-714A-961B-93F0AD084E55}"/>
              </a:ext>
            </a:extLst>
          </p:cNvPr>
          <p:cNvPicPr>
            <a:picLocks noChangeAspect="1"/>
          </p:cNvPicPr>
          <p:nvPr userDrawn="1"/>
        </p:nvPicPr>
        <p:blipFill>
          <a:blip r:embed="rId3"/>
          <a:stretch>
            <a:fillRect/>
          </a:stretch>
        </p:blipFill>
        <p:spPr>
          <a:xfrm>
            <a:off x="9142391" y="304801"/>
            <a:ext cx="2769575" cy="840423"/>
          </a:xfrm>
          <a:prstGeom prst="rect">
            <a:avLst/>
          </a:prstGeom>
        </p:spPr>
      </p:pic>
      <p:grpSp>
        <p:nvGrpSpPr>
          <p:cNvPr id="11" name="Group 10">
            <a:extLst>
              <a:ext uri="{FF2B5EF4-FFF2-40B4-BE49-F238E27FC236}">
                <a16:creationId xmlns:a16="http://schemas.microsoft.com/office/drawing/2014/main" id="{E0EBC0D0-54A0-D64F-A4A9-89BD6B864D0D}"/>
              </a:ext>
            </a:extLst>
          </p:cNvPr>
          <p:cNvGrpSpPr/>
          <p:nvPr userDrawn="1"/>
        </p:nvGrpSpPr>
        <p:grpSpPr>
          <a:xfrm>
            <a:off x="476535" y="3187976"/>
            <a:ext cx="7626272" cy="609083"/>
            <a:chOff x="476534" y="3187976"/>
            <a:chExt cx="7626272" cy="609082"/>
          </a:xfrm>
        </p:grpSpPr>
        <p:grpSp>
          <p:nvGrpSpPr>
            <p:cNvPr id="12" name="Group 11">
              <a:extLst>
                <a:ext uri="{FF2B5EF4-FFF2-40B4-BE49-F238E27FC236}">
                  <a16:creationId xmlns:a16="http://schemas.microsoft.com/office/drawing/2014/main" id="{914E5FBD-C4A3-4C45-B4C7-EB3BA87DD699}"/>
                </a:ext>
              </a:extLst>
            </p:cNvPr>
            <p:cNvGrpSpPr/>
            <p:nvPr userDrawn="1"/>
          </p:nvGrpSpPr>
          <p:grpSpPr>
            <a:xfrm>
              <a:off x="476534" y="3187976"/>
              <a:ext cx="2822081" cy="609082"/>
              <a:chOff x="339725" y="371475"/>
              <a:chExt cx="2647951" cy="571500"/>
            </a:xfrm>
            <a:solidFill>
              <a:srgbClr val="7AB9FF"/>
            </a:solidFill>
          </p:grpSpPr>
          <p:sp>
            <p:nvSpPr>
              <p:cNvPr id="24" name="Freeform 55">
                <a:extLst>
                  <a:ext uri="{FF2B5EF4-FFF2-40B4-BE49-F238E27FC236}">
                    <a16:creationId xmlns:a16="http://schemas.microsoft.com/office/drawing/2014/main" id="{D633B776-1277-8847-8298-4856D532607F}"/>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dirty="0"/>
              </a:p>
            </p:txBody>
          </p:sp>
          <p:sp>
            <p:nvSpPr>
              <p:cNvPr id="25" name="Freeform 56">
                <a:extLst>
                  <a:ext uri="{FF2B5EF4-FFF2-40B4-BE49-F238E27FC236}">
                    <a16:creationId xmlns:a16="http://schemas.microsoft.com/office/drawing/2014/main" id="{D1B18861-4DDB-3541-A567-76D04B86CF52}"/>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dirty="0"/>
              </a:p>
            </p:txBody>
          </p:sp>
          <p:sp>
            <p:nvSpPr>
              <p:cNvPr id="26" name="Freeform 57">
                <a:extLst>
                  <a:ext uri="{FF2B5EF4-FFF2-40B4-BE49-F238E27FC236}">
                    <a16:creationId xmlns:a16="http://schemas.microsoft.com/office/drawing/2014/main" id="{67B7C130-ADAE-344B-8FC7-2F805460A997}"/>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dirty="0"/>
              </a:p>
            </p:txBody>
          </p:sp>
          <p:sp>
            <p:nvSpPr>
              <p:cNvPr id="27" name="Freeform 58">
                <a:extLst>
                  <a:ext uri="{FF2B5EF4-FFF2-40B4-BE49-F238E27FC236}">
                    <a16:creationId xmlns:a16="http://schemas.microsoft.com/office/drawing/2014/main" id="{E522747A-BEFE-0D41-A9CE-58AF5D87D688}"/>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dirty="0"/>
              </a:p>
            </p:txBody>
          </p:sp>
          <p:sp>
            <p:nvSpPr>
              <p:cNvPr id="28" name="Freeform 59">
                <a:extLst>
                  <a:ext uri="{FF2B5EF4-FFF2-40B4-BE49-F238E27FC236}">
                    <a16:creationId xmlns:a16="http://schemas.microsoft.com/office/drawing/2014/main" id="{F665484C-EF97-6F46-B4FF-7F98F39A40F3}"/>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dirty="0"/>
              </a:p>
            </p:txBody>
          </p:sp>
          <p:sp>
            <p:nvSpPr>
              <p:cNvPr id="29" name="Freeform 60">
                <a:extLst>
                  <a:ext uri="{FF2B5EF4-FFF2-40B4-BE49-F238E27FC236}">
                    <a16:creationId xmlns:a16="http://schemas.microsoft.com/office/drawing/2014/main" id="{E8AFE8BA-A315-2049-809D-36BC770C4714}"/>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dirty="0"/>
              </a:p>
            </p:txBody>
          </p:sp>
          <p:sp>
            <p:nvSpPr>
              <p:cNvPr id="30" name="Freeform 61">
                <a:extLst>
                  <a:ext uri="{FF2B5EF4-FFF2-40B4-BE49-F238E27FC236}">
                    <a16:creationId xmlns:a16="http://schemas.microsoft.com/office/drawing/2014/main" id="{39A69066-FC6C-204E-A88D-C84E4AC3E363}"/>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dirty="0"/>
              </a:p>
            </p:txBody>
          </p:sp>
        </p:grpSp>
        <p:grpSp>
          <p:nvGrpSpPr>
            <p:cNvPr id="13" name="Group 12">
              <a:extLst>
                <a:ext uri="{FF2B5EF4-FFF2-40B4-BE49-F238E27FC236}">
                  <a16:creationId xmlns:a16="http://schemas.microsoft.com/office/drawing/2014/main" id="{E5FF8D7B-1834-CB4B-B8F9-A77C6EBA0FDF}"/>
                </a:ext>
              </a:extLst>
            </p:cNvPr>
            <p:cNvGrpSpPr/>
            <p:nvPr userDrawn="1"/>
          </p:nvGrpSpPr>
          <p:grpSpPr>
            <a:xfrm>
              <a:off x="3566225" y="3234889"/>
              <a:ext cx="4536581" cy="535006"/>
              <a:chOff x="3151188" y="2668588"/>
              <a:chExt cx="4267200" cy="503238"/>
            </a:xfrm>
            <a:solidFill>
              <a:schemeClr val="bg1"/>
            </a:solidFill>
          </p:grpSpPr>
          <p:sp>
            <p:nvSpPr>
              <p:cNvPr id="14" name="Freeform 107">
                <a:extLst>
                  <a:ext uri="{FF2B5EF4-FFF2-40B4-BE49-F238E27FC236}">
                    <a16:creationId xmlns:a16="http://schemas.microsoft.com/office/drawing/2014/main" id="{8124FDD1-1044-A04D-A916-1F4E81401F11}"/>
                  </a:ext>
                </a:extLst>
              </p:cNvPr>
              <p:cNvSpPr>
                <a:spLocks/>
              </p:cNvSpPr>
              <p:nvPr/>
            </p:nvSpPr>
            <p:spPr bwMode="auto">
              <a:xfrm>
                <a:off x="3151188" y="2676526"/>
                <a:ext cx="504825" cy="487363"/>
              </a:xfrm>
              <a:custGeom>
                <a:avLst/>
                <a:gdLst>
                  <a:gd name="T0" fmla="*/ 0 w 318"/>
                  <a:gd name="T1" fmla="*/ 307 h 307"/>
                  <a:gd name="T2" fmla="*/ 0 w 318"/>
                  <a:gd name="T3" fmla="*/ 0 h 307"/>
                  <a:gd name="T4" fmla="*/ 47 w 318"/>
                  <a:gd name="T5" fmla="*/ 0 h 307"/>
                  <a:gd name="T6" fmla="*/ 158 w 318"/>
                  <a:gd name="T7" fmla="*/ 259 h 307"/>
                  <a:gd name="T8" fmla="*/ 268 w 318"/>
                  <a:gd name="T9" fmla="*/ 0 h 307"/>
                  <a:gd name="T10" fmla="*/ 318 w 318"/>
                  <a:gd name="T11" fmla="*/ 0 h 307"/>
                  <a:gd name="T12" fmla="*/ 318 w 318"/>
                  <a:gd name="T13" fmla="*/ 307 h 307"/>
                  <a:gd name="T14" fmla="*/ 285 w 318"/>
                  <a:gd name="T15" fmla="*/ 307 h 307"/>
                  <a:gd name="T16" fmla="*/ 285 w 318"/>
                  <a:gd name="T17" fmla="*/ 33 h 307"/>
                  <a:gd name="T18" fmla="*/ 169 w 318"/>
                  <a:gd name="T19" fmla="*/ 307 h 307"/>
                  <a:gd name="T20" fmla="*/ 148 w 318"/>
                  <a:gd name="T21" fmla="*/ 307 h 307"/>
                  <a:gd name="T22" fmla="*/ 30 w 318"/>
                  <a:gd name="T23" fmla="*/ 33 h 307"/>
                  <a:gd name="T24" fmla="*/ 30 w 318"/>
                  <a:gd name="T25" fmla="*/ 307 h 307"/>
                  <a:gd name="T26" fmla="*/ 0 w 318"/>
                  <a:gd name="T27"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8" h="307">
                    <a:moveTo>
                      <a:pt x="0" y="307"/>
                    </a:moveTo>
                    <a:lnTo>
                      <a:pt x="0" y="0"/>
                    </a:lnTo>
                    <a:lnTo>
                      <a:pt x="47" y="0"/>
                    </a:lnTo>
                    <a:lnTo>
                      <a:pt x="158" y="259"/>
                    </a:lnTo>
                    <a:lnTo>
                      <a:pt x="268" y="0"/>
                    </a:lnTo>
                    <a:lnTo>
                      <a:pt x="318" y="0"/>
                    </a:lnTo>
                    <a:lnTo>
                      <a:pt x="318" y="307"/>
                    </a:lnTo>
                    <a:lnTo>
                      <a:pt x="285" y="307"/>
                    </a:lnTo>
                    <a:lnTo>
                      <a:pt x="285" y="33"/>
                    </a:lnTo>
                    <a:lnTo>
                      <a:pt x="169" y="307"/>
                    </a:lnTo>
                    <a:lnTo>
                      <a:pt x="148" y="307"/>
                    </a:lnTo>
                    <a:lnTo>
                      <a:pt x="30" y="33"/>
                    </a:lnTo>
                    <a:lnTo>
                      <a:pt x="30" y="307"/>
                    </a:lnTo>
                    <a:lnTo>
                      <a:pt x="0" y="3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dirty="0"/>
              </a:p>
            </p:txBody>
          </p:sp>
          <p:sp>
            <p:nvSpPr>
              <p:cNvPr id="15" name="Freeform 108">
                <a:extLst>
                  <a:ext uri="{FF2B5EF4-FFF2-40B4-BE49-F238E27FC236}">
                    <a16:creationId xmlns:a16="http://schemas.microsoft.com/office/drawing/2014/main" id="{443DFD0A-E08F-6D49-8CB7-05299852443B}"/>
                  </a:ext>
                </a:extLst>
              </p:cNvPr>
              <p:cNvSpPr>
                <a:spLocks noEditPoints="1"/>
              </p:cNvSpPr>
              <p:nvPr/>
            </p:nvSpPr>
            <p:spPr bwMode="auto">
              <a:xfrm>
                <a:off x="3727450" y="2668588"/>
                <a:ext cx="496888" cy="503238"/>
              </a:xfrm>
              <a:custGeom>
                <a:avLst/>
                <a:gdLst>
                  <a:gd name="T0" fmla="*/ 0 w 133"/>
                  <a:gd name="T1" fmla="*/ 67 h 132"/>
                  <a:gd name="T2" fmla="*/ 67 w 133"/>
                  <a:gd name="T3" fmla="*/ 0 h 132"/>
                  <a:gd name="T4" fmla="*/ 133 w 133"/>
                  <a:gd name="T5" fmla="*/ 66 h 132"/>
                  <a:gd name="T6" fmla="*/ 67 w 133"/>
                  <a:gd name="T7" fmla="*/ 132 h 132"/>
                  <a:gd name="T8" fmla="*/ 0 w 133"/>
                  <a:gd name="T9" fmla="*/ 67 h 132"/>
                  <a:gd name="T10" fmla="*/ 14 w 133"/>
                  <a:gd name="T11" fmla="*/ 66 h 132"/>
                  <a:gd name="T12" fmla="*/ 67 w 133"/>
                  <a:gd name="T13" fmla="*/ 120 h 132"/>
                  <a:gd name="T14" fmla="*/ 119 w 133"/>
                  <a:gd name="T15" fmla="*/ 66 h 132"/>
                  <a:gd name="T16" fmla="*/ 67 w 133"/>
                  <a:gd name="T17" fmla="*/ 13 h 132"/>
                  <a:gd name="T18" fmla="*/ 14 w 133"/>
                  <a:gd name="T19"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0" y="67"/>
                    </a:moveTo>
                    <a:cubicBezTo>
                      <a:pt x="0" y="27"/>
                      <a:pt x="31" y="0"/>
                      <a:pt x="67" y="0"/>
                    </a:cubicBezTo>
                    <a:cubicBezTo>
                      <a:pt x="104" y="0"/>
                      <a:pt x="133" y="29"/>
                      <a:pt x="133" y="66"/>
                    </a:cubicBezTo>
                    <a:cubicBezTo>
                      <a:pt x="133" y="104"/>
                      <a:pt x="104" y="132"/>
                      <a:pt x="67" y="132"/>
                    </a:cubicBezTo>
                    <a:cubicBezTo>
                      <a:pt x="29" y="132"/>
                      <a:pt x="0" y="103"/>
                      <a:pt x="0" y="67"/>
                    </a:cubicBezTo>
                    <a:close/>
                    <a:moveTo>
                      <a:pt x="14" y="66"/>
                    </a:moveTo>
                    <a:cubicBezTo>
                      <a:pt x="14" y="96"/>
                      <a:pt x="37" y="120"/>
                      <a:pt x="67" y="120"/>
                    </a:cubicBezTo>
                    <a:cubicBezTo>
                      <a:pt x="97" y="120"/>
                      <a:pt x="119" y="95"/>
                      <a:pt x="119" y="66"/>
                    </a:cubicBezTo>
                    <a:cubicBezTo>
                      <a:pt x="119" y="37"/>
                      <a:pt x="97" y="13"/>
                      <a:pt x="67" y="13"/>
                    </a:cubicBezTo>
                    <a:cubicBezTo>
                      <a:pt x="37" y="13"/>
                      <a:pt x="14" y="36"/>
                      <a:pt x="14"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dirty="0"/>
              </a:p>
            </p:txBody>
          </p:sp>
          <p:sp>
            <p:nvSpPr>
              <p:cNvPr id="16" name="Freeform 109">
                <a:extLst>
                  <a:ext uri="{FF2B5EF4-FFF2-40B4-BE49-F238E27FC236}">
                    <a16:creationId xmlns:a16="http://schemas.microsoft.com/office/drawing/2014/main" id="{AF1DDFC7-B575-2B4D-AF54-CA8E0D0564C5}"/>
                  </a:ext>
                </a:extLst>
              </p:cNvPr>
              <p:cNvSpPr>
                <a:spLocks noEditPoints="1"/>
              </p:cNvSpPr>
              <p:nvPr/>
            </p:nvSpPr>
            <p:spPr bwMode="auto">
              <a:xfrm>
                <a:off x="4276725" y="2668588"/>
                <a:ext cx="498475" cy="503238"/>
              </a:xfrm>
              <a:custGeom>
                <a:avLst/>
                <a:gdLst>
                  <a:gd name="T0" fmla="*/ 0 w 133"/>
                  <a:gd name="T1" fmla="*/ 67 h 132"/>
                  <a:gd name="T2" fmla="*/ 67 w 133"/>
                  <a:gd name="T3" fmla="*/ 0 h 132"/>
                  <a:gd name="T4" fmla="*/ 133 w 133"/>
                  <a:gd name="T5" fmla="*/ 66 h 132"/>
                  <a:gd name="T6" fmla="*/ 67 w 133"/>
                  <a:gd name="T7" fmla="*/ 132 h 132"/>
                  <a:gd name="T8" fmla="*/ 0 w 133"/>
                  <a:gd name="T9" fmla="*/ 67 h 132"/>
                  <a:gd name="T10" fmla="*/ 14 w 133"/>
                  <a:gd name="T11" fmla="*/ 66 h 132"/>
                  <a:gd name="T12" fmla="*/ 67 w 133"/>
                  <a:gd name="T13" fmla="*/ 120 h 132"/>
                  <a:gd name="T14" fmla="*/ 119 w 133"/>
                  <a:gd name="T15" fmla="*/ 66 h 132"/>
                  <a:gd name="T16" fmla="*/ 67 w 133"/>
                  <a:gd name="T17" fmla="*/ 13 h 132"/>
                  <a:gd name="T18" fmla="*/ 14 w 133"/>
                  <a:gd name="T19"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0" y="67"/>
                    </a:moveTo>
                    <a:cubicBezTo>
                      <a:pt x="0" y="27"/>
                      <a:pt x="30" y="0"/>
                      <a:pt x="67" y="0"/>
                    </a:cubicBezTo>
                    <a:cubicBezTo>
                      <a:pt x="104" y="0"/>
                      <a:pt x="133" y="29"/>
                      <a:pt x="133" y="66"/>
                    </a:cubicBezTo>
                    <a:cubicBezTo>
                      <a:pt x="133" y="104"/>
                      <a:pt x="104" y="132"/>
                      <a:pt x="67" y="132"/>
                    </a:cubicBezTo>
                    <a:cubicBezTo>
                      <a:pt x="29" y="132"/>
                      <a:pt x="0" y="103"/>
                      <a:pt x="0" y="67"/>
                    </a:cubicBezTo>
                    <a:close/>
                    <a:moveTo>
                      <a:pt x="14" y="66"/>
                    </a:moveTo>
                    <a:cubicBezTo>
                      <a:pt x="14" y="96"/>
                      <a:pt x="37" y="120"/>
                      <a:pt x="67" y="120"/>
                    </a:cubicBezTo>
                    <a:cubicBezTo>
                      <a:pt x="97" y="120"/>
                      <a:pt x="119" y="95"/>
                      <a:pt x="119" y="66"/>
                    </a:cubicBezTo>
                    <a:cubicBezTo>
                      <a:pt x="119" y="37"/>
                      <a:pt x="97" y="13"/>
                      <a:pt x="67" y="13"/>
                    </a:cubicBezTo>
                    <a:cubicBezTo>
                      <a:pt x="37" y="13"/>
                      <a:pt x="14" y="36"/>
                      <a:pt x="14"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dirty="0"/>
              </a:p>
            </p:txBody>
          </p:sp>
          <p:sp>
            <p:nvSpPr>
              <p:cNvPr id="17" name="Freeform 110">
                <a:extLst>
                  <a:ext uri="{FF2B5EF4-FFF2-40B4-BE49-F238E27FC236}">
                    <a16:creationId xmlns:a16="http://schemas.microsoft.com/office/drawing/2014/main" id="{72481BFF-C808-474B-B766-649A7AF9F0B3}"/>
                  </a:ext>
                </a:extLst>
              </p:cNvPr>
              <p:cNvSpPr>
                <a:spLocks/>
              </p:cNvSpPr>
              <p:nvPr/>
            </p:nvSpPr>
            <p:spPr bwMode="auto">
              <a:xfrm>
                <a:off x="4849813" y="2676526"/>
                <a:ext cx="385763" cy="487363"/>
              </a:xfrm>
              <a:custGeom>
                <a:avLst/>
                <a:gdLst>
                  <a:gd name="T0" fmla="*/ 210 w 243"/>
                  <a:gd name="T1" fmla="*/ 257 h 307"/>
                  <a:gd name="T2" fmla="*/ 210 w 243"/>
                  <a:gd name="T3" fmla="*/ 0 h 307"/>
                  <a:gd name="T4" fmla="*/ 243 w 243"/>
                  <a:gd name="T5" fmla="*/ 0 h 307"/>
                  <a:gd name="T6" fmla="*/ 243 w 243"/>
                  <a:gd name="T7" fmla="*/ 307 h 307"/>
                  <a:gd name="T8" fmla="*/ 210 w 243"/>
                  <a:gd name="T9" fmla="*/ 307 h 307"/>
                  <a:gd name="T10" fmla="*/ 31 w 243"/>
                  <a:gd name="T11" fmla="*/ 48 h 307"/>
                  <a:gd name="T12" fmla="*/ 33 w 243"/>
                  <a:gd name="T13" fmla="*/ 307 h 307"/>
                  <a:gd name="T14" fmla="*/ 0 w 243"/>
                  <a:gd name="T15" fmla="*/ 307 h 307"/>
                  <a:gd name="T16" fmla="*/ 0 w 243"/>
                  <a:gd name="T17" fmla="*/ 0 h 307"/>
                  <a:gd name="T18" fmla="*/ 33 w 243"/>
                  <a:gd name="T19" fmla="*/ 0 h 307"/>
                  <a:gd name="T20" fmla="*/ 210 w 243"/>
                  <a:gd name="T21" fmla="*/ 2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3" h="307">
                    <a:moveTo>
                      <a:pt x="210" y="257"/>
                    </a:moveTo>
                    <a:lnTo>
                      <a:pt x="210" y="0"/>
                    </a:lnTo>
                    <a:lnTo>
                      <a:pt x="243" y="0"/>
                    </a:lnTo>
                    <a:lnTo>
                      <a:pt x="243" y="307"/>
                    </a:lnTo>
                    <a:lnTo>
                      <a:pt x="210" y="307"/>
                    </a:lnTo>
                    <a:lnTo>
                      <a:pt x="31" y="48"/>
                    </a:lnTo>
                    <a:lnTo>
                      <a:pt x="33" y="307"/>
                    </a:lnTo>
                    <a:lnTo>
                      <a:pt x="0" y="307"/>
                    </a:lnTo>
                    <a:lnTo>
                      <a:pt x="0" y="0"/>
                    </a:lnTo>
                    <a:lnTo>
                      <a:pt x="33" y="0"/>
                    </a:lnTo>
                    <a:lnTo>
                      <a:pt x="210" y="2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dirty="0"/>
              </a:p>
            </p:txBody>
          </p:sp>
          <p:sp>
            <p:nvSpPr>
              <p:cNvPr id="18" name="Freeform 111">
                <a:extLst>
                  <a:ext uri="{FF2B5EF4-FFF2-40B4-BE49-F238E27FC236}">
                    <a16:creationId xmlns:a16="http://schemas.microsoft.com/office/drawing/2014/main" id="{7D5B7864-5908-8540-B176-E3ADB02A94DA}"/>
                  </a:ext>
                </a:extLst>
              </p:cNvPr>
              <p:cNvSpPr>
                <a:spLocks noEditPoints="1"/>
              </p:cNvSpPr>
              <p:nvPr/>
            </p:nvSpPr>
            <p:spPr bwMode="auto">
              <a:xfrm>
                <a:off x="6227763" y="2676526"/>
                <a:ext cx="457200" cy="487363"/>
              </a:xfrm>
              <a:custGeom>
                <a:avLst/>
                <a:gdLst>
                  <a:gd name="T0" fmla="*/ 52 w 288"/>
                  <a:gd name="T1" fmla="*/ 307 h 307"/>
                  <a:gd name="T2" fmla="*/ 0 w 288"/>
                  <a:gd name="T3" fmla="*/ 307 h 307"/>
                  <a:gd name="T4" fmla="*/ 123 w 288"/>
                  <a:gd name="T5" fmla="*/ 0 h 307"/>
                  <a:gd name="T6" fmla="*/ 165 w 288"/>
                  <a:gd name="T7" fmla="*/ 0 h 307"/>
                  <a:gd name="T8" fmla="*/ 288 w 288"/>
                  <a:gd name="T9" fmla="*/ 307 h 307"/>
                  <a:gd name="T10" fmla="*/ 236 w 288"/>
                  <a:gd name="T11" fmla="*/ 307 h 307"/>
                  <a:gd name="T12" fmla="*/ 208 w 288"/>
                  <a:gd name="T13" fmla="*/ 235 h 307"/>
                  <a:gd name="T14" fmla="*/ 78 w 288"/>
                  <a:gd name="T15" fmla="*/ 235 h 307"/>
                  <a:gd name="T16" fmla="*/ 52 w 288"/>
                  <a:gd name="T17" fmla="*/ 307 h 307"/>
                  <a:gd name="T18" fmla="*/ 142 w 288"/>
                  <a:gd name="T19" fmla="*/ 57 h 307"/>
                  <a:gd name="T20" fmla="*/ 92 w 288"/>
                  <a:gd name="T21" fmla="*/ 194 h 307"/>
                  <a:gd name="T22" fmla="*/ 193 w 288"/>
                  <a:gd name="T23" fmla="*/ 194 h 307"/>
                  <a:gd name="T24" fmla="*/ 142 w 288"/>
                  <a:gd name="T25" fmla="*/ 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8" h="307">
                    <a:moveTo>
                      <a:pt x="52" y="307"/>
                    </a:moveTo>
                    <a:lnTo>
                      <a:pt x="0" y="307"/>
                    </a:lnTo>
                    <a:lnTo>
                      <a:pt x="123" y="0"/>
                    </a:lnTo>
                    <a:lnTo>
                      <a:pt x="165" y="0"/>
                    </a:lnTo>
                    <a:lnTo>
                      <a:pt x="288" y="307"/>
                    </a:lnTo>
                    <a:lnTo>
                      <a:pt x="236" y="307"/>
                    </a:lnTo>
                    <a:lnTo>
                      <a:pt x="208" y="235"/>
                    </a:lnTo>
                    <a:lnTo>
                      <a:pt x="78" y="235"/>
                    </a:lnTo>
                    <a:lnTo>
                      <a:pt x="52" y="307"/>
                    </a:lnTo>
                    <a:close/>
                    <a:moveTo>
                      <a:pt x="142" y="57"/>
                    </a:moveTo>
                    <a:lnTo>
                      <a:pt x="92" y="194"/>
                    </a:lnTo>
                    <a:lnTo>
                      <a:pt x="193" y="194"/>
                    </a:lnTo>
                    <a:lnTo>
                      <a:pt x="142"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dirty="0"/>
              </a:p>
            </p:txBody>
          </p:sp>
          <p:sp>
            <p:nvSpPr>
              <p:cNvPr id="19" name="Freeform 112">
                <a:extLst>
                  <a:ext uri="{FF2B5EF4-FFF2-40B4-BE49-F238E27FC236}">
                    <a16:creationId xmlns:a16="http://schemas.microsoft.com/office/drawing/2014/main" id="{118FFEFE-ABE6-CD45-AB75-790CD4F45D31}"/>
                  </a:ext>
                </a:extLst>
              </p:cNvPr>
              <p:cNvSpPr>
                <a:spLocks/>
              </p:cNvSpPr>
              <p:nvPr/>
            </p:nvSpPr>
            <p:spPr bwMode="auto">
              <a:xfrm>
                <a:off x="6732588" y="2676526"/>
                <a:ext cx="338138" cy="487363"/>
              </a:xfrm>
              <a:custGeom>
                <a:avLst/>
                <a:gdLst>
                  <a:gd name="T0" fmla="*/ 0 w 90"/>
                  <a:gd name="T1" fmla="*/ 0 h 128"/>
                  <a:gd name="T2" fmla="*/ 36 w 90"/>
                  <a:gd name="T3" fmla="*/ 0 h 128"/>
                  <a:gd name="T4" fmla="*/ 73 w 90"/>
                  <a:gd name="T5" fmla="*/ 8 h 128"/>
                  <a:gd name="T6" fmla="*/ 90 w 90"/>
                  <a:gd name="T7" fmla="*/ 42 h 128"/>
                  <a:gd name="T8" fmla="*/ 83 w 90"/>
                  <a:gd name="T9" fmla="*/ 66 h 128"/>
                  <a:gd name="T10" fmla="*/ 58 w 90"/>
                  <a:gd name="T11" fmla="*/ 80 h 128"/>
                  <a:gd name="T12" fmla="*/ 88 w 90"/>
                  <a:gd name="T13" fmla="*/ 128 h 128"/>
                  <a:gd name="T14" fmla="*/ 67 w 90"/>
                  <a:gd name="T15" fmla="*/ 128 h 128"/>
                  <a:gd name="T16" fmla="*/ 32 w 90"/>
                  <a:gd name="T17" fmla="*/ 70 h 128"/>
                  <a:gd name="T18" fmla="*/ 36 w 90"/>
                  <a:gd name="T19" fmla="*/ 70 h 128"/>
                  <a:gd name="T20" fmla="*/ 62 w 90"/>
                  <a:gd name="T21" fmla="*/ 65 h 128"/>
                  <a:gd name="T22" fmla="*/ 70 w 90"/>
                  <a:gd name="T23" fmla="*/ 44 h 128"/>
                  <a:gd name="T24" fmla="*/ 59 w 90"/>
                  <a:gd name="T25" fmla="*/ 22 h 128"/>
                  <a:gd name="T26" fmla="*/ 38 w 90"/>
                  <a:gd name="T27" fmla="*/ 18 h 128"/>
                  <a:gd name="T28" fmla="*/ 20 w 90"/>
                  <a:gd name="T29" fmla="*/ 18 h 128"/>
                  <a:gd name="T30" fmla="*/ 20 w 90"/>
                  <a:gd name="T31" fmla="*/ 128 h 128"/>
                  <a:gd name="T32" fmla="*/ 0 w 90"/>
                  <a:gd name="T33" fmla="*/ 128 h 128"/>
                  <a:gd name="T34" fmla="*/ 0 w 90"/>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 h="128">
                    <a:moveTo>
                      <a:pt x="0" y="0"/>
                    </a:moveTo>
                    <a:cubicBezTo>
                      <a:pt x="36" y="0"/>
                      <a:pt x="36" y="0"/>
                      <a:pt x="36" y="0"/>
                    </a:cubicBezTo>
                    <a:cubicBezTo>
                      <a:pt x="56" y="0"/>
                      <a:pt x="66" y="3"/>
                      <a:pt x="73" y="8"/>
                    </a:cubicBezTo>
                    <a:cubicBezTo>
                      <a:pt x="84" y="14"/>
                      <a:pt x="90" y="28"/>
                      <a:pt x="90" y="42"/>
                    </a:cubicBezTo>
                    <a:cubicBezTo>
                      <a:pt x="90" y="51"/>
                      <a:pt x="88" y="60"/>
                      <a:pt x="83" y="66"/>
                    </a:cubicBezTo>
                    <a:cubicBezTo>
                      <a:pt x="76" y="76"/>
                      <a:pt x="68" y="79"/>
                      <a:pt x="58" y="80"/>
                    </a:cubicBezTo>
                    <a:cubicBezTo>
                      <a:pt x="88" y="128"/>
                      <a:pt x="88" y="128"/>
                      <a:pt x="88" y="128"/>
                    </a:cubicBezTo>
                    <a:cubicBezTo>
                      <a:pt x="67" y="128"/>
                      <a:pt x="67" y="128"/>
                      <a:pt x="67" y="128"/>
                    </a:cubicBezTo>
                    <a:cubicBezTo>
                      <a:pt x="32" y="70"/>
                      <a:pt x="32" y="70"/>
                      <a:pt x="32" y="70"/>
                    </a:cubicBezTo>
                    <a:cubicBezTo>
                      <a:pt x="36" y="70"/>
                      <a:pt x="36" y="70"/>
                      <a:pt x="36" y="70"/>
                    </a:cubicBezTo>
                    <a:cubicBezTo>
                      <a:pt x="45" y="70"/>
                      <a:pt x="56" y="70"/>
                      <a:pt x="62" y="65"/>
                    </a:cubicBezTo>
                    <a:cubicBezTo>
                      <a:pt x="67" y="59"/>
                      <a:pt x="70" y="52"/>
                      <a:pt x="70" y="44"/>
                    </a:cubicBezTo>
                    <a:cubicBezTo>
                      <a:pt x="70" y="35"/>
                      <a:pt x="66" y="27"/>
                      <a:pt x="59" y="22"/>
                    </a:cubicBezTo>
                    <a:cubicBezTo>
                      <a:pt x="54" y="19"/>
                      <a:pt x="47" y="18"/>
                      <a:pt x="38" y="18"/>
                    </a:cubicBezTo>
                    <a:cubicBezTo>
                      <a:pt x="20" y="18"/>
                      <a:pt x="20" y="18"/>
                      <a:pt x="20" y="18"/>
                    </a:cubicBezTo>
                    <a:cubicBezTo>
                      <a:pt x="20" y="128"/>
                      <a:pt x="20" y="128"/>
                      <a:pt x="20" y="128"/>
                    </a:cubicBezTo>
                    <a:cubicBezTo>
                      <a:pt x="0" y="128"/>
                      <a:pt x="0" y="128"/>
                      <a:pt x="0" y="128"/>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dirty="0"/>
              </a:p>
            </p:txBody>
          </p:sp>
          <p:sp>
            <p:nvSpPr>
              <p:cNvPr id="20" name="Freeform 113">
                <a:extLst>
                  <a:ext uri="{FF2B5EF4-FFF2-40B4-BE49-F238E27FC236}">
                    <a16:creationId xmlns:a16="http://schemas.microsoft.com/office/drawing/2014/main" id="{070800CE-3F8D-C844-9FE6-09244A28E319}"/>
                  </a:ext>
                </a:extLst>
              </p:cNvPr>
              <p:cNvSpPr>
                <a:spLocks/>
              </p:cNvSpPr>
              <p:nvPr/>
            </p:nvSpPr>
            <p:spPr bwMode="auto">
              <a:xfrm>
                <a:off x="7104063" y="2668588"/>
                <a:ext cx="314325" cy="503238"/>
              </a:xfrm>
              <a:custGeom>
                <a:avLst/>
                <a:gdLst>
                  <a:gd name="T0" fmla="*/ 21 w 84"/>
                  <a:gd name="T1" fmla="*/ 92 h 132"/>
                  <a:gd name="T2" fmla="*/ 42 w 84"/>
                  <a:gd name="T3" fmla="*/ 115 h 132"/>
                  <a:gd name="T4" fmla="*/ 63 w 84"/>
                  <a:gd name="T5" fmla="*/ 94 h 132"/>
                  <a:gd name="T6" fmla="*/ 35 w 84"/>
                  <a:gd name="T7" fmla="*/ 71 h 132"/>
                  <a:gd name="T8" fmla="*/ 3 w 84"/>
                  <a:gd name="T9" fmla="*/ 36 h 132"/>
                  <a:gd name="T10" fmla="*/ 43 w 84"/>
                  <a:gd name="T11" fmla="*/ 0 h 132"/>
                  <a:gd name="T12" fmla="*/ 81 w 84"/>
                  <a:gd name="T13" fmla="*/ 35 h 132"/>
                  <a:gd name="T14" fmla="*/ 61 w 84"/>
                  <a:gd name="T15" fmla="*/ 35 h 132"/>
                  <a:gd name="T16" fmla="*/ 42 w 84"/>
                  <a:gd name="T17" fmla="*/ 17 h 132"/>
                  <a:gd name="T18" fmla="*/ 23 w 84"/>
                  <a:gd name="T19" fmla="*/ 35 h 132"/>
                  <a:gd name="T20" fmla="*/ 53 w 84"/>
                  <a:gd name="T21" fmla="*/ 58 h 132"/>
                  <a:gd name="T22" fmla="*/ 84 w 84"/>
                  <a:gd name="T23" fmla="*/ 93 h 132"/>
                  <a:gd name="T24" fmla="*/ 42 w 84"/>
                  <a:gd name="T25" fmla="*/ 132 h 132"/>
                  <a:gd name="T26" fmla="*/ 0 w 84"/>
                  <a:gd name="T27" fmla="*/ 92 h 132"/>
                  <a:gd name="T28" fmla="*/ 21 w 84"/>
                  <a:gd name="T29" fmla="*/ 9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132">
                    <a:moveTo>
                      <a:pt x="21" y="92"/>
                    </a:moveTo>
                    <a:cubicBezTo>
                      <a:pt x="22" y="111"/>
                      <a:pt x="36" y="115"/>
                      <a:pt x="42" y="115"/>
                    </a:cubicBezTo>
                    <a:cubicBezTo>
                      <a:pt x="54" y="115"/>
                      <a:pt x="63" y="106"/>
                      <a:pt x="63" y="94"/>
                    </a:cubicBezTo>
                    <a:cubicBezTo>
                      <a:pt x="63" y="80"/>
                      <a:pt x="51" y="77"/>
                      <a:pt x="35" y="71"/>
                    </a:cubicBezTo>
                    <a:cubicBezTo>
                      <a:pt x="25" y="68"/>
                      <a:pt x="3" y="60"/>
                      <a:pt x="3" y="36"/>
                    </a:cubicBezTo>
                    <a:cubicBezTo>
                      <a:pt x="2" y="13"/>
                      <a:pt x="23" y="0"/>
                      <a:pt x="43" y="0"/>
                    </a:cubicBezTo>
                    <a:cubicBezTo>
                      <a:pt x="59" y="0"/>
                      <a:pt x="80" y="8"/>
                      <a:pt x="81" y="35"/>
                    </a:cubicBezTo>
                    <a:cubicBezTo>
                      <a:pt x="61" y="35"/>
                      <a:pt x="61" y="35"/>
                      <a:pt x="61" y="35"/>
                    </a:cubicBezTo>
                    <a:cubicBezTo>
                      <a:pt x="60" y="28"/>
                      <a:pt x="57" y="17"/>
                      <a:pt x="42" y="17"/>
                    </a:cubicBezTo>
                    <a:cubicBezTo>
                      <a:pt x="32" y="17"/>
                      <a:pt x="23" y="24"/>
                      <a:pt x="23" y="35"/>
                    </a:cubicBezTo>
                    <a:cubicBezTo>
                      <a:pt x="23" y="47"/>
                      <a:pt x="32" y="50"/>
                      <a:pt x="53" y="58"/>
                    </a:cubicBezTo>
                    <a:cubicBezTo>
                      <a:pt x="69" y="65"/>
                      <a:pt x="84" y="73"/>
                      <a:pt x="84" y="93"/>
                    </a:cubicBezTo>
                    <a:cubicBezTo>
                      <a:pt x="84" y="114"/>
                      <a:pt x="70" y="132"/>
                      <a:pt x="42" y="132"/>
                    </a:cubicBezTo>
                    <a:cubicBezTo>
                      <a:pt x="17" y="132"/>
                      <a:pt x="1" y="117"/>
                      <a:pt x="0" y="92"/>
                    </a:cubicBezTo>
                    <a:lnTo>
                      <a:pt x="21"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dirty="0"/>
              </a:p>
            </p:txBody>
          </p:sp>
          <p:sp>
            <p:nvSpPr>
              <p:cNvPr id="21" name="Freeform 114">
                <a:extLst>
                  <a:ext uri="{FF2B5EF4-FFF2-40B4-BE49-F238E27FC236}">
                    <a16:creationId xmlns:a16="http://schemas.microsoft.com/office/drawing/2014/main" id="{B43EAFDE-9A26-F94E-8A62-BDE581BF846D}"/>
                  </a:ext>
                </a:extLst>
              </p:cNvPr>
              <p:cNvSpPr>
                <a:spLocks/>
              </p:cNvSpPr>
              <p:nvPr/>
            </p:nvSpPr>
            <p:spPr bwMode="auto">
              <a:xfrm>
                <a:off x="5314950" y="2862263"/>
                <a:ext cx="134938" cy="301625"/>
              </a:xfrm>
              <a:custGeom>
                <a:avLst/>
                <a:gdLst>
                  <a:gd name="T0" fmla="*/ 23 w 85"/>
                  <a:gd name="T1" fmla="*/ 75 h 190"/>
                  <a:gd name="T2" fmla="*/ 0 w 85"/>
                  <a:gd name="T3" fmla="*/ 75 h 190"/>
                  <a:gd name="T4" fmla="*/ 4 w 85"/>
                  <a:gd name="T5" fmla="*/ 48 h 190"/>
                  <a:gd name="T6" fmla="*/ 28 w 85"/>
                  <a:gd name="T7" fmla="*/ 48 h 190"/>
                  <a:gd name="T8" fmla="*/ 37 w 85"/>
                  <a:gd name="T9" fmla="*/ 0 h 190"/>
                  <a:gd name="T10" fmla="*/ 70 w 85"/>
                  <a:gd name="T11" fmla="*/ 0 h 190"/>
                  <a:gd name="T12" fmla="*/ 61 w 85"/>
                  <a:gd name="T13" fmla="*/ 48 h 190"/>
                  <a:gd name="T14" fmla="*/ 85 w 85"/>
                  <a:gd name="T15" fmla="*/ 48 h 190"/>
                  <a:gd name="T16" fmla="*/ 80 w 85"/>
                  <a:gd name="T17" fmla="*/ 75 h 190"/>
                  <a:gd name="T18" fmla="*/ 56 w 85"/>
                  <a:gd name="T19" fmla="*/ 75 h 190"/>
                  <a:gd name="T20" fmla="*/ 35 w 85"/>
                  <a:gd name="T21" fmla="*/ 190 h 190"/>
                  <a:gd name="T22" fmla="*/ 2 w 85"/>
                  <a:gd name="T23" fmla="*/ 190 h 190"/>
                  <a:gd name="T24" fmla="*/ 23 w 85"/>
                  <a:gd name="T25" fmla="*/ 7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90">
                    <a:moveTo>
                      <a:pt x="23" y="75"/>
                    </a:moveTo>
                    <a:lnTo>
                      <a:pt x="0" y="75"/>
                    </a:lnTo>
                    <a:lnTo>
                      <a:pt x="4" y="48"/>
                    </a:lnTo>
                    <a:lnTo>
                      <a:pt x="28" y="48"/>
                    </a:lnTo>
                    <a:lnTo>
                      <a:pt x="37" y="0"/>
                    </a:lnTo>
                    <a:lnTo>
                      <a:pt x="70" y="0"/>
                    </a:lnTo>
                    <a:lnTo>
                      <a:pt x="61" y="48"/>
                    </a:lnTo>
                    <a:lnTo>
                      <a:pt x="85" y="48"/>
                    </a:lnTo>
                    <a:lnTo>
                      <a:pt x="80" y="75"/>
                    </a:lnTo>
                    <a:lnTo>
                      <a:pt x="56" y="75"/>
                    </a:lnTo>
                    <a:lnTo>
                      <a:pt x="35" y="190"/>
                    </a:lnTo>
                    <a:lnTo>
                      <a:pt x="2" y="190"/>
                    </a:lnTo>
                    <a:lnTo>
                      <a:pt x="23"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dirty="0"/>
              </a:p>
            </p:txBody>
          </p:sp>
          <p:sp>
            <p:nvSpPr>
              <p:cNvPr id="22" name="Freeform 115">
                <a:extLst>
                  <a:ext uri="{FF2B5EF4-FFF2-40B4-BE49-F238E27FC236}">
                    <a16:creationId xmlns:a16="http://schemas.microsoft.com/office/drawing/2014/main" id="{56A4140A-9957-2D4B-8BCC-98D24A245E43}"/>
                  </a:ext>
                </a:extLst>
              </p:cNvPr>
              <p:cNvSpPr>
                <a:spLocks/>
              </p:cNvSpPr>
              <p:nvPr/>
            </p:nvSpPr>
            <p:spPr bwMode="auto">
              <a:xfrm>
                <a:off x="5670550" y="2676526"/>
                <a:ext cx="504825" cy="487363"/>
              </a:xfrm>
              <a:custGeom>
                <a:avLst/>
                <a:gdLst>
                  <a:gd name="T0" fmla="*/ 135 w 135"/>
                  <a:gd name="T1" fmla="*/ 128 h 128"/>
                  <a:gd name="T2" fmla="*/ 135 w 135"/>
                  <a:gd name="T3" fmla="*/ 0 h 128"/>
                  <a:gd name="T4" fmla="*/ 107 w 135"/>
                  <a:gd name="T5" fmla="*/ 0 h 128"/>
                  <a:gd name="T6" fmla="*/ 68 w 135"/>
                  <a:gd name="T7" fmla="*/ 99 h 128"/>
                  <a:gd name="T8" fmla="*/ 28 w 135"/>
                  <a:gd name="T9" fmla="*/ 1 h 128"/>
                  <a:gd name="T10" fmla="*/ 0 w 135"/>
                  <a:gd name="T11" fmla="*/ 1 h 128"/>
                  <a:gd name="T12" fmla="*/ 0 w 135"/>
                  <a:gd name="T13" fmla="*/ 66 h 128"/>
                  <a:gd name="T14" fmla="*/ 3 w 135"/>
                  <a:gd name="T15" fmla="*/ 70 h 128"/>
                  <a:gd name="T16" fmla="*/ 11 w 135"/>
                  <a:gd name="T17" fmla="*/ 100 h 128"/>
                  <a:gd name="T18" fmla="*/ 0 w 135"/>
                  <a:gd name="T19" fmla="*/ 122 h 128"/>
                  <a:gd name="T20" fmla="*/ 0 w 135"/>
                  <a:gd name="T21" fmla="*/ 128 h 128"/>
                  <a:gd name="T22" fmla="*/ 19 w 135"/>
                  <a:gd name="T23" fmla="*/ 128 h 128"/>
                  <a:gd name="T24" fmla="*/ 18 w 135"/>
                  <a:gd name="T25" fmla="*/ 21 h 128"/>
                  <a:gd name="T26" fmla="*/ 61 w 135"/>
                  <a:gd name="T27" fmla="*/ 128 h 128"/>
                  <a:gd name="T28" fmla="*/ 74 w 135"/>
                  <a:gd name="T29" fmla="*/ 128 h 128"/>
                  <a:gd name="T30" fmla="*/ 116 w 135"/>
                  <a:gd name="T31" fmla="*/ 20 h 128"/>
                  <a:gd name="T32" fmla="*/ 116 w 135"/>
                  <a:gd name="T33" fmla="*/ 128 h 128"/>
                  <a:gd name="T34" fmla="*/ 135 w 135"/>
                  <a:gd name="T35"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5" h="128">
                    <a:moveTo>
                      <a:pt x="135" y="128"/>
                    </a:moveTo>
                    <a:cubicBezTo>
                      <a:pt x="135" y="0"/>
                      <a:pt x="135" y="0"/>
                      <a:pt x="135" y="0"/>
                    </a:cubicBezTo>
                    <a:cubicBezTo>
                      <a:pt x="107" y="0"/>
                      <a:pt x="107" y="0"/>
                      <a:pt x="107" y="0"/>
                    </a:cubicBezTo>
                    <a:cubicBezTo>
                      <a:pt x="68" y="99"/>
                      <a:pt x="68" y="99"/>
                      <a:pt x="68" y="99"/>
                    </a:cubicBezTo>
                    <a:cubicBezTo>
                      <a:pt x="28" y="1"/>
                      <a:pt x="28" y="1"/>
                      <a:pt x="28" y="1"/>
                    </a:cubicBezTo>
                    <a:cubicBezTo>
                      <a:pt x="0" y="1"/>
                      <a:pt x="0" y="1"/>
                      <a:pt x="0" y="1"/>
                    </a:cubicBezTo>
                    <a:cubicBezTo>
                      <a:pt x="0" y="66"/>
                      <a:pt x="0" y="66"/>
                      <a:pt x="0" y="66"/>
                    </a:cubicBezTo>
                    <a:cubicBezTo>
                      <a:pt x="1" y="68"/>
                      <a:pt x="2" y="69"/>
                      <a:pt x="3" y="70"/>
                    </a:cubicBezTo>
                    <a:cubicBezTo>
                      <a:pt x="10" y="78"/>
                      <a:pt x="13" y="89"/>
                      <a:pt x="11" y="100"/>
                    </a:cubicBezTo>
                    <a:cubicBezTo>
                      <a:pt x="9" y="108"/>
                      <a:pt x="6" y="115"/>
                      <a:pt x="0" y="122"/>
                    </a:cubicBezTo>
                    <a:cubicBezTo>
                      <a:pt x="0" y="128"/>
                      <a:pt x="0" y="128"/>
                      <a:pt x="0" y="128"/>
                    </a:cubicBezTo>
                    <a:cubicBezTo>
                      <a:pt x="19" y="128"/>
                      <a:pt x="19" y="128"/>
                      <a:pt x="19" y="128"/>
                    </a:cubicBezTo>
                    <a:cubicBezTo>
                      <a:pt x="18" y="21"/>
                      <a:pt x="18" y="21"/>
                      <a:pt x="18" y="21"/>
                    </a:cubicBezTo>
                    <a:cubicBezTo>
                      <a:pt x="61" y="128"/>
                      <a:pt x="61" y="128"/>
                      <a:pt x="61" y="128"/>
                    </a:cubicBezTo>
                    <a:cubicBezTo>
                      <a:pt x="74" y="128"/>
                      <a:pt x="74" y="128"/>
                      <a:pt x="74" y="128"/>
                    </a:cubicBezTo>
                    <a:cubicBezTo>
                      <a:pt x="116" y="20"/>
                      <a:pt x="116" y="20"/>
                      <a:pt x="116" y="20"/>
                    </a:cubicBezTo>
                    <a:cubicBezTo>
                      <a:pt x="116" y="128"/>
                      <a:pt x="116" y="128"/>
                      <a:pt x="116" y="128"/>
                    </a:cubicBezTo>
                    <a:lnTo>
                      <a:pt x="135"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dirty="0"/>
              </a:p>
            </p:txBody>
          </p:sp>
          <p:sp>
            <p:nvSpPr>
              <p:cNvPr id="23" name="Freeform 116">
                <a:extLst>
                  <a:ext uri="{FF2B5EF4-FFF2-40B4-BE49-F238E27FC236}">
                    <a16:creationId xmlns:a16="http://schemas.microsoft.com/office/drawing/2014/main" id="{85088C04-8DA1-2F4A-8556-AFD006A52CB8}"/>
                  </a:ext>
                </a:extLst>
              </p:cNvPr>
              <p:cNvSpPr>
                <a:spLocks noEditPoints="1"/>
              </p:cNvSpPr>
              <p:nvPr/>
            </p:nvSpPr>
            <p:spPr bwMode="auto">
              <a:xfrm>
                <a:off x="5426075" y="2932113"/>
                <a:ext cx="258763" cy="234950"/>
              </a:xfrm>
              <a:custGeom>
                <a:avLst/>
                <a:gdLst>
                  <a:gd name="T0" fmla="*/ 3 w 69"/>
                  <a:gd name="T1" fmla="*/ 31 h 62"/>
                  <a:gd name="T2" fmla="*/ 40 w 69"/>
                  <a:gd name="T3" fmla="*/ 0 h 62"/>
                  <a:gd name="T4" fmla="*/ 66 w 69"/>
                  <a:gd name="T5" fmla="*/ 31 h 62"/>
                  <a:gd name="T6" fmla="*/ 29 w 69"/>
                  <a:gd name="T7" fmla="*/ 62 h 62"/>
                  <a:gd name="T8" fmla="*/ 3 w 69"/>
                  <a:gd name="T9" fmla="*/ 31 h 62"/>
                  <a:gd name="T10" fmla="*/ 17 w 69"/>
                  <a:gd name="T11" fmla="*/ 31 h 62"/>
                  <a:gd name="T12" fmla="*/ 31 w 69"/>
                  <a:gd name="T13" fmla="*/ 49 h 62"/>
                  <a:gd name="T14" fmla="*/ 52 w 69"/>
                  <a:gd name="T15" fmla="*/ 31 h 62"/>
                  <a:gd name="T16" fmla="*/ 38 w 69"/>
                  <a:gd name="T17" fmla="*/ 13 h 62"/>
                  <a:gd name="T18" fmla="*/ 17 w 69"/>
                  <a:gd name="T19"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62">
                    <a:moveTo>
                      <a:pt x="3" y="31"/>
                    </a:moveTo>
                    <a:cubicBezTo>
                      <a:pt x="6" y="16"/>
                      <a:pt x="20" y="0"/>
                      <a:pt x="40" y="0"/>
                    </a:cubicBezTo>
                    <a:cubicBezTo>
                      <a:pt x="61" y="0"/>
                      <a:pt x="69" y="16"/>
                      <a:pt x="66" y="31"/>
                    </a:cubicBezTo>
                    <a:cubicBezTo>
                      <a:pt x="63" y="47"/>
                      <a:pt x="49" y="62"/>
                      <a:pt x="29" y="62"/>
                    </a:cubicBezTo>
                    <a:cubicBezTo>
                      <a:pt x="8" y="62"/>
                      <a:pt x="0" y="47"/>
                      <a:pt x="3" y="31"/>
                    </a:cubicBezTo>
                    <a:close/>
                    <a:moveTo>
                      <a:pt x="17" y="31"/>
                    </a:moveTo>
                    <a:cubicBezTo>
                      <a:pt x="15" y="42"/>
                      <a:pt x="22" y="49"/>
                      <a:pt x="31" y="49"/>
                    </a:cubicBezTo>
                    <a:cubicBezTo>
                      <a:pt x="41" y="49"/>
                      <a:pt x="50" y="42"/>
                      <a:pt x="52" y="31"/>
                    </a:cubicBezTo>
                    <a:cubicBezTo>
                      <a:pt x="54" y="21"/>
                      <a:pt x="48" y="13"/>
                      <a:pt x="38" y="13"/>
                    </a:cubicBezTo>
                    <a:cubicBezTo>
                      <a:pt x="28" y="13"/>
                      <a:pt x="19" y="21"/>
                      <a:pt x="17"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dirty="0"/>
              </a:p>
            </p:txBody>
          </p:sp>
        </p:grpSp>
      </p:grpSp>
      <p:sp>
        <p:nvSpPr>
          <p:cNvPr id="31" name="Footer Placeholder 4"/>
          <p:cNvSpPr>
            <a:spLocks noGrp="1"/>
          </p:cNvSpPr>
          <p:nvPr>
            <p:ph type="ftr" sz="quarter" idx="3"/>
          </p:nvPr>
        </p:nvSpPr>
        <p:spPr>
          <a:xfrm>
            <a:off x="3069170" y="6731001"/>
            <a:ext cx="5820833" cy="127000"/>
          </a:xfrm>
          <a:prstGeom prst="rect">
            <a:avLst/>
          </a:prstGeom>
          <a:solidFill>
            <a:srgbClr val="FF0000"/>
          </a:solidFill>
        </p:spPr>
        <p:txBody>
          <a:bodyPr vert="horz" wrap="square" lIns="91429" tIns="45714" rIns="91429" bIns="45714" numCol="1" anchor="ctr" anchorCtr="0" compatLnSpc="1">
            <a:prstTxWarp prst="textNoShape">
              <a:avLst/>
            </a:prstTxWarp>
          </a:bodyPr>
          <a:lstStyle>
            <a:lvl1pPr algn="ctr">
              <a:defRPr sz="900">
                <a:solidFill>
                  <a:schemeClr val="bg1"/>
                </a:solidFill>
                <a:cs typeface="Arial" charset="0"/>
              </a:defRPr>
            </a:lvl1pPr>
          </a:lstStyle>
          <a:p>
            <a:r>
              <a:rPr lang="en-US">
                <a:solidFill>
                  <a:prstClr val="white"/>
                </a:solidFill>
              </a:rPr>
              <a:t>NASA Ames-JAXA B2B for Space Innov</a:t>
            </a:r>
            <a:endParaRPr lang="en-US" dirty="0">
              <a:solidFill>
                <a:prstClr val="white"/>
              </a:solidFill>
            </a:endParaRPr>
          </a:p>
        </p:txBody>
      </p:sp>
      <p:pic>
        <p:nvPicPr>
          <p:cNvPr id="32" name="Picture 31">
            <a:extLst>
              <a:ext uri="{FF2B5EF4-FFF2-40B4-BE49-F238E27FC236}">
                <a16:creationId xmlns:a16="http://schemas.microsoft.com/office/drawing/2014/main" id="{DB858C91-A5F6-8B48-A0B5-FE7D3695C5E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996565"/>
            <a:ext cx="954448" cy="861435"/>
          </a:xfrm>
          <a:prstGeom prst="rect">
            <a:avLst/>
          </a:prstGeom>
        </p:spPr>
      </p:pic>
    </p:spTree>
    <p:extLst>
      <p:ext uri="{BB962C8B-B14F-4D97-AF65-F5344CB8AC3E}">
        <p14:creationId xmlns:p14="http://schemas.microsoft.com/office/powerpoint/2010/main" val="4080709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3.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1.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1.pn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image" Target="../media/image1.png"/><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image" Target="../media/image5.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slideLayout" Target="../slideLayouts/slideLayout91.xml"/><Relationship Id="rId18" Type="http://schemas.openxmlformats.org/officeDocument/2006/relationships/slideLayout" Target="../slideLayouts/slideLayout96.xml"/><Relationship Id="rId3" Type="http://schemas.openxmlformats.org/officeDocument/2006/relationships/slideLayout" Target="../slideLayouts/slideLayout81.xml"/><Relationship Id="rId21" Type="http://schemas.openxmlformats.org/officeDocument/2006/relationships/slideLayout" Target="../slideLayouts/slideLayout99.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17" Type="http://schemas.openxmlformats.org/officeDocument/2006/relationships/slideLayout" Target="../slideLayouts/slideLayout95.xml"/><Relationship Id="rId25" Type="http://schemas.openxmlformats.org/officeDocument/2006/relationships/theme" Target="../theme/theme8.xml"/><Relationship Id="rId2" Type="http://schemas.openxmlformats.org/officeDocument/2006/relationships/slideLayout" Target="../slideLayouts/slideLayout80.xml"/><Relationship Id="rId16" Type="http://schemas.openxmlformats.org/officeDocument/2006/relationships/slideLayout" Target="../slideLayouts/slideLayout94.xml"/><Relationship Id="rId20" Type="http://schemas.openxmlformats.org/officeDocument/2006/relationships/slideLayout" Target="../slideLayouts/slideLayout98.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24" Type="http://schemas.openxmlformats.org/officeDocument/2006/relationships/slideLayout" Target="../slideLayouts/slideLayout102.xml"/><Relationship Id="rId5" Type="http://schemas.openxmlformats.org/officeDocument/2006/relationships/slideLayout" Target="../slideLayouts/slideLayout83.xml"/><Relationship Id="rId15" Type="http://schemas.openxmlformats.org/officeDocument/2006/relationships/slideLayout" Target="../slideLayouts/slideLayout93.xml"/><Relationship Id="rId23" Type="http://schemas.openxmlformats.org/officeDocument/2006/relationships/slideLayout" Target="../slideLayouts/slideLayout101.xml"/><Relationship Id="rId10" Type="http://schemas.openxmlformats.org/officeDocument/2006/relationships/slideLayout" Target="../slideLayouts/slideLayout88.xml"/><Relationship Id="rId19" Type="http://schemas.openxmlformats.org/officeDocument/2006/relationships/slideLayout" Target="../slideLayouts/slideLayout97.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slideLayout" Target="../slideLayouts/slideLayout92.xml"/><Relationship Id="rId22" Type="http://schemas.openxmlformats.org/officeDocument/2006/relationships/slideLayout" Target="../slideLayouts/slideLayout10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026" name="Picture 1">
            <a:extLst>
              <a:ext uri="{FF2B5EF4-FFF2-40B4-BE49-F238E27FC236}">
                <a16:creationId xmlns:a16="http://schemas.microsoft.com/office/drawing/2014/main" id="{2A91AF73-2585-DB47-8FAE-36F010FAEC02}"/>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998200" y="338138"/>
            <a:ext cx="930275" cy="7715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7" name="Picture 2">
            <a:extLst>
              <a:ext uri="{FF2B5EF4-FFF2-40B4-BE49-F238E27FC236}">
                <a16:creationId xmlns:a16="http://schemas.microsoft.com/office/drawing/2014/main" id="{33396333-38D1-CF49-B7B3-6EAD856C59E2}"/>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Rectangle 3">
            <a:extLst>
              <a:ext uri="{FF2B5EF4-FFF2-40B4-BE49-F238E27FC236}">
                <a16:creationId xmlns:a16="http://schemas.microsoft.com/office/drawing/2014/main" id="{C0FA4E14-23F0-AF4B-A306-5A4BF3A103D3}"/>
              </a:ext>
            </a:extLst>
          </p:cNvPr>
          <p:cNvSpPr>
            <a:spLocks noChangeArrowheads="1"/>
          </p:cNvSpPr>
          <p:nvPr/>
        </p:nvSpPr>
        <p:spPr bwMode="auto">
          <a:xfrm>
            <a:off x="9337675" y="555625"/>
            <a:ext cx="1533525" cy="333375"/>
          </a:xfrm>
          <a:prstGeom prst="rect">
            <a:avLst/>
          </a:prstGeom>
          <a:noFill/>
          <a:ln>
            <a:noFill/>
          </a:ln>
          <a:effectLst/>
        </p:spPr>
        <p:txBody>
          <a:bodyPr lIns="90000" tIns="45000" rIns="90000" bIns="45000">
            <a:spAutoFit/>
          </a:bodyPr>
          <a:lstStyle>
            <a:lvl1pPr>
              <a:tabLst>
                <a:tab pos="723900" algn="l"/>
                <a:tab pos="1447800" algn="l"/>
              </a:tabLst>
              <a:defRPr>
                <a:solidFill>
                  <a:srgbClr val="000000"/>
                </a:solidFill>
                <a:latin typeface="Arial" panose="020B0604020202020204" pitchFamily="34" charset="0"/>
                <a:cs typeface="Times New Roman" panose="02020603050405020304" pitchFamily="18" charset="0"/>
              </a:defRPr>
            </a:lvl1pPr>
            <a:lvl2pPr>
              <a:tabLst>
                <a:tab pos="723900" algn="l"/>
                <a:tab pos="1447800" algn="l"/>
              </a:tabLst>
              <a:defRPr>
                <a:solidFill>
                  <a:srgbClr val="000000"/>
                </a:solidFill>
                <a:latin typeface="Arial" panose="020B0604020202020204" pitchFamily="34" charset="0"/>
                <a:cs typeface="Times New Roman" panose="02020603050405020304" pitchFamily="18" charset="0"/>
              </a:defRPr>
            </a:lvl2pPr>
            <a:lvl3pPr>
              <a:tabLst>
                <a:tab pos="723900" algn="l"/>
                <a:tab pos="1447800" algn="l"/>
              </a:tabLst>
              <a:defRPr>
                <a:solidFill>
                  <a:srgbClr val="000000"/>
                </a:solidFill>
                <a:latin typeface="Arial" panose="020B0604020202020204" pitchFamily="34" charset="0"/>
                <a:cs typeface="Times New Roman" panose="02020603050405020304" pitchFamily="18" charset="0"/>
              </a:defRPr>
            </a:lvl3pPr>
            <a:lvl4pPr>
              <a:tabLst>
                <a:tab pos="723900" algn="l"/>
                <a:tab pos="1447800" algn="l"/>
              </a:tabLst>
              <a:defRPr>
                <a:solidFill>
                  <a:srgbClr val="000000"/>
                </a:solidFill>
                <a:latin typeface="Arial" panose="020B0604020202020204" pitchFamily="34" charset="0"/>
                <a:cs typeface="Times New Roman" panose="02020603050405020304" pitchFamily="18" charset="0"/>
              </a:defRPr>
            </a:lvl4pPr>
            <a:lvl5pPr>
              <a:tabLst>
                <a:tab pos="723900" algn="l"/>
                <a:tab pos="1447800" algn="l"/>
              </a:tabLst>
              <a:defRPr>
                <a:solidFill>
                  <a:srgbClr val="000000"/>
                </a:solidFill>
                <a:latin typeface="Arial" panose="020B0604020202020204" pitchFamily="34" charset="0"/>
                <a:cs typeface="Times New Roman" panose="02020603050405020304" pitchFamily="18"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Times New Roman" panose="02020603050405020304" pitchFamily="18"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Times New Roman" panose="02020603050405020304" pitchFamily="18"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Times New Roman" panose="02020603050405020304" pitchFamily="18"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Times New Roman" panose="02020603050405020304" pitchFamily="18" charset="0"/>
              </a:defRPr>
            </a:lvl9pPr>
          </a:lstStyle>
          <a:p>
            <a:pPr algn="r" eaLnBrk="1" hangingPunct="1">
              <a:buClr>
                <a:srgbClr val="000000"/>
              </a:buClr>
              <a:buSzPct val="100000"/>
              <a:buFont typeface="Times New Roman" panose="02020603050405020304" pitchFamily="18" charset="0"/>
              <a:buNone/>
              <a:defRPr/>
            </a:pPr>
            <a:r>
              <a:rPr lang="en-US" altLang="en-US" sz="800"/>
              <a:t>National Aeronautics and</a:t>
            </a:r>
            <a:br>
              <a:rPr lang="en-US" altLang="en-US" sz="800"/>
            </a:br>
            <a:r>
              <a:rPr lang="en-US" altLang="en-US" sz="800"/>
              <a:t>Space Administration</a:t>
            </a:r>
          </a:p>
        </p:txBody>
      </p:sp>
      <p:sp>
        <p:nvSpPr>
          <p:cNvPr id="1029" name="Rectangle 4">
            <a:extLst>
              <a:ext uri="{FF2B5EF4-FFF2-40B4-BE49-F238E27FC236}">
                <a16:creationId xmlns:a16="http://schemas.microsoft.com/office/drawing/2014/main" id="{B82B2719-3DCE-2D44-806B-3FBC8DD389F4}"/>
              </a:ext>
            </a:extLst>
          </p:cNvPr>
          <p:cNvSpPr>
            <a:spLocks noGrp="1" noChangeArrowheads="1"/>
          </p:cNvSpPr>
          <p:nvPr>
            <p:ph type="title"/>
          </p:nvPr>
        </p:nvSpPr>
        <p:spPr bwMode="auto">
          <a:xfrm>
            <a:off x="806450" y="2346325"/>
            <a:ext cx="7673975" cy="1273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p>
            <a:pPr lvl="0"/>
            <a:r>
              <a:rPr lang="en-GB" altLang="en-US"/>
              <a:t>Click to edit the title text formatCLICK TO EDIT MASTER TITLE STYLE</a:t>
            </a:r>
          </a:p>
        </p:txBody>
      </p:sp>
      <p:pic>
        <p:nvPicPr>
          <p:cNvPr id="1030" name="Picture 5">
            <a:extLst>
              <a:ext uri="{FF2B5EF4-FFF2-40B4-BE49-F238E27FC236}">
                <a16:creationId xmlns:a16="http://schemas.microsoft.com/office/drawing/2014/main" id="{CA97A759-0F1C-B94F-ADBF-597D8334BD1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998200" y="338138"/>
            <a:ext cx="930275" cy="7715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31" name="Line 6">
            <a:extLst>
              <a:ext uri="{FF2B5EF4-FFF2-40B4-BE49-F238E27FC236}">
                <a16:creationId xmlns:a16="http://schemas.microsoft.com/office/drawing/2014/main" id="{4F94DC15-9D58-1343-90C2-7749D208AD9B}"/>
              </a:ext>
            </a:extLst>
          </p:cNvPr>
          <p:cNvSpPr>
            <a:spLocks noChangeShapeType="1"/>
          </p:cNvSpPr>
          <p:nvPr/>
        </p:nvSpPr>
        <p:spPr bwMode="auto">
          <a:xfrm>
            <a:off x="10899775" y="307975"/>
            <a:ext cx="1588" cy="846138"/>
          </a:xfrm>
          <a:prstGeom prst="line">
            <a:avLst/>
          </a:prstGeom>
          <a:noFill/>
          <a:ln w="6480">
            <a:solidFill>
              <a:srgbClr val="FFFF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3" name="Rectangle 7">
            <a:extLst>
              <a:ext uri="{FF2B5EF4-FFF2-40B4-BE49-F238E27FC236}">
                <a16:creationId xmlns:a16="http://schemas.microsoft.com/office/drawing/2014/main" id="{5CE27B99-8FC8-454F-8B59-1F7597AF066D}"/>
              </a:ext>
            </a:extLst>
          </p:cNvPr>
          <p:cNvSpPr>
            <a:spLocks noChangeArrowheads="1"/>
          </p:cNvSpPr>
          <p:nvPr/>
        </p:nvSpPr>
        <p:spPr bwMode="auto">
          <a:xfrm>
            <a:off x="10364788" y="6451600"/>
            <a:ext cx="1533525" cy="212725"/>
          </a:xfrm>
          <a:prstGeom prst="rect">
            <a:avLst/>
          </a:prstGeom>
          <a:noFill/>
          <a:ln>
            <a:noFill/>
          </a:ln>
          <a:effectLst/>
        </p:spPr>
        <p:txBody>
          <a:bodyPr lIns="90000" tIns="45000" rIns="90000" bIns="45000">
            <a:spAutoFit/>
          </a:bodyPr>
          <a:lstStyle>
            <a:lvl1pPr>
              <a:tabLst>
                <a:tab pos="723900" algn="l"/>
                <a:tab pos="1447800" algn="l"/>
              </a:tabLst>
              <a:defRPr>
                <a:solidFill>
                  <a:srgbClr val="000000"/>
                </a:solidFill>
                <a:latin typeface="Arial" panose="020B0604020202020204" pitchFamily="34" charset="0"/>
                <a:cs typeface="Times New Roman" panose="02020603050405020304" pitchFamily="18" charset="0"/>
              </a:defRPr>
            </a:lvl1pPr>
            <a:lvl2pPr>
              <a:tabLst>
                <a:tab pos="723900" algn="l"/>
                <a:tab pos="1447800" algn="l"/>
              </a:tabLst>
              <a:defRPr>
                <a:solidFill>
                  <a:srgbClr val="000000"/>
                </a:solidFill>
                <a:latin typeface="Arial" panose="020B0604020202020204" pitchFamily="34" charset="0"/>
                <a:cs typeface="Times New Roman" panose="02020603050405020304" pitchFamily="18" charset="0"/>
              </a:defRPr>
            </a:lvl2pPr>
            <a:lvl3pPr>
              <a:tabLst>
                <a:tab pos="723900" algn="l"/>
                <a:tab pos="1447800" algn="l"/>
              </a:tabLst>
              <a:defRPr>
                <a:solidFill>
                  <a:srgbClr val="000000"/>
                </a:solidFill>
                <a:latin typeface="Arial" panose="020B0604020202020204" pitchFamily="34" charset="0"/>
                <a:cs typeface="Times New Roman" panose="02020603050405020304" pitchFamily="18" charset="0"/>
              </a:defRPr>
            </a:lvl3pPr>
            <a:lvl4pPr>
              <a:tabLst>
                <a:tab pos="723900" algn="l"/>
                <a:tab pos="1447800" algn="l"/>
              </a:tabLst>
              <a:defRPr>
                <a:solidFill>
                  <a:srgbClr val="000000"/>
                </a:solidFill>
                <a:latin typeface="Arial" panose="020B0604020202020204" pitchFamily="34" charset="0"/>
                <a:cs typeface="Times New Roman" panose="02020603050405020304" pitchFamily="18" charset="0"/>
              </a:defRPr>
            </a:lvl4pPr>
            <a:lvl5pPr>
              <a:tabLst>
                <a:tab pos="723900" algn="l"/>
                <a:tab pos="1447800" algn="l"/>
              </a:tabLst>
              <a:defRPr>
                <a:solidFill>
                  <a:srgbClr val="000000"/>
                </a:solidFill>
                <a:latin typeface="Arial" panose="020B0604020202020204" pitchFamily="34" charset="0"/>
                <a:cs typeface="Times New Roman" panose="02020603050405020304" pitchFamily="18"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Times New Roman" panose="02020603050405020304" pitchFamily="18"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Times New Roman" panose="02020603050405020304" pitchFamily="18"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Times New Roman" panose="02020603050405020304" pitchFamily="18"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Times New Roman" panose="02020603050405020304" pitchFamily="18" charset="0"/>
              </a:defRPr>
            </a:lvl9pPr>
          </a:lstStyle>
          <a:p>
            <a:pPr algn="r" eaLnBrk="1" hangingPunct="1">
              <a:buClr>
                <a:srgbClr val="000000"/>
              </a:buClr>
              <a:buSzPct val="100000"/>
              <a:buFont typeface="Times New Roman" panose="02020603050405020304" pitchFamily="18" charset="0"/>
              <a:buNone/>
              <a:defRPr/>
            </a:pPr>
            <a:r>
              <a:rPr lang="en-US" altLang="en-US" sz="800"/>
              <a:t>www.nasa.gov</a:t>
            </a:r>
          </a:p>
        </p:txBody>
      </p:sp>
      <p:sp>
        <p:nvSpPr>
          <p:cNvPr id="1032" name="Rectangle 8">
            <a:extLst>
              <a:ext uri="{FF2B5EF4-FFF2-40B4-BE49-F238E27FC236}">
                <a16:creationId xmlns:a16="http://schemas.microsoft.com/office/drawing/2014/main" id="{5C24AA71-2BAD-4C4B-9FD0-45BCA7DAC248}"/>
              </a:ext>
            </a:extLst>
          </p:cNvPr>
          <p:cNvSpPr>
            <a:spLocks noGrp="1" noChangeArrowheads="1"/>
          </p:cNvSpPr>
          <p:nvPr>
            <p:ph type="dt"/>
          </p:nvPr>
        </p:nvSpPr>
        <p:spPr bwMode="auto">
          <a:xfrm>
            <a:off x="838200" y="6356350"/>
            <a:ext cx="2741613" cy="363538"/>
          </a:xfrm>
          <a:prstGeom prst="rect">
            <a:avLst/>
          </a:prstGeom>
          <a:noFill/>
          <a:ln>
            <a:noFill/>
          </a:ln>
          <a:effectLst/>
        </p:spPr>
        <p:txBody>
          <a:bodyPr vert="horz" wrap="square" lIns="90000" tIns="45000" rIns="90000" bIns="45000" numCol="1" anchor="t" anchorCtr="0" compatLnSpc="1">
            <a:prstTxWarp prst="textNoShape">
              <a:avLst/>
            </a:prstTxWarp>
          </a:bodyPr>
          <a:lstStyle>
            <a:lvl1pPr eaLnBrk="1" hangingPunct="1">
              <a:lnSpc>
                <a:spcPct val="100000"/>
              </a:lnSpc>
              <a:buClr>
                <a:srgbClr val="000000"/>
              </a:buClr>
              <a:buSzPct val="100000"/>
              <a:buFont typeface="Times New Roman" panose="02020603050405020304" pitchFamily="18" charset="0"/>
              <a:buNone/>
              <a:tabLst>
                <a:tab pos="723900" algn="l"/>
                <a:tab pos="1447800" algn="l"/>
                <a:tab pos="2171700" algn="l"/>
              </a:tabLst>
              <a:defRPr>
                <a:solidFill>
                  <a:srgbClr val="000000"/>
                </a:solidFill>
                <a:latin typeface="+mj-lt"/>
              </a:defRPr>
            </a:lvl1pPr>
          </a:lstStyle>
          <a:p>
            <a:pPr>
              <a:defRPr/>
            </a:pPr>
            <a:r>
              <a:rPr lang="en-US" altLang="en-US"/>
              <a:t>9/29/2020</a:t>
            </a:r>
          </a:p>
        </p:txBody>
      </p:sp>
      <p:sp>
        <p:nvSpPr>
          <p:cNvPr id="1033" name="Rectangle 9">
            <a:extLst>
              <a:ext uri="{FF2B5EF4-FFF2-40B4-BE49-F238E27FC236}">
                <a16:creationId xmlns:a16="http://schemas.microsoft.com/office/drawing/2014/main" id="{74872CE6-5093-F748-860A-AD5FF105B3D2}"/>
              </a:ext>
            </a:extLst>
          </p:cNvPr>
          <p:cNvSpPr>
            <a:spLocks noGrp="1" noChangeArrowheads="1"/>
          </p:cNvSpPr>
          <p:nvPr>
            <p:ph type="ftr"/>
          </p:nvPr>
        </p:nvSpPr>
        <p:spPr bwMode="auto">
          <a:xfrm>
            <a:off x="4038600" y="6356350"/>
            <a:ext cx="4113213" cy="363538"/>
          </a:xfrm>
          <a:prstGeom prst="rect">
            <a:avLst/>
          </a:prstGeom>
          <a:noFill/>
          <a:ln>
            <a:noFill/>
          </a:ln>
          <a:effectLst/>
        </p:spPr>
        <p:txBody>
          <a:bodyPr vert="horz" wrap="square" lIns="90000" tIns="45000" rIns="90000" bIns="45000" numCol="1" anchor="t" anchorCtr="0" compatLnSpc="1">
            <a:prstTxWarp prst="textNoShape">
              <a:avLst/>
            </a:prstTxWarp>
          </a:bodyPr>
          <a:lstStyle>
            <a:lvl1pPr eaLnBrk="1" hangingPunct="1">
              <a:lnSpc>
                <a:spcPct val="100000"/>
              </a:lnSpc>
              <a:buClr>
                <a:srgbClr val="000000"/>
              </a:buClr>
              <a:buSzPct val="100000"/>
              <a:buFont typeface="Times New Roman" panose="02020603050405020304" pitchFamily="18" charset="0"/>
              <a:buNone/>
              <a:tabLst>
                <a:tab pos="723900" algn="l"/>
                <a:tab pos="1447800" algn="l"/>
                <a:tab pos="2171700" algn="l"/>
                <a:tab pos="2895600" algn="l"/>
                <a:tab pos="3619500" algn="l"/>
              </a:tabLst>
              <a:defRPr>
                <a:solidFill>
                  <a:srgbClr val="000000"/>
                </a:solidFill>
                <a:latin typeface="+mj-lt"/>
              </a:defRPr>
            </a:lvl1pPr>
          </a:lstStyle>
          <a:p>
            <a:pPr>
              <a:defRPr/>
            </a:pPr>
            <a:r>
              <a:rPr lang="en-US" altLang="en-US"/>
              <a:t>NASA Ames-JAXA B2B for Space Innov</a:t>
            </a:r>
          </a:p>
        </p:txBody>
      </p:sp>
      <p:sp>
        <p:nvSpPr>
          <p:cNvPr id="1035" name="Rectangle 10">
            <a:extLst>
              <a:ext uri="{FF2B5EF4-FFF2-40B4-BE49-F238E27FC236}">
                <a16:creationId xmlns:a16="http://schemas.microsoft.com/office/drawing/2014/main" id="{F9E13500-628B-B14D-85A3-4D236C7B9136}"/>
              </a:ext>
            </a:extLst>
          </p:cNvPr>
          <p:cNvSpPr>
            <a:spLocks noGrp="1" noChangeArrowheads="1"/>
          </p:cNvSpPr>
          <p:nvPr>
            <p:ph type="body" idx="1"/>
          </p:nvPr>
        </p:nvSpPr>
        <p:spPr bwMode="auto">
          <a:xfrm>
            <a:off x="609600" y="1604963"/>
            <a:ext cx="109712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56448"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Lst>
  <p:hf sldNum="0" hdr="0"/>
  <p:txStyles>
    <p:titleStyle>
      <a:lvl1pPr algn="l" defTabSz="457200" rtl="0" eaLnBrk="0" fontAlgn="base" hangingPunct="0">
        <a:lnSpc>
          <a:spcPct val="84000"/>
        </a:lnSpc>
        <a:spcBef>
          <a:spcPct val="0"/>
        </a:spcBef>
        <a:spcAft>
          <a:spcPct val="0"/>
        </a:spcAft>
        <a:buClr>
          <a:srgbClr val="000000"/>
        </a:buClr>
        <a:buSzPct val="100000"/>
        <a:buFont typeface="Times New Roman" panose="02020603050405020304" pitchFamily="18" charset="0"/>
        <a:defRPr kern="1200">
          <a:solidFill>
            <a:srgbClr val="000000"/>
          </a:solidFill>
          <a:latin typeface="+mj-lt"/>
          <a:ea typeface="+mj-ea"/>
          <a:cs typeface="+mj-cs"/>
        </a:defRPr>
      </a:lvl1pPr>
      <a:lvl2pPr algn="l" defTabSz="457200" rtl="0" eaLnBrk="0" fontAlgn="base" hangingPunct="0">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2pPr>
      <a:lvl3pPr algn="l" defTabSz="457200" rtl="0" eaLnBrk="0" fontAlgn="base" hangingPunct="0">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3pPr>
      <a:lvl4pPr algn="l" defTabSz="457200" rtl="0" eaLnBrk="0" fontAlgn="base" hangingPunct="0">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4pPr>
      <a:lvl5pPr algn="l" defTabSz="457200" rtl="0" eaLnBrk="0" fontAlgn="base" hangingPunct="0">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5pPr>
      <a:lvl6pPr marL="25146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6pPr>
      <a:lvl7pPr marL="29718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7pPr>
      <a:lvl8pPr marL="34290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8pPr>
      <a:lvl9pPr marL="38862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9pPr>
    </p:titleStyle>
    <p:bodyStyle>
      <a:lvl1pPr marL="342900" indent="-342900" algn="l" defTabSz="457200" rtl="0" eaLnBrk="0" fontAlgn="base" hangingPunct="0">
        <a:lnSpc>
          <a:spcPct val="84000"/>
        </a:lnSpc>
        <a:spcBef>
          <a:spcPct val="0"/>
        </a:spcBef>
        <a:spcAft>
          <a:spcPts val="1425"/>
        </a:spcAft>
        <a:buClr>
          <a:srgbClr val="000000"/>
        </a:buClr>
        <a:buSzPct val="100000"/>
        <a:buFont typeface="Times New Roman" panose="02020603050405020304" pitchFamily="18" charset="0"/>
        <a:defRPr sz="2800" kern="1200">
          <a:solidFill>
            <a:srgbClr val="FFFFFF"/>
          </a:solidFill>
          <a:latin typeface="+mn-lt"/>
          <a:ea typeface="+mn-ea"/>
          <a:cs typeface="+mn-cs"/>
        </a:defRPr>
      </a:lvl1pPr>
      <a:lvl2pPr marL="742950" indent="-285750" algn="l" defTabSz="457200" rtl="0" eaLnBrk="0" fontAlgn="base" hangingPunct="0">
        <a:lnSpc>
          <a:spcPct val="84000"/>
        </a:lnSpc>
        <a:spcBef>
          <a:spcPct val="0"/>
        </a:spcBef>
        <a:spcAft>
          <a:spcPts val="1138"/>
        </a:spcAft>
        <a:buClr>
          <a:srgbClr val="000000"/>
        </a:buClr>
        <a:buSzPct val="100000"/>
        <a:buFont typeface="Times New Roman" panose="02020603050405020304" pitchFamily="18" charset="0"/>
        <a:defRPr sz="2000" kern="1200">
          <a:solidFill>
            <a:srgbClr val="FFFFFF"/>
          </a:solidFill>
          <a:latin typeface="+mn-lt"/>
          <a:ea typeface="+mn-ea"/>
          <a:cs typeface="+mn-cs"/>
        </a:defRPr>
      </a:lvl2pPr>
      <a:lvl3pPr marL="1143000" indent="-228600" algn="l" defTabSz="457200" rtl="0" eaLnBrk="0" fontAlgn="base" hangingPunct="0">
        <a:lnSpc>
          <a:spcPct val="84000"/>
        </a:lnSpc>
        <a:spcBef>
          <a:spcPct val="0"/>
        </a:spcBef>
        <a:spcAft>
          <a:spcPts val="850"/>
        </a:spcAft>
        <a:buClr>
          <a:srgbClr val="000000"/>
        </a:buClr>
        <a:buSzPct val="100000"/>
        <a:buFont typeface="Times New Roman" panose="02020603050405020304" pitchFamily="18" charset="0"/>
        <a:defRPr kern="1200">
          <a:solidFill>
            <a:srgbClr val="FFFFFF"/>
          </a:solidFill>
          <a:latin typeface="+mn-lt"/>
          <a:ea typeface="+mn-ea"/>
          <a:cs typeface="+mn-cs"/>
        </a:defRPr>
      </a:lvl3pPr>
      <a:lvl4pPr marL="1600200" indent="-228600" algn="l" defTabSz="457200" rtl="0" eaLnBrk="0" fontAlgn="base" hangingPunct="0">
        <a:lnSpc>
          <a:spcPct val="84000"/>
        </a:lnSpc>
        <a:spcBef>
          <a:spcPct val="0"/>
        </a:spcBef>
        <a:spcAft>
          <a:spcPts val="575"/>
        </a:spcAft>
        <a:buClr>
          <a:srgbClr val="000000"/>
        </a:buClr>
        <a:buSzPct val="100000"/>
        <a:buFont typeface="Times New Roman" panose="02020603050405020304" pitchFamily="18" charset="0"/>
        <a:defRPr kern="1200">
          <a:solidFill>
            <a:srgbClr val="FFFFFF"/>
          </a:solidFill>
          <a:latin typeface="+mn-lt"/>
          <a:ea typeface="+mn-ea"/>
          <a:cs typeface="+mn-cs"/>
        </a:defRPr>
      </a:lvl4pPr>
      <a:lvl5pPr marL="2057400" indent="-228600" algn="l" defTabSz="457200" rtl="0" eaLnBrk="0" fontAlgn="base" hangingPunct="0">
        <a:lnSpc>
          <a:spcPct val="84000"/>
        </a:lnSpc>
        <a:spcBef>
          <a:spcPct val="0"/>
        </a:spcBef>
        <a:spcAft>
          <a:spcPts val="288"/>
        </a:spcAft>
        <a:buClr>
          <a:srgbClr val="000000"/>
        </a:buClr>
        <a:buSzPct val="100000"/>
        <a:buFont typeface="Times New Roman" panose="02020603050405020304" pitchFamily="18" charset="0"/>
        <a:defRPr sz="20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050" name="Picture 1">
            <a:extLst>
              <a:ext uri="{FF2B5EF4-FFF2-40B4-BE49-F238E27FC236}">
                <a16:creationId xmlns:a16="http://schemas.microsoft.com/office/drawing/2014/main" id="{0C847C0C-AAAF-E241-A7D5-A86015C9FD3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998200" y="338138"/>
            <a:ext cx="930275" cy="7715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51" name="Rectangle 2">
            <a:extLst>
              <a:ext uri="{FF2B5EF4-FFF2-40B4-BE49-F238E27FC236}">
                <a16:creationId xmlns:a16="http://schemas.microsoft.com/office/drawing/2014/main" id="{2A931512-88C4-A743-8E21-696F7BBE0A6A}"/>
              </a:ext>
            </a:extLst>
          </p:cNvPr>
          <p:cNvSpPr>
            <a:spLocks noGrp="1" noChangeArrowheads="1"/>
          </p:cNvSpPr>
          <p:nvPr>
            <p:ph type="title"/>
          </p:nvPr>
        </p:nvSpPr>
        <p:spPr bwMode="auto">
          <a:xfrm>
            <a:off x="838200" y="365125"/>
            <a:ext cx="10514013" cy="890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p>
            <a:pPr lvl="0"/>
            <a:r>
              <a:rPr lang="en-GB" altLang="en-US"/>
              <a:t>Click to edit the title text formatClick to edit Master title style</a:t>
            </a:r>
          </a:p>
        </p:txBody>
      </p:sp>
      <p:sp>
        <p:nvSpPr>
          <p:cNvPr id="2" name="Rectangle 3">
            <a:extLst>
              <a:ext uri="{FF2B5EF4-FFF2-40B4-BE49-F238E27FC236}">
                <a16:creationId xmlns:a16="http://schemas.microsoft.com/office/drawing/2014/main" id="{8D2A3935-A7B7-524E-9CCA-C669F9E82EEE}"/>
              </a:ext>
            </a:extLst>
          </p:cNvPr>
          <p:cNvSpPr>
            <a:spLocks noGrp="1" noChangeArrowheads="1"/>
          </p:cNvSpPr>
          <p:nvPr>
            <p:ph type="dt"/>
          </p:nvPr>
        </p:nvSpPr>
        <p:spPr bwMode="auto">
          <a:xfrm>
            <a:off x="838200" y="6356350"/>
            <a:ext cx="2741613" cy="363538"/>
          </a:xfrm>
          <a:prstGeom prst="rect">
            <a:avLst/>
          </a:prstGeom>
          <a:noFill/>
          <a:ln>
            <a:noFill/>
          </a:ln>
          <a:effectLst/>
        </p:spPr>
        <p:txBody>
          <a:bodyPr vert="horz" wrap="square" lIns="90000" tIns="45000" rIns="90000" bIns="45000" numCol="1" anchor="t" anchorCtr="0" compatLnSpc="1">
            <a:prstTxWarp prst="textNoShape">
              <a:avLst/>
            </a:prstTxWarp>
          </a:bodyPr>
          <a:lstStyle>
            <a:lvl1pPr eaLnBrk="1" hangingPunct="1">
              <a:lnSpc>
                <a:spcPct val="100000"/>
              </a:lnSpc>
              <a:buClr>
                <a:srgbClr val="000000"/>
              </a:buClr>
              <a:buSzPct val="100000"/>
              <a:buFont typeface="Times New Roman" panose="02020603050405020304" pitchFamily="18" charset="0"/>
              <a:buNone/>
              <a:tabLst>
                <a:tab pos="723900" algn="l"/>
                <a:tab pos="1447800" algn="l"/>
                <a:tab pos="2171700" algn="l"/>
              </a:tabLst>
              <a:defRPr>
                <a:solidFill>
                  <a:srgbClr val="000000"/>
                </a:solidFill>
                <a:latin typeface="+mj-lt"/>
              </a:defRPr>
            </a:lvl1pPr>
          </a:lstStyle>
          <a:p>
            <a:pPr>
              <a:defRPr/>
            </a:pPr>
            <a:r>
              <a:rPr lang="en-US" altLang="en-US"/>
              <a:t>9/29/2020</a:t>
            </a:r>
          </a:p>
        </p:txBody>
      </p:sp>
      <p:sp>
        <p:nvSpPr>
          <p:cNvPr id="2052" name="Rectangle 4">
            <a:extLst>
              <a:ext uri="{FF2B5EF4-FFF2-40B4-BE49-F238E27FC236}">
                <a16:creationId xmlns:a16="http://schemas.microsoft.com/office/drawing/2014/main" id="{0FCC4977-1048-9E45-92C3-101045784A7D}"/>
              </a:ext>
            </a:extLst>
          </p:cNvPr>
          <p:cNvSpPr>
            <a:spLocks noGrp="1" noChangeArrowheads="1"/>
          </p:cNvSpPr>
          <p:nvPr>
            <p:ph type="ftr"/>
          </p:nvPr>
        </p:nvSpPr>
        <p:spPr bwMode="auto">
          <a:xfrm>
            <a:off x="4038600" y="6356350"/>
            <a:ext cx="4113213" cy="363538"/>
          </a:xfrm>
          <a:prstGeom prst="rect">
            <a:avLst/>
          </a:prstGeom>
          <a:noFill/>
          <a:ln>
            <a:noFill/>
          </a:ln>
          <a:effectLst/>
        </p:spPr>
        <p:txBody>
          <a:bodyPr vert="horz" wrap="square" lIns="90000" tIns="45000" rIns="90000" bIns="45000" numCol="1" anchor="t" anchorCtr="0" compatLnSpc="1">
            <a:prstTxWarp prst="textNoShape">
              <a:avLst/>
            </a:prstTxWarp>
          </a:bodyPr>
          <a:lstStyle>
            <a:lvl1pPr eaLnBrk="1" hangingPunct="1">
              <a:lnSpc>
                <a:spcPct val="100000"/>
              </a:lnSpc>
              <a:buClr>
                <a:srgbClr val="000000"/>
              </a:buClr>
              <a:buSzPct val="100000"/>
              <a:buFont typeface="Times New Roman" panose="02020603050405020304" pitchFamily="18" charset="0"/>
              <a:buNone/>
              <a:tabLst>
                <a:tab pos="723900" algn="l"/>
                <a:tab pos="1447800" algn="l"/>
                <a:tab pos="2171700" algn="l"/>
                <a:tab pos="2895600" algn="l"/>
                <a:tab pos="3619500" algn="l"/>
              </a:tabLst>
              <a:defRPr>
                <a:solidFill>
                  <a:srgbClr val="000000"/>
                </a:solidFill>
                <a:latin typeface="+mj-lt"/>
              </a:defRPr>
            </a:lvl1pPr>
          </a:lstStyle>
          <a:p>
            <a:pPr>
              <a:defRPr/>
            </a:pPr>
            <a:r>
              <a:rPr lang="en-US" altLang="en-US"/>
              <a:t>NASA Ames-JAXA B2B for Space Innov</a:t>
            </a:r>
          </a:p>
        </p:txBody>
      </p:sp>
      <p:sp>
        <p:nvSpPr>
          <p:cNvPr id="2053" name="Rectangle 5">
            <a:extLst>
              <a:ext uri="{FF2B5EF4-FFF2-40B4-BE49-F238E27FC236}">
                <a16:creationId xmlns:a16="http://schemas.microsoft.com/office/drawing/2014/main" id="{3622DECD-0A4A-4144-8A33-803032ECE0C8}"/>
              </a:ext>
            </a:extLst>
          </p:cNvPr>
          <p:cNvSpPr>
            <a:spLocks noGrp="1" noChangeArrowheads="1"/>
          </p:cNvSpPr>
          <p:nvPr>
            <p:ph type="sldNum"/>
          </p:nvPr>
        </p:nvSpPr>
        <p:spPr bwMode="auto">
          <a:xfrm>
            <a:off x="8610600" y="6356350"/>
            <a:ext cx="2741613" cy="363538"/>
          </a:xfrm>
          <a:prstGeom prst="rect">
            <a:avLst/>
          </a:prstGeom>
          <a:noFill/>
          <a:ln>
            <a:noFill/>
          </a:ln>
          <a:effectLst/>
        </p:spPr>
        <p:txBody>
          <a:bodyPr vert="horz" wrap="square" lIns="90000" tIns="45000" rIns="90000" bIns="45000" numCol="1" anchor="t" anchorCtr="0" compatLnSpc="1">
            <a:prstTxWarp prst="textNoShape">
              <a:avLst/>
            </a:prstTxWarp>
          </a:bodyPr>
          <a:lstStyle>
            <a:lvl1pPr eaLnBrk="1" hangingPunct="1">
              <a:lnSpc>
                <a:spcPct val="100000"/>
              </a:lnSpc>
              <a:buClr>
                <a:srgbClr val="000000"/>
              </a:buClr>
              <a:buSzPct val="100000"/>
              <a:buFont typeface="Times New Roman" panose="02020603050405020304" pitchFamily="18" charset="0"/>
              <a:buNone/>
              <a:tabLst>
                <a:tab pos="723900" algn="l"/>
                <a:tab pos="1447800" algn="l"/>
                <a:tab pos="2171700" algn="l"/>
              </a:tabLst>
              <a:defRPr smtClean="0">
                <a:solidFill>
                  <a:srgbClr val="000000"/>
                </a:solidFill>
                <a:latin typeface="+mj-lt"/>
              </a:defRPr>
            </a:lvl1pPr>
          </a:lstStyle>
          <a:p>
            <a:pPr>
              <a:defRPr/>
            </a:pPr>
            <a:fld id="{447A5FDD-8801-5444-8108-84CF65F7E9BC}" type="slidenum">
              <a:rPr lang="en-US" altLang="en-US"/>
              <a:pPr>
                <a:defRPr/>
              </a:pPr>
              <a:t>‹#›</a:t>
            </a:fld>
            <a:endParaRPr lang="en-US" altLang="en-US"/>
          </a:p>
        </p:txBody>
      </p:sp>
      <p:sp>
        <p:nvSpPr>
          <p:cNvPr id="2055" name="Rectangle 6">
            <a:extLst>
              <a:ext uri="{FF2B5EF4-FFF2-40B4-BE49-F238E27FC236}">
                <a16:creationId xmlns:a16="http://schemas.microsoft.com/office/drawing/2014/main" id="{5E81E1D3-3853-EE47-A337-017B8FB69511}"/>
              </a:ext>
            </a:extLst>
          </p:cNvPr>
          <p:cNvSpPr>
            <a:spLocks noGrp="1" noChangeArrowheads="1"/>
          </p:cNvSpPr>
          <p:nvPr>
            <p:ph type="body" idx="1"/>
          </p:nvPr>
        </p:nvSpPr>
        <p:spPr bwMode="auto">
          <a:xfrm>
            <a:off x="609600" y="1604963"/>
            <a:ext cx="109712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56448"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sldNum="0" hdr="0"/>
  <p:txStyles>
    <p:titleStyle>
      <a:lvl1pPr algn="l" defTabSz="457200" rtl="0" eaLnBrk="0" fontAlgn="base" hangingPunct="0">
        <a:lnSpc>
          <a:spcPct val="84000"/>
        </a:lnSpc>
        <a:spcBef>
          <a:spcPct val="0"/>
        </a:spcBef>
        <a:spcAft>
          <a:spcPct val="0"/>
        </a:spcAft>
        <a:buClr>
          <a:srgbClr val="000000"/>
        </a:buClr>
        <a:buSzPct val="100000"/>
        <a:buFont typeface="Times New Roman" panose="02020603050405020304" pitchFamily="18" charset="0"/>
        <a:defRPr kern="1200">
          <a:solidFill>
            <a:srgbClr val="000000"/>
          </a:solidFill>
          <a:latin typeface="+mj-lt"/>
          <a:ea typeface="+mj-ea"/>
          <a:cs typeface="+mj-cs"/>
        </a:defRPr>
      </a:lvl1pPr>
      <a:lvl2pPr algn="l" defTabSz="457200" rtl="0" eaLnBrk="0" fontAlgn="base" hangingPunct="0">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2pPr>
      <a:lvl3pPr algn="l" defTabSz="457200" rtl="0" eaLnBrk="0" fontAlgn="base" hangingPunct="0">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3pPr>
      <a:lvl4pPr algn="l" defTabSz="457200" rtl="0" eaLnBrk="0" fontAlgn="base" hangingPunct="0">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4pPr>
      <a:lvl5pPr algn="l" defTabSz="457200" rtl="0" eaLnBrk="0" fontAlgn="base" hangingPunct="0">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5pPr>
      <a:lvl6pPr marL="25146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6pPr>
      <a:lvl7pPr marL="29718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7pPr>
      <a:lvl8pPr marL="34290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8pPr>
      <a:lvl9pPr marL="38862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9pPr>
    </p:titleStyle>
    <p:bodyStyle>
      <a:lvl1pPr marL="342900" indent="-342900" algn="l" defTabSz="457200" rtl="0" eaLnBrk="0" fontAlgn="base" hangingPunct="0">
        <a:lnSpc>
          <a:spcPct val="84000"/>
        </a:lnSpc>
        <a:spcBef>
          <a:spcPct val="0"/>
        </a:spcBef>
        <a:spcAft>
          <a:spcPts val="1425"/>
        </a:spcAft>
        <a:buClr>
          <a:srgbClr val="000000"/>
        </a:buClr>
        <a:buSzPct val="100000"/>
        <a:buFont typeface="Times New Roman" panose="02020603050405020304" pitchFamily="18" charset="0"/>
        <a:defRPr sz="2800" kern="1200">
          <a:solidFill>
            <a:srgbClr val="FFFFFF"/>
          </a:solidFill>
          <a:latin typeface="+mn-lt"/>
          <a:ea typeface="+mn-ea"/>
          <a:cs typeface="+mn-cs"/>
        </a:defRPr>
      </a:lvl1pPr>
      <a:lvl2pPr marL="742950" indent="-285750" algn="l" defTabSz="457200" rtl="0" eaLnBrk="0" fontAlgn="base" hangingPunct="0">
        <a:lnSpc>
          <a:spcPct val="84000"/>
        </a:lnSpc>
        <a:spcBef>
          <a:spcPct val="0"/>
        </a:spcBef>
        <a:spcAft>
          <a:spcPts val="1138"/>
        </a:spcAft>
        <a:buClr>
          <a:srgbClr val="000000"/>
        </a:buClr>
        <a:buSzPct val="100000"/>
        <a:buFont typeface="Times New Roman" panose="02020603050405020304" pitchFamily="18" charset="0"/>
        <a:defRPr sz="2000" kern="1200">
          <a:solidFill>
            <a:srgbClr val="FFFFFF"/>
          </a:solidFill>
          <a:latin typeface="+mn-lt"/>
          <a:ea typeface="+mn-ea"/>
          <a:cs typeface="+mn-cs"/>
        </a:defRPr>
      </a:lvl2pPr>
      <a:lvl3pPr marL="1143000" indent="-228600" algn="l" defTabSz="457200" rtl="0" eaLnBrk="0" fontAlgn="base" hangingPunct="0">
        <a:lnSpc>
          <a:spcPct val="84000"/>
        </a:lnSpc>
        <a:spcBef>
          <a:spcPct val="0"/>
        </a:spcBef>
        <a:spcAft>
          <a:spcPts val="850"/>
        </a:spcAft>
        <a:buClr>
          <a:srgbClr val="000000"/>
        </a:buClr>
        <a:buSzPct val="100000"/>
        <a:buFont typeface="Times New Roman" panose="02020603050405020304" pitchFamily="18" charset="0"/>
        <a:defRPr kern="1200">
          <a:solidFill>
            <a:srgbClr val="FFFFFF"/>
          </a:solidFill>
          <a:latin typeface="+mn-lt"/>
          <a:ea typeface="+mn-ea"/>
          <a:cs typeface="+mn-cs"/>
        </a:defRPr>
      </a:lvl3pPr>
      <a:lvl4pPr marL="1600200" indent="-228600" algn="l" defTabSz="457200" rtl="0" eaLnBrk="0" fontAlgn="base" hangingPunct="0">
        <a:lnSpc>
          <a:spcPct val="84000"/>
        </a:lnSpc>
        <a:spcBef>
          <a:spcPct val="0"/>
        </a:spcBef>
        <a:spcAft>
          <a:spcPts val="575"/>
        </a:spcAft>
        <a:buClr>
          <a:srgbClr val="000000"/>
        </a:buClr>
        <a:buSzPct val="100000"/>
        <a:buFont typeface="Times New Roman" panose="02020603050405020304" pitchFamily="18" charset="0"/>
        <a:defRPr kern="1200">
          <a:solidFill>
            <a:srgbClr val="FFFFFF"/>
          </a:solidFill>
          <a:latin typeface="+mn-lt"/>
          <a:ea typeface="+mn-ea"/>
          <a:cs typeface="+mn-cs"/>
        </a:defRPr>
      </a:lvl4pPr>
      <a:lvl5pPr marL="2057400" indent="-228600" algn="l" defTabSz="457200" rtl="0" eaLnBrk="0" fontAlgn="base" hangingPunct="0">
        <a:lnSpc>
          <a:spcPct val="84000"/>
        </a:lnSpc>
        <a:spcBef>
          <a:spcPct val="0"/>
        </a:spcBef>
        <a:spcAft>
          <a:spcPts val="288"/>
        </a:spcAft>
        <a:buClr>
          <a:srgbClr val="000000"/>
        </a:buClr>
        <a:buSzPct val="100000"/>
        <a:buFont typeface="Times New Roman" panose="02020603050405020304" pitchFamily="18" charset="0"/>
        <a:defRPr sz="20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074" name="Picture 1">
            <a:extLst>
              <a:ext uri="{FF2B5EF4-FFF2-40B4-BE49-F238E27FC236}">
                <a16:creationId xmlns:a16="http://schemas.microsoft.com/office/drawing/2014/main" id="{3AD16432-4576-C44E-8A64-F22A4BBCC6C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998200" y="338138"/>
            <a:ext cx="930275" cy="7715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5" name="Rectangle 2">
            <a:extLst>
              <a:ext uri="{FF2B5EF4-FFF2-40B4-BE49-F238E27FC236}">
                <a16:creationId xmlns:a16="http://schemas.microsoft.com/office/drawing/2014/main" id="{DC43FE22-87A0-0047-843C-2B3AADCA2F16}"/>
              </a:ext>
            </a:extLst>
          </p:cNvPr>
          <p:cNvSpPr>
            <a:spLocks noGrp="1" noChangeArrowheads="1"/>
          </p:cNvSpPr>
          <p:nvPr>
            <p:ph type="title"/>
          </p:nvPr>
        </p:nvSpPr>
        <p:spPr bwMode="auto">
          <a:xfrm>
            <a:off x="838200" y="365125"/>
            <a:ext cx="10514013" cy="890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p>
            <a:pPr lvl="0"/>
            <a:r>
              <a:rPr lang="en-GB" altLang="en-US"/>
              <a:t>Click to edit the title text formatClick to edit Master title style</a:t>
            </a:r>
          </a:p>
        </p:txBody>
      </p:sp>
      <p:sp>
        <p:nvSpPr>
          <p:cNvPr id="2" name="Rectangle 3">
            <a:extLst>
              <a:ext uri="{FF2B5EF4-FFF2-40B4-BE49-F238E27FC236}">
                <a16:creationId xmlns:a16="http://schemas.microsoft.com/office/drawing/2014/main" id="{FD98B6E5-F063-4A4E-B09A-1376871CA725}"/>
              </a:ext>
            </a:extLst>
          </p:cNvPr>
          <p:cNvSpPr>
            <a:spLocks noGrp="1" noChangeArrowheads="1"/>
          </p:cNvSpPr>
          <p:nvPr>
            <p:ph type="dt"/>
          </p:nvPr>
        </p:nvSpPr>
        <p:spPr bwMode="auto">
          <a:xfrm>
            <a:off x="838200" y="6356350"/>
            <a:ext cx="2741613" cy="363538"/>
          </a:xfrm>
          <a:prstGeom prst="rect">
            <a:avLst/>
          </a:prstGeom>
          <a:noFill/>
          <a:ln>
            <a:noFill/>
          </a:ln>
          <a:effectLst/>
        </p:spPr>
        <p:txBody>
          <a:bodyPr vert="horz" wrap="square" lIns="90000" tIns="45000" rIns="90000" bIns="45000" numCol="1" anchor="t" anchorCtr="0" compatLnSpc="1">
            <a:prstTxWarp prst="textNoShape">
              <a:avLst/>
            </a:prstTxWarp>
          </a:bodyPr>
          <a:lstStyle>
            <a:lvl1pPr eaLnBrk="1" hangingPunct="1">
              <a:lnSpc>
                <a:spcPct val="100000"/>
              </a:lnSpc>
              <a:buClr>
                <a:srgbClr val="000000"/>
              </a:buClr>
              <a:buSzPct val="100000"/>
              <a:buFont typeface="Times New Roman" panose="02020603050405020304" pitchFamily="18" charset="0"/>
              <a:buNone/>
              <a:tabLst>
                <a:tab pos="723900" algn="l"/>
                <a:tab pos="1447800" algn="l"/>
                <a:tab pos="2171700" algn="l"/>
              </a:tabLst>
              <a:defRPr>
                <a:solidFill>
                  <a:srgbClr val="000000"/>
                </a:solidFill>
                <a:latin typeface="+mj-lt"/>
              </a:defRPr>
            </a:lvl1pPr>
          </a:lstStyle>
          <a:p>
            <a:pPr>
              <a:defRPr/>
            </a:pPr>
            <a:r>
              <a:rPr lang="en-US" altLang="en-US"/>
              <a:t>9/29/2020</a:t>
            </a:r>
          </a:p>
        </p:txBody>
      </p:sp>
      <p:sp>
        <p:nvSpPr>
          <p:cNvPr id="3076" name="Rectangle 4">
            <a:extLst>
              <a:ext uri="{FF2B5EF4-FFF2-40B4-BE49-F238E27FC236}">
                <a16:creationId xmlns:a16="http://schemas.microsoft.com/office/drawing/2014/main" id="{E6D97787-CBBD-4043-A6BF-16A1043EA6BA}"/>
              </a:ext>
            </a:extLst>
          </p:cNvPr>
          <p:cNvSpPr>
            <a:spLocks noGrp="1" noChangeArrowheads="1"/>
          </p:cNvSpPr>
          <p:nvPr>
            <p:ph type="ftr"/>
          </p:nvPr>
        </p:nvSpPr>
        <p:spPr bwMode="auto">
          <a:xfrm>
            <a:off x="3581400" y="6356350"/>
            <a:ext cx="5027613" cy="363538"/>
          </a:xfrm>
          <a:prstGeom prst="rect">
            <a:avLst/>
          </a:prstGeom>
          <a:noFill/>
          <a:ln>
            <a:noFill/>
          </a:ln>
          <a:effectLst/>
        </p:spPr>
        <p:txBody>
          <a:bodyPr vert="horz" wrap="square" lIns="90000" tIns="45000" rIns="90000" bIns="45000" numCol="1" anchor="t" anchorCtr="0" compatLnSpc="1">
            <a:prstTxWarp prst="textNoShape">
              <a:avLst/>
            </a:prstTxWarp>
          </a:bodyPr>
          <a:lstStyle>
            <a:lvl1pPr eaLnBrk="1" hangingPunct="1">
              <a:lnSpc>
                <a:spcPct val="100000"/>
              </a:lnSpc>
              <a:buClr>
                <a:srgbClr val="000000"/>
              </a:buClr>
              <a:buSzPct val="100000"/>
              <a:buFont typeface="Times New Roman" panose="02020603050405020304" pitchFamily="18" charset="0"/>
              <a:buNone/>
              <a:tabLst>
                <a:tab pos="723900" algn="l"/>
                <a:tab pos="1447800" algn="l"/>
                <a:tab pos="2171700" algn="l"/>
                <a:tab pos="2895600" algn="l"/>
                <a:tab pos="3619500" algn="l"/>
                <a:tab pos="4343400" algn="l"/>
              </a:tabLst>
              <a:defRPr>
                <a:solidFill>
                  <a:srgbClr val="000000"/>
                </a:solidFill>
                <a:latin typeface="+mj-lt"/>
              </a:defRPr>
            </a:lvl1pPr>
          </a:lstStyle>
          <a:p>
            <a:pPr>
              <a:defRPr/>
            </a:pPr>
            <a:r>
              <a:rPr lang="en-US" altLang="en-US"/>
              <a:t>NASA Ames-JAXA B2B for Space Innov</a:t>
            </a:r>
          </a:p>
        </p:txBody>
      </p:sp>
      <p:sp>
        <p:nvSpPr>
          <p:cNvPr id="3077" name="Rectangle 5">
            <a:extLst>
              <a:ext uri="{FF2B5EF4-FFF2-40B4-BE49-F238E27FC236}">
                <a16:creationId xmlns:a16="http://schemas.microsoft.com/office/drawing/2014/main" id="{62570F63-8072-5A44-9F52-63E9D66C8E18}"/>
              </a:ext>
            </a:extLst>
          </p:cNvPr>
          <p:cNvSpPr>
            <a:spLocks noGrp="1" noChangeArrowheads="1"/>
          </p:cNvSpPr>
          <p:nvPr>
            <p:ph type="sldNum"/>
          </p:nvPr>
        </p:nvSpPr>
        <p:spPr bwMode="auto">
          <a:xfrm>
            <a:off x="8610600" y="6356350"/>
            <a:ext cx="2741613" cy="363538"/>
          </a:xfrm>
          <a:prstGeom prst="rect">
            <a:avLst/>
          </a:prstGeom>
          <a:noFill/>
          <a:ln>
            <a:noFill/>
          </a:ln>
          <a:effectLst/>
        </p:spPr>
        <p:txBody>
          <a:bodyPr vert="horz" wrap="square" lIns="90000" tIns="45000" rIns="90000" bIns="45000" numCol="1" anchor="t" anchorCtr="0" compatLnSpc="1">
            <a:prstTxWarp prst="textNoShape">
              <a:avLst/>
            </a:prstTxWarp>
          </a:bodyPr>
          <a:lstStyle>
            <a:lvl1pPr eaLnBrk="1" hangingPunct="1">
              <a:lnSpc>
                <a:spcPct val="100000"/>
              </a:lnSpc>
              <a:buClr>
                <a:srgbClr val="000000"/>
              </a:buClr>
              <a:buSzPct val="100000"/>
              <a:buFont typeface="Times New Roman" panose="02020603050405020304" pitchFamily="18" charset="0"/>
              <a:buNone/>
              <a:tabLst>
                <a:tab pos="723900" algn="l"/>
                <a:tab pos="1447800" algn="l"/>
                <a:tab pos="2171700" algn="l"/>
              </a:tabLst>
              <a:defRPr smtClean="0">
                <a:solidFill>
                  <a:srgbClr val="000000"/>
                </a:solidFill>
                <a:latin typeface="+mj-lt"/>
              </a:defRPr>
            </a:lvl1pPr>
          </a:lstStyle>
          <a:p>
            <a:pPr>
              <a:defRPr/>
            </a:pPr>
            <a:fld id="{72A3511E-5A5F-8145-BD19-8ECCDBB2B689}" type="slidenum">
              <a:rPr lang="en-US" altLang="en-US"/>
              <a:pPr>
                <a:defRPr/>
              </a:pPr>
              <a:t>‹#›</a:t>
            </a:fld>
            <a:endParaRPr lang="en-US" altLang="en-US"/>
          </a:p>
        </p:txBody>
      </p:sp>
      <p:sp>
        <p:nvSpPr>
          <p:cNvPr id="3079" name="Rectangle 6">
            <a:extLst>
              <a:ext uri="{FF2B5EF4-FFF2-40B4-BE49-F238E27FC236}">
                <a16:creationId xmlns:a16="http://schemas.microsoft.com/office/drawing/2014/main" id="{E7DBECDE-0097-7043-92CE-69647047F30A}"/>
              </a:ext>
            </a:extLst>
          </p:cNvPr>
          <p:cNvSpPr>
            <a:spLocks noGrp="1" noChangeArrowheads="1"/>
          </p:cNvSpPr>
          <p:nvPr>
            <p:ph type="body" idx="1"/>
          </p:nvPr>
        </p:nvSpPr>
        <p:spPr bwMode="auto">
          <a:xfrm>
            <a:off x="609600" y="1604963"/>
            <a:ext cx="109712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56448"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sldNum="0" hdr="0"/>
  <p:txStyles>
    <p:titleStyle>
      <a:lvl1pPr algn="l" defTabSz="457200" rtl="0" eaLnBrk="0" fontAlgn="base" hangingPunct="0">
        <a:lnSpc>
          <a:spcPct val="84000"/>
        </a:lnSpc>
        <a:spcBef>
          <a:spcPct val="0"/>
        </a:spcBef>
        <a:spcAft>
          <a:spcPct val="0"/>
        </a:spcAft>
        <a:buClr>
          <a:srgbClr val="000000"/>
        </a:buClr>
        <a:buSzPct val="100000"/>
        <a:buFont typeface="Times New Roman" panose="02020603050405020304" pitchFamily="18" charset="0"/>
        <a:defRPr kern="1200">
          <a:solidFill>
            <a:srgbClr val="000000"/>
          </a:solidFill>
          <a:latin typeface="+mj-lt"/>
          <a:ea typeface="+mj-ea"/>
          <a:cs typeface="+mj-cs"/>
        </a:defRPr>
      </a:lvl1pPr>
      <a:lvl2pPr algn="l" defTabSz="457200" rtl="0" eaLnBrk="0" fontAlgn="base" hangingPunct="0">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2pPr>
      <a:lvl3pPr algn="l" defTabSz="457200" rtl="0" eaLnBrk="0" fontAlgn="base" hangingPunct="0">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3pPr>
      <a:lvl4pPr algn="l" defTabSz="457200" rtl="0" eaLnBrk="0" fontAlgn="base" hangingPunct="0">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4pPr>
      <a:lvl5pPr algn="l" defTabSz="457200" rtl="0" eaLnBrk="0" fontAlgn="base" hangingPunct="0">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5pPr>
      <a:lvl6pPr marL="25146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6pPr>
      <a:lvl7pPr marL="29718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7pPr>
      <a:lvl8pPr marL="34290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8pPr>
      <a:lvl9pPr marL="38862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9pPr>
    </p:titleStyle>
    <p:bodyStyle>
      <a:lvl1pPr marL="342900" indent="-342900" algn="l" defTabSz="457200" rtl="0" eaLnBrk="0" fontAlgn="base" hangingPunct="0">
        <a:lnSpc>
          <a:spcPct val="84000"/>
        </a:lnSpc>
        <a:spcBef>
          <a:spcPct val="0"/>
        </a:spcBef>
        <a:spcAft>
          <a:spcPts val="1425"/>
        </a:spcAft>
        <a:buClr>
          <a:srgbClr val="000000"/>
        </a:buClr>
        <a:buSzPct val="100000"/>
        <a:buFont typeface="Times New Roman" panose="02020603050405020304" pitchFamily="18" charset="0"/>
        <a:defRPr sz="2800" kern="1200">
          <a:solidFill>
            <a:srgbClr val="252525"/>
          </a:solidFill>
          <a:latin typeface="+mn-lt"/>
          <a:ea typeface="+mn-ea"/>
          <a:cs typeface="+mn-cs"/>
        </a:defRPr>
      </a:lvl1pPr>
      <a:lvl2pPr marL="742950" indent="-285750" algn="l" defTabSz="457200" rtl="0" eaLnBrk="0" fontAlgn="base" hangingPunct="0">
        <a:lnSpc>
          <a:spcPct val="84000"/>
        </a:lnSpc>
        <a:spcBef>
          <a:spcPct val="0"/>
        </a:spcBef>
        <a:spcAft>
          <a:spcPts val="1138"/>
        </a:spcAft>
        <a:buClr>
          <a:srgbClr val="000000"/>
        </a:buClr>
        <a:buSzPct val="100000"/>
        <a:buFont typeface="Times New Roman" panose="02020603050405020304" pitchFamily="18" charset="0"/>
        <a:defRPr sz="2000" kern="1200">
          <a:solidFill>
            <a:srgbClr val="252525"/>
          </a:solidFill>
          <a:latin typeface="+mn-lt"/>
          <a:ea typeface="+mn-ea"/>
          <a:cs typeface="+mn-cs"/>
        </a:defRPr>
      </a:lvl2pPr>
      <a:lvl3pPr marL="1143000" indent="-228600" algn="l" defTabSz="457200" rtl="0" eaLnBrk="0" fontAlgn="base" hangingPunct="0">
        <a:lnSpc>
          <a:spcPct val="84000"/>
        </a:lnSpc>
        <a:spcBef>
          <a:spcPct val="0"/>
        </a:spcBef>
        <a:spcAft>
          <a:spcPts val="850"/>
        </a:spcAft>
        <a:buClr>
          <a:srgbClr val="000000"/>
        </a:buClr>
        <a:buSzPct val="100000"/>
        <a:buFont typeface="Times New Roman" panose="02020603050405020304" pitchFamily="18" charset="0"/>
        <a:defRPr kern="1200">
          <a:solidFill>
            <a:srgbClr val="252525"/>
          </a:solidFill>
          <a:latin typeface="+mn-lt"/>
          <a:ea typeface="+mn-ea"/>
          <a:cs typeface="+mn-cs"/>
        </a:defRPr>
      </a:lvl3pPr>
      <a:lvl4pPr marL="1600200" indent="-228600" algn="l" defTabSz="457200" rtl="0" eaLnBrk="0" fontAlgn="base" hangingPunct="0">
        <a:lnSpc>
          <a:spcPct val="84000"/>
        </a:lnSpc>
        <a:spcBef>
          <a:spcPct val="0"/>
        </a:spcBef>
        <a:spcAft>
          <a:spcPts val="575"/>
        </a:spcAft>
        <a:buClr>
          <a:srgbClr val="000000"/>
        </a:buClr>
        <a:buSzPct val="100000"/>
        <a:buFont typeface="Times New Roman" panose="02020603050405020304" pitchFamily="18" charset="0"/>
        <a:defRPr kern="1200">
          <a:solidFill>
            <a:srgbClr val="252525"/>
          </a:solidFill>
          <a:latin typeface="+mn-lt"/>
          <a:ea typeface="+mn-ea"/>
          <a:cs typeface="+mn-cs"/>
        </a:defRPr>
      </a:lvl4pPr>
      <a:lvl5pPr marL="2057400" indent="-228600" algn="l" defTabSz="457200" rtl="0" eaLnBrk="0" fontAlgn="base" hangingPunct="0">
        <a:lnSpc>
          <a:spcPct val="84000"/>
        </a:lnSpc>
        <a:spcBef>
          <a:spcPct val="0"/>
        </a:spcBef>
        <a:spcAft>
          <a:spcPts val="288"/>
        </a:spcAft>
        <a:buClr>
          <a:srgbClr val="000000"/>
        </a:buClr>
        <a:buSzPct val="100000"/>
        <a:buFont typeface="Times New Roman" panose="02020603050405020304" pitchFamily="18" charset="0"/>
        <a:defRPr sz="2000" kern="1200">
          <a:solidFill>
            <a:srgbClr val="25252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4098" name="Picture 1">
            <a:extLst>
              <a:ext uri="{FF2B5EF4-FFF2-40B4-BE49-F238E27FC236}">
                <a16:creationId xmlns:a16="http://schemas.microsoft.com/office/drawing/2014/main" id="{39142974-A032-8D43-A5FB-81FFA86FEA0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998200" y="338138"/>
            <a:ext cx="930275" cy="7715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099" name="Picture 2">
            <a:extLst>
              <a:ext uri="{FF2B5EF4-FFF2-40B4-BE49-F238E27FC236}">
                <a16:creationId xmlns:a16="http://schemas.microsoft.com/office/drawing/2014/main" id="{9761A2CD-7A3A-5E4C-B976-46843D4BC0D5}"/>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00" name="Picture 3">
            <a:extLst>
              <a:ext uri="{FF2B5EF4-FFF2-40B4-BE49-F238E27FC236}">
                <a16:creationId xmlns:a16="http://schemas.microsoft.com/office/drawing/2014/main" id="{9D69FAAD-049D-974F-BD29-B252B51996F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998200" y="338138"/>
            <a:ext cx="930275" cy="7715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01" name="Rectangle 4">
            <a:extLst>
              <a:ext uri="{FF2B5EF4-FFF2-40B4-BE49-F238E27FC236}">
                <a16:creationId xmlns:a16="http://schemas.microsoft.com/office/drawing/2014/main" id="{9D4616E9-D5AE-FA46-8E70-46BC606B8598}"/>
              </a:ext>
            </a:extLst>
          </p:cNvPr>
          <p:cNvSpPr>
            <a:spLocks noGrp="1" noChangeArrowheads="1"/>
          </p:cNvSpPr>
          <p:nvPr>
            <p:ph type="title"/>
          </p:nvPr>
        </p:nvSpPr>
        <p:spPr bwMode="auto">
          <a:xfrm>
            <a:off x="838200" y="365125"/>
            <a:ext cx="10514013" cy="890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p>
            <a:pPr lvl="0"/>
            <a:r>
              <a:rPr lang="en-GB" altLang="en-US"/>
              <a:t>Click to edit the title text formatClick to edit Master title style</a:t>
            </a:r>
          </a:p>
        </p:txBody>
      </p:sp>
      <p:sp>
        <p:nvSpPr>
          <p:cNvPr id="4102" name="Rectangle 5">
            <a:extLst>
              <a:ext uri="{FF2B5EF4-FFF2-40B4-BE49-F238E27FC236}">
                <a16:creationId xmlns:a16="http://schemas.microsoft.com/office/drawing/2014/main" id="{9CEFE0A7-552D-594F-B0F7-13C51CFEB52E}"/>
              </a:ext>
            </a:extLst>
          </p:cNvPr>
          <p:cNvSpPr>
            <a:spLocks noGrp="1" noChangeArrowheads="1"/>
          </p:cNvSpPr>
          <p:nvPr>
            <p:ph type="body" idx="1"/>
          </p:nvPr>
        </p:nvSpPr>
        <p:spPr bwMode="auto">
          <a:xfrm>
            <a:off x="838200" y="1371600"/>
            <a:ext cx="10514013" cy="4803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0"/>
            <a:r>
              <a:rPr lang="en-GB" altLang="en-US"/>
              <a:t>Ninth Outline LevelEdit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2" name="Rectangle 6">
            <a:extLst>
              <a:ext uri="{FF2B5EF4-FFF2-40B4-BE49-F238E27FC236}">
                <a16:creationId xmlns:a16="http://schemas.microsoft.com/office/drawing/2014/main" id="{4F14973E-AC10-4340-B3D2-CA4120E0CAE3}"/>
              </a:ext>
            </a:extLst>
          </p:cNvPr>
          <p:cNvSpPr>
            <a:spLocks noGrp="1" noChangeArrowheads="1"/>
          </p:cNvSpPr>
          <p:nvPr>
            <p:ph type="dt"/>
          </p:nvPr>
        </p:nvSpPr>
        <p:spPr bwMode="auto">
          <a:xfrm>
            <a:off x="838200" y="6356350"/>
            <a:ext cx="2741613" cy="363538"/>
          </a:xfrm>
          <a:prstGeom prst="rect">
            <a:avLst/>
          </a:prstGeom>
          <a:noFill/>
          <a:ln>
            <a:noFill/>
          </a:ln>
          <a:effectLst/>
        </p:spPr>
        <p:txBody>
          <a:bodyPr vert="horz" wrap="square" lIns="90000" tIns="45000" rIns="90000" bIns="45000" numCol="1" anchor="t" anchorCtr="0" compatLnSpc="1">
            <a:prstTxWarp prst="textNoShape">
              <a:avLst/>
            </a:prstTxWarp>
          </a:bodyPr>
          <a:lstStyle>
            <a:lvl1pPr eaLnBrk="1" hangingPunct="1">
              <a:lnSpc>
                <a:spcPct val="100000"/>
              </a:lnSpc>
              <a:buClr>
                <a:srgbClr val="000000"/>
              </a:buClr>
              <a:buSzPct val="100000"/>
              <a:buFont typeface="Times New Roman" panose="02020603050405020304" pitchFamily="18" charset="0"/>
              <a:buNone/>
              <a:tabLst>
                <a:tab pos="723900" algn="l"/>
                <a:tab pos="1447800" algn="l"/>
                <a:tab pos="2171700" algn="l"/>
              </a:tabLst>
              <a:defRPr>
                <a:solidFill>
                  <a:srgbClr val="000000"/>
                </a:solidFill>
                <a:latin typeface="+mj-lt"/>
              </a:defRPr>
            </a:lvl1pPr>
          </a:lstStyle>
          <a:p>
            <a:pPr>
              <a:defRPr/>
            </a:pPr>
            <a:r>
              <a:rPr lang="en-US" altLang="en-US"/>
              <a:t>9/29/2020</a:t>
            </a:r>
          </a:p>
        </p:txBody>
      </p:sp>
      <p:sp>
        <p:nvSpPr>
          <p:cNvPr id="4104" name="Text Box 7">
            <a:extLst>
              <a:ext uri="{FF2B5EF4-FFF2-40B4-BE49-F238E27FC236}">
                <a16:creationId xmlns:a16="http://schemas.microsoft.com/office/drawing/2014/main" id="{BC58CF17-23D0-8D42-A75D-E625D60B7660}"/>
              </a:ext>
            </a:extLst>
          </p:cNvPr>
          <p:cNvSpPr txBox="1">
            <a:spLocks noChangeArrowheads="1"/>
          </p:cNvSpPr>
          <p:nvPr/>
        </p:nvSpPr>
        <p:spPr bwMode="auto">
          <a:xfrm>
            <a:off x="4038600" y="6356350"/>
            <a:ext cx="41148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US" altLang="en-US"/>
          </a:p>
        </p:txBody>
      </p:sp>
      <p:sp>
        <p:nvSpPr>
          <p:cNvPr id="3" name="Rectangle 8">
            <a:extLst>
              <a:ext uri="{FF2B5EF4-FFF2-40B4-BE49-F238E27FC236}">
                <a16:creationId xmlns:a16="http://schemas.microsoft.com/office/drawing/2014/main" id="{EF653109-7E4B-1E4A-85B9-1A1BDEFFD26A}"/>
              </a:ext>
            </a:extLst>
          </p:cNvPr>
          <p:cNvSpPr>
            <a:spLocks noGrp="1" noChangeArrowheads="1"/>
          </p:cNvSpPr>
          <p:nvPr>
            <p:ph type="sldNum"/>
          </p:nvPr>
        </p:nvSpPr>
        <p:spPr bwMode="auto">
          <a:xfrm>
            <a:off x="8610600" y="6356350"/>
            <a:ext cx="2741613" cy="363538"/>
          </a:xfrm>
          <a:prstGeom prst="rect">
            <a:avLst/>
          </a:prstGeom>
          <a:noFill/>
          <a:ln>
            <a:noFill/>
          </a:ln>
          <a:effectLst/>
        </p:spPr>
        <p:txBody>
          <a:bodyPr vert="horz" wrap="square" lIns="90000" tIns="45000" rIns="90000" bIns="45000" numCol="1" anchor="t" anchorCtr="0" compatLnSpc="1">
            <a:prstTxWarp prst="textNoShape">
              <a:avLst/>
            </a:prstTxWarp>
          </a:bodyPr>
          <a:lstStyle>
            <a:lvl1pPr eaLnBrk="1" hangingPunct="1">
              <a:lnSpc>
                <a:spcPct val="100000"/>
              </a:lnSpc>
              <a:buClr>
                <a:srgbClr val="000000"/>
              </a:buClr>
              <a:buSzPct val="100000"/>
              <a:buFont typeface="Times New Roman" panose="02020603050405020304" pitchFamily="18" charset="0"/>
              <a:buNone/>
              <a:tabLst>
                <a:tab pos="723900" algn="l"/>
                <a:tab pos="1447800" algn="l"/>
                <a:tab pos="2171700" algn="l"/>
              </a:tabLst>
              <a:defRPr smtClean="0">
                <a:solidFill>
                  <a:srgbClr val="000000"/>
                </a:solidFill>
                <a:latin typeface="+mj-lt"/>
              </a:defRPr>
            </a:lvl1pPr>
          </a:lstStyle>
          <a:p>
            <a:pPr>
              <a:defRPr/>
            </a:pPr>
            <a:fld id="{08453AEF-7118-AE4C-A2AD-D91C4EE23C31}"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hf sldNum="0" hdr="0"/>
  <p:txStyles>
    <p:titleStyle>
      <a:lvl1pPr algn="l" defTabSz="457200" rtl="0" eaLnBrk="0" fontAlgn="base" hangingPunct="0">
        <a:lnSpc>
          <a:spcPct val="84000"/>
        </a:lnSpc>
        <a:spcBef>
          <a:spcPct val="0"/>
        </a:spcBef>
        <a:spcAft>
          <a:spcPct val="0"/>
        </a:spcAft>
        <a:buClr>
          <a:srgbClr val="000000"/>
        </a:buClr>
        <a:buSzPct val="100000"/>
        <a:buFont typeface="Times New Roman" panose="02020603050405020304" pitchFamily="18" charset="0"/>
        <a:defRPr kern="1200">
          <a:solidFill>
            <a:srgbClr val="000000"/>
          </a:solidFill>
          <a:latin typeface="+mj-lt"/>
          <a:ea typeface="+mj-ea"/>
          <a:cs typeface="+mj-cs"/>
        </a:defRPr>
      </a:lvl1pPr>
      <a:lvl2pPr algn="l" defTabSz="457200" rtl="0" eaLnBrk="0" fontAlgn="base" hangingPunct="0">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2pPr>
      <a:lvl3pPr algn="l" defTabSz="457200" rtl="0" eaLnBrk="0" fontAlgn="base" hangingPunct="0">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3pPr>
      <a:lvl4pPr algn="l" defTabSz="457200" rtl="0" eaLnBrk="0" fontAlgn="base" hangingPunct="0">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4pPr>
      <a:lvl5pPr algn="l" defTabSz="457200" rtl="0" eaLnBrk="0" fontAlgn="base" hangingPunct="0">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5pPr>
      <a:lvl6pPr marL="25146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6pPr>
      <a:lvl7pPr marL="29718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7pPr>
      <a:lvl8pPr marL="34290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8pPr>
      <a:lvl9pPr marL="38862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9pPr>
    </p:titleStyle>
    <p:bodyStyle>
      <a:lvl1pPr marL="342900" indent="-342900" algn="l" defTabSz="457200" rtl="0" eaLnBrk="0" fontAlgn="base" hangingPunct="0">
        <a:lnSpc>
          <a:spcPct val="84000"/>
        </a:lnSpc>
        <a:spcBef>
          <a:spcPct val="0"/>
        </a:spcBef>
        <a:spcAft>
          <a:spcPts val="1425"/>
        </a:spcAft>
        <a:buClr>
          <a:srgbClr val="000000"/>
        </a:buClr>
        <a:buSzPct val="100000"/>
        <a:buFont typeface="Times New Roman" panose="02020603050405020304" pitchFamily="18" charset="0"/>
        <a:defRPr sz="2800" kern="1200">
          <a:solidFill>
            <a:srgbClr val="FFFFFF"/>
          </a:solidFill>
          <a:latin typeface="+mn-lt"/>
          <a:ea typeface="+mn-ea"/>
          <a:cs typeface="+mn-cs"/>
        </a:defRPr>
      </a:lvl1pPr>
      <a:lvl2pPr marL="742950" indent="-285750" algn="l" defTabSz="457200" rtl="0" eaLnBrk="0" fontAlgn="base" hangingPunct="0">
        <a:lnSpc>
          <a:spcPct val="84000"/>
        </a:lnSpc>
        <a:spcBef>
          <a:spcPct val="0"/>
        </a:spcBef>
        <a:spcAft>
          <a:spcPts val="1138"/>
        </a:spcAft>
        <a:buClr>
          <a:srgbClr val="000000"/>
        </a:buClr>
        <a:buSzPct val="100000"/>
        <a:buFont typeface="Times New Roman" panose="02020603050405020304" pitchFamily="18" charset="0"/>
        <a:defRPr sz="2000" kern="1200">
          <a:solidFill>
            <a:srgbClr val="FFFFFF"/>
          </a:solidFill>
          <a:latin typeface="+mn-lt"/>
          <a:ea typeface="+mn-ea"/>
          <a:cs typeface="+mn-cs"/>
        </a:defRPr>
      </a:lvl2pPr>
      <a:lvl3pPr marL="1143000" indent="-228600" algn="l" defTabSz="457200" rtl="0" eaLnBrk="0" fontAlgn="base" hangingPunct="0">
        <a:lnSpc>
          <a:spcPct val="84000"/>
        </a:lnSpc>
        <a:spcBef>
          <a:spcPct val="0"/>
        </a:spcBef>
        <a:spcAft>
          <a:spcPts val="850"/>
        </a:spcAft>
        <a:buClr>
          <a:srgbClr val="000000"/>
        </a:buClr>
        <a:buSzPct val="100000"/>
        <a:buFont typeface="Times New Roman" panose="02020603050405020304" pitchFamily="18" charset="0"/>
        <a:defRPr kern="1200">
          <a:solidFill>
            <a:srgbClr val="FFFFFF"/>
          </a:solidFill>
          <a:latin typeface="+mn-lt"/>
          <a:ea typeface="+mn-ea"/>
          <a:cs typeface="+mn-cs"/>
        </a:defRPr>
      </a:lvl3pPr>
      <a:lvl4pPr marL="1600200" indent="-228600" algn="l" defTabSz="457200" rtl="0" eaLnBrk="0" fontAlgn="base" hangingPunct="0">
        <a:lnSpc>
          <a:spcPct val="84000"/>
        </a:lnSpc>
        <a:spcBef>
          <a:spcPct val="0"/>
        </a:spcBef>
        <a:spcAft>
          <a:spcPts val="575"/>
        </a:spcAft>
        <a:buClr>
          <a:srgbClr val="000000"/>
        </a:buClr>
        <a:buSzPct val="100000"/>
        <a:buFont typeface="Times New Roman" panose="02020603050405020304" pitchFamily="18" charset="0"/>
        <a:defRPr kern="1200">
          <a:solidFill>
            <a:srgbClr val="FFFFFF"/>
          </a:solidFill>
          <a:latin typeface="+mn-lt"/>
          <a:ea typeface="+mn-ea"/>
          <a:cs typeface="+mn-cs"/>
        </a:defRPr>
      </a:lvl4pPr>
      <a:lvl5pPr marL="2057400" indent="-228600" algn="l" defTabSz="457200" rtl="0" eaLnBrk="0" fontAlgn="base" hangingPunct="0">
        <a:lnSpc>
          <a:spcPct val="84000"/>
        </a:lnSpc>
        <a:spcBef>
          <a:spcPct val="0"/>
        </a:spcBef>
        <a:spcAft>
          <a:spcPts val="288"/>
        </a:spcAft>
        <a:buClr>
          <a:srgbClr val="000000"/>
        </a:buClr>
        <a:buSzPct val="100000"/>
        <a:buFont typeface="Times New Roman" panose="02020603050405020304" pitchFamily="18" charset="0"/>
        <a:defRPr sz="20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6146" name="Picture 1">
            <a:extLst>
              <a:ext uri="{FF2B5EF4-FFF2-40B4-BE49-F238E27FC236}">
                <a16:creationId xmlns:a16="http://schemas.microsoft.com/office/drawing/2014/main" id="{BF5F1068-DCCA-1A4E-8A57-156C2488DF7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998200" y="338138"/>
            <a:ext cx="930275" cy="7715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147" name="Rectangle 2">
            <a:extLst>
              <a:ext uri="{FF2B5EF4-FFF2-40B4-BE49-F238E27FC236}">
                <a16:creationId xmlns:a16="http://schemas.microsoft.com/office/drawing/2014/main" id="{E7782669-0671-3146-961E-D1ED39E3D821}"/>
              </a:ext>
            </a:extLst>
          </p:cNvPr>
          <p:cNvSpPr>
            <a:spLocks noGrp="1" noChangeArrowheads="1"/>
          </p:cNvSpPr>
          <p:nvPr>
            <p:ph type="title"/>
          </p:nvPr>
        </p:nvSpPr>
        <p:spPr bwMode="auto">
          <a:xfrm>
            <a:off x="838200" y="365125"/>
            <a:ext cx="10514013" cy="890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p>
            <a:pPr lvl="0"/>
            <a:r>
              <a:rPr lang="en-GB" altLang="en-US"/>
              <a:t>Click to edit the title text formatClick to edit Master title style</a:t>
            </a:r>
          </a:p>
        </p:txBody>
      </p:sp>
      <p:sp>
        <p:nvSpPr>
          <p:cNvPr id="2" name="Rectangle 3">
            <a:extLst>
              <a:ext uri="{FF2B5EF4-FFF2-40B4-BE49-F238E27FC236}">
                <a16:creationId xmlns:a16="http://schemas.microsoft.com/office/drawing/2014/main" id="{03F6EB65-6837-704D-9A8C-4034F120C633}"/>
              </a:ext>
            </a:extLst>
          </p:cNvPr>
          <p:cNvSpPr>
            <a:spLocks noGrp="1" noChangeArrowheads="1"/>
          </p:cNvSpPr>
          <p:nvPr>
            <p:ph type="dt"/>
          </p:nvPr>
        </p:nvSpPr>
        <p:spPr bwMode="auto">
          <a:xfrm>
            <a:off x="838200" y="6356350"/>
            <a:ext cx="2741613" cy="363538"/>
          </a:xfrm>
          <a:prstGeom prst="rect">
            <a:avLst/>
          </a:prstGeom>
          <a:noFill/>
          <a:ln>
            <a:noFill/>
          </a:ln>
          <a:effectLst/>
        </p:spPr>
        <p:txBody>
          <a:bodyPr vert="horz" wrap="square" lIns="90000" tIns="45000" rIns="90000" bIns="45000" numCol="1" anchor="t" anchorCtr="0" compatLnSpc="1">
            <a:prstTxWarp prst="textNoShape">
              <a:avLst/>
            </a:prstTxWarp>
          </a:bodyPr>
          <a:lstStyle>
            <a:lvl1pPr eaLnBrk="1" hangingPunct="1">
              <a:lnSpc>
                <a:spcPct val="100000"/>
              </a:lnSpc>
              <a:buClr>
                <a:srgbClr val="000000"/>
              </a:buClr>
              <a:buSzPct val="100000"/>
              <a:buFont typeface="Times New Roman" panose="02020603050405020304" pitchFamily="18" charset="0"/>
              <a:buNone/>
              <a:tabLst>
                <a:tab pos="723900" algn="l"/>
                <a:tab pos="1447800" algn="l"/>
                <a:tab pos="2171700" algn="l"/>
              </a:tabLst>
              <a:defRPr>
                <a:solidFill>
                  <a:srgbClr val="000000"/>
                </a:solidFill>
                <a:latin typeface="+mj-lt"/>
              </a:defRPr>
            </a:lvl1pPr>
          </a:lstStyle>
          <a:p>
            <a:pPr>
              <a:defRPr/>
            </a:pPr>
            <a:r>
              <a:rPr lang="en-US" altLang="en-US"/>
              <a:t>9/29/2020</a:t>
            </a:r>
          </a:p>
        </p:txBody>
      </p:sp>
      <p:sp>
        <p:nvSpPr>
          <p:cNvPr id="6149" name="Text Box 4">
            <a:extLst>
              <a:ext uri="{FF2B5EF4-FFF2-40B4-BE49-F238E27FC236}">
                <a16:creationId xmlns:a16="http://schemas.microsoft.com/office/drawing/2014/main" id="{9EDEB2EB-B3C9-1641-9296-2721334D667C}"/>
              </a:ext>
            </a:extLst>
          </p:cNvPr>
          <p:cNvSpPr txBox="1">
            <a:spLocks noChangeArrowheads="1"/>
          </p:cNvSpPr>
          <p:nvPr/>
        </p:nvSpPr>
        <p:spPr bwMode="auto">
          <a:xfrm>
            <a:off x="4038600" y="6356350"/>
            <a:ext cx="41148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US" altLang="en-US"/>
          </a:p>
        </p:txBody>
      </p:sp>
      <p:sp>
        <p:nvSpPr>
          <p:cNvPr id="3" name="Rectangle 5">
            <a:extLst>
              <a:ext uri="{FF2B5EF4-FFF2-40B4-BE49-F238E27FC236}">
                <a16:creationId xmlns:a16="http://schemas.microsoft.com/office/drawing/2014/main" id="{E3DCA4A3-F8A6-AF44-A292-D84AB6B57116}"/>
              </a:ext>
            </a:extLst>
          </p:cNvPr>
          <p:cNvSpPr>
            <a:spLocks noGrp="1" noChangeArrowheads="1"/>
          </p:cNvSpPr>
          <p:nvPr>
            <p:ph type="sldNum"/>
          </p:nvPr>
        </p:nvSpPr>
        <p:spPr bwMode="auto">
          <a:xfrm>
            <a:off x="8610600" y="6356350"/>
            <a:ext cx="2741613" cy="363538"/>
          </a:xfrm>
          <a:prstGeom prst="rect">
            <a:avLst/>
          </a:prstGeom>
          <a:noFill/>
          <a:ln>
            <a:noFill/>
          </a:ln>
          <a:effectLst/>
        </p:spPr>
        <p:txBody>
          <a:bodyPr vert="horz" wrap="square" lIns="90000" tIns="45000" rIns="90000" bIns="45000" numCol="1" anchor="t" anchorCtr="0" compatLnSpc="1">
            <a:prstTxWarp prst="textNoShape">
              <a:avLst/>
            </a:prstTxWarp>
          </a:bodyPr>
          <a:lstStyle>
            <a:lvl1pPr eaLnBrk="1" hangingPunct="1">
              <a:lnSpc>
                <a:spcPct val="100000"/>
              </a:lnSpc>
              <a:buClr>
                <a:srgbClr val="000000"/>
              </a:buClr>
              <a:buSzPct val="100000"/>
              <a:buFont typeface="Times New Roman" panose="02020603050405020304" pitchFamily="18" charset="0"/>
              <a:buNone/>
              <a:tabLst>
                <a:tab pos="723900" algn="l"/>
                <a:tab pos="1447800" algn="l"/>
                <a:tab pos="2171700" algn="l"/>
              </a:tabLst>
              <a:defRPr smtClean="0">
                <a:solidFill>
                  <a:srgbClr val="000000"/>
                </a:solidFill>
                <a:latin typeface="+mj-lt"/>
              </a:defRPr>
            </a:lvl1pPr>
          </a:lstStyle>
          <a:p>
            <a:pPr>
              <a:defRPr/>
            </a:pPr>
            <a:fld id="{ECE1D0D8-60BB-0547-B109-24D1D5E4BEC5}" type="slidenum">
              <a:rPr lang="en-US" altLang="en-US"/>
              <a:pPr>
                <a:defRPr/>
              </a:pPr>
              <a:t>‹#›</a:t>
            </a:fld>
            <a:endParaRPr lang="en-US" altLang="en-US"/>
          </a:p>
        </p:txBody>
      </p:sp>
      <p:sp>
        <p:nvSpPr>
          <p:cNvPr id="6151" name="Rectangle 6">
            <a:extLst>
              <a:ext uri="{FF2B5EF4-FFF2-40B4-BE49-F238E27FC236}">
                <a16:creationId xmlns:a16="http://schemas.microsoft.com/office/drawing/2014/main" id="{458B101A-C99F-D246-A54F-753B24294962}"/>
              </a:ext>
            </a:extLst>
          </p:cNvPr>
          <p:cNvSpPr>
            <a:spLocks noGrp="1" noChangeArrowheads="1"/>
          </p:cNvSpPr>
          <p:nvPr>
            <p:ph type="body" idx="1"/>
          </p:nvPr>
        </p:nvSpPr>
        <p:spPr bwMode="auto">
          <a:xfrm>
            <a:off x="609600" y="1604963"/>
            <a:ext cx="109712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56448"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hf sldNum="0" hdr="0"/>
  <p:txStyles>
    <p:titleStyle>
      <a:lvl1pPr algn="l" defTabSz="457200" rtl="0" eaLnBrk="0" fontAlgn="base" hangingPunct="0">
        <a:lnSpc>
          <a:spcPct val="84000"/>
        </a:lnSpc>
        <a:spcBef>
          <a:spcPct val="0"/>
        </a:spcBef>
        <a:spcAft>
          <a:spcPct val="0"/>
        </a:spcAft>
        <a:buClr>
          <a:srgbClr val="000000"/>
        </a:buClr>
        <a:buSzPct val="100000"/>
        <a:buFont typeface="Times New Roman" panose="02020603050405020304" pitchFamily="18" charset="0"/>
        <a:defRPr kern="1200">
          <a:solidFill>
            <a:srgbClr val="000000"/>
          </a:solidFill>
          <a:latin typeface="+mj-lt"/>
          <a:ea typeface="+mj-ea"/>
          <a:cs typeface="+mj-cs"/>
        </a:defRPr>
      </a:lvl1pPr>
      <a:lvl2pPr algn="l" defTabSz="457200" rtl="0" eaLnBrk="0" fontAlgn="base" hangingPunct="0">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2pPr>
      <a:lvl3pPr algn="l" defTabSz="457200" rtl="0" eaLnBrk="0" fontAlgn="base" hangingPunct="0">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3pPr>
      <a:lvl4pPr algn="l" defTabSz="457200" rtl="0" eaLnBrk="0" fontAlgn="base" hangingPunct="0">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4pPr>
      <a:lvl5pPr algn="l" defTabSz="457200" rtl="0" eaLnBrk="0" fontAlgn="base" hangingPunct="0">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5pPr>
      <a:lvl6pPr marL="25146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6pPr>
      <a:lvl7pPr marL="29718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7pPr>
      <a:lvl8pPr marL="34290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8pPr>
      <a:lvl9pPr marL="38862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9pPr>
    </p:titleStyle>
    <p:bodyStyle>
      <a:lvl1pPr marL="342900" indent="-342900" algn="l" defTabSz="457200" rtl="0" eaLnBrk="0" fontAlgn="base" hangingPunct="0">
        <a:lnSpc>
          <a:spcPct val="84000"/>
        </a:lnSpc>
        <a:spcBef>
          <a:spcPct val="0"/>
        </a:spcBef>
        <a:spcAft>
          <a:spcPts val="1425"/>
        </a:spcAft>
        <a:buClr>
          <a:srgbClr val="000000"/>
        </a:buClr>
        <a:buSzPct val="100000"/>
        <a:buFont typeface="Times New Roman" panose="02020603050405020304" pitchFamily="18" charset="0"/>
        <a:defRPr sz="2800" kern="1200">
          <a:solidFill>
            <a:srgbClr val="FFFFFF"/>
          </a:solidFill>
          <a:latin typeface="+mn-lt"/>
          <a:ea typeface="+mn-ea"/>
          <a:cs typeface="+mn-cs"/>
        </a:defRPr>
      </a:lvl1pPr>
      <a:lvl2pPr marL="742950" indent="-285750" algn="l" defTabSz="457200" rtl="0" eaLnBrk="0" fontAlgn="base" hangingPunct="0">
        <a:lnSpc>
          <a:spcPct val="84000"/>
        </a:lnSpc>
        <a:spcBef>
          <a:spcPct val="0"/>
        </a:spcBef>
        <a:spcAft>
          <a:spcPts val="1138"/>
        </a:spcAft>
        <a:buClr>
          <a:srgbClr val="000000"/>
        </a:buClr>
        <a:buSzPct val="100000"/>
        <a:buFont typeface="Times New Roman" panose="02020603050405020304" pitchFamily="18" charset="0"/>
        <a:defRPr sz="2000" kern="1200">
          <a:solidFill>
            <a:srgbClr val="FFFFFF"/>
          </a:solidFill>
          <a:latin typeface="+mn-lt"/>
          <a:ea typeface="+mn-ea"/>
          <a:cs typeface="+mn-cs"/>
        </a:defRPr>
      </a:lvl2pPr>
      <a:lvl3pPr marL="1143000" indent="-228600" algn="l" defTabSz="457200" rtl="0" eaLnBrk="0" fontAlgn="base" hangingPunct="0">
        <a:lnSpc>
          <a:spcPct val="84000"/>
        </a:lnSpc>
        <a:spcBef>
          <a:spcPct val="0"/>
        </a:spcBef>
        <a:spcAft>
          <a:spcPts val="850"/>
        </a:spcAft>
        <a:buClr>
          <a:srgbClr val="000000"/>
        </a:buClr>
        <a:buSzPct val="100000"/>
        <a:buFont typeface="Times New Roman" panose="02020603050405020304" pitchFamily="18" charset="0"/>
        <a:defRPr kern="1200">
          <a:solidFill>
            <a:srgbClr val="FFFFFF"/>
          </a:solidFill>
          <a:latin typeface="+mn-lt"/>
          <a:ea typeface="+mn-ea"/>
          <a:cs typeface="+mn-cs"/>
        </a:defRPr>
      </a:lvl3pPr>
      <a:lvl4pPr marL="1600200" indent="-228600" algn="l" defTabSz="457200" rtl="0" eaLnBrk="0" fontAlgn="base" hangingPunct="0">
        <a:lnSpc>
          <a:spcPct val="84000"/>
        </a:lnSpc>
        <a:spcBef>
          <a:spcPct val="0"/>
        </a:spcBef>
        <a:spcAft>
          <a:spcPts val="575"/>
        </a:spcAft>
        <a:buClr>
          <a:srgbClr val="000000"/>
        </a:buClr>
        <a:buSzPct val="100000"/>
        <a:buFont typeface="Times New Roman" panose="02020603050405020304" pitchFamily="18" charset="0"/>
        <a:defRPr kern="1200">
          <a:solidFill>
            <a:srgbClr val="FFFFFF"/>
          </a:solidFill>
          <a:latin typeface="+mn-lt"/>
          <a:ea typeface="+mn-ea"/>
          <a:cs typeface="+mn-cs"/>
        </a:defRPr>
      </a:lvl4pPr>
      <a:lvl5pPr marL="2057400" indent="-228600" algn="l" defTabSz="457200" rtl="0" eaLnBrk="0" fontAlgn="base" hangingPunct="0">
        <a:lnSpc>
          <a:spcPct val="84000"/>
        </a:lnSpc>
        <a:spcBef>
          <a:spcPct val="0"/>
        </a:spcBef>
        <a:spcAft>
          <a:spcPts val="288"/>
        </a:spcAft>
        <a:buClr>
          <a:srgbClr val="000000"/>
        </a:buClr>
        <a:buSzPct val="100000"/>
        <a:buFont typeface="Times New Roman" panose="02020603050405020304" pitchFamily="18" charset="0"/>
        <a:defRPr sz="20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9218" name="Picture 1">
            <a:extLst>
              <a:ext uri="{FF2B5EF4-FFF2-40B4-BE49-F238E27FC236}">
                <a16:creationId xmlns:a16="http://schemas.microsoft.com/office/drawing/2014/main" id="{48B705D6-9773-EC49-9709-8457568A702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998200" y="338138"/>
            <a:ext cx="930275" cy="7715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219" name="Picture 2">
            <a:extLst>
              <a:ext uri="{FF2B5EF4-FFF2-40B4-BE49-F238E27FC236}">
                <a16:creationId xmlns:a16="http://schemas.microsoft.com/office/drawing/2014/main" id="{61C0941B-555E-624C-AEAC-4D4B32F119B2}"/>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220" name="Rectangle 3">
            <a:extLst>
              <a:ext uri="{FF2B5EF4-FFF2-40B4-BE49-F238E27FC236}">
                <a16:creationId xmlns:a16="http://schemas.microsoft.com/office/drawing/2014/main" id="{0D909B85-A7A2-3642-A9F5-AF8CE0069E9A}"/>
              </a:ext>
            </a:extLst>
          </p:cNvPr>
          <p:cNvSpPr>
            <a:spLocks noGrp="1" noChangeArrowheads="1"/>
          </p:cNvSpPr>
          <p:nvPr>
            <p:ph type="title"/>
          </p:nvPr>
        </p:nvSpPr>
        <p:spPr bwMode="auto">
          <a:xfrm>
            <a:off x="838200" y="365125"/>
            <a:ext cx="10514013" cy="890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p>
            <a:pPr lvl="0"/>
            <a:r>
              <a:rPr lang="en-GB" altLang="en-US"/>
              <a:t>Click to edit the title text formatClick to edit Master title style</a:t>
            </a:r>
          </a:p>
        </p:txBody>
      </p:sp>
      <p:sp>
        <p:nvSpPr>
          <p:cNvPr id="9221" name="Rectangle 4">
            <a:extLst>
              <a:ext uri="{FF2B5EF4-FFF2-40B4-BE49-F238E27FC236}">
                <a16:creationId xmlns:a16="http://schemas.microsoft.com/office/drawing/2014/main" id="{18A4CD51-362D-0742-8E0A-3745F195F4DF}"/>
              </a:ext>
            </a:extLst>
          </p:cNvPr>
          <p:cNvSpPr>
            <a:spLocks noGrp="1" noChangeArrowheads="1"/>
          </p:cNvSpPr>
          <p:nvPr>
            <p:ph type="body" idx="1"/>
          </p:nvPr>
        </p:nvSpPr>
        <p:spPr bwMode="auto">
          <a:xfrm>
            <a:off x="838200" y="1371600"/>
            <a:ext cx="10514013" cy="4803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0"/>
            <a:r>
              <a:rPr lang="en-GB" altLang="en-US"/>
              <a:t>Ninth Outline LevelEdit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2" name="Rectangle 5">
            <a:extLst>
              <a:ext uri="{FF2B5EF4-FFF2-40B4-BE49-F238E27FC236}">
                <a16:creationId xmlns:a16="http://schemas.microsoft.com/office/drawing/2014/main" id="{0524DF18-77A6-274B-B369-9AFDAD9D2FD8}"/>
              </a:ext>
            </a:extLst>
          </p:cNvPr>
          <p:cNvSpPr>
            <a:spLocks noGrp="1" noChangeArrowheads="1"/>
          </p:cNvSpPr>
          <p:nvPr>
            <p:ph type="dt"/>
          </p:nvPr>
        </p:nvSpPr>
        <p:spPr bwMode="auto">
          <a:xfrm>
            <a:off x="838200" y="6356350"/>
            <a:ext cx="2741613" cy="363538"/>
          </a:xfrm>
          <a:prstGeom prst="rect">
            <a:avLst/>
          </a:prstGeom>
          <a:noFill/>
          <a:ln>
            <a:noFill/>
          </a:ln>
          <a:effectLst/>
        </p:spPr>
        <p:txBody>
          <a:bodyPr vert="horz" wrap="square" lIns="90000" tIns="45000" rIns="90000" bIns="45000" numCol="1" anchor="t" anchorCtr="0" compatLnSpc="1">
            <a:prstTxWarp prst="textNoShape">
              <a:avLst/>
            </a:prstTxWarp>
          </a:bodyPr>
          <a:lstStyle>
            <a:lvl1pPr eaLnBrk="1" hangingPunct="1">
              <a:lnSpc>
                <a:spcPct val="100000"/>
              </a:lnSpc>
              <a:buClr>
                <a:srgbClr val="000000"/>
              </a:buClr>
              <a:buSzPct val="100000"/>
              <a:buFont typeface="Times New Roman" panose="02020603050405020304" pitchFamily="18" charset="0"/>
              <a:buNone/>
              <a:tabLst>
                <a:tab pos="723900" algn="l"/>
                <a:tab pos="1447800" algn="l"/>
                <a:tab pos="2171700" algn="l"/>
              </a:tabLst>
              <a:defRPr>
                <a:solidFill>
                  <a:srgbClr val="000000"/>
                </a:solidFill>
                <a:latin typeface="+mj-lt"/>
              </a:defRPr>
            </a:lvl1pPr>
          </a:lstStyle>
          <a:p>
            <a:pPr>
              <a:defRPr/>
            </a:pPr>
            <a:r>
              <a:rPr lang="en-US" altLang="en-US"/>
              <a:t>9/29/2020</a:t>
            </a:r>
          </a:p>
        </p:txBody>
      </p:sp>
      <p:sp>
        <p:nvSpPr>
          <p:cNvPr id="9223" name="Text Box 6">
            <a:extLst>
              <a:ext uri="{FF2B5EF4-FFF2-40B4-BE49-F238E27FC236}">
                <a16:creationId xmlns:a16="http://schemas.microsoft.com/office/drawing/2014/main" id="{1BBD36E1-445B-C848-BD26-CA19310ED881}"/>
              </a:ext>
            </a:extLst>
          </p:cNvPr>
          <p:cNvSpPr txBox="1">
            <a:spLocks noChangeArrowheads="1"/>
          </p:cNvSpPr>
          <p:nvPr/>
        </p:nvSpPr>
        <p:spPr bwMode="auto">
          <a:xfrm>
            <a:off x="4038600" y="6356350"/>
            <a:ext cx="41148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US" altLang="en-US"/>
          </a:p>
        </p:txBody>
      </p:sp>
      <p:sp>
        <p:nvSpPr>
          <p:cNvPr id="3" name="Rectangle 7">
            <a:extLst>
              <a:ext uri="{FF2B5EF4-FFF2-40B4-BE49-F238E27FC236}">
                <a16:creationId xmlns:a16="http://schemas.microsoft.com/office/drawing/2014/main" id="{112D9383-7BE7-1E4F-A271-22C9BB319C06}"/>
              </a:ext>
            </a:extLst>
          </p:cNvPr>
          <p:cNvSpPr>
            <a:spLocks noGrp="1" noChangeArrowheads="1"/>
          </p:cNvSpPr>
          <p:nvPr>
            <p:ph type="sldNum"/>
          </p:nvPr>
        </p:nvSpPr>
        <p:spPr bwMode="auto">
          <a:xfrm>
            <a:off x="8610600" y="6356350"/>
            <a:ext cx="2741613" cy="363538"/>
          </a:xfrm>
          <a:prstGeom prst="rect">
            <a:avLst/>
          </a:prstGeom>
          <a:noFill/>
          <a:ln>
            <a:noFill/>
          </a:ln>
          <a:effectLst/>
        </p:spPr>
        <p:txBody>
          <a:bodyPr vert="horz" wrap="square" lIns="90000" tIns="45000" rIns="90000" bIns="45000" numCol="1" anchor="t" anchorCtr="0" compatLnSpc="1">
            <a:prstTxWarp prst="textNoShape">
              <a:avLst/>
            </a:prstTxWarp>
          </a:bodyPr>
          <a:lstStyle>
            <a:lvl1pPr eaLnBrk="1" hangingPunct="1">
              <a:lnSpc>
                <a:spcPct val="100000"/>
              </a:lnSpc>
              <a:buClr>
                <a:srgbClr val="000000"/>
              </a:buClr>
              <a:buSzPct val="100000"/>
              <a:buFont typeface="Times New Roman" panose="02020603050405020304" pitchFamily="18" charset="0"/>
              <a:buNone/>
              <a:tabLst>
                <a:tab pos="723900" algn="l"/>
                <a:tab pos="1447800" algn="l"/>
                <a:tab pos="2171700" algn="l"/>
              </a:tabLst>
              <a:defRPr smtClean="0">
                <a:solidFill>
                  <a:srgbClr val="000000"/>
                </a:solidFill>
                <a:latin typeface="+mj-lt"/>
              </a:defRPr>
            </a:lvl1pPr>
          </a:lstStyle>
          <a:p>
            <a:pPr>
              <a:defRPr/>
            </a:pPr>
            <a:fld id="{3BA39867-0176-6640-95BC-6E91FD8FD897}" type="slidenum">
              <a:rPr lang="en-US" altLang="en-US"/>
              <a:pPr>
                <a:defRPr/>
              </a:pPr>
              <a:t>‹#›</a:t>
            </a:fld>
            <a:endParaRPr lang="en-US" altLang="en-US"/>
          </a:p>
        </p:txBody>
      </p:sp>
      <p:pic>
        <p:nvPicPr>
          <p:cNvPr id="9225" name="Picture 8">
            <a:extLst>
              <a:ext uri="{FF2B5EF4-FFF2-40B4-BE49-F238E27FC236}">
                <a16:creationId xmlns:a16="http://schemas.microsoft.com/office/drawing/2014/main" id="{8AF24723-3531-7E4D-9564-719DC19F2088}"/>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998200" y="338138"/>
            <a:ext cx="930275" cy="7715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hf sldNum="0" hdr="0"/>
  <p:txStyles>
    <p:titleStyle>
      <a:lvl1pPr algn="l" defTabSz="457200" rtl="0" eaLnBrk="0" fontAlgn="base" hangingPunct="0">
        <a:lnSpc>
          <a:spcPct val="84000"/>
        </a:lnSpc>
        <a:spcBef>
          <a:spcPct val="0"/>
        </a:spcBef>
        <a:spcAft>
          <a:spcPct val="0"/>
        </a:spcAft>
        <a:buClr>
          <a:srgbClr val="000000"/>
        </a:buClr>
        <a:buSzPct val="100000"/>
        <a:buFont typeface="Times New Roman" panose="02020603050405020304" pitchFamily="18" charset="0"/>
        <a:defRPr kern="1200">
          <a:solidFill>
            <a:srgbClr val="000000"/>
          </a:solidFill>
          <a:latin typeface="+mj-lt"/>
          <a:ea typeface="+mj-ea"/>
          <a:cs typeface="+mj-cs"/>
        </a:defRPr>
      </a:lvl1pPr>
      <a:lvl2pPr algn="l" defTabSz="457200" rtl="0" eaLnBrk="0" fontAlgn="base" hangingPunct="0">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2pPr>
      <a:lvl3pPr algn="l" defTabSz="457200" rtl="0" eaLnBrk="0" fontAlgn="base" hangingPunct="0">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3pPr>
      <a:lvl4pPr algn="l" defTabSz="457200" rtl="0" eaLnBrk="0" fontAlgn="base" hangingPunct="0">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4pPr>
      <a:lvl5pPr algn="l" defTabSz="457200" rtl="0" eaLnBrk="0" fontAlgn="base" hangingPunct="0">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5pPr>
      <a:lvl6pPr marL="25146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6pPr>
      <a:lvl7pPr marL="29718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7pPr>
      <a:lvl8pPr marL="34290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8pPr>
      <a:lvl9pPr marL="38862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9pPr>
    </p:titleStyle>
    <p:bodyStyle>
      <a:lvl1pPr marL="342900" indent="-342900" algn="l" defTabSz="457200" rtl="0" eaLnBrk="0" fontAlgn="base" hangingPunct="0">
        <a:lnSpc>
          <a:spcPct val="84000"/>
        </a:lnSpc>
        <a:spcBef>
          <a:spcPct val="0"/>
        </a:spcBef>
        <a:spcAft>
          <a:spcPts val="1425"/>
        </a:spcAft>
        <a:buClr>
          <a:srgbClr val="000000"/>
        </a:buClr>
        <a:buSzPct val="100000"/>
        <a:buFont typeface="Times New Roman" panose="02020603050405020304" pitchFamily="18" charset="0"/>
        <a:defRPr sz="2800" kern="1200">
          <a:solidFill>
            <a:srgbClr val="FFFFFF"/>
          </a:solidFill>
          <a:latin typeface="+mn-lt"/>
          <a:ea typeface="+mn-ea"/>
          <a:cs typeface="+mn-cs"/>
        </a:defRPr>
      </a:lvl1pPr>
      <a:lvl2pPr marL="742950" indent="-285750" algn="l" defTabSz="457200" rtl="0" eaLnBrk="0" fontAlgn="base" hangingPunct="0">
        <a:lnSpc>
          <a:spcPct val="84000"/>
        </a:lnSpc>
        <a:spcBef>
          <a:spcPct val="0"/>
        </a:spcBef>
        <a:spcAft>
          <a:spcPts val="1138"/>
        </a:spcAft>
        <a:buClr>
          <a:srgbClr val="000000"/>
        </a:buClr>
        <a:buSzPct val="100000"/>
        <a:buFont typeface="Times New Roman" panose="02020603050405020304" pitchFamily="18" charset="0"/>
        <a:defRPr sz="2000" kern="1200">
          <a:solidFill>
            <a:srgbClr val="FFFFFF"/>
          </a:solidFill>
          <a:latin typeface="+mn-lt"/>
          <a:ea typeface="+mn-ea"/>
          <a:cs typeface="+mn-cs"/>
        </a:defRPr>
      </a:lvl2pPr>
      <a:lvl3pPr marL="1143000" indent="-228600" algn="l" defTabSz="457200" rtl="0" eaLnBrk="0" fontAlgn="base" hangingPunct="0">
        <a:lnSpc>
          <a:spcPct val="84000"/>
        </a:lnSpc>
        <a:spcBef>
          <a:spcPct val="0"/>
        </a:spcBef>
        <a:spcAft>
          <a:spcPts val="850"/>
        </a:spcAft>
        <a:buClr>
          <a:srgbClr val="000000"/>
        </a:buClr>
        <a:buSzPct val="100000"/>
        <a:buFont typeface="Times New Roman" panose="02020603050405020304" pitchFamily="18" charset="0"/>
        <a:defRPr kern="1200">
          <a:solidFill>
            <a:srgbClr val="FFFFFF"/>
          </a:solidFill>
          <a:latin typeface="+mn-lt"/>
          <a:ea typeface="+mn-ea"/>
          <a:cs typeface="+mn-cs"/>
        </a:defRPr>
      </a:lvl3pPr>
      <a:lvl4pPr marL="1600200" indent="-228600" algn="l" defTabSz="457200" rtl="0" eaLnBrk="0" fontAlgn="base" hangingPunct="0">
        <a:lnSpc>
          <a:spcPct val="84000"/>
        </a:lnSpc>
        <a:spcBef>
          <a:spcPct val="0"/>
        </a:spcBef>
        <a:spcAft>
          <a:spcPts val="575"/>
        </a:spcAft>
        <a:buClr>
          <a:srgbClr val="000000"/>
        </a:buClr>
        <a:buSzPct val="100000"/>
        <a:buFont typeface="Times New Roman" panose="02020603050405020304" pitchFamily="18" charset="0"/>
        <a:defRPr kern="1200">
          <a:solidFill>
            <a:srgbClr val="FFFFFF"/>
          </a:solidFill>
          <a:latin typeface="+mn-lt"/>
          <a:ea typeface="+mn-ea"/>
          <a:cs typeface="+mn-cs"/>
        </a:defRPr>
      </a:lvl4pPr>
      <a:lvl5pPr marL="2057400" indent="-228600" algn="l" defTabSz="457200" rtl="0" eaLnBrk="0" fontAlgn="base" hangingPunct="0">
        <a:lnSpc>
          <a:spcPct val="84000"/>
        </a:lnSpc>
        <a:spcBef>
          <a:spcPct val="0"/>
        </a:spcBef>
        <a:spcAft>
          <a:spcPts val="288"/>
        </a:spcAft>
        <a:buClr>
          <a:srgbClr val="000000"/>
        </a:buClr>
        <a:buSzPct val="100000"/>
        <a:buFont typeface="Times New Roman" panose="02020603050405020304" pitchFamily="18" charset="0"/>
        <a:defRPr sz="20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242" name="Picture 1">
            <a:extLst>
              <a:ext uri="{FF2B5EF4-FFF2-40B4-BE49-F238E27FC236}">
                <a16:creationId xmlns:a16="http://schemas.microsoft.com/office/drawing/2014/main" id="{C266B0C6-B3E0-654B-812B-7778233124F1}"/>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998200" y="338138"/>
            <a:ext cx="930275" cy="7715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43" name="Picture 2">
            <a:extLst>
              <a:ext uri="{FF2B5EF4-FFF2-40B4-BE49-F238E27FC236}">
                <a16:creationId xmlns:a16="http://schemas.microsoft.com/office/drawing/2014/main" id="{5B16055B-D4FB-E041-B298-5B721BCCA835}"/>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44" name="Picture 3">
            <a:extLst>
              <a:ext uri="{FF2B5EF4-FFF2-40B4-BE49-F238E27FC236}">
                <a16:creationId xmlns:a16="http://schemas.microsoft.com/office/drawing/2014/main" id="{D2D2C6E7-989D-FF46-BD7A-DFF2CA946C1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998200" y="338138"/>
            <a:ext cx="930275" cy="7715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245" name="Rectangle 4">
            <a:extLst>
              <a:ext uri="{FF2B5EF4-FFF2-40B4-BE49-F238E27FC236}">
                <a16:creationId xmlns:a16="http://schemas.microsoft.com/office/drawing/2014/main" id="{0508EB8A-F6F5-9D40-95D5-76DB64882547}"/>
              </a:ext>
            </a:extLst>
          </p:cNvPr>
          <p:cNvSpPr>
            <a:spLocks noGrp="1" noChangeArrowheads="1"/>
          </p:cNvSpPr>
          <p:nvPr>
            <p:ph type="title"/>
          </p:nvPr>
        </p:nvSpPr>
        <p:spPr bwMode="auto">
          <a:xfrm>
            <a:off x="838200" y="365125"/>
            <a:ext cx="10514013" cy="890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p>
            <a:pPr lvl="0"/>
            <a:r>
              <a:rPr lang="en-GB" altLang="en-US"/>
              <a:t>Click to edit the title text formatClick to edit Master title style</a:t>
            </a:r>
          </a:p>
        </p:txBody>
      </p:sp>
      <p:sp>
        <p:nvSpPr>
          <p:cNvPr id="10246" name="Rectangle 5">
            <a:extLst>
              <a:ext uri="{FF2B5EF4-FFF2-40B4-BE49-F238E27FC236}">
                <a16:creationId xmlns:a16="http://schemas.microsoft.com/office/drawing/2014/main" id="{9E36361F-F72A-EB44-9447-207D5FD98649}"/>
              </a:ext>
            </a:extLst>
          </p:cNvPr>
          <p:cNvSpPr>
            <a:spLocks noGrp="1" noChangeArrowheads="1"/>
          </p:cNvSpPr>
          <p:nvPr>
            <p:ph type="body" idx="1"/>
          </p:nvPr>
        </p:nvSpPr>
        <p:spPr bwMode="auto">
          <a:xfrm>
            <a:off x="838200" y="1371600"/>
            <a:ext cx="10514013" cy="4803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0"/>
            <a:r>
              <a:rPr lang="en-GB" altLang="en-US"/>
              <a:t>Ninth Outline LevelEdit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2" name="Rectangle 6">
            <a:extLst>
              <a:ext uri="{FF2B5EF4-FFF2-40B4-BE49-F238E27FC236}">
                <a16:creationId xmlns:a16="http://schemas.microsoft.com/office/drawing/2014/main" id="{4B6177D7-8841-C449-A42E-FC66B0F0483E}"/>
              </a:ext>
            </a:extLst>
          </p:cNvPr>
          <p:cNvSpPr>
            <a:spLocks noGrp="1" noChangeArrowheads="1"/>
          </p:cNvSpPr>
          <p:nvPr>
            <p:ph type="dt"/>
          </p:nvPr>
        </p:nvSpPr>
        <p:spPr bwMode="auto">
          <a:xfrm>
            <a:off x="838200" y="6356350"/>
            <a:ext cx="2741613" cy="363538"/>
          </a:xfrm>
          <a:prstGeom prst="rect">
            <a:avLst/>
          </a:prstGeom>
          <a:noFill/>
          <a:ln>
            <a:noFill/>
          </a:ln>
          <a:effectLst/>
        </p:spPr>
        <p:txBody>
          <a:bodyPr vert="horz" wrap="square" lIns="90000" tIns="45000" rIns="90000" bIns="45000" numCol="1" anchor="t" anchorCtr="0" compatLnSpc="1">
            <a:prstTxWarp prst="textNoShape">
              <a:avLst/>
            </a:prstTxWarp>
          </a:bodyPr>
          <a:lstStyle>
            <a:lvl1pPr eaLnBrk="1" hangingPunct="1">
              <a:lnSpc>
                <a:spcPct val="100000"/>
              </a:lnSpc>
              <a:buClr>
                <a:srgbClr val="000000"/>
              </a:buClr>
              <a:buSzPct val="100000"/>
              <a:buFont typeface="Times New Roman" panose="02020603050405020304" pitchFamily="18" charset="0"/>
              <a:buNone/>
              <a:tabLst>
                <a:tab pos="723900" algn="l"/>
                <a:tab pos="1447800" algn="l"/>
                <a:tab pos="2171700" algn="l"/>
              </a:tabLst>
              <a:defRPr>
                <a:solidFill>
                  <a:srgbClr val="000000"/>
                </a:solidFill>
                <a:latin typeface="+mj-lt"/>
              </a:defRPr>
            </a:lvl1pPr>
          </a:lstStyle>
          <a:p>
            <a:pPr>
              <a:defRPr/>
            </a:pPr>
            <a:r>
              <a:rPr lang="en-US" altLang="en-US"/>
              <a:t>9/29/2020</a:t>
            </a:r>
          </a:p>
        </p:txBody>
      </p:sp>
      <p:sp>
        <p:nvSpPr>
          <p:cNvPr id="10247" name="Rectangle 7">
            <a:extLst>
              <a:ext uri="{FF2B5EF4-FFF2-40B4-BE49-F238E27FC236}">
                <a16:creationId xmlns:a16="http://schemas.microsoft.com/office/drawing/2014/main" id="{5868BEB8-2BD5-8B47-BFEE-53DB2E24EA75}"/>
              </a:ext>
            </a:extLst>
          </p:cNvPr>
          <p:cNvSpPr>
            <a:spLocks noGrp="1" noChangeArrowheads="1"/>
          </p:cNvSpPr>
          <p:nvPr>
            <p:ph type="ftr"/>
          </p:nvPr>
        </p:nvSpPr>
        <p:spPr bwMode="auto">
          <a:xfrm>
            <a:off x="3581400" y="6356350"/>
            <a:ext cx="5027613" cy="363538"/>
          </a:xfrm>
          <a:prstGeom prst="rect">
            <a:avLst/>
          </a:prstGeom>
          <a:noFill/>
          <a:ln>
            <a:noFill/>
          </a:ln>
          <a:effectLst/>
        </p:spPr>
        <p:txBody>
          <a:bodyPr vert="horz" wrap="square" lIns="90000" tIns="45000" rIns="90000" bIns="45000" numCol="1" anchor="t" anchorCtr="0" compatLnSpc="1">
            <a:prstTxWarp prst="textNoShape">
              <a:avLst/>
            </a:prstTxWarp>
          </a:bodyPr>
          <a:lstStyle>
            <a:lvl1pPr eaLnBrk="1" hangingPunct="1">
              <a:lnSpc>
                <a:spcPct val="100000"/>
              </a:lnSpc>
              <a:buClr>
                <a:srgbClr val="000000"/>
              </a:buClr>
              <a:buSzPct val="100000"/>
              <a:buFont typeface="Times New Roman" panose="02020603050405020304" pitchFamily="18" charset="0"/>
              <a:buNone/>
              <a:tabLst>
                <a:tab pos="723900" algn="l"/>
                <a:tab pos="1447800" algn="l"/>
                <a:tab pos="2171700" algn="l"/>
                <a:tab pos="2895600" algn="l"/>
                <a:tab pos="3619500" algn="l"/>
                <a:tab pos="4343400" algn="l"/>
              </a:tabLst>
              <a:defRPr b="0">
                <a:solidFill>
                  <a:srgbClr val="000000"/>
                </a:solidFill>
                <a:latin typeface="+mn-lt"/>
              </a:defRPr>
            </a:lvl1pPr>
          </a:lstStyle>
          <a:p>
            <a:pPr>
              <a:defRPr/>
            </a:pPr>
            <a:r>
              <a:rPr lang="en-US" altLang="en-US" b="1"/>
              <a:t>NASA Ames-JAXA B2B for Space Innov</a:t>
            </a:r>
            <a:endParaRPr lang="en-US" altLang="en-US">
              <a:latin typeface="+mj-lt"/>
            </a:endParaRPr>
          </a:p>
        </p:txBody>
      </p:sp>
      <p:sp>
        <p:nvSpPr>
          <p:cNvPr id="10248" name="Rectangle 8">
            <a:extLst>
              <a:ext uri="{FF2B5EF4-FFF2-40B4-BE49-F238E27FC236}">
                <a16:creationId xmlns:a16="http://schemas.microsoft.com/office/drawing/2014/main" id="{0A86AF15-731F-4A4B-856C-12933CC0282D}"/>
              </a:ext>
            </a:extLst>
          </p:cNvPr>
          <p:cNvSpPr>
            <a:spLocks noGrp="1" noChangeArrowheads="1"/>
          </p:cNvSpPr>
          <p:nvPr>
            <p:ph type="sldNum"/>
          </p:nvPr>
        </p:nvSpPr>
        <p:spPr bwMode="auto">
          <a:xfrm>
            <a:off x="8610600" y="6356350"/>
            <a:ext cx="2741613" cy="363538"/>
          </a:xfrm>
          <a:prstGeom prst="rect">
            <a:avLst/>
          </a:prstGeom>
          <a:noFill/>
          <a:ln>
            <a:noFill/>
          </a:ln>
          <a:effectLst/>
        </p:spPr>
        <p:txBody>
          <a:bodyPr vert="horz" wrap="square" lIns="90000" tIns="45000" rIns="90000" bIns="45000" numCol="1" anchor="t" anchorCtr="0" compatLnSpc="1">
            <a:prstTxWarp prst="textNoShape">
              <a:avLst/>
            </a:prstTxWarp>
          </a:bodyPr>
          <a:lstStyle>
            <a:lvl1pPr eaLnBrk="1" hangingPunct="1">
              <a:lnSpc>
                <a:spcPct val="100000"/>
              </a:lnSpc>
              <a:buClr>
                <a:srgbClr val="000000"/>
              </a:buClr>
              <a:buSzPct val="100000"/>
              <a:buFont typeface="Times New Roman" panose="02020603050405020304" pitchFamily="18" charset="0"/>
              <a:buNone/>
              <a:tabLst>
                <a:tab pos="723900" algn="l"/>
                <a:tab pos="1447800" algn="l"/>
                <a:tab pos="2171700" algn="l"/>
              </a:tabLst>
              <a:defRPr smtClean="0">
                <a:solidFill>
                  <a:srgbClr val="000000"/>
                </a:solidFill>
                <a:latin typeface="+mj-lt"/>
              </a:defRPr>
            </a:lvl1pPr>
          </a:lstStyle>
          <a:p>
            <a:pPr>
              <a:defRPr/>
            </a:pPr>
            <a:fld id="{49FC7FC2-212F-D941-A563-367D903D7FC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Lst>
  <p:hf sldNum="0" hdr="0"/>
  <p:txStyles>
    <p:titleStyle>
      <a:lvl1pPr algn="l" defTabSz="457200" rtl="0" eaLnBrk="0" fontAlgn="base" hangingPunct="0">
        <a:lnSpc>
          <a:spcPct val="84000"/>
        </a:lnSpc>
        <a:spcBef>
          <a:spcPct val="0"/>
        </a:spcBef>
        <a:spcAft>
          <a:spcPct val="0"/>
        </a:spcAft>
        <a:buClr>
          <a:srgbClr val="000000"/>
        </a:buClr>
        <a:buSzPct val="100000"/>
        <a:buFont typeface="Times New Roman" panose="02020603050405020304" pitchFamily="18" charset="0"/>
        <a:defRPr kern="1200">
          <a:solidFill>
            <a:srgbClr val="000000"/>
          </a:solidFill>
          <a:latin typeface="+mj-lt"/>
          <a:ea typeface="+mj-ea"/>
          <a:cs typeface="+mj-cs"/>
        </a:defRPr>
      </a:lvl1pPr>
      <a:lvl2pPr algn="l" defTabSz="457200" rtl="0" eaLnBrk="0" fontAlgn="base" hangingPunct="0">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2pPr>
      <a:lvl3pPr algn="l" defTabSz="457200" rtl="0" eaLnBrk="0" fontAlgn="base" hangingPunct="0">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3pPr>
      <a:lvl4pPr algn="l" defTabSz="457200" rtl="0" eaLnBrk="0" fontAlgn="base" hangingPunct="0">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4pPr>
      <a:lvl5pPr algn="l" defTabSz="457200" rtl="0" eaLnBrk="0" fontAlgn="base" hangingPunct="0">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5pPr>
      <a:lvl6pPr marL="25146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6pPr>
      <a:lvl7pPr marL="29718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7pPr>
      <a:lvl8pPr marL="34290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8pPr>
      <a:lvl9pPr marL="3886200" indent="-228600" algn="l" defTabSz="457200" rtl="0" fontAlgn="base">
        <a:lnSpc>
          <a:spcPct val="84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Times New Roman" panose="02020603050405020304" pitchFamily="18" charset="0"/>
        </a:defRPr>
      </a:lvl9pPr>
    </p:titleStyle>
    <p:bodyStyle>
      <a:lvl1pPr marL="342900" indent="-342900" algn="l" defTabSz="457200" rtl="0" eaLnBrk="0" fontAlgn="base" hangingPunct="0">
        <a:lnSpc>
          <a:spcPct val="84000"/>
        </a:lnSpc>
        <a:spcBef>
          <a:spcPct val="0"/>
        </a:spcBef>
        <a:spcAft>
          <a:spcPts val="1425"/>
        </a:spcAft>
        <a:buClr>
          <a:srgbClr val="000000"/>
        </a:buClr>
        <a:buSzPct val="100000"/>
        <a:buFont typeface="Times New Roman" panose="02020603050405020304" pitchFamily="18" charset="0"/>
        <a:defRPr sz="2800" kern="1200">
          <a:solidFill>
            <a:srgbClr val="252525"/>
          </a:solidFill>
          <a:latin typeface="+mn-lt"/>
          <a:ea typeface="+mn-ea"/>
          <a:cs typeface="+mn-cs"/>
        </a:defRPr>
      </a:lvl1pPr>
      <a:lvl2pPr marL="742950" indent="-285750" algn="l" defTabSz="457200" rtl="0" eaLnBrk="0" fontAlgn="base" hangingPunct="0">
        <a:lnSpc>
          <a:spcPct val="84000"/>
        </a:lnSpc>
        <a:spcBef>
          <a:spcPct val="0"/>
        </a:spcBef>
        <a:spcAft>
          <a:spcPts val="1138"/>
        </a:spcAft>
        <a:buClr>
          <a:srgbClr val="000000"/>
        </a:buClr>
        <a:buSzPct val="100000"/>
        <a:buFont typeface="Times New Roman" panose="02020603050405020304" pitchFamily="18" charset="0"/>
        <a:defRPr sz="2000" kern="1200">
          <a:solidFill>
            <a:srgbClr val="252525"/>
          </a:solidFill>
          <a:latin typeface="+mn-lt"/>
          <a:ea typeface="+mn-ea"/>
          <a:cs typeface="+mn-cs"/>
        </a:defRPr>
      </a:lvl2pPr>
      <a:lvl3pPr marL="1143000" indent="-228600" algn="l" defTabSz="457200" rtl="0" eaLnBrk="0" fontAlgn="base" hangingPunct="0">
        <a:lnSpc>
          <a:spcPct val="84000"/>
        </a:lnSpc>
        <a:spcBef>
          <a:spcPct val="0"/>
        </a:spcBef>
        <a:spcAft>
          <a:spcPts val="850"/>
        </a:spcAft>
        <a:buClr>
          <a:srgbClr val="000000"/>
        </a:buClr>
        <a:buSzPct val="100000"/>
        <a:buFont typeface="Times New Roman" panose="02020603050405020304" pitchFamily="18" charset="0"/>
        <a:defRPr kern="1200">
          <a:solidFill>
            <a:srgbClr val="252525"/>
          </a:solidFill>
          <a:latin typeface="+mn-lt"/>
          <a:ea typeface="+mn-ea"/>
          <a:cs typeface="+mn-cs"/>
        </a:defRPr>
      </a:lvl3pPr>
      <a:lvl4pPr marL="1600200" indent="-228600" algn="l" defTabSz="457200" rtl="0" eaLnBrk="0" fontAlgn="base" hangingPunct="0">
        <a:lnSpc>
          <a:spcPct val="84000"/>
        </a:lnSpc>
        <a:spcBef>
          <a:spcPct val="0"/>
        </a:spcBef>
        <a:spcAft>
          <a:spcPts val="575"/>
        </a:spcAft>
        <a:buClr>
          <a:srgbClr val="000000"/>
        </a:buClr>
        <a:buSzPct val="100000"/>
        <a:buFont typeface="Times New Roman" panose="02020603050405020304" pitchFamily="18" charset="0"/>
        <a:defRPr kern="1200">
          <a:solidFill>
            <a:srgbClr val="252525"/>
          </a:solidFill>
          <a:latin typeface="+mn-lt"/>
          <a:ea typeface="+mn-ea"/>
          <a:cs typeface="+mn-cs"/>
        </a:defRPr>
      </a:lvl4pPr>
      <a:lvl5pPr marL="2057400" indent="-228600" algn="l" defTabSz="457200" rtl="0" eaLnBrk="0" fontAlgn="base" hangingPunct="0">
        <a:lnSpc>
          <a:spcPct val="84000"/>
        </a:lnSpc>
        <a:spcBef>
          <a:spcPct val="0"/>
        </a:spcBef>
        <a:spcAft>
          <a:spcPts val="288"/>
        </a:spcAft>
        <a:buClr>
          <a:srgbClr val="000000"/>
        </a:buClr>
        <a:buSzPct val="100000"/>
        <a:buFont typeface="Times New Roman" panose="02020603050405020304" pitchFamily="18" charset="0"/>
        <a:defRPr sz="2000" kern="1200">
          <a:solidFill>
            <a:srgbClr val="25252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9"/>
          <p:cNvSpPr>
            <a:spLocks noChangeArrowheads="1"/>
          </p:cNvSpPr>
          <p:nvPr/>
        </p:nvSpPr>
        <p:spPr bwMode="auto">
          <a:xfrm>
            <a:off x="0" y="1"/>
            <a:ext cx="12192000" cy="846139"/>
          </a:xfrm>
          <a:prstGeom prst="rect">
            <a:avLst/>
          </a:pr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09585">
              <a:spcBef>
                <a:spcPct val="20000"/>
              </a:spcBef>
            </a:pPr>
            <a:endParaRPr lang="en-US" sz="2400">
              <a:solidFill>
                <a:srgbClr val="000000"/>
              </a:solidFill>
            </a:endParaRPr>
          </a:p>
        </p:txBody>
      </p:sp>
    </p:spTree>
    <p:extLst>
      <p:ext uri="{BB962C8B-B14F-4D97-AF65-F5344CB8AC3E}">
        <p14:creationId xmlns:p14="http://schemas.microsoft.com/office/powerpoint/2010/main" val="4149578694"/>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 id="2147483784" r:id="rId15"/>
    <p:sldLayoutId id="2147483785" r:id="rId16"/>
    <p:sldLayoutId id="2147483786" r:id="rId17"/>
    <p:sldLayoutId id="2147483787" r:id="rId18"/>
    <p:sldLayoutId id="2147483788" r:id="rId19"/>
    <p:sldLayoutId id="2147483789" r:id="rId20"/>
    <p:sldLayoutId id="2147483790" r:id="rId21"/>
    <p:sldLayoutId id="2147483791" r:id="rId22"/>
    <p:sldLayoutId id="2147483792" r:id="rId23"/>
    <p:sldLayoutId id="2147483793" r:id="rId2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p:txStyles>
    <p:titleStyle>
      <a:lvl1pPr algn="l" defTabSz="609585" rtl="0" eaLnBrk="0" fontAlgn="base" hangingPunct="0">
        <a:spcBef>
          <a:spcPct val="0"/>
        </a:spcBef>
        <a:spcAft>
          <a:spcPct val="0"/>
        </a:spcAft>
        <a:defRPr sz="3200" b="1" kern="1200">
          <a:solidFill>
            <a:schemeClr val="bg1"/>
          </a:solidFill>
          <a:latin typeface="Arial"/>
          <a:ea typeface="ヒラギノ角ゴ Pro W3" charset="-128"/>
          <a:cs typeface="Arial"/>
        </a:defRPr>
      </a:lvl1pPr>
      <a:lvl2pPr algn="l" defTabSz="609585" rtl="0" eaLnBrk="0" fontAlgn="base" hangingPunct="0">
        <a:spcBef>
          <a:spcPct val="0"/>
        </a:spcBef>
        <a:spcAft>
          <a:spcPct val="0"/>
        </a:spcAft>
        <a:defRPr sz="3200" b="1">
          <a:solidFill>
            <a:schemeClr val="bg1"/>
          </a:solidFill>
          <a:latin typeface="Arial" charset="0"/>
          <a:ea typeface="ヒラギノ角ゴ Pro W3" charset="-128"/>
          <a:cs typeface="ヒラギノ角ゴ Pro W3" charset="-128"/>
        </a:defRPr>
      </a:lvl2pPr>
      <a:lvl3pPr algn="l" defTabSz="609585" rtl="0" eaLnBrk="0" fontAlgn="base" hangingPunct="0">
        <a:spcBef>
          <a:spcPct val="0"/>
        </a:spcBef>
        <a:spcAft>
          <a:spcPct val="0"/>
        </a:spcAft>
        <a:defRPr sz="3200" b="1">
          <a:solidFill>
            <a:schemeClr val="bg1"/>
          </a:solidFill>
          <a:latin typeface="Arial" charset="0"/>
          <a:ea typeface="ヒラギノ角ゴ Pro W3" charset="-128"/>
          <a:cs typeface="ヒラギノ角ゴ Pro W3" charset="-128"/>
        </a:defRPr>
      </a:lvl3pPr>
      <a:lvl4pPr algn="l" defTabSz="609585" rtl="0" eaLnBrk="0" fontAlgn="base" hangingPunct="0">
        <a:spcBef>
          <a:spcPct val="0"/>
        </a:spcBef>
        <a:spcAft>
          <a:spcPct val="0"/>
        </a:spcAft>
        <a:defRPr sz="3200" b="1">
          <a:solidFill>
            <a:schemeClr val="bg1"/>
          </a:solidFill>
          <a:latin typeface="Arial" charset="0"/>
          <a:ea typeface="ヒラギノ角ゴ Pro W3" charset="-128"/>
          <a:cs typeface="ヒラギノ角ゴ Pro W3" charset="-128"/>
        </a:defRPr>
      </a:lvl4pPr>
      <a:lvl5pPr algn="l" defTabSz="609585" rtl="0" eaLnBrk="0" fontAlgn="base" hangingPunct="0">
        <a:spcBef>
          <a:spcPct val="0"/>
        </a:spcBef>
        <a:spcAft>
          <a:spcPct val="0"/>
        </a:spcAft>
        <a:defRPr sz="3200" b="1">
          <a:solidFill>
            <a:schemeClr val="bg1"/>
          </a:solidFill>
          <a:latin typeface="Arial" charset="0"/>
          <a:ea typeface="ヒラギノ角ゴ Pro W3" charset="-128"/>
          <a:cs typeface="ヒラギノ角ゴ Pro W3" charset="-128"/>
        </a:defRPr>
      </a:lvl5pPr>
      <a:lvl6pPr marL="609585" algn="ctr" defTabSz="609585" rtl="0" eaLnBrk="1" fontAlgn="base" hangingPunct="1">
        <a:spcBef>
          <a:spcPct val="0"/>
        </a:spcBef>
        <a:spcAft>
          <a:spcPct val="0"/>
        </a:spcAft>
        <a:defRPr sz="5867">
          <a:solidFill>
            <a:schemeClr val="tx1"/>
          </a:solidFill>
          <a:latin typeface="Calibri" charset="0"/>
          <a:ea typeface="ヒラギノ角ゴ Pro W3" charset="-128"/>
          <a:cs typeface="ヒラギノ角ゴ Pro W3" charset="-128"/>
        </a:defRPr>
      </a:lvl6pPr>
      <a:lvl7pPr marL="1219170" algn="ctr" defTabSz="609585" rtl="0" eaLnBrk="1" fontAlgn="base" hangingPunct="1">
        <a:spcBef>
          <a:spcPct val="0"/>
        </a:spcBef>
        <a:spcAft>
          <a:spcPct val="0"/>
        </a:spcAft>
        <a:defRPr sz="5867">
          <a:solidFill>
            <a:schemeClr val="tx1"/>
          </a:solidFill>
          <a:latin typeface="Calibri" charset="0"/>
          <a:ea typeface="ヒラギノ角ゴ Pro W3" charset="-128"/>
          <a:cs typeface="ヒラギノ角ゴ Pro W3" charset="-128"/>
        </a:defRPr>
      </a:lvl7pPr>
      <a:lvl8pPr marL="1828754" algn="ctr" defTabSz="609585" rtl="0" eaLnBrk="1" fontAlgn="base" hangingPunct="1">
        <a:spcBef>
          <a:spcPct val="0"/>
        </a:spcBef>
        <a:spcAft>
          <a:spcPct val="0"/>
        </a:spcAft>
        <a:defRPr sz="5867">
          <a:solidFill>
            <a:schemeClr val="tx1"/>
          </a:solidFill>
          <a:latin typeface="Calibri" charset="0"/>
          <a:ea typeface="ヒラギノ角ゴ Pro W3" charset="-128"/>
          <a:cs typeface="ヒラギノ角ゴ Pro W3" charset="-128"/>
        </a:defRPr>
      </a:lvl8pPr>
      <a:lvl9pPr marL="2438339" algn="ctr" defTabSz="609585" rtl="0" eaLnBrk="1" fontAlgn="base" hangingPunct="1">
        <a:spcBef>
          <a:spcPct val="0"/>
        </a:spcBef>
        <a:spcAft>
          <a:spcPct val="0"/>
        </a:spcAft>
        <a:defRPr sz="5867">
          <a:solidFill>
            <a:schemeClr val="tx1"/>
          </a:solidFill>
          <a:latin typeface="Calibri" charset="0"/>
          <a:ea typeface="ヒラギノ角ゴ Pro W3" charset="-128"/>
          <a:cs typeface="ヒラギノ角ゴ Pro W3" charset="-128"/>
        </a:defRPr>
      </a:lvl9pPr>
    </p:titleStyle>
    <p:bodyStyle>
      <a:lvl1pPr marL="237061" indent="-237061" algn="l" defTabSz="609585" rtl="0" eaLnBrk="0" fontAlgn="base" hangingPunct="0">
        <a:spcBef>
          <a:spcPct val="20000"/>
        </a:spcBef>
        <a:spcAft>
          <a:spcPct val="0"/>
        </a:spcAft>
        <a:buFont typeface="Arial" charset="0"/>
        <a:buChar char="•"/>
        <a:defRPr b="1" kern="1200">
          <a:solidFill>
            <a:schemeClr val="tx1"/>
          </a:solidFill>
          <a:latin typeface="Arial"/>
          <a:ea typeface="ヒラギノ角ゴ Pro W3" charset="-128"/>
          <a:cs typeface="Arial"/>
        </a:defRPr>
      </a:lvl1pPr>
      <a:lvl2pPr marL="914377" indent="-304792" algn="l" defTabSz="609585"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2pPr>
      <a:lvl3pPr marL="1523962" indent="-304792" algn="l" defTabSz="609585"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3pPr>
      <a:lvl4pPr marL="2133547" indent="-304792" algn="l" defTabSz="609585"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4pPr>
      <a:lvl5pPr marL="2743131" indent="-304792" algn="l" defTabSz="609585"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96">
          <p15:clr>
            <a:srgbClr val="F26B43"/>
          </p15:clr>
        </p15:guide>
        <p15:guide id="2" orient="horz" pos="84">
          <p15:clr>
            <a:srgbClr val="F26B43"/>
          </p15:clr>
        </p15:guide>
        <p15:guide id="3" orient="horz" pos="51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51.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5.jpg"/><Relationship Id="rId1" Type="http://schemas.openxmlformats.org/officeDocument/2006/relationships/slideLayout" Target="../slideLayouts/slideLayout80.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51.xml"/><Relationship Id="rId4" Type="http://schemas.openxmlformats.org/officeDocument/2006/relationships/image" Target="../media/image28.jpe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58.xml"/><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image" Target="../media/image31.jpg"/><Relationship Id="rId1" Type="http://schemas.openxmlformats.org/officeDocument/2006/relationships/slideLayout" Target="../slideLayouts/slideLayout68.xml"/><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69.xml"/></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73.xml"/></Relationships>
</file>

<file path=ppt/slides/_rels/slide12.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7.jpeg"/><Relationship Id="rId7" Type="http://schemas.openxmlformats.org/officeDocument/2006/relationships/image" Target="../media/image41.jpeg"/><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 Id="rId9" Type="http://schemas.openxmlformats.org/officeDocument/2006/relationships/image" Target="../media/image43.jpeg"/></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36.xml"/></Relationships>
</file>

<file path=ppt/slides/_rels/slide14.xml.rels><?xml version="1.0" encoding="UTF-8" standalone="yes"?>
<Relationships xmlns="http://schemas.openxmlformats.org/package/2006/relationships"><Relationship Id="rId3" Type="http://schemas.openxmlformats.org/officeDocument/2006/relationships/image" Target="../media/image45.tmp"/><Relationship Id="rId2" Type="http://schemas.openxmlformats.org/officeDocument/2006/relationships/hyperlink" Target="file:///C:\Users\tdamian\Desktop\NASA%20JAXA%20Presentations%202020\02-input-session-JAXA-shiga.pptx#-1,1,New Space Activities in Japan " TargetMode="External"/><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a:extLst>
              <a:ext uri="{FF2B5EF4-FFF2-40B4-BE49-F238E27FC236}">
                <a16:creationId xmlns:a16="http://schemas.microsoft.com/office/drawing/2014/main" id="{35497308-0EA0-C343-B0F2-F9F74A9B17DD}"/>
              </a:ext>
            </a:extLst>
          </p:cNvPr>
          <p:cNvSpPr>
            <a:spLocks noGrp="1" noChangeArrowheads="1"/>
          </p:cNvSpPr>
          <p:nvPr>
            <p:ph type="title" idx="4294967295"/>
          </p:nvPr>
        </p:nvSpPr>
        <p:spPr>
          <a:xfrm>
            <a:off x="685800" y="914400"/>
            <a:ext cx="7651750" cy="1274762"/>
          </a:xfrm>
        </p:spPr>
        <p:txBody>
          <a:bodyPr/>
          <a:lstStyle/>
          <a:p>
            <a:pPr eaLnBrk="1" hangingPunct="1">
              <a:lnSpc>
                <a:spcPct val="90000"/>
              </a:lnSpc>
              <a:tabLst>
                <a:tab pos="723900" algn="l"/>
                <a:tab pos="1447800" algn="l"/>
                <a:tab pos="2171700" algn="l"/>
                <a:tab pos="2895600" algn="l"/>
                <a:tab pos="3619500" algn="l"/>
                <a:tab pos="4343400" algn="l"/>
                <a:tab pos="5067300" algn="l"/>
                <a:tab pos="5791200" algn="l"/>
              </a:tabLst>
            </a:pPr>
            <a:r>
              <a:rPr lang="en-US" altLang="en-US" sz="4000" b="1" dirty="0">
                <a:solidFill>
                  <a:srgbClr val="FFFFFF"/>
                </a:solidFill>
                <a:latin typeface="Arial" panose="020B0604020202020204" pitchFamily="34" charset="0"/>
              </a:rPr>
              <a:t>Artemis Program Vision</a:t>
            </a:r>
            <a:br>
              <a:rPr lang="en-US" altLang="en-US" sz="4000" b="1" dirty="0">
                <a:solidFill>
                  <a:srgbClr val="FFFFFF"/>
                </a:solidFill>
                <a:latin typeface="Arial" panose="020B0604020202020204" pitchFamily="34" charset="0"/>
              </a:rPr>
            </a:br>
            <a:r>
              <a:rPr lang="en-US" altLang="en-US" sz="4000" b="1" dirty="0">
                <a:solidFill>
                  <a:srgbClr val="FFFFFF"/>
                </a:solidFill>
                <a:latin typeface="Arial" panose="020B0604020202020204" pitchFamily="34" charset="0"/>
              </a:rPr>
              <a:t/>
            </a:r>
            <a:br>
              <a:rPr lang="en-US" altLang="en-US" sz="4000" b="1" dirty="0">
                <a:solidFill>
                  <a:srgbClr val="FFFFFF"/>
                </a:solidFill>
                <a:latin typeface="Arial" panose="020B0604020202020204" pitchFamily="34" charset="0"/>
              </a:rPr>
            </a:br>
            <a:r>
              <a:rPr lang="en-US" altLang="en-US" sz="2400" dirty="0">
                <a:solidFill>
                  <a:srgbClr val="FFFFFF"/>
                </a:solidFill>
                <a:latin typeface="Arial" panose="020B0604020202020204" pitchFamily="34" charset="0"/>
              </a:rPr>
              <a:t>Dr. David Korsmeyer</a:t>
            </a:r>
            <a:br>
              <a:rPr lang="en-US" altLang="en-US" sz="2400" dirty="0">
                <a:solidFill>
                  <a:srgbClr val="FFFFFF"/>
                </a:solidFill>
                <a:latin typeface="Arial" panose="020B0604020202020204" pitchFamily="34" charset="0"/>
              </a:rPr>
            </a:br>
            <a:r>
              <a:rPr lang="en-US" altLang="en-US" sz="2400" dirty="0">
                <a:solidFill>
                  <a:srgbClr val="FFFFFF"/>
                </a:solidFill>
                <a:latin typeface="Arial" panose="020B0604020202020204" pitchFamily="34" charset="0"/>
              </a:rPr>
              <a:t>Associate Center Director for </a:t>
            </a:r>
            <a:br>
              <a:rPr lang="en-US" altLang="en-US" sz="2400" dirty="0">
                <a:solidFill>
                  <a:srgbClr val="FFFFFF"/>
                </a:solidFill>
                <a:latin typeface="Arial" panose="020B0604020202020204" pitchFamily="34" charset="0"/>
              </a:rPr>
            </a:br>
            <a:r>
              <a:rPr lang="en-US" altLang="en-US" sz="2400" dirty="0">
                <a:solidFill>
                  <a:srgbClr val="FFFFFF"/>
                </a:solidFill>
                <a:latin typeface="Arial" panose="020B0604020202020204" pitchFamily="34" charset="0"/>
              </a:rPr>
              <a:t>Research and Technology</a:t>
            </a:r>
            <a:br>
              <a:rPr lang="en-US" altLang="en-US" sz="2400" dirty="0">
                <a:solidFill>
                  <a:srgbClr val="FFFFFF"/>
                </a:solidFill>
                <a:latin typeface="Arial" panose="020B0604020202020204" pitchFamily="34" charset="0"/>
              </a:rPr>
            </a:br>
            <a:r>
              <a:rPr lang="en-US" altLang="en-US" sz="2400" dirty="0">
                <a:solidFill>
                  <a:srgbClr val="FFFFFF"/>
                </a:solidFill>
                <a:latin typeface="Arial" panose="020B0604020202020204" pitchFamily="34" charset="0"/>
              </a:rPr>
              <a:t/>
            </a:r>
            <a:br>
              <a:rPr lang="en-US" altLang="en-US" sz="2400" dirty="0">
                <a:solidFill>
                  <a:srgbClr val="FFFFFF"/>
                </a:solidFill>
                <a:latin typeface="Arial" panose="020B0604020202020204" pitchFamily="34" charset="0"/>
              </a:rPr>
            </a:br>
            <a:r>
              <a:rPr lang="en-US" altLang="en-US" sz="2400" dirty="0">
                <a:solidFill>
                  <a:srgbClr val="FFFFFF"/>
                </a:solidFill>
                <a:latin typeface="Arial" panose="020B0604020202020204" pitchFamily="34" charset="0"/>
              </a:rPr>
              <a:t>September 29, 2020</a:t>
            </a:r>
          </a:p>
        </p:txBody>
      </p:sp>
      <p:sp>
        <p:nvSpPr>
          <p:cNvPr id="14338" name="Rectangle 2">
            <a:extLst>
              <a:ext uri="{FF2B5EF4-FFF2-40B4-BE49-F238E27FC236}">
                <a16:creationId xmlns:a16="http://schemas.microsoft.com/office/drawing/2014/main" id="{336EA632-2B13-7445-920B-9A06E0CB1759}"/>
              </a:ext>
            </a:extLst>
          </p:cNvPr>
          <p:cNvSpPr>
            <a:spLocks noGrp="1" noChangeArrowheads="1"/>
          </p:cNvSpPr>
          <p:nvPr>
            <p:ph type="subTitle" idx="4294967295"/>
          </p:nvPr>
        </p:nvSpPr>
        <p:spPr>
          <a:xfrm>
            <a:off x="806450" y="4924425"/>
            <a:ext cx="10547350" cy="1487488"/>
          </a:xfrm>
        </p:spPr>
        <p:txBody>
          <a:bodyPr lIns="90000" tIns="45000" rIns="90000" bIns="45000"/>
          <a:lstStyle/>
          <a:p>
            <a:pPr marL="0" indent="0" eaLnBrk="1" hangingPunct="1">
              <a:lnSpc>
                <a:spcPct val="90000"/>
              </a:lnSpc>
              <a:spcAft>
                <a:spcPct val="0"/>
              </a:spcAft>
              <a:tabLst>
                <a:tab pos="723900" algn="l"/>
                <a:tab pos="1447800" algn="l"/>
                <a:tab pos="2171700" algn="l"/>
                <a:tab pos="2895600" algn="l"/>
                <a:tab pos="3619500" algn="l"/>
                <a:tab pos="4343400" algn="l"/>
                <a:tab pos="5067300" algn="l"/>
                <a:tab pos="5791200" algn="l"/>
                <a:tab pos="6515100" algn="l"/>
                <a:tab pos="7239000" algn="l"/>
              </a:tabLst>
            </a:pPr>
            <a:r>
              <a:rPr lang="en-US" altLang="en-US" sz="3200" b="1" dirty="0"/>
              <a:t>NASA Ames-JAXA B2B Forum for Space Innovation</a:t>
            </a:r>
          </a:p>
        </p:txBody>
      </p:sp>
      <p:sp>
        <p:nvSpPr>
          <p:cNvPr id="2" name="Date Placeholder 1">
            <a:extLst>
              <a:ext uri="{FF2B5EF4-FFF2-40B4-BE49-F238E27FC236}">
                <a16:creationId xmlns:a16="http://schemas.microsoft.com/office/drawing/2014/main" id="{9C054F7F-9C38-334A-B64C-D4BD09FB3946}"/>
              </a:ext>
            </a:extLst>
          </p:cNvPr>
          <p:cNvSpPr>
            <a:spLocks noGrp="1"/>
          </p:cNvSpPr>
          <p:nvPr>
            <p:ph type="dt" idx="10"/>
          </p:nvPr>
        </p:nvSpPr>
        <p:spPr/>
        <p:txBody>
          <a:bodyPr/>
          <a:lstStyle/>
          <a:p>
            <a:pPr>
              <a:defRPr/>
            </a:pPr>
            <a:r>
              <a:rPr lang="en-US" altLang="en-US"/>
              <a:t>9/29/2020</a:t>
            </a:r>
          </a:p>
        </p:txBody>
      </p:sp>
      <p:sp>
        <p:nvSpPr>
          <p:cNvPr id="3" name="Footer Placeholder 2">
            <a:extLst>
              <a:ext uri="{FF2B5EF4-FFF2-40B4-BE49-F238E27FC236}">
                <a16:creationId xmlns:a16="http://schemas.microsoft.com/office/drawing/2014/main" id="{12617478-4FE6-CA42-9A83-A48FA6BBF221}"/>
              </a:ext>
            </a:extLst>
          </p:cNvPr>
          <p:cNvSpPr>
            <a:spLocks noGrp="1"/>
          </p:cNvSpPr>
          <p:nvPr>
            <p:ph type="ftr" idx="11"/>
          </p:nvPr>
        </p:nvSpPr>
        <p:spPr/>
        <p:txBody>
          <a:bodyPr/>
          <a:lstStyle/>
          <a:p>
            <a:pPr>
              <a:defRPr/>
            </a:pPr>
            <a:r>
              <a:rPr lang="en-US" altLang="en-US"/>
              <a:t>NASA Ames-JAXA B2B for Space Innov</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629E381-50B0-D043-9AC1-ADC3EE517BBD}"/>
              </a:ext>
            </a:extLst>
          </p:cNvPr>
          <p:cNvPicPr>
            <a:picLocks noChangeAspect="1"/>
          </p:cNvPicPr>
          <p:nvPr/>
        </p:nvPicPr>
        <p:blipFill>
          <a:blip r:embed="rId3"/>
          <a:stretch>
            <a:fillRect/>
          </a:stretch>
        </p:blipFill>
        <p:spPr>
          <a:xfrm>
            <a:off x="0" y="450232"/>
            <a:ext cx="12192000" cy="5892800"/>
          </a:xfrm>
          <a:prstGeom prst="rect">
            <a:avLst/>
          </a:prstGeom>
        </p:spPr>
      </p:pic>
      <p:sp>
        <p:nvSpPr>
          <p:cNvPr id="4" name="Date Placeholder 3">
            <a:extLst>
              <a:ext uri="{FF2B5EF4-FFF2-40B4-BE49-F238E27FC236}">
                <a16:creationId xmlns:a16="http://schemas.microsoft.com/office/drawing/2014/main" id="{BD3BD9BC-2978-094C-A503-C19F2ED1DC1F}"/>
              </a:ext>
            </a:extLst>
          </p:cNvPr>
          <p:cNvSpPr>
            <a:spLocks noGrp="1"/>
          </p:cNvSpPr>
          <p:nvPr>
            <p:ph type="dt" idx="10"/>
          </p:nvPr>
        </p:nvSpPr>
        <p:spPr/>
        <p:txBody>
          <a:bodyPr/>
          <a:lstStyle/>
          <a:p>
            <a:pPr>
              <a:defRPr/>
            </a:pPr>
            <a:r>
              <a:rPr lang="en-US" altLang="en-US"/>
              <a:t>9/29/2020</a:t>
            </a:r>
          </a:p>
        </p:txBody>
      </p:sp>
      <p:sp>
        <p:nvSpPr>
          <p:cNvPr id="5" name="Footer Placeholder 4">
            <a:extLst>
              <a:ext uri="{FF2B5EF4-FFF2-40B4-BE49-F238E27FC236}">
                <a16:creationId xmlns:a16="http://schemas.microsoft.com/office/drawing/2014/main" id="{7F7CB475-B388-134B-B6E4-C93BB14054C6}"/>
              </a:ext>
            </a:extLst>
          </p:cNvPr>
          <p:cNvSpPr>
            <a:spLocks noGrp="1"/>
          </p:cNvSpPr>
          <p:nvPr>
            <p:ph type="ftr" idx="11"/>
          </p:nvPr>
        </p:nvSpPr>
        <p:spPr/>
        <p:txBody>
          <a:bodyPr/>
          <a:lstStyle/>
          <a:p>
            <a:pPr>
              <a:defRPr/>
            </a:pPr>
            <a:r>
              <a:rPr lang="en-US" altLang="en-US"/>
              <a:t>NASA Ames-JAXA B2B for Space Innov</a:t>
            </a:r>
          </a:p>
        </p:txBody>
      </p:sp>
      <p:sp>
        <p:nvSpPr>
          <p:cNvPr id="6" name="Text Box 16">
            <a:extLst>
              <a:ext uri="{FF2B5EF4-FFF2-40B4-BE49-F238E27FC236}">
                <a16:creationId xmlns:a16="http://schemas.microsoft.com/office/drawing/2014/main" id="{FFA04671-D189-404F-AFF9-CAE72FA6FBA7}"/>
              </a:ext>
            </a:extLst>
          </p:cNvPr>
          <p:cNvSpPr txBox="1">
            <a:spLocks noChangeArrowheads="1"/>
          </p:cNvSpPr>
          <p:nvPr/>
        </p:nvSpPr>
        <p:spPr bwMode="auto">
          <a:xfrm>
            <a:off x="8610600" y="6477000"/>
            <a:ext cx="27432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9pPr>
          </a:lstStyle>
          <a:p>
            <a:pPr algn="r" eaLnBrk="1" hangingPunct="1">
              <a:lnSpc>
                <a:spcPct val="100000"/>
              </a:lnSpc>
            </a:pPr>
            <a:fld id="{F953BEDF-4AFE-5943-8C0F-B1109ACD12ED}" type="slidenum">
              <a:rPr lang="en-US" altLang="en-US" sz="1400">
                <a:solidFill>
                  <a:schemeClr val="bg1">
                    <a:lumMod val="85000"/>
                  </a:schemeClr>
                </a:solidFill>
                <a:latin typeface="Calibri" panose="020F0502020204030204" pitchFamily="34" charset="0"/>
              </a:rPr>
              <a:pPr algn="r" eaLnBrk="1" hangingPunct="1">
                <a:lnSpc>
                  <a:spcPct val="100000"/>
                </a:lnSpc>
              </a:pPr>
              <a:t>2</a:t>
            </a:fld>
            <a:endParaRPr lang="en-US" altLang="en-US" sz="1400" dirty="0">
              <a:solidFill>
                <a:schemeClr val="bg1">
                  <a:lumMod val="85000"/>
                </a:schemeClr>
              </a:solidFill>
              <a:latin typeface="Calibri" panose="020F0502020204030204" pitchFamily="34" charset="0"/>
            </a:endParaRPr>
          </a:p>
        </p:txBody>
      </p:sp>
      <p:sp>
        <p:nvSpPr>
          <p:cNvPr id="7" name="Date Placeholder 1">
            <a:extLst>
              <a:ext uri="{FF2B5EF4-FFF2-40B4-BE49-F238E27FC236}">
                <a16:creationId xmlns:a16="http://schemas.microsoft.com/office/drawing/2014/main" id="{34640D76-FEF0-BE44-AF0B-967E84A4CC8B}"/>
              </a:ext>
            </a:extLst>
          </p:cNvPr>
          <p:cNvSpPr txBox="1">
            <a:spLocks/>
          </p:cNvSpPr>
          <p:nvPr/>
        </p:nvSpPr>
        <p:spPr bwMode="auto">
          <a:xfrm>
            <a:off x="838200" y="6477000"/>
            <a:ext cx="2741613" cy="363538"/>
          </a:xfrm>
          <a:prstGeom prst="rect">
            <a:avLst/>
          </a:prstGeom>
          <a:noFill/>
          <a:ln>
            <a:noFill/>
          </a:ln>
          <a:effectLst/>
        </p:spPr>
        <p:txBody>
          <a:bodyPr vert="horz" wrap="square" lIns="90000" tIns="45000" rIns="90000" bIns="45000" numCol="1" anchor="t" anchorCtr="0" compatLnSpc="1">
            <a:prstTxWarp prst="textNoShape">
              <a:avLst/>
            </a:prstTxWarp>
          </a:bodyPr>
          <a:lstStyle>
            <a:defPPr>
              <a:defRPr lang="en-GB"/>
            </a:defPPr>
            <a:lvl1pPr algn="l" defTabSz="457200" rtl="0" eaLnBrk="1" fontAlgn="base" hangingPunct="1">
              <a:lnSpc>
                <a:spcPct val="100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Lst>
              <a:defRPr kern="1200">
                <a:solidFill>
                  <a:srgbClr val="000000"/>
                </a:solidFill>
                <a:latin typeface="+mj-lt"/>
                <a:ea typeface="+mn-ea"/>
                <a:cs typeface="Times New Roman" panose="02020603050405020304" pitchFamily="18" charset="0"/>
              </a:defRPr>
            </a:lvl1pPr>
            <a:lvl2pPr marL="742950" indent="-28575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2pPr>
            <a:lvl3pPr marL="11430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3pPr>
            <a:lvl4pPr marL="16002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4pPr>
            <a:lvl5pPr marL="20574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9pPr>
          </a:lstStyle>
          <a:p>
            <a:pPr>
              <a:defRPr/>
            </a:pPr>
            <a:r>
              <a:rPr lang="en-US" altLang="en-US" sz="1400">
                <a:solidFill>
                  <a:schemeClr val="bg1">
                    <a:lumMod val="85000"/>
                  </a:schemeClr>
                </a:solidFill>
              </a:rPr>
              <a:t>9/29/2020</a:t>
            </a:r>
            <a:endParaRPr lang="en-US" altLang="en-US" sz="1400" dirty="0">
              <a:solidFill>
                <a:schemeClr val="bg1">
                  <a:lumMod val="85000"/>
                </a:schemeClr>
              </a:solidFill>
            </a:endParaRPr>
          </a:p>
        </p:txBody>
      </p:sp>
      <p:sp>
        <p:nvSpPr>
          <p:cNvPr id="8" name="Footer Placeholder 2">
            <a:extLst>
              <a:ext uri="{FF2B5EF4-FFF2-40B4-BE49-F238E27FC236}">
                <a16:creationId xmlns:a16="http://schemas.microsoft.com/office/drawing/2014/main" id="{B67A4258-19A3-7444-B4A7-F53FBA2CF66C}"/>
              </a:ext>
            </a:extLst>
          </p:cNvPr>
          <p:cNvSpPr txBox="1">
            <a:spLocks/>
          </p:cNvSpPr>
          <p:nvPr/>
        </p:nvSpPr>
        <p:spPr bwMode="auto">
          <a:xfrm>
            <a:off x="4038600" y="6477000"/>
            <a:ext cx="4113213" cy="363538"/>
          </a:xfrm>
          <a:prstGeom prst="rect">
            <a:avLst/>
          </a:prstGeom>
          <a:noFill/>
          <a:ln>
            <a:noFill/>
          </a:ln>
          <a:effectLst/>
        </p:spPr>
        <p:txBody>
          <a:bodyPr vert="horz" wrap="square" lIns="90000" tIns="45000" rIns="90000" bIns="45000" numCol="1" anchor="t" anchorCtr="0" compatLnSpc="1">
            <a:prstTxWarp prst="textNoShape">
              <a:avLst/>
            </a:prstTxWarp>
          </a:bodyPr>
          <a:lstStyle>
            <a:defPPr>
              <a:defRPr lang="en-GB"/>
            </a:defPPr>
            <a:lvl1pPr algn="l" defTabSz="457200" rtl="0" eaLnBrk="1" fontAlgn="base" hangingPunct="1">
              <a:lnSpc>
                <a:spcPct val="100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 pos="3619500" algn="l"/>
                <a:tab pos="4343400" algn="l"/>
              </a:tabLst>
              <a:defRPr b="1" kern="1200">
                <a:solidFill>
                  <a:srgbClr val="000000"/>
                </a:solidFill>
                <a:latin typeface="+mj-lt"/>
                <a:ea typeface="+mn-ea"/>
                <a:cs typeface="Times New Roman" panose="02020603050405020304" pitchFamily="18" charset="0"/>
              </a:defRPr>
            </a:lvl1pPr>
            <a:lvl2pPr marL="742950" indent="-28575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2pPr>
            <a:lvl3pPr marL="11430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3pPr>
            <a:lvl4pPr marL="16002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4pPr>
            <a:lvl5pPr marL="20574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9pPr>
          </a:lstStyle>
          <a:p>
            <a:pPr algn="ctr">
              <a:defRPr/>
            </a:pPr>
            <a:r>
              <a:rPr lang="en-US" altLang="en-US" sz="1400">
                <a:solidFill>
                  <a:schemeClr val="bg1">
                    <a:lumMod val="85000"/>
                  </a:schemeClr>
                </a:solidFill>
              </a:rPr>
              <a:t>NASA Ames-JAXA B2B for Space Innov</a:t>
            </a:r>
            <a:endParaRPr lang="en-US" altLang="en-US" sz="1400" dirty="0">
              <a:solidFill>
                <a:schemeClr val="bg1">
                  <a:lumMod val="85000"/>
                </a:schemeClr>
              </a:solidFill>
            </a:endParaRPr>
          </a:p>
        </p:txBody>
      </p:sp>
    </p:spTree>
    <p:extLst>
      <p:ext uri="{BB962C8B-B14F-4D97-AF65-F5344CB8AC3E}">
        <p14:creationId xmlns:p14="http://schemas.microsoft.com/office/powerpoint/2010/main" val="6369222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1">
            <a:extLst>
              <a:ext uri="{FF2B5EF4-FFF2-40B4-BE49-F238E27FC236}">
                <a16:creationId xmlns:a16="http://schemas.microsoft.com/office/drawing/2014/main" id="{C25A87BD-1CFC-D04F-AEB8-C16C7C2109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350"/>
            <a:ext cx="12192000" cy="68453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8434" name="Rectangle 2">
            <a:extLst>
              <a:ext uri="{FF2B5EF4-FFF2-40B4-BE49-F238E27FC236}">
                <a16:creationId xmlns:a16="http://schemas.microsoft.com/office/drawing/2014/main" id="{07BD5566-B33D-584E-BC68-813DCFDA2E55}"/>
              </a:ext>
            </a:extLst>
          </p:cNvPr>
          <p:cNvSpPr>
            <a:spLocks noGrp="1" noChangeArrowheads="1"/>
          </p:cNvSpPr>
          <p:nvPr>
            <p:ph type="title" idx="4294967295"/>
          </p:nvPr>
        </p:nvSpPr>
        <p:spPr>
          <a:xfrm>
            <a:off x="342900" y="6350"/>
            <a:ext cx="10515600" cy="892175"/>
          </a:xfrm>
        </p:spPr>
        <p:txBody>
          <a:bodyPr/>
          <a:lstStyle/>
          <a:p>
            <a:pPr eaLnBrk="1" hangingPunct="1">
              <a:lnSpc>
                <a:spcPct val="9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en-US" altLang="en-US" sz="3200" b="1" dirty="0">
                <a:solidFill>
                  <a:schemeClr val="bg1"/>
                </a:solidFill>
                <a:latin typeface="Arial" panose="020B0604020202020204" pitchFamily="34" charset="0"/>
              </a:rPr>
              <a:t>Artemis Phase 1: To the Lunar Surface by 2024</a:t>
            </a:r>
          </a:p>
        </p:txBody>
      </p:sp>
      <p:sp>
        <p:nvSpPr>
          <p:cNvPr id="18435" name="Text Box 3">
            <a:extLst>
              <a:ext uri="{FF2B5EF4-FFF2-40B4-BE49-F238E27FC236}">
                <a16:creationId xmlns:a16="http://schemas.microsoft.com/office/drawing/2014/main" id="{FB4094B3-B4EB-2E4E-9B62-1A03630C94FF}"/>
              </a:ext>
            </a:extLst>
          </p:cNvPr>
          <p:cNvSpPr txBox="1">
            <a:spLocks noChangeArrowheads="1"/>
          </p:cNvSpPr>
          <p:nvPr/>
        </p:nvSpPr>
        <p:spPr bwMode="auto">
          <a:xfrm>
            <a:off x="9317038" y="6078538"/>
            <a:ext cx="27432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9pPr>
          </a:lstStyle>
          <a:p>
            <a:pPr eaLnBrk="1" hangingPunct="1">
              <a:lnSpc>
                <a:spcPct val="100000"/>
              </a:lnSpc>
            </a:pPr>
            <a:fld id="{5CBA3CB4-5246-E148-A7A0-4432A23BEC5F}" type="slidenum">
              <a:rPr lang="en-US" altLang="en-US">
                <a:solidFill>
                  <a:srgbClr val="000000"/>
                </a:solidFill>
                <a:latin typeface="Calibri" panose="020F0502020204030204" pitchFamily="34" charset="0"/>
              </a:rPr>
              <a:pPr eaLnBrk="1" hangingPunct="1">
                <a:lnSpc>
                  <a:spcPct val="100000"/>
                </a:lnSpc>
              </a:pPr>
              <a:t>3</a:t>
            </a:fld>
            <a:endParaRPr lang="en-US" altLang="en-US">
              <a:solidFill>
                <a:srgbClr val="000000"/>
              </a:solidFill>
              <a:latin typeface="Calibri" panose="020F0502020204030204" pitchFamily="34" charset="0"/>
            </a:endParaRPr>
          </a:p>
        </p:txBody>
      </p:sp>
      <p:sp>
        <p:nvSpPr>
          <p:cNvPr id="2" name="Date Placeholder 1">
            <a:extLst>
              <a:ext uri="{FF2B5EF4-FFF2-40B4-BE49-F238E27FC236}">
                <a16:creationId xmlns:a16="http://schemas.microsoft.com/office/drawing/2014/main" id="{ED315B35-096C-2840-AA27-A86D3D094139}"/>
              </a:ext>
            </a:extLst>
          </p:cNvPr>
          <p:cNvSpPr>
            <a:spLocks noGrp="1"/>
          </p:cNvSpPr>
          <p:nvPr>
            <p:ph type="dt" idx="10"/>
          </p:nvPr>
        </p:nvSpPr>
        <p:spPr/>
        <p:txBody>
          <a:bodyPr/>
          <a:lstStyle/>
          <a:p>
            <a:pPr>
              <a:defRPr/>
            </a:pPr>
            <a:r>
              <a:rPr lang="en-US" altLang="en-US"/>
              <a:t>9/29/2020</a:t>
            </a:r>
          </a:p>
        </p:txBody>
      </p:sp>
      <p:sp>
        <p:nvSpPr>
          <p:cNvPr id="3" name="Footer Placeholder 2">
            <a:extLst>
              <a:ext uri="{FF2B5EF4-FFF2-40B4-BE49-F238E27FC236}">
                <a16:creationId xmlns:a16="http://schemas.microsoft.com/office/drawing/2014/main" id="{F60B6A27-1A4B-7641-84CD-33160CA100B5}"/>
              </a:ext>
            </a:extLst>
          </p:cNvPr>
          <p:cNvSpPr>
            <a:spLocks noGrp="1"/>
          </p:cNvSpPr>
          <p:nvPr>
            <p:ph type="ftr" idx="11"/>
          </p:nvPr>
        </p:nvSpPr>
        <p:spPr/>
        <p:txBody>
          <a:bodyPr/>
          <a:lstStyle/>
          <a:p>
            <a:pPr>
              <a:defRPr/>
            </a:pPr>
            <a:r>
              <a:rPr lang="en-US" altLang="en-US"/>
              <a:t>NASA Ames-JAXA B2B for Space Innov</a:t>
            </a:r>
          </a:p>
        </p:txBody>
      </p:sp>
      <p:sp>
        <p:nvSpPr>
          <p:cNvPr id="7" name="Text Box 16">
            <a:extLst>
              <a:ext uri="{FF2B5EF4-FFF2-40B4-BE49-F238E27FC236}">
                <a16:creationId xmlns:a16="http://schemas.microsoft.com/office/drawing/2014/main" id="{31344F79-A1F0-AF4E-B66C-09F6FA2528ED}"/>
              </a:ext>
            </a:extLst>
          </p:cNvPr>
          <p:cNvSpPr txBox="1">
            <a:spLocks noChangeArrowheads="1"/>
          </p:cNvSpPr>
          <p:nvPr/>
        </p:nvSpPr>
        <p:spPr bwMode="auto">
          <a:xfrm>
            <a:off x="8610600" y="6477000"/>
            <a:ext cx="27432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9pPr>
          </a:lstStyle>
          <a:p>
            <a:pPr algn="r" eaLnBrk="1" hangingPunct="1">
              <a:lnSpc>
                <a:spcPct val="100000"/>
              </a:lnSpc>
            </a:pPr>
            <a:fld id="{F953BEDF-4AFE-5943-8C0F-B1109ACD12ED}" type="slidenum">
              <a:rPr lang="en-US" altLang="en-US" sz="1400">
                <a:solidFill>
                  <a:schemeClr val="bg1">
                    <a:lumMod val="85000"/>
                  </a:schemeClr>
                </a:solidFill>
                <a:latin typeface="Calibri" panose="020F0502020204030204" pitchFamily="34" charset="0"/>
              </a:rPr>
              <a:pPr algn="r" eaLnBrk="1" hangingPunct="1">
                <a:lnSpc>
                  <a:spcPct val="100000"/>
                </a:lnSpc>
              </a:pPr>
              <a:t>3</a:t>
            </a:fld>
            <a:endParaRPr lang="en-US" altLang="en-US" sz="1400" dirty="0">
              <a:solidFill>
                <a:schemeClr val="bg1">
                  <a:lumMod val="85000"/>
                </a:schemeClr>
              </a:solidFill>
              <a:latin typeface="Calibri" panose="020F0502020204030204" pitchFamily="34" charset="0"/>
            </a:endParaRPr>
          </a:p>
        </p:txBody>
      </p:sp>
      <p:sp>
        <p:nvSpPr>
          <p:cNvPr id="8" name="Date Placeholder 1">
            <a:extLst>
              <a:ext uri="{FF2B5EF4-FFF2-40B4-BE49-F238E27FC236}">
                <a16:creationId xmlns:a16="http://schemas.microsoft.com/office/drawing/2014/main" id="{9DDC3059-0653-2148-ABF5-46A2150CB2BA}"/>
              </a:ext>
            </a:extLst>
          </p:cNvPr>
          <p:cNvSpPr txBox="1">
            <a:spLocks/>
          </p:cNvSpPr>
          <p:nvPr/>
        </p:nvSpPr>
        <p:spPr bwMode="auto">
          <a:xfrm>
            <a:off x="838200" y="6477000"/>
            <a:ext cx="2741613" cy="363538"/>
          </a:xfrm>
          <a:prstGeom prst="rect">
            <a:avLst/>
          </a:prstGeom>
          <a:noFill/>
          <a:ln>
            <a:noFill/>
          </a:ln>
          <a:effectLst/>
        </p:spPr>
        <p:txBody>
          <a:bodyPr vert="horz" wrap="square" lIns="90000" tIns="45000" rIns="90000" bIns="45000" numCol="1" anchor="t" anchorCtr="0" compatLnSpc="1">
            <a:prstTxWarp prst="textNoShape">
              <a:avLst/>
            </a:prstTxWarp>
          </a:bodyPr>
          <a:lstStyle>
            <a:defPPr>
              <a:defRPr lang="en-GB"/>
            </a:defPPr>
            <a:lvl1pPr algn="l" defTabSz="457200" rtl="0" eaLnBrk="1" fontAlgn="base" hangingPunct="1">
              <a:lnSpc>
                <a:spcPct val="100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Lst>
              <a:defRPr kern="1200">
                <a:solidFill>
                  <a:srgbClr val="000000"/>
                </a:solidFill>
                <a:latin typeface="+mj-lt"/>
                <a:ea typeface="+mn-ea"/>
                <a:cs typeface="Times New Roman" panose="02020603050405020304" pitchFamily="18" charset="0"/>
              </a:defRPr>
            </a:lvl1pPr>
            <a:lvl2pPr marL="742950" indent="-28575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2pPr>
            <a:lvl3pPr marL="11430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3pPr>
            <a:lvl4pPr marL="16002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4pPr>
            <a:lvl5pPr marL="20574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9pPr>
          </a:lstStyle>
          <a:p>
            <a:pPr>
              <a:defRPr/>
            </a:pPr>
            <a:r>
              <a:rPr lang="en-US" altLang="en-US" sz="1400">
                <a:solidFill>
                  <a:schemeClr val="bg1">
                    <a:lumMod val="85000"/>
                  </a:schemeClr>
                </a:solidFill>
              </a:rPr>
              <a:t>9/29/2020</a:t>
            </a:r>
            <a:endParaRPr lang="en-US" altLang="en-US" sz="1400" dirty="0">
              <a:solidFill>
                <a:schemeClr val="bg1">
                  <a:lumMod val="85000"/>
                </a:schemeClr>
              </a:solidFill>
            </a:endParaRPr>
          </a:p>
        </p:txBody>
      </p:sp>
      <p:sp>
        <p:nvSpPr>
          <p:cNvPr id="9" name="Footer Placeholder 2">
            <a:extLst>
              <a:ext uri="{FF2B5EF4-FFF2-40B4-BE49-F238E27FC236}">
                <a16:creationId xmlns:a16="http://schemas.microsoft.com/office/drawing/2014/main" id="{CCC5B284-B71F-8743-9BFC-14FFAE029A64}"/>
              </a:ext>
            </a:extLst>
          </p:cNvPr>
          <p:cNvSpPr txBox="1">
            <a:spLocks/>
          </p:cNvSpPr>
          <p:nvPr/>
        </p:nvSpPr>
        <p:spPr bwMode="auto">
          <a:xfrm>
            <a:off x="4038600" y="6477000"/>
            <a:ext cx="4113213" cy="363538"/>
          </a:xfrm>
          <a:prstGeom prst="rect">
            <a:avLst/>
          </a:prstGeom>
          <a:noFill/>
          <a:ln>
            <a:noFill/>
          </a:ln>
          <a:effectLst/>
        </p:spPr>
        <p:txBody>
          <a:bodyPr vert="horz" wrap="square" lIns="90000" tIns="45000" rIns="90000" bIns="45000" numCol="1" anchor="t" anchorCtr="0" compatLnSpc="1">
            <a:prstTxWarp prst="textNoShape">
              <a:avLst/>
            </a:prstTxWarp>
          </a:bodyPr>
          <a:lstStyle>
            <a:defPPr>
              <a:defRPr lang="en-GB"/>
            </a:defPPr>
            <a:lvl1pPr algn="l" defTabSz="457200" rtl="0" eaLnBrk="1" fontAlgn="base" hangingPunct="1">
              <a:lnSpc>
                <a:spcPct val="100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 pos="3619500" algn="l"/>
                <a:tab pos="4343400" algn="l"/>
              </a:tabLst>
              <a:defRPr b="1" kern="1200">
                <a:solidFill>
                  <a:srgbClr val="000000"/>
                </a:solidFill>
                <a:latin typeface="+mj-lt"/>
                <a:ea typeface="+mn-ea"/>
                <a:cs typeface="Times New Roman" panose="02020603050405020304" pitchFamily="18" charset="0"/>
              </a:defRPr>
            </a:lvl1pPr>
            <a:lvl2pPr marL="742950" indent="-28575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2pPr>
            <a:lvl3pPr marL="11430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3pPr>
            <a:lvl4pPr marL="16002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4pPr>
            <a:lvl5pPr marL="20574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9pPr>
          </a:lstStyle>
          <a:p>
            <a:pPr algn="ctr">
              <a:defRPr/>
            </a:pPr>
            <a:r>
              <a:rPr lang="en-US" altLang="en-US" sz="1400">
                <a:solidFill>
                  <a:schemeClr val="bg1">
                    <a:lumMod val="85000"/>
                  </a:schemeClr>
                </a:solidFill>
              </a:rPr>
              <a:t>NASA Ames-JAXA B2B for Space Innov</a:t>
            </a:r>
            <a:endParaRPr lang="en-US" altLang="en-US" sz="1400" dirty="0">
              <a:solidFill>
                <a:schemeClr val="bg1">
                  <a:lumMod val="85000"/>
                </a:schemeClr>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1">
            <a:extLst>
              <a:ext uri="{FF2B5EF4-FFF2-40B4-BE49-F238E27FC236}">
                <a16:creationId xmlns:a16="http://schemas.microsoft.com/office/drawing/2014/main" id="{78D34164-086D-0146-85B9-B5546917C6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 y="0"/>
            <a:ext cx="12179300" cy="6858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2770" name="AutoShape 2">
            <a:extLst>
              <a:ext uri="{FF2B5EF4-FFF2-40B4-BE49-F238E27FC236}">
                <a16:creationId xmlns:a16="http://schemas.microsoft.com/office/drawing/2014/main" id="{8F954EEC-DB10-334C-AC1E-EFF662EE8FEB}"/>
              </a:ext>
            </a:extLst>
          </p:cNvPr>
          <p:cNvSpPr>
            <a:spLocks noChangeArrowheads="1"/>
          </p:cNvSpPr>
          <p:nvPr/>
        </p:nvSpPr>
        <p:spPr bwMode="auto">
          <a:xfrm>
            <a:off x="334963" y="1049338"/>
            <a:ext cx="4454525" cy="5607050"/>
          </a:xfrm>
          <a:prstGeom prst="roundRect">
            <a:avLst>
              <a:gd name="adj" fmla="val 16667"/>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480">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nchor="ctr"/>
          <a:lstStyle>
            <a:lvl1pPr marL="174625" indent="-174625">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chemeClr val="tx1"/>
                </a:solidFill>
                <a:latin typeface="Arial" panose="020B0604020202020204" pitchFamily="34" charset="0"/>
                <a:cs typeface="Times New Roman" panose="02020603050405020304" pitchFamily="18" charset="0"/>
              </a:defRPr>
            </a:lvl9pPr>
          </a:lstStyle>
          <a:p>
            <a:pPr eaLnBrk="1" hangingPunct="1">
              <a:lnSpc>
                <a:spcPct val="100000"/>
              </a:lnSpc>
              <a:spcAft>
                <a:spcPts val="1200"/>
              </a:spcAft>
              <a:buClr>
                <a:srgbClr val="FFFFFF"/>
              </a:buClr>
              <a:buFont typeface="Arial" panose="020B0604020202020204" pitchFamily="34" charset="0"/>
              <a:buChar char="•"/>
            </a:pPr>
            <a:r>
              <a:rPr lang="en-US" altLang="en-US" sz="2400" b="1">
                <a:solidFill>
                  <a:srgbClr val="FFFFFF"/>
                </a:solidFill>
              </a:rPr>
              <a:t>Strategic presence around </a:t>
            </a:r>
            <a:br>
              <a:rPr lang="en-US" altLang="en-US" sz="2400" b="1">
                <a:solidFill>
                  <a:srgbClr val="FFFFFF"/>
                </a:solidFill>
              </a:rPr>
            </a:br>
            <a:r>
              <a:rPr lang="en-US" altLang="en-US" sz="2400" b="1">
                <a:solidFill>
                  <a:srgbClr val="FFFFFF"/>
                </a:solidFill>
              </a:rPr>
              <a:t>the Moon </a:t>
            </a:r>
          </a:p>
          <a:p>
            <a:pPr eaLnBrk="1" hangingPunct="1">
              <a:lnSpc>
                <a:spcPct val="100000"/>
              </a:lnSpc>
              <a:spcAft>
                <a:spcPts val="1200"/>
              </a:spcAft>
              <a:buClr>
                <a:srgbClr val="FFFFFF"/>
              </a:buClr>
              <a:buFont typeface="Arial" panose="020B0604020202020204" pitchFamily="34" charset="0"/>
              <a:buChar char="•"/>
            </a:pPr>
            <a:r>
              <a:rPr lang="en-US" altLang="en-US" sz="2400" b="1">
                <a:solidFill>
                  <a:srgbClr val="FFFFFF"/>
                </a:solidFill>
              </a:rPr>
              <a:t>Resilience, sustainability and robustness in the lunar architecture</a:t>
            </a:r>
          </a:p>
          <a:p>
            <a:pPr eaLnBrk="1" hangingPunct="1">
              <a:lnSpc>
                <a:spcPct val="100000"/>
              </a:lnSpc>
              <a:spcAft>
                <a:spcPts val="1200"/>
              </a:spcAft>
              <a:buClr>
                <a:srgbClr val="FFFFFF"/>
              </a:buClr>
              <a:buFont typeface="Arial" panose="020B0604020202020204" pitchFamily="34" charset="0"/>
              <a:buChar char="•"/>
            </a:pPr>
            <a:r>
              <a:rPr lang="en-US" altLang="en-US" sz="2400" b="1">
                <a:solidFill>
                  <a:srgbClr val="FFFFFF"/>
                </a:solidFill>
              </a:rPr>
              <a:t>Open architecture and interoperability standards are building blocks for partnerships and future expansion</a:t>
            </a:r>
          </a:p>
        </p:txBody>
      </p:sp>
      <p:sp>
        <p:nvSpPr>
          <p:cNvPr id="32771" name="Rectangle 3">
            <a:extLst>
              <a:ext uri="{FF2B5EF4-FFF2-40B4-BE49-F238E27FC236}">
                <a16:creationId xmlns:a16="http://schemas.microsoft.com/office/drawing/2014/main" id="{D42D9F7F-43D4-5D49-A4AE-9A8593DD5ACF}"/>
              </a:ext>
            </a:extLst>
          </p:cNvPr>
          <p:cNvSpPr>
            <a:spLocks noGrp="1" noChangeArrowheads="1"/>
          </p:cNvSpPr>
          <p:nvPr>
            <p:ph type="title" idx="4294967295"/>
          </p:nvPr>
        </p:nvSpPr>
        <p:spPr>
          <a:xfrm>
            <a:off x="334963" y="157163"/>
            <a:ext cx="10515600" cy="892175"/>
          </a:xfrm>
        </p:spPr>
        <p:txBody>
          <a:bodyPr/>
          <a:lstStyle/>
          <a:p>
            <a:pPr eaLnBrk="1" hangingPunct="1">
              <a:lnSpc>
                <a:spcPct val="9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en-US" altLang="en-US" sz="2800" b="1">
                <a:solidFill>
                  <a:srgbClr val="FFFFFF"/>
                </a:solidFill>
                <a:latin typeface="Arial" panose="020B0604020202020204" pitchFamily="34" charset="0"/>
              </a:rPr>
              <a:t>Gateway Enables Lunar and Mars Exploration</a:t>
            </a:r>
          </a:p>
        </p:txBody>
      </p:sp>
      <p:sp>
        <p:nvSpPr>
          <p:cNvPr id="2" name="Date Placeholder 1">
            <a:extLst>
              <a:ext uri="{FF2B5EF4-FFF2-40B4-BE49-F238E27FC236}">
                <a16:creationId xmlns:a16="http://schemas.microsoft.com/office/drawing/2014/main" id="{89A39E65-1E06-1F46-B169-43B29AD2085F}"/>
              </a:ext>
            </a:extLst>
          </p:cNvPr>
          <p:cNvSpPr>
            <a:spLocks noGrp="1"/>
          </p:cNvSpPr>
          <p:nvPr>
            <p:ph type="dt" idx="10"/>
          </p:nvPr>
        </p:nvSpPr>
        <p:spPr/>
        <p:txBody>
          <a:bodyPr/>
          <a:lstStyle/>
          <a:p>
            <a:pPr>
              <a:defRPr/>
            </a:pPr>
            <a:r>
              <a:rPr lang="en-US" altLang="en-US"/>
              <a:t>9/29/2020</a:t>
            </a:r>
          </a:p>
        </p:txBody>
      </p:sp>
      <p:sp>
        <p:nvSpPr>
          <p:cNvPr id="6" name="Text Box 16">
            <a:extLst>
              <a:ext uri="{FF2B5EF4-FFF2-40B4-BE49-F238E27FC236}">
                <a16:creationId xmlns:a16="http://schemas.microsoft.com/office/drawing/2014/main" id="{BEB3C9AC-A981-904C-9498-C1E85E007340}"/>
              </a:ext>
            </a:extLst>
          </p:cNvPr>
          <p:cNvSpPr txBox="1">
            <a:spLocks noChangeArrowheads="1"/>
          </p:cNvSpPr>
          <p:nvPr/>
        </p:nvSpPr>
        <p:spPr bwMode="auto">
          <a:xfrm>
            <a:off x="8610600" y="6477000"/>
            <a:ext cx="27432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9pPr>
          </a:lstStyle>
          <a:p>
            <a:pPr algn="r" eaLnBrk="1" hangingPunct="1">
              <a:lnSpc>
                <a:spcPct val="100000"/>
              </a:lnSpc>
            </a:pPr>
            <a:fld id="{F953BEDF-4AFE-5943-8C0F-B1109ACD12ED}" type="slidenum">
              <a:rPr lang="en-US" altLang="en-US" sz="1400">
                <a:solidFill>
                  <a:schemeClr val="bg1">
                    <a:lumMod val="85000"/>
                  </a:schemeClr>
                </a:solidFill>
                <a:latin typeface="Calibri" panose="020F0502020204030204" pitchFamily="34" charset="0"/>
              </a:rPr>
              <a:pPr algn="r" eaLnBrk="1" hangingPunct="1">
                <a:lnSpc>
                  <a:spcPct val="100000"/>
                </a:lnSpc>
              </a:pPr>
              <a:t>4</a:t>
            </a:fld>
            <a:endParaRPr lang="en-US" altLang="en-US" sz="1400" dirty="0">
              <a:solidFill>
                <a:schemeClr val="bg1">
                  <a:lumMod val="85000"/>
                </a:schemeClr>
              </a:solidFill>
              <a:latin typeface="Calibri" panose="020F0502020204030204" pitchFamily="34" charset="0"/>
            </a:endParaRPr>
          </a:p>
        </p:txBody>
      </p:sp>
      <p:sp>
        <p:nvSpPr>
          <p:cNvPr id="7" name="Date Placeholder 1">
            <a:extLst>
              <a:ext uri="{FF2B5EF4-FFF2-40B4-BE49-F238E27FC236}">
                <a16:creationId xmlns:a16="http://schemas.microsoft.com/office/drawing/2014/main" id="{9D595797-A6FE-5A4E-AC87-12411A7E123F}"/>
              </a:ext>
            </a:extLst>
          </p:cNvPr>
          <p:cNvSpPr txBox="1">
            <a:spLocks/>
          </p:cNvSpPr>
          <p:nvPr/>
        </p:nvSpPr>
        <p:spPr bwMode="auto">
          <a:xfrm>
            <a:off x="838200" y="6477000"/>
            <a:ext cx="2741613" cy="363538"/>
          </a:xfrm>
          <a:prstGeom prst="rect">
            <a:avLst/>
          </a:prstGeom>
          <a:noFill/>
          <a:ln>
            <a:noFill/>
          </a:ln>
          <a:effectLst/>
        </p:spPr>
        <p:txBody>
          <a:bodyPr vert="horz" wrap="square" lIns="90000" tIns="45000" rIns="90000" bIns="45000" numCol="1" anchor="t" anchorCtr="0" compatLnSpc="1">
            <a:prstTxWarp prst="textNoShape">
              <a:avLst/>
            </a:prstTxWarp>
          </a:bodyPr>
          <a:lstStyle>
            <a:defPPr>
              <a:defRPr lang="en-GB"/>
            </a:defPPr>
            <a:lvl1pPr algn="l" defTabSz="457200" rtl="0" eaLnBrk="1" fontAlgn="base" hangingPunct="1">
              <a:lnSpc>
                <a:spcPct val="100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Lst>
              <a:defRPr kern="1200">
                <a:solidFill>
                  <a:srgbClr val="000000"/>
                </a:solidFill>
                <a:latin typeface="+mj-lt"/>
                <a:ea typeface="+mn-ea"/>
                <a:cs typeface="Times New Roman" panose="02020603050405020304" pitchFamily="18" charset="0"/>
              </a:defRPr>
            </a:lvl1pPr>
            <a:lvl2pPr marL="742950" indent="-28575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2pPr>
            <a:lvl3pPr marL="11430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3pPr>
            <a:lvl4pPr marL="16002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4pPr>
            <a:lvl5pPr marL="20574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9pPr>
          </a:lstStyle>
          <a:p>
            <a:pPr>
              <a:defRPr/>
            </a:pPr>
            <a:r>
              <a:rPr lang="en-US" altLang="en-US" sz="1400">
                <a:solidFill>
                  <a:schemeClr val="bg1">
                    <a:lumMod val="85000"/>
                  </a:schemeClr>
                </a:solidFill>
              </a:rPr>
              <a:t>9/29/2020</a:t>
            </a:r>
            <a:endParaRPr lang="en-US" altLang="en-US" sz="1400" dirty="0">
              <a:solidFill>
                <a:schemeClr val="bg1">
                  <a:lumMod val="85000"/>
                </a:schemeClr>
              </a:solidFill>
            </a:endParaRPr>
          </a:p>
        </p:txBody>
      </p:sp>
      <p:sp>
        <p:nvSpPr>
          <p:cNvPr id="8" name="Footer Placeholder 2">
            <a:extLst>
              <a:ext uri="{FF2B5EF4-FFF2-40B4-BE49-F238E27FC236}">
                <a16:creationId xmlns:a16="http://schemas.microsoft.com/office/drawing/2014/main" id="{418D6A9F-10CD-5C44-9F68-96B9CF90F8AA}"/>
              </a:ext>
            </a:extLst>
          </p:cNvPr>
          <p:cNvSpPr txBox="1">
            <a:spLocks/>
          </p:cNvSpPr>
          <p:nvPr/>
        </p:nvSpPr>
        <p:spPr bwMode="auto">
          <a:xfrm>
            <a:off x="4038600" y="6477000"/>
            <a:ext cx="4113213" cy="363538"/>
          </a:xfrm>
          <a:prstGeom prst="rect">
            <a:avLst/>
          </a:prstGeom>
          <a:noFill/>
          <a:ln>
            <a:noFill/>
          </a:ln>
          <a:effectLst/>
        </p:spPr>
        <p:txBody>
          <a:bodyPr vert="horz" wrap="square" lIns="90000" tIns="45000" rIns="90000" bIns="45000" numCol="1" anchor="t" anchorCtr="0" compatLnSpc="1">
            <a:prstTxWarp prst="textNoShape">
              <a:avLst/>
            </a:prstTxWarp>
          </a:bodyPr>
          <a:lstStyle>
            <a:defPPr>
              <a:defRPr lang="en-GB"/>
            </a:defPPr>
            <a:lvl1pPr algn="l" defTabSz="457200" rtl="0" eaLnBrk="1" fontAlgn="base" hangingPunct="1">
              <a:lnSpc>
                <a:spcPct val="100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 pos="3619500" algn="l"/>
                <a:tab pos="4343400" algn="l"/>
              </a:tabLst>
              <a:defRPr b="1" kern="1200">
                <a:solidFill>
                  <a:srgbClr val="000000"/>
                </a:solidFill>
                <a:latin typeface="+mj-lt"/>
                <a:ea typeface="+mn-ea"/>
                <a:cs typeface="Times New Roman" panose="02020603050405020304" pitchFamily="18" charset="0"/>
              </a:defRPr>
            </a:lvl1pPr>
            <a:lvl2pPr marL="742950" indent="-28575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2pPr>
            <a:lvl3pPr marL="11430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3pPr>
            <a:lvl4pPr marL="16002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4pPr>
            <a:lvl5pPr marL="20574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9pPr>
          </a:lstStyle>
          <a:p>
            <a:pPr algn="ctr">
              <a:defRPr/>
            </a:pPr>
            <a:r>
              <a:rPr lang="en-US" altLang="en-US" sz="1400">
                <a:solidFill>
                  <a:schemeClr val="bg1">
                    <a:lumMod val="85000"/>
                  </a:schemeClr>
                </a:solidFill>
              </a:rPr>
              <a:t>NASA Ames-JAXA B2B for Space Innov</a:t>
            </a:r>
            <a:endParaRPr lang="en-US" altLang="en-US" sz="1400" dirty="0">
              <a:solidFill>
                <a:schemeClr val="bg1">
                  <a:lumMod val="85000"/>
                </a:schemeClr>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6CFE590-CC6B-9B4D-9279-F2FD8500B51B}"/>
              </a:ext>
            </a:extLst>
          </p:cNvPr>
          <p:cNvPicPr>
            <a:picLocks/>
          </p:cNvPicPr>
          <p:nvPr/>
        </p:nvPicPr>
        <p:blipFill rotWithShape="1">
          <a:blip r:embed="rId2"/>
          <a:srcRect t="872"/>
          <a:stretch/>
        </p:blipFill>
        <p:spPr>
          <a:xfrm>
            <a:off x="1523999" y="1084901"/>
            <a:ext cx="10149327" cy="5118259"/>
          </a:xfrm>
          <a:prstGeom prst="rect">
            <a:avLst/>
          </a:prstGeom>
          <a:effectLst>
            <a:softEdge rad="25400"/>
          </a:effectLst>
        </p:spPr>
      </p:pic>
      <p:sp>
        <p:nvSpPr>
          <p:cNvPr id="2" name="Title 1"/>
          <p:cNvSpPr>
            <a:spLocks noGrp="1"/>
          </p:cNvSpPr>
          <p:nvPr>
            <p:ph type="ctrTitle"/>
          </p:nvPr>
        </p:nvSpPr>
        <p:spPr>
          <a:xfrm>
            <a:off x="203200" y="43305"/>
            <a:ext cx="10972800" cy="644815"/>
          </a:xfrm>
        </p:spPr>
        <p:txBody>
          <a:bodyPr anchor="ctr"/>
          <a:lstStyle/>
          <a:p>
            <a:r>
              <a:rPr lang="en-US" dirty="0">
                <a:solidFill>
                  <a:srgbClr val="FFC000"/>
                </a:solidFill>
                <a:latin typeface="Arial Narrow" panose="020B0604020202020204" pitchFamily="34" charset="0"/>
                <a:cs typeface="Arial Narrow" panose="020B0604020202020204" pitchFamily="34" charset="0"/>
              </a:rPr>
              <a:t>Ames</a:t>
            </a:r>
            <a:r>
              <a:rPr lang="en-US" dirty="0">
                <a:latin typeface="Arial Narrow" panose="020B0604020202020204" pitchFamily="34" charset="0"/>
                <a:cs typeface="Arial Narrow" panose="020B0604020202020204" pitchFamily="34" charset="0"/>
              </a:rPr>
              <a:t> </a:t>
            </a:r>
            <a:r>
              <a:rPr lang="en-US" sz="3733" dirty="0">
                <a:latin typeface="Arial Narrow" panose="020B0604020202020204" pitchFamily="34" charset="0"/>
                <a:cs typeface="Arial Narrow" panose="020B0604020202020204" pitchFamily="34" charset="0"/>
              </a:rPr>
              <a:t>for</a:t>
            </a:r>
            <a:r>
              <a:rPr lang="en-US" dirty="0">
                <a:latin typeface="Arial Narrow" panose="020B0604020202020204" pitchFamily="34" charset="0"/>
                <a:cs typeface="Arial Narrow" panose="020B0604020202020204" pitchFamily="34" charset="0"/>
              </a:rPr>
              <a:t> Artemis Phase 1: Lunar Surface by 2024</a:t>
            </a:r>
          </a:p>
        </p:txBody>
      </p:sp>
      <p:grpSp>
        <p:nvGrpSpPr>
          <p:cNvPr id="28" name="Group 27">
            <a:extLst>
              <a:ext uri="{FF2B5EF4-FFF2-40B4-BE49-F238E27FC236}">
                <a16:creationId xmlns:a16="http://schemas.microsoft.com/office/drawing/2014/main" id="{68DCBF60-3115-B444-8CA0-1B7A0F174250}"/>
              </a:ext>
            </a:extLst>
          </p:cNvPr>
          <p:cNvGrpSpPr/>
          <p:nvPr/>
        </p:nvGrpSpPr>
        <p:grpSpPr>
          <a:xfrm>
            <a:off x="709009" y="4481536"/>
            <a:ext cx="4806881" cy="1942372"/>
            <a:chOff x="531756" y="3357727"/>
            <a:chExt cx="3605161" cy="1456779"/>
          </a:xfrm>
        </p:grpSpPr>
        <p:sp>
          <p:nvSpPr>
            <p:cNvPr id="3" name="Rounded Rectangle 2">
              <a:extLst>
                <a:ext uri="{FF2B5EF4-FFF2-40B4-BE49-F238E27FC236}">
                  <a16:creationId xmlns:a16="http://schemas.microsoft.com/office/drawing/2014/main" id="{CAFE59AE-E4B4-BC40-B8F5-1EA9A4A90E46}"/>
                </a:ext>
              </a:extLst>
            </p:cNvPr>
            <p:cNvSpPr/>
            <p:nvPr/>
          </p:nvSpPr>
          <p:spPr>
            <a:xfrm>
              <a:off x="1447799" y="3634372"/>
              <a:ext cx="2689118" cy="483424"/>
            </a:xfrm>
            <a:prstGeom prst="roundRect">
              <a:avLst/>
            </a:prstGeom>
            <a:noFill/>
            <a:ln w="12700">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1219170" eaLnBrk="1" hangingPunct="1"/>
              <a:endParaRPr lang="en-US" sz="2400" dirty="0">
                <a:solidFill>
                  <a:prstClr val="white"/>
                </a:solidFill>
                <a:highlight>
                  <a:srgbClr val="FFFF00"/>
                </a:highlight>
                <a:latin typeface="Arial Narrow" panose="020B0604020202020204" pitchFamily="34" charset="0"/>
                <a:cs typeface="Arial Narrow" panose="020B0604020202020204" pitchFamily="34" charset="0"/>
              </a:endParaRPr>
            </a:p>
          </p:txBody>
        </p:sp>
        <p:sp>
          <p:nvSpPr>
            <p:cNvPr id="6" name="Rounded Rectangle 5">
              <a:extLst>
                <a:ext uri="{FF2B5EF4-FFF2-40B4-BE49-F238E27FC236}">
                  <a16:creationId xmlns:a16="http://schemas.microsoft.com/office/drawing/2014/main" id="{DFB92370-7040-D54A-A690-A53955EC0990}"/>
                </a:ext>
              </a:extLst>
            </p:cNvPr>
            <p:cNvSpPr/>
            <p:nvPr/>
          </p:nvSpPr>
          <p:spPr>
            <a:xfrm>
              <a:off x="1916168" y="3357727"/>
              <a:ext cx="388321" cy="276646"/>
            </a:xfrm>
            <a:prstGeom prst="roundRect">
              <a:avLst/>
            </a:prstGeom>
            <a:noFill/>
            <a:ln w="12700">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1219170" eaLnBrk="1" hangingPunct="1"/>
              <a:endParaRPr lang="en-US" sz="2400" dirty="0">
                <a:solidFill>
                  <a:prstClr val="white"/>
                </a:solidFill>
                <a:highlight>
                  <a:srgbClr val="FFFF00"/>
                </a:highlight>
                <a:latin typeface="Arial Narrow" panose="020B0604020202020204" pitchFamily="34" charset="0"/>
                <a:cs typeface="Arial Narrow" panose="020B0604020202020204" pitchFamily="34" charset="0"/>
              </a:endParaRPr>
            </a:p>
          </p:txBody>
        </p:sp>
        <p:sp>
          <p:nvSpPr>
            <p:cNvPr id="8" name="TextBox 7">
              <a:extLst>
                <a:ext uri="{FF2B5EF4-FFF2-40B4-BE49-F238E27FC236}">
                  <a16:creationId xmlns:a16="http://schemas.microsoft.com/office/drawing/2014/main" id="{4E61648C-BFE0-1841-B74A-05A289C23E47}"/>
                </a:ext>
              </a:extLst>
            </p:cNvPr>
            <p:cNvSpPr txBox="1"/>
            <p:nvPr/>
          </p:nvSpPr>
          <p:spPr>
            <a:xfrm>
              <a:off x="531756" y="4560590"/>
              <a:ext cx="2897244" cy="253916"/>
            </a:xfrm>
            <a:prstGeom prst="rect">
              <a:avLst/>
            </a:prstGeom>
            <a:noFill/>
          </p:spPr>
          <p:txBody>
            <a:bodyPr wrap="square" rtlCol="0">
              <a:spAutoFit/>
            </a:bodyPr>
            <a:lstStyle/>
            <a:p>
              <a:pPr defTabSz="1219170" eaLnBrk="1" hangingPunct="1"/>
              <a:r>
                <a:rPr lang="en-US" sz="1600" dirty="0">
                  <a:solidFill>
                    <a:prstClr val="white"/>
                  </a:solidFill>
                  <a:latin typeface="Arial Narrow" panose="020B0604020202020204" pitchFamily="34" charset="0"/>
                  <a:ea typeface="ＭＳ Ｐゴシック" charset="0"/>
                  <a:cs typeface="Arial Narrow" panose="020B0604020202020204" pitchFamily="34" charset="0"/>
                </a:rPr>
                <a:t>2022 VIPER Prospecting Rover Mission (SMD)</a:t>
              </a:r>
            </a:p>
          </p:txBody>
        </p:sp>
        <p:sp>
          <p:nvSpPr>
            <p:cNvPr id="14" name="Up Arrow 13">
              <a:extLst>
                <a:ext uri="{FF2B5EF4-FFF2-40B4-BE49-F238E27FC236}">
                  <a16:creationId xmlns:a16="http://schemas.microsoft.com/office/drawing/2014/main" id="{BD702035-4F8C-854D-B12E-4FC0FFBBD8A6}"/>
                </a:ext>
              </a:extLst>
            </p:cNvPr>
            <p:cNvSpPr/>
            <p:nvPr/>
          </p:nvSpPr>
          <p:spPr>
            <a:xfrm>
              <a:off x="1821305" y="4117796"/>
              <a:ext cx="236095" cy="457954"/>
            </a:xfrm>
            <a:prstGeom prst="upArrow">
              <a:avLst/>
            </a:prstGeom>
            <a:gradFill>
              <a:gsLst>
                <a:gs pos="0">
                  <a:schemeClr val="accent1">
                    <a:tint val="100000"/>
                    <a:shade val="100000"/>
                    <a:satMod val="130000"/>
                  </a:schemeClr>
                </a:gs>
                <a:gs pos="100000">
                  <a:srgbClr val="FFC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defTabSz="1219170" eaLnBrk="1" hangingPunct="1"/>
              <a:endParaRPr lang="en-US" sz="2400">
                <a:solidFill>
                  <a:prstClr val="white"/>
                </a:solidFill>
                <a:latin typeface="Arial Narrow" panose="020B0604020202020204" pitchFamily="34" charset="0"/>
                <a:cs typeface="Arial Narrow" panose="020B0604020202020204" pitchFamily="34" charset="0"/>
              </a:endParaRPr>
            </a:p>
          </p:txBody>
        </p:sp>
      </p:grpSp>
      <p:grpSp>
        <p:nvGrpSpPr>
          <p:cNvPr id="27" name="Group 26">
            <a:extLst>
              <a:ext uri="{FF2B5EF4-FFF2-40B4-BE49-F238E27FC236}">
                <a16:creationId xmlns:a16="http://schemas.microsoft.com/office/drawing/2014/main" id="{E5446959-D3F8-2540-ADBD-4443A5B5E885}"/>
              </a:ext>
            </a:extLst>
          </p:cNvPr>
          <p:cNvGrpSpPr/>
          <p:nvPr/>
        </p:nvGrpSpPr>
        <p:grpSpPr>
          <a:xfrm>
            <a:off x="3175736" y="4142636"/>
            <a:ext cx="3834665" cy="2548032"/>
            <a:chOff x="1894826" y="3122602"/>
            <a:chExt cx="2875999" cy="1911024"/>
          </a:xfrm>
        </p:grpSpPr>
        <p:sp>
          <p:nvSpPr>
            <p:cNvPr id="7" name="Rounded Rectangle 6">
              <a:extLst>
                <a:ext uri="{FF2B5EF4-FFF2-40B4-BE49-F238E27FC236}">
                  <a16:creationId xmlns:a16="http://schemas.microsoft.com/office/drawing/2014/main" id="{59467E58-1409-2342-8886-3A802AEAA74D}"/>
                </a:ext>
              </a:extLst>
            </p:cNvPr>
            <p:cNvSpPr/>
            <p:nvPr/>
          </p:nvSpPr>
          <p:spPr>
            <a:xfrm>
              <a:off x="1894826" y="3122602"/>
              <a:ext cx="1964864" cy="539720"/>
            </a:xfrm>
            <a:prstGeom prst="roundRect">
              <a:avLst/>
            </a:prstGeom>
            <a:noFill/>
            <a:ln w="12700">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1219170" eaLnBrk="1" hangingPunct="1"/>
              <a:endParaRPr lang="en-US" sz="2400" dirty="0">
                <a:solidFill>
                  <a:prstClr val="white"/>
                </a:solidFill>
                <a:highlight>
                  <a:srgbClr val="FFFF00"/>
                </a:highlight>
                <a:latin typeface="Arial Narrow" panose="020B0604020202020204" pitchFamily="34" charset="0"/>
                <a:cs typeface="Arial Narrow" panose="020B0604020202020204" pitchFamily="34" charset="0"/>
              </a:endParaRPr>
            </a:p>
          </p:txBody>
        </p:sp>
        <p:sp>
          <p:nvSpPr>
            <p:cNvPr id="9" name="TextBox 8">
              <a:extLst>
                <a:ext uri="{FF2B5EF4-FFF2-40B4-BE49-F238E27FC236}">
                  <a16:creationId xmlns:a16="http://schemas.microsoft.com/office/drawing/2014/main" id="{04CB5E60-6932-BD49-8897-ADF2BE13B779}"/>
                </a:ext>
              </a:extLst>
            </p:cNvPr>
            <p:cNvSpPr txBox="1"/>
            <p:nvPr/>
          </p:nvSpPr>
          <p:spPr>
            <a:xfrm>
              <a:off x="2602428" y="4779710"/>
              <a:ext cx="2168397" cy="253916"/>
            </a:xfrm>
            <a:prstGeom prst="rect">
              <a:avLst/>
            </a:prstGeom>
            <a:noFill/>
          </p:spPr>
          <p:txBody>
            <a:bodyPr wrap="square" rtlCol="0">
              <a:spAutoFit/>
            </a:bodyPr>
            <a:lstStyle/>
            <a:p>
              <a:pPr defTabSz="1219170" eaLnBrk="1" hangingPunct="1"/>
              <a:r>
                <a:rPr lang="en-US" sz="1600" dirty="0">
                  <a:solidFill>
                    <a:prstClr val="white"/>
                  </a:solidFill>
                  <a:latin typeface="Arial Narrow" panose="020B0604020202020204" pitchFamily="34" charset="0"/>
                  <a:ea typeface="ＭＳ Ｐゴシック" charset="0"/>
                  <a:cs typeface="Arial Narrow" panose="020B0604020202020204" pitchFamily="34" charset="0"/>
                </a:rPr>
                <a:t>2019-24 CLPS Instruments (SMD)</a:t>
              </a:r>
            </a:p>
          </p:txBody>
        </p:sp>
        <p:sp>
          <p:nvSpPr>
            <p:cNvPr id="15" name="Up Arrow 14">
              <a:extLst>
                <a:ext uri="{FF2B5EF4-FFF2-40B4-BE49-F238E27FC236}">
                  <a16:creationId xmlns:a16="http://schemas.microsoft.com/office/drawing/2014/main" id="{85352CB9-B79A-A14E-9AC1-5070EB63A8D2}"/>
                </a:ext>
              </a:extLst>
            </p:cNvPr>
            <p:cNvSpPr/>
            <p:nvPr/>
          </p:nvSpPr>
          <p:spPr>
            <a:xfrm>
              <a:off x="3649942" y="3673306"/>
              <a:ext cx="236096" cy="1113210"/>
            </a:xfrm>
            <a:prstGeom prst="upArrow">
              <a:avLst/>
            </a:prstGeom>
            <a:gradFill>
              <a:gsLst>
                <a:gs pos="0">
                  <a:schemeClr val="accent1">
                    <a:tint val="100000"/>
                    <a:shade val="100000"/>
                    <a:satMod val="130000"/>
                  </a:schemeClr>
                </a:gs>
                <a:gs pos="100000">
                  <a:srgbClr val="FFC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defTabSz="1219170" eaLnBrk="1" hangingPunct="1"/>
              <a:endParaRPr lang="en-US" sz="2400">
                <a:solidFill>
                  <a:prstClr val="white"/>
                </a:solidFill>
                <a:latin typeface="Arial Narrow" panose="020B0604020202020204" pitchFamily="34" charset="0"/>
                <a:cs typeface="Arial Narrow" panose="020B0604020202020204" pitchFamily="34" charset="0"/>
              </a:endParaRPr>
            </a:p>
          </p:txBody>
        </p:sp>
      </p:grpSp>
      <p:grpSp>
        <p:nvGrpSpPr>
          <p:cNvPr id="29" name="Group 28">
            <a:extLst>
              <a:ext uri="{FF2B5EF4-FFF2-40B4-BE49-F238E27FC236}">
                <a16:creationId xmlns:a16="http://schemas.microsoft.com/office/drawing/2014/main" id="{696F60A5-AAED-6045-BACA-9CE09B115D00}"/>
              </a:ext>
            </a:extLst>
          </p:cNvPr>
          <p:cNvGrpSpPr/>
          <p:nvPr/>
        </p:nvGrpSpPr>
        <p:grpSpPr>
          <a:xfrm>
            <a:off x="6096003" y="4955947"/>
            <a:ext cx="5350103" cy="1388716"/>
            <a:chOff x="4572002" y="3713535"/>
            <a:chExt cx="4012577" cy="1041537"/>
          </a:xfrm>
        </p:grpSpPr>
        <p:sp>
          <p:nvSpPr>
            <p:cNvPr id="10" name="TextBox 9">
              <a:extLst>
                <a:ext uri="{FF2B5EF4-FFF2-40B4-BE49-F238E27FC236}">
                  <a16:creationId xmlns:a16="http://schemas.microsoft.com/office/drawing/2014/main" id="{C99DED5F-E221-2943-9EFD-A4DF61E2C5C3}"/>
                </a:ext>
              </a:extLst>
            </p:cNvPr>
            <p:cNvSpPr txBox="1"/>
            <p:nvPr/>
          </p:nvSpPr>
          <p:spPr>
            <a:xfrm>
              <a:off x="4765660" y="4501156"/>
              <a:ext cx="1923752" cy="253916"/>
            </a:xfrm>
            <a:prstGeom prst="rect">
              <a:avLst/>
            </a:prstGeom>
            <a:noFill/>
          </p:spPr>
          <p:txBody>
            <a:bodyPr wrap="square" rtlCol="0">
              <a:spAutoFit/>
            </a:bodyPr>
            <a:lstStyle/>
            <a:p>
              <a:pPr defTabSz="1219170" eaLnBrk="1" hangingPunct="1"/>
              <a:r>
                <a:rPr lang="en-US" sz="1600" dirty="0">
                  <a:solidFill>
                    <a:prstClr val="white"/>
                  </a:solidFill>
                  <a:latin typeface="Arial Narrow" panose="020B0604020202020204" pitchFamily="34" charset="0"/>
                  <a:ea typeface="ＭＳ Ｐゴシック" charset="0"/>
                  <a:cs typeface="Arial Narrow" panose="020B0604020202020204" pitchFamily="34" charset="0"/>
                </a:rPr>
                <a:t>2019-24 </a:t>
              </a:r>
              <a:r>
                <a:rPr lang="en-US" sz="1600" dirty="0" err="1">
                  <a:solidFill>
                    <a:prstClr val="white"/>
                  </a:solidFill>
                  <a:latin typeface="Arial Narrow" panose="020B0604020202020204" pitchFamily="34" charset="0"/>
                  <a:ea typeface="ＭＳ Ｐゴシック" charset="0"/>
                  <a:cs typeface="Arial Narrow" panose="020B0604020202020204" pitchFamily="34" charset="0"/>
                </a:rPr>
                <a:t>LunarCOTS</a:t>
              </a:r>
              <a:r>
                <a:rPr lang="en-US" sz="1600" dirty="0">
                  <a:solidFill>
                    <a:prstClr val="white"/>
                  </a:solidFill>
                  <a:latin typeface="Arial Narrow" panose="020B0604020202020204" pitchFamily="34" charset="0"/>
                  <a:ea typeface="ＭＳ Ｐゴシック" charset="0"/>
                  <a:cs typeface="Arial Narrow" panose="020B0604020202020204" pitchFamily="34" charset="0"/>
                </a:rPr>
                <a:t> concepts </a:t>
              </a:r>
            </a:p>
          </p:txBody>
        </p:sp>
        <p:sp>
          <p:nvSpPr>
            <p:cNvPr id="17" name="Left Brace 16">
              <a:extLst>
                <a:ext uri="{FF2B5EF4-FFF2-40B4-BE49-F238E27FC236}">
                  <a16:creationId xmlns:a16="http://schemas.microsoft.com/office/drawing/2014/main" id="{5E1CF8A0-3A3D-8B44-AAD5-68C8F79D0CE9}"/>
                </a:ext>
              </a:extLst>
            </p:cNvPr>
            <p:cNvSpPr/>
            <p:nvPr/>
          </p:nvSpPr>
          <p:spPr>
            <a:xfrm rot="16200000">
              <a:off x="6411078" y="1874459"/>
              <a:ext cx="334425" cy="4012577"/>
            </a:xfrm>
            <a:prstGeom prst="leftBrace">
              <a:avLst>
                <a:gd name="adj1" fmla="val 8333"/>
                <a:gd name="adj2" fmla="val 21561"/>
              </a:avLst>
            </a:prstGeom>
            <a:ln w="12700">
              <a:solidFill>
                <a:srgbClr val="FFC000"/>
              </a:solidFill>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defTabSz="1219170" eaLnBrk="1" hangingPunct="1"/>
              <a:endParaRPr lang="en-US" sz="2400">
                <a:solidFill>
                  <a:prstClr val="white"/>
                </a:solidFill>
                <a:latin typeface="Arial Narrow" panose="020B0604020202020204" pitchFamily="34" charset="0"/>
                <a:cs typeface="Arial Narrow" panose="020B0604020202020204" pitchFamily="34" charset="0"/>
              </a:endParaRPr>
            </a:p>
          </p:txBody>
        </p:sp>
        <p:sp>
          <p:nvSpPr>
            <p:cNvPr id="18" name="Up Arrow 17">
              <a:extLst>
                <a:ext uri="{FF2B5EF4-FFF2-40B4-BE49-F238E27FC236}">
                  <a16:creationId xmlns:a16="http://schemas.microsoft.com/office/drawing/2014/main" id="{2553F22C-0B75-E943-958D-EF13C38BE85C}"/>
                </a:ext>
              </a:extLst>
            </p:cNvPr>
            <p:cNvSpPr/>
            <p:nvPr/>
          </p:nvSpPr>
          <p:spPr>
            <a:xfrm>
              <a:off x="5316429" y="4079425"/>
              <a:ext cx="236095" cy="453195"/>
            </a:xfrm>
            <a:prstGeom prst="upArrow">
              <a:avLst/>
            </a:prstGeom>
            <a:gradFill>
              <a:gsLst>
                <a:gs pos="0">
                  <a:schemeClr val="accent1">
                    <a:tint val="100000"/>
                    <a:shade val="100000"/>
                    <a:satMod val="130000"/>
                  </a:schemeClr>
                </a:gs>
                <a:gs pos="100000">
                  <a:srgbClr val="FFC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defTabSz="1219170" eaLnBrk="1" hangingPunct="1"/>
              <a:endParaRPr lang="en-US" sz="2400">
                <a:solidFill>
                  <a:prstClr val="white"/>
                </a:solidFill>
                <a:latin typeface="Arial Narrow" panose="020B0604020202020204" pitchFamily="34" charset="0"/>
                <a:cs typeface="Arial Narrow" panose="020B0604020202020204" pitchFamily="34" charset="0"/>
              </a:endParaRPr>
            </a:p>
          </p:txBody>
        </p:sp>
      </p:grpSp>
      <p:grpSp>
        <p:nvGrpSpPr>
          <p:cNvPr id="26" name="Group 25">
            <a:extLst>
              <a:ext uri="{FF2B5EF4-FFF2-40B4-BE49-F238E27FC236}">
                <a16:creationId xmlns:a16="http://schemas.microsoft.com/office/drawing/2014/main" id="{99C6C296-7F2A-2442-806B-D4094C040998}"/>
              </a:ext>
            </a:extLst>
          </p:cNvPr>
          <p:cNvGrpSpPr/>
          <p:nvPr/>
        </p:nvGrpSpPr>
        <p:grpSpPr>
          <a:xfrm>
            <a:off x="7564021" y="3802056"/>
            <a:ext cx="4285988" cy="2852924"/>
            <a:chOff x="5673015" y="2848118"/>
            <a:chExt cx="3214491" cy="2139693"/>
          </a:xfrm>
        </p:grpSpPr>
        <p:sp>
          <p:nvSpPr>
            <p:cNvPr id="19" name="Rounded Rectangle 18">
              <a:extLst>
                <a:ext uri="{FF2B5EF4-FFF2-40B4-BE49-F238E27FC236}">
                  <a16:creationId xmlns:a16="http://schemas.microsoft.com/office/drawing/2014/main" id="{F800DD99-FD91-7743-87ED-D5E94496EEAF}"/>
                </a:ext>
              </a:extLst>
            </p:cNvPr>
            <p:cNvSpPr/>
            <p:nvPr/>
          </p:nvSpPr>
          <p:spPr>
            <a:xfrm>
              <a:off x="6417094" y="2848118"/>
              <a:ext cx="784835" cy="698877"/>
            </a:xfrm>
            <a:prstGeom prst="roundRect">
              <a:avLst/>
            </a:prstGeom>
            <a:noFill/>
            <a:ln w="12700">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1219170" eaLnBrk="1" hangingPunct="1"/>
              <a:endParaRPr lang="en-US" sz="2400" dirty="0">
                <a:solidFill>
                  <a:prstClr val="white"/>
                </a:solidFill>
                <a:highlight>
                  <a:srgbClr val="FFFF00"/>
                </a:highlight>
                <a:latin typeface="Arial Narrow" panose="020B0604020202020204" pitchFamily="34" charset="0"/>
                <a:cs typeface="Arial Narrow" panose="020B0604020202020204" pitchFamily="34" charset="0"/>
              </a:endParaRPr>
            </a:p>
          </p:txBody>
        </p:sp>
        <p:sp>
          <p:nvSpPr>
            <p:cNvPr id="20" name="TextBox 19">
              <a:extLst>
                <a:ext uri="{FF2B5EF4-FFF2-40B4-BE49-F238E27FC236}">
                  <a16:creationId xmlns:a16="http://schemas.microsoft.com/office/drawing/2014/main" id="{887696C5-760D-314A-8354-7B5DCC00B0E0}"/>
                </a:ext>
              </a:extLst>
            </p:cNvPr>
            <p:cNvSpPr txBox="1"/>
            <p:nvPr/>
          </p:nvSpPr>
          <p:spPr>
            <a:xfrm>
              <a:off x="5673015" y="4733895"/>
              <a:ext cx="3214491" cy="253916"/>
            </a:xfrm>
            <a:prstGeom prst="rect">
              <a:avLst/>
            </a:prstGeom>
            <a:noFill/>
          </p:spPr>
          <p:txBody>
            <a:bodyPr wrap="square" rtlCol="0">
              <a:spAutoFit/>
            </a:bodyPr>
            <a:lstStyle/>
            <a:p>
              <a:pPr defTabSz="1219170" eaLnBrk="1" hangingPunct="1"/>
              <a:r>
                <a:rPr lang="en-US" sz="1600" dirty="0">
                  <a:solidFill>
                    <a:prstClr val="white"/>
                  </a:solidFill>
                  <a:latin typeface="Arial Narrow" panose="020B0604020202020204" pitchFamily="34" charset="0"/>
                  <a:ea typeface="ＭＳ Ｐゴシック" charset="0"/>
                  <a:cs typeface="Arial Narrow" panose="020B0604020202020204" pitchFamily="34" charset="0"/>
                </a:rPr>
                <a:t>2024 VMS Training &amp; Flt Control Dev for Lunar Lander</a:t>
              </a:r>
            </a:p>
          </p:txBody>
        </p:sp>
        <p:sp>
          <p:nvSpPr>
            <p:cNvPr id="21" name="Up Arrow 20">
              <a:extLst>
                <a:ext uri="{FF2B5EF4-FFF2-40B4-BE49-F238E27FC236}">
                  <a16:creationId xmlns:a16="http://schemas.microsoft.com/office/drawing/2014/main" id="{5758E966-BB20-9646-A234-B4600F1E85F4}"/>
                </a:ext>
              </a:extLst>
            </p:cNvPr>
            <p:cNvSpPr/>
            <p:nvPr/>
          </p:nvSpPr>
          <p:spPr>
            <a:xfrm>
              <a:off x="6694469" y="3546994"/>
              <a:ext cx="237744" cy="1213665"/>
            </a:xfrm>
            <a:prstGeom prst="upArrow">
              <a:avLst/>
            </a:prstGeom>
            <a:gradFill>
              <a:gsLst>
                <a:gs pos="0">
                  <a:schemeClr val="accent1">
                    <a:tint val="100000"/>
                    <a:shade val="100000"/>
                    <a:satMod val="130000"/>
                  </a:schemeClr>
                </a:gs>
                <a:gs pos="100000">
                  <a:srgbClr val="FFC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defTabSz="1219170" eaLnBrk="1" hangingPunct="1"/>
              <a:endParaRPr lang="en-US" sz="2400">
                <a:solidFill>
                  <a:prstClr val="white"/>
                </a:solidFill>
                <a:latin typeface="Arial Narrow" panose="020B0604020202020204" pitchFamily="34" charset="0"/>
                <a:cs typeface="Arial Narrow" panose="020B0604020202020204" pitchFamily="34" charset="0"/>
              </a:endParaRPr>
            </a:p>
          </p:txBody>
        </p:sp>
      </p:grpSp>
      <p:grpSp>
        <p:nvGrpSpPr>
          <p:cNvPr id="54" name="Group 53">
            <a:extLst>
              <a:ext uri="{FF2B5EF4-FFF2-40B4-BE49-F238E27FC236}">
                <a16:creationId xmlns:a16="http://schemas.microsoft.com/office/drawing/2014/main" id="{2D95BE84-D4F9-374F-A960-AE36D04049A4}"/>
              </a:ext>
            </a:extLst>
          </p:cNvPr>
          <p:cNvGrpSpPr/>
          <p:nvPr/>
        </p:nvGrpSpPr>
        <p:grpSpPr>
          <a:xfrm>
            <a:off x="7416801" y="680655"/>
            <a:ext cx="4183483" cy="2022315"/>
            <a:chOff x="5562600" y="634694"/>
            <a:chExt cx="3137612" cy="1516736"/>
          </a:xfrm>
        </p:grpSpPr>
        <p:sp>
          <p:nvSpPr>
            <p:cNvPr id="30" name="Rounded Rectangle 29">
              <a:extLst>
                <a:ext uri="{FF2B5EF4-FFF2-40B4-BE49-F238E27FC236}">
                  <a16:creationId xmlns:a16="http://schemas.microsoft.com/office/drawing/2014/main" id="{26A402C2-A44A-054F-AC56-B90DE18ED439}"/>
                </a:ext>
              </a:extLst>
            </p:cNvPr>
            <p:cNvSpPr/>
            <p:nvPr/>
          </p:nvSpPr>
          <p:spPr>
            <a:xfrm>
              <a:off x="5562600" y="1322496"/>
              <a:ext cx="736272" cy="828934"/>
            </a:xfrm>
            <a:prstGeom prst="roundRect">
              <a:avLst/>
            </a:prstGeom>
            <a:noFill/>
            <a:ln w="12700">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1219170" eaLnBrk="1" hangingPunct="1"/>
              <a:endParaRPr lang="en-US" sz="2400" dirty="0">
                <a:solidFill>
                  <a:prstClr val="white"/>
                </a:solidFill>
                <a:highlight>
                  <a:srgbClr val="FFFF00"/>
                </a:highlight>
                <a:latin typeface="Arial Narrow" panose="020B0604020202020204" pitchFamily="34" charset="0"/>
                <a:cs typeface="Arial Narrow" panose="020B0604020202020204" pitchFamily="34" charset="0"/>
              </a:endParaRPr>
            </a:p>
          </p:txBody>
        </p:sp>
        <p:sp>
          <p:nvSpPr>
            <p:cNvPr id="35" name="Rectangle 34">
              <a:extLst>
                <a:ext uri="{FF2B5EF4-FFF2-40B4-BE49-F238E27FC236}">
                  <a16:creationId xmlns:a16="http://schemas.microsoft.com/office/drawing/2014/main" id="{E9F9B707-3640-444A-A5DD-FCF10B33BC8F}"/>
                </a:ext>
              </a:extLst>
            </p:cNvPr>
            <p:cNvSpPr/>
            <p:nvPr/>
          </p:nvSpPr>
          <p:spPr>
            <a:xfrm>
              <a:off x="6147349" y="634694"/>
              <a:ext cx="2552863" cy="376930"/>
            </a:xfrm>
            <a:prstGeom prst="rect">
              <a:avLst/>
            </a:prstGeom>
            <a:solidFill>
              <a:schemeClr val="tx1">
                <a:alpha val="68000"/>
              </a:schemeClr>
            </a:solidFill>
            <a:effectLst>
              <a:softEdge rad="38100"/>
            </a:effectLst>
          </p:spPr>
          <p:txBody>
            <a:bodyPr wrap="none">
              <a:spAutoFit/>
            </a:bodyPr>
            <a:lstStyle/>
            <a:p>
              <a:pPr marL="171446" indent="-171446" defTabSz="1219170" eaLnBrk="1" fontAlgn="t" hangingPunct="1">
                <a:buFont typeface="Arial" panose="020B0604020202020204" pitchFamily="34" charset="0"/>
                <a:buChar char="•"/>
              </a:pPr>
              <a:r>
                <a:rPr lang="en-US" sz="1333" dirty="0">
                  <a:solidFill>
                    <a:prstClr val="white"/>
                  </a:solidFill>
                  <a:latin typeface="Arial Narrow" panose="020B0604020202020204" pitchFamily="34" charset="0"/>
                  <a:ea typeface="ＭＳ Ｐゴシック" charset="0"/>
                  <a:cs typeface="Arial Narrow" panose="020B0604020202020204" pitchFamily="34" charset="0"/>
                </a:rPr>
                <a:t>Autonomy for Artemis Program (Gateway &amp; HLS)</a:t>
              </a:r>
            </a:p>
            <a:p>
              <a:pPr defTabSz="1219170" eaLnBrk="1" fontAlgn="t" hangingPunct="1"/>
              <a:r>
                <a:rPr lang="en-US" sz="1333" dirty="0">
                  <a:solidFill>
                    <a:prstClr val="white"/>
                  </a:solidFill>
                  <a:latin typeface="Arial Narrow" panose="020B0604020202020204" pitchFamily="34" charset="0"/>
                  <a:ea typeface="ＭＳ Ｐゴシック" charset="0"/>
                  <a:cs typeface="Arial Narrow" panose="020B0604020202020204" pitchFamily="34" charset="0"/>
                </a:rPr>
                <a:t>     - SW V&amp;V, Caution &amp; Warning, AI Ops</a:t>
              </a:r>
            </a:p>
          </p:txBody>
        </p:sp>
        <p:sp>
          <p:nvSpPr>
            <p:cNvPr id="40" name="Up Arrow 39">
              <a:extLst>
                <a:ext uri="{FF2B5EF4-FFF2-40B4-BE49-F238E27FC236}">
                  <a16:creationId xmlns:a16="http://schemas.microsoft.com/office/drawing/2014/main" id="{74F3F374-AB84-7443-BFDE-32EABA50BED9}"/>
                </a:ext>
              </a:extLst>
            </p:cNvPr>
            <p:cNvSpPr/>
            <p:nvPr/>
          </p:nvSpPr>
          <p:spPr>
            <a:xfrm rot="1879841" flipV="1">
              <a:off x="6044963" y="843470"/>
              <a:ext cx="237744" cy="517085"/>
            </a:xfrm>
            <a:prstGeom prst="upArrow">
              <a:avLst/>
            </a:prstGeom>
            <a:gradFill>
              <a:gsLst>
                <a:gs pos="0">
                  <a:schemeClr val="accent1">
                    <a:tint val="100000"/>
                    <a:shade val="100000"/>
                    <a:satMod val="130000"/>
                  </a:schemeClr>
                </a:gs>
                <a:gs pos="100000">
                  <a:srgbClr val="FFC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defTabSz="1219170" eaLnBrk="1" hangingPunct="1"/>
              <a:endParaRPr lang="en-US" sz="2400">
                <a:solidFill>
                  <a:prstClr val="white"/>
                </a:solidFill>
                <a:latin typeface="Arial Narrow" panose="020B0604020202020204" pitchFamily="34" charset="0"/>
                <a:cs typeface="Arial Narrow" panose="020B0604020202020204" pitchFamily="34" charset="0"/>
              </a:endParaRPr>
            </a:p>
          </p:txBody>
        </p:sp>
      </p:grpSp>
      <p:grpSp>
        <p:nvGrpSpPr>
          <p:cNvPr id="55" name="Group 54">
            <a:extLst>
              <a:ext uri="{FF2B5EF4-FFF2-40B4-BE49-F238E27FC236}">
                <a16:creationId xmlns:a16="http://schemas.microsoft.com/office/drawing/2014/main" id="{7D7ECB69-A324-454B-BFA2-E410D8ECB913}"/>
              </a:ext>
            </a:extLst>
          </p:cNvPr>
          <p:cNvGrpSpPr/>
          <p:nvPr/>
        </p:nvGrpSpPr>
        <p:grpSpPr>
          <a:xfrm>
            <a:off x="8996961" y="1214866"/>
            <a:ext cx="3017691" cy="1673121"/>
            <a:chOff x="6747721" y="1035352"/>
            <a:chExt cx="2263268" cy="1254841"/>
          </a:xfrm>
        </p:grpSpPr>
        <p:sp>
          <p:nvSpPr>
            <p:cNvPr id="24" name="Rounded Rectangle 23">
              <a:extLst>
                <a:ext uri="{FF2B5EF4-FFF2-40B4-BE49-F238E27FC236}">
                  <a16:creationId xmlns:a16="http://schemas.microsoft.com/office/drawing/2014/main" id="{0818D33D-2964-5842-A180-EDC88FACFD2C}"/>
                </a:ext>
              </a:extLst>
            </p:cNvPr>
            <p:cNvSpPr/>
            <p:nvPr/>
          </p:nvSpPr>
          <p:spPr>
            <a:xfrm>
              <a:off x="6747721" y="1350489"/>
              <a:ext cx="870626" cy="939704"/>
            </a:xfrm>
            <a:prstGeom prst="roundRect">
              <a:avLst/>
            </a:prstGeom>
            <a:noFill/>
            <a:ln w="12700">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1219170" eaLnBrk="1" hangingPunct="1"/>
              <a:endParaRPr lang="en-US" sz="2400" dirty="0">
                <a:solidFill>
                  <a:prstClr val="white"/>
                </a:solidFill>
                <a:highlight>
                  <a:srgbClr val="FFFF00"/>
                </a:highlight>
                <a:latin typeface="Arial Narrow" panose="020B0604020202020204" pitchFamily="34" charset="0"/>
                <a:cs typeface="Arial Narrow" panose="020B0604020202020204" pitchFamily="34" charset="0"/>
              </a:endParaRPr>
            </a:p>
          </p:txBody>
        </p:sp>
        <p:sp>
          <p:nvSpPr>
            <p:cNvPr id="36" name="Rectangle 35">
              <a:extLst>
                <a:ext uri="{FF2B5EF4-FFF2-40B4-BE49-F238E27FC236}">
                  <a16:creationId xmlns:a16="http://schemas.microsoft.com/office/drawing/2014/main" id="{08C277E1-54AB-A64F-9F29-5FA57460A457}"/>
                </a:ext>
              </a:extLst>
            </p:cNvPr>
            <p:cNvSpPr/>
            <p:nvPr/>
          </p:nvSpPr>
          <p:spPr>
            <a:xfrm>
              <a:off x="7872907" y="1064033"/>
              <a:ext cx="1138082" cy="530771"/>
            </a:xfrm>
            <a:prstGeom prst="rect">
              <a:avLst/>
            </a:prstGeom>
            <a:solidFill>
              <a:schemeClr val="tx1">
                <a:alpha val="68000"/>
              </a:schemeClr>
            </a:solidFill>
            <a:effectLst>
              <a:softEdge rad="38100"/>
            </a:effectLst>
          </p:spPr>
          <p:txBody>
            <a:bodyPr wrap="square">
              <a:spAutoFit/>
            </a:bodyPr>
            <a:lstStyle/>
            <a:p>
              <a:pPr marL="171446" indent="-171446" defTabSz="1219170" eaLnBrk="1" fontAlgn="t" hangingPunct="1">
                <a:buFont typeface="Arial" panose="020B0604020202020204" pitchFamily="34" charset="0"/>
                <a:buChar char="•"/>
              </a:pPr>
              <a:r>
                <a:rPr lang="en-US" sz="1333" dirty="0">
                  <a:solidFill>
                    <a:prstClr val="white"/>
                  </a:solidFill>
                  <a:latin typeface="Arial Narrow" panose="020B0604020202020204" pitchFamily="34" charset="0"/>
                  <a:ea typeface="ＭＳ Ｐゴシック" charset="0"/>
                  <a:cs typeface="Arial Narrow" panose="020B0604020202020204" pitchFamily="34" charset="0"/>
                </a:rPr>
                <a:t>Human-System Integration for Artemis Program</a:t>
              </a:r>
            </a:p>
          </p:txBody>
        </p:sp>
        <p:sp>
          <p:nvSpPr>
            <p:cNvPr id="41" name="Up Arrow 40">
              <a:extLst>
                <a:ext uri="{FF2B5EF4-FFF2-40B4-BE49-F238E27FC236}">
                  <a16:creationId xmlns:a16="http://schemas.microsoft.com/office/drawing/2014/main" id="{7A98192B-C87C-7A43-8F40-0F1E9A965EB9}"/>
                </a:ext>
              </a:extLst>
            </p:cNvPr>
            <p:cNvSpPr/>
            <p:nvPr/>
          </p:nvSpPr>
          <p:spPr>
            <a:xfrm rot="3116180" flipV="1">
              <a:off x="7675627" y="1199611"/>
              <a:ext cx="237744" cy="522295"/>
            </a:xfrm>
            <a:prstGeom prst="upArrow">
              <a:avLst/>
            </a:prstGeom>
            <a:gradFill>
              <a:gsLst>
                <a:gs pos="0">
                  <a:schemeClr val="accent1">
                    <a:tint val="100000"/>
                    <a:shade val="100000"/>
                    <a:satMod val="130000"/>
                  </a:schemeClr>
                </a:gs>
                <a:gs pos="100000">
                  <a:srgbClr val="FFC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defTabSz="1219170" eaLnBrk="1" hangingPunct="1"/>
              <a:endParaRPr lang="en-US" sz="2400">
                <a:solidFill>
                  <a:prstClr val="white"/>
                </a:solidFill>
                <a:latin typeface="Arial Narrow" panose="020B0604020202020204" pitchFamily="34" charset="0"/>
                <a:cs typeface="Arial Narrow" panose="020B0604020202020204" pitchFamily="34" charset="0"/>
              </a:endParaRPr>
            </a:p>
          </p:txBody>
        </p:sp>
        <p:sp>
          <p:nvSpPr>
            <p:cNvPr id="60" name="Up Arrow 59">
              <a:extLst>
                <a:ext uri="{FF2B5EF4-FFF2-40B4-BE49-F238E27FC236}">
                  <a16:creationId xmlns:a16="http://schemas.microsoft.com/office/drawing/2014/main" id="{95A2CAB5-0BBD-E347-ACB9-4F97310D77F9}"/>
                </a:ext>
              </a:extLst>
            </p:cNvPr>
            <p:cNvSpPr/>
            <p:nvPr/>
          </p:nvSpPr>
          <p:spPr>
            <a:xfrm rot="19347047" flipV="1">
              <a:off x="6793829" y="1035352"/>
              <a:ext cx="237744" cy="409298"/>
            </a:xfrm>
            <a:prstGeom prst="upArrow">
              <a:avLst/>
            </a:prstGeom>
            <a:gradFill>
              <a:gsLst>
                <a:gs pos="0">
                  <a:schemeClr val="accent1">
                    <a:tint val="100000"/>
                    <a:shade val="100000"/>
                    <a:satMod val="130000"/>
                  </a:schemeClr>
                </a:gs>
                <a:gs pos="100000">
                  <a:srgbClr val="FFC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defTabSz="1219170" eaLnBrk="1" hangingPunct="1"/>
              <a:endParaRPr lang="en-US" sz="2400">
                <a:solidFill>
                  <a:prstClr val="white"/>
                </a:solidFill>
                <a:latin typeface="Arial Narrow" panose="020B0604020202020204" pitchFamily="34" charset="0"/>
                <a:cs typeface="Arial Narrow" panose="020B0604020202020204" pitchFamily="34" charset="0"/>
              </a:endParaRPr>
            </a:p>
          </p:txBody>
        </p:sp>
      </p:grpSp>
      <p:grpSp>
        <p:nvGrpSpPr>
          <p:cNvPr id="52" name="Group 51">
            <a:extLst>
              <a:ext uri="{FF2B5EF4-FFF2-40B4-BE49-F238E27FC236}">
                <a16:creationId xmlns:a16="http://schemas.microsoft.com/office/drawing/2014/main" id="{A908B00F-A44C-3148-B43E-B7363B734718}"/>
              </a:ext>
            </a:extLst>
          </p:cNvPr>
          <p:cNvGrpSpPr/>
          <p:nvPr/>
        </p:nvGrpSpPr>
        <p:grpSpPr>
          <a:xfrm>
            <a:off x="3527016" y="801502"/>
            <a:ext cx="3006829" cy="1886503"/>
            <a:chOff x="2645262" y="725329"/>
            <a:chExt cx="2255122" cy="1414877"/>
          </a:xfrm>
        </p:grpSpPr>
        <p:sp>
          <p:nvSpPr>
            <p:cNvPr id="31" name="Rounded Rectangle 30">
              <a:extLst>
                <a:ext uri="{FF2B5EF4-FFF2-40B4-BE49-F238E27FC236}">
                  <a16:creationId xmlns:a16="http://schemas.microsoft.com/office/drawing/2014/main" id="{A0FF8365-FF83-4240-8D50-58AC2170D16D}"/>
                </a:ext>
              </a:extLst>
            </p:cNvPr>
            <p:cNvSpPr/>
            <p:nvPr/>
          </p:nvSpPr>
          <p:spPr>
            <a:xfrm>
              <a:off x="4139132" y="1360284"/>
              <a:ext cx="761252" cy="779922"/>
            </a:xfrm>
            <a:prstGeom prst="roundRect">
              <a:avLst/>
            </a:prstGeom>
            <a:noFill/>
            <a:ln w="12700">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1219170" eaLnBrk="1" hangingPunct="1"/>
              <a:endParaRPr lang="en-US" sz="2400" dirty="0">
                <a:solidFill>
                  <a:prstClr val="white"/>
                </a:solidFill>
                <a:highlight>
                  <a:srgbClr val="FFFF00"/>
                </a:highlight>
                <a:latin typeface="Arial Narrow" panose="020B0604020202020204" pitchFamily="34" charset="0"/>
                <a:cs typeface="Arial Narrow" panose="020B0604020202020204" pitchFamily="34" charset="0"/>
              </a:endParaRPr>
            </a:p>
          </p:txBody>
        </p:sp>
        <p:sp>
          <p:nvSpPr>
            <p:cNvPr id="34" name="Rectangle 33">
              <a:extLst>
                <a:ext uri="{FF2B5EF4-FFF2-40B4-BE49-F238E27FC236}">
                  <a16:creationId xmlns:a16="http://schemas.microsoft.com/office/drawing/2014/main" id="{21AC3B6E-73FC-0644-B3A2-B9449717A9D8}"/>
                </a:ext>
              </a:extLst>
            </p:cNvPr>
            <p:cNvSpPr/>
            <p:nvPr/>
          </p:nvSpPr>
          <p:spPr>
            <a:xfrm>
              <a:off x="2645262" y="725329"/>
              <a:ext cx="1926738" cy="223090"/>
            </a:xfrm>
            <a:prstGeom prst="rect">
              <a:avLst/>
            </a:prstGeom>
            <a:solidFill>
              <a:schemeClr val="tx1">
                <a:alpha val="68000"/>
              </a:schemeClr>
            </a:solidFill>
            <a:effectLst>
              <a:softEdge rad="38100"/>
            </a:effectLst>
          </p:spPr>
          <p:txBody>
            <a:bodyPr wrap="square">
              <a:spAutoFit/>
            </a:bodyPr>
            <a:lstStyle/>
            <a:p>
              <a:pPr marL="171446" indent="-171446" algn="r" defTabSz="1219170" eaLnBrk="1" fontAlgn="t" hangingPunct="1">
                <a:buFont typeface="Arial" panose="020B0604020202020204" pitchFamily="34" charset="0"/>
                <a:buChar char="•"/>
              </a:pPr>
              <a:r>
                <a:rPr lang="en-US" sz="1333" dirty="0">
                  <a:solidFill>
                    <a:prstClr val="white"/>
                  </a:solidFill>
                  <a:latin typeface="Arial Narrow" panose="020B0604020202020204" pitchFamily="34" charset="0"/>
                  <a:ea typeface="ＭＳ Ｐゴシック" charset="0"/>
                  <a:cs typeface="Arial Narrow" panose="020B0604020202020204" pitchFamily="34" charset="0"/>
                </a:rPr>
                <a:t>Gateway Science &amp; CubeSats</a:t>
              </a:r>
            </a:p>
          </p:txBody>
        </p:sp>
        <p:sp>
          <p:nvSpPr>
            <p:cNvPr id="42" name="Up Arrow 41">
              <a:extLst>
                <a:ext uri="{FF2B5EF4-FFF2-40B4-BE49-F238E27FC236}">
                  <a16:creationId xmlns:a16="http://schemas.microsoft.com/office/drawing/2014/main" id="{B7E6FABF-1D2C-F54B-87E9-1D0E66F67C83}"/>
                </a:ext>
              </a:extLst>
            </p:cNvPr>
            <p:cNvSpPr/>
            <p:nvPr/>
          </p:nvSpPr>
          <p:spPr>
            <a:xfrm flipV="1">
              <a:off x="4243876" y="950375"/>
              <a:ext cx="237744" cy="400111"/>
            </a:xfrm>
            <a:prstGeom prst="upArrow">
              <a:avLst/>
            </a:prstGeom>
            <a:gradFill>
              <a:gsLst>
                <a:gs pos="0">
                  <a:schemeClr val="accent1">
                    <a:tint val="100000"/>
                    <a:shade val="100000"/>
                    <a:satMod val="130000"/>
                  </a:schemeClr>
                </a:gs>
                <a:gs pos="100000">
                  <a:srgbClr val="FFC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defTabSz="1219170" eaLnBrk="1" hangingPunct="1"/>
              <a:endParaRPr lang="en-US" sz="2400">
                <a:solidFill>
                  <a:prstClr val="white"/>
                </a:solidFill>
                <a:latin typeface="Arial Narrow" panose="020B0604020202020204" pitchFamily="34" charset="0"/>
                <a:cs typeface="Arial Narrow" panose="020B0604020202020204" pitchFamily="34" charset="0"/>
              </a:endParaRPr>
            </a:p>
          </p:txBody>
        </p:sp>
      </p:grpSp>
      <p:grpSp>
        <p:nvGrpSpPr>
          <p:cNvPr id="13" name="Group 12">
            <a:extLst>
              <a:ext uri="{FF2B5EF4-FFF2-40B4-BE49-F238E27FC236}">
                <a16:creationId xmlns:a16="http://schemas.microsoft.com/office/drawing/2014/main" id="{076C8324-F2C4-4B4D-8453-E354C45AFD19}"/>
              </a:ext>
            </a:extLst>
          </p:cNvPr>
          <p:cNvGrpSpPr/>
          <p:nvPr/>
        </p:nvGrpSpPr>
        <p:grpSpPr>
          <a:xfrm>
            <a:off x="213841" y="1602396"/>
            <a:ext cx="2858611" cy="2143536"/>
            <a:chOff x="160381" y="1179949"/>
            <a:chExt cx="2143958" cy="1607652"/>
          </a:xfrm>
        </p:grpSpPr>
        <p:sp>
          <p:nvSpPr>
            <p:cNvPr id="22" name="Rounded Rectangle 21">
              <a:extLst>
                <a:ext uri="{FF2B5EF4-FFF2-40B4-BE49-F238E27FC236}">
                  <a16:creationId xmlns:a16="http://schemas.microsoft.com/office/drawing/2014/main" id="{EDF8D1B7-BD96-844A-B448-40542903A21B}"/>
                </a:ext>
              </a:extLst>
            </p:cNvPr>
            <p:cNvSpPr/>
            <p:nvPr/>
          </p:nvSpPr>
          <p:spPr>
            <a:xfrm>
              <a:off x="1662384" y="1792949"/>
              <a:ext cx="641955" cy="592634"/>
            </a:xfrm>
            <a:prstGeom prst="roundRect">
              <a:avLst/>
            </a:prstGeom>
            <a:noFill/>
            <a:ln w="12700">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1219170" eaLnBrk="1" hangingPunct="1"/>
              <a:endParaRPr lang="en-US" sz="2400" dirty="0">
                <a:solidFill>
                  <a:prstClr val="white"/>
                </a:solidFill>
                <a:highlight>
                  <a:srgbClr val="FFFF00"/>
                </a:highlight>
                <a:latin typeface="Arial Narrow" panose="020B0604020202020204" pitchFamily="34" charset="0"/>
                <a:cs typeface="Arial Narrow" panose="020B0604020202020204" pitchFamily="34" charset="0"/>
              </a:endParaRPr>
            </a:p>
          </p:txBody>
        </p:sp>
        <p:sp>
          <p:nvSpPr>
            <p:cNvPr id="38" name="Rectangle 37">
              <a:extLst>
                <a:ext uri="{FF2B5EF4-FFF2-40B4-BE49-F238E27FC236}">
                  <a16:creationId xmlns:a16="http://schemas.microsoft.com/office/drawing/2014/main" id="{52C6DC07-9BE4-4A44-BFEC-33964DB834E0}"/>
                </a:ext>
              </a:extLst>
            </p:cNvPr>
            <p:cNvSpPr/>
            <p:nvPr/>
          </p:nvSpPr>
          <p:spPr>
            <a:xfrm>
              <a:off x="160381" y="1179949"/>
              <a:ext cx="1151047" cy="1607652"/>
            </a:xfrm>
            <a:prstGeom prst="rect">
              <a:avLst/>
            </a:prstGeom>
            <a:solidFill>
              <a:schemeClr val="tx1">
                <a:alpha val="68000"/>
              </a:schemeClr>
            </a:solidFill>
            <a:effectLst>
              <a:softEdge rad="38100"/>
            </a:effectLst>
          </p:spPr>
          <p:txBody>
            <a:bodyPr wrap="square">
              <a:spAutoFit/>
            </a:bodyPr>
            <a:lstStyle/>
            <a:p>
              <a:pPr marL="171446" indent="-171446" defTabSz="1219170" eaLnBrk="1" hangingPunct="1">
                <a:buFont typeface="Arial" panose="020B0604020202020204" pitchFamily="34" charset="0"/>
                <a:buChar char="•"/>
              </a:pPr>
              <a:r>
                <a:rPr lang="en-US" sz="1333" dirty="0">
                  <a:solidFill>
                    <a:prstClr val="white"/>
                  </a:solidFill>
                  <a:latin typeface="Arial Narrow" panose="020B0604020202020204" pitchFamily="34" charset="0"/>
                  <a:ea typeface="ＭＳ Ｐゴシック" charset="0"/>
                  <a:cs typeface="Arial Narrow" panose="020B0604020202020204" pitchFamily="34" charset="0"/>
                </a:rPr>
                <a:t>Orion Launch Abort Simulations</a:t>
              </a:r>
            </a:p>
            <a:p>
              <a:pPr marL="171446" indent="-171446" defTabSz="1219170" eaLnBrk="1" hangingPunct="1">
                <a:buFont typeface="Arial" panose="020B0604020202020204" pitchFamily="34" charset="0"/>
                <a:buChar char="•"/>
              </a:pPr>
              <a:endParaRPr lang="en-US" sz="1333" dirty="0">
                <a:solidFill>
                  <a:prstClr val="white"/>
                </a:solidFill>
                <a:latin typeface="Arial Narrow" panose="020B0604020202020204" pitchFamily="34" charset="0"/>
                <a:ea typeface="ＭＳ Ｐゴシック" charset="0"/>
                <a:cs typeface="Arial Narrow" panose="020B0604020202020204" pitchFamily="34" charset="0"/>
              </a:endParaRPr>
            </a:p>
            <a:p>
              <a:pPr marL="171446" indent="-171446" defTabSz="1219170" eaLnBrk="1" hangingPunct="1">
                <a:buFont typeface="Arial" panose="020B0604020202020204" pitchFamily="34" charset="0"/>
                <a:buChar char="•"/>
              </a:pPr>
              <a:r>
                <a:rPr lang="en-US" sz="1333" dirty="0">
                  <a:solidFill>
                    <a:prstClr val="white"/>
                  </a:solidFill>
                  <a:latin typeface="Arial Narrow" panose="020B0604020202020204" pitchFamily="34" charset="0"/>
                  <a:ea typeface="ＭＳ Ｐゴシック" charset="0"/>
                  <a:cs typeface="Arial Narrow" panose="020B0604020202020204" pitchFamily="34" charset="0"/>
                </a:rPr>
                <a:t>SLS &amp; Orion Wind Tunnel Tests and aero-database generation </a:t>
              </a:r>
            </a:p>
            <a:p>
              <a:pPr marL="171446" indent="-171446" defTabSz="1219170" eaLnBrk="1" hangingPunct="1">
                <a:buFont typeface="Arial" panose="020B0604020202020204" pitchFamily="34" charset="0"/>
                <a:buChar char="•"/>
              </a:pPr>
              <a:endParaRPr lang="en-US" sz="1333" dirty="0">
                <a:solidFill>
                  <a:prstClr val="white"/>
                </a:solidFill>
                <a:latin typeface="Arial Narrow" panose="020B0604020202020204" pitchFamily="34" charset="0"/>
                <a:ea typeface="ＭＳ Ｐゴシック" charset="0"/>
                <a:cs typeface="Arial Narrow" panose="020B0604020202020204" pitchFamily="34" charset="0"/>
              </a:endParaRPr>
            </a:p>
            <a:p>
              <a:pPr marL="171446" indent="-171446" defTabSz="1219170" eaLnBrk="1" hangingPunct="1">
                <a:buFont typeface="Arial" panose="020B0604020202020204" pitchFamily="34" charset="0"/>
                <a:buChar char="•"/>
              </a:pPr>
              <a:r>
                <a:rPr lang="en-US" sz="1333" dirty="0">
                  <a:solidFill>
                    <a:prstClr val="white"/>
                  </a:solidFill>
                  <a:latin typeface="Arial Narrow" panose="020B0604020202020204" pitchFamily="34" charset="0"/>
                  <a:ea typeface="ＭＳ Ｐゴシック" charset="0"/>
                  <a:cs typeface="Arial Narrow" panose="020B0604020202020204" pitchFamily="34" charset="0"/>
                </a:rPr>
                <a:t>Cross Program Data Systems</a:t>
              </a:r>
            </a:p>
          </p:txBody>
        </p:sp>
        <p:sp>
          <p:nvSpPr>
            <p:cNvPr id="44" name="Up Arrow 43">
              <a:extLst>
                <a:ext uri="{FF2B5EF4-FFF2-40B4-BE49-F238E27FC236}">
                  <a16:creationId xmlns:a16="http://schemas.microsoft.com/office/drawing/2014/main" id="{08CAE0C2-5437-FC4E-A628-198B2A9F4E53}"/>
                </a:ext>
              </a:extLst>
            </p:cNvPr>
            <p:cNvSpPr/>
            <p:nvPr/>
          </p:nvSpPr>
          <p:spPr>
            <a:xfrm rot="16200000" flipV="1">
              <a:off x="1283819" y="1720538"/>
              <a:ext cx="237744" cy="519385"/>
            </a:xfrm>
            <a:prstGeom prst="upArrow">
              <a:avLst/>
            </a:prstGeom>
            <a:gradFill>
              <a:gsLst>
                <a:gs pos="0">
                  <a:schemeClr val="accent1">
                    <a:tint val="100000"/>
                    <a:shade val="100000"/>
                    <a:satMod val="130000"/>
                  </a:schemeClr>
                </a:gs>
                <a:gs pos="100000">
                  <a:srgbClr val="FFC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defTabSz="1219170" eaLnBrk="1" hangingPunct="1"/>
              <a:endParaRPr lang="en-US" sz="2400" dirty="0">
                <a:solidFill>
                  <a:prstClr val="white"/>
                </a:solidFill>
                <a:latin typeface="Arial Narrow" panose="020B0604020202020204" pitchFamily="34" charset="0"/>
                <a:cs typeface="Arial Narrow" panose="020B0604020202020204" pitchFamily="34" charset="0"/>
              </a:endParaRPr>
            </a:p>
          </p:txBody>
        </p:sp>
      </p:grpSp>
      <p:grpSp>
        <p:nvGrpSpPr>
          <p:cNvPr id="16" name="Group 15">
            <a:extLst>
              <a:ext uri="{FF2B5EF4-FFF2-40B4-BE49-F238E27FC236}">
                <a16:creationId xmlns:a16="http://schemas.microsoft.com/office/drawing/2014/main" id="{E066DF2D-61E6-9940-AA2A-04F0215F412F}"/>
              </a:ext>
            </a:extLst>
          </p:cNvPr>
          <p:cNvGrpSpPr/>
          <p:nvPr/>
        </p:nvGrpSpPr>
        <p:grpSpPr>
          <a:xfrm>
            <a:off x="2087985" y="1182778"/>
            <a:ext cx="2684515" cy="1551669"/>
            <a:chOff x="1565989" y="922386"/>
            <a:chExt cx="2013386" cy="1163752"/>
          </a:xfrm>
        </p:grpSpPr>
        <p:sp>
          <p:nvSpPr>
            <p:cNvPr id="23" name="Rounded Rectangle 22">
              <a:extLst>
                <a:ext uri="{FF2B5EF4-FFF2-40B4-BE49-F238E27FC236}">
                  <a16:creationId xmlns:a16="http://schemas.microsoft.com/office/drawing/2014/main" id="{ED894FEB-FD12-D14C-84D3-D3B8BF8742B9}"/>
                </a:ext>
              </a:extLst>
            </p:cNvPr>
            <p:cNvSpPr/>
            <p:nvPr/>
          </p:nvSpPr>
          <p:spPr>
            <a:xfrm>
              <a:off x="2923624" y="1480815"/>
              <a:ext cx="655751" cy="605323"/>
            </a:xfrm>
            <a:prstGeom prst="roundRect">
              <a:avLst/>
            </a:prstGeom>
            <a:noFill/>
            <a:ln w="12700">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1219170" eaLnBrk="1" hangingPunct="1"/>
              <a:endParaRPr lang="en-US" sz="2400" dirty="0">
                <a:solidFill>
                  <a:prstClr val="white"/>
                </a:solidFill>
                <a:highlight>
                  <a:srgbClr val="FFFF00"/>
                </a:highlight>
                <a:latin typeface="Arial Narrow" panose="020B0604020202020204" pitchFamily="34" charset="0"/>
                <a:cs typeface="Arial Narrow" panose="020B0604020202020204" pitchFamily="34" charset="0"/>
              </a:endParaRPr>
            </a:p>
          </p:txBody>
        </p:sp>
        <p:sp>
          <p:nvSpPr>
            <p:cNvPr id="47" name="Rectangle 46">
              <a:extLst>
                <a:ext uri="{FF2B5EF4-FFF2-40B4-BE49-F238E27FC236}">
                  <a16:creationId xmlns:a16="http://schemas.microsoft.com/office/drawing/2014/main" id="{B67FE715-0192-B342-A43B-4DFF6043BB7B}"/>
                </a:ext>
              </a:extLst>
            </p:cNvPr>
            <p:cNvSpPr/>
            <p:nvPr/>
          </p:nvSpPr>
          <p:spPr>
            <a:xfrm>
              <a:off x="1565989" y="922386"/>
              <a:ext cx="1009417" cy="376930"/>
            </a:xfrm>
            <a:prstGeom prst="rect">
              <a:avLst/>
            </a:prstGeom>
            <a:solidFill>
              <a:schemeClr val="tx1">
                <a:alpha val="68000"/>
              </a:schemeClr>
            </a:solidFill>
            <a:effectLst>
              <a:softEdge rad="38100"/>
            </a:effectLst>
          </p:spPr>
          <p:txBody>
            <a:bodyPr wrap="square">
              <a:spAutoFit/>
            </a:bodyPr>
            <a:lstStyle/>
            <a:p>
              <a:pPr marL="171446" indent="-171446" defTabSz="1219170" eaLnBrk="1" hangingPunct="1">
                <a:buFont typeface="Arial" panose="020B0604020202020204" pitchFamily="34" charset="0"/>
                <a:buChar char="•"/>
              </a:pPr>
              <a:r>
                <a:rPr lang="en-US" sz="1333" dirty="0">
                  <a:solidFill>
                    <a:prstClr val="white"/>
                  </a:solidFill>
                  <a:latin typeface="Arial Narrow" panose="020B0604020202020204" pitchFamily="34" charset="0"/>
                  <a:ea typeface="ＭＳ Ｐゴシック" charset="0"/>
                  <a:cs typeface="Arial Narrow" panose="020B0604020202020204" pitchFamily="34" charset="0"/>
                </a:rPr>
                <a:t>Entry Tech &amp; </a:t>
              </a:r>
              <a:r>
                <a:rPr lang="en-US" sz="1333" dirty="0" err="1">
                  <a:solidFill>
                    <a:prstClr val="white"/>
                  </a:solidFill>
                  <a:latin typeface="Arial Narrow" panose="020B0604020202020204" pitchFamily="34" charset="0"/>
                  <a:ea typeface="ＭＳ Ｐゴシック" charset="0"/>
                  <a:cs typeface="Arial Narrow" panose="020B0604020202020204" pitchFamily="34" charset="0"/>
                </a:rPr>
                <a:t>Arcjet</a:t>
              </a:r>
              <a:r>
                <a:rPr lang="en-US" sz="1333" dirty="0">
                  <a:solidFill>
                    <a:prstClr val="white"/>
                  </a:solidFill>
                  <a:latin typeface="Arial Narrow" panose="020B0604020202020204" pitchFamily="34" charset="0"/>
                  <a:ea typeface="ＭＳ Ｐゴシック" charset="0"/>
                  <a:cs typeface="Arial Narrow" panose="020B0604020202020204" pitchFamily="34" charset="0"/>
                </a:rPr>
                <a:t> Test</a:t>
              </a:r>
            </a:p>
          </p:txBody>
        </p:sp>
        <p:sp>
          <p:nvSpPr>
            <p:cNvPr id="48" name="Up Arrow 47">
              <a:extLst>
                <a:ext uri="{FF2B5EF4-FFF2-40B4-BE49-F238E27FC236}">
                  <a16:creationId xmlns:a16="http://schemas.microsoft.com/office/drawing/2014/main" id="{A0303885-9987-1E41-AC39-6E11559216CC}"/>
                </a:ext>
              </a:extLst>
            </p:cNvPr>
            <p:cNvSpPr/>
            <p:nvPr/>
          </p:nvSpPr>
          <p:spPr>
            <a:xfrm rot="17963158" flipV="1">
              <a:off x="2544202" y="1082988"/>
              <a:ext cx="237744" cy="611618"/>
            </a:xfrm>
            <a:prstGeom prst="upArrow">
              <a:avLst/>
            </a:prstGeom>
            <a:gradFill>
              <a:gsLst>
                <a:gs pos="0">
                  <a:schemeClr val="accent1">
                    <a:tint val="100000"/>
                    <a:shade val="100000"/>
                    <a:satMod val="130000"/>
                  </a:schemeClr>
                </a:gs>
                <a:gs pos="100000">
                  <a:srgbClr val="FFC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defTabSz="1219170" eaLnBrk="1" hangingPunct="1"/>
              <a:endParaRPr lang="en-US" sz="2400">
                <a:solidFill>
                  <a:prstClr val="white"/>
                </a:solidFill>
                <a:latin typeface="Arial Narrow" panose="020B0604020202020204" pitchFamily="34" charset="0"/>
                <a:cs typeface="Arial Narrow" panose="020B0604020202020204" pitchFamily="34" charset="0"/>
              </a:endParaRPr>
            </a:p>
          </p:txBody>
        </p:sp>
      </p:grpSp>
      <p:grpSp>
        <p:nvGrpSpPr>
          <p:cNvPr id="51" name="Group 50">
            <a:extLst>
              <a:ext uri="{FF2B5EF4-FFF2-40B4-BE49-F238E27FC236}">
                <a16:creationId xmlns:a16="http://schemas.microsoft.com/office/drawing/2014/main" id="{25D9CA89-1803-8B43-AE69-2E18C7AD86E3}"/>
              </a:ext>
            </a:extLst>
          </p:cNvPr>
          <p:cNvGrpSpPr/>
          <p:nvPr/>
        </p:nvGrpSpPr>
        <p:grpSpPr>
          <a:xfrm>
            <a:off x="3836410" y="1129348"/>
            <a:ext cx="1594569" cy="2996669"/>
            <a:chOff x="2877307" y="971214"/>
            <a:chExt cx="1195927" cy="2247502"/>
          </a:xfrm>
        </p:grpSpPr>
        <p:sp>
          <p:nvSpPr>
            <p:cNvPr id="37" name="Rectangle 36">
              <a:extLst>
                <a:ext uri="{FF2B5EF4-FFF2-40B4-BE49-F238E27FC236}">
                  <a16:creationId xmlns:a16="http://schemas.microsoft.com/office/drawing/2014/main" id="{9A6B6DCD-4E5F-F64B-AA32-F1043F567CCA}"/>
                </a:ext>
              </a:extLst>
            </p:cNvPr>
            <p:cNvSpPr/>
            <p:nvPr/>
          </p:nvSpPr>
          <p:spPr>
            <a:xfrm>
              <a:off x="2877307" y="971214"/>
              <a:ext cx="1195927" cy="530771"/>
            </a:xfrm>
            <a:prstGeom prst="rect">
              <a:avLst/>
            </a:prstGeom>
            <a:solidFill>
              <a:schemeClr val="tx1">
                <a:alpha val="68000"/>
              </a:schemeClr>
            </a:solidFill>
            <a:effectLst>
              <a:softEdge rad="38100"/>
            </a:effectLst>
          </p:spPr>
          <p:txBody>
            <a:bodyPr wrap="square">
              <a:spAutoFit/>
            </a:bodyPr>
            <a:lstStyle/>
            <a:p>
              <a:pPr marL="171446" indent="-171446" defTabSz="1219170" eaLnBrk="1" hangingPunct="1">
                <a:buFont typeface="Arial" panose="020B0604020202020204" pitchFamily="34" charset="0"/>
                <a:buChar char="•"/>
              </a:pPr>
              <a:r>
                <a:rPr lang="en-US" sz="1333" dirty="0">
                  <a:solidFill>
                    <a:prstClr val="white"/>
                  </a:solidFill>
                  <a:latin typeface="Arial Narrow" panose="020B0604020202020204" pitchFamily="34" charset="0"/>
                  <a:ea typeface="ＭＳ Ｐゴシック" charset="0"/>
                  <a:cs typeface="Arial Narrow" panose="020B0604020202020204" pitchFamily="34" charset="0"/>
                </a:rPr>
                <a:t>Ultra Hi-Fi Lunar Lander Surface Simulator</a:t>
              </a:r>
            </a:p>
          </p:txBody>
        </p:sp>
        <p:sp>
          <p:nvSpPr>
            <p:cNvPr id="49" name="Up Arrow 48">
              <a:extLst>
                <a:ext uri="{FF2B5EF4-FFF2-40B4-BE49-F238E27FC236}">
                  <a16:creationId xmlns:a16="http://schemas.microsoft.com/office/drawing/2014/main" id="{CB6DAADD-2787-AD4D-A3B5-AB528B2D8129}"/>
                </a:ext>
              </a:extLst>
            </p:cNvPr>
            <p:cNvSpPr/>
            <p:nvPr/>
          </p:nvSpPr>
          <p:spPr>
            <a:xfrm flipV="1">
              <a:off x="3595676" y="1392391"/>
              <a:ext cx="257764" cy="1826325"/>
            </a:xfrm>
            <a:prstGeom prst="upArrow">
              <a:avLst/>
            </a:prstGeom>
            <a:gradFill>
              <a:gsLst>
                <a:gs pos="0">
                  <a:schemeClr val="accent1">
                    <a:tint val="100000"/>
                    <a:shade val="100000"/>
                    <a:satMod val="130000"/>
                  </a:schemeClr>
                </a:gs>
                <a:gs pos="100000">
                  <a:srgbClr val="FFC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defTabSz="1219170" eaLnBrk="1" hangingPunct="1"/>
              <a:endParaRPr lang="en-US" sz="2400">
                <a:solidFill>
                  <a:prstClr val="white"/>
                </a:solidFill>
                <a:latin typeface="Arial Narrow" panose="020B0604020202020204" pitchFamily="34" charset="0"/>
                <a:cs typeface="Arial Narrow" panose="020B0604020202020204" pitchFamily="34" charset="0"/>
              </a:endParaRPr>
            </a:p>
          </p:txBody>
        </p:sp>
      </p:grpSp>
      <p:grpSp>
        <p:nvGrpSpPr>
          <p:cNvPr id="53" name="Group 52">
            <a:extLst>
              <a:ext uri="{FF2B5EF4-FFF2-40B4-BE49-F238E27FC236}">
                <a16:creationId xmlns:a16="http://schemas.microsoft.com/office/drawing/2014/main" id="{FC194D44-D596-1B47-B796-1F7E6DE28073}"/>
              </a:ext>
            </a:extLst>
          </p:cNvPr>
          <p:cNvGrpSpPr/>
          <p:nvPr/>
        </p:nvGrpSpPr>
        <p:grpSpPr>
          <a:xfrm>
            <a:off x="6336761" y="768623"/>
            <a:ext cx="1754535" cy="3887869"/>
            <a:chOff x="4752570" y="700670"/>
            <a:chExt cx="1315901" cy="2915902"/>
          </a:xfrm>
        </p:grpSpPr>
        <p:sp>
          <p:nvSpPr>
            <p:cNvPr id="32" name="Rectangle 31">
              <a:extLst>
                <a:ext uri="{FF2B5EF4-FFF2-40B4-BE49-F238E27FC236}">
                  <a16:creationId xmlns:a16="http://schemas.microsoft.com/office/drawing/2014/main" id="{723F951E-9B67-3E4B-9A93-6288657C6CFA}"/>
                </a:ext>
              </a:extLst>
            </p:cNvPr>
            <p:cNvSpPr/>
            <p:nvPr/>
          </p:nvSpPr>
          <p:spPr>
            <a:xfrm>
              <a:off x="4752570" y="700670"/>
              <a:ext cx="1315901" cy="376930"/>
            </a:xfrm>
            <a:prstGeom prst="rect">
              <a:avLst/>
            </a:prstGeom>
            <a:solidFill>
              <a:schemeClr val="tx1">
                <a:alpha val="68000"/>
              </a:schemeClr>
            </a:solidFill>
            <a:effectLst>
              <a:softEdge rad="38100"/>
            </a:effectLst>
          </p:spPr>
          <p:txBody>
            <a:bodyPr wrap="square">
              <a:spAutoFit/>
            </a:bodyPr>
            <a:lstStyle/>
            <a:p>
              <a:pPr marL="171446" indent="-171446" defTabSz="1219170" eaLnBrk="1" hangingPunct="1">
                <a:buFont typeface="Arial" panose="020B0604020202020204" pitchFamily="34" charset="0"/>
                <a:buChar char="•"/>
              </a:pPr>
              <a:r>
                <a:rPr lang="en-US" sz="1333" dirty="0">
                  <a:solidFill>
                    <a:prstClr val="white"/>
                  </a:solidFill>
                  <a:latin typeface="Arial Narrow" panose="020B0604020202020204" pitchFamily="34" charset="0"/>
                  <a:ea typeface="ＭＳ Ｐゴシック" charset="0"/>
                  <a:cs typeface="Arial Narrow" panose="020B0604020202020204" pitchFamily="34" charset="0"/>
                </a:rPr>
                <a:t>HLS Engineering Risk Assessment </a:t>
              </a:r>
            </a:p>
          </p:txBody>
        </p:sp>
        <p:sp>
          <p:nvSpPr>
            <p:cNvPr id="43" name="Up Arrow 42">
              <a:extLst>
                <a:ext uri="{FF2B5EF4-FFF2-40B4-BE49-F238E27FC236}">
                  <a16:creationId xmlns:a16="http://schemas.microsoft.com/office/drawing/2014/main" id="{0D8E665D-6BB6-AC4C-9E2E-7A0D4F54BDBF}"/>
                </a:ext>
              </a:extLst>
            </p:cNvPr>
            <p:cNvSpPr/>
            <p:nvPr/>
          </p:nvSpPr>
          <p:spPr>
            <a:xfrm flipV="1">
              <a:off x="5210069" y="1140173"/>
              <a:ext cx="224408" cy="2010450"/>
            </a:xfrm>
            <a:prstGeom prst="upArrow">
              <a:avLst/>
            </a:prstGeom>
            <a:gradFill>
              <a:gsLst>
                <a:gs pos="0">
                  <a:schemeClr val="accent1">
                    <a:tint val="100000"/>
                    <a:shade val="100000"/>
                    <a:satMod val="130000"/>
                  </a:schemeClr>
                </a:gs>
                <a:gs pos="100000">
                  <a:srgbClr val="FFC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defTabSz="1219170" eaLnBrk="1" hangingPunct="1"/>
              <a:endParaRPr lang="en-US" sz="2400">
                <a:solidFill>
                  <a:prstClr val="white"/>
                </a:solidFill>
                <a:latin typeface="Arial Narrow" panose="020B0604020202020204" pitchFamily="34" charset="0"/>
                <a:cs typeface="Arial Narrow" panose="020B0604020202020204" pitchFamily="34" charset="0"/>
              </a:endParaRPr>
            </a:p>
          </p:txBody>
        </p:sp>
        <p:sp>
          <p:nvSpPr>
            <p:cNvPr id="50" name="Rounded Rectangle 49">
              <a:extLst>
                <a:ext uri="{FF2B5EF4-FFF2-40B4-BE49-F238E27FC236}">
                  <a16:creationId xmlns:a16="http://schemas.microsoft.com/office/drawing/2014/main" id="{4A572B47-3E99-BD44-AAC8-1FDB874B6B62}"/>
                </a:ext>
              </a:extLst>
            </p:cNvPr>
            <p:cNvSpPr/>
            <p:nvPr/>
          </p:nvSpPr>
          <p:spPr>
            <a:xfrm>
              <a:off x="5068225" y="3164077"/>
              <a:ext cx="500247" cy="452495"/>
            </a:xfrm>
            <a:prstGeom prst="roundRect">
              <a:avLst/>
            </a:prstGeom>
            <a:noFill/>
            <a:ln w="12700">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1219170" eaLnBrk="1" hangingPunct="1"/>
              <a:endParaRPr lang="en-US" sz="2400" dirty="0">
                <a:solidFill>
                  <a:prstClr val="white"/>
                </a:solidFill>
                <a:highlight>
                  <a:srgbClr val="FFFF00"/>
                </a:highlight>
                <a:latin typeface="Arial Narrow" panose="020B0604020202020204" pitchFamily="34" charset="0"/>
                <a:cs typeface="Arial Narrow" panose="020B0604020202020204" pitchFamily="34" charset="0"/>
              </a:endParaRPr>
            </a:p>
          </p:txBody>
        </p:sp>
      </p:grpSp>
      <p:grpSp>
        <p:nvGrpSpPr>
          <p:cNvPr id="11" name="Group 10">
            <a:extLst>
              <a:ext uri="{FF2B5EF4-FFF2-40B4-BE49-F238E27FC236}">
                <a16:creationId xmlns:a16="http://schemas.microsoft.com/office/drawing/2014/main" id="{1D44A09E-B568-D948-8CFA-7E3E55A319BB}"/>
              </a:ext>
            </a:extLst>
          </p:cNvPr>
          <p:cNvGrpSpPr/>
          <p:nvPr/>
        </p:nvGrpSpPr>
        <p:grpSpPr>
          <a:xfrm>
            <a:off x="261735" y="4492932"/>
            <a:ext cx="1465464" cy="707695"/>
            <a:chOff x="8304590" y="3245252"/>
            <a:chExt cx="1099098" cy="530771"/>
          </a:xfrm>
        </p:grpSpPr>
        <p:sp>
          <p:nvSpPr>
            <p:cNvPr id="58" name="Rectangle 57">
              <a:extLst>
                <a:ext uri="{FF2B5EF4-FFF2-40B4-BE49-F238E27FC236}">
                  <a16:creationId xmlns:a16="http://schemas.microsoft.com/office/drawing/2014/main" id="{A637318F-C215-8A47-9427-C111AD88BA6E}"/>
                </a:ext>
              </a:extLst>
            </p:cNvPr>
            <p:cNvSpPr/>
            <p:nvPr/>
          </p:nvSpPr>
          <p:spPr>
            <a:xfrm>
              <a:off x="8304590" y="3245252"/>
              <a:ext cx="977755" cy="530771"/>
            </a:xfrm>
            <a:prstGeom prst="rect">
              <a:avLst/>
            </a:prstGeom>
            <a:solidFill>
              <a:schemeClr val="tx1">
                <a:alpha val="68000"/>
              </a:schemeClr>
            </a:solidFill>
            <a:effectLst>
              <a:softEdge rad="38100"/>
            </a:effectLst>
          </p:spPr>
          <p:txBody>
            <a:bodyPr wrap="square">
              <a:spAutoFit/>
            </a:bodyPr>
            <a:lstStyle/>
            <a:p>
              <a:pPr marL="171446" indent="-171446" defTabSz="1219170" eaLnBrk="1" fontAlgn="t" hangingPunct="1">
                <a:buFont typeface="Arial" panose="020B0604020202020204" pitchFamily="34" charset="0"/>
                <a:buChar char="•"/>
              </a:pPr>
              <a:r>
                <a:rPr lang="en-US" sz="1333" dirty="0">
                  <a:solidFill>
                    <a:prstClr val="white"/>
                  </a:solidFill>
                  <a:latin typeface="Arial Narrow" panose="020B0604020202020204" pitchFamily="34" charset="0"/>
                  <a:ea typeface="ＭＳ Ｐゴシック" charset="0"/>
                  <a:cs typeface="Arial Narrow" panose="020B0604020202020204" pitchFamily="34" charset="0"/>
                </a:rPr>
                <a:t>Lunar science enabled by SSERVI</a:t>
              </a:r>
            </a:p>
          </p:txBody>
        </p:sp>
        <p:sp>
          <p:nvSpPr>
            <p:cNvPr id="59" name="Up Arrow 58">
              <a:extLst>
                <a:ext uri="{FF2B5EF4-FFF2-40B4-BE49-F238E27FC236}">
                  <a16:creationId xmlns:a16="http://schemas.microsoft.com/office/drawing/2014/main" id="{F6230C33-7BD4-9744-8D6F-C5DD3B1E0A60}"/>
                </a:ext>
              </a:extLst>
            </p:cNvPr>
            <p:cNvSpPr/>
            <p:nvPr/>
          </p:nvSpPr>
          <p:spPr>
            <a:xfrm rot="16200000" flipV="1">
              <a:off x="9161703" y="3421732"/>
              <a:ext cx="237744" cy="246227"/>
            </a:xfrm>
            <a:prstGeom prst="upArrow">
              <a:avLst/>
            </a:prstGeom>
            <a:gradFill>
              <a:gsLst>
                <a:gs pos="0">
                  <a:schemeClr val="accent1">
                    <a:tint val="100000"/>
                    <a:shade val="100000"/>
                    <a:satMod val="130000"/>
                  </a:schemeClr>
                </a:gs>
                <a:gs pos="100000">
                  <a:srgbClr val="FFC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defTabSz="1219170" eaLnBrk="1" hangingPunct="1"/>
              <a:endParaRPr lang="en-US" sz="2400">
                <a:solidFill>
                  <a:prstClr val="white"/>
                </a:solidFill>
                <a:latin typeface="Arial Narrow" panose="020B0604020202020204" pitchFamily="34" charset="0"/>
                <a:cs typeface="Arial Narrow" panose="020B0604020202020204" pitchFamily="34" charset="0"/>
              </a:endParaRPr>
            </a:p>
          </p:txBody>
        </p:sp>
      </p:grpSp>
      <p:sp>
        <p:nvSpPr>
          <p:cNvPr id="57" name="TextBox 56">
            <a:extLst>
              <a:ext uri="{FF2B5EF4-FFF2-40B4-BE49-F238E27FC236}">
                <a16:creationId xmlns:a16="http://schemas.microsoft.com/office/drawing/2014/main" id="{17289240-FF0E-0840-9102-B25CDF0F6065}"/>
              </a:ext>
            </a:extLst>
          </p:cNvPr>
          <p:cNvSpPr txBox="1"/>
          <p:nvPr/>
        </p:nvSpPr>
        <p:spPr>
          <a:xfrm>
            <a:off x="203200" y="576791"/>
            <a:ext cx="3555782" cy="420564"/>
          </a:xfrm>
          <a:prstGeom prst="rect">
            <a:avLst/>
          </a:prstGeom>
          <a:noFill/>
        </p:spPr>
        <p:txBody>
          <a:bodyPr wrap="none" rtlCol="0">
            <a:spAutoFit/>
          </a:bodyPr>
          <a:lstStyle/>
          <a:p>
            <a:pPr defTabSz="1219170" eaLnBrk="1" hangingPunct="1"/>
            <a:r>
              <a:rPr lang="en-US" sz="2133" dirty="0">
                <a:solidFill>
                  <a:srgbClr val="FFC000"/>
                </a:solidFill>
                <a:latin typeface="Arial Narrow" panose="020B0604020202020204" pitchFamily="34" charset="0"/>
                <a:ea typeface="ＭＳ Ｐゴシック" charset="0"/>
                <a:cs typeface="Arial Narrow" panose="020B0604020202020204" pitchFamily="34" charset="0"/>
              </a:rPr>
              <a:t>List of some Enabling Capabilities</a:t>
            </a:r>
          </a:p>
        </p:txBody>
      </p:sp>
      <p:pic>
        <p:nvPicPr>
          <p:cNvPr id="56" name="Picture 55">
            <a:extLst>
              <a:ext uri="{FF2B5EF4-FFF2-40B4-BE49-F238E27FC236}">
                <a16:creationId xmlns:a16="http://schemas.microsoft.com/office/drawing/2014/main" id="{1750AC1F-238A-4D45-A2F0-F366EC0B49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5461" y="0"/>
            <a:ext cx="783489" cy="707136"/>
          </a:xfrm>
          <a:prstGeom prst="rect">
            <a:avLst/>
          </a:prstGeom>
        </p:spPr>
      </p:pic>
      <p:sp>
        <p:nvSpPr>
          <p:cNvPr id="61" name="Text Box 16">
            <a:extLst>
              <a:ext uri="{FF2B5EF4-FFF2-40B4-BE49-F238E27FC236}">
                <a16:creationId xmlns:a16="http://schemas.microsoft.com/office/drawing/2014/main" id="{8EDD542A-7918-424B-A01F-3EE656707210}"/>
              </a:ext>
            </a:extLst>
          </p:cNvPr>
          <p:cNvSpPr txBox="1">
            <a:spLocks noChangeArrowheads="1"/>
          </p:cNvSpPr>
          <p:nvPr/>
        </p:nvSpPr>
        <p:spPr bwMode="auto">
          <a:xfrm>
            <a:off x="8610600" y="6629400"/>
            <a:ext cx="27432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9pPr>
          </a:lstStyle>
          <a:p>
            <a:pPr algn="r" eaLnBrk="1" hangingPunct="1">
              <a:lnSpc>
                <a:spcPct val="100000"/>
              </a:lnSpc>
            </a:pPr>
            <a:fld id="{F953BEDF-4AFE-5943-8C0F-B1109ACD12ED}" type="slidenum">
              <a:rPr lang="en-US" altLang="en-US" sz="1400">
                <a:solidFill>
                  <a:schemeClr val="bg1">
                    <a:lumMod val="85000"/>
                  </a:schemeClr>
                </a:solidFill>
                <a:latin typeface="Calibri" panose="020F0502020204030204" pitchFamily="34" charset="0"/>
              </a:rPr>
              <a:pPr algn="r" eaLnBrk="1" hangingPunct="1">
                <a:lnSpc>
                  <a:spcPct val="100000"/>
                </a:lnSpc>
              </a:pPr>
              <a:t>5</a:t>
            </a:fld>
            <a:endParaRPr lang="en-US" altLang="en-US" sz="1400" dirty="0">
              <a:solidFill>
                <a:schemeClr val="bg1">
                  <a:lumMod val="85000"/>
                </a:schemeClr>
              </a:solidFill>
              <a:latin typeface="Calibri" panose="020F0502020204030204" pitchFamily="34" charset="0"/>
            </a:endParaRPr>
          </a:p>
        </p:txBody>
      </p:sp>
      <p:sp>
        <p:nvSpPr>
          <p:cNvPr id="62" name="Date Placeholder 1">
            <a:extLst>
              <a:ext uri="{FF2B5EF4-FFF2-40B4-BE49-F238E27FC236}">
                <a16:creationId xmlns:a16="http://schemas.microsoft.com/office/drawing/2014/main" id="{FCF69398-7832-7C45-91DB-CAEC33F6109E}"/>
              </a:ext>
            </a:extLst>
          </p:cNvPr>
          <p:cNvSpPr txBox="1">
            <a:spLocks/>
          </p:cNvSpPr>
          <p:nvPr/>
        </p:nvSpPr>
        <p:spPr bwMode="auto">
          <a:xfrm>
            <a:off x="838200" y="6629400"/>
            <a:ext cx="2741613" cy="363538"/>
          </a:xfrm>
          <a:prstGeom prst="rect">
            <a:avLst/>
          </a:prstGeom>
          <a:noFill/>
          <a:ln>
            <a:noFill/>
          </a:ln>
          <a:effectLst/>
        </p:spPr>
        <p:txBody>
          <a:bodyPr vert="horz" wrap="square" lIns="90000" tIns="45000" rIns="90000" bIns="45000" numCol="1" anchor="t" anchorCtr="0" compatLnSpc="1">
            <a:prstTxWarp prst="textNoShape">
              <a:avLst/>
            </a:prstTxWarp>
          </a:bodyPr>
          <a:lstStyle>
            <a:defPPr>
              <a:defRPr lang="en-GB"/>
            </a:defPPr>
            <a:lvl1pPr algn="l" defTabSz="457200" rtl="0" eaLnBrk="1" fontAlgn="base" hangingPunct="1">
              <a:lnSpc>
                <a:spcPct val="100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Lst>
              <a:defRPr kern="1200">
                <a:solidFill>
                  <a:srgbClr val="000000"/>
                </a:solidFill>
                <a:latin typeface="+mj-lt"/>
                <a:ea typeface="+mn-ea"/>
                <a:cs typeface="Times New Roman" panose="02020603050405020304" pitchFamily="18" charset="0"/>
              </a:defRPr>
            </a:lvl1pPr>
            <a:lvl2pPr marL="742950" indent="-28575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2pPr>
            <a:lvl3pPr marL="11430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3pPr>
            <a:lvl4pPr marL="16002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4pPr>
            <a:lvl5pPr marL="20574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9pPr>
          </a:lstStyle>
          <a:p>
            <a:pPr>
              <a:defRPr/>
            </a:pPr>
            <a:r>
              <a:rPr lang="en-US" altLang="en-US" sz="1400">
                <a:solidFill>
                  <a:schemeClr val="bg1">
                    <a:lumMod val="85000"/>
                  </a:schemeClr>
                </a:solidFill>
              </a:rPr>
              <a:t>9/29/2020</a:t>
            </a:r>
            <a:endParaRPr lang="en-US" altLang="en-US" sz="1400" dirty="0">
              <a:solidFill>
                <a:schemeClr val="bg1">
                  <a:lumMod val="85000"/>
                </a:schemeClr>
              </a:solidFill>
            </a:endParaRPr>
          </a:p>
        </p:txBody>
      </p:sp>
      <p:sp>
        <p:nvSpPr>
          <p:cNvPr id="63" name="Footer Placeholder 2">
            <a:extLst>
              <a:ext uri="{FF2B5EF4-FFF2-40B4-BE49-F238E27FC236}">
                <a16:creationId xmlns:a16="http://schemas.microsoft.com/office/drawing/2014/main" id="{B5EC5140-A3E5-8849-91E3-62FDBA8E8E3B}"/>
              </a:ext>
            </a:extLst>
          </p:cNvPr>
          <p:cNvSpPr txBox="1">
            <a:spLocks/>
          </p:cNvSpPr>
          <p:nvPr/>
        </p:nvSpPr>
        <p:spPr bwMode="auto">
          <a:xfrm>
            <a:off x="4038600" y="6629400"/>
            <a:ext cx="4113213" cy="363538"/>
          </a:xfrm>
          <a:prstGeom prst="rect">
            <a:avLst/>
          </a:prstGeom>
          <a:noFill/>
          <a:ln>
            <a:noFill/>
          </a:ln>
          <a:effectLst/>
        </p:spPr>
        <p:txBody>
          <a:bodyPr vert="horz" wrap="square" lIns="90000" tIns="45000" rIns="90000" bIns="45000" numCol="1" anchor="t" anchorCtr="0" compatLnSpc="1">
            <a:prstTxWarp prst="textNoShape">
              <a:avLst/>
            </a:prstTxWarp>
          </a:bodyPr>
          <a:lstStyle>
            <a:defPPr>
              <a:defRPr lang="en-GB"/>
            </a:defPPr>
            <a:lvl1pPr algn="l" defTabSz="457200" rtl="0" eaLnBrk="1" fontAlgn="base" hangingPunct="1">
              <a:lnSpc>
                <a:spcPct val="100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 pos="3619500" algn="l"/>
                <a:tab pos="4343400" algn="l"/>
              </a:tabLst>
              <a:defRPr b="1" kern="1200">
                <a:solidFill>
                  <a:srgbClr val="000000"/>
                </a:solidFill>
                <a:latin typeface="+mj-lt"/>
                <a:ea typeface="+mn-ea"/>
                <a:cs typeface="Times New Roman" panose="02020603050405020304" pitchFamily="18" charset="0"/>
              </a:defRPr>
            </a:lvl1pPr>
            <a:lvl2pPr marL="742950" indent="-28575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2pPr>
            <a:lvl3pPr marL="11430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3pPr>
            <a:lvl4pPr marL="16002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4pPr>
            <a:lvl5pPr marL="20574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9pPr>
          </a:lstStyle>
          <a:p>
            <a:pPr algn="ctr">
              <a:defRPr/>
            </a:pPr>
            <a:r>
              <a:rPr lang="en-US" altLang="en-US" sz="1200" b="0" dirty="0">
                <a:solidFill>
                  <a:schemeClr val="bg1">
                    <a:lumMod val="85000"/>
                  </a:schemeClr>
                </a:solidFill>
              </a:rPr>
              <a:t>NASA Ames-JAXA B2B for Space </a:t>
            </a:r>
            <a:r>
              <a:rPr lang="en-US" altLang="en-US" sz="1200" b="0" dirty="0" err="1">
                <a:solidFill>
                  <a:schemeClr val="bg1">
                    <a:lumMod val="85000"/>
                  </a:schemeClr>
                </a:solidFill>
              </a:rPr>
              <a:t>Innov</a:t>
            </a:r>
            <a:endParaRPr lang="en-US" altLang="en-US" sz="1200" b="0" dirty="0">
              <a:solidFill>
                <a:schemeClr val="bg1">
                  <a:lumMod val="85000"/>
                </a:schemeClr>
              </a:solidFill>
            </a:endParaRPr>
          </a:p>
        </p:txBody>
      </p:sp>
    </p:spTree>
    <p:extLst>
      <p:ext uri="{BB962C8B-B14F-4D97-AF65-F5344CB8AC3E}">
        <p14:creationId xmlns:p14="http://schemas.microsoft.com/office/powerpoint/2010/main" val="399086542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childTnLst>
                                </p:cTn>
                              </p:par>
                            </p:childTnLst>
                          </p:cTn>
                        </p:par>
                        <p:par>
                          <p:cTn id="29" fill="hold">
                            <p:stCondLst>
                              <p:cond delay="1000"/>
                            </p:stCondLst>
                            <p:childTnLst>
                              <p:par>
                                <p:cTn id="30" presetID="10" presetClass="entr" presetSubtype="0"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childTnLst>
                                </p:cTn>
                              </p:par>
                            </p:childTnLst>
                          </p:cTn>
                        </p:par>
                        <p:par>
                          <p:cTn id="33" fill="hold">
                            <p:stCondLst>
                              <p:cond delay="1500"/>
                            </p:stCondLst>
                            <p:childTnLst>
                              <p:par>
                                <p:cTn id="34" presetID="10" presetClass="entr" presetSubtype="0"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51"/>
                                        </p:tgtEl>
                                        <p:attrNameLst>
                                          <p:attrName>style.visibility</p:attrName>
                                        </p:attrNameLst>
                                      </p:cBhvr>
                                      <p:to>
                                        <p:strVal val="visible"/>
                                      </p:to>
                                    </p:set>
                                    <p:animEffect transition="in" filter="fade">
                                      <p:cBhvr>
                                        <p:cTn id="41" dur="500"/>
                                        <p:tgtEl>
                                          <p:spTgt spid="51"/>
                                        </p:tgtEl>
                                      </p:cBhvr>
                                    </p:animEffect>
                                  </p:childTnLst>
                                </p:cTn>
                              </p:par>
                            </p:childTnLst>
                          </p:cTn>
                        </p:par>
                        <p:par>
                          <p:cTn id="42" fill="hold">
                            <p:stCondLst>
                              <p:cond delay="500"/>
                            </p:stCondLst>
                            <p:childTnLst>
                              <p:par>
                                <p:cTn id="43" presetID="10" presetClass="entr" presetSubtype="0" fill="hold" nodeType="afterEffect">
                                  <p:stCondLst>
                                    <p:cond delay="0"/>
                                  </p:stCondLst>
                                  <p:childTnLst>
                                    <p:set>
                                      <p:cBhvr>
                                        <p:cTn id="44" dur="1" fill="hold">
                                          <p:stCondLst>
                                            <p:cond delay="0"/>
                                          </p:stCondLst>
                                        </p:cTn>
                                        <p:tgtEl>
                                          <p:spTgt spid="52"/>
                                        </p:tgtEl>
                                        <p:attrNameLst>
                                          <p:attrName>style.visibility</p:attrName>
                                        </p:attrNameLst>
                                      </p:cBhvr>
                                      <p:to>
                                        <p:strVal val="visible"/>
                                      </p:to>
                                    </p:set>
                                    <p:animEffect transition="in" filter="fade">
                                      <p:cBhvr>
                                        <p:cTn id="45" dur="500"/>
                                        <p:tgtEl>
                                          <p:spTgt spid="52"/>
                                        </p:tgtEl>
                                      </p:cBhvr>
                                    </p:animEffect>
                                  </p:childTnLst>
                                </p:cTn>
                              </p:par>
                            </p:childTnLst>
                          </p:cTn>
                        </p:par>
                        <p:par>
                          <p:cTn id="46" fill="hold">
                            <p:stCondLst>
                              <p:cond delay="1000"/>
                            </p:stCondLst>
                            <p:childTnLst>
                              <p:par>
                                <p:cTn id="47" presetID="10" presetClass="entr" presetSubtype="0" fill="hold" nodeType="after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fade">
                                      <p:cBhvr>
                                        <p:cTn id="49" dur="500"/>
                                        <p:tgtEl>
                                          <p:spTgt spid="53"/>
                                        </p:tgtEl>
                                      </p:cBhvr>
                                    </p:animEffect>
                                  </p:childTnLst>
                                </p:cTn>
                              </p:par>
                            </p:childTnLst>
                          </p:cTn>
                        </p:par>
                        <p:par>
                          <p:cTn id="50" fill="hold">
                            <p:stCondLst>
                              <p:cond delay="1500"/>
                            </p:stCondLst>
                            <p:childTnLst>
                              <p:par>
                                <p:cTn id="51" presetID="10" presetClass="entr" presetSubtype="0" fill="hold" nodeType="after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fade">
                                      <p:cBhvr>
                                        <p:cTn id="53" dur="500"/>
                                        <p:tgtEl>
                                          <p:spTgt spid="54"/>
                                        </p:tgtEl>
                                      </p:cBhvr>
                                    </p:animEffect>
                                  </p:childTnLst>
                                </p:cTn>
                              </p:par>
                            </p:childTnLst>
                          </p:cTn>
                        </p:par>
                        <p:par>
                          <p:cTn id="54" fill="hold">
                            <p:stCondLst>
                              <p:cond delay="2000"/>
                            </p:stCondLst>
                            <p:childTnLst>
                              <p:par>
                                <p:cTn id="55" presetID="10" presetClass="entr" presetSubtype="0" fill="hold" nodeType="afterEffect">
                                  <p:stCondLst>
                                    <p:cond delay="0"/>
                                  </p:stCondLst>
                                  <p:childTnLst>
                                    <p:set>
                                      <p:cBhvr>
                                        <p:cTn id="56" dur="1" fill="hold">
                                          <p:stCondLst>
                                            <p:cond delay="0"/>
                                          </p:stCondLst>
                                        </p:cTn>
                                        <p:tgtEl>
                                          <p:spTgt spid="55"/>
                                        </p:tgtEl>
                                        <p:attrNameLst>
                                          <p:attrName>style.visibility</p:attrName>
                                        </p:attrNameLst>
                                      </p:cBhvr>
                                      <p:to>
                                        <p:strVal val="visible"/>
                                      </p:to>
                                    </p:set>
                                    <p:animEffect transition="in" filter="fade">
                                      <p:cBhvr>
                                        <p:cTn id="5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5" name="Picture 1">
            <a:extLst>
              <a:ext uri="{FF2B5EF4-FFF2-40B4-BE49-F238E27FC236}">
                <a16:creationId xmlns:a16="http://schemas.microsoft.com/office/drawing/2014/main" id="{6D23E837-5EE5-2F49-895D-6779CB102F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 y="-152400"/>
            <a:ext cx="12185650" cy="6858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7106" name="Rectangle 2">
            <a:extLst>
              <a:ext uri="{FF2B5EF4-FFF2-40B4-BE49-F238E27FC236}">
                <a16:creationId xmlns:a16="http://schemas.microsoft.com/office/drawing/2014/main" id="{579455F8-81B2-764D-ACB5-C0A155D30756}"/>
              </a:ext>
            </a:extLst>
          </p:cNvPr>
          <p:cNvSpPr>
            <a:spLocks noGrp="1" noChangeArrowheads="1"/>
          </p:cNvSpPr>
          <p:nvPr>
            <p:ph type="title" idx="4294967295"/>
          </p:nvPr>
        </p:nvSpPr>
        <p:spPr>
          <a:xfrm>
            <a:off x="838200" y="365125"/>
            <a:ext cx="10515600" cy="892175"/>
          </a:xfrm>
        </p:spPr>
        <p:txBody>
          <a:bodyPr/>
          <a:lstStyle/>
          <a:p>
            <a:pPr algn="r" eaLnBrk="1" hangingPunct="1">
              <a:lnSpc>
                <a:spcPct val="9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en-US" altLang="en-US" sz="3200" b="1">
                <a:solidFill>
                  <a:srgbClr val="FFFFFF"/>
                </a:solidFill>
                <a:latin typeface="Arial" panose="020B0604020202020204" pitchFamily="34" charset="0"/>
              </a:rPr>
              <a:t>Human Landing System</a:t>
            </a:r>
          </a:p>
        </p:txBody>
      </p:sp>
      <p:sp>
        <p:nvSpPr>
          <p:cNvPr id="47107" name="Text Box 3">
            <a:extLst>
              <a:ext uri="{FF2B5EF4-FFF2-40B4-BE49-F238E27FC236}">
                <a16:creationId xmlns:a16="http://schemas.microsoft.com/office/drawing/2014/main" id="{6B8C76DE-5CC8-4642-AD37-23D12B22ECF7}"/>
              </a:ext>
            </a:extLst>
          </p:cNvPr>
          <p:cNvSpPr txBox="1">
            <a:spLocks noChangeArrowheads="1"/>
          </p:cNvSpPr>
          <p:nvPr/>
        </p:nvSpPr>
        <p:spPr bwMode="auto">
          <a:xfrm>
            <a:off x="4876800" y="1246188"/>
            <a:ext cx="6477000" cy="4981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228600" indent="-227013">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chemeClr val="tx1"/>
                </a:solidFill>
                <a:latin typeface="Arial" panose="020B0604020202020204" pitchFamily="34" charset="0"/>
                <a:cs typeface="Times New Roman" panose="02020603050405020304" pitchFamily="18" charset="0"/>
              </a:defRPr>
            </a:lvl9pPr>
          </a:lstStyle>
          <a:p>
            <a:pPr eaLnBrk="1" hangingPunct="1">
              <a:lnSpc>
                <a:spcPct val="100000"/>
              </a:lnSpc>
              <a:spcBef>
                <a:spcPts val="1000"/>
              </a:spcBef>
              <a:spcAft>
                <a:spcPts val="1425"/>
              </a:spcAft>
              <a:buClr>
                <a:srgbClr val="FFFFFF"/>
              </a:buClr>
              <a:buSzPct val="45000"/>
              <a:buFont typeface="Arial" panose="020B0604020202020204" pitchFamily="34" charset="0"/>
              <a:buChar char="•"/>
            </a:pPr>
            <a:r>
              <a:rPr lang="en-US" altLang="en-US" dirty="0">
                <a:solidFill>
                  <a:srgbClr val="FFFFFF"/>
                </a:solidFill>
              </a:rPr>
              <a:t>Broad Agency procurement for rapid development and crewed demonstration to return humans to the lunar surface by 2024 </a:t>
            </a:r>
          </a:p>
          <a:p>
            <a:pPr eaLnBrk="1" hangingPunct="1">
              <a:lnSpc>
                <a:spcPct val="100000"/>
              </a:lnSpc>
              <a:spcBef>
                <a:spcPts val="1000"/>
              </a:spcBef>
              <a:spcAft>
                <a:spcPts val="1425"/>
              </a:spcAft>
              <a:buClr>
                <a:srgbClr val="FFFFFF"/>
              </a:buClr>
              <a:buSzPct val="45000"/>
              <a:buFont typeface="Arial" panose="020B0604020202020204" pitchFamily="34" charset="0"/>
              <a:buChar char="•"/>
            </a:pPr>
            <a:r>
              <a:rPr lang="en-US" altLang="en-US" dirty="0">
                <a:solidFill>
                  <a:srgbClr val="FFFFFF"/>
                </a:solidFill>
              </a:rPr>
              <a:t>Leveraging commercial capabilities to the maximum extent possible</a:t>
            </a:r>
          </a:p>
          <a:p>
            <a:pPr eaLnBrk="1" hangingPunct="1">
              <a:lnSpc>
                <a:spcPct val="100000"/>
              </a:lnSpc>
              <a:spcBef>
                <a:spcPts val="1000"/>
              </a:spcBef>
              <a:spcAft>
                <a:spcPts val="1425"/>
              </a:spcAft>
              <a:buClr>
                <a:srgbClr val="FFFFFF"/>
              </a:buClr>
              <a:buSzPct val="45000"/>
              <a:buFont typeface="Arial" panose="020B0604020202020204" pitchFamily="34" charset="0"/>
              <a:buChar char="•"/>
            </a:pPr>
            <a:r>
              <a:rPr lang="en-US" altLang="en-US" dirty="0">
                <a:solidFill>
                  <a:srgbClr val="FFFFFF"/>
                </a:solidFill>
              </a:rPr>
              <a:t>NASA will not take ownership of the HLS hardware/software</a:t>
            </a:r>
          </a:p>
          <a:p>
            <a:pPr eaLnBrk="1" hangingPunct="1">
              <a:lnSpc>
                <a:spcPct val="100000"/>
              </a:lnSpc>
              <a:spcBef>
                <a:spcPts val="1000"/>
              </a:spcBef>
              <a:spcAft>
                <a:spcPts val="1425"/>
              </a:spcAft>
              <a:buClr>
                <a:srgbClr val="FFFFFF"/>
              </a:buClr>
              <a:buSzPct val="45000"/>
              <a:buFont typeface="Arial" panose="020B0604020202020204" pitchFamily="34" charset="0"/>
              <a:buChar char="•"/>
            </a:pPr>
            <a:r>
              <a:rPr lang="en-US" altLang="en-US" dirty="0">
                <a:solidFill>
                  <a:srgbClr val="FFFFFF"/>
                </a:solidFill>
              </a:rPr>
              <a:t>HLS will launch as commercial cargo; checkout and testing will occur on orbit prior to any crew launch and egress</a:t>
            </a:r>
          </a:p>
          <a:p>
            <a:pPr eaLnBrk="1" hangingPunct="1">
              <a:lnSpc>
                <a:spcPct val="100000"/>
              </a:lnSpc>
              <a:spcBef>
                <a:spcPts val="1000"/>
              </a:spcBef>
              <a:spcAft>
                <a:spcPts val="1425"/>
              </a:spcAft>
              <a:buClr>
                <a:srgbClr val="FFFFFF"/>
              </a:buClr>
              <a:buSzPct val="45000"/>
              <a:buFont typeface="Arial" panose="020B0604020202020204" pitchFamily="34" charset="0"/>
              <a:buChar char="•"/>
            </a:pPr>
            <a:r>
              <a:rPr lang="en-US" altLang="en-US" dirty="0">
                <a:solidFill>
                  <a:srgbClr val="FFFFFF"/>
                </a:solidFill>
              </a:rPr>
              <a:t>NASA provides certification and technical expertise</a:t>
            </a:r>
          </a:p>
        </p:txBody>
      </p:sp>
      <p:sp>
        <p:nvSpPr>
          <p:cNvPr id="47108" name="Text Box 4">
            <a:extLst>
              <a:ext uri="{FF2B5EF4-FFF2-40B4-BE49-F238E27FC236}">
                <a16:creationId xmlns:a16="http://schemas.microsoft.com/office/drawing/2014/main" id="{8746A71D-38A4-EC4C-ADFC-6CC28F0DB491}"/>
              </a:ext>
            </a:extLst>
          </p:cNvPr>
          <p:cNvSpPr txBox="1">
            <a:spLocks noChangeArrowheads="1"/>
          </p:cNvSpPr>
          <p:nvPr/>
        </p:nvSpPr>
        <p:spPr bwMode="auto">
          <a:xfrm>
            <a:off x="8610600" y="6356350"/>
            <a:ext cx="27432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9pPr>
          </a:lstStyle>
          <a:p>
            <a:pPr algn="r" eaLnBrk="1" hangingPunct="1">
              <a:lnSpc>
                <a:spcPct val="100000"/>
              </a:lnSpc>
            </a:pPr>
            <a:fld id="{1C13CA76-E93C-B64A-92C5-6224B9C68202}" type="slidenum">
              <a:rPr lang="en-US" altLang="en-US" sz="1000">
                <a:solidFill>
                  <a:srgbClr val="000000"/>
                </a:solidFill>
              </a:rPr>
              <a:pPr algn="r" eaLnBrk="1" hangingPunct="1">
                <a:lnSpc>
                  <a:spcPct val="100000"/>
                </a:lnSpc>
              </a:pPr>
              <a:t>6</a:t>
            </a:fld>
            <a:endParaRPr lang="en-US" altLang="en-US" sz="1000">
              <a:solidFill>
                <a:srgbClr val="000000"/>
              </a:solidFill>
            </a:endParaRPr>
          </a:p>
        </p:txBody>
      </p:sp>
      <p:sp>
        <p:nvSpPr>
          <p:cNvPr id="47109" name="Rectangle 5">
            <a:extLst>
              <a:ext uri="{FF2B5EF4-FFF2-40B4-BE49-F238E27FC236}">
                <a16:creationId xmlns:a16="http://schemas.microsoft.com/office/drawing/2014/main" id="{DB016867-4736-4C46-985A-59963C31B83C}"/>
              </a:ext>
            </a:extLst>
          </p:cNvPr>
          <p:cNvSpPr>
            <a:spLocks noChangeArrowheads="1"/>
          </p:cNvSpPr>
          <p:nvPr/>
        </p:nvSpPr>
        <p:spPr bwMode="auto">
          <a:xfrm>
            <a:off x="0" y="5868988"/>
            <a:ext cx="12185650" cy="700087"/>
          </a:xfrm>
          <a:prstGeom prst="rect">
            <a:avLst/>
          </a:prstGeom>
          <a:gradFill rotWithShape="0">
            <a:gsLst>
              <a:gs pos="0">
                <a:srgbClr val="000000"/>
              </a:gs>
              <a:gs pos="50000">
                <a:srgbClr val="FFC000"/>
              </a:gs>
              <a:gs pos="100000">
                <a:srgbClr val="000000"/>
              </a:gs>
            </a:gsLst>
            <a:lin ang="10800000" scaled="1"/>
          </a:gradFill>
          <a:ln>
            <a:noFill/>
          </a:ln>
          <a:effectLst/>
          <a:extLst>
            <a:ext uri="{91240B29-F687-4F45-9708-019B960494DF}">
              <a14:hiddenLine xmlns:a14="http://schemas.microsoft.com/office/drawing/2010/main" w="19080">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solidFill>
                  <a:schemeClr val="tx1"/>
                </a:solidFill>
                <a:latin typeface="Arial" panose="020B0604020202020204" pitchFamily="34" charset="0"/>
                <a:cs typeface="Times New Roman" panose="02020603050405020304" pitchFamily="18" charset="0"/>
              </a:defRPr>
            </a:lvl9pPr>
          </a:lstStyle>
          <a:p>
            <a:pPr algn="ctr" eaLnBrk="1" hangingPunct="1">
              <a:lnSpc>
                <a:spcPct val="100000"/>
              </a:lnSpc>
            </a:pPr>
            <a:r>
              <a:rPr lang="en-US" altLang="en-US" sz="2000" i="1" dirty="0">
                <a:solidFill>
                  <a:srgbClr val="FFFFFF"/>
                </a:solidFill>
              </a:rPr>
              <a:t>The HLS plan is to leverage the speed and operating models of the commercial space industry while applying NASA expertise to ensure safety and mission success</a:t>
            </a:r>
          </a:p>
        </p:txBody>
      </p:sp>
      <p:sp>
        <p:nvSpPr>
          <p:cNvPr id="8" name="Text Box 16">
            <a:extLst>
              <a:ext uri="{FF2B5EF4-FFF2-40B4-BE49-F238E27FC236}">
                <a16:creationId xmlns:a16="http://schemas.microsoft.com/office/drawing/2014/main" id="{59D106AA-E136-054A-B6E0-4377A725B1C9}"/>
              </a:ext>
            </a:extLst>
          </p:cNvPr>
          <p:cNvSpPr txBox="1">
            <a:spLocks noChangeArrowheads="1"/>
          </p:cNvSpPr>
          <p:nvPr/>
        </p:nvSpPr>
        <p:spPr bwMode="auto">
          <a:xfrm>
            <a:off x="8610600" y="6569075"/>
            <a:ext cx="27432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9pPr>
          </a:lstStyle>
          <a:p>
            <a:pPr algn="r" eaLnBrk="1" hangingPunct="1">
              <a:lnSpc>
                <a:spcPct val="100000"/>
              </a:lnSpc>
            </a:pPr>
            <a:fld id="{F953BEDF-4AFE-5943-8C0F-B1109ACD12ED}" type="slidenum">
              <a:rPr lang="en-US" altLang="en-US" sz="1400">
                <a:solidFill>
                  <a:schemeClr val="bg1">
                    <a:lumMod val="85000"/>
                  </a:schemeClr>
                </a:solidFill>
                <a:latin typeface="Calibri" panose="020F0502020204030204" pitchFamily="34" charset="0"/>
              </a:rPr>
              <a:pPr algn="r" eaLnBrk="1" hangingPunct="1">
                <a:lnSpc>
                  <a:spcPct val="100000"/>
                </a:lnSpc>
              </a:pPr>
              <a:t>6</a:t>
            </a:fld>
            <a:endParaRPr lang="en-US" altLang="en-US" sz="1400" dirty="0">
              <a:solidFill>
                <a:schemeClr val="bg1">
                  <a:lumMod val="85000"/>
                </a:schemeClr>
              </a:solidFill>
              <a:latin typeface="Calibri" panose="020F0502020204030204" pitchFamily="34" charset="0"/>
            </a:endParaRPr>
          </a:p>
        </p:txBody>
      </p:sp>
      <p:sp>
        <p:nvSpPr>
          <p:cNvPr id="9" name="Date Placeholder 1">
            <a:extLst>
              <a:ext uri="{FF2B5EF4-FFF2-40B4-BE49-F238E27FC236}">
                <a16:creationId xmlns:a16="http://schemas.microsoft.com/office/drawing/2014/main" id="{331EE421-A5C7-C040-B36D-0CC1C9366104}"/>
              </a:ext>
            </a:extLst>
          </p:cNvPr>
          <p:cNvSpPr txBox="1">
            <a:spLocks/>
          </p:cNvSpPr>
          <p:nvPr/>
        </p:nvSpPr>
        <p:spPr bwMode="auto">
          <a:xfrm>
            <a:off x="838200" y="6569075"/>
            <a:ext cx="2741613" cy="363538"/>
          </a:xfrm>
          <a:prstGeom prst="rect">
            <a:avLst/>
          </a:prstGeom>
          <a:noFill/>
          <a:ln>
            <a:noFill/>
          </a:ln>
          <a:effectLst/>
        </p:spPr>
        <p:txBody>
          <a:bodyPr vert="horz" wrap="square" lIns="90000" tIns="45000" rIns="90000" bIns="45000" numCol="1" anchor="t" anchorCtr="0" compatLnSpc="1">
            <a:prstTxWarp prst="textNoShape">
              <a:avLst/>
            </a:prstTxWarp>
          </a:bodyPr>
          <a:lstStyle>
            <a:defPPr>
              <a:defRPr lang="en-GB"/>
            </a:defPPr>
            <a:lvl1pPr algn="l" defTabSz="457200" rtl="0" eaLnBrk="1" fontAlgn="base" hangingPunct="1">
              <a:lnSpc>
                <a:spcPct val="100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Lst>
              <a:defRPr kern="1200">
                <a:solidFill>
                  <a:srgbClr val="000000"/>
                </a:solidFill>
                <a:latin typeface="+mj-lt"/>
                <a:ea typeface="+mn-ea"/>
                <a:cs typeface="Times New Roman" panose="02020603050405020304" pitchFamily="18" charset="0"/>
              </a:defRPr>
            </a:lvl1pPr>
            <a:lvl2pPr marL="742950" indent="-28575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2pPr>
            <a:lvl3pPr marL="11430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3pPr>
            <a:lvl4pPr marL="16002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4pPr>
            <a:lvl5pPr marL="20574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9pPr>
          </a:lstStyle>
          <a:p>
            <a:pPr>
              <a:defRPr/>
            </a:pPr>
            <a:r>
              <a:rPr lang="en-US" altLang="en-US" sz="1400">
                <a:solidFill>
                  <a:schemeClr val="bg1">
                    <a:lumMod val="85000"/>
                  </a:schemeClr>
                </a:solidFill>
              </a:rPr>
              <a:t>9/29/2020</a:t>
            </a:r>
            <a:endParaRPr lang="en-US" altLang="en-US" sz="1400" dirty="0">
              <a:solidFill>
                <a:schemeClr val="bg1">
                  <a:lumMod val="85000"/>
                </a:schemeClr>
              </a:solidFill>
            </a:endParaRPr>
          </a:p>
        </p:txBody>
      </p:sp>
      <p:sp>
        <p:nvSpPr>
          <p:cNvPr id="10" name="Footer Placeholder 2">
            <a:extLst>
              <a:ext uri="{FF2B5EF4-FFF2-40B4-BE49-F238E27FC236}">
                <a16:creationId xmlns:a16="http://schemas.microsoft.com/office/drawing/2014/main" id="{DC682A95-DD35-294E-852B-15F27935272D}"/>
              </a:ext>
            </a:extLst>
          </p:cNvPr>
          <p:cNvSpPr txBox="1">
            <a:spLocks/>
          </p:cNvSpPr>
          <p:nvPr/>
        </p:nvSpPr>
        <p:spPr bwMode="auto">
          <a:xfrm>
            <a:off x="4038600" y="6569075"/>
            <a:ext cx="4113213" cy="363538"/>
          </a:xfrm>
          <a:prstGeom prst="rect">
            <a:avLst/>
          </a:prstGeom>
          <a:noFill/>
          <a:ln>
            <a:noFill/>
          </a:ln>
          <a:effectLst/>
        </p:spPr>
        <p:txBody>
          <a:bodyPr vert="horz" wrap="square" lIns="90000" tIns="45000" rIns="90000" bIns="45000" numCol="1" anchor="t" anchorCtr="0" compatLnSpc="1">
            <a:prstTxWarp prst="textNoShape">
              <a:avLst/>
            </a:prstTxWarp>
          </a:bodyPr>
          <a:lstStyle>
            <a:defPPr>
              <a:defRPr lang="en-GB"/>
            </a:defPPr>
            <a:lvl1pPr algn="l" defTabSz="457200" rtl="0" eaLnBrk="1" fontAlgn="base" hangingPunct="1">
              <a:lnSpc>
                <a:spcPct val="100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 pos="3619500" algn="l"/>
                <a:tab pos="4343400" algn="l"/>
              </a:tabLst>
              <a:defRPr b="1" kern="1200">
                <a:solidFill>
                  <a:srgbClr val="000000"/>
                </a:solidFill>
                <a:latin typeface="+mj-lt"/>
                <a:ea typeface="+mn-ea"/>
                <a:cs typeface="Times New Roman" panose="02020603050405020304" pitchFamily="18" charset="0"/>
              </a:defRPr>
            </a:lvl1pPr>
            <a:lvl2pPr marL="742950" indent="-28575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2pPr>
            <a:lvl3pPr marL="11430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3pPr>
            <a:lvl4pPr marL="16002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4pPr>
            <a:lvl5pPr marL="20574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9pPr>
          </a:lstStyle>
          <a:p>
            <a:pPr algn="ctr">
              <a:defRPr/>
            </a:pPr>
            <a:r>
              <a:rPr lang="en-US" altLang="en-US" sz="1400">
                <a:solidFill>
                  <a:schemeClr val="bg1">
                    <a:lumMod val="85000"/>
                  </a:schemeClr>
                </a:solidFill>
              </a:rPr>
              <a:t>NASA Ames-JAXA B2B for Space Innov</a:t>
            </a:r>
            <a:endParaRPr lang="en-US" altLang="en-US" sz="1400" dirty="0">
              <a:solidFill>
                <a:schemeClr val="bg1">
                  <a:lumMod val="85000"/>
                </a:schemeClr>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1">
            <a:extLst>
              <a:ext uri="{FF2B5EF4-FFF2-40B4-BE49-F238E27FC236}">
                <a16:creationId xmlns:a16="http://schemas.microsoft.com/office/drawing/2014/main" id="{B0B936D0-D417-A748-929B-1C08D40BF8F4}"/>
              </a:ext>
            </a:extLst>
          </p:cNvPr>
          <p:cNvSpPr>
            <a:spLocks noGrp="1" noChangeArrowheads="1"/>
          </p:cNvSpPr>
          <p:nvPr>
            <p:ph type="title" idx="4294967295"/>
          </p:nvPr>
        </p:nvSpPr>
        <p:spPr>
          <a:xfrm>
            <a:off x="838200" y="365125"/>
            <a:ext cx="10515600" cy="892175"/>
          </a:xfrm>
        </p:spPr>
        <p:txBody>
          <a:bodyPr/>
          <a:lstStyle/>
          <a:p>
            <a:pPr eaLnBrk="1" hangingPunct="1">
              <a:lnSpc>
                <a:spcPct val="9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en-US" altLang="en-US" sz="3200" b="1" dirty="0">
                <a:solidFill>
                  <a:schemeClr val="bg1"/>
                </a:solidFill>
                <a:latin typeface="Arial" panose="020B0604020202020204" pitchFamily="34" charset="0"/>
              </a:rPr>
              <a:t>Ideas for Lunar Human and Robotic Rovers</a:t>
            </a:r>
          </a:p>
        </p:txBody>
      </p:sp>
      <p:pic>
        <p:nvPicPr>
          <p:cNvPr id="55299" name="Picture 3">
            <a:extLst>
              <a:ext uri="{FF2B5EF4-FFF2-40B4-BE49-F238E27FC236}">
                <a16:creationId xmlns:a16="http://schemas.microsoft.com/office/drawing/2014/main" id="{E70CB5D2-62F9-7D4B-9404-D0BCB56D53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6783" b="6783"/>
          <a:stretch>
            <a:fillRect/>
          </a:stretch>
        </p:blipFill>
        <p:spPr bwMode="auto">
          <a:xfrm>
            <a:off x="6107113" y="1714500"/>
            <a:ext cx="6096000" cy="3429000"/>
          </a:xfrm>
          <a:prstGeom prst="rect">
            <a:avLst/>
          </a:prstGeom>
          <a:noFill/>
          <a:ln w="9525">
            <a:solidFill>
              <a:srgbClr val="FFFFFF"/>
            </a:solidFill>
            <a:round/>
            <a:headEnd/>
            <a:tailEnd/>
          </a:ln>
          <a:effectLst/>
          <a:extLst>
            <a:ext uri="{909E8E84-426E-40DD-AFC4-6F175D3DCCD1}">
              <a14:hiddenFill xmlns:a14="http://schemas.microsoft.com/office/drawing/2010/main">
                <a:blipFill dpi="0" rotWithShape="0">
                  <a:blip/>
                  <a:srcRect t="-6783" b="6783"/>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5300" name="Picture 4">
            <a:extLst>
              <a:ext uri="{FF2B5EF4-FFF2-40B4-BE49-F238E27FC236}">
                <a16:creationId xmlns:a16="http://schemas.microsoft.com/office/drawing/2014/main" id="{18F10A14-99A9-6445-8C3E-CC71C74D15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13" y="1714500"/>
            <a:ext cx="6096001" cy="3429000"/>
          </a:xfrm>
          <a:prstGeom prst="rect">
            <a:avLst/>
          </a:prstGeom>
          <a:noFill/>
          <a:ln w="9525">
            <a:solidFill>
              <a:srgbClr val="FFFFFF"/>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5301" name="Rectangle 5">
            <a:extLst>
              <a:ext uri="{FF2B5EF4-FFF2-40B4-BE49-F238E27FC236}">
                <a16:creationId xmlns:a16="http://schemas.microsoft.com/office/drawing/2014/main" id="{11667D1C-ED2B-4C41-9F18-3986256BA975}"/>
              </a:ext>
            </a:extLst>
          </p:cNvPr>
          <p:cNvSpPr>
            <a:spLocks noChangeArrowheads="1"/>
          </p:cNvSpPr>
          <p:nvPr/>
        </p:nvSpPr>
        <p:spPr bwMode="auto">
          <a:xfrm>
            <a:off x="103188" y="1812925"/>
            <a:ext cx="2968625"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9pPr>
          </a:lstStyle>
          <a:p>
            <a:pPr eaLnBrk="1" hangingPunct="1">
              <a:lnSpc>
                <a:spcPct val="100000"/>
              </a:lnSpc>
            </a:pPr>
            <a:r>
              <a:rPr lang="en-US" altLang="en-US">
                <a:solidFill>
                  <a:schemeClr val="bg1"/>
                </a:solidFill>
              </a:rPr>
              <a:t>Lunar Terrain Vehicle (LTV)</a:t>
            </a:r>
          </a:p>
        </p:txBody>
      </p:sp>
      <p:sp>
        <p:nvSpPr>
          <p:cNvPr id="55302" name="Rectangle 6">
            <a:extLst>
              <a:ext uri="{FF2B5EF4-FFF2-40B4-BE49-F238E27FC236}">
                <a16:creationId xmlns:a16="http://schemas.microsoft.com/office/drawing/2014/main" id="{043B0A6C-956D-564D-91FA-FA884DC48C93}"/>
              </a:ext>
            </a:extLst>
          </p:cNvPr>
          <p:cNvSpPr>
            <a:spLocks noChangeArrowheads="1"/>
          </p:cNvSpPr>
          <p:nvPr/>
        </p:nvSpPr>
        <p:spPr bwMode="auto">
          <a:xfrm>
            <a:off x="6207125" y="1812925"/>
            <a:ext cx="5260975"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cs typeface="Times New Roman" panose="02020603050405020304" pitchFamily="18" charset="0"/>
              </a:defRPr>
            </a:lvl9pPr>
          </a:lstStyle>
          <a:p>
            <a:pPr eaLnBrk="1" hangingPunct="1">
              <a:lnSpc>
                <a:spcPct val="100000"/>
              </a:lnSpc>
            </a:pPr>
            <a:r>
              <a:rPr lang="en-US" altLang="en-US">
                <a:solidFill>
                  <a:schemeClr val="bg1"/>
                </a:solidFill>
              </a:rPr>
              <a:t>Lunar Surface Science Mobility Systems (LSSMS)</a:t>
            </a:r>
          </a:p>
        </p:txBody>
      </p:sp>
      <p:sp>
        <p:nvSpPr>
          <p:cNvPr id="55303" name="Rectangle 7">
            <a:extLst>
              <a:ext uri="{FF2B5EF4-FFF2-40B4-BE49-F238E27FC236}">
                <a16:creationId xmlns:a16="http://schemas.microsoft.com/office/drawing/2014/main" id="{52F3BE22-105A-9A49-8DA9-CDF290FB57F7}"/>
              </a:ext>
            </a:extLst>
          </p:cNvPr>
          <p:cNvSpPr>
            <a:spLocks noChangeArrowheads="1"/>
          </p:cNvSpPr>
          <p:nvPr/>
        </p:nvSpPr>
        <p:spPr bwMode="auto">
          <a:xfrm>
            <a:off x="193675" y="5187950"/>
            <a:ext cx="5765800"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cs typeface="Times New Roman" panose="02020603050405020304" pitchFamily="18" charset="0"/>
              </a:defRPr>
            </a:lvl9pPr>
          </a:lstStyle>
          <a:p>
            <a:pPr algn="ctr" eaLnBrk="1" hangingPunct="1">
              <a:lnSpc>
                <a:spcPct val="100000"/>
              </a:lnSpc>
            </a:pPr>
            <a:r>
              <a:rPr lang="en-US" altLang="en-US" dirty="0">
                <a:solidFill>
                  <a:schemeClr val="bg1"/>
                </a:solidFill>
              </a:rPr>
              <a:t>Human-rated, to move two suited astronauts across the lunar surface</a:t>
            </a:r>
          </a:p>
        </p:txBody>
      </p:sp>
      <p:sp>
        <p:nvSpPr>
          <p:cNvPr id="55304" name="Rectangle 8">
            <a:extLst>
              <a:ext uri="{FF2B5EF4-FFF2-40B4-BE49-F238E27FC236}">
                <a16:creationId xmlns:a16="http://schemas.microsoft.com/office/drawing/2014/main" id="{B48D600F-A21A-704C-BACA-40E0EB36A72D}"/>
              </a:ext>
            </a:extLst>
          </p:cNvPr>
          <p:cNvSpPr>
            <a:spLocks noChangeArrowheads="1"/>
          </p:cNvSpPr>
          <p:nvPr/>
        </p:nvSpPr>
        <p:spPr bwMode="auto">
          <a:xfrm>
            <a:off x="6272213" y="5187950"/>
            <a:ext cx="5765800"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cs typeface="Times New Roman" panose="02020603050405020304" pitchFamily="18" charset="0"/>
              </a:defRPr>
            </a:lvl9pPr>
          </a:lstStyle>
          <a:p>
            <a:pPr algn="ctr" eaLnBrk="1" hangingPunct="1">
              <a:lnSpc>
                <a:spcPct val="100000"/>
              </a:lnSpc>
            </a:pPr>
            <a:r>
              <a:rPr lang="en-US" altLang="en-US">
                <a:solidFill>
                  <a:schemeClr val="bg1"/>
                </a:solidFill>
              </a:rPr>
              <a:t>Robotic vehicles to transport instruments across the lunar surface</a:t>
            </a:r>
          </a:p>
        </p:txBody>
      </p:sp>
      <p:sp>
        <p:nvSpPr>
          <p:cNvPr id="11" name="Text Box 16">
            <a:extLst>
              <a:ext uri="{FF2B5EF4-FFF2-40B4-BE49-F238E27FC236}">
                <a16:creationId xmlns:a16="http://schemas.microsoft.com/office/drawing/2014/main" id="{4AFAA320-7000-374E-A7CC-2063DE0AA574}"/>
              </a:ext>
            </a:extLst>
          </p:cNvPr>
          <p:cNvSpPr txBox="1">
            <a:spLocks noChangeArrowheads="1"/>
          </p:cNvSpPr>
          <p:nvPr/>
        </p:nvSpPr>
        <p:spPr bwMode="auto">
          <a:xfrm>
            <a:off x="8610600" y="6477000"/>
            <a:ext cx="27432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9pPr>
          </a:lstStyle>
          <a:p>
            <a:pPr algn="r" eaLnBrk="1" hangingPunct="1">
              <a:lnSpc>
                <a:spcPct val="100000"/>
              </a:lnSpc>
            </a:pPr>
            <a:fld id="{F953BEDF-4AFE-5943-8C0F-B1109ACD12ED}" type="slidenum">
              <a:rPr lang="en-US" altLang="en-US" sz="1400">
                <a:solidFill>
                  <a:schemeClr val="bg1">
                    <a:lumMod val="85000"/>
                  </a:schemeClr>
                </a:solidFill>
                <a:latin typeface="Calibri" panose="020F0502020204030204" pitchFamily="34" charset="0"/>
              </a:rPr>
              <a:pPr algn="r" eaLnBrk="1" hangingPunct="1">
                <a:lnSpc>
                  <a:spcPct val="100000"/>
                </a:lnSpc>
              </a:pPr>
              <a:t>7</a:t>
            </a:fld>
            <a:endParaRPr lang="en-US" altLang="en-US" sz="1400" dirty="0">
              <a:solidFill>
                <a:schemeClr val="bg1">
                  <a:lumMod val="85000"/>
                </a:schemeClr>
              </a:solidFill>
              <a:latin typeface="Calibri" panose="020F0502020204030204" pitchFamily="34" charset="0"/>
            </a:endParaRPr>
          </a:p>
        </p:txBody>
      </p:sp>
      <p:sp>
        <p:nvSpPr>
          <p:cNvPr id="12" name="Date Placeholder 1">
            <a:extLst>
              <a:ext uri="{FF2B5EF4-FFF2-40B4-BE49-F238E27FC236}">
                <a16:creationId xmlns:a16="http://schemas.microsoft.com/office/drawing/2014/main" id="{22AC510A-981C-A142-B0F3-2431ED5EF6F3}"/>
              </a:ext>
            </a:extLst>
          </p:cNvPr>
          <p:cNvSpPr txBox="1">
            <a:spLocks/>
          </p:cNvSpPr>
          <p:nvPr/>
        </p:nvSpPr>
        <p:spPr bwMode="auto">
          <a:xfrm>
            <a:off x="838200" y="6477000"/>
            <a:ext cx="2741613" cy="363538"/>
          </a:xfrm>
          <a:prstGeom prst="rect">
            <a:avLst/>
          </a:prstGeom>
          <a:noFill/>
          <a:ln>
            <a:noFill/>
          </a:ln>
          <a:effectLst/>
        </p:spPr>
        <p:txBody>
          <a:bodyPr vert="horz" wrap="square" lIns="90000" tIns="45000" rIns="90000" bIns="45000" numCol="1" anchor="t" anchorCtr="0" compatLnSpc="1">
            <a:prstTxWarp prst="textNoShape">
              <a:avLst/>
            </a:prstTxWarp>
          </a:bodyPr>
          <a:lstStyle>
            <a:defPPr>
              <a:defRPr lang="en-GB"/>
            </a:defPPr>
            <a:lvl1pPr algn="l" defTabSz="457200" rtl="0" eaLnBrk="1" fontAlgn="base" hangingPunct="1">
              <a:lnSpc>
                <a:spcPct val="100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Lst>
              <a:defRPr kern="1200">
                <a:solidFill>
                  <a:srgbClr val="000000"/>
                </a:solidFill>
                <a:latin typeface="+mj-lt"/>
                <a:ea typeface="+mn-ea"/>
                <a:cs typeface="Times New Roman" panose="02020603050405020304" pitchFamily="18" charset="0"/>
              </a:defRPr>
            </a:lvl1pPr>
            <a:lvl2pPr marL="742950" indent="-28575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2pPr>
            <a:lvl3pPr marL="11430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3pPr>
            <a:lvl4pPr marL="16002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4pPr>
            <a:lvl5pPr marL="20574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9pPr>
          </a:lstStyle>
          <a:p>
            <a:pPr>
              <a:defRPr/>
            </a:pPr>
            <a:r>
              <a:rPr lang="en-US" altLang="en-US" sz="1400">
                <a:solidFill>
                  <a:schemeClr val="bg1">
                    <a:lumMod val="85000"/>
                  </a:schemeClr>
                </a:solidFill>
              </a:rPr>
              <a:t>9/29/2020</a:t>
            </a:r>
            <a:endParaRPr lang="en-US" altLang="en-US" sz="1400" dirty="0">
              <a:solidFill>
                <a:schemeClr val="bg1">
                  <a:lumMod val="85000"/>
                </a:schemeClr>
              </a:solidFill>
            </a:endParaRPr>
          </a:p>
        </p:txBody>
      </p:sp>
      <p:sp>
        <p:nvSpPr>
          <p:cNvPr id="13" name="Footer Placeholder 2">
            <a:extLst>
              <a:ext uri="{FF2B5EF4-FFF2-40B4-BE49-F238E27FC236}">
                <a16:creationId xmlns:a16="http://schemas.microsoft.com/office/drawing/2014/main" id="{CBB165D0-5D57-084D-92C4-A8C7DF29D97E}"/>
              </a:ext>
            </a:extLst>
          </p:cNvPr>
          <p:cNvSpPr txBox="1">
            <a:spLocks/>
          </p:cNvSpPr>
          <p:nvPr/>
        </p:nvSpPr>
        <p:spPr bwMode="auto">
          <a:xfrm>
            <a:off x="4038600" y="6477000"/>
            <a:ext cx="4113213" cy="363538"/>
          </a:xfrm>
          <a:prstGeom prst="rect">
            <a:avLst/>
          </a:prstGeom>
          <a:noFill/>
          <a:ln>
            <a:noFill/>
          </a:ln>
          <a:effectLst/>
        </p:spPr>
        <p:txBody>
          <a:bodyPr vert="horz" wrap="square" lIns="90000" tIns="45000" rIns="90000" bIns="45000" numCol="1" anchor="t" anchorCtr="0" compatLnSpc="1">
            <a:prstTxWarp prst="textNoShape">
              <a:avLst/>
            </a:prstTxWarp>
          </a:bodyPr>
          <a:lstStyle>
            <a:defPPr>
              <a:defRPr lang="en-GB"/>
            </a:defPPr>
            <a:lvl1pPr algn="l" defTabSz="457200" rtl="0" eaLnBrk="1" fontAlgn="base" hangingPunct="1">
              <a:lnSpc>
                <a:spcPct val="100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 pos="3619500" algn="l"/>
                <a:tab pos="4343400" algn="l"/>
              </a:tabLst>
              <a:defRPr b="1" kern="1200">
                <a:solidFill>
                  <a:srgbClr val="000000"/>
                </a:solidFill>
                <a:latin typeface="+mj-lt"/>
                <a:ea typeface="+mn-ea"/>
                <a:cs typeface="Times New Roman" panose="02020603050405020304" pitchFamily="18" charset="0"/>
              </a:defRPr>
            </a:lvl1pPr>
            <a:lvl2pPr marL="742950" indent="-28575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2pPr>
            <a:lvl3pPr marL="11430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3pPr>
            <a:lvl4pPr marL="16002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4pPr>
            <a:lvl5pPr marL="20574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9pPr>
          </a:lstStyle>
          <a:p>
            <a:pPr algn="ctr">
              <a:defRPr/>
            </a:pPr>
            <a:r>
              <a:rPr lang="en-US" altLang="en-US" sz="1400">
                <a:solidFill>
                  <a:schemeClr val="bg1">
                    <a:lumMod val="85000"/>
                  </a:schemeClr>
                </a:solidFill>
              </a:rPr>
              <a:t>NASA Ames-JAXA B2B for Space Innov</a:t>
            </a:r>
            <a:endParaRPr lang="en-US" altLang="en-US" sz="1400" dirty="0">
              <a:solidFill>
                <a:schemeClr val="bg1">
                  <a:lumMod val="85000"/>
                </a:schemeClr>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Picture 1">
            <a:extLst>
              <a:ext uri="{FF2B5EF4-FFF2-40B4-BE49-F238E27FC236}">
                <a16:creationId xmlns:a16="http://schemas.microsoft.com/office/drawing/2014/main" id="{5AAC56F4-DF65-ED4F-AA0C-2A2001DB1A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5400"/>
            <a:ext cx="12192000" cy="6858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7346" name="Rectangle 2">
            <a:extLst>
              <a:ext uri="{FF2B5EF4-FFF2-40B4-BE49-F238E27FC236}">
                <a16:creationId xmlns:a16="http://schemas.microsoft.com/office/drawing/2014/main" id="{B40BE3BC-BCAC-4444-AE17-95FEF0988A7E}"/>
              </a:ext>
            </a:extLst>
          </p:cNvPr>
          <p:cNvSpPr>
            <a:spLocks noGrp="1" noChangeArrowheads="1"/>
          </p:cNvSpPr>
          <p:nvPr>
            <p:ph type="title" idx="4294967295"/>
          </p:nvPr>
        </p:nvSpPr>
        <p:spPr>
          <a:xfrm>
            <a:off x="838200" y="365125"/>
            <a:ext cx="10515600" cy="892175"/>
          </a:xfrm>
        </p:spPr>
        <p:txBody>
          <a:bodyPr/>
          <a:lstStyle/>
          <a:p>
            <a:pPr eaLnBrk="1" hangingPunct="1">
              <a:lnSpc>
                <a:spcPct val="9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en-US" altLang="en-US" sz="3200" b="1" dirty="0">
                <a:solidFill>
                  <a:srgbClr val="FFFFFF"/>
                </a:solidFill>
                <a:latin typeface="Arial" panose="020B0604020202020204" pitchFamily="34" charset="0"/>
              </a:rPr>
              <a:t>The Lunar South Pole relative scale</a:t>
            </a:r>
          </a:p>
        </p:txBody>
      </p:sp>
      <p:sp>
        <p:nvSpPr>
          <p:cNvPr id="57347" name="Text Box 3">
            <a:extLst>
              <a:ext uri="{FF2B5EF4-FFF2-40B4-BE49-F238E27FC236}">
                <a16:creationId xmlns:a16="http://schemas.microsoft.com/office/drawing/2014/main" id="{0D9D4F50-2390-D648-99CF-AD355975B933}"/>
              </a:ext>
            </a:extLst>
          </p:cNvPr>
          <p:cNvSpPr txBox="1">
            <a:spLocks noChangeArrowheads="1"/>
          </p:cNvSpPr>
          <p:nvPr/>
        </p:nvSpPr>
        <p:spPr bwMode="auto">
          <a:xfrm>
            <a:off x="832022" y="5429765"/>
            <a:ext cx="10983913" cy="614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Arial" panose="020B0604020202020204" pitchFamily="34" charset="0"/>
                <a:cs typeface="Times New Roman" panose="02020603050405020304" pitchFamily="18" charset="0"/>
              </a:defRPr>
            </a:lvl9pPr>
          </a:lstStyle>
          <a:p>
            <a:pPr algn="ctr" eaLnBrk="1" hangingPunct="1">
              <a:lnSpc>
                <a:spcPct val="90000"/>
              </a:lnSpc>
              <a:spcBef>
                <a:spcPts val="1000"/>
              </a:spcBef>
              <a:spcAft>
                <a:spcPts val="1425"/>
              </a:spcAft>
            </a:pPr>
            <a:r>
              <a:rPr lang="en-US" altLang="en-US" sz="2800" dirty="0">
                <a:solidFill>
                  <a:srgbClr val="FFFFFF"/>
                </a:solidFill>
              </a:rPr>
              <a:t>Shackleton Crater: ~20 km in diameter, ~4 km deep and ~3x deeper and wider than the Grand Canyon</a:t>
            </a:r>
          </a:p>
        </p:txBody>
      </p:sp>
      <p:sp>
        <p:nvSpPr>
          <p:cNvPr id="57348" name="Text Box 4">
            <a:extLst>
              <a:ext uri="{FF2B5EF4-FFF2-40B4-BE49-F238E27FC236}">
                <a16:creationId xmlns:a16="http://schemas.microsoft.com/office/drawing/2014/main" id="{7C2648AB-36BE-7A48-B8EF-540BB8894607}"/>
              </a:ext>
            </a:extLst>
          </p:cNvPr>
          <p:cNvSpPr txBox="1">
            <a:spLocks noChangeArrowheads="1"/>
          </p:cNvSpPr>
          <p:nvPr/>
        </p:nvSpPr>
        <p:spPr bwMode="auto">
          <a:xfrm>
            <a:off x="8610600" y="6356350"/>
            <a:ext cx="27432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9pPr>
          </a:lstStyle>
          <a:p>
            <a:pPr eaLnBrk="1" hangingPunct="1">
              <a:lnSpc>
                <a:spcPct val="100000"/>
              </a:lnSpc>
            </a:pPr>
            <a:fld id="{2E12712E-EEE7-F841-83CC-D05D5A06FA77}" type="slidenum">
              <a:rPr lang="en-US" altLang="en-US">
                <a:solidFill>
                  <a:srgbClr val="000000"/>
                </a:solidFill>
                <a:latin typeface="Calibri" panose="020F0502020204030204" pitchFamily="34" charset="0"/>
              </a:rPr>
              <a:pPr eaLnBrk="1" hangingPunct="1">
                <a:lnSpc>
                  <a:spcPct val="100000"/>
                </a:lnSpc>
              </a:pPr>
              <a:t>8</a:t>
            </a:fld>
            <a:endParaRPr lang="en-US" altLang="en-US">
              <a:solidFill>
                <a:srgbClr val="000000"/>
              </a:solidFill>
              <a:latin typeface="Calibri" panose="020F0502020204030204" pitchFamily="34" charset="0"/>
            </a:endParaRPr>
          </a:p>
        </p:txBody>
      </p:sp>
      <p:pic>
        <p:nvPicPr>
          <p:cNvPr id="57349" name="Picture 5">
            <a:extLst>
              <a:ext uri="{FF2B5EF4-FFF2-40B4-BE49-F238E27FC236}">
                <a16:creationId xmlns:a16="http://schemas.microsoft.com/office/drawing/2014/main" id="{1A3FD57A-541B-C044-A7F3-D3A946090B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1606593"/>
            <a:ext cx="4833938" cy="27257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7350" name="Rectangle 6">
            <a:extLst>
              <a:ext uri="{FF2B5EF4-FFF2-40B4-BE49-F238E27FC236}">
                <a16:creationId xmlns:a16="http://schemas.microsoft.com/office/drawing/2014/main" id="{0517D685-C053-7A46-A887-45569CAD580C}"/>
              </a:ext>
            </a:extLst>
          </p:cNvPr>
          <p:cNvSpPr>
            <a:spLocks noChangeArrowheads="1"/>
          </p:cNvSpPr>
          <p:nvPr/>
        </p:nvSpPr>
        <p:spPr bwMode="auto">
          <a:xfrm>
            <a:off x="9226550" y="3790950"/>
            <a:ext cx="912813" cy="303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spAutoFit/>
          </a:bodyPr>
          <a:lstStyle>
            <a:lvl1pPr>
              <a:lnSpc>
                <a:spcPct val="93000"/>
              </a:lnSpc>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Lst>
              <a:defRPr>
                <a:solidFill>
                  <a:schemeClr val="tx1"/>
                </a:solidFill>
                <a:latin typeface="Arial" panose="020B0604020202020204" pitchFamily="34" charset="0"/>
                <a:cs typeface="Times New Roman" panose="02020603050405020304" pitchFamily="18" charset="0"/>
              </a:defRPr>
            </a:lvl9pPr>
          </a:lstStyle>
          <a:p>
            <a:pPr algn="ctr" eaLnBrk="1" hangingPunct="1">
              <a:lnSpc>
                <a:spcPct val="100000"/>
              </a:lnSpc>
            </a:pPr>
            <a:r>
              <a:rPr lang="en-US" altLang="en-US" sz="700" b="1">
                <a:solidFill>
                  <a:srgbClr val="000000"/>
                </a:solidFill>
                <a:latin typeface="Calibri" panose="020F0502020204030204" pitchFamily="34" charset="0"/>
              </a:rPr>
              <a:t>29400 feet across</a:t>
            </a:r>
          </a:p>
          <a:p>
            <a:pPr algn="ctr" eaLnBrk="1" hangingPunct="1">
              <a:lnSpc>
                <a:spcPct val="100000"/>
              </a:lnSpc>
            </a:pPr>
            <a:r>
              <a:rPr lang="en-US" altLang="en-US" sz="700" b="1">
                <a:solidFill>
                  <a:srgbClr val="000000"/>
                </a:solidFill>
                <a:latin typeface="Calibri" panose="020F0502020204030204" pitchFamily="34" charset="0"/>
              </a:rPr>
              <a:t>(8.96 km)</a:t>
            </a:r>
          </a:p>
        </p:txBody>
      </p:sp>
      <p:sp>
        <p:nvSpPr>
          <p:cNvPr id="2" name="Date Placeholder 1">
            <a:extLst>
              <a:ext uri="{FF2B5EF4-FFF2-40B4-BE49-F238E27FC236}">
                <a16:creationId xmlns:a16="http://schemas.microsoft.com/office/drawing/2014/main" id="{C5CED8DA-0A67-2B4F-A89F-AC882F1C6FB1}"/>
              </a:ext>
            </a:extLst>
          </p:cNvPr>
          <p:cNvSpPr>
            <a:spLocks noGrp="1"/>
          </p:cNvSpPr>
          <p:nvPr>
            <p:ph type="dt" idx="10"/>
          </p:nvPr>
        </p:nvSpPr>
        <p:spPr/>
        <p:txBody>
          <a:bodyPr/>
          <a:lstStyle/>
          <a:p>
            <a:pPr>
              <a:defRPr/>
            </a:pPr>
            <a:r>
              <a:rPr lang="en-US" altLang="en-US"/>
              <a:t>9/29/2020</a:t>
            </a:r>
          </a:p>
        </p:txBody>
      </p:sp>
      <p:sp>
        <p:nvSpPr>
          <p:cNvPr id="9" name="Text Box 16">
            <a:extLst>
              <a:ext uri="{FF2B5EF4-FFF2-40B4-BE49-F238E27FC236}">
                <a16:creationId xmlns:a16="http://schemas.microsoft.com/office/drawing/2014/main" id="{517FA342-DF33-BB4F-879E-2EEB5F271B69}"/>
              </a:ext>
            </a:extLst>
          </p:cNvPr>
          <p:cNvSpPr txBox="1">
            <a:spLocks noChangeArrowheads="1"/>
          </p:cNvSpPr>
          <p:nvPr/>
        </p:nvSpPr>
        <p:spPr bwMode="auto">
          <a:xfrm>
            <a:off x="8610600" y="6492875"/>
            <a:ext cx="27432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9pPr>
          </a:lstStyle>
          <a:p>
            <a:pPr algn="r" eaLnBrk="1" hangingPunct="1">
              <a:lnSpc>
                <a:spcPct val="100000"/>
              </a:lnSpc>
            </a:pPr>
            <a:fld id="{F953BEDF-4AFE-5943-8C0F-B1109ACD12ED}" type="slidenum">
              <a:rPr lang="en-US" altLang="en-US" sz="1400">
                <a:solidFill>
                  <a:schemeClr val="bg1">
                    <a:lumMod val="85000"/>
                  </a:schemeClr>
                </a:solidFill>
                <a:latin typeface="Calibri" panose="020F0502020204030204" pitchFamily="34" charset="0"/>
              </a:rPr>
              <a:pPr algn="r" eaLnBrk="1" hangingPunct="1">
                <a:lnSpc>
                  <a:spcPct val="100000"/>
                </a:lnSpc>
              </a:pPr>
              <a:t>8</a:t>
            </a:fld>
            <a:endParaRPr lang="en-US" altLang="en-US" sz="1400" dirty="0">
              <a:solidFill>
                <a:schemeClr val="bg1">
                  <a:lumMod val="85000"/>
                </a:schemeClr>
              </a:solidFill>
              <a:latin typeface="Calibri" panose="020F0502020204030204" pitchFamily="34" charset="0"/>
            </a:endParaRPr>
          </a:p>
        </p:txBody>
      </p:sp>
      <p:sp>
        <p:nvSpPr>
          <p:cNvPr id="10" name="Date Placeholder 1">
            <a:extLst>
              <a:ext uri="{FF2B5EF4-FFF2-40B4-BE49-F238E27FC236}">
                <a16:creationId xmlns:a16="http://schemas.microsoft.com/office/drawing/2014/main" id="{641EC9BD-AF1F-AE4A-BA84-61BFAE942890}"/>
              </a:ext>
            </a:extLst>
          </p:cNvPr>
          <p:cNvSpPr txBox="1">
            <a:spLocks/>
          </p:cNvSpPr>
          <p:nvPr/>
        </p:nvSpPr>
        <p:spPr bwMode="auto">
          <a:xfrm>
            <a:off x="838200" y="6492875"/>
            <a:ext cx="2741613" cy="363538"/>
          </a:xfrm>
          <a:prstGeom prst="rect">
            <a:avLst/>
          </a:prstGeom>
          <a:noFill/>
          <a:ln>
            <a:noFill/>
          </a:ln>
          <a:effectLst/>
        </p:spPr>
        <p:txBody>
          <a:bodyPr vert="horz" wrap="square" lIns="90000" tIns="45000" rIns="90000" bIns="45000" numCol="1" anchor="t" anchorCtr="0" compatLnSpc="1">
            <a:prstTxWarp prst="textNoShape">
              <a:avLst/>
            </a:prstTxWarp>
          </a:bodyPr>
          <a:lstStyle>
            <a:defPPr>
              <a:defRPr lang="en-GB"/>
            </a:defPPr>
            <a:lvl1pPr algn="l" defTabSz="457200" rtl="0" eaLnBrk="1" fontAlgn="base" hangingPunct="1">
              <a:lnSpc>
                <a:spcPct val="100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Lst>
              <a:defRPr kern="1200">
                <a:solidFill>
                  <a:srgbClr val="000000"/>
                </a:solidFill>
                <a:latin typeface="+mj-lt"/>
                <a:ea typeface="+mn-ea"/>
                <a:cs typeface="Times New Roman" panose="02020603050405020304" pitchFamily="18" charset="0"/>
              </a:defRPr>
            </a:lvl1pPr>
            <a:lvl2pPr marL="742950" indent="-28575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2pPr>
            <a:lvl3pPr marL="11430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3pPr>
            <a:lvl4pPr marL="16002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4pPr>
            <a:lvl5pPr marL="20574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9pPr>
          </a:lstStyle>
          <a:p>
            <a:pPr>
              <a:defRPr/>
            </a:pPr>
            <a:r>
              <a:rPr lang="en-US" altLang="en-US" sz="1400">
                <a:solidFill>
                  <a:schemeClr val="bg1">
                    <a:lumMod val="85000"/>
                  </a:schemeClr>
                </a:solidFill>
              </a:rPr>
              <a:t>9/29/2020</a:t>
            </a:r>
            <a:endParaRPr lang="en-US" altLang="en-US" sz="1400" dirty="0">
              <a:solidFill>
                <a:schemeClr val="bg1">
                  <a:lumMod val="85000"/>
                </a:schemeClr>
              </a:solidFill>
            </a:endParaRPr>
          </a:p>
        </p:txBody>
      </p:sp>
      <p:sp>
        <p:nvSpPr>
          <p:cNvPr id="11" name="Footer Placeholder 2">
            <a:extLst>
              <a:ext uri="{FF2B5EF4-FFF2-40B4-BE49-F238E27FC236}">
                <a16:creationId xmlns:a16="http://schemas.microsoft.com/office/drawing/2014/main" id="{2DA643D3-AB15-134D-A982-B80A38172B57}"/>
              </a:ext>
            </a:extLst>
          </p:cNvPr>
          <p:cNvSpPr txBox="1">
            <a:spLocks/>
          </p:cNvSpPr>
          <p:nvPr/>
        </p:nvSpPr>
        <p:spPr bwMode="auto">
          <a:xfrm>
            <a:off x="4038600" y="6492875"/>
            <a:ext cx="4113213" cy="363538"/>
          </a:xfrm>
          <a:prstGeom prst="rect">
            <a:avLst/>
          </a:prstGeom>
          <a:noFill/>
          <a:ln>
            <a:noFill/>
          </a:ln>
          <a:effectLst/>
        </p:spPr>
        <p:txBody>
          <a:bodyPr vert="horz" wrap="square" lIns="90000" tIns="45000" rIns="90000" bIns="45000" numCol="1" anchor="t" anchorCtr="0" compatLnSpc="1">
            <a:prstTxWarp prst="textNoShape">
              <a:avLst/>
            </a:prstTxWarp>
          </a:bodyPr>
          <a:lstStyle>
            <a:defPPr>
              <a:defRPr lang="en-GB"/>
            </a:defPPr>
            <a:lvl1pPr algn="l" defTabSz="457200" rtl="0" eaLnBrk="1" fontAlgn="base" hangingPunct="1">
              <a:lnSpc>
                <a:spcPct val="100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 pos="3619500" algn="l"/>
                <a:tab pos="4343400" algn="l"/>
              </a:tabLst>
              <a:defRPr b="1" kern="1200">
                <a:solidFill>
                  <a:srgbClr val="000000"/>
                </a:solidFill>
                <a:latin typeface="+mj-lt"/>
                <a:ea typeface="+mn-ea"/>
                <a:cs typeface="Times New Roman" panose="02020603050405020304" pitchFamily="18" charset="0"/>
              </a:defRPr>
            </a:lvl1pPr>
            <a:lvl2pPr marL="742950" indent="-28575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2pPr>
            <a:lvl3pPr marL="11430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3pPr>
            <a:lvl4pPr marL="16002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4pPr>
            <a:lvl5pPr marL="20574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9pPr>
          </a:lstStyle>
          <a:p>
            <a:pPr algn="ctr">
              <a:defRPr/>
            </a:pPr>
            <a:r>
              <a:rPr lang="en-US" altLang="en-US" sz="1400">
                <a:solidFill>
                  <a:schemeClr val="bg1">
                    <a:lumMod val="85000"/>
                  </a:schemeClr>
                </a:solidFill>
              </a:rPr>
              <a:t>NASA Ames-JAXA B2B for Space Innov</a:t>
            </a:r>
            <a:endParaRPr lang="en-US" altLang="en-US" sz="1400" dirty="0">
              <a:solidFill>
                <a:schemeClr val="bg1">
                  <a:lumMod val="85000"/>
                </a:schemeClr>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68C09C2-51C6-DB49-9A12-DD3BE8DA5FDF}"/>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7937"/>
            <a:ext cx="12192000" cy="6858000"/>
          </a:xfrm>
          <a:prstGeom prst="rect">
            <a:avLst/>
          </a:prstGeom>
        </p:spPr>
      </p:pic>
      <p:pic>
        <p:nvPicPr>
          <p:cNvPr id="7" name="Picture 6">
            <a:extLst>
              <a:ext uri="{FF2B5EF4-FFF2-40B4-BE49-F238E27FC236}">
                <a16:creationId xmlns:a16="http://schemas.microsoft.com/office/drawing/2014/main" id="{56E39EB9-DCE2-A54F-9CFF-0FCC6E32DA2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114106" y="452614"/>
            <a:ext cx="1339207" cy="375434"/>
          </a:xfrm>
          <a:prstGeom prst="rect">
            <a:avLst/>
          </a:prstGeom>
        </p:spPr>
      </p:pic>
      <p:sp>
        <p:nvSpPr>
          <p:cNvPr id="8" name="Rectangle 7"/>
          <p:cNvSpPr/>
          <p:nvPr/>
        </p:nvSpPr>
        <p:spPr>
          <a:xfrm>
            <a:off x="2453313" y="433310"/>
            <a:ext cx="8703587" cy="446276"/>
          </a:xfrm>
          <a:prstGeom prst="rect">
            <a:avLst/>
          </a:prstGeom>
        </p:spPr>
        <p:txBody>
          <a:bodyPr wrap="square">
            <a:spAutoFit/>
          </a:bodyPr>
          <a:lstStyle/>
          <a:p>
            <a:pPr algn="ctr">
              <a:tabLst>
                <a:tab pos="4805363" algn="l"/>
              </a:tabLst>
            </a:pPr>
            <a:r>
              <a:rPr lang="en-US" sz="2200" b="1" dirty="0">
                <a:solidFill>
                  <a:prstClr val="white"/>
                </a:solidFill>
                <a:latin typeface="Arial Black" panose="020B0A04020102020204" pitchFamily="34" charset="0"/>
                <a:cs typeface="Arial" panose="020B0604020202020204" pitchFamily="34" charset="0"/>
              </a:rPr>
              <a:t>PHASE 2   </a:t>
            </a:r>
            <a:r>
              <a:rPr lang="en-US" sz="2200" b="1" dirty="0">
                <a:solidFill>
                  <a:schemeClr val="bg1">
                    <a:lumMod val="75000"/>
                  </a:schemeClr>
                </a:solidFill>
                <a:latin typeface="Arial" panose="020B0604020202020204" pitchFamily="34" charset="0"/>
                <a:cs typeface="Arial" panose="020B0604020202020204" pitchFamily="34" charset="0"/>
              </a:rPr>
              <a:t>LIVING, LEARNING AND WORKING ON THE MOON</a:t>
            </a:r>
          </a:p>
        </p:txBody>
      </p:sp>
      <p:sp>
        <p:nvSpPr>
          <p:cNvPr id="3" name="AutoShape 2" descr="https://previews.dropbox.com/p/thumb/AAwxz_S9HcgZ4XvivHtwhuA7SdQWLnL7WA375p5GZvBfwLz9zWITBvjVBhiKhiBvbAlpJPlDV2cHrZJ0JkcDYdJYeU8aJHN8mTxGUZZxFx1AHz1Hnetth0N4embYzQwu-qQpFeRNppv9f56MK-aDMmN79Ip_Kybg3knPqnKw4fbiBQrcCSw-ALh1YM5B_ytbbluQTN_4_yW12lTnr9m9_QzA-TYg_lUKz491ELa4fZmpkWI2rrs3D8z9xabJPKYvhtisuOjaIQHtHiAYyvPvW7W6wh3pAvu3X3qMayzEfkMFutk5ktfl9C60Vo0atQlwMWo1BRBkhXeQM8JTWsTauYbp2T4iAU11xtQ7NyopG8gu1A/p.png?size=800x600&amp;size_mode=3"/>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2" name="Picture 1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9669" y="5497745"/>
            <a:ext cx="1135907" cy="1041704"/>
          </a:xfrm>
          <a:prstGeom prst="rect">
            <a:avLst/>
          </a:prstGeom>
        </p:spPr>
      </p:pic>
      <p:sp>
        <p:nvSpPr>
          <p:cNvPr id="11" name="Rectangle 10">
            <a:extLst>
              <a:ext uri="{FF2B5EF4-FFF2-40B4-BE49-F238E27FC236}">
                <a16:creationId xmlns:a16="http://schemas.microsoft.com/office/drawing/2014/main" id="{F6FB0918-1174-7645-BA17-D30D06BA5BE6}"/>
              </a:ext>
            </a:extLst>
          </p:cNvPr>
          <p:cNvSpPr/>
          <p:nvPr/>
        </p:nvSpPr>
        <p:spPr>
          <a:xfrm>
            <a:off x="-152400" y="5437733"/>
            <a:ext cx="12192000" cy="338554"/>
          </a:xfrm>
          <a:prstGeom prst="rect">
            <a:avLst/>
          </a:prstGeom>
          <a:gradFill flip="none" rotWithShape="1">
            <a:gsLst>
              <a:gs pos="0">
                <a:schemeClr val="tx1">
                  <a:alpha val="0"/>
                </a:schemeClr>
              </a:gs>
              <a:gs pos="28000">
                <a:schemeClr val="tx1">
                  <a:alpha val="34000"/>
                </a:schemeClr>
              </a:gs>
              <a:gs pos="50000">
                <a:schemeClr val="tx1">
                  <a:alpha val="44000"/>
                </a:schemeClr>
              </a:gs>
              <a:gs pos="100000">
                <a:schemeClr val="tx1">
                  <a:alpha val="0"/>
                </a:schemeClr>
              </a:gs>
            </a:gsLst>
            <a:lin ang="0" scaled="1"/>
            <a:tileRect/>
          </a:gradFill>
        </p:spPr>
        <p:txBody>
          <a:bodyPr wrap="square">
            <a:spAutoFit/>
          </a:bodyPr>
          <a:lstStyle/>
          <a:p>
            <a:pPr algn="ctr"/>
            <a:r>
              <a:rPr lang="en-US" sz="1600" i="1" dirty="0">
                <a:solidFill>
                  <a:prstClr val="white"/>
                </a:solidFill>
                <a:latin typeface="Arial" charset="0"/>
                <a:cs typeface="Arial" charset="0"/>
              </a:rPr>
              <a:t>Gateway </a:t>
            </a:r>
            <a:r>
              <a:rPr lang="en-US" sz="1600" i="1" dirty="0">
                <a:solidFill>
                  <a:prstClr val="white">
                    <a:lumMod val="50000"/>
                  </a:prstClr>
                </a:solidFill>
                <a:latin typeface="Arial" charset="0"/>
                <a:cs typeface="Arial" charset="0"/>
              </a:rPr>
              <a:t>| </a:t>
            </a:r>
            <a:r>
              <a:rPr lang="en-US" sz="1600" i="1" dirty="0">
                <a:solidFill>
                  <a:prstClr val="white"/>
                </a:solidFill>
                <a:latin typeface="Arial" charset="0"/>
                <a:cs typeface="Arial" charset="0"/>
              </a:rPr>
              <a:t>Artemis Base Camp </a:t>
            </a:r>
            <a:r>
              <a:rPr lang="en-US" sz="1600" i="1" dirty="0">
                <a:solidFill>
                  <a:prstClr val="white">
                    <a:lumMod val="50000"/>
                  </a:prstClr>
                </a:solidFill>
                <a:latin typeface="Arial" charset="0"/>
                <a:cs typeface="Arial" charset="0"/>
              </a:rPr>
              <a:t>| </a:t>
            </a:r>
            <a:r>
              <a:rPr lang="en-US" sz="1600" i="1" dirty="0">
                <a:solidFill>
                  <a:schemeClr val="bg1"/>
                </a:solidFill>
                <a:latin typeface="Arial" charset="0"/>
                <a:cs typeface="Arial" charset="0"/>
              </a:rPr>
              <a:t>Preparation for Mars</a:t>
            </a:r>
            <a:endParaRPr lang="en-US" sz="1600" dirty="0">
              <a:solidFill>
                <a:schemeClr val="bg1"/>
              </a:solidFill>
            </a:endParaRPr>
          </a:p>
        </p:txBody>
      </p:sp>
      <p:cxnSp>
        <p:nvCxnSpPr>
          <p:cNvPr id="10" name="Straight Connector 9"/>
          <p:cNvCxnSpPr>
            <a:cxnSpLocks/>
          </p:cNvCxnSpPr>
          <p:nvPr/>
        </p:nvCxnSpPr>
        <p:spPr>
          <a:xfrm>
            <a:off x="1202724" y="980448"/>
            <a:ext cx="99541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1379376" y="1174991"/>
            <a:ext cx="9517224" cy="3046988"/>
          </a:xfrm>
          <a:prstGeom prst="rect">
            <a:avLst/>
          </a:prstGeom>
          <a:noFill/>
        </p:spPr>
        <p:txBody>
          <a:bodyPr wrap="square">
            <a:spAutoFit/>
          </a:bodyPr>
          <a:lstStyle/>
          <a:p>
            <a:pPr algn="ctr"/>
            <a:r>
              <a:rPr lang="en-US" sz="1600" dirty="0">
                <a:solidFill>
                  <a:prstClr val="white"/>
                </a:solidFill>
                <a:latin typeface="Arial" panose="020B0604020202020204" pitchFamily="34" charset="0"/>
                <a:cs typeface="Arial" panose="020B0604020202020204" pitchFamily="34" charset="0"/>
              </a:rPr>
              <a:t>VISION: A coalition of NASA, industry, and partner nations will establish an enduring human and robotic </a:t>
            </a:r>
          </a:p>
          <a:p>
            <a:pPr algn="ctr"/>
            <a:r>
              <a:rPr lang="en-US" sz="1600" dirty="0">
                <a:solidFill>
                  <a:prstClr val="white"/>
                </a:solidFill>
                <a:latin typeface="Arial" panose="020B0604020202020204" pitchFamily="34" charset="0"/>
                <a:cs typeface="Arial" panose="020B0604020202020204" pitchFamily="34" charset="0"/>
              </a:rPr>
              <a:t>presence at the Moon in order to meet the agency’s science and exploration goals. The Orion                                         spacecraft will deliver crew to the lunar-orbiting Gateway where landers will ferry the </a:t>
            </a:r>
          </a:p>
          <a:p>
            <a:pPr algn="ctr"/>
            <a:r>
              <a:rPr lang="en-US" sz="1600" dirty="0">
                <a:solidFill>
                  <a:prstClr val="white"/>
                </a:solidFill>
                <a:latin typeface="Arial" panose="020B0604020202020204" pitchFamily="34" charset="0"/>
                <a:cs typeface="Arial" panose="020B0604020202020204" pitchFamily="34" charset="0"/>
              </a:rPr>
              <a:t>astronauts to and from the surface of the Moon. NASA and its partners will expand                                                                     the Gateway’s capabilities, allowing for longer stays aboard the orbiting outpost. </a:t>
            </a:r>
          </a:p>
          <a:p>
            <a:pPr algn="ctr"/>
            <a:endParaRPr lang="en-US" sz="1600" dirty="0">
              <a:solidFill>
                <a:prstClr val="white"/>
              </a:solidFill>
              <a:latin typeface="Arial" panose="020B0604020202020204" pitchFamily="34" charset="0"/>
              <a:cs typeface="Arial" panose="020B0604020202020204" pitchFamily="34" charset="0"/>
            </a:endParaRPr>
          </a:p>
          <a:p>
            <a:pPr algn="ctr"/>
            <a:r>
              <a:rPr lang="en-US" sz="1600" dirty="0">
                <a:solidFill>
                  <a:prstClr val="white"/>
                </a:solidFill>
                <a:latin typeface="Arial" panose="020B0604020202020204" pitchFamily="34" charset="0"/>
                <a:cs typeface="Arial" panose="020B0604020202020204" pitchFamily="34" charset="0"/>
              </a:rPr>
              <a:t>The Artemis Base Camp will establish our first foothold on the lunar frontier with a                                                    rover and habitat for extended expeditions. Artemis astronauts will advance                                                    new technologies, and increase our knowledge of Earth, the Moon, and                                                           our history in the solar system. Together, the Gateway and the Artemis                                                             Base Camp will enable mission simulations to prepare                                                                                         for the next step – sending astronauts to Mars. </a:t>
            </a:r>
          </a:p>
        </p:txBody>
      </p:sp>
      <p:sp>
        <p:nvSpPr>
          <p:cNvPr id="13" name="Text Box 16">
            <a:extLst>
              <a:ext uri="{FF2B5EF4-FFF2-40B4-BE49-F238E27FC236}">
                <a16:creationId xmlns:a16="http://schemas.microsoft.com/office/drawing/2014/main" id="{4E94341D-139F-3D4B-AA55-D2C5F985902C}"/>
              </a:ext>
            </a:extLst>
          </p:cNvPr>
          <p:cNvSpPr txBox="1">
            <a:spLocks noChangeArrowheads="1"/>
          </p:cNvSpPr>
          <p:nvPr/>
        </p:nvSpPr>
        <p:spPr bwMode="auto">
          <a:xfrm>
            <a:off x="8610600" y="6477000"/>
            <a:ext cx="27432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9pPr>
          </a:lstStyle>
          <a:p>
            <a:pPr algn="r" eaLnBrk="1" hangingPunct="1">
              <a:lnSpc>
                <a:spcPct val="100000"/>
              </a:lnSpc>
            </a:pPr>
            <a:fld id="{F953BEDF-4AFE-5943-8C0F-B1109ACD12ED}" type="slidenum">
              <a:rPr lang="en-US" altLang="en-US" sz="1400">
                <a:solidFill>
                  <a:schemeClr val="bg1">
                    <a:lumMod val="85000"/>
                  </a:schemeClr>
                </a:solidFill>
                <a:latin typeface="Calibri" panose="020F0502020204030204" pitchFamily="34" charset="0"/>
              </a:rPr>
              <a:pPr algn="r" eaLnBrk="1" hangingPunct="1">
                <a:lnSpc>
                  <a:spcPct val="100000"/>
                </a:lnSpc>
              </a:pPr>
              <a:t>9</a:t>
            </a:fld>
            <a:endParaRPr lang="en-US" altLang="en-US" sz="1400" dirty="0">
              <a:solidFill>
                <a:schemeClr val="bg1">
                  <a:lumMod val="85000"/>
                </a:schemeClr>
              </a:solidFill>
              <a:latin typeface="Calibri" panose="020F0502020204030204" pitchFamily="34" charset="0"/>
            </a:endParaRPr>
          </a:p>
        </p:txBody>
      </p:sp>
      <p:sp>
        <p:nvSpPr>
          <p:cNvPr id="14" name="Date Placeholder 1">
            <a:extLst>
              <a:ext uri="{FF2B5EF4-FFF2-40B4-BE49-F238E27FC236}">
                <a16:creationId xmlns:a16="http://schemas.microsoft.com/office/drawing/2014/main" id="{3B072460-4F2A-D64A-A0D4-053ECFAC8BC1}"/>
              </a:ext>
            </a:extLst>
          </p:cNvPr>
          <p:cNvSpPr txBox="1">
            <a:spLocks/>
          </p:cNvSpPr>
          <p:nvPr/>
        </p:nvSpPr>
        <p:spPr bwMode="auto">
          <a:xfrm>
            <a:off x="838200" y="6477000"/>
            <a:ext cx="2741613" cy="363538"/>
          </a:xfrm>
          <a:prstGeom prst="rect">
            <a:avLst/>
          </a:prstGeom>
          <a:noFill/>
          <a:ln>
            <a:noFill/>
          </a:ln>
          <a:effectLst/>
        </p:spPr>
        <p:txBody>
          <a:bodyPr vert="horz" wrap="square" lIns="90000" tIns="45000" rIns="90000" bIns="45000" numCol="1" anchor="t" anchorCtr="0" compatLnSpc="1">
            <a:prstTxWarp prst="textNoShape">
              <a:avLst/>
            </a:prstTxWarp>
          </a:bodyPr>
          <a:lstStyle>
            <a:defPPr>
              <a:defRPr lang="en-GB"/>
            </a:defPPr>
            <a:lvl1pPr algn="l" defTabSz="457200" rtl="0" eaLnBrk="1" fontAlgn="base" hangingPunct="1">
              <a:lnSpc>
                <a:spcPct val="100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Lst>
              <a:defRPr kern="1200">
                <a:solidFill>
                  <a:srgbClr val="000000"/>
                </a:solidFill>
                <a:latin typeface="+mj-lt"/>
                <a:ea typeface="+mn-ea"/>
                <a:cs typeface="Times New Roman" panose="02020603050405020304" pitchFamily="18" charset="0"/>
              </a:defRPr>
            </a:lvl1pPr>
            <a:lvl2pPr marL="742950" indent="-28575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2pPr>
            <a:lvl3pPr marL="11430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3pPr>
            <a:lvl4pPr marL="16002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4pPr>
            <a:lvl5pPr marL="20574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9pPr>
          </a:lstStyle>
          <a:p>
            <a:pPr>
              <a:defRPr/>
            </a:pPr>
            <a:r>
              <a:rPr lang="en-US" altLang="en-US" sz="1400">
                <a:solidFill>
                  <a:schemeClr val="bg1">
                    <a:lumMod val="85000"/>
                  </a:schemeClr>
                </a:solidFill>
              </a:rPr>
              <a:t>9/29/2020</a:t>
            </a:r>
            <a:endParaRPr lang="en-US" altLang="en-US" sz="1400" dirty="0">
              <a:solidFill>
                <a:schemeClr val="bg1">
                  <a:lumMod val="85000"/>
                </a:schemeClr>
              </a:solidFill>
            </a:endParaRPr>
          </a:p>
        </p:txBody>
      </p:sp>
      <p:sp>
        <p:nvSpPr>
          <p:cNvPr id="15" name="Footer Placeholder 2">
            <a:extLst>
              <a:ext uri="{FF2B5EF4-FFF2-40B4-BE49-F238E27FC236}">
                <a16:creationId xmlns:a16="http://schemas.microsoft.com/office/drawing/2014/main" id="{9A71C0E5-4454-A64B-990B-E8BF8F3EDE02}"/>
              </a:ext>
            </a:extLst>
          </p:cNvPr>
          <p:cNvSpPr txBox="1">
            <a:spLocks/>
          </p:cNvSpPr>
          <p:nvPr/>
        </p:nvSpPr>
        <p:spPr bwMode="auto">
          <a:xfrm>
            <a:off x="4038600" y="6477000"/>
            <a:ext cx="4113213" cy="363538"/>
          </a:xfrm>
          <a:prstGeom prst="rect">
            <a:avLst/>
          </a:prstGeom>
          <a:noFill/>
          <a:ln>
            <a:noFill/>
          </a:ln>
          <a:effectLst/>
        </p:spPr>
        <p:txBody>
          <a:bodyPr vert="horz" wrap="square" lIns="90000" tIns="45000" rIns="90000" bIns="45000" numCol="1" anchor="t" anchorCtr="0" compatLnSpc="1">
            <a:prstTxWarp prst="textNoShape">
              <a:avLst/>
            </a:prstTxWarp>
          </a:bodyPr>
          <a:lstStyle>
            <a:defPPr>
              <a:defRPr lang="en-GB"/>
            </a:defPPr>
            <a:lvl1pPr algn="l" defTabSz="457200" rtl="0" eaLnBrk="1" fontAlgn="base" hangingPunct="1">
              <a:lnSpc>
                <a:spcPct val="100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 pos="3619500" algn="l"/>
                <a:tab pos="4343400" algn="l"/>
              </a:tabLst>
              <a:defRPr b="1" kern="1200">
                <a:solidFill>
                  <a:srgbClr val="000000"/>
                </a:solidFill>
                <a:latin typeface="+mj-lt"/>
                <a:ea typeface="+mn-ea"/>
                <a:cs typeface="Times New Roman" panose="02020603050405020304" pitchFamily="18" charset="0"/>
              </a:defRPr>
            </a:lvl1pPr>
            <a:lvl2pPr marL="742950" indent="-28575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2pPr>
            <a:lvl3pPr marL="11430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3pPr>
            <a:lvl4pPr marL="16002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4pPr>
            <a:lvl5pPr marL="20574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9pPr>
          </a:lstStyle>
          <a:p>
            <a:pPr algn="ctr">
              <a:defRPr/>
            </a:pPr>
            <a:r>
              <a:rPr lang="en-US" altLang="en-US" sz="1400">
                <a:solidFill>
                  <a:schemeClr val="bg1">
                    <a:lumMod val="85000"/>
                  </a:schemeClr>
                </a:solidFill>
              </a:rPr>
              <a:t>NASA Ames-JAXA B2B for Space Innov</a:t>
            </a:r>
            <a:endParaRPr lang="en-US" altLang="en-US" sz="1400" dirty="0">
              <a:solidFill>
                <a:schemeClr val="bg1">
                  <a:lumMod val="85000"/>
                </a:schemeClr>
              </a:solidFill>
            </a:endParaRPr>
          </a:p>
        </p:txBody>
      </p:sp>
    </p:spTree>
    <p:extLst>
      <p:ext uri="{BB962C8B-B14F-4D97-AF65-F5344CB8AC3E}">
        <p14:creationId xmlns:p14="http://schemas.microsoft.com/office/powerpoint/2010/main" val="1283591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1">
            <a:extLst>
              <a:ext uri="{FF2B5EF4-FFF2-40B4-BE49-F238E27FC236}">
                <a16:creationId xmlns:a16="http://schemas.microsoft.com/office/drawing/2014/main" id="{699C55A4-CA2D-344D-9F03-26F05F3CBD86}"/>
              </a:ext>
            </a:extLst>
          </p:cNvPr>
          <p:cNvSpPr>
            <a:spLocks noGrp="1" noChangeArrowheads="1"/>
          </p:cNvSpPr>
          <p:nvPr>
            <p:ph type="title"/>
          </p:nvPr>
        </p:nvSpPr>
        <p:spPr>
          <a:xfrm>
            <a:off x="838200" y="365125"/>
            <a:ext cx="10515600" cy="892175"/>
          </a:xfrm>
        </p:spPr>
        <p:txBody>
          <a:bodyPr/>
          <a:lstStyle/>
          <a:p>
            <a:pPr eaLnBrk="1" hangingPunct="1">
              <a:lnSpc>
                <a:spcPct val="9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endParaRPr lang="en-US" altLang="en-US"/>
          </a:p>
        </p:txBody>
      </p:sp>
      <p:sp>
        <p:nvSpPr>
          <p:cNvPr id="67586" name="Text Box 2">
            <a:extLst>
              <a:ext uri="{FF2B5EF4-FFF2-40B4-BE49-F238E27FC236}">
                <a16:creationId xmlns:a16="http://schemas.microsoft.com/office/drawing/2014/main" id="{ABA1EECF-1C4C-C442-B346-EA56D5C46732}"/>
              </a:ext>
            </a:extLst>
          </p:cNvPr>
          <p:cNvSpPr txBox="1">
            <a:spLocks noChangeArrowheads="1"/>
          </p:cNvSpPr>
          <p:nvPr/>
        </p:nvSpPr>
        <p:spPr bwMode="auto">
          <a:xfrm>
            <a:off x="838200" y="1371600"/>
            <a:ext cx="10515600" cy="4805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US" altLang="en-US"/>
          </a:p>
        </p:txBody>
      </p:sp>
      <p:pic>
        <p:nvPicPr>
          <p:cNvPr id="67587" name="Picture 3">
            <a:extLst>
              <a:ext uri="{FF2B5EF4-FFF2-40B4-BE49-F238E27FC236}">
                <a16:creationId xmlns:a16="http://schemas.microsoft.com/office/drawing/2014/main" id="{ABEE9F54-0981-BB40-9F20-CEC36A4819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7588" name="Text Box 4">
            <a:extLst>
              <a:ext uri="{FF2B5EF4-FFF2-40B4-BE49-F238E27FC236}">
                <a16:creationId xmlns:a16="http://schemas.microsoft.com/office/drawing/2014/main" id="{58D882B7-A70C-E74E-AD20-C4587706FC89}"/>
              </a:ext>
            </a:extLst>
          </p:cNvPr>
          <p:cNvSpPr txBox="1">
            <a:spLocks noChangeArrowheads="1"/>
          </p:cNvSpPr>
          <p:nvPr/>
        </p:nvSpPr>
        <p:spPr bwMode="auto">
          <a:xfrm>
            <a:off x="8610600" y="6356350"/>
            <a:ext cx="27432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9pPr>
          </a:lstStyle>
          <a:p>
            <a:pPr eaLnBrk="1" hangingPunct="1">
              <a:lnSpc>
                <a:spcPct val="100000"/>
              </a:lnSpc>
            </a:pPr>
            <a:fld id="{55C17CC4-453A-584A-89A0-240BFCAA0663}" type="slidenum">
              <a:rPr lang="en-US" altLang="en-US">
                <a:solidFill>
                  <a:srgbClr val="000000"/>
                </a:solidFill>
                <a:latin typeface="Calibri" panose="020F0502020204030204" pitchFamily="34" charset="0"/>
              </a:rPr>
              <a:pPr eaLnBrk="1" hangingPunct="1">
                <a:lnSpc>
                  <a:spcPct val="100000"/>
                </a:lnSpc>
              </a:pPr>
              <a:t>10</a:t>
            </a:fld>
            <a:endParaRPr lang="en-US" altLang="en-US">
              <a:solidFill>
                <a:srgbClr val="000000"/>
              </a:solidFill>
              <a:latin typeface="Calibri" panose="020F0502020204030204" pitchFamily="34" charset="0"/>
            </a:endParaRPr>
          </a:p>
        </p:txBody>
      </p:sp>
      <p:sp>
        <p:nvSpPr>
          <p:cNvPr id="2" name="Date Placeholder 1">
            <a:extLst>
              <a:ext uri="{FF2B5EF4-FFF2-40B4-BE49-F238E27FC236}">
                <a16:creationId xmlns:a16="http://schemas.microsoft.com/office/drawing/2014/main" id="{98EB7374-F696-EC47-9E01-C7079B6C1E1E}"/>
              </a:ext>
            </a:extLst>
          </p:cNvPr>
          <p:cNvSpPr>
            <a:spLocks noGrp="1"/>
          </p:cNvSpPr>
          <p:nvPr>
            <p:ph type="dt" idx="10"/>
          </p:nvPr>
        </p:nvSpPr>
        <p:spPr/>
        <p:txBody>
          <a:bodyPr/>
          <a:lstStyle/>
          <a:p>
            <a:pPr>
              <a:defRPr/>
            </a:pPr>
            <a:r>
              <a:rPr lang="en-US" altLang="en-US"/>
              <a:t>9/29/2020</a:t>
            </a:r>
          </a:p>
        </p:txBody>
      </p:sp>
      <p:sp>
        <p:nvSpPr>
          <p:cNvPr id="3" name="Footer Placeholder 2">
            <a:extLst>
              <a:ext uri="{FF2B5EF4-FFF2-40B4-BE49-F238E27FC236}">
                <a16:creationId xmlns:a16="http://schemas.microsoft.com/office/drawing/2014/main" id="{D6F5006A-7377-F84C-A0F5-81CE56CFE64A}"/>
              </a:ext>
            </a:extLst>
          </p:cNvPr>
          <p:cNvSpPr>
            <a:spLocks noGrp="1"/>
          </p:cNvSpPr>
          <p:nvPr>
            <p:ph type="ftr" idx="11"/>
          </p:nvPr>
        </p:nvSpPr>
        <p:spPr/>
        <p:txBody>
          <a:bodyPr/>
          <a:lstStyle/>
          <a:p>
            <a:pPr>
              <a:defRPr/>
            </a:pPr>
            <a:r>
              <a:rPr lang="en-US" altLang="en-US">
                <a:latin typeface="+mn-lt"/>
              </a:rPr>
              <a:t>NASA Ames-JAXA B2B for Space Innov</a:t>
            </a:r>
            <a:endParaRPr lang="en-US" altLang="en-US" b="0"/>
          </a:p>
        </p:txBody>
      </p:sp>
      <p:sp>
        <p:nvSpPr>
          <p:cNvPr id="8" name="Text Box 16">
            <a:extLst>
              <a:ext uri="{FF2B5EF4-FFF2-40B4-BE49-F238E27FC236}">
                <a16:creationId xmlns:a16="http://schemas.microsoft.com/office/drawing/2014/main" id="{70F7E50B-086E-794F-A785-8CFB1392FBD5}"/>
              </a:ext>
            </a:extLst>
          </p:cNvPr>
          <p:cNvSpPr txBox="1">
            <a:spLocks noChangeArrowheads="1"/>
          </p:cNvSpPr>
          <p:nvPr/>
        </p:nvSpPr>
        <p:spPr bwMode="auto">
          <a:xfrm>
            <a:off x="8610600" y="6477000"/>
            <a:ext cx="27432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9pPr>
          </a:lstStyle>
          <a:p>
            <a:pPr algn="r" eaLnBrk="1" hangingPunct="1">
              <a:lnSpc>
                <a:spcPct val="100000"/>
              </a:lnSpc>
            </a:pPr>
            <a:fld id="{F953BEDF-4AFE-5943-8C0F-B1109ACD12ED}" type="slidenum">
              <a:rPr lang="en-US" altLang="en-US" sz="1400">
                <a:solidFill>
                  <a:schemeClr val="bg1">
                    <a:lumMod val="85000"/>
                  </a:schemeClr>
                </a:solidFill>
                <a:latin typeface="Calibri" panose="020F0502020204030204" pitchFamily="34" charset="0"/>
              </a:rPr>
              <a:pPr algn="r" eaLnBrk="1" hangingPunct="1">
                <a:lnSpc>
                  <a:spcPct val="100000"/>
                </a:lnSpc>
              </a:pPr>
              <a:t>10</a:t>
            </a:fld>
            <a:endParaRPr lang="en-US" altLang="en-US" sz="1400" dirty="0">
              <a:solidFill>
                <a:schemeClr val="bg1">
                  <a:lumMod val="85000"/>
                </a:schemeClr>
              </a:solidFill>
              <a:latin typeface="Calibri" panose="020F0502020204030204" pitchFamily="34" charset="0"/>
            </a:endParaRPr>
          </a:p>
        </p:txBody>
      </p:sp>
      <p:sp>
        <p:nvSpPr>
          <p:cNvPr id="9" name="Date Placeholder 1">
            <a:extLst>
              <a:ext uri="{FF2B5EF4-FFF2-40B4-BE49-F238E27FC236}">
                <a16:creationId xmlns:a16="http://schemas.microsoft.com/office/drawing/2014/main" id="{FE3525E8-30C5-3A47-A977-08611BA27931}"/>
              </a:ext>
            </a:extLst>
          </p:cNvPr>
          <p:cNvSpPr txBox="1">
            <a:spLocks/>
          </p:cNvSpPr>
          <p:nvPr/>
        </p:nvSpPr>
        <p:spPr bwMode="auto">
          <a:xfrm>
            <a:off x="838200" y="6477000"/>
            <a:ext cx="2741613" cy="363538"/>
          </a:xfrm>
          <a:prstGeom prst="rect">
            <a:avLst/>
          </a:prstGeom>
          <a:noFill/>
          <a:ln>
            <a:noFill/>
          </a:ln>
          <a:effectLst/>
        </p:spPr>
        <p:txBody>
          <a:bodyPr vert="horz" wrap="square" lIns="90000" tIns="45000" rIns="90000" bIns="45000" numCol="1" anchor="t" anchorCtr="0" compatLnSpc="1">
            <a:prstTxWarp prst="textNoShape">
              <a:avLst/>
            </a:prstTxWarp>
          </a:bodyPr>
          <a:lstStyle>
            <a:defPPr>
              <a:defRPr lang="en-GB"/>
            </a:defPPr>
            <a:lvl1pPr algn="l" defTabSz="457200" rtl="0" eaLnBrk="1" fontAlgn="base" hangingPunct="1">
              <a:lnSpc>
                <a:spcPct val="100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Lst>
              <a:defRPr kern="1200">
                <a:solidFill>
                  <a:srgbClr val="000000"/>
                </a:solidFill>
                <a:latin typeface="+mj-lt"/>
                <a:ea typeface="+mn-ea"/>
                <a:cs typeface="Times New Roman" panose="02020603050405020304" pitchFamily="18" charset="0"/>
              </a:defRPr>
            </a:lvl1pPr>
            <a:lvl2pPr marL="742950" indent="-28575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2pPr>
            <a:lvl3pPr marL="11430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3pPr>
            <a:lvl4pPr marL="16002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4pPr>
            <a:lvl5pPr marL="20574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9pPr>
          </a:lstStyle>
          <a:p>
            <a:pPr>
              <a:defRPr/>
            </a:pPr>
            <a:r>
              <a:rPr lang="en-US" altLang="en-US" sz="1400">
                <a:solidFill>
                  <a:schemeClr val="bg1">
                    <a:lumMod val="85000"/>
                  </a:schemeClr>
                </a:solidFill>
              </a:rPr>
              <a:t>9/29/2020</a:t>
            </a:r>
            <a:endParaRPr lang="en-US" altLang="en-US" sz="1400" dirty="0">
              <a:solidFill>
                <a:schemeClr val="bg1">
                  <a:lumMod val="85000"/>
                </a:schemeClr>
              </a:solidFill>
            </a:endParaRPr>
          </a:p>
        </p:txBody>
      </p:sp>
      <p:sp>
        <p:nvSpPr>
          <p:cNvPr id="10" name="Footer Placeholder 2">
            <a:extLst>
              <a:ext uri="{FF2B5EF4-FFF2-40B4-BE49-F238E27FC236}">
                <a16:creationId xmlns:a16="http://schemas.microsoft.com/office/drawing/2014/main" id="{98DC23FD-21C6-0A47-87E4-604FACB43FE5}"/>
              </a:ext>
            </a:extLst>
          </p:cNvPr>
          <p:cNvSpPr txBox="1">
            <a:spLocks/>
          </p:cNvSpPr>
          <p:nvPr/>
        </p:nvSpPr>
        <p:spPr bwMode="auto">
          <a:xfrm>
            <a:off x="4038600" y="6477000"/>
            <a:ext cx="4113213" cy="363538"/>
          </a:xfrm>
          <a:prstGeom prst="rect">
            <a:avLst/>
          </a:prstGeom>
          <a:noFill/>
          <a:ln>
            <a:noFill/>
          </a:ln>
          <a:effectLst/>
        </p:spPr>
        <p:txBody>
          <a:bodyPr vert="horz" wrap="square" lIns="90000" tIns="45000" rIns="90000" bIns="45000" numCol="1" anchor="t" anchorCtr="0" compatLnSpc="1">
            <a:prstTxWarp prst="textNoShape">
              <a:avLst/>
            </a:prstTxWarp>
          </a:bodyPr>
          <a:lstStyle>
            <a:defPPr>
              <a:defRPr lang="en-GB"/>
            </a:defPPr>
            <a:lvl1pPr algn="l" defTabSz="457200" rtl="0" eaLnBrk="1" fontAlgn="base" hangingPunct="1">
              <a:lnSpc>
                <a:spcPct val="100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 pos="3619500" algn="l"/>
                <a:tab pos="4343400" algn="l"/>
              </a:tabLst>
              <a:defRPr b="1" kern="1200">
                <a:solidFill>
                  <a:srgbClr val="000000"/>
                </a:solidFill>
                <a:latin typeface="+mj-lt"/>
                <a:ea typeface="+mn-ea"/>
                <a:cs typeface="Times New Roman" panose="02020603050405020304" pitchFamily="18" charset="0"/>
              </a:defRPr>
            </a:lvl1pPr>
            <a:lvl2pPr marL="742950" indent="-28575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2pPr>
            <a:lvl3pPr marL="11430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3pPr>
            <a:lvl4pPr marL="16002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4pPr>
            <a:lvl5pPr marL="20574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9pPr>
          </a:lstStyle>
          <a:p>
            <a:pPr algn="ctr">
              <a:defRPr/>
            </a:pPr>
            <a:r>
              <a:rPr lang="en-US" altLang="en-US" sz="1400">
                <a:solidFill>
                  <a:schemeClr val="bg1">
                    <a:lumMod val="85000"/>
                  </a:schemeClr>
                </a:solidFill>
              </a:rPr>
              <a:t>NASA Ames-JAXA B2B for Space Innov</a:t>
            </a:r>
            <a:endParaRPr lang="en-US" altLang="en-US" sz="1400" dirty="0">
              <a:solidFill>
                <a:schemeClr val="bg1">
                  <a:lumMod val="85000"/>
                </a:schemeClr>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8C43F-787E-354B-BBC8-A31392C2EFF8}"/>
              </a:ext>
            </a:extLst>
          </p:cNvPr>
          <p:cNvSpPr>
            <a:spLocks noGrp="1"/>
          </p:cNvSpPr>
          <p:nvPr>
            <p:ph type="title"/>
          </p:nvPr>
        </p:nvSpPr>
        <p:spPr/>
        <p:txBody>
          <a:bodyPr/>
          <a:lstStyle/>
          <a:p>
            <a:endParaRPr lang="en-US"/>
          </a:p>
        </p:txBody>
      </p:sp>
      <p:pic>
        <p:nvPicPr>
          <p:cNvPr id="4" name="Picture 3" descr="A picture containing black, sitting, set, man&#10;&#10;Description automatically generated">
            <a:extLst>
              <a:ext uri="{FF2B5EF4-FFF2-40B4-BE49-F238E27FC236}">
                <a16:creationId xmlns:a16="http://schemas.microsoft.com/office/drawing/2014/main" id="{D96FAEBC-4269-C94D-84DA-003FFE68956D}"/>
              </a:ext>
            </a:extLst>
          </p:cNvPr>
          <p:cNvPicPr>
            <a:picLocks noChangeAspect="1"/>
          </p:cNvPicPr>
          <p:nvPr/>
        </p:nvPicPr>
        <p:blipFill>
          <a:blip r:embed="rId2"/>
          <a:stretch>
            <a:fillRect/>
          </a:stretch>
        </p:blipFill>
        <p:spPr>
          <a:xfrm>
            <a:off x="-27596" y="-9144"/>
            <a:ext cx="12247192" cy="6876288"/>
          </a:xfrm>
          <a:prstGeom prst="rect">
            <a:avLst/>
          </a:prstGeom>
        </p:spPr>
      </p:pic>
      <p:sp>
        <p:nvSpPr>
          <p:cNvPr id="6" name="Title 5">
            <a:extLst>
              <a:ext uri="{FF2B5EF4-FFF2-40B4-BE49-F238E27FC236}">
                <a16:creationId xmlns:a16="http://schemas.microsoft.com/office/drawing/2014/main" id="{4E5CA71D-23AC-C54F-830B-846A5AE0C275}"/>
              </a:ext>
            </a:extLst>
          </p:cNvPr>
          <p:cNvSpPr txBox="1">
            <a:spLocks/>
          </p:cNvSpPr>
          <p:nvPr/>
        </p:nvSpPr>
        <p:spPr>
          <a:xfrm>
            <a:off x="673814" y="12307"/>
            <a:ext cx="10515600" cy="10652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chemeClr val="bg1"/>
                </a:solidFill>
                <a:latin typeface="Arial" panose="020B0604020202020204" pitchFamily="34" charset="0"/>
                <a:cs typeface="Arial" panose="020B0604020202020204" pitchFamily="34" charset="0"/>
              </a:rPr>
              <a:t>              </a:t>
            </a:r>
            <a:r>
              <a:rPr lang="en-US" sz="2800" b="1" dirty="0">
                <a:solidFill>
                  <a:schemeClr val="bg1"/>
                </a:solidFill>
                <a:latin typeface="Arial" panose="020B0604020202020204" pitchFamily="34" charset="0"/>
                <a:cs typeface="Arial" panose="020B0604020202020204" pitchFamily="34" charset="0"/>
              </a:rPr>
              <a:t>: Extending Lunar Missions to Prepare for Mars</a:t>
            </a:r>
            <a:endParaRPr lang="en-US" sz="3200" b="1" dirty="0">
              <a:solidFill>
                <a:schemeClr val="bg1"/>
              </a:solidFill>
              <a:latin typeface="Arial" panose="020B0604020202020204" pitchFamily="34" charset="0"/>
              <a:cs typeface="Arial" panose="020B0604020202020204" pitchFamily="34" charset="0"/>
            </a:endParaRPr>
          </a:p>
        </p:txBody>
      </p:sp>
      <p:pic>
        <p:nvPicPr>
          <p:cNvPr id="7" name="Picture 6" descr="A picture containing drawing&#10;&#10;Description automatically generated">
            <a:extLst>
              <a:ext uri="{FF2B5EF4-FFF2-40B4-BE49-F238E27FC236}">
                <a16:creationId xmlns:a16="http://schemas.microsoft.com/office/drawing/2014/main" id="{851DB455-AD1B-4E4E-BE6A-53AD87966793}"/>
              </a:ext>
            </a:extLst>
          </p:cNvPr>
          <p:cNvPicPr>
            <a:picLocks noChangeAspect="1"/>
          </p:cNvPicPr>
          <p:nvPr/>
        </p:nvPicPr>
        <p:blipFill>
          <a:blip r:embed="rId3"/>
          <a:stretch>
            <a:fillRect/>
          </a:stretch>
        </p:blipFill>
        <p:spPr>
          <a:xfrm>
            <a:off x="673814" y="396975"/>
            <a:ext cx="1594001" cy="298875"/>
          </a:xfrm>
          <a:prstGeom prst="rect">
            <a:avLst/>
          </a:prstGeom>
        </p:spPr>
      </p:pic>
      <p:sp>
        <p:nvSpPr>
          <p:cNvPr id="3" name="Date Placeholder 2">
            <a:extLst>
              <a:ext uri="{FF2B5EF4-FFF2-40B4-BE49-F238E27FC236}">
                <a16:creationId xmlns:a16="http://schemas.microsoft.com/office/drawing/2014/main" id="{B7AB9D00-17E1-3A4A-98EC-848405800005}"/>
              </a:ext>
            </a:extLst>
          </p:cNvPr>
          <p:cNvSpPr>
            <a:spLocks noGrp="1"/>
          </p:cNvSpPr>
          <p:nvPr>
            <p:ph type="dt" idx="10"/>
          </p:nvPr>
        </p:nvSpPr>
        <p:spPr/>
        <p:txBody>
          <a:bodyPr/>
          <a:lstStyle/>
          <a:p>
            <a:pPr>
              <a:defRPr/>
            </a:pPr>
            <a:r>
              <a:rPr lang="en-US" altLang="en-US"/>
              <a:t>9/29/2020</a:t>
            </a:r>
          </a:p>
        </p:txBody>
      </p:sp>
      <p:sp>
        <p:nvSpPr>
          <p:cNvPr id="5" name="Footer Placeholder 4">
            <a:extLst>
              <a:ext uri="{FF2B5EF4-FFF2-40B4-BE49-F238E27FC236}">
                <a16:creationId xmlns:a16="http://schemas.microsoft.com/office/drawing/2014/main" id="{467DA4BB-926E-B84E-B4AC-84B2DC6AD504}"/>
              </a:ext>
            </a:extLst>
          </p:cNvPr>
          <p:cNvSpPr>
            <a:spLocks noGrp="1"/>
          </p:cNvSpPr>
          <p:nvPr>
            <p:ph type="ftr" idx="11"/>
          </p:nvPr>
        </p:nvSpPr>
        <p:spPr/>
        <p:txBody>
          <a:bodyPr/>
          <a:lstStyle/>
          <a:p>
            <a:pPr>
              <a:defRPr/>
            </a:pPr>
            <a:r>
              <a:rPr lang="en-US" altLang="en-US" dirty="0">
                <a:latin typeface="+mn-lt"/>
              </a:rPr>
              <a:t>NASA Ames-JAXA B2B for Space </a:t>
            </a:r>
            <a:r>
              <a:rPr lang="en-US" altLang="en-US" dirty="0" err="1">
                <a:latin typeface="+mn-lt"/>
              </a:rPr>
              <a:t>Innov</a:t>
            </a:r>
            <a:endParaRPr lang="en-US" altLang="en-US" b="0" dirty="0"/>
          </a:p>
        </p:txBody>
      </p:sp>
      <p:sp>
        <p:nvSpPr>
          <p:cNvPr id="11" name="Text Box 16">
            <a:extLst>
              <a:ext uri="{FF2B5EF4-FFF2-40B4-BE49-F238E27FC236}">
                <a16:creationId xmlns:a16="http://schemas.microsoft.com/office/drawing/2014/main" id="{AAF530D3-24FF-8441-A400-62A679629991}"/>
              </a:ext>
            </a:extLst>
          </p:cNvPr>
          <p:cNvSpPr txBox="1">
            <a:spLocks noChangeArrowheads="1"/>
          </p:cNvSpPr>
          <p:nvPr/>
        </p:nvSpPr>
        <p:spPr bwMode="auto">
          <a:xfrm>
            <a:off x="8610600" y="6477000"/>
            <a:ext cx="27432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9pPr>
          </a:lstStyle>
          <a:p>
            <a:pPr algn="r" eaLnBrk="1" hangingPunct="1">
              <a:lnSpc>
                <a:spcPct val="100000"/>
              </a:lnSpc>
            </a:pPr>
            <a:fld id="{F953BEDF-4AFE-5943-8C0F-B1109ACD12ED}" type="slidenum">
              <a:rPr lang="en-US" altLang="en-US" sz="1400">
                <a:solidFill>
                  <a:schemeClr val="bg1">
                    <a:lumMod val="85000"/>
                  </a:schemeClr>
                </a:solidFill>
                <a:latin typeface="Calibri" panose="020F0502020204030204" pitchFamily="34" charset="0"/>
              </a:rPr>
              <a:pPr algn="r" eaLnBrk="1" hangingPunct="1">
                <a:lnSpc>
                  <a:spcPct val="100000"/>
                </a:lnSpc>
              </a:pPr>
              <a:t>11</a:t>
            </a:fld>
            <a:endParaRPr lang="en-US" altLang="en-US" sz="1400" dirty="0">
              <a:solidFill>
                <a:schemeClr val="bg1">
                  <a:lumMod val="85000"/>
                </a:schemeClr>
              </a:solidFill>
              <a:latin typeface="Calibri" panose="020F0502020204030204" pitchFamily="34" charset="0"/>
            </a:endParaRPr>
          </a:p>
        </p:txBody>
      </p:sp>
      <p:sp>
        <p:nvSpPr>
          <p:cNvPr id="12" name="Date Placeholder 1">
            <a:extLst>
              <a:ext uri="{FF2B5EF4-FFF2-40B4-BE49-F238E27FC236}">
                <a16:creationId xmlns:a16="http://schemas.microsoft.com/office/drawing/2014/main" id="{1B575A22-6AEE-BA4B-8A9E-B53710984F36}"/>
              </a:ext>
            </a:extLst>
          </p:cNvPr>
          <p:cNvSpPr txBox="1">
            <a:spLocks/>
          </p:cNvSpPr>
          <p:nvPr/>
        </p:nvSpPr>
        <p:spPr bwMode="auto">
          <a:xfrm>
            <a:off x="838200" y="6477000"/>
            <a:ext cx="2741613" cy="363538"/>
          </a:xfrm>
          <a:prstGeom prst="rect">
            <a:avLst/>
          </a:prstGeom>
          <a:noFill/>
          <a:ln>
            <a:noFill/>
          </a:ln>
          <a:effectLst/>
        </p:spPr>
        <p:txBody>
          <a:bodyPr vert="horz" wrap="square" lIns="90000" tIns="45000" rIns="90000" bIns="45000" numCol="1" anchor="t" anchorCtr="0" compatLnSpc="1">
            <a:prstTxWarp prst="textNoShape">
              <a:avLst/>
            </a:prstTxWarp>
          </a:bodyPr>
          <a:lstStyle>
            <a:defPPr>
              <a:defRPr lang="en-GB"/>
            </a:defPPr>
            <a:lvl1pPr algn="l" defTabSz="457200" rtl="0" eaLnBrk="1" fontAlgn="base" hangingPunct="1">
              <a:lnSpc>
                <a:spcPct val="100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Lst>
              <a:defRPr kern="1200">
                <a:solidFill>
                  <a:srgbClr val="000000"/>
                </a:solidFill>
                <a:latin typeface="+mj-lt"/>
                <a:ea typeface="+mn-ea"/>
                <a:cs typeface="Times New Roman" panose="02020603050405020304" pitchFamily="18" charset="0"/>
              </a:defRPr>
            </a:lvl1pPr>
            <a:lvl2pPr marL="742950" indent="-28575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2pPr>
            <a:lvl3pPr marL="11430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3pPr>
            <a:lvl4pPr marL="16002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4pPr>
            <a:lvl5pPr marL="20574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9pPr>
          </a:lstStyle>
          <a:p>
            <a:pPr>
              <a:defRPr/>
            </a:pPr>
            <a:r>
              <a:rPr lang="en-US" altLang="en-US" sz="1400">
                <a:solidFill>
                  <a:schemeClr val="bg1">
                    <a:lumMod val="85000"/>
                  </a:schemeClr>
                </a:solidFill>
              </a:rPr>
              <a:t>9/29/2020</a:t>
            </a:r>
            <a:endParaRPr lang="en-US" altLang="en-US" sz="1400" dirty="0">
              <a:solidFill>
                <a:schemeClr val="bg1">
                  <a:lumMod val="85000"/>
                </a:schemeClr>
              </a:solidFill>
            </a:endParaRPr>
          </a:p>
        </p:txBody>
      </p:sp>
      <p:sp>
        <p:nvSpPr>
          <p:cNvPr id="8" name="Rectangle 7"/>
          <p:cNvSpPr/>
          <p:nvPr/>
        </p:nvSpPr>
        <p:spPr bwMode="auto">
          <a:xfrm>
            <a:off x="3275806" y="6477000"/>
            <a:ext cx="5638800" cy="36353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pPr>
            <a:endParaRPr kumimoji="0" lang="en-US" sz="1800" b="0" i="0" u="none" strike="noStrike" cap="none" normalizeH="0" baseline="0" smtClean="0">
              <a:ln>
                <a:noFill/>
              </a:ln>
              <a:effectLst/>
              <a:latin typeface="Arial" panose="020B0604020202020204" pitchFamily="34" charset="0"/>
              <a:cs typeface="Times New Roman" panose="02020603050405020304" pitchFamily="18" charset="0"/>
            </a:endParaRPr>
          </a:p>
        </p:txBody>
      </p:sp>
      <p:sp>
        <p:nvSpPr>
          <p:cNvPr id="13" name="Footer Placeholder 2">
            <a:extLst>
              <a:ext uri="{FF2B5EF4-FFF2-40B4-BE49-F238E27FC236}">
                <a16:creationId xmlns:a16="http://schemas.microsoft.com/office/drawing/2014/main" id="{0B822ABC-6B98-724A-AF10-ABC7BC747BD6}"/>
              </a:ext>
            </a:extLst>
          </p:cNvPr>
          <p:cNvSpPr txBox="1">
            <a:spLocks/>
          </p:cNvSpPr>
          <p:nvPr/>
        </p:nvSpPr>
        <p:spPr bwMode="auto">
          <a:xfrm>
            <a:off x="4038600" y="6477000"/>
            <a:ext cx="4113213" cy="363538"/>
          </a:xfrm>
          <a:prstGeom prst="rect">
            <a:avLst/>
          </a:prstGeom>
          <a:noFill/>
          <a:ln>
            <a:noFill/>
          </a:ln>
          <a:effectLst/>
        </p:spPr>
        <p:txBody>
          <a:bodyPr vert="horz" wrap="square" lIns="90000" tIns="45000" rIns="90000" bIns="45000" numCol="1" anchor="t" anchorCtr="0" compatLnSpc="1">
            <a:prstTxWarp prst="textNoShape">
              <a:avLst/>
            </a:prstTxWarp>
          </a:bodyPr>
          <a:lstStyle>
            <a:defPPr>
              <a:defRPr lang="en-GB"/>
            </a:defPPr>
            <a:lvl1pPr algn="l" defTabSz="457200" rtl="0" eaLnBrk="1" fontAlgn="base" hangingPunct="1">
              <a:lnSpc>
                <a:spcPct val="100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 pos="3619500" algn="l"/>
                <a:tab pos="4343400" algn="l"/>
              </a:tabLst>
              <a:defRPr b="1" kern="1200">
                <a:solidFill>
                  <a:srgbClr val="000000"/>
                </a:solidFill>
                <a:latin typeface="+mj-lt"/>
                <a:ea typeface="+mn-ea"/>
                <a:cs typeface="Times New Roman" panose="02020603050405020304" pitchFamily="18" charset="0"/>
              </a:defRPr>
            </a:lvl1pPr>
            <a:lvl2pPr marL="742950" indent="-28575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2pPr>
            <a:lvl3pPr marL="11430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3pPr>
            <a:lvl4pPr marL="16002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4pPr>
            <a:lvl5pPr marL="20574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9pPr>
          </a:lstStyle>
          <a:p>
            <a:pPr algn="ctr">
              <a:defRPr/>
            </a:pPr>
            <a:r>
              <a:rPr lang="en-US" altLang="en-US" sz="1400" dirty="0">
                <a:solidFill>
                  <a:schemeClr val="bg1">
                    <a:lumMod val="85000"/>
                  </a:schemeClr>
                </a:solidFill>
              </a:rPr>
              <a:t>NASA Ames-JAXA B2B for Space </a:t>
            </a:r>
            <a:r>
              <a:rPr lang="en-US" altLang="en-US" sz="1400" dirty="0" err="1">
                <a:solidFill>
                  <a:schemeClr val="bg1">
                    <a:lumMod val="85000"/>
                  </a:schemeClr>
                </a:solidFill>
              </a:rPr>
              <a:t>Innov</a:t>
            </a:r>
            <a:endParaRPr lang="en-US" altLang="en-US" sz="1400" dirty="0">
              <a:solidFill>
                <a:schemeClr val="bg1">
                  <a:lumMod val="85000"/>
                </a:schemeClr>
              </a:solidFill>
            </a:endParaRPr>
          </a:p>
        </p:txBody>
      </p:sp>
    </p:spTree>
    <p:extLst>
      <p:ext uri="{BB962C8B-B14F-4D97-AF65-F5344CB8AC3E}">
        <p14:creationId xmlns:p14="http://schemas.microsoft.com/office/powerpoint/2010/main" val="2569136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3" name="Picture 1">
            <a:extLst>
              <a:ext uri="{FF2B5EF4-FFF2-40B4-BE49-F238E27FC236}">
                <a16:creationId xmlns:a16="http://schemas.microsoft.com/office/drawing/2014/main" id="{A844A149-5B13-E749-8D42-A0CBF9F8F5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
          <a:stretch>
            <a:fillRect/>
          </a:stretch>
        </p:blipFill>
        <p:spPr bwMode="auto">
          <a:xfrm>
            <a:off x="833438" y="1152525"/>
            <a:ext cx="4110037" cy="2065338"/>
          </a:xfrm>
          <a:prstGeom prst="rect">
            <a:avLst/>
          </a:prstGeom>
          <a:noFill/>
          <a:ln w="12600">
            <a:solidFill>
              <a:srgbClr val="FFFFFF"/>
            </a:solidFill>
            <a:round/>
            <a:headEnd/>
            <a:tailEnd/>
          </a:ln>
          <a:effectLst/>
          <a:extLst>
            <a:ext uri="{909E8E84-426E-40DD-AFC4-6F175D3DCCD1}">
              <a14:hiddenFill xmlns:a14="http://schemas.microsoft.com/office/drawing/2010/main">
                <a:blipFill dpi="0" rotWithShape="0">
                  <a:blip/>
                  <a:srcRect l="-3"/>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9634" name="Picture 2">
            <a:extLst>
              <a:ext uri="{FF2B5EF4-FFF2-40B4-BE49-F238E27FC236}">
                <a16:creationId xmlns:a16="http://schemas.microsoft.com/office/drawing/2014/main" id="{D0D64F86-5091-F24B-8D95-C6DE4C5302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6785" r="3052"/>
          <a:stretch>
            <a:fillRect/>
          </a:stretch>
        </p:blipFill>
        <p:spPr bwMode="auto">
          <a:xfrm>
            <a:off x="3152775" y="1155700"/>
            <a:ext cx="2944813" cy="2065338"/>
          </a:xfrm>
          <a:prstGeom prst="rect">
            <a:avLst/>
          </a:prstGeom>
          <a:noFill/>
          <a:ln w="9525">
            <a:solidFill>
              <a:srgbClr val="FFFFFF"/>
            </a:solidFill>
            <a:round/>
            <a:headEnd/>
            <a:tailEnd/>
          </a:ln>
          <a:effectLst/>
          <a:extLst>
            <a:ext uri="{909E8E84-426E-40DD-AFC4-6F175D3DCCD1}">
              <a14:hiddenFill xmlns:a14="http://schemas.microsoft.com/office/drawing/2010/main">
                <a:blipFill dpi="0" rotWithShape="0">
                  <a:blip/>
                  <a:srcRect l="16785" r="3052"/>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9635" name="Picture 3">
            <a:extLst>
              <a:ext uri="{FF2B5EF4-FFF2-40B4-BE49-F238E27FC236}">
                <a16:creationId xmlns:a16="http://schemas.microsoft.com/office/drawing/2014/main" id="{109F96FA-110E-7B47-A2E7-A3C4260BFA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38577" t="45151" r="29121" b="24286"/>
          <a:stretch>
            <a:fillRect/>
          </a:stretch>
        </p:blipFill>
        <p:spPr bwMode="auto">
          <a:xfrm>
            <a:off x="4265613" y="3351213"/>
            <a:ext cx="3503612" cy="1865312"/>
          </a:xfrm>
          <a:prstGeom prst="rect">
            <a:avLst/>
          </a:prstGeom>
          <a:noFill/>
          <a:ln w="12600">
            <a:solidFill>
              <a:srgbClr val="FFFFFF"/>
            </a:solidFill>
            <a:round/>
            <a:headEnd/>
            <a:tailEnd/>
          </a:ln>
          <a:effectLst/>
          <a:extLst>
            <a:ext uri="{909E8E84-426E-40DD-AFC4-6F175D3DCCD1}">
              <a14:hiddenFill xmlns:a14="http://schemas.microsoft.com/office/drawing/2010/main">
                <a:blipFill dpi="0" rotWithShape="0">
                  <a:blip/>
                  <a:srcRect l="38577" t="45151" r="29121" b="24286"/>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9636" name="Picture 4">
            <a:extLst>
              <a:ext uri="{FF2B5EF4-FFF2-40B4-BE49-F238E27FC236}">
                <a16:creationId xmlns:a16="http://schemas.microsoft.com/office/drawing/2014/main" id="{428D1A0C-CBB5-A94B-82E7-F4527B70450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66063" y="3343275"/>
            <a:ext cx="3303587" cy="1857375"/>
          </a:xfrm>
          <a:prstGeom prst="rect">
            <a:avLst/>
          </a:prstGeom>
          <a:noFill/>
          <a:ln w="12600">
            <a:solidFill>
              <a:srgbClr val="FFFFFF"/>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9637" name="Rectangle 5">
            <a:extLst>
              <a:ext uri="{FF2B5EF4-FFF2-40B4-BE49-F238E27FC236}">
                <a16:creationId xmlns:a16="http://schemas.microsoft.com/office/drawing/2014/main" id="{52EC9B4F-BC2B-814D-8748-0AAC0072E653}"/>
              </a:ext>
            </a:extLst>
          </p:cNvPr>
          <p:cNvSpPr>
            <a:spLocks noGrp="1" noChangeArrowheads="1"/>
          </p:cNvSpPr>
          <p:nvPr>
            <p:ph type="title" idx="4294967295"/>
          </p:nvPr>
        </p:nvSpPr>
        <p:spPr>
          <a:xfrm>
            <a:off x="838200" y="365125"/>
            <a:ext cx="10515600" cy="892175"/>
          </a:xfrm>
        </p:spPr>
        <p:txBody>
          <a:bodyPr/>
          <a:lstStyle/>
          <a:p>
            <a:pPr eaLnBrk="1" hangingPunct="1">
              <a:lnSpc>
                <a:spcPct val="9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r>
              <a:rPr lang="en-US" altLang="en-US" sz="3200" b="1">
                <a:solidFill>
                  <a:schemeClr val="bg1"/>
                </a:solidFill>
                <a:latin typeface="Arial" panose="020B0604020202020204" pitchFamily="34" charset="0"/>
              </a:rPr>
              <a:t>Common Moon/Mars Systems and Operations</a:t>
            </a:r>
          </a:p>
        </p:txBody>
      </p:sp>
      <p:pic>
        <p:nvPicPr>
          <p:cNvPr id="69638" name="Picture 6">
            <a:extLst>
              <a:ext uri="{FF2B5EF4-FFF2-40B4-BE49-F238E27FC236}">
                <a16:creationId xmlns:a16="http://schemas.microsoft.com/office/drawing/2014/main" id="{137EB0B4-E4BE-6445-BD16-7FB2E91E11B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31953" t="47327" r="43291" b="19653"/>
          <a:stretch>
            <a:fillRect/>
          </a:stretch>
        </p:blipFill>
        <p:spPr bwMode="auto">
          <a:xfrm>
            <a:off x="6229350" y="1152525"/>
            <a:ext cx="2754313" cy="2065338"/>
          </a:xfrm>
          <a:prstGeom prst="rect">
            <a:avLst/>
          </a:prstGeom>
          <a:noFill/>
          <a:ln w="12600">
            <a:solidFill>
              <a:srgbClr val="FFFFFF"/>
            </a:solidFill>
            <a:round/>
            <a:headEnd/>
            <a:tailEnd/>
          </a:ln>
          <a:effectLst/>
          <a:extLst>
            <a:ext uri="{909E8E84-426E-40DD-AFC4-6F175D3DCCD1}">
              <a14:hiddenFill xmlns:a14="http://schemas.microsoft.com/office/drawing/2010/main">
                <a:blipFill dpi="0" rotWithShape="0">
                  <a:blip/>
                  <a:srcRect l="31953" t="47327" r="43291" b="19653"/>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9639" name="Picture 7">
            <a:extLst>
              <a:ext uri="{FF2B5EF4-FFF2-40B4-BE49-F238E27FC236}">
                <a16:creationId xmlns:a16="http://schemas.microsoft.com/office/drawing/2014/main" id="{B4B130E1-6395-CB4D-8477-0AB4D9B14F7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5269" t="14771" r="6607" b="-12498"/>
          <a:stretch>
            <a:fillRect/>
          </a:stretch>
        </p:blipFill>
        <p:spPr bwMode="auto">
          <a:xfrm>
            <a:off x="9140825" y="1143000"/>
            <a:ext cx="2022475" cy="2065338"/>
          </a:xfrm>
          <a:prstGeom prst="rect">
            <a:avLst/>
          </a:prstGeom>
          <a:noFill/>
          <a:ln w="12600">
            <a:solidFill>
              <a:srgbClr val="FFFFFF"/>
            </a:solidFill>
            <a:round/>
            <a:headEnd/>
            <a:tailEnd/>
          </a:ln>
          <a:effectLst/>
          <a:extLst>
            <a:ext uri="{909E8E84-426E-40DD-AFC4-6F175D3DCCD1}">
              <a14:hiddenFill xmlns:a14="http://schemas.microsoft.com/office/drawing/2010/main">
                <a:blipFill dpi="0" rotWithShape="0">
                  <a:blip/>
                  <a:srcRect l="5269" t="14771" r="6607" b="-12498"/>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9640" name="Picture 8">
            <a:extLst>
              <a:ext uri="{FF2B5EF4-FFF2-40B4-BE49-F238E27FC236}">
                <a16:creationId xmlns:a16="http://schemas.microsoft.com/office/drawing/2014/main" id="{C715CA67-38E1-1544-8073-38AF080C4BE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38200" y="3346450"/>
            <a:ext cx="3303588" cy="1857375"/>
          </a:xfrm>
          <a:prstGeom prst="rect">
            <a:avLst/>
          </a:prstGeom>
          <a:noFill/>
          <a:ln w="12600">
            <a:solidFill>
              <a:srgbClr val="FFFFFF"/>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9642" name="Rectangle 10">
            <a:extLst>
              <a:ext uri="{FF2B5EF4-FFF2-40B4-BE49-F238E27FC236}">
                <a16:creationId xmlns:a16="http://schemas.microsoft.com/office/drawing/2014/main" id="{3766B68D-25B1-9047-8EA8-FB37EF631A71}"/>
              </a:ext>
            </a:extLst>
          </p:cNvPr>
          <p:cNvSpPr>
            <a:spLocks noChangeArrowheads="1"/>
          </p:cNvSpPr>
          <p:nvPr/>
        </p:nvSpPr>
        <p:spPr bwMode="auto">
          <a:xfrm>
            <a:off x="822325" y="2901950"/>
            <a:ext cx="5280025" cy="333375"/>
          </a:xfrm>
          <a:prstGeom prst="rect">
            <a:avLst/>
          </a:prstGeom>
          <a:solidFill>
            <a:srgbClr val="000000"/>
          </a:solidFill>
          <a:ln w="12600">
            <a:solidFill>
              <a:srgbClr val="FFFFFF"/>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cs typeface="Times New Roman" panose="02020603050405020304" pitchFamily="18" charset="0"/>
              </a:defRPr>
            </a:lvl9pPr>
          </a:lstStyle>
          <a:p>
            <a:pPr algn="ctr" eaLnBrk="1" hangingPunct="1">
              <a:lnSpc>
                <a:spcPct val="100000"/>
              </a:lnSpc>
            </a:pPr>
            <a:r>
              <a:rPr lang="en-US" altLang="en-US" sz="1400">
                <a:solidFill>
                  <a:schemeClr val="bg1"/>
                </a:solidFill>
              </a:rPr>
              <a:t>MOBILITY</a:t>
            </a:r>
          </a:p>
        </p:txBody>
      </p:sp>
      <p:sp>
        <p:nvSpPr>
          <p:cNvPr id="69643" name="Rectangle 11">
            <a:extLst>
              <a:ext uri="{FF2B5EF4-FFF2-40B4-BE49-F238E27FC236}">
                <a16:creationId xmlns:a16="http://schemas.microsoft.com/office/drawing/2014/main" id="{7C749511-9F6C-3749-BB58-F9248225B802}"/>
              </a:ext>
            </a:extLst>
          </p:cNvPr>
          <p:cNvSpPr>
            <a:spLocks noChangeArrowheads="1"/>
          </p:cNvSpPr>
          <p:nvPr/>
        </p:nvSpPr>
        <p:spPr bwMode="auto">
          <a:xfrm>
            <a:off x="6219825" y="2884488"/>
            <a:ext cx="2762250" cy="333375"/>
          </a:xfrm>
          <a:prstGeom prst="rect">
            <a:avLst/>
          </a:prstGeom>
          <a:solidFill>
            <a:srgbClr val="000000"/>
          </a:solidFill>
          <a:ln w="12600">
            <a:solidFill>
              <a:srgbClr val="FFFFFF"/>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9pPr>
          </a:lstStyle>
          <a:p>
            <a:pPr algn="ctr" eaLnBrk="1" hangingPunct="1">
              <a:lnSpc>
                <a:spcPct val="100000"/>
              </a:lnSpc>
            </a:pPr>
            <a:r>
              <a:rPr lang="en-US" altLang="en-US" sz="1400">
                <a:solidFill>
                  <a:schemeClr val="bg1"/>
                </a:solidFill>
              </a:rPr>
              <a:t>SUITS</a:t>
            </a:r>
          </a:p>
        </p:txBody>
      </p:sp>
      <p:sp>
        <p:nvSpPr>
          <p:cNvPr id="69644" name="Rectangle 12">
            <a:extLst>
              <a:ext uri="{FF2B5EF4-FFF2-40B4-BE49-F238E27FC236}">
                <a16:creationId xmlns:a16="http://schemas.microsoft.com/office/drawing/2014/main" id="{14DE86A1-3D93-844A-9A9F-E21A6FC74915}"/>
              </a:ext>
            </a:extLst>
          </p:cNvPr>
          <p:cNvSpPr>
            <a:spLocks noChangeArrowheads="1"/>
          </p:cNvSpPr>
          <p:nvPr/>
        </p:nvSpPr>
        <p:spPr bwMode="auto">
          <a:xfrm>
            <a:off x="9140825" y="2895600"/>
            <a:ext cx="2033588" cy="333375"/>
          </a:xfrm>
          <a:prstGeom prst="rect">
            <a:avLst/>
          </a:prstGeom>
          <a:solidFill>
            <a:srgbClr val="000000"/>
          </a:solidFill>
          <a:ln w="12600">
            <a:solidFill>
              <a:srgbClr val="FFFFFF"/>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a:lnSpc>
                <a:spcPct val="93000"/>
              </a:lnSpc>
              <a:buClr>
                <a:srgbClr val="000000"/>
              </a:buClr>
              <a:buSzPct val="100000"/>
              <a:buFont typeface="Times New Roman" panose="02020603050405020304" pitchFamily="18" charset="0"/>
              <a:tabLst>
                <a:tab pos="793750" algn="l"/>
                <a:tab pos="14478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93750" algn="l"/>
                <a:tab pos="14478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93750" algn="l"/>
                <a:tab pos="14478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93750" algn="l"/>
                <a:tab pos="14478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93750" algn="l"/>
                <a:tab pos="14478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93750" algn="l"/>
                <a:tab pos="14478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93750" algn="l"/>
                <a:tab pos="14478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93750" algn="l"/>
                <a:tab pos="14478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93750" algn="l"/>
                <a:tab pos="1447800" algn="l"/>
              </a:tabLst>
              <a:defRPr>
                <a:solidFill>
                  <a:schemeClr val="tx1"/>
                </a:solidFill>
                <a:latin typeface="Arial" panose="020B0604020202020204" pitchFamily="34" charset="0"/>
                <a:cs typeface="Times New Roman" panose="02020603050405020304" pitchFamily="18" charset="0"/>
              </a:defRPr>
            </a:lvl9pPr>
          </a:lstStyle>
          <a:p>
            <a:pPr algn="ctr" eaLnBrk="1" hangingPunct="1">
              <a:lnSpc>
                <a:spcPct val="100000"/>
              </a:lnSpc>
            </a:pPr>
            <a:r>
              <a:rPr lang="en-US" altLang="en-US" sz="1400">
                <a:solidFill>
                  <a:schemeClr val="bg1"/>
                </a:solidFill>
              </a:rPr>
              <a:t>ASCENT SYSTEMS</a:t>
            </a:r>
          </a:p>
        </p:txBody>
      </p:sp>
      <p:sp>
        <p:nvSpPr>
          <p:cNvPr id="69645" name="Rectangle 13">
            <a:extLst>
              <a:ext uri="{FF2B5EF4-FFF2-40B4-BE49-F238E27FC236}">
                <a16:creationId xmlns:a16="http://schemas.microsoft.com/office/drawing/2014/main" id="{85F2E5AC-515C-4D4F-B28E-A30658C48756}"/>
              </a:ext>
            </a:extLst>
          </p:cNvPr>
          <p:cNvSpPr>
            <a:spLocks noChangeArrowheads="1"/>
          </p:cNvSpPr>
          <p:nvPr/>
        </p:nvSpPr>
        <p:spPr bwMode="auto">
          <a:xfrm>
            <a:off x="838200" y="4881563"/>
            <a:ext cx="3303588" cy="333375"/>
          </a:xfrm>
          <a:prstGeom prst="rect">
            <a:avLst/>
          </a:prstGeom>
          <a:solidFill>
            <a:srgbClr val="000000"/>
          </a:solidFill>
          <a:ln w="12600">
            <a:solidFill>
              <a:srgbClr val="FFFFFF"/>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a:lnSpc>
                <a:spcPct val="93000"/>
              </a:lnSpc>
              <a:buClr>
                <a:srgbClr val="000000"/>
              </a:buClr>
              <a:buSzPct val="100000"/>
              <a:buFont typeface="Times New Roman" panose="02020603050405020304" pitchFamily="18" charset="0"/>
              <a:tabLst>
                <a:tab pos="79375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9375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9375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9375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9375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9375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9375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9375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9375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9pPr>
          </a:lstStyle>
          <a:p>
            <a:pPr algn="ctr" eaLnBrk="1" hangingPunct="1">
              <a:lnSpc>
                <a:spcPct val="100000"/>
              </a:lnSpc>
            </a:pPr>
            <a:r>
              <a:rPr lang="en-US" altLang="en-US" sz="1400">
                <a:solidFill>
                  <a:schemeClr val="bg1"/>
                </a:solidFill>
              </a:rPr>
              <a:t>PROPULSION</a:t>
            </a:r>
          </a:p>
        </p:txBody>
      </p:sp>
      <p:sp>
        <p:nvSpPr>
          <p:cNvPr id="69646" name="Rectangle 14">
            <a:extLst>
              <a:ext uri="{FF2B5EF4-FFF2-40B4-BE49-F238E27FC236}">
                <a16:creationId xmlns:a16="http://schemas.microsoft.com/office/drawing/2014/main" id="{D4176319-32EA-1B40-B401-3150C9940B3A}"/>
              </a:ext>
            </a:extLst>
          </p:cNvPr>
          <p:cNvSpPr>
            <a:spLocks noChangeArrowheads="1"/>
          </p:cNvSpPr>
          <p:nvPr/>
        </p:nvSpPr>
        <p:spPr bwMode="auto">
          <a:xfrm>
            <a:off x="4265613" y="4881563"/>
            <a:ext cx="3494087" cy="333375"/>
          </a:xfrm>
          <a:prstGeom prst="rect">
            <a:avLst/>
          </a:prstGeom>
          <a:solidFill>
            <a:srgbClr val="000000"/>
          </a:solidFill>
          <a:ln w="12600">
            <a:solidFill>
              <a:srgbClr val="FFFFFF"/>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a:lnSpc>
                <a:spcPct val="93000"/>
              </a:lnSpc>
              <a:buClr>
                <a:srgbClr val="000000"/>
              </a:buClr>
              <a:buSzPct val="100000"/>
              <a:buFont typeface="Times New Roman" panose="02020603050405020304" pitchFamily="18" charset="0"/>
              <a:tabLst>
                <a:tab pos="79375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9375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9375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9375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9375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9375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9375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9375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9375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9pPr>
          </a:lstStyle>
          <a:p>
            <a:pPr algn="ctr" eaLnBrk="1" hangingPunct="1">
              <a:lnSpc>
                <a:spcPct val="100000"/>
              </a:lnSpc>
            </a:pPr>
            <a:r>
              <a:rPr lang="en-US" altLang="en-US" sz="1400">
                <a:solidFill>
                  <a:schemeClr val="bg1"/>
                </a:solidFill>
              </a:rPr>
              <a:t>HABITATION SYSTEMS</a:t>
            </a:r>
          </a:p>
        </p:txBody>
      </p:sp>
      <p:sp>
        <p:nvSpPr>
          <p:cNvPr id="69647" name="Rectangle 15">
            <a:extLst>
              <a:ext uri="{FF2B5EF4-FFF2-40B4-BE49-F238E27FC236}">
                <a16:creationId xmlns:a16="http://schemas.microsoft.com/office/drawing/2014/main" id="{BB8DDB28-B3D0-A748-9ADD-7BF00F17305F}"/>
              </a:ext>
            </a:extLst>
          </p:cNvPr>
          <p:cNvSpPr>
            <a:spLocks noChangeArrowheads="1"/>
          </p:cNvSpPr>
          <p:nvPr/>
        </p:nvSpPr>
        <p:spPr bwMode="auto">
          <a:xfrm>
            <a:off x="7866063" y="4881563"/>
            <a:ext cx="3303587" cy="333375"/>
          </a:xfrm>
          <a:prstGeom prst="rect">
            <a:avLst/>
          </a:prstGeom>
          <a:solidFill>
            <a:srgbClr val="000000"/>
          </a:solidFill>
          <a:ln w="12600">
            <a:solidFill>
              <a:srgbClr val="FFFFFF"/>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a:lnSpc>
                <a:spcPct val="93000"/>
              </a:lnSpc>
              <a:buClr>
                <a:srgbClr val="000000"/>
              </a:buClr>
              <a:buSzPct val="100000"/>
              <a:buFont typeface="Times New Roman" panose="02020603050405020304" pitchFamily="18" charset="0"/>
              <a:tabLst>
                <a:tab pos="79375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9375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9375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9375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9375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9375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9375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9375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93750" algn="l"/>
                <a:tab pos="1447800" algn="l"/>
                <a:tab pos="2171700" algn="l"/>
                <a:tab pos="2895600" algn="l"/>
              </a:tabLst>
              <a:defRPr>
                <a:solidFill>
                  <a:schemeClr val="tx1"/>
                </a:solidFill>
                <a:latin typeface="Arial" panose="020B0604020202020204" pitchFamily="34" charset="0"/>
                <a:cs typeface="Times New Roman" panose="02020603050405020304" pitchFamily="18" charset="0"/>
              </a:defRPr>
            </a:lvl9pPr>
          </a:lstStyle>
          <a:p>
            <a:pPr algn="ctr" eaLnBrk="1" hangingPunct="1">
              <a:lnSpc>
                <a:spcPct val="100000"/>
              </a:lnSpc>
            </a:pPr>
            <a:r>
              <a:rPr lang="en-US" altLang="en-US" sz="1400">
                <a:solidFill>
                  <a:schemeClr val="bg1"/>
                </a:solidFill>
              </a:rPr>
              <a:t>DEEP SPACE AGGREGATION</a:t>
            </a:r>
          </a:p>
        </p:txBody>
      </p:sp>
      <p:sp>
        <p:nvSpPr>
          <p:cNvPr id="23" name="Text Box 16">
            <a:extLst>
              <a:ext uri="{FF2B5EF4-FFF2-40B4-BE49-F238E27FC236}">
                <a16:creationId xmlns:a16="http://schemas.microsoft.com/office/drawing/2014/main" id="{7BEEE1F7-752F-3642-B6CA-60BB510CD20E}"/>
              </a:ext>
            </a:extLst>
          </p:cNvPr>
          <p:cNvSpPr txBox="1">
            <a:spLocks noChangeArrowheads="1"/>
          </p:cNvSpPr>
          <p:nvPr/>
        </p:nvSpPr>
        <p:spPr bwMode="auto">
          <a:xfrm>
            <a:off x="8610600" y="6477000"/>
            <a:ext cx="27432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1pPr>
            <a:lvl2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2pPr>
            <a:lvl3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3pPr>
            <a:lvl4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4pPr>
            <a:lvl5pPr>
              <a:lnSpc>
                <a:spcPct val="93000"/>
              </a:lnSpc>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chemeClr val="tx1"/>
                </a:solidFill>
                <a:latin typeface="Arial" panose="020B0604020202020204" pitchFamily="34" charset="0"/>
                <a:cs typeface="Times New Roman" panose="02020603050405020304" pitchFamily="18" charset="0"/>
              </a:defRPr>
            </a:lvl9pPr>
          </a:lstStyle>
          <a:p>
            <a:pPr algn="r" eaLnBrk="1" hangingPunct="1">
              <a:lnSpc>
                <a:spcPct val="100000"/>
              </a:lnSpc>
            </a:pPr>
            <a:fld id="{F953BEDF-4AFE-5943-8C0F-B1109ACD12ED}" type="slidenum">
              <a:rPr lang="en-US" altLang="en-US" sz="1400">
                <a:solidFill>
                  <a:schemeClr val="bg1">
                    <a:lumMod val="85000"/>
                  </a:schemeClr>
                </a:solidFill>
                <a:latin typeface="Calibri" panose="020F0502020204030204" pitchFamily="34" charset="0"/>
              </a:rPr>
              <a:pPr algn="r" eaLnBrk="1" hangingPunct="1">
                <a:lnSpc>
                  <a:spcPct val="100000"/>
                </a:lnSpc>
              </a:pPr>
              <a:t>12</a:t>
            </a:fld>
            <a:endParaRPr lang="en-US" altLang="en-US" sz="1400" dirty="0">
              <a:solidFill>
                <a:schemeClr val="bg1">
                  <a:lumMod val="85000"/>
                </a:schemeClr>
              </a:solidFill>
              <a:latin typeface="Calibri" panose="020F0502020204030204" pitchFamily="34" charset="0"/>
            </a:endParaRPr>
          </a:p>
        </p:txBody>
      </p:sp>
      <p:sp>
        <p:nvSpPr>
          <p:cNvPr id="24" name="Date Placeholder 1">
            <a:extLst>
              <a:ext uri="{FF2B5EF4-FFF2-40B4-BE49-F238E27FC236}">
                <a16:creationId xmlns:a16="http://schemas.microsoft.com/office/drawing/2014/main" id="{CA27FA04-BC31-374A-A2E2-18D21C4A50EE}"/>
              </a:ext>
            </a:extLst>
          </p:cNvPr>
          <p:cNvSpPr txBox="1">
            <a:spLocks/>
          </p:cNvSpPr>
          <p:nvPr/>
        </p:nvSpPr>
        <p:spPr bwMode="auto">
          <a:xfrm>
            <a:off x="838200" y="6477000"/>
            <a:ext cx="2741613" cy="363538"/>
          </a:xfrm>
          <a:prstGeom prst="rect">
            <a:avLst/>
          </a:prstGeom>
          <a:noFill/>
          <a:ln>
            <a:noFill/>
          </a:ln>
          <a:effectLst/>
        </p:spPr>
        <p:txBody>
          <a:bodyPr vert="horz" wrap="square" lIns="90000" tIns="45000" rIns="90000" bIns="45000" numCol="1" anchor="t" anchorCtr="0" compatLnSpc="1">
            <a:prstTxWarp prst="textNoShape">
              <a:avLst/>
            </a:prstTxWarp>
          </a:bodyPr>
          <a:lstStyle>
            <a:defPPr>
              <a:defRPr lang="en-GB"/>
            </a:defPPr>
            <a:lvl1pPr algn="l" defTabSz="457200" rtl="0" eaLnBrk="1" fontAlgn="base" hangingPunct="1">
              <a:lnSpc>
                <a:spcPct val="100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Lst>
              <a:defRPr kern="1200">
                <a:solidFill>
                  <a:srgbClr val="000000"/>
                </a:solidFill>
                <a:latin typeface="+mj-lt"/>
                <a:ea typeface="+mn-ea"/>
                <a:cs typeface="Times New Roman" panose="02020603050405020304" pitchFamily="18" charset="0"/>
              </a:defRPr>
            </a:lvl1pPr>
            <a:lvl2pPr marL="742950" indent="-28575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2pPr>
            <a:lvl3pPr marL="11430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3pPr>
            <a:lvl4pPr marL="16002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4pPr>
            <a:lvl5pPr marL="20574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9pPr>
          </a:lstStyle>
          <a:p>
            <a:pPr>
              <a:defRPr/>
            </a:pPr>
            <a:r>
              <a:rPr lang="en-US" altLang="en-US" sz="1400">
                <a:solidFill>
                  <a:schemeClr val="bg1">
                    <a:lumMod val="85000"/>
                  </a:schemeClr>
                </a:solidFill>
              </a:rPr>
              <a:t>9/29/2020</a:t>
            </a:r>
            <a:endParaRPr lang="en-US" altLang="en-US" sz="1400" dirty="0">
              <a:solidFill>
                <a:schemeClr val="bg1">
                  <a:lumMod val="85000"/>
                </a:schemeClr>
              </a:solidFill>
            </a:endParaRPr>
          </a:p>
        </p:txBody>
      </p:sp>
      <p:sp>
        <p:nvSpPr>
          <p:cNvPr id="25" name="Footer Placeholder 2">
            <a:extLst>
              <a:ext uri="{FF2B5EF4-FFF2-40B4-BE49-F238E27FC236}">
                <a16:creationId xmlns:a16="http://schemas.microsoft.com/office/drawing/2014/main" id="{341CB77E-4C96-9B43-9FC7-3F9F41766FA7}"/>
              </a:ext>
            </a:extLst>
          </p:cNvPr>
          <p:cNvSpPr txBox="1">
            <a:spLocks/>
          </p:cNvSpPr>
          <p:nvPr/>
        </p:nvSpPr>
        <p:spPr bwMode="auto">
          <a:xfrm>
            <a:off x="4038600" y="6477000"/>
            <a:ext cx="4113213" cy="363538"/>
          </a:xfrm>
          <a:prstGeom prst="rect">
            <a:avLst/>
          </a:prstGeom>
          <a:noFill/>
          <a:ln>
            <a:noFill/>
          </a:ln>
          <a:effectLst/>
        </p:spPr>
        <p:txBody>
          <a:bodyPr vert="horz" wrap="square" lIns="90000" tIns="45000" rIns="90000" bIns="45000" numCol="1" anchor="t" anchorCtr="0" compatLnSpc="1">
            <a:prstTxWarp prst="textNoShape">
              <a:avLst/>
            </a:prstTxWarp>
          </a:bodyPr>
          <a:lstStyle>
            <a:defPPr>
              <a:defRPr lang="en-GB"/>
            </a:defPPr>
            <a:lvl1pPr algn="l" defTabSz="457200" rtl="0" eaLnBrk="1" fontAlgn="base" hangingPunct="1">
              <a:lnSpc>
                <a:spcPct val="100000"/>
              </a:lnSpc>
              <a:spcBef>
                <a:spcPct val="0"/>
              </a:spcBef>
              <a:spcAft>
                <a:spcPct val="0"/>
              </a:spcAft>
              <a:buClr>
                <a:srgbClr val="000000"/>
              </a:buClr>
              <a:buSzPct val="100000"/>
              <a:buFont typeface="Times New Roman" panose="02020603050405020304" pitchFamily="18" charset="0"/>
              <a:buNone/>
              <a:tabLst>
                <a:tab pos="723900" algn="l"/>
                <a:tab pos="1447800" algn="l"/>
                <a:tab pos="2171700" algn="l"/>
                <a:tab pos="2895600" algn="l"/>
                <a:tab pos="3619500" algn="l"/>
                <a:tab pos="4343400" algn="l"/>
              </a:tabLst>
              <a:defRPr b="1" kern="1200">
                <a:solidFill>
                  <a:srgbClr val="000000"/>
                </a:solidFill>
                <a:latin typeface="+mj-lt"/>
                <a:ea typeface="+mn-ea"/>
                <a:cs typeface="Times New Roman" panose="02020603050405020304" pitchFamily="18" charset="0"/>
              </a:defRPr>
            </a:lvl1pPr>
            <a:lvl2pPr marL="742950" indent="-28575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2pPr>
            <a:lvl3pPr marL="11430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3pPr>
            <a:lvl4pPr marL="16002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4pPr>
            <a:lvl5pPr marL="2057400" indent="-228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9pPr>
          </a:lstStyle>
          <a:p>
            <a:pPr algn="ctr">
              <a:defRPr/>
            </a:pPr>
            <a:r>
              <a:rPr lang="en-US" altLang="en-US" sz="1400">
                <a:solidFill>
                  <a:schemeClr val="bg1">
                    <a:lumMod val="85000"/>
                  </a:schemeClr>
                </a:solidFill>
              </a:rPr>
              <a:t>NASA Ames-JAXA B2B for Space Innov</a:t>
            </a:r>
            <a:endParaRPr lang="en-US" altLang="en-US" sz="1400" dirty="0">
              <a:solidFill>
                <a:schemeClr val="bg1">
                  <a:lumMod val="85000"/>
                </a:schemeClr>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1">
            <a:extLst>
              <a:ext uri="{FF2B5EF4-FFF2-40B4-BE49-F238E27FC236}">
                <a16:creationId xmlns:a16="http://schemas.microsoft.com/office/drawing/2014/main" id="{88265E76-734E-A148-8A25-503230B62E66}"/>
              </a:ext>
            </a:extLst>
          </p:cNvPr>
          <p:cNvSpPr>
            <a:spLocks noGrp="1" noChangeArrowheads="1"/>
          </p:cNvSpPr>
          <p:nvPr>
            <p:ph type="title" idx="4294967295"/>
          </p:nvPr>
        </p:nvSpPr>
        <p:spPr>
          <a:xfrm>
            <a:off x="838200" y="365125"/>
            <a:ext cx="10515600" cy="892175"/>
          </a:xfrm>
        </p:spPr>
        <p:txBody>
          <a:bodyPr/>
          <a:lstStyle/>
          <a:p>
            <a:pPr eaLnBrk="1" hangingPunct="1">
              <a:lnSpc>
                <a:spcPct val="90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Lst>
            </a:pPr>
            <a:endParaRPr lang="en-US" altLang="en-US"/>
          </a:p>
        </p:txBody>
      </p:sp>
      <p:sp>
        <p:nvSpPr>
          <p:cNvPr id="79874" name="Text Box 2">
            <a:extLst>
              <a:ext uri="{FF2B5EF4-FFF2-40B4-BE49-F238E27FC236}">
                <a16:creationId xmlns:a16="http://schemas.microsoft.com/office/drawing/2014/main" id="{E3444DEE-946E-C340-8620-76B8EA8695DE}"/>
              </a:ext>
            </a:extLst>
          </p:cNvPr>
          <p:cNvSpPr txBox="1">
            <a:spLocks noChangeArrowheads="1"/>
          </p:cNvSpPr>
          <p:nvPr/>
        </p:nvSpPr>
        <p:spPr bwMode="auto">
          <a:xfrm>
            <a:off x="838200" y="1371600"/>
            <a:ext cx="10515600" cy="4805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a:lnSpc>
                <a:spcPct val="93000"/>
              </a:lnSpc>
              <a:buClr>
                <a:srgbClr val="000000"/>
              </a:buClr>
              <a:buSzPct val="100000"/>
              <a:buFont typeface="Times New Roman" panose="02020603050405020304" pitchFamily="18" charset="0"/>
              <a:buNone/>
            </a:pPr>
            <a:endParaRPr lang="en-US" altLang="en-US"/>
          </a:p>
        </p:txBody>
      </p:sp>
      <p:pic>
        <p:nvPicPr>
          <p:cNvPr id="79875" name="Picture 3">
            <a:extLst>
              <a:ext uri="{FF2B5EF4-FFF2-40B4-BE49-F238E27FC236}">
                <a16:creationId xmlns:a16="http://schemas.microsoft.com/office/drawing/2014/main" id="{4760D7FF-8513-9D4C-B756-1AC69E3316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par>
              <p:cTn id="2" fill="hold" nodeType="interactiveSeq">
                <p:childTnLst>
                  <p:par>
                    <p:cTn id="3" fill="hold">
                      <p:childTnLst>
                        <p:par>
                          <p:cTn id="4" fill="hold">
                            <p:stCondLst>
                              <p:cond delay="0"/>
                            </p:stCondLst>
                            <p:childTnLst>
                              <p:par>
                                <p:cTn id="5" presetClass="mediacall" fill="hold" nodeType="clickEffect">
                                  <p:stCondLst>
                                    <p:cond delay="0"/>
                                  </p:stCondLst>
                                  <p:childTnLst>
                                    <p:par>
                                      <p:cTn id="6"/>
                                    </p:par>
                                  </p:childTnLst>
                                </p:cTn>
                              </p:par>
                            </p:childTnLst>
                          </p:cTn>
                        </p:par>
                      </p:childTnLst>
                    </p:cTn>
                  </p:par>
                </p:childTnLst>
              </p:cTn>
            </p:par>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idx="10"/>
          </p:nvPr>
        </p:nvSpPr>
        <p:spPr/>
        <p:txBody>
          <a:bodyPr/>
          <a:lstStyle/>
          <a:p>
            <a:pPr>
              <a:defRPr/>
            </a:pPr>
            <a:r>
              <a:rPr lang="en-US" altLang="en-US" smtClean="0"/>
              <a:t>9/29/2020</a:t>
            </a:r>
            <a:endParaRPr lang="en-US" altLang="en-US"/>
          </a:p>
        </p:txBody>
      </p:sp>
      <p:sp>
        <p:nvSpPr>
          <p:cNvPr id="7" name="Rectangle 6"/>
          <p:cNvSpPr/>
          <p:nvPr/>
        </p:nvSpPr>
        <p:spPr bwMode="auto">
          <a:xfrm>
            <a:off x="10820400" y="152400"/>
            <a:ext cx="1219200" cy="1143000"/>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pPr>
            <a:endParaRPr kumimoji="0" lang="en-US" sz="1800" b="0" i="0" u="none" strike="noStrike" cap="none" normalizeH="0" baseline="0" smtClean="0">
              <a:ln>
                <a:noFill/>
              </a:ln>
              <a:effectLst/>
              <a:latin typeface="Arial" panose="020B0604020202020204" pitchFamily="34" charset="0"/>
              <a:cs typeface="Times New Roman" panose="02020603050405020304" pitchFamily="18" charset="0"/>
            </a:endParaRPr>
          </a:p>
        </p:txBody>
      </p:sp>
      <p:pic>
        <p:nvPicPr>
          <p:cNvPr id="8" name="Picture 7" descr="Screen Clipping">
            <a:hlinkClick r:id="rId2" action="ppaction://hlinkpres?slideindex=1&amp;slidetitle=New Space Activities in Japan " highlightClick="1"/>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8688" y="5334000"/>
            <a:ext cx="2143424" cy="1267002"/>
          </a:xfrm>
          <a:prstGeom prst="rect">
            <a:avLst/>
          </a:prstGeom>
        </p:spPr>
      </p:pic>
    </p:spTree>
    <p:extLst>
      <p:ext uri="{BB962C8B-B14F-4D97-AF65-F5344CB8AC3E}">
        <p14:creationId xmlns:p14="http://schemas.microsoft.com/office/powerpoint/2010/main" val="1477228425"/>
      </p:ext>
    </p:extLst>
  </p:cSld>
  <p:clrMapOvr>
    <a:masterClrMapping/>
  </p:clrMapOvr>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cs typeface="Times New Roman" panose="02020603050405020304" pitchFamily="18"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cs typeface="Times New Roman" panose="02020603050405020304" pitchFamily="18"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cs typeface="Times New Roman" panose="02020603050405020304" pitchFamily="18"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cs typeface="Times New Roman" panose="02020603050405020304" pitchFamily="18"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cs typeface="Times New Roman" panose="02020603050405020304" pitchFamily="18"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cs typeface="Times New Roman" panose="02020603050405020304" pitchFamily="18"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cs typeface="Times New Roman" panose="02020603050405020304" pitchFamily="18"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cs typeface="Times New Roman" panose="02020603050405020304" pitchFamily="18"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cs typeface="Times New Roman" panose="02020603050405020304" pitchFamily="18"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cs typeface="Times New Roman" panose="02020603050405020304" pitchFamily="18"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cs typeface="Times New Roman" panose="02020603050405020304" pitchFamily="18"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cs typeface="Times New Roman" panose="02020603050405020304" pitchFamily="18"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cs typeface="Times New Roman" panose="02020603050405020304" pitchFamily="18"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effectLst/>
            <a:latin typeface="Arial" panose="020B0604020202020204" pitchFamily="34" charset="0"/>
            <a:cs typeface="Times New Roman" panose="02020603050405020304" pitchFamily="18"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6345987584D9B4CA3054BCED1D8E0B3" ma:contentTypeVersion="2" ma:contentTypeDescription="Create a new document." ma:contentTypeScope="" ma:versionID="aad9c93258f2032a3810ad339bd524ec">
  <xsd:schema xmlns:xsd="http://www.w3.org/2001/XMLSchema" xmlns:xs="http://www.w3.org/2001/XMLSchema" xmlns:p="http://schemas.microsoft.com/office/2006/metadata/properties" xmlns:ns2="ab8beb9e-2061-4c31-8fb0-89c04b60c960" targetNamespace="http://schemas.microsoft.com/office/2006/metadata/properties" ma:root="true" ma:fieldsID="e8145673551104da7b9e6ba21c563465" ns2:_="">
    <xsd:import namespace="ab8beb9e-2061-4c31-8fb0-89c04b60c960"/>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8beb9e-2061-4c31-8fb0-89c04b60c96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542392-DE16-4495-A44F-6DA5424508FB}">
  <ds:schemaRefs>
    <ds:schemaRef ds:uri="http://purl.org/dc/elements/1.1/"/>
    <ds:schemaRef ds:uri="http://schemas.microsoft.com/office/infopath/2007/PartnerControls"/>
    <ds:schemaRef ds:uri="http://schemas.microsoft.com/office/2006/documentManagement/types"/>
    <ds:schemaRef ds:uri="http://purl.org/dc/dcmitype/"/>
    <ds:schemaRef ds:uri="http://schemas.openxmlformats.org/package/2006/metadata/core-properties"/>
    <ds:schemaRef ds:uri="http://schemas.microsoft.com/office/2006/metadata/properties"/>
    <ds:schemaRef ds:uri="http://www.w3.org/XML/1998/namespace"/>
    <ds:schemaRef ds:uri="ab8beb9e-2061-4c31-8fb0-89c04b60c960"/>
    <ds:schemaRef ds:uri="http://purl.org/dc/terms/"/>
  </ds:schemaRefs>
</ds:datastoreItem>
</file>

<file path=customXml/itemProps2.xml><?xml version="1.0" encoding="utf-8"?>
<ds:datastoreItem xmlns:ds="http://schemas.openxmlformats.org/officeDocument/2006/customXml" ds:itemID="{9FE617E7-169E-4F0B-A14C-5B9A725ED6D9}">
  <ds:schemaRefs>
    <ds:schemaRef ds:uri="http://schemas.microsoft.com/sharepoint/v3/contenttype/forms"/>
  </ds:schemaRefs>
</ds:datastoreItem>
</file>

<file path=customXml/itemProps3.xml><?xml version="1.0" encoding="utf-8"?>
<ds:datastoreItem xmlns:ds="http://schemas.openxmlformats.org/officeDocument/2006/customXml" ds:itemID="{E8265754-ED5F-4656-9FB0-6811F42AF10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8beb9e-2061-4c31-8fb0-89c04b60c96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2104</TotalTime>
  <Words>685</Words>
  <Application>Microsoft Office PowerPoint</Application>
  <PresentationFormat>Widescreen</PresentationFormat>
  <Paragraphs>118</Paragraphs>
  <Slides>14</Slides>
  <Notes>10</Notes>
  <HiddenSlides>0</HiddenSlides>
  <MMClips>0</MMClips>
  <ScaleCrop>false</ScaleCrop>
  <HeadingPairs>
    <vt:vector size="6" baseType="variant">
      <vt:variant>
        <vt:lpstr>Fonts Used</vt:lpstr>
      </vt:variant>
      <vt:variant>
        <vt:i4>8</vt:i4>
      </vt:variant>
      <vt:variant>
        <vt:lpstr>Theme</vt:lpstr>
      </vt:variant>
      <vt:variant>
        <vt:i4>8</vt:i4>
      </vt:variant>
      <vt:variant>
        <vt:lpstr>Slide Titles</vt:lpstr>
      </vt:variant>
      <vt:variant>
        <vt:i4>14</vt:i4>
      </vt:variant>
    </vt:vector>
  </HeadingPairs>
  <TitlesOfParts>
    <vt:vector size="30" baseType="lpstr">
      <vt:lpstr>ＭＳ Ｐゴシック</vt:lpstr>
      <vt:lpstr>Arial</vt:lpstr>
      <vt:lpstr>Arial Black</vt:lpstr>
      <vt:lpstr>Arial Narrow</vt:lpstr>
      <vt:lpstr>Calibri</vt:lpstr>
      <vt:lpstr>Times New Roman</vt:lpstr>
      <vt:lpstr>Tinos</vt:lpstr>
      <vt:lpstr>ヒラギノ角ゴ Pro W3</vt:lpstr>
      <vt:lpstr>Office Theme</vt:lpstr>
      <vt:lpstr>Office Theme</vt:lpstr>
      <vt:lpstr>Office Theme</vt:lpstr>
      <vt:lpstr>Office Theme</vt:lpstr>
      <vt:lpstr>Office Theme</vt:lpstr>
      <vt:lpstr>Office Theme</vt:lpstr>
      <vt:lpstr>Office Theme</vt:lpstr>
      <vt:lpstr>Default Theme</vt:lpstr>
      <vt:lpstr>Artemis Program Vision  Dr. David Korsmeyer Associate Center Director for  Research and Technology  September 29, 2020</vt:lpstr>
      <vt:lpstr>PowerPoint Presentation</vt:lpstr>
      <vt:lpstr>Artemis Phase 1: To the Lunar Surface by 2024</vt:lpstr>
      <vt:lpstr>Gateway Enables Lunar and Mars Exploration</vt:lpstr>
      <vt:lpstr>Ames for Artemis Phase 1: Lunar Surface by 2024</vt:lpstr>
      <vt:lpstr>Human Landing System</vt:lpstr>
      <vt:lpstr>Ideas for Lunar Human and Robotic Rovers</vt:lpstr>
      <vt:lpstr>The Lunar South Pole relative scale</vt:lpstr>
      <vt:lpstr>PowerPoint Presentation</vt:lpstr>
      <vt:lpstr>PowerPoint Presentation</vt:lpstr>
      <vt:lpstr>PowerPoint Presentation</vt:lpstr>
      <vt:lpstr>Common Moon/Mars Systems and Operations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Damian, Tony A. (ARC-DIB)</cp:lastModifiedBy>
  <cp:revision>22</cp:revision>
  <cp:lastPrinted>1601-01-01T00:00:00Z</cp:lastPrinted>
  <dcterms:created xsi:type="dcterms:W3CDTF">1601-01-01T00:00:00Z</dcterms:created>
  <dcterms:modified xsi:type="dcterms:W3CDTF">2020-09-29T22:14:32Z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0x010100B6345987584D9B4CA3054BCED1D8E0B3</vt:lpwstr>
  </property>
</Properties>
</file>