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5611" r:id="rId1"/>
    <p:sldMasterId id="2147485735" r:id="rId2"/>
    <p:sldMasterId id="2147485918" r:id="rId3"/>
    <p:sldMasterId id="2147485922" r:id="rId4"/>
    <p:sldMasterId id="2147485927" r:id="rId5"/>
  </p:sldMasterIdLst>
  <p:notesMasterIdLst>
    <p:notesMasterId r:id="rId9"/>
  </p:notesMasterIdLst>
  <p:handoutMasterIdLst>
    <p:handoutMasterId r:id="rId10"/>
  </p:handoutMasterIdLst>
  <p:sldIdLst>
    <p:sldId id="2689" r:id="rId6"/>
    <p:sldId id="272" r:id="rId7"/>
    <p:sldId id="258" r:id="rId8"/>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971CFF"/>
    <a:srgbClr val="FFF6C4"/>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60" autoAdjust="0"/>
    <p:restoredTop sz="93204" autoAdjust="0"/>
  </p:normalViewPr>
  <p:slideViewPr>
    <p:cSldViewPr snapToGrid="0">
      <p:cViewPr varScale="1">
        <p:scale>
          <a:sx n="114" d="100"/>
          <a:sy n="114" d="100"/>
        </p:scale>
        <p:origin x="1752" y="84"/>
      </p:cViewPr>
      <p:guideLst>
        <p:guide orient="horz" pos="2160"/>
        <p:guide pos="2880"/>
      </p:guideLst>
    </p:cSldViewPr>
  </p:slideViewPr>
  <p:outlineViewPr>
    <p:cViewPr>
      <p:scale>
        <a:sx n="33" d="100"/>
        <a:sy n="33" d="100"/>
      </p:scale>
      <p:origin x="0" y="78744"/>
    </p:cViewPr>
  </p:outlineViewPr>
  <p:notesTextViewPr>
    <p:cViewPr>
      <p:scale>
        <a:sx n="3" d="2"/>
        <a:sy n="3" d="2"/>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atin typeface="Arial" charset="0"/>
                <a:ea typeface="Arial" charset="0"/>
                <a:cs typeface="Arial" charset="0"/>
              </a:defRPr>
            </a:lvl1pPr>
          </a:lstStyle>
          <a:p>
            <a:pPr>
              <a:defRPr/>
            </a:pPr>
            <a:endParaRPr lang="en-US" dirty="0"/>
          </a:p>
        </p:txBody>
      </p:sp>
      <p:sp>
        <p:nvSpPr>
          <p:cNvPr id="3" name="Date Placeholder 2"/>
          <p:cNvSpPr>
            <a:spLocks noGrp="1"/>
          </p:cNvSpPr>
          <p:nvPr>
            <p:ph type="dt" sz="quarter"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cs typeface="Arial" charset="0"/>
              </a:defRPr>
            </a:lvl1pPr>
          </a:lstStyle>
          <a:p>
            <a:pPr>
              <a:defRPr/>
            </a:pPr>
            <a:fld id="{5D856371-CFA3-9440-8267-557155727DE4}" type="datetime1">
              <a:rPr lang="en-US"/>
              <a:pPr>
                <a:defRPr/>
              </a:pPr>
              <a:t>10/14/2020</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a:defRPr sz="1200">
                <a:latin typeface="Arial" charset="0"/>
                <a:ea typeface="Arial"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cs typeface="Arial" charset="0"/>
              </a:defRPr>
            </a:lvl1pPr>
          </a:lstStyle>
          <a:p>
            <a:pPr>
              <a:defRPr/>
            </a:pPr>
            <a:fld id="{FDDD28EC-E6AA-3446-84A3-5545F326C7B3}" type="slidenum">
              <a:rPr lang="en-US"/>
              <a:pPr>
                <a:defRPr/>
              </a:pPr>
              <a:t>‹#›</a:t>
            </a:fld>
            <a:endParaRPr lang="en-US" dirty="0"/>
          </a:p>
        </p:txBody>
      </p:sp>
    </p:spTree>
    <p:extLst>
      <p:ext uri="{BB962C8B-B14F-4D97-AF65-F5344CB8AC3E}">
        <p14:creationId xmlns:p14="http://schemas.microsoft.com/office/powerpoint/2010/main" val="2030051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56550" y="0"/>
            <a:ext cx="3026833" cy="464185"/>
          </a:xfrm>
          <a:prstGeom prst="rect">
            <a:avLst/>
          </a:prstGeom>
        </p:spPr>
        <p:txBody>
          <a:bodyPr vert="horz" wrap="square" lIns="92958" tIns="46479" rIns="92958" bIns="46479" numCol="1" anchor="t" anchorCtr="0" compatLnSpc="1">
            <a:prstTxWarp prst="textNoShape">
              <a:avLst/>
            </a:prstTxWarp>
          </a:bodyPr>
          <a:lstStyle>
            <a:lvl1pPr algn="r">
              <a:defRPr sz="1200">
                <a:latin typeface="Calibri" charset="0"/>
                <a:cs typeface="Arial" charset="0"/>
              </a:defRPr>
            </a:lvl1pPr>
          </a:lstStyle>
          <a:p>
            <a:pPr>
              <a:defRPr/>
            </a:pPr>
            <a:fld id="{9EE81838-1560-CE47-9A29-F5A896806D4C}" type="datetime1">
              <a:rPr lang="en-US"/>
              <a:pPr>
                <a:defRPr/>
              </a:pPr>
              <a:t>10/14/2020</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wrap="square" lIns="92958" tIns="46479" rIns="92958" bIns="46479" numCol="1" anchor="b" anchorCtr="0" compatLnSpc="1">
            <a:prstTxWarp prst="textNoShape">
              <a:avLst/>
            </a:prstTxWarp>
          </a:bodyPr>
          <a:lstStyle>
            <a:lvl1pPr algn="r">
              <a:defRPr sz="1200">
                <a:latin typeface="Calibri" charset="0"/>
                <a:cs typeface="Arial" charset="0"/>
              </a:defRPr>
            </a:lvl1pPr>
          </a:lstStyle>
          <a:p>
            <a:pPr>
              <a:defRPr/>
            </a:pPr>
            <a:fld id="{3038A271-4932-2F41-8308-499AE0EE9F68}" type="slidenum">
              <a:rPr lang="en-US"/>
              <a:pPr>
                <a:defRPr/>
              </a:pPr>
              <a:t>‹#›</a:t>
            </a:fld>
            <a:endParaRPr lang="en-US" dirty="0"/>
          </a:p>
        </p:txBody>
      </p:sp>
    </p:spTree>
    <p:extLst>
      <p:ext uri="{BB962C8B-B14F-4D97-AF65-F5344CB8AC3E}">
        <p14:creationId xmlns:p14="http://schemas.microsoft.com/office/powerpoint/2010/main" val="828469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0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dirty="0">
              <a:solidFill>
                <a:srgbClr val="003296"/>
              </a:solidFill>
              <a:latin typeface="Times" pitchFamily="1" charset="0"/>
            </a:endParaRPr>
          </a:p>
        </p:txBody>
      </p:sp>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dirty="0">
              <a:solidFill>
                <a:srgbClr val="003296"/>
              </a:solidFill>
              <a:latin typeface="Times" pitchFamily="1" charset="0"/>
            </a:endParaRPr>
          </a:p>
        </p:txBody>
      </p:sp>
    </p:spTree>
    <p:extLst>
      <p:ext uri="{BB962C8B-B14F-4D97-AF65-F5344CB8AC3E}">
        <p14:creationId xmlns:p14="http://schemas.microsoft.com/office/powerpoint/2010/main" val="34463834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55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91E6DB70-6748-49C6-8F57-6F1FA1821A34}" type="datetimeFigureOut">
              <a:rPr lang="en-US">
                <a:solidFill>
                  <a:srgbClr val="003296"/>
                </a:solidFill>
                <a:cs typeface="+mn-cs"/>
              </a:rPr>
              <a:pPr>
                <a:defRPr/>
              </a:pPr>
              <a:t>10/14/2020</a:t>
            </a:fld>
            <a:endParaRPr lang="en-US" dirty="0">
              <a:solidFill>
                <a:srgbClr val="003296"/>
              </a:solidFill>
              <a:cs typeface="+mn-cs"/>
            </a:endParaRPr>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dirty="0">
              <a:latin typeface="Arial"/>
            </a:endParaRPr>
          </a:p>
        </p:txBody>
      </p:sp>
    </p:spTree>
    <p:extLst>
      <p:ext uri="{BB962C8B-B14F-4D97-AF65-F5344CB8AC3E}">
        <p14:creationId xmlns:p14="http://schemas.microsoft.com/office/powerpoint/2010/main" val="3047600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57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cs typeface="+mn-cs"/>
              </a:rPr>
              <a:pPr eaLnBrk="0" hangingPunct="0">
                <a:defRPr/>
              </a:pPr>
              <a:t>10/14/2020</a:t>
            </a:fld>
            <a:endParaRPr lang="en-US" sz="2400" dirty="0">
              <a:solidFill>
                <a:srgbClr val="003296"/>
              </a:solidFill>
              <a:latin typeface="Times" pitchFamily="1" charset="0"/>
              <a:cs typeface="+mn-cs"/>
            </a:endParaRPr>
          </a:p>
        </p:txBody>
      </p:sp>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cs typeface="+mn-cs"/>
              </a:rPr>
              <a:pPr eaLnBrk="0" hangingPunct="0">
                <a:defRPr/>
              </a:pPr>
              <a:t>‹#›</a:t>
            </a:fld>
            <a:endParaRPr lang="en-US" sz="2400" dirty="0">
              <a:solidFill>
                <a:srgbClr val="003296"/>
              </a:solidFill>
              <a:latin typeface="Times" pitchFamily="1" charset="0"/>
              <a:cs typeface="+mn-cs"/>
            </a:endParaRPr>
          </a:p>
        </p:txBody>
      </p:sp>
    </p:spTree>
    <p:extLst>
      <p:ext uri="{BB962C8B-B14F-4D97-AF65-F5344CB8AC3E}">
        <p14:creationId xmlns:p14="http://schemas.microsoft.com/office/powerpoint/2010/main" val="25615064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0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91E6DB70-6748-49C6-8F57-6F1FA1821A34}" type="datetimeFigureOut">
              <a:rPr lang="en-US">
                <a:solidFill>
                  <a:srgbClr val="003296"/>
                </a:solidFill>
                <a:cs typeface="+mn-cs"/>
              </a:rPr>
              <a:pPr>
                <a:defRPr/>
              </a:pPr>
              <a:t>10/14/2020</a:t>
            </a:fld>
            <a:endParaRPr lang="en-US" dirty="0">
              <a:solidFill>
                <a:srgbClr val="003296"/>
              </a:solidFill>
              <a:cs typeface="+mn-cs"/>
            </a:endParaRPr>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dirty="0">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a:defRPr/>
            </a:pPr>
            <a:fld id="{3AAB0B0F-B503-1740-8A77-2FD081CE1A1D}" type="slidenum">
              <a:rPr lang="en-US">
                <a:solidFill>
                  <a:srgbClr val="003296"/>
                </a:solidFill>
                <a:cs typeface="+mn-cs"/>
              </a:rPr>
              <a:pPr>
                <a:defRPr/>
              </a:pPr>
              <a:t>‹#›</a:t>
            </a:fld>
            <a:endParaRPr lang="en-US" dirty="0">
              <a:solidFill>
                <a:srgbClr val="003296"/>
              </a:solidFill>
              <a:cs typeface="+mn-cs"/>
            </a:endParaRPr>
          </a:p>
        </p:txBody>
      </p:sp>
    </p:spTree>
    <p:extLst>
      <p:ext uri="{BB962C8B-B14F-4D97-AF65-F5344CB8AC3E}">
        <p14:creationId xmlns:p14="http://schemas.microsoft.com/office/powerpoint/2010/main" val="276871113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1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cs typeface="+mn-cs"/>
              </a:rPr>
              <a:pPr eaLnBrk="0" hangingPunct="0">
                <a:defRPr/>
              </a:pPr>
              <a:t>‹#›</a:t>
            </a:fld>
            <a:endParaRPr lang="en-US" sz="2400" dirty="0">
              <a:solidFill>
                <a:srgbClr val="003296"/>
              </a:solidFill>
              <a:latin typeface="Times" pitchFamily="1" charset="0"/>
              <a:cs typeface="+mn-cs"/>
            </a:endParaRPr>
          </a:p>
        </p:txBody>
      </p:sp>
    </p:spTree>
    <p:extLst>
      <p:ext uri="{BB962C8B-B14F-4D97-AF65-F5344CB8AC3E}">
        <p14:creationId xmlns:p14="http://schemas.microsoft.com/office/powerpoint/2010/main" val="32105459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3_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atin typeface="Arial"/>
              </a:defRPr>
            </a:lvl1pPr>
          </a:lstStyle>
          <a:p>
            <a:pPr>
              <a:defRPr/>
            </a:pPr>
            <a:endParaRPr lang="en-US" dirty="0"/>
          </a:p>
        </p:txBody>
      </p:sp>
    </p:spTree>
    <p:extLst>
      <p:ext uri="{BB962C8B-B14F-4D97-AF65-F5344CB8AC3E}">
        <p14:creationId xmlns:p14="http://schemas.microsoft.com/office/powerpoint/2010/main" val="41339980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i="0">
                <a:solidFill>
                  <a:srgbClr val="003296"/>
                </a:solidFill>
                <a:latin typeface="Arial" charset="0"/>
                <a:ea typeface="MS PGothic" charset="0"/>
                <a:cs typeface="MS PGothic" charset="0"/>
              </a:defRPr>
            </a:lvl1pPr>
          </a:lstStyle>
          <a:p>
            <a:fld id="{1217126B-614B-234F-BAB3-CD494BA3906D}" type="datetimeFigureOut">
              <a:rPr lang="en-US" smtClean="0"/>
              <a:pPr/>
              <a:t>10/14/2020</a:t>
            </a:fld>
            <a:endParaRPr lang="en-US" dirty="0"/>
          </a:p>
        </p:txBody>
      </p:sp>
      <p:sp>
        <p:nvSpPr>
          <p:cNvPr id="3" name="Footer Placeholder 4"/>
          <p:cNvSpPr>
            <a:spLocks noGrp="1"/>
          </p:cNvSpPr>
          <p:nvPr>
            <p:ph type="ftr" sz="quarter" idx="11"/>
          </p:nvPr>
        </p:nvSpPr>
        <p:spPr/>
        <p:txBody>
          <a:bodyPr/>
          <a:lstStyle>
            <a:lvl1pPr>
              <a:defRPr>
                <a:latin typeface="Arial"/>
              </a:defRPr>
            </a:lvl1pPr>
          </a:lstStyle>
          <a:p>
            <a:pPr>
              <a:defRPr/>
            </a:pPr>
            <a:endParaRPr lang="en-US" dirty="0"/>
          </a:p>
        </p:txBody>
      </p:sp>
    </p:spTree>
    <p:extLst>
      <p:ext uri="{BB962C8B-B14F-4D97-AF65-F5344CB8AC3E}">
        <p14:creationId xmlns:p14="http://schemas.microsoft.com/office/powerpoint/2010/main" val="455163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6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a:defRPr sz="2400" i="0">
                <a:solidFill>
                  <a:srgbClr val="003296"/>
                </a:solidFill>
                <a:latin typeface="Times" charset="0"/>
                <a:ea typeface="MS PGothic" charset="0"/>
                <a:cs typeface="MS PGothic" charset="0"/>
              </a:defRPr>
            </a:lvl1pPr>
          </a:lstStyle>
          <a:p>
            <a:pPr eaLnBrk="0" hangingPunct="0"/>
            <a:fld id="{34098C4F-6E4F-234F-A249-81590CA0DF3E}" type="datetimeFigureOut">
              <a:rPr lang="en-US" smtClean="0"/>
              <a:pPr eaLnBrk="0" hangingPunct="0"/>
              <a:t>10/14/2020</a:t>
            </a:fld>
            <a:endParaRPr lang="en-US" dirty="0"/>
          </a:p>
        </p:txBody>
      </p:sp>
      <p:sp>
        <p:nvSpPr>
          <p:cNvPr id="3" name="Footer Placeholder 4"/>
          <p:cNvSpPr>
            <a:spLocks noGrp="1"/>
          </p:cNvSpPr>
          <p:nvPr>
            <p:ph type="ftr" sz="quarter" idx="11"/>
          </p:nvPr>
        </p:nvSpPr>
        <p:spPr/>
        <p:txBody>
          <a:bodyPr/>
          <a:lstStyle>
            <a:lvl1pPr>
              <a:defRPr>
                <a:latin typeface="Arial"/>
              </a:defRPr>
            </a:lvl1pPr>
          </a:lstStyle>
          <a:p>
            <a:pPr>
              <a:defRPr/>
            </a:pPr>
            <a:endParaRPr lang="en-US" dirty="0"/>
          </a:p>
        </p:txBody>
      </p:sp>
      <p:sp>
        <p:nvSpPr>
          <p:cNvPr id="4" name="Slide Number Placeholder 5"/>
          <p:cNvSpPr>
            <a:spLocks noGrp="1"/>
          </p:cNvSpPr>
          <p:nvPr>
            <p:ph type="sldNum" sz="quarter" idx="12"/>
          </p:nvPr>
        </p:nvSpPr>
        <p:spPr>
          <a:xfrm>
            <a:off x="6400800" y="6324604"/>
            <a:ext cx="2133600" cy="365125"/>
          </a:xfrm>
          <a:prstGeom prst="rect">
            <a:avLst/>
          </a:prstGeom>
        </p:spPr>
        <p:txBody>
          <a:bodyPr vert="horz" wrap="square" lIns="91440" tIns="45720" rIns="91440" bIns="45720" numCol="1" anchor="t" anchorCtr="0" compatLnSpc="1">
            <a:prstTxWarp prst="textNoShape">
              <a:avLst/>
            </a:prstTxWarp>
          </a:bodyPr>
          <a:lstStyle>
            <a:lvl1pPr>
              <a:defRPr sz="2400" i="0">
                <a:solidFill>
                  <a:srgbClr val="003296"/>
                </a:solidFill>
                <a:latin typeface="Times" charset="0"/>
                <a:ea typeface="MS PGothic" charset="0"/>
                <a:cs typeface="MS PGothic" charset="0"/>
              </a:defRPr>
            </a:lvl1pPr>
          </a:lstStyle>
          <a:p>
            <a:pPr eaLnBrk="0" hangingPunct="0"/>
            <a:fld id="{8659CA68-17B4-8642-9DC4-ADF507CD5214}" type="slidenum">
              <a:rPr lang="en-US" smtClean="0"/>
              <a:pPr eaLnBrk="0" hangingPunct="0"/>
              <a:t>‹#›</a:t>
            </a:fld>
            <a:endParaRPr lang="en-US" dirty="0"/>
          </a:p>
        </p:txBody>
      </p:sp>
    </p:spTree>
    <p:extLst>
      <p:ext uri="{BB962C8B-B14F-4D97-AF65-F5344CB8AC3E}">
        <p14:creationId xmlns:p14="http://schemas.microsoft.com/office/powerpoint/2010/main" val="279015414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9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i="0">
                <a:solidFill>
                  <a:srgbClr val="003296"/>
                </a:solidFill>
                <a:latin typeface="Arial" charset="0"/>
                <a:ea typeface="MS PGothic" charset="0"/>
                <a:cs typeface="MS PGothic" charset="0"/>
              </a:defRPr>
            </a:lvl1pPr>
          </a:lstStyle>
          <a:p>
            <a:fld id="{C245CA76-40D4-9C4F-9004-4309092B6A21}" type="datetimeFigureOut">
              <a:rPr lang="en-US" smtClean="0"/>
              <a:pPr/>
              <a:t>10/14/2020</a:t>
            </a:fld>
            <a:endParaRPr lang="en-US" dirty="0"/>
          </a:p>
        </p:txBody>
      </p:sp>
      <p:sp>
        <p:nvSpPr>
          <p:cNvPr id="3" name="Footer Placeholder 4"/>
          <p:cNvSpPr>
            <a:spLocks noGrp="1"/>
          </p:cNvSpPr>
          <p:nvPr>
            <p:ph type="ftr" sz="quarter" idx="11"/>
          </p:nvPr>
        </p:nvSpPr>
        <p:spPr/>
        <p:txBody>
          <a:bodyPr/>
          <a:lstStyle>
            <a:lvl1pPr>
              <a:defRPr>
                <a:latin typeface="Arial"/>
              </a:defRPr>
            </a:lvl1pPr>
          </a:lstStyle>
          <a:p>
            <a:pPr>
              <a:defRPr/>
            </a:pPr>
            <a:endParaRPr lang="en-US" dirty="0"/>
          </a:p>
        </p:txBody>
      </p:sp>
      <p:sp>
        <p:nvSpPr>
          <p:cNvPr id="4" name="Slide Number Placeholder 5"/>
          <p:cNvSpPr>
            <a:spLocks noGrp="1"/>
          </p:cNvSpPr>
          <p:nvPr>
            <p:ph type="sldNum" sz="quarter" idx="12"/>
          </p:nvPr>
        </p:nvSpPr>
        <p:spPr>
          <a:xfrm>
            <a:off x="6400800" y="6324604"/>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i="0">
                <a:solidFill>
                  <a:srgbClr val="003296"/>
                </a:solidFill>
                <a:latin typeface="Arial" charset="0"/>
                <a:ea typeface="MS PGothic" charset="0"/>
                <a:cs typeface="MS PGothic" charset="0"/>
              </a:defRPr>
            </a:lvl1pPr>
          </a:lstStyle>
          <a:p>
            <a:fld id="{F1038551-68DD-8343-B2AB-0F8D01B771CB}" type="slidenum">
              <a:rPr lang="en-US" smtClean="0"/>
              <a:pPr/>
              <a:t>‹#›</a:t>
            </a:fld>
            <a:endParaRPr lang="en-US" dirty="0"/>
          </a:p>
        </p:txBody>
      </p:sp>
    </p:spTree>
    <p:extLst>
      <p:ext uri="{BB962C8B-B14F-4D97-AF65-F5344CB8AC3E}">
        <p14:creationId xmlns:p14="http://schemas.microsoft.com/office/powerpoint/2010/main" val="6707369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Title Only">
    <p:spTree>
      <p:nvGrpSpPr>
        <p:cNvPr id="1" name=""/>
        <p:cNvGrpSpPr/>
        <p:nvPr/>
      </p:nvGrpSpPr>
      <p:grpSpPr>
        <a:xfrm>
          <a:off x="0" y="0"/>
          <a:ext cx="0" cy="0"/>
          <a:chOff x="0" y="0"/>
          <a:chExt cx="0" cy="0"/>
        </a:xfrm>
      </p:grpSpPr>
      <p:cxnSp>
        <p:nvCxnSpPr>
          <p:cNvPr id="2" name="Straight Connector 1"/>
          <p:cNvCxnSpPr/>
          <p:nvPr userDrawn="1"/>
        </p:nvCxnSpPr>
        <p:spPr bwMode="auto">
          <a:xfrm>
            <a:off x="228600" y="889000"/>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Tree>
    <p:extLst>
      <p:ext uri="{BB962C8B-B14F-4D97-AF65-F5344CB8AC3E}">
        <p14:creationId xmlns:p14="http://schemas.microsoft.com/office/powerpoint/2010/main" val="125290786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0_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atin typeface="Arial"/>
              </a:defRPr>
            </a:lvl1pPr>
          </a:lstStyle>
          <a:p>
            <a:pPr>
              <a:defRPr/>
            </a:pPr>
            <a:endParaRPr lang="en-US" dirty="0"/>
          </a:p>
        </p:txBody>
      </p:sp>
      <p:sp>
        <p:nvSpPr>
          <p:cNvPr id="3" name="Slide Number Placeholder 5"/>
          <p:cNvSpPr>
            <a:spLocks noGrp="1"/>
          </p:cNvSpPr>
          <p:nvPr>
            <p:ph type="sldNum" sz="quarter" idx="11"/>
          </p:nvPr>
        </p:nvSpPr>
        <p:spPr>
          <a:xfrm>
            <a:off x="6400800" y="6324604"/>
            <a:ext cx="2133600" cy="365125"/>
          </a:xfrm>
          <a:prstGeom prst="rect">
            <a:avLst/>
          </a:prstGeom>
        </p:spPr>
        <p:txBody>
          <a:bodyPr vert="horz" wrap="square" lIns="91440" tIns="45720" rIns="91440" bIns="45720" numCol="1" anchor="t" anchorCtr="0" compatLnSpc="1">
            <a:prstTxWarp prst="textNoShape">
              <a:avLst/>
            </a:prstTxWarp>
          </a:bodyPr>
          <a:lstStyle>
            <a:lvl1pPr>
              <a:defRPr sz="2400" i="0">
                <a:solidFill>
                  <a:srgbClr val="003296"/>
                </a:solidFill>
                <a:latin typeface="Times" charset="0"/>
                <a:ea typeface="MS PGothic" charset="0"/>
                <a:cs typeface="MS PGothic" charset="0"/>
              </a:defRPr>
            </a:lvl1pPr>
          </a:lstStyle>
          <a:p>
            <a:pPr eaLnBrk="0" hangingPunct="0"/>
            <a:fld id="{A57BFA6B-B5AF-7D41-B5C1-F89CBB68D08F}" type="slidenum">
              <a:rPr lang="en-US" smtClean="0"/>
              <a:pPr eaLnBrk="0" hangingPunct="0"/>
              <a:t>‹#›</a:t>
            </a:fld>
            <a:endParaRPr lang="en-US" dirty="0"/>
          </a:p>
        </p:txBody>
      </p:sp>
    </p:spTree>
    <p:extLst>
      <p:ext uri="{BB962C8B-B14F-4D97-AF65-F5344CB8AC3E}">
        <p14:creationId xmlns:p14="http://schemas.microsoft.com/office/powerpoint/2010/main" val="2120238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cxnSp>
        <p:nvCxnSpPr>
          <p:cNvPr id="3" name="Straight Connector 2"/>
          <p:cNvCxnSpPr/>
          <p:nvPr userDrawn="1"/>
        </p:nvCxnSpPr>
        <p:spPr bwMode="auto">
          <a:xfrm>
            <a:off x="228600" y="889000"/>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Tree>
    <p:extLst>
      <p:ext uri="{BB962C8B-B14F-4D97-AF65-F5344CB8AC3E}">
        <p14:creationId xmlns:p14="http://schemas.microsoft.com/office/powerpoint/2010/main" val="27908371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6705600" y="6356350"/>
            <a:ext cx="1981200" cy="365760"/>
          </a:xfrm>
          <a:prstGeom prst="rect">
            <a:avLst/>
          </a:prstGeom>
        </p:spPr>
        <p:txBody>
          <a:bodyPr/>
          <a:lstStyle/>
          <a:p>
            <a:pPr defTabSz="457200" fontAlgn="auto">
              <a:spcBef>
                <a:spcPts val="0"/>
              </a:spcBef>
              <a:spcAft>
                <a:spcPts val="0"/>
              </a:spcAft>
            </a:pPr>
            <a:fld id="{BA160F9F-5A53-4DFD-BA55-8E3063BB41B2}" type="slidenum">
              <a:rPr lang="en-US">
                <a:solidFill>
                  <a:srgbClr val="464653"/>
                </a:solidFill>
                <a:latin typeface="Gill Sans MT"/>
                <a:ea typeface="ＭＳ Ｐゴシック"/>
                <a:cs typeface="ＭＳ Ｐゴシック"/>
              </a:rPr>
              <a:pPr defTabSz="457200" fontAlgn="auto">
                <a:spcBef>
                  <a:spcPts val="0"/>
                </a:spcBef>
                <a:spcAft>
                  <a:spcPts val="0"/>
                </a:spcAft>
              </a:pPr>
              <a:t>‹#›</a:t>
            </a:fld>
            <a:endParaRPr lang="en-US" dirty="0">
              <a:solidFill>
                <a:srgbClr val="464653"/>
              </a:solidFill>
              <a:latin typeface="Gill Sans MT"/>
              <a:ea typeface="ＭＳ Ｐゴシック"/>
              <a:cs typeface="ＭＳ Ｐゴシック"/>
            </a:endParaRPr>
          </a:p>
        </p:txBody>
      </p:sp>
      <p:sp>
        <p:nvSpPr>
          <p:cNvPr id="4" name="Footer Placeholder 3"/>
          <p:cNvSpPr>
            <a:spLocks noGrp="1"/>
          </p:cNvSpPr>
          <p:nvPr>
            <p:ph type="ftr" sz="quarter" idx="11"/>
          </p:nvPr>
        </p:nvSpPr>
        <p:spPr>
          <a:xfrm>
            <a:off x="3124200" y="6356354"/>
            <a:ext cx="2895600" cy="365125"/>
          </a:xfrm>
          <a:prstGeom prst="rect">
            <a:avLst/>
          </a:prstGeom>
        </p:spPr>
        <p:txBody>
          <a:bodyPr/>
          <a:lstStyle/>
          <a:p>
            <a:pPr defTabSz="457200"/>
            <a:r>
              <a:rPr lang="en-US" dirty="0">
                <a:solidFill>
                  <a:prstClr val="black">
                    <a:tint val="75000"/>
                  </a:prstClr>
                </a:solidFill>
                <a:latin typeface="Gill Sans MT"/>
                <a:ea typeface="ＭＳ Ｐゴシック"/>
                <a:cs typeface="ＭＳ Ｐゴシック"/>
              </a:rPr>
              <a:t>www.nasa.gov</a:t>
            </a:r>
          </a:p>
        </p:txBody>
      </p:sp>
    </p:spTree>
    <p:extLst>
      <p:ext uri="{BB962C8B-B14F-4D97-AF65-F5344CB8AC3E}">
        <p14:creationId xmlns:p14="http://schemas.microsoft.com/office/powerpoint/2010/main" val="34851643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2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dirty="0">
              <a:solidFill>
                <a:srgbClr val="003296"/>
              </a:solidFill>
              <a:latin typeface="Times" pitchFamily="1" charset="0"/>
            </a:endParaRPr>
          </a:p>
        </p:txBody>
      </p:sp>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solidFill>
                <a:prstClr val="black">
                  <a:lumMod val="75000"/>
                  <a:lumOff val="25000"/>
                </a:prstClr>
              </a:solidFill>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dirty="0">
              <a:solidFill>
                <a:srgbClr val="003296"/>
              </a:solidFill>
              <a:latin typeface="Times" pitchFamily="1" charset="0"/>
            </a:endParaRPr>
          </a:p>
        </p:txBody>
      </p:sp>
    </p:spTree>
    <p:extLst>
      <p:ext uri="{BB962C8B-B14F-4D97-AF65-F5344CB8AC3E}">
        <p14:creationId xmlns:p14="http://schemas.microsoft.com/office/powerpoint/2010/main" val="4889288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5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91E6DB70-6748-49C6-8F57-6F1FA1821A34}" type="datetimeFigureOut">
              <a:rPr lang="en-US">
                <a:solidFill>
                  <a:srgbClr val="003296"/>
                </a:solidFill>
              </a:rPr>
              <a:pPr>
                <a:defRPr/>
              </a:pPr>
              <a:t>10/14/2020</a:t>
            </a:fld>
            <a:endParaRPr lang="en-US" dirty="0">
              <a:solidFill>
                <a:srgbClr val="003296"/>
              </a:solidFill>
            </a:endParaRPr>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dirty="0">
              <a:solidFill>
                <a:prstClr val="black">
                  <a:lumMod val="75000"/>
                  <a:lumOff val="25000"/>
                </a:prstClr>
              </a:solidFill>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a:defRPr/>
            </a:pPr>
            <a:fld id="{3AAB0B0F-B503-1740-8A77-2FD081CE1A1D}" type="slidenum">
              <a:rPr lang="en-US">
                <a:solidFill>
                  <a:srgbClr val="003296"/>
                </a:solidFill>
              </a:rPr>
              <a:pPr>
                <a:defRPr/>
              </a:pPr>
              <a:t>‹#›</a:t>
            </a:fld>
            <a:endParaRPr lang="en-US" dirty="0">
              <a:solidFill>
                <a:srgbClr val="003296"/>
              </a:solidFill>
            </a:endParaRPr>
          </a:p>
        </p:txBody>
      </p:sp>
    </p:spTree>
    <p:extLst>
      <p:ext uri="{BB962C8B-B14F-4D97-AF65-F5344CB8AC3E}">
        <p14:creationId xmlns:p14="http://schemas.microsoft.com/office/powerpoint/2010/main" val="9027243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0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91E6DB70-6748-49C6-8F57-6F1FA1821A34}" type="datetimeFigureOut">
              <a:rPr lang="en-US">
                <a:solidFill>
                  <a:srgbClr val="003296"/>
                </a:solidFill>
              </a:rPr>
              <a:pPr>
                <a:defRPr/>
              </a:pPr>
              <a:t>10/14/2020</a:t>
            </a:fld>
            <a:endParaRPr lang="en-US" dirty="0">
              <a:solidFill>
                <a:srgbClr val="003296"/>
              </a:solidFill>
            </a:endParaRPr>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dirty="0">
              <a:solidFill>
                <a:prstClr val="black">
                  <a:lumMod val="75000"/>
                  <a:lumOff val="25000"/>
                </a:prstClr>
              </a:solidFill>
              <a:latin typeface="Arial"/>
            </a:endParaRPr>
          </a:p>
        </p:txBody>
      </p:sp>
    </p:spTree>
    <p:extLst>
      <p:ext uri="{BB962C8B-B14F-4D97-AF65-F5344CB8AC3E}">
        <p14:creationId xmlns:p14="http://schemas.microsoft.com/office/powerpoint/2010/main" val="272972084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08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dirty="0">
              <a:solidFill>
                <a:srgbClr val="003296"/>
              </a:solidFill>
              <a:latin typeface="Times" pitchFamily="1" charset="0"/>
            </a:endParaRPr>
          </a:p>
        </p:txBody>
      </p:sp>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solidFill>
                <a:prstClr val="black">
                  <a:lumMod val="75000"/>
                  <a:lumOff val="25000"/>
                </a:prstClr>
              </a:solidFill>
              <a:latin typeface="Arial"/>
            </a:endParaRPr>
          </a:p>
        </p:txBody>
      </p:sp>
    </p:spTree>
    <p:extLst>
      <p:ext uri="{BB962C8B-B14F-4D97-AF65-F5344CB8AC3E}">
        <p14:creationId xmlns:p14="http://schemas.microsoft.com/office/powerpoint/2010/main" val="119308116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09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solidFill>
                <a:prstClr val="black">
                  <a:lumMod val="75000"/>
                  <a:lumOff val="25000"/>
                </a:prstClr>
              </a:solidFill>
              <a:latin typeface="Arial"/>
            </a:endParaRPr>
          </a:p>
        </p:txBody>
      </p:sp>
    </p:spTree>
    <p:extLst>
      <p:ext uri="{BB962C8B-B14F-4D97-AF65-F5344CB8AC3E}">
        <p14:creationId xmlns:p14="http://schemas.microsoft.com/office/powerpoint/2010/main" val="16578238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4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solidFill>
                <a:prstClr val="black">
                  <a:lumMod val="75000"/>
                  <a:lumOff val="25000"/>
                </a:prstClr>
              </a:solidFill>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dirty="0">
              <a:solidFill>
                <a:srgbClr val="003296"/>
              </a:solidFill>
              <a:latin typeface="Times" pitchFamily="1" charset="0"/>
            </a:endParaRPr>
          </a:p>
        </p:txBody>
      </p:sp>
    </p:spTree>
    <p:extLst>
      <p:ext uri="{BB962C8B-B14F-4D97-AF65-F5344CB8AC3E}">
        <p14:creationId xmlns:p14="http://schemas.microsoft.com/office/powerpoint/2010/main" val="5233395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28600" y="1005840"/>
            <a:ext cx="8229600" cy="493776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7" name="Footer Placeholder 1"/>
          <p:cNvSpPr>
            <a:spLocks noGrp="1"/>
          </p:cNvSpPr>
          <p:nvPr>
            <p:ph type="ftr" sz="quarter" idx="3"/>
          </p:nvPr>
        </p:nvSpPr>
        <p:spPr>
          <a:xfrm>
            <a:off x="457200" y="6356354"/>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solidFill>
                  <a:prstClr val="black">
                    <a:tint val="75000"/>
                  </a:prstClr>
                </a:solidFill>
                <a:latin typeface="Gill Sans MT"/>
              </a:rPr>
              <a:t>For Internal NASA Use Only</a:t>
            </a:r>
          </a:p>
        </p:txBody>
      </p:sp>
      <p:sp>
        <p:nvSpPr>
          <p:cNvPr id="5"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solidFill>
                  <a:srgbClr val="464653"/>
                </a:solidFill>
                <a:latin typeface="Gill Sans MT"/>
              </a:rPr>
              <a:pPr/>
              <a:t>‹#›</a:t>
            </a:fld>
            <a:endParaRPr lang="en-US" dirty="0">
              <a:solidFill>
                <a:srgbClr val="464653"/>
              </a:solidFill>
              <a:latin typeface="Gill Sans MT"/>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25463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10400" y="6499154"/>
            <a:ext cx="2057400" cy="365125"/>
          </a:xfrm>
          <a:prstGeom prst="rect">
            <a:avLst/>
          </a:prstGeom>
        </p:spPr>
        <p:txBody>
          <a:bodyPr/>
          <a:lstStyle/>
          <a:p>
            <a:fld id="{BA160F9F-5A53-4DFD-BA55-8E3063BB41B2}" type="slidenum">
              <a:rPr lang="en-US">
                <a:solidFill>
                  <a:srgbClr val="464653"/>
                </a:solidFill>
                <a:latin typeface="Gill Sans MT"/>
              </a:rPr>
              <a:pPr/>
              <a:t>‹#›</a:t>
            </a:fld>
            <a:endParaRPr lang="en-US" dirty="0">
              <a:solidFill>
                <a:srgbClr val="464653"/>
              </a:solidFill>
              <a:latin typeface="Gill Sans MT"/>
            </a:endParaRPr>
          </a:p>
        </p:txBody>
      </p:sp>
      <p:sp>
        <p:nvSpPr>
          <p:cNvPr id="4" name="Footer Placeholder 3"/>
          <p:cNvSpPr>
            <a:spLocks noGrp="1"/>
          </p:cNvSpPr>
          <p:nvPr>
            <p:ph type="ftr" sz="quarter" idx="11"/>
          </p:nvPr>
        </p:nvSpPr>
        <p:spPr/>
        <p:txBody>
          <a:bodyPr/>
          <a:lstStyle/>
          <a:p>
            <a:r>
              <a:rPr lang="en-US" dirty="0">
                <a:solidFill>
                  <a:prstClr val="black">
                    <a:tint val="75000"/>
                  </a:prstClr>
                </a:solidFill>
                <a:latin typeface="Gill Sans MT"/>
              </a:rPr>
              <a:t>For Internal NASA Use Only</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167133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7010400" y="6499154"/>
            <a:ext cx="2057400" cy="365125"/>
          </a:xfrm>
          <a:prstGeom prst="rect">
            <a:avLst/>
          </a:prstGeom>
        </p:spPr>
        <p:txBody>
          <a:bodyPr/>
          <a:lstStyle>
            <a:lvl1pPr>
              <a:defRPr>
                <a:solidFill>
                  <a:schemeClr val="tx2"/>
                </a:solidFill>
              </a:defRPr>
            </a:lvl1pPr>
          </a:lstStyle>
          <a:p>
            <a:fld id="{FC4A6E67-DA7D-4B3D-84A8-E37BCFFD0232}" type="slidenum">
              <a:rPr lang="en-US" altLang="en-US" smtClean="0">
                <a:solidFill>
                  <a:srgbClr val="464653"/>
                </a:solidFill>
              </a:rPr>
              <a:pPr/>
              <a:t>‹#›</a:t>
            </a:fld>
            <a:endParaRPr lang="en-US" altLang="en-US" dirty="0">
              <a:solidFill>
                <a:srgbClr val="464653"/>
              </a:solidFill>
              <a:latin typeface="Times New Roman" pitchFamily="1" charset="0"/>
            </a:endParaRPr>
          </a:p>
        </p:txBody>
      </p:sp>
    </p:spTree>
    <p:extLst>
      <p:ext uri="{BB962C8B-B14F-4D97-AF65-F5344CB8AC3E}">
        <p14:creationId xmlns:p14="http://schemas.microsoft.com/office/powerpoint/2010/main" val="38036656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91E6DB70-6748-49C6-8F57-6F1FA1821A34}" type="datetimeFigureOut">
              <a:rPr lang="en-US">
                <a:solidFill>
                  <a:srgbClr val="003296"/>
                </a:solidFill>
              </a:rPr>
              <a:pPr>
                <a:defRPr/>
              </a:pPr>
              <a:t>10/14/2020</a:t>
            </a:fld>
            <a:endParaRPr lang="en-US" dirty="0">
              <a:solidFill>
                <a:srgbClr val="003296"/>
              </a:solidFill>
            </a:endParaRPr>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dirty="0">
              <a:latin typeface="Arial"/>
            </a:endParaRPr>
          </a:p>
        </p:txBody>
      </p:sp>
    </p:spTree>
    <p:extLst>
      <p:ext uri="{BB962C8B-B14F-4D97-AF65-F5344CB8AC3E}">
        <p14:creationId xmlns:p14="http://schemas.microsoft.com/office/powerpoint/2010/main" val="32977198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463674"/>
      </p:ext>
    </p:extLst>
  </p:cSld>
  <p:clrMapOvr>
    <a:masterClrMapping/>
  </p:clrMapOvr>
  <p:transition spd="slow">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5" name="Rectangle 15"/>
          <p:cNvSpPr>
            <a:spLocks noGrp="1" noChangeArrowheads="1"/>
          </p:cNvSpPr>
          <p:nvPr>
            <p:ph type="sldNum" sz="quarter" idx="11"/>
          </p:nvPr>
        </p:nvSpPr>
        <p:spPr>
          <a:ln/>
        </p:spPr>
        <p:txBody>
          <a:bodyPr/>
          <a:lstStyle>
            <a:lvl1pPr>
              <a:defRPr/>
            </a:lvl1pPr>
          </a:lstStyle>
          <a:p>
            <a:pPr>
              <a:defRPr/>
            </a:pPr>
            <a:fld id="{AA6CC471-2FE2-D847-B976-1102E9171A69}" type="slidenum">
              <a:rPr lang="en-US"/>
              <a:pPr>
                <a:defRPr/>
              </a:pPr>
              <a:t>‹#›</a:t>
            </a:fld>
            <a:endParaRPr lang="en-US" dirty="0"/>
          </a:p>
        </p:txBody>
      </p:sp>
    </p:spTree>
    <p:extLst>
      <p:ext uri="{BB962C8B-B14F-4D97-AF65-F5344CB8AC3E}">
        <p14:creationId xmlns:p14="http://schemas.microsoft.com/office/powerpoint/2010/main" val="41361891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5" name="Rectangle 15"/>
          <p:cNvSpPr>
            <a:spLocks noGrp="1" noChangeArrowheads="1"/>
          </p:cNvSpPr>
          <p:nvPr>
            <p:ph type="sldNum" sz="quarter" idx="11"/>
          </p:nvPr>
        </p:nvSpPr>
        <p:spPr>
          <a:ln/>
        </p:spPr>
        <p:txBody>
          <a:bodyPr/>
          <a:lstStyle>
            <a:lvl1pPr>
              <a:defRPr/>
            </a:lvl1pPr>
          </a:lstStyle>
          <a:p>
            <a:pPr>
              <a:defRPr/>
            </a:pPr>
            <a:fld id="{65B7DC83-A940-9243-A5E3-D08B9CFDB3C4}" type="slidenum">
              <a:rPr lang="en-US"/>
              <a:pPr>
                <a:defRPr/>
              </a:pPr>
              <a:t>‹#›</a:t>
            </a:fld>
            <a:endParaRPr lang="en-US" dirty="0"/>
          </a:p>
        </p:txBody>
      </p:sp>
    </p:spTree>
    <p:extLst>
      <p:ext uri="{BB962C8B-B14F-4D97-AF65-F5344CB8AC3E}">
        <p14:creationId xmlns:p14="http://schemas.microsoft.com/office/powerpoint/2010/main" val="18905708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5" name="Rectangle 15"/>
          <p:cNvSpPr>
            <a:spLocks noGrp="1" noChangeArrowheads="1"/>
          </p:cNvSpPr>
          <p:nvPr>
            <p:ph type="sldNum" sz="quarter" idx="11"/>
          </p:nvPr>
        </p:nvSpPr>
        <p:spPr>
          <a:ln/>
        </p:spPr>
        <p:txBody>
          <a:bodyPr/>
          <a:lstStyle>
            <a:lvl1pPr>
              <a:defRPr/>
            </a:lvl1pPr>
          </a:lstStyle>
          <a:p>
            <a:pPr>
              <a:defRPr/>
            </a:pPr>
            <a:fld id="{1CF20C28-8A3E-DB43-85CB-1EA5DABD5880}" type="slidenum">
              <a:rPr lang="en-US"/>
              <a:pPr>
                <a:defRPr/>
              </a:pPr>
              <a:t>‹#›</a:t>
            </a:fld>
            <a:endParaRPr lang="en-US" dirty="0"/>
          </a:p>
        </p:txBody>
      </p:sp>
    </p:spTree>
    <p:extLst>
      <p:ext uri="{BB962C8B-B14F-4D97-AF65-F5344CB8AC3E}">
        <p14:creationId xmlns:p14="http://schemas.microsoft.com/office/powerpoint/2010/main" val="25106719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1" y="4114800"/>
            <a:ext cx="4262438" cy="214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40" y="4114800"/>
            <a:ext cx="4264025" cy="21478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6" name="Rectangle 15"/>
          <p:cNvSpPr>
            <a:spLocks noGrp="1" noChangeArrowheads="1"/>
          </p:cNvSpPr>
          <p:nvPr>
            <p:ph type="sldNum" sz="quarter" idx="11"/>
          </p:nvPr>
        </p:nvSpPr>
        <p:spPr>
          <a:ln/>
        </p:spPr>
        <p:txBody>
          <a:bodyPr/>
          <a:lstStyle>
            <a:lvl1pPr>
              <a:defRPr/>
            </a:lvl1pPr>
          </a:lstStyle>
          <a:p>
            <a:pPr>
              <a:defRPr/>
            </a:pPr>
            <a:fld id="{163BF177-5071-344B-AA86-DA3195B2EDBA}" type="slidenum">
              <a:rPr lang="en-US"/>
              <a:pPr>
                <a:defRPr/>
              </a:pPr>
              <a:t>‹#›</a:t>
            </a:fld>
            <a:endParaRPr lang="en-US" dirty="0"/>
          </a:p>
        </p:txBody>
      </p:sp>
    </p:spTree>
    <p:extLst>
      <p:ext uri="{BB962C8B-B14F-4D97-AF65-F5344CB8AC3E}">
        <p14:creationId xmlns:p14="http://schemas.microsoft.com/office/powerpoint/2010/main" val="22117780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8" name="Rectangle 15"/>
          <p:cNvSpPr>
            <a:spLocks noGrp="1" noChangeArrowheads="1"/>
          </p:cNvSpPr>
          <p:nvPr>
            <p:ph type="sldNum" sz="quarter" idx="11"/>
          </p:nvPr>
        </p:nvSpPr>
        <p:spPr>
          <a:ln/>
        </p:spPr>
        <p:txBody>
          <a:bodyPr/>
          <a:lstStyle>
            <a:lvl1pPr>
              <a:defRPr/>
            </a:lvl1pPr>
          </a:lstStyle>
          <a:p>
            <a:pPr>
              <a:defRPr/>
            </a:pPr>
            <a:fld id="{5763231D-3C13-9F46-9EDB-363939F5DE24}" type="slidenum">
              <a:rPr lang="en-US"/>
              <a:pPr>
                <a:defRPr/>
              </a:pPr>
              <a:t>‹#›</a:t>
            </a:fld>
            <a:endParaRPr lang="en-US" dirty="0"/>
          </a:p>
        </p:txBody>
      </p:sp>
    </p:spTree>
    <p:extLst>
      <p:ext uri="{BB962C8B-B14F-4D97-AF65-F5344CB8AC3E}">
        <p14:creationId xmlns:p14="http://schemas.microsoft.com/office/powerpoint/2010/main" val="101411868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4" name="Rectangle 15"/>
          <p:cNvSpPr>
            <a:spLocks noGrp="1" noChangeArrowheads="1"/>
          </p:cNvSpPr>
          <p:nvPr>
            <p:ph type="sldNum" sz="quarter" idx="11"/>
          </p:nvPr>
        </p:nvSpPr>
        <p:spPr>
          <a:ln/>
        </p:spPr>
        <p:txBody>
          <a:bodyPr/>
          <a:lstStyle>
            <a:lvl1pPr>
              <a:defRPr/>
            </a:lvl1pPr>
          </a:lstStyle>
          <a:p>
            <a:pPr>
              <a:defRPr/>
            </a:pPr>
            <a:fld id="{6EB8C7F9-29B1-D041-A49F-C2F1FBBB650F}" type="slidenum">
              <a:rPr lang="en-US"/>
              <a:pPr>
                <a:defRPr/>
              </a:pPr>
              <a:t>‹#›</a:t>
            </a:fld>
            <a:endParaRPr lang="en-US" dirty="0"/>
          </a:p>
        </p:txBody>
      </p:sp>
    </p:spTree>
    <p:extLst>
      <p:ext uri="{BB962C8B-B14F-4D97-AF65-F5344CB8AC3E}">
        <p14:creationId xmlns:p14="http://schemas.microsoft.com/office/powerpoint/2010/main" val="21872907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3" name="Rectangle 15"/>
          <p:cNvSpPr>
            <a:spLocks noGrp="1" noChangeArrowheads="1"/>
          </p:cNvSpPr>
          <p:nvPr>
            <p:ph type="sldNum" sz="quarter" idx="11"/>
          </p:nvPr>
        </p:nvSpPr>
        <p:spPr>
          <a:ln/>
        </p:spPr>
        <p:txBody>
          <a:bodyPr/>
          <a:lstStyle>
            <a:lvl1pPr>
              <a:defRPr/>
            </a:lvl1pPr>
          </a:lstStyle>
          <a:p>
            <a:pPr>
              <a:defRPr/>
            </a:pPr>
            <a:fld id="{C5B2191C-98BA-F645-98FE-38679CFC30CF}" type="slidenum">
              <a:rPr lang="en-US"/>
              <a:pPr>
                <a:defRPr/>
              </a:pPr>
              <a:t>‹#›</a:t>
            </a:fld>
            <a:endParaRPr lang="en-US" dirty="0"/>
          </a:p>
        </p:txBody>
      </p:sp>
    </p:spTree>
    <p:extLst>
      <p:ext uri="{BB962C8B-B14F-4D97-AF65-F5344CB8AC3E}">
        <p14:creationId xmlns:p14="http://schemas.microsoft.com/office/powerpoint/2010/main" val="7821638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6" name="Rectangle 15"/>
          <p:cNvSpPr>
            <a:spLocks noGrp="1" noChangeArrowheads="1"/>
          </p:cNvSpPr>
          <p:nvPr>
            <p:ph type="sldNum" sz="quarter" idx="11"/>
          </p:nvPr>
        </p:nvSpPr>
        <p:spPr>
          <a:ln/>
        </p:spPr>
        <p:txBody>
          <a:bodyPr/>
          <a:lstStyle>
            <a:lvl1pPr>
              <a:defRPr/>
            </a:lvl1pPr>
          </a:lstStyle>
          <a:p>
            <a:pPr>
              <a:defRPr/>
            </a:pPr>
            <a:fld id="{28D1A691-1D61-4346-AE8D-D5479EBCE710}" type="slidenum">
              <a:rPr lang="en-US"/>
              <a:pPr>
                <a:defRPr/>
              </a:pPr>
              <a:t>‹#›</a:t>
            </a:fld>
            <a:endParaRPr lang="en-US" dirty="0"/>
          </a:p>
        </p:txBody>
      </p:sp>
    </p:spTree>
    <p:extLst>
      <p:ext uri="{BB962C8B-B14F-4D97-AF65-F5344CB8AC3E}">
        <p14:creationId xmlns:p14="http://schemas.microsoft.com/office/powerpoint/2010/main" val="5698084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6" name="Rectangle 15"/>
          <p:cNvSpPr>
            <a:spLocks noGrp="1" noChangeArrowheads="1"/>
          </p:cNvSpPr>
          <p:nvPr>
            <p:ph type="sldNum" sz="quarter" idx="11"/>
          </p:nvPr>
        </p:nvSpPr>
        <p:spPr>
          <a:ln/>
        </p:spPr>
        <p:txBody>
          <a:bodyPr/>
          <a:lstStyle>
            <a:lvl1pPr>
              <a:defRPr/>
            </a:lvl1pPr>
          </a:lstStyle>
          <a:p>
            <a:pPr>
              <a:defRPr/>
            </a:pPr>
            <a:fld id="{3A80A9E4-7207-BA4D-A7F1-1E97E0FEBD77}" type="slidenum">
              <a:rPr lang="en-US"/>
              <a:pPr>
                <a:defRPr/>
              </a:pPr>
              <a:t>‹#›</a:t>
            </a:fld>
            <a:endParaRPr lang="en-US" dirty="0"/>
          </a:p>
        </p:txBody>
      </p:sp>
    </p:spTree>
    <p:extLst>
      <p:ext uri="{BB962C8B-B14F-4D97-AF65-F5344CB8AC3E}">
        <p14:creationId xmlns:p14="http://schemas.microsoft.com/office/powerpoint/2010/main" val="404163142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dirty="0">
              <a:solidFill>
                <a:srgbClr val="003296"/>
              </a:solidFill>
              <a:latin typeface="Times" pitchFamily="1" charset="0"/>
            </a:endParaRPr>
          </a:p>
        </p:txBody>
      </p:sp>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latin typeface="Arial"/>
            </a:endParaRPr>
          </a:p>
        </p:txBody>
      </p:sp>
    </p:spTree>
    <p:extLst>
      <p:ext uri="{BB962C8B-B14F-4D97-AF65-F5344CB8AC3E}">
        <p14:creationId xmlns:p14="http://schemas.microsoft.com/office/powerpoint/2010/main" val="1700466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5" name="Rectangle 15"/>
          <p:cNvSpPr>
            <a:spLocks noGrp="1" noChangeArrowheads="1"/>
          </p:cNvSpPr>
          <p:nvPr>
            <p:ph type="sldNum" sz="quarter" idx="11"/>
          </p:nvPr>
        </p:nvSpPr>
        <p:spPr>
          <a:ln/>
        </p:spPr>
        <p:txBody>
          <a:bodyPr/>
          <a:lstStyle>
            <a:lvl1pPr>
              <a:defRPr/>
            </a:lvl1pPr>
          </a:lstStyle>
          <a:p>
            <a:pPr>
              <a:defRPr/>
            </a:pPr>
            <a:fld id="{0801FCB2-94CD-084E-A3B2-C544A1FEA896}" type="slidenum">
              <a:rPr lang="en-US"/>
              <a:pPr>
                <a:defRPr/>
              </a:pPr>
              <a:t>‹#›</a:t>
            </a:fld>
            <a:endParaRPr lang="en-US" dirty="0"/>
          </a:p>
        </p:txBody>
      </p:sp>
    </p:spTree>
    <p:extLst>
      <p:ext uri="{BB962C8B-B14F-4D97-AF65-F5344CB8AC3E}">
        <p14:creationId xmlns:p14="http://schemas.microsoft.com/office/powerpoint/2010/main" val="3664985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266700"/>
            <a:ext cx="2171700" cy="59959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266700"/>
            <a:ext cx="6362700" cy="59959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5" name="Rectangle 15"/>
          <p:cNvSpPr>
            <a:spLocks noGrp="1" noChangeArrowheads="1"/>
          </p:cNvSpPr>
          <p:nvPr>
            <p:ph type="sldNum" sz="quarter" idx="11"/>
          </p:nvPr>
        </p:nvSpPr>
        <p:spPr>
          <a:ln/>
        </p:spPr>
        <p:txBody>
          <a:bodyPr/>
          <a:lstStyle>
            <a:lvl1pPr>
              <a:defRPr/>
            </a:lvl1pPr>
          </a:lstStyle>
          <a:p>
            <a:pPr>
              <a:defRPr/>
            </a:pPr>
            <a:fld id="{51834EDC-F0F1-7B46-BE10-E1BF0E38EF0D}" type="slidenum">
              <a:rPr lang="en-US"/>
              <a:pPr>
                <a:defRPr/>
              </a:pPr>
              <a:t>‹#›</a:t>
            </a:fld>
            <a:endParaRPr lang="en-US" dirty="0"/>
          </a:p>
        </p:txBody>
      </p:sp>
    </p:spTree>
    <p:extLst>
      <p:ext uri="{BB962C8B-B14F-4D97-AF65-F5344CB8AC3E}">
        <p14:creationId xmlns:p14="http://schemas.microsoft.com/office/powerpoint/2010/main" val="7551727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30188" y="266700"/>
            <a:ext cx="8685212" cy="622300"/>
          </a:xfrm>
        </p:spPr>
        <p:txBody>
          <a:bodyPr/>
          <a:lstStyle/>
          <a:p>
            <a:r>
              <a:rPr lang="en-US"/>
              <a:t>Click to edit Master title style</a:t>
            </a:r>
          </a:p>
        </p:txBody>
      </p:sp>
      <p:sp>
        <p:nvSpPr>
          <p:cNvPr id="3" name="Table Placeholder 2"/>
          <p:cNvSpPr>
            <a:spLocks noGrp="1"/>
          </p:cNvSpPr>
          <p:nvPr>
            <p:ph type="tbl" idx="1"/>
          </p:nvPr>
        </p:nvSpPr>
        <p:spPr>
          <a:xfrm>
            <a:off x="228602" y="4114800"/>
            <a:ext cx="8678863" cy="2147888"/>
          </a:xfrm>
        </p:spPr>
        <p:txBody>
          <a:bodyPr/>
          <a:lstStyle/>
          <a:p>
            <a:pPr lvl="0"/>
            <a:r>
              <a:rPr lang="en-US" noProof="0" dirty="0"/>
              <a:t>Click icon to add table</a:t>
            </a:r>
          </a:p>
        </p:txBody>
      </p:sp>
      <p:sp>
        <p:nvSpPr>
          <p:cNvPr id="4"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5" name="Rectangle 15"/>
          <p:cNvSpPr>
            <a:spLocks noGrp="1" noChangeArrowheads="1"/>
          </p:cNvSpPr>
          <p:nvPr>
            <p:ph type="sldNum" sz="quarter" idx="11"/>
          </p:nvPr>
        </p:nvSpPr>
        <p:spPr>
          <a:ln/>
        </p:spPr>
        <p:txBody>
          <a:bodyPr/>
          <a:lstStyle>
            <a:lvl1pPr>
              <a:defRPr/>
            </a:lvl1pPr>
          </a:lstStyle>
          <a:p>
            <a:pPr>
              <a:defRPr/>
            </a:pPr>
            <a:fld id="{275C0E0C-FE7B-7D4F-B956-1DECAB509EC5}" type="slidenum">
              <a:rPr lang="en-US"/>
              <a:pPr>
                <a:defRPr/>
              </a:pPr>
              <a:t>‹#›</a:t>
            </a:fld>
            <a:endParaRPr lang="en-US" dirty="0"/>
          </a:p>
        </p:txBody>
      </p:sp>
    </p:spTree>
    <p:extLst>
      <p:ext uri="{BB962C8B-B14F-4D97-AF65-F5344CB8AC3E}">
        <p14:creationId xmlns:p14="http://schemas.microsoft.com/office/powerpoint/2010/main" val="802142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0188" y="266700"/>
            <a:ext cx="8685212" cy="622300"/>
          </a:xfrm>
        </p:spPr>
        <p:txBody>
          <a:bodyPr/>
          <a:lstStyle/>
          <a:p>
            <a:r>
              <a:rPr lang="en-US"/>
              <a:t>Click to edit Master title style</a:t>
            </a:r>
          </a:p>
        </p:txBody>
      </p:sp>
      <p:sp>
        <p:nvSpPr>
          <p:cNvPr id="3" name="Text Placeholder 2"/>
          <p:cNvSpPr>
            <a:spLocks noGrp="1"/>
          </p:cNvSpPr>
          <p:nvPr>
            <p:ph type="body" sz="half" idx="1"/>
          </p:nvPr>
        </p:nvSpPr>
        <p:spPr>
          <a:xfrm>
            <a:off x="228601" y="4114800"/>
            <a:ext cx="4262438" cy="214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40" y="4114800"/>
            <a:ext cx="4264025" cy="2147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4"/>
          <p:cNvSpPr>
            <a:spLocks noGrp="1" noChangeArrowheads="1"/>
          </p:cNvSpPr>
          <p:nvPr>
            <p:ph type="ftr" sz="quarter" idx="10"/>
          </p:nvPr>
        </p:nvSpPr>
        <p:spPr>
          <a:ln/>
        </p:spPr>
        <p:txBody>
          <a:bodyPr/>
          <a:lstStyle>
            <a:lvl1pPr>
              <a:defRPr/>
            </a:lvl1pPr>
          </a:lstStyle>
          <a:p>
            <a:pPr>
              <a:defRPr/>
            </a:pPr>
            <a:r>
              <a:rPr lang="en-US" dirty="0">
                <a:cs typeface="ＭＳ Ｐゴシック"/>
              </a:rPr>
              <a:t>2009_09_28_</a:t>
            </a:r>
          </a:p>
        </p:txBody>
      </p:sp>
      <p:sp>
        <p:nvSpPr>
          <p:cNvPr id="6" name="Rectangle 15"/>
          <p:cNvSpPr>
            <a:spLocks noGrp="1" noChangeArrowheads="1"/>
          </p:cNvSpPr>
          <p:nvPr>
            <p:ph type="sldNum" sz="quarter" idx="11"/>
          </p:nvPr>
        </p:nvSpPr>
        <p:spPr>
          <a:ln/>
        </p:spPr>
        <p:txBody>
          <a:bodyPr/>
          <a:lstStyle>
            <a:lvl1pPr>
              <a:defRPr/>
            </a:lvl1pPr>
          </a:lstStyle>
          <a:p>
            <a:pPr>
              <a:defRPr/>
            </a:pPr>
            <a:fld id="{D189DC7B-9639-9D4C-A293-26821B320346}" type="slidenum">
              <a:rPr lang="en-US"/>
              <a:pPr>
                <a:defRPr/>
              </a:pPr>
              <a:t>‹#›</a:t>
            </a:fld>
            <a:endParaRPr lang="en-US" dirty="0"/>
          </a:p>
        </p:txBody>
      </p:sp>
    </p:spTree>
    <p:extLst>
      <p:ext uri="{BB962C8B-B14F-4D97-AF65-F5344CB8AC3E}">
        <p14:creationId xmlns:p14="http://schemas.microsoft.com/office/powerpoint/2010/main" val="222265970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4000" y="228434"/>
            <a:ext cx="610490" cy="504828"/>
          </a:xfrm>
          <a:prstGeom prst="rect">
            <a:avLst/>
          </a:prstGeom>
        </p:spPr>
      </p:pic>
      <p:sp>
        <p:nvSpPr>
          <p:cNvPr id="2" name="Title 1"/>
          <p:cNvSpPr>
            <a:spLocks noGrp="1"/>
          </p:cNvSpPr>
          <p:nvPr>
            <p:ph type="title"/>
          </p:nvPr>
        </p:nvSpPr>
        <p:spPr>
          <a:xfrm>
            <a:off x="262295" y="223671"/>
            <a:ext cx="8554605" cy="504829"/>
          </a:xfrm>
          <a:prstGeom prst="rect">
            <a:avLst/>
          </a:prstGeom>
        </p:spPr>
        <p:txBody>
          <a:bodyPr>
            <a:noAutofit/>
          </a:bodyPr>
          <a:lstStyle>
            <a:lvl1pPr algn="l">
              <a:defRPr lang="en-US" sz="2800" b="1" kern="1200" dirty="0">
                <a:solidFill>
                  <a:schemeClr val="accent1">
                    <a:lumMod val="75000"/>
                  </a:schemeClr>
                </a:solidFill>
                <a:latin typeface="Arial Narrow"/>
                <a:ea typeface="+mj-ea"/>
                <a:cs typeface="Arial Narrow"/>
              </a:defRPr>
            </a:lvl1pPr>
          </a:lstStyle>
          <a:p>
            <a:r>
              <a:rPr lang="en-US" dirty="0"/>
              <a:t>Click to edit Master title style</a:t>
            </a:r>
          </a:p>
        </p:txBody>
      </p:sp>
      <p:sp>
        <p:nvSpPr>
          <p:cNvPr id="3" name="Content Placeholder 2"/>
          <p:cNvSpPr>
            <a:spLocks noGrp="1"/>
          </p:cNvSpPr>
          <p:nvPr>
            <p:ph idx="1"/>
          </p:nvPr>
        </p:nvSpPr>
        <p:spPr>
          <a:xfrm>
            <a:off x="282352" y="1108041"/>
            <a:ext cx="8671940" cy="5018125"/>
          </a:xfrm>
          <a:prstGeom prst="rect">
            <a:avLst/>
          </a:prstGeom>
        </p:spPr>
        <p:txBody>
          <a:bodyPr/>
          <a:lstStyle>
            <a:lvl1pPr>
              <a:defRPr sz="240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www.nasa.gov</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v2 05-24-16</a:t>
            </a:r>
          </a:p>
        </p:txBody>
      </p:sp>
      <p:sp>
        <p:nvSpPr>
          <p:cNvPr id="9" name="Slide Number Placeholder 8"/>
          <p:cNvSpPr>
            <a:spLocks noGrp="1"/>
          </p:cNvSpPr>
          <p:nvPr>
            <p:ph type="sldNum" sz="quarter" idx="12"/>
          </p:nvPr>
        </p:nvSpPr>
        <p:spPr/>
        <p:txBody>
          <a:bodyPr/>
          <a:lstStyle/>
          <a:p>
            <a:fld id="{FAF4534F-D91E-47CD-BC63-BD3259A5924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05206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3040" y="6492879"/>
            <a:ext cx="2359891" cy="365125"/>
          </a:xfrm>
          <a:prstGeom prst="rect">
            <a:avLst/>
          </a:prstGeom>
        </p:spPr>
        <p:txBody>
          <a:bodyPr/>
          <a:lstStyle/>
          <a:p>
            <a:r>
              <a:rPr lang="en-US" dirty="0">
                <a:solidFill>
                  <a:prstClr val="black">
                    <a:tint val="75000"/>
                  </a:prstClr>
                </a:solidFill>
              </a:rPr>
              <a:t>www.nasa.gov</a:t>
            </a:r>
          </a:p>
        </p:txBody>
      </p:sp>
      <p:sp>
        <p:nvSpPr>
          <p:cNvPr id="6" name="Slide Number Placeholder 5"/>
          <p:cNvSpPr>
            <a:spLocks noGrp="1"/>
          </p:cNvSpPr>
          <p:nvPr>
            <p:ph type="sldNum" sz="quarter" idx="12"/>
          </p:nvPr>
        </p:nvSpPr>
        <p:spPr/>
        <p:txBody>
          <a:bodyPr/>
          <a:lstStyle/>
          <a:p>
            <a:fld id="{FE0F85FA-DC2F-8940-8F22-1CA46041E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36937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11086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284000" y="228434"/>
            <a:ext cx="610490" cy="504828"/>
          </a:xfrm>
          <a:prstGeom prst="rect">
            <a:avLst/>
          </a:prstGeom>
        </p:spPr>
      </p:pic>
      <p:sp>
        <p:nvSpPr>
          <p:cNvPr id="2" name="Title 1"/>
          <p:cNvSpPr>
            <a:spLocks noGrp="1"/>
          </p:cNvSpPr>
          <p:nvPr>
            <p:ph type="title"/>
          </p:nvPr>
        </p:nvSpPr>
        <p:spPr>
          <a:xfrm>
            <a:off x="262295" y="223671"/>
            <a:ext cx="8554605" cy="504829"/>
          </a:xfrm>
          <a:prstGeom prst="rect">
            <a:avLst/>
          </a:prstGeom>
        </p:spPr>
        <p:txBody>
          <a:bodyPr>
            <a:noAutofit/>
          </a:bodyPr>
          <a:lstStyle>
            <a:lvl1pPr algn="l">
              <a:defRPr lang="en-US" sz="2800" b="1" kern="1200" dirty="0">
                <a:solidFill>
                  <a:schemeClr val="accent1">
                    <a:lumMod val="75000"/>
                  </a:schemeClr>
                </a:solidFill>
                <a:latin typeface="Arial Narrow"/>
                <a:ea typeface="+mj-ea"/>
                <a:cs typeface="Arial Narrow"/>
              </a:defRPr>
            </a:lvl1pPr>
          </a:lstStyle>
          <a:p>
            <a:r>
              <a:rPr lang="en-US" dirty="0"/>
              <a:t>Click to edit Master title style</a:t>
            </a:r>
          </a:p>
        </p:txBody>
      </p:sp>
      <p:sp>
        <p:nvSpPr>
          <p:cNvPr id="3" name="Content Placeholder 2"/>
          <p:cNvSpPr>
            <a:spLocks noGrp="1"/>
          </p:cNvSpPr>
          <p:nvPr>
            <p:ph idx="1"/>
          </p:nvPr>
        </p:nvSpPr>
        <p:spPr>
          <a:xfrm>
            <a:off x="282352" y="1108041"/>
            <a:ext cx="8671940" cy="5018125"/>
          </a:xfrm>
          <a:prstGeom prst="rect">
            <a:avLst/>
          </a:prstGeom>
        </p:spPr>
        <p:txBody>
          <a:bodyPr/>
          <a:lstStyle>
            <a:lvl1pPr>
              <a:defRPr sz="2400">
                <a:solidFill>
                  <a:schemeClr val="tx1">
                    <a:lumMod val="75000"/>
                    <a:lumOff val="25000"/>
                  </a:schemeClr>
                </a:solidFill>
                <a:latin typeface="Arial"/>
                <a:cs typeface="Arial"/>
              </a:defRPr>
            </a:lvl1pPr>
            <a:lvl2pPr>
              <a:defRPr sz="2000">
                <a:solidFill>
                  <a:schemeClr val="tx1">
                    <a:lumMod val="75000"/>
                    <a:lumOff val="25000"/>
                  </a:schemeClr>
                </a:solidFill>
                <a:latin typeface="Arial"/>
                <a:cs typeface="Arial"/>
              </a:defRPr>
            </a:lvl2pPr>
            <a:lvl3pPr>
              <a:defRPr sz="1800">
                <a:solidFill>
                  <a:schemeClr val="tx1">
                    <a:lumMod val="75000"/>
                    <a:lumOff val="25000"/>
                  </a:schemeClr>
                </a:solidFill>
                <a:latin typeface="Arial"/>
                <a:cs typeface="Arial"/>
              </a:defRPr>
            </a:lvl3pPr>
            <a:lvl4pPr>
              <a:defRPr sz="1800">
                <a:solidFill>
                  <a:schemeClr val="tx1">
                    <a:lumMod val="75000"/>
                    <a:lumOff val="25000"/>
                  </a:schemeClr>
                </a:solidFill>
                <a:latin typeface="Arial"/>
                <a:cs typeface="Arial"/>
              </a:defRPr>
            </a:lvl4pPr>
            <a:lvl5pPr>
              <a:defRPr sz="1800">
                <a:solidFill>
                  <a:schemeClr val="tx1">
                    <a:lumMod val="75000"/>
                    <a:lumOff val="25000"/>
                  </a:schemeClr>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r>
              <a:rPr lang="en-US" dirty="0">
                <a:solidFill>
                  <a:prstClr val="black">
                    <a:tint val="75000"/>
                  </a:prstClr>
                </a:solidFill>
              </a:rPr>
              <a:t>www.nasa.gov</a:t>
            </a:r>
          </a:p>
        </p:txBody>
      </p:sp>
      <p:sp>
        <p:nvSpPr>
          <p:cNvPr id="6" name="Footer Placeholder 5"/>
          <p:cNvSpPr>
            <a:spLocks noGrp="1"/>
          </p:cNvSpPr>
          <p:nvPr>
            <p:ph type="ftr" sz="quarter" idx="11"/>
          </p:nvPr>
        </p:nvSpPr>
        <p:spPr/>
        <p:txBody>
          <a:bodyPr/>
          <a:lstStyle/>
          <a:p>
            <a:r>
              <a:rPr lang="en-US" dirty="0">
                <a:solidFill>
                  <a:prstClr val="black">
                    <a:tint val="75000"/>
                  </a:prstClr>
                </a:solidFill>
              </a:rPr>
              <a:t>v2 05-24-16</a:t>
            </a:r>
          </a:p>
        </p:txBody>
      </p:sp>
      <p:sp>
        <p:nvSpPr>
          <p:cNvPr id="9" name="Slide Number Placeholder 8"/>
          <p:cNvSpPr>
            <a:spLocks noGrp="1"/>
          </p:cNvSpPr>
          <p:nvPr>
            <p:ph type="sldNum" sz="quarter" idx="12"/>
          </p:nvPr>
        </p:nvSpPr>
        <p:spPr/>
        <p:txBody>
          <a:bodyPr/>
          <a:lstStyle/>
          <a:p>
            <a:fld id="{FAF4534F-D91E-47CD-BC63-BD3259A59244}" type="slidenum">
              <a:rPr lang="en-US" smtClean="0">
                <a:solidFill>
                  <a:prstClr val="black">
                    <a:tint val="75000"/>
                  </a:prstClr>
                </a:solidFill>
              </a:rPr>
              <a:pPr/>
              <a:t>‹#›</a:t>
            </a:fld>
            <a:endParaRPr lang="en-US" dirty="0">
              <a:solidFill>
                <a:prstClr val="black">
                  <a:tint val="75000"/>
                </a:prstClr>
              </a:solidFill>
            </a:endParaRPr>
          </a:p>
        </p:txBody>
      </p:sp>
      <p:sp>
        <p:nvSpPr>
          <p:cNvPr id="8" name="Rectangle 15"/>
          <p:cNvSpPr txBox="1">
            <a:spLocks noChangeArrowheads="1"/>
          </p:cNvSpPr>
          <p:nvPr userDrawn="1"/>
        </p:nvSpPr>
        <p:spPr bwMode="auto">
          <a:xfrm>
            <a:off x="8578851" y="6477000"/>
            <a:ext cx="565150" cy="388938"/>
          </a:xfrm>
          <a:prstGeom prst="rect">
            <a:avLst/>
          </a:prstGeom>
          <a:noFill/>
          <a:ln w="9525">
            <a:noFill/>
            <a:miter lim="800000"/>
            <a:headEnd/>
            <a:tailEnd/>
          </a:ln>
          <a:effectLst/>
        </p:spPr>
        <p:txBody>
          <a:bodyPr lIns="101882" tIns="50941" rIns="101882" bIns="50941" anchor="b">
            <a:prstTxWarp prst="textNoShape">
              <a:avLst/>
            </a:prstTxWarp>
          </a:bodyPr>
          <a:lstStyle/>
          <a:p>
            <a:pPr algn="r" defTabSz="457200">
              <a:defRPr/>
            </a:pPr>
            <a:fld id="{85F47F51-C293-C340-8F74-DB005D0768D5}" type="slidenum">
              <a:rPr lang="en-US" sz="1000" smtClean="0">
                <a:solidFill>
                  <a:srgbClr val="800000"/>
                </a:solidFill>
                <a:latin typeface="75 Helvetica Bold" charset="0"/>
                <a:ea typeface="ＭＳ Ｐゴシック" pitchFamily="1" charset="-128"/>
                <a:cs typeface="ＭＳ Ｐゴシック" pitchFamily="1" charset="-128"/>
              </a:rPr>
              <a:pPr algn="r" defTabSz="457200">
                <a:defRPr/>
              </a:pPr>
              <a:t>‹#›</a:t>
            </a:fld>
            <a:endParaRPr lang="en-US" sz="1000" dirty="0">
              <a:solidFill>
                <a:srgbClr val="800000"/>
              </a:solidFill>
              <a:latin typeface="75 Helvetica Bold" charset="0"/>
              <a:ea typeface="ＭＳ Ｐゴシック" pitchFamily="1" charset="-128"/>
              <a:cs typeface="ＭＳ Ｐゴシック" pitchFamily="1" charset="-128"/>
            </a:endParaRPr>
          </a:p>
        </p:txBody>
      </p:sp>
    </p:spTree>
    <p:extLst>
      <p:ext uri="{BB962C8B-B14F-4D97-AF65-F5344CB8AC3E}">
        <p14:creationId xmlns:p14="http://schemas.microsoft.com/office/powerpoint/2010/main" val="1428832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73040" y="6492879"/>
            <a:ext cx="2359891" cy="365125"/>
          </a:xfrm>
          <a:prstGeom prst="rect">
            <a:avLst/>
          </a:prstGeom>
        </p:spPr>
        <p:txBody>
          <a:bodyPr/>
          <a:lstStyle/>
          <a:p>
            <a:r>
              <a:rPr lang="en-US" dirty="0">
                <a:solidFill>
                  <a:prstClr val="black">
                    <a:tint val="75000"/>
                  </a:prstClr>
                </a:solidFill>
              </a:rPr>
              <a:t>www.nasa.gov</a:t>
            </a:r>
          </a:p>
        </p:txBody>
      </p:sp>
      <p:sp>
        <p:nvSpPr>
          <p:cNvPr id="6" name="Slide Number Placeholder 5"/>
          <p:cNvSpPr>
            <a:spLocks noGrp="1"/>
          </p:cNvSpPr>
          <p:nvPr>
            <p:ph type="sldNum" sz="quarter" idx="12"/>
          </p:nvPr>
        </p:nvSpPr>
        <p:spPr/>
        <p:txBody>
          <a:bodyPr/>
          <a:lstStyle/>
          <a:p>
            <a:fld id="{FE0F85FA-DC2F-8940-8F22-1CA46041ED4A}"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1082186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0322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latin typeface="Arial"/>
            </a:endParaRPr>
          </a:p>
        </p:txBody>
      </p:sp>
    </p:spTree>
    <p:extLst>
      <p:ext uri="{BB962C8B-B14F-4D97-AF65-F5344CB8AC3E}">
        <p14:creationId xmlns:p14="http://schemas.microsoft.com/office/powerpoint/2010/main" val="33931048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6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a:solidFill>
                <a:srgbClr val="003296"/>
              </a:solidFill>
              <a:latin typeface="Times" pitchFamily="1" charset="0"/>
            </a:endParaRPr>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a:solidFill>
                <a:srgbClr val="003296"/>
              </a:solidFill>
              <a:latin typeface="Times" pitchFamily="1" charset="0"/>
            </a:endParaRPr>
          </a:p>
        </p:txBody>
      </p:sp>
    </p:spTree>
    <p:extLst>
      <p:ext uri="{BB962C8B-B14F-4D97-AF65-F5344CB8AC3E}">
        <p14:creationId xmlns:p14="http://schemas.microsoft.com/office/powerpoint/2010/main" val="213131271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3_Title Only">
    <p:spTree>
      <p:nvGrpSpPr>
        <p:cNvPr id="1" name=""/>
        <p:cNvGrpSpPr/>
        <p:nvPr/>
      </p:nvGrpSpPr>
      <p:grpSpPr>
        <a:xfrm>
          <a:off x="0" y="0"/>
          <a:ext cx="0" cy="0"/>
          <a:chOff x="0" y="0"/>
          <a:chExt cx="0" cy="0"/>
        </a:xfrm>
      </p:grpSpPr>
      <p:cxnSp>
        <p:nvCxnSpPr>
          <p:cNvPr id="3" name="Straight Connector 2"/>
          <p:cNvCxnSpPr/>
          <p:nvPr/>
        </p:nvCxnSpPr>
        <p:spPr bwMode="auto">
          <a:xfrm>
            <a:off x="228600" y="889000"/>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Tree>
    <p:extLst>
      <p:ext uri="{BB962C8B-B14F-4D97-AF65-F5344CB8AC3E}">
        <p14:creationId xmlns:p14="http://schemas.microsoft.com/office/powerpoint/2010/main" val="419622564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1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1E6DB70-6748-49C6-8F57-6F1FA1821A34}" type="datetimeFigureOut">
              <a:rPr lang="en-US">
                <a:solidFill>
                  <a:srgbClr val="003296"/>
                </a:solidFill>
              </a:rPr>
              <a:pPr>
                <a:defRPr/>
              </a:pPr>
              <a:t>10/14/2020</a:t>
            </a:fld>
            <a:endParaRPr lang="en-US">
              <a:solidFill>
                <a:srgbClr val="003296"/>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92584886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rtlCol="0"/>
          <a:lstStyle>
            <a:lvl1pPr eaLnBrk="0" hangingPunct="0">
              <a:defRPr i="1">
                <a:solidFill>
                  <a:prstClr val="black">
                    <a:tint val="75000"/>
                  </a:prstClr>
                </a:solidFill>
                <a:latin typeface="Helvetica BlackOblique"/>
                <a:ea typeface="+mn-ea"/>
              </a:defRPr>
            </a:lvl1pPr>
          </a:lstStyle>
          <a:p>
            <a:pPr>
              <a:defRPr/>
            </a:pPr>
            <a:endParaRPr lang="en-US"/>
          </a:p>
        </p:txBody>
      </p:sp>
    </p:spTree>
    <p:extLst>
      <p:ext uri="{BB962C8B-B14F-4D97-AF65-F5344CB8AC3E}">
        <p14:creationId xmlns:p14="http://schemas.microsoft.com/office/powerpoint/2010/main" val="9186403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a:solidFill>
                <a:srgbClr val="003296"/>
              </a:solidFill>
              <a:latin typeface="Times" pitchFamily="1" charset="0"/>
            </a:endParaRPr>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68330308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7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356493921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4"/>
          <p:cNvSpPr>
            <a:spLocks noGrp="1" noChangeArrowheads="1"/>
          </p:cNvSpPr>
          <p:nvPr>
            <p:ph type="ftr" sz="quarter" idx="10"/>
          </p:nvPr>
        </p:nvSpPr>
        <p:spPr>
          <a:xfrm>
            <a:off x="4114800" y="6378575"/>
            <a:ext cx="4275138" cy="403225"/>
          </a:xfrm>
        </p:spPr>
        <p:txBody>
          <a:bodyPr rtlCol="0"/>
          <a:lstStyle>
            <a:lvl1pPr eaLnBrk="0" hangingPunct="0">
              <a:defRPr i="1">
                <a:solidFill>
                  <a:schemeClr val="tx1">
                    <a:tint val="75000"/>
                  </a:schemeClr>
                </a:solidFill>
                <a:latin typeface="Arial Narrow" charset="0"/>
                <a:ea typeface="+mn-ea"/>
              </a:defRPr>
            </a:lvl1pPr>
          </a:lstStyle>
          <a:p>
            <a:pPr>
              <a:defRPr/>
            </a:pPr>
            <a:endParaRPr lang="en-US">
              <a:solidFill>
                <a:prstClr val="black">
                  <a:tint val="75000"/>
                </a:prstClr>
              </a:solidFill>
            </a:endParaRPr>
          </a:p>
        </p:txBody>
      </p:sp>
      <p:sp>
        <p:nvSpPr>
          <p:cNvPr id="5" name="Rectangle 15"/>
          <p:cNvSpPr>
            <a:spLocks noGrp="1" noChangeArrowheads="1"/>
          </p:cNvSpPr>
          <p:nvPr>
            <p:ph type="sldNum" sz="quarter" idx="11"/>
          </p:nvPr>
        </p:nvSpPr>
        <p:spPr>
          <a:xfrm>
            <a:off x="8458200" y="6392863"/>
            <a:ext cx="412750" cy="388937"/>
          </a:xfrm>
          <a:prstGeom prst="rect">
            <a:avLst/>
          </a:prstGeom>
        </p:spPr>
        <p:txBody>
          <a:bodyPr vert="horz" wrap="square" lIns="91440" tIns="45720" rIns="91440" bIns="45720" numCol="1" anchor="t" anchorCtr="0" compatLnSpc="1">
            <a:prstTxWarp prst="textNoShape">
              <a:avLst/>
            </a:prstTxWarp>
          </a:bodyPr>
          <a:lstStyle>
            <a:lvl1pPr>
              <a:defRPr/>
            </a:lvl1pPr>
          </a:lstStyle>
          <a:p>
            <a:pPr eaLnBrk="0" hangingPunct="0"/>
            <a:fld id="{3EF8E4A8-9725-4C44-B913-59D1C69BE8B6}" type="slidenum">
              <a:rPr lang="en-US" i="1">
                <a:solidFill>
                  <a:prstClr val="black"/>
                </a:solidFill>
                <a:latin typeface="Arial Narrow" pitchFamily="34" charset="0"/>
                <a:ea typeface="ＭＳ Ｐゴシック" charset="-128"/>
              </a:rPr>
              <a:pPr eaLnBrk="0" hangingPunct="0"/>
              <a:t>‹#›</a:t>
            </a:fld>
            <a:endParaRPr lang="en-US" i="1">
              <a:solidFill>
                <a:prstClr val="black"/>
              </a:solidFill>
              <a:latin typeface="Arial Narrow" pitchFamily="34" charset="0"/>
              <a:ea typeface="ＭＳ Ｐゴシック" charset="-128"/>
            </a:endParaRPr>
          </a:p>
        </p:txBody>
      </p:sp>
    </p:spTree>
    <p:extLst>
      <p:ext uri="{BB962C8B-B14F-4D97-AF65-F5344CB8AC3E}">
        <p14:creationId xmlns:p14="http://schemas.microsoft.com/office/powerpoint/2010/main" val="39411256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63361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No 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23435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95647953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dirty="0">
              <a:solidFill>
                <a:srgbClr val="003296"/>
              </a:solidFill>
              <a:latin typeface="Times" pitchFamily="1" charset="0"/>
            </a:endParaRPr>
          </a:p>
        </p:txBody>
      </p:sp>
    </p:spTree>
    <p:extLst>
      <p:ext uri="{BB962C8B-B14F-4D97-AF65-F5344CB8AC3E}">
        <p14:creationId xmlns:p14="http://schemas.microsoft.com/office/powerpoint/2010/main" val="3055392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1E6DB70-6748-49C6-8F57-6F1FA1821A34}" type="datetimeFigureOut">
              <a:rPr lang="en-US">
                <a:solidFill>
                  <a:srgbClr val="003296"/>
                </a:solidFill>
              </a:rPr>
              <a:pPr>
                <a:defRPr/>
              </a:pPr>
              <a:t>10/14/2020</a:t>
            </a:fld>
            <a:endParaRPr lang="en-US">
              <a:solidFill>
                <a:srgbClr val="003296"/>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a:defRPr/>
            </a:pPr>
            <a:fld id="{3AAB0B0F-B503-1740-8A77-2FD081CE1A1D}" type="slidenum">
              <a:rPr lang="en-US">
                <a:solidFill>
                  <a:srgbClr val="003296"/>
                </a:solidFill>
              </a:rPr>
              <a:pPr>
                <a:defRPr/>
              </a:pPr>
              <a:t>‹#›</a:t>
            </a:fld>
            <a:endParaRPr lang="en-US">
              <a:solidFill>
                <a:srgbClr val="003296"/>
              </a:solidFill>
            </a:endParaRPr>
          </a:p>
        </p:txBody>
      </p:sp>
    </p:spTree>
    <p:extLst>
      <p:ext uri="{BB962C8B-B14F-4D97-AF65-F5344CB8AC3E}">
        <p14:creationId xmlns:p14="http://schemas.microsoft.com/office/powerpoint/2010/main" val="343451731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4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ea typeface="+mn-ea"/>
                <a:cs typeface="+mn-cs"/>
              </a:rPr>
              <a:pPr eaLnBrk="0" hangingPunct="0">
                <a:defRPr/>
              </a:pPr>
              <a:t>10/14/2020</a:t>
            </a:fld>
            <a:endParaRPr lang="en-US" sz="2400">
              <a:solidFill>
                <a:srgbClr val="003296"/>
              </a:solidFill>
              <a:latin typeface="Times" pitchFamily="1" charset="0"/>
              <a:ea typeface="+mn-ea"/>
              <a:cs typeface="+mn-cs"/>
            </a:endParaRPr>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ea typeface="+mn-ea"/>
                <a:cs typeface="+mn-cs"/>
              </a:rPr>
              <a:pPr eaLnBrk="0" hangingPunct="0">
                <a:defRPr/>
              </a:pPr>
              <a:t>‹#›</a:t>
            </a:fld>
            <a:endParaRPr lang="en-US" sz="2400">
              <a:solidFill>
                <a:srgbClr val="003296"/>
              </a:solidFill>
              <a:latin typeface="Times" pitchFamily="1" charset="0"/>
              <a:ea typeface="+mn-ea"/>
              <a:cs typeface="+mn-cs"/>
            </a:endParaRPr>
          </a:p>
        </p:txBody>
      </p:sp>
    </p:spTree>
    <p:extLst>
      <p:ext uri="{BB962C8B-B14F-4D97-AF65-F5344CB8AC3E}">
        <p14:creationId xmlns:p14="http://schemas.microsoft.com/office/powerpoint/2010/main" val="222986884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cs typeface="+mn-cs"/>
              </a:rPr>
              <a:pPr eaLnBrk="0" hangingPunct="0">
                <a:defRPr/>
              </a:pPr>
              <a:t>10/14/2020</a:t>
            </a:fld>
            <a:endParaRPr lang="en-US" sz="2400">
              <a:solidFill>
                <a:srgbClr val="003296"/>
              </a:solidFill>
              <a:latin typeface="Times" pitchFamily="1" charset="0"/>
              <a:cs typeface="+mn-cs"/>
            </a:endParaRPr>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74259745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55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1E6DB70-6748-49C6-8F57-6F1FA1821A34}" type="datetimeFigureOut">
              <a:rPr lang="en-US">
                <a:solidFill>
                  <a:srgbClr val="003296"/>
                </a:solidFill>
                <a:cs typeface="+mn-cs"/>
              </a:rPr>
              <a:pPr>
                <a:defRPr/>
              </a:pPr>
              <a:t>10/14/2020</a:t>
            </a:fld>
            <a:endParaRPr lang="en-US">
              <a:solidFill>
                <a:srgbClr val="003296"/>
              </a:solidFill>
              <a:cs typeface="+mn-cs"/>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atin typeface="Arial"/>
            </a:endParaRPr>
          </a:p>
        </p:txBody>
      </p:sp>
    </p:spTree>
    <p:extLst>
      <p:ext uri="{BB962C8B-B14F-4D97-AF65-F5344CB8AC3E}">
        <p14:creationId xmlns:p14="http://schemas.microsoft.com/office/powerpoint/2010/main" val="2261281644"/>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57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cs typeface="+mn-cs"/>
              </a:rPr>
              <a:pPr eaLnBrk="0" hangingPunct="0">
                <a:defRPr/>
              </a:pPr>
              <a:t>10/14/2020</a:t>
            </a:fld>
            <a:endParaRPr lang="en-US" sz="2400">
              <a:solidFill>
                <a:srgbClr val="003296"/>
              </a:solidFill>
              <a:latin typeface="Times" pitchFamily="1" charset="0"/>
              <a:cs typeface="+mn-cs"/>
            </a:endParaRPr>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cs typeface="+mn-cs"/>
              </a:rPr>
              <a:pPr eaLnBrk="0" hangingPunct="0">
                <a:defRPr/>
              </a:pPr>
              <a:t>‹#›</a:t>
            </a:fld>
            <a:endParaRPr lang="en-US" sz="2400">
              <a:solidFill>
                <a:srgbClr val="003296"/>
              </a:solidFill>
              <a:latin typeface="Times" pitchFamily="1" charset="0"/>
              <a:cs typeface="+mn-cs"/>
            </a:endParaRPr>
          </a:p>
        </p:txBody>
      </p:sp>
    </p:spTree>
    <p:extLst>
      <p:ext uri="{BB962C8B-B14F-4D97-AF65-F5344CB8AC3E}">
        <p14:creationId xmlns:p14="http://schemas.microsoft.com/office/powerpoint/2010/main" val="357772712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60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1E6DB70-6748-49C6-8F57-6F1FA1821A34}" type="datetimeFigureOut">
              <a:rPr lang="en-US">
                <a:solidFill>
                  <a:srgbClr val="003296"/>
                </a:solidFill>
                <a:cs typeface="+mn-cs"/>
              </a:rPr>
              <a:pPr>
                <a:defRPr/>
              </a:pPr>
              <a:t>10/14/2020</a:t>
            </a:fld>
            <a:endParaRPr lang="en-US">
              <a:solidFill>
                <a:srgbClr val="003296"/>
              </a:solidFill>
              <a:cs typeface="+mn-cs"/>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a:defRPr/>
            </a:pPr>
            <a:fld id="{3AAB0B0F-B503-1740-8A77-2FD081CE1A1D}" type="slidenum">
              <a:rPr lang="en-US">
                <a:solidFill>
                  <a:srgbClr val="003296"/>
                </a:solidFill>
                <a:cs typeface="+mn-cs"/>
              </a:rPr>
              <a:pPr>
                <a:defRPr/>
              </a:pPr>
              <a:t>‹#›</a:t>
            </a:fld>
            <a:endParaRPr lang="en-US">
              <a:solidFill>
                <a:srgbClr val="003296"/>
              </a:solidFill>
              <a:cs typeface="+mn-cs"/>
            </a:endParaRPr>
          </a:p>
        </p:txBody>
      </p:sp>
    </p:spTree>
    <p:extLst>
      <p:ext uri="{BB962C8B-B14F-4D97-AF65-F5344CB8AC3E}">
        <p14:creationId xmlns:p14="http://schemas.microsoft.com/office/powerpoint/2010/main" val="215869272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71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cs typeface="+mn-cs"/>
              </a:rPr>
              <a:pPr eaLnBrk="0" hangingPunct="0">
                <a:defRPr/>
              </a:pPr>
              <a:t>‹#›</a:t>
            </a:fld>
            <a:endParaRPr lang="en-US" sz="2400">
              <a:solidFill>
                <a:srgbClr val="003296"/>
              </a:solidFill>
              <a:latin typeface="Times" pitchFamily="1" charset="0"/>
              <a:cs typeface="+mn-cs"/>
            </a:endParaRPr>
          </a:p>
        </p:txBody>
      </p:sp>
    </p:spTree>
    <p:extLst>
      <p:ext uri="{BB962C8B-B14F-4D97-AF65-F5344CB8AC3E}">
        <p14:creationId xmlns:p14="http://schemas.microsoft.com/office/powerpoint/2010/main" val="422539515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73_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atin typeface="Arial"/>
              </a:defRPr>
            </a:lvl1pPr>
          </a:lstStyle>
          <a:p>
            <a:pPr>
              <a:defRPr/>
            </a:pPr>
            <a:endParaRPr lang="en-US"/>
          </a:p>
        </p:txBody>
      </p:sp>
    </p:spTree>
    <p:extLst>
      <p:ext uri="{BB962C8B-B14F-4D97-AF65-F5344CB8AC3E}">
        <p14:creationId xmlns:p14="http://schemas.microsoft.com/office/powerpoint/2010/main" val="1937291151"/>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7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i="0">
                <a:solidFill>
                  <a:srgbClr val="003296"/>
                </a:solidFill>
                <a:latin typeface="Arial" charset="0"/>
                <a:ea typeface="MS PGothic" charset="0"/>
                <a:cs typeface="MS PGothic" charset="0"/>
              </a:defRPr>
            </a:lvl1pPr>
          </a:lstStyle>
          <a:p>
            <a:fld id="{1217126B-614B-234F-BAB3-CD494BA3906D}" type="datetimeFigureOut">
              <a:rPr lang="en-US" smtClean="0"/>
              <a:pPr/>
              <a:t>10/14/2020</a:t>
            </a:fld>
            <a:endParaRPr lang="en-US"/>
          </a:p>
        </p:txBody>
      </p:sp>
      <p:sp>
        <p:nvSpPr>
          <p:cNvPr id="3" name="Footer Placeholder 4"/>
          <p:cNvSpPr>
            <a:spLocks noGrp="1"/>
          </p:cNvSpPr>
          <p:nvPr>
            <p:ph type="ftr" sz="quarter" idx="11"/>
          </p:nvPr>
        </p:nvSpPr>
        <p:spPr/>
        <p:txBody>
          <a:bodyPr/>
          <a:lstStyle>
            <a:lvl1pPr>
              <a:defRPr>
                <a:latin typeface="Arial"/>
              </a:defRPr>
            </a:lvl1pPr>
          </a:lstStyle>
          <a:p>
            <a:pPr>
              <a:defRPr/>
            </a:pPr>
            <a:endParaRPr lang="en-US"/>
          </a:p>
        </p:txBody>
      </p:sp>
    </p:spTree>
    <p:extLst>
      <p:ext uri="{BB962C8B-B14F-4D97-AF65-F5344CB8AC3E}">
        <p14:creationId xmlns:p14="http://schemas.microsoft.com/office/powerpoint/2010/main" val="4216985103"/>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76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z="2400" i="0">
                <a:solidFill>
                  <a:srgbClr val="003296"/>
                </a:solidFill>
                <a:latin typeface="Times" charset="0"/>
                <a:ea typeface="MS PGothic" charset="0"/>
                <a:cs typeface="MS PGothic" charset="0"/>
              </a:defRPr>
            </a:lvl1pPr>
          </a:lstStyle>
          <a:p>
            <a:pPr eaLnBrk="0" hangingPunct="0"/>
            <a:fld id="{34098C4F-6E4F-234F-A249-81590CA0DF3E}" type="datetimeFigureOut">
              <a:rPr lang="en-US" smtClean="0"/>
              <a:pPr eaLnBrk="0" hangingPunct="0"/>
              <a:t>10/14/2020</a:t>
            </a:fld>
            <a:endParaRPr lang="en-US"/>
          </a:p>
        </p:txBody>
      </p:sp>
      <p:sp>
        <p:nvSpPr>
          <p:cNvPr id="3" name="Footer Placeholder 4"/>
          <p:cNvSpPr>
            <a:spLocks noGrp="1"/>
          </p:cNvSpPr>
          <p:nvPr>
            <p:ph type="ftr" sz="quarter" idx="11"/>
          </p:nvPr>
        </p:nvSpPr>
        <p:spPr/>
        <p:txBody>
          <a:bodyPr/>
          <a:lstStyle>
            <a:lvl1pPr>
              <a:defRPr>
                <a:latin typeface="Arial"/>
              </a:defRPr>
            </a:lvl1pPr>
          </a:lstStyle>
          <a:p>
            <a:pPr>
              <a:defRPr/>
            </a:pPr>
            <a:endParaRPr lang="en-US"/>
          </a:p>
        </p:txBody>
      </p:sp>
      <p:sp>
        <p:nvSpPr>
          <p:cNvPr id="4" name="Slide Number Placeholder 5"/>
          <p:cNvSpPr>
            <a:spLocks noGrp="1"/>
          </p:cNvSpPr>
          <p:nvPr>
            <p:ph type="sldNum" sz="quarter" idx="12"/>
          </p:nvPr>
        </p:nvSpPr>
        <p:spPr>
          <a:xfrm>
            <a:off x="6400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sz="2400" i="0">
                <a:solidFill>
                  <a:srgbClr val="003296"/>
                </a:solidFill>
                <a:latin typeface="Times" charset="0"/>
                <a:ea typeface="MS PGothic" charset="0"/>
                <a:cs typeface="MS PGothic" charset="0"/>
              </a:defRPr>
            </a:lvl1pPr>
          </a:lstStyle>
          <a:p>
            <a:pPr eaLnBrk="0" hangingPunct="0"/>
            <a:fld id="{8659CA68-17B4-8642-9DC4-ADF507CD5214}" type="slidenum">
              <a:rPr lang="en-US" smtClean="0"/>
              <a:pPr eaLnBrk="0" hangingPunct="0"/>
              <a:t>‹#›</a:t>
            </a:fld>
            <a:endParaRPr lang="en-US"/>
          </a:p>
        </p:txBody>
      </p:sp>
    </p:spTree>
    <p:extLst>
      <p:ext uri="{BB962C8B-B14F-4D97-AF65-F5344CB8AC3E}">
        <p14:creationId xmlns:p14="http://schemas.microsoft.com/office/powerpoint/2010/main" val="143883092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a:defRPr/>
            </a:pPr>
            <a:fld id="{91E6DB70-6748-49C6-8F57-6F1FA1821A34}" type="datetimeFigureOut">
              <a:rPr lang="en-US">
                <a:solidFill>
                  <a:srgbClr val="003296"/>
                </a:solidFill>
              </a:rPr>
              <a:pPr>
                <a:defRPr/>
              </a:pPr>
              <a:t>10/14/2020</a:t>
            </a:fld>
            <a:endParaRPr lang="en-US" dirty="0">
              <a:solidFill>
                <a:srgbClr val="003296"/>
              </a:solidFill>
            </a:endParaRPr>
          </a:p>
        </p:txBody>
      </p:sp>
      <p:sp>
        <p:nvSpPr>
          <p:cNvPr id="3" name="Footer Placeholder 4"/>
          <p:cNvSpPr>
            <a:spLocks noGrp="1"/>
          </p:cNvSpPr>
          <p:nvPr>
            <p:ph type="ftr" sz="quarter" idx="11"/>
          </p:nvPr>
        </p:nvSpPr>
        <p:spPr>
          <a:xfrm>
            <a:off x="3124200" y="6356354"/>
            <a:ext cx="2895600" cy="365125"/>
          </a:xfrm>
          <a:prstGeom prst="rect">
            <a:avLst/>
          </a:prstGeom>
        </p:spPr>
        <p:txBody>
          <a:bodyPr/>
          <a:lstStyle>
            <a:lvl1pPr>
              <a:defRPr/>
            </a:lvl1pPr>
          </a:lstStyle>
          <a:p>
            <a:pPr>
              <a:defRPr/>
            </a:pPr>
            <a:endParaRPr lang="en-US" dirty="0">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a:defRPr/>
            </a:pPr>
            <a:fld id="{3AAB0B0F-B503-1740-8A77-2FD081CE1A1D}" type="slidenum">
              <a:rPr lang="en-US">
                <a:solidFill>
                  <a:srgbClr val="003296"/>
                </a:solidFill>
              </a:rPr>
              <a:pPr>
                <a:defRPr/>
              </a:pPr>
              <a:t>‹#›</a:t>
            </a:fld>
            <a:endParaRPr lang="en-US" dirty="0">
              <a:solidFill>
                <a:srgbClr val="003296"/>
              </a:solidFill>
            </a:endParaRPr>
          </a:p>
        </p:txBody>
      </p:sp>
    </p:spTree>
    <p:extLst>
      <p:ext uri="{BB962C8B-B14F-4D97-AF65-F5344CB8AC3E}">
        <p14:creationId xmlns:p14="http://schemas.microsoft.com/office/powerpoint/2010/main" val="2810533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79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i="0">
                <a:solidFill>
                  <a:srgbClr val="003296"/>
                </a:solidFill>
                <a:latin typeface="Arial" charset="0"/>
                <a:ea typeface="MS PGothic" charset="0"/>
                <a:cs typeface="MS PGothic" charset="0"/>
              </a:defRPr>
            </a:lvl1pPr>
          </a:lstStyle>
          <a:p>
            <a:fld id="{C245CA76-40D4-9C4F-9004-4309092B6A21}" type="datetimeFigureOut">
              <a:rPr lang="en-US" smtClean="0"/>
              <a:pPr/>
              <a:t>10/14/2020</a:t>
            </a:fld>
            <a:endParaRPr lang="en-US"/>
          </a:p>
        </p:txBody>
      </p:sp>
      <p:sp>
        <p:nvSpPr>
          <p:cNvPr id="3" name="Footer Placeholder 4"/>
          <p:cNvSpPr>
            <a:spLocks noGrp="1"/>
          </p:cNvSpPr>
          <p:nvPr>
            <p:ph type="ftr" sz="quarter" idx="11"/>
          </p:nvPr>
        </p:nvSpPr>
        <p:spPr/>
        <p:txBody>
          <a:bodyPr/>
          <a:lstStyle>
            <a:lvl1pPr>
              <a:defRPr>
                <a:latin typeface="Arial"/>
              </a:defRPr>
            </a:lvl1pPr>
          </a:lstStyle>
          <a:p>
            <a:pPr>
              <a:defRPr/>
            </a:pPr>
            <a:endParaRPr lang="en-US"/>
          </a:p>
        </p:txBody>
      </p:sp>
      <p:sp>
        <p:nvSpPr>
          <p:cNvPr id="4" name="Slide Number Placeholder 5"/>
          <p:cNvSpPr>
            <a:spLocks noGrp="1"/>
          </p:cNvSpPr>
          <p:nvPr>
            <p:ph type="sldNum" sz="quarter" idx="12"/>
          </p:nvPr>
        </p:nvSpPr>
        <p:spPr>
          <a:xfrm>
            <a:off x="6400800" y="632460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i="0">
                <a:solidFill>
                  <a:srgbClr val="003296"/>
                </a:solidFill>
                <a:latin typeface="Arial" charset="0"/>
                <a:ea typeface="MS PGothic" charset="0"/>
                <a:cs typeface="MS PGothic" charset="0"/>
              </a:defRPr>
            </a:lvl1pPr>
          </a:lstStyle>
          <a:p>
            <a:fld id="{F1038551-68DD-8343-B2AB-0F8D01B771CB}" type="slidenum">
              <a:rPr lang="en-US" smtClean="0"/>
              <a:pPr/>
              <a:t>‹#›</a:t>
            </a:fld>
            <a:endParaRPr lang="en-US"/>
          </a:p>
        </p:txBody>
      </p:sp>
    </p:spTree>
    <p:extLst>
      <p:ext uri="{BB962C8B-B14F-4D97-AF65-F5344CB8AC3E}">
        <p14:creationId xmlns:p14="http://schemas.microsoft.com/office/powerpoint/2010/main" val="1999505599"/>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11_Title Only">
    <p:spTree>
      <p:nvGrpSpPr>
        <p:cNvPr id="1" name=""/>
        <p:cNvGrpSpPr/>
        <p:nvPr/>
      </p:nvGrpSpPr>
      <p:grpSpPr>
        <a:xfrm>
          <a:off x="0" y="0"/>
          <a:ext cx="0" cy="0"/>
          <a:chOff x="0" y="0"/>
          <a:chExt cx="0" cy="0"/>
        </a:xfrm>
      </p:grpSpPr>
      <p:cxnSp>
        <p:nvCxnSpPr>
          <p:cNvPr id="2" name="Straight Connector 1"/>
          <p:cNvCxnSpPr/>
          <p:nvPr/>
        </p:nvCxnSpPr>
        <p:spPr bwMode="auto">
          <a:xfrm>
            <a:off x="228600" y="889000"/>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spTree>
    <p:extLst>
      <p:ext uri="{BB962C8B-B14F-4D97-AF65-F5344CB8AC3E}">
        <p14:creationId xmlns:p14="http://schemas.microsoft.com/office/powerpoint/2010/main" val="4113059682"/>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90_Title Slide">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atin typeface="Arial"/>
              </a:defRPr>
            </a:lvl1pPr>
          </a:lstStyle>
          <a:p>
            <a:pPr>
              <a:defRPr/>
            </a:pPr>
            <a:endParaRPr lang="en-US"/>
          </a:p>
        </p:txBody>
      </p:sp>
      <p:sp>
        <p:nvSpPr>
          <p:cNvPr id="3" name="Slide Number Placeholder 5"/>
          <p:cNvSpPr>
            <a:spLocks noGrp="1"/>
          </p:cNvSpPr>
          <p:nvPr>
            <p:ph type="sldNum" sz="quarter" idx="11"/>
          </p:nvPr>
        </p:nvSpPr>
        <p:spPr>
          <a:xfrm>
            <a:off x="6400800" y="6324600"/>
            <a:ext cx="2133600" cy="365125"/>
          </a:xfrm>
          <a:prstGeom prst="rect">
            <a:avLst/>
          </a:prstGeom>
        </p:spPr>
        <p:txBody>
          <a:bodyPr vert="horz" wrap="square" lIns="91440" tIns="45720" rIns="91440" bIns="45720" numCol="1" anchor="t" anchorCtr="0" compatLnSpc="1">
            <a:prstTxWarp prst="textNoShape">
              <a:avLst/>
            </a:prstTxWarp>
          </a:bodyPr>
          <a:lstStyle>
            <a:lvl1pPr>
              <a:defRPr sz="2400" i="0">
                <a:solidFill>
                  <a:srgbClr val="003296"/>
                </a:solidFill>
                <a:latin typeface="Times" charset="0"/>
                <a:ea typeface="MS PGothic" charset="0"/>
                <a:cs typeface="MS PGothic" charset="0"/>
              </a:defRPr>
            </a:lvl1pPr>
          </a:lstStyle>
          <a:p>
            <a:pPr eaLnBrk="0" hangingPunct="0"/>
            <a:fld id="{A57BFA6B-B5AF-7D41-B5C1-F89CBB68D08F}" type="slidenum">
              <a:rPr lang="en-US" smtClean="0"/>
              <a:pPr eaLnBrk="0" hangingPunct="0"/>
              <a:t>‹#›</a:t>
            </a:fld>
            <a:endParaRPr lang="en-US"/>
          </a:p>
        </p:txBody>
      </p:sp>
    </p:spTree>
    <p:extLst>
      <p:ext uri="{BB962C8B-B14F-4D97-AF65-F5344CB8AC3E}">
        <p14:creationId xmlns:p14="http://schemas.microsoft.com/office/powerpoint/2010/main" val="22017236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a:xfrm>
            <a:off x="6705600" y="6356350"/>
            <a:ext cx="1981200" cy="365760"/>
          </a:xfrm>
          <a:prstGeom prst="rect">
            <a:avLst/>
          </a:prstGeom>
        </p:spPr>
        <p:txBody>
          <a:bodyPr/>
          <a:lstStyle/>
          <a:p>
            <a:pPr defTabSz="457200" fontAlgn="auto">
              <a:spcBef>
                <a:spcPts val="0"/>
              </a:spcBef>
              <a:spcAft>
                <a:spcPts val="0"/>
              </a:spcAft>
            </a:pPr>
            <a:fld id="{BA160F9F-5A53-4DFD-BA55-8E3063BB41B2}" type="slidenum">
              <a:rPr lang="en-US">
                <a:solidFill>
                  <a:srgbClr val="464653"/>
                </a:solidFill>
                <a:latin typeface="Gill Sans MT"/>
                <a:ea typeface="ＭＳ Ｐゴシック"/>
                <a:cs typeface="ＭＳ Ｐゴシック"/>
              </a:rPr>
              <a:pPr defTabSz="457200" fontAlgn="auto">
                <a:spcBef>
                  <a:spcPts val="0"/>
                </a:spcBef>
                <a:spcAft>
                  <a:spcPts val="0"/>
                </a:spcAft>
              </a:pPr>
              <a:t>‹#›</a:t>
            </a:fld>
            <a:endParaRPr lang="en-US">
              <a:solidFill>
                <a:srgbClr val="464653"/>
              </a:solidFill>
              <a:latin typeface="Gill Sans MT"/>
              <a:ea typeface="ＭＳ Ｐゴシック"/>
              <a:cs typeface="ＭＳ Ｐゴシック"/>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a:r>
              <a:rPr lang="en-US">
                <a:solidFill>
                  <a:prstClr val="black">
                    <a:tint val="75000"/>
                  </a:prstClr>
                </a:solidFill>
                <a:latin typeface="Gill Sans MT"/>
                <a:ea typeface="ＭＳ Ｐゴシック"/>
                <a:cs typeface="ＭＳ Ｐゴシック"/>
              </a:rPr>
              <a:t>www.nasa.gov</a:t>
            </a:r>
            <a:endParaRPr lang="en-US" dirty="0">
              <a:solidFill>
                <a:prstClr val="black">
                  <a:tint val="75000"/>
                </a:prstClr>
              </a:solidFill>
              <a:latin typeface="Gill Sans MT"/>
              <a:ea typeface="ＭＳ Ｐゴシック"/>
              <a:cs typeface="ＭＳ Ｐゴシック"/>
            </a:endParaRPr>
          </a:p>
        </p:txBody>
      </p:sp>
    </p:spTree>
    <p:extLst>
      <p:ext uri="{BB962C8B-B14F-4D97-AF65-F5344CB8AC3E}">
        <p14:creationId xmlns:p14="http://schemas.microsoft.com/office/powerpoint/2010/main" val="35098512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92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a:solidFill>
                <a:srgbClr val="003296"/>
              </a:solidFill>
              <a:latin typeface="Times" pitchFamily="1" charset="0"/>
            </a:endParaRPr>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lumMod val="75000"/>
                  <a:lumOff val="25000"/>
                </a:prstClr>
              </a:solidFill>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a:solidFill>
                <a:srgbClr val="003296"/>
              </a:solidFill>
              <a:latin typeface="Times" pitchFamily="1" charset="0"/>
            </a:endParaRPr>
          </a:p>
        </p:txBody>
      </p:sp>
    </p:spTree>
    <p:extLst>
      <p:ext uri="{BB962C8B-B14F-4D97-AF65-F5344CB8AC3E}">
        <p14:creationId xmlns:p14="http://schemas.microsoft.com/office/powerpoint/2010/main" val="31390838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95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1E6DB70-6748-49C6-8F57-6F1FA1821A34}" type="datetimeFigureOut">
              <a:rPr lang="en-US">
                <a:solidFill>
                  <a:srgbClr val="003296"/>
                </a:solidFill>
              </a:rPr>
              <a:pPr>
                <a:defRPr/>
              </a:pPr>
              <a:t>10/14/2020</a:t>
            </a:fld>
            <a:endParaRPr lang="en-US">
              <a:solidFill>
                <a:srgbClr val="003296"/>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lumMod val="75000"/>
                  <a:lumOff val="25000"/>
                </a:prstClr>
              </a:solidFill>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a:defRPr/>
            </a:pPr>
            <a:fld id="{3AAB0B0F-B503-1740-8A77-2FD081CE1A1D}" type="slidenum">
              <a:rPr lang="en-US">
                <a:solidFill>
                  <a:srgbClr val="003296"/>
                </a:solidFill>
              </a:rPr>
              <a:pPr>
                <a:defRPr/>
              </a:pPr>
              <a:t>‹#›</a:t>
            </a:fld>
            <a:endParaRPr lang="en-US">
              <a:solidFill>
                <a:srgbClr val="003296"/>
              </a:solidFill>
            </a:endParaRPr>
          </a:p>
        </p:txBody>
      </p:sp>
    </p:spTree>
    <p:extLst>
      <p:ext uri="{BB962C8B-B14F-4D97-AF65-F5344CB8AC3E}">
        <p14:creationId xmlns:p14="http://schemas.microsoft.com/office/powerpoint/2010/main" val="383753257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100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91E6DB70-6748-49C6-8F57-6F1FA1821A34}" type="datetimeFigureOut">
              <a:rPr lang="en-US">
                <a:solidFill>
                  <a:srgbClr val="003296"/>
                </a:solidFill>
              </a:rPr>
              <a:pPr>
                <a:defRPr/>
              </a:pPr>
              <a:t>10/14/2020</a:t>
            </a:fld>
            <a:endParaRPr lang="en-US">
              <a:solidFill>
                <a:srgbClr val="003296"/>
              </a:solidFill>
            </a:endParaRPr>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lumMod val="75000"/>
                  <a:lumOff val="25000"/>
                </a:prstClr>
              </a:solidFill>
              <a:latin typeface="Arial"/>
            </a:endParaRPr>
          </a:p>
        </p:txBody>
      </p:sp>
    </p:spTree>
    <p:extLst>
      <p:ext uri="{BB962C8B-B14F-4D97-AF65-F5344CB8AC3E}">
        <p14:creationId xmlns:p14="http://schemas.microsoft.com/office/powerpoint/2010/main" val="289104595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108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a:solidFill>
                <a:srgbClr val="003296"/>
              </a:solidFill>
              <a:latin typeface="Times" pitchFamily="1" charset="0"/>
            </a:endParaRPr>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lumMod val="75000"/>
                  <a:lumOff val="25000"/>
                </a:prstClr>
              </a:solidFill>
              <a:latin typeface="Arial"/>
            </a:endParaRPr>
          </a:p>
        </p:txBody>
      </p:sp>
    </p:spTree>
    <p:extLst>
      <p:ext uri="{BB962C8B-B14F-4D97-AF65-F5344CB8AC3E}">
        <p14:creationId xmlns:p14="http://schemas.microsoft.com/office/powerpoint/2010/main" val="244385252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109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lumMod val="75000"/>
                  <a:lumOff val="25000"/>
                </a:prstClr>
              </a:solidFill>
              <a:latin typeface="Arial"/>
            </a:endParaRPr>
          </a:p>
        </p:txBody>
      </p:sp>
    </p:spTree>
    <p:extLst>
      <p:ext uri="{BB962C8B-B14F-4D97-AF65-F5344CB8AC3E}">
        <p14:creationId xmlns:p14="http://schemas.microsoft.com/office/powerpoint/2010/main" val="4022032200"/>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124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lumMod val="75000"/>
                  <a:lumOff val="25000"/>
                </a:prstClr>
              </a:solidFill>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a:solidFill>
                <a:srgbClr val="003296"/>
              </a:solidFill>
              <a:latin typeface="Times" pitchFamily="1" charset="0"/>
            </a:endParaRPr>
          </a:p>
        </p:txBody>
      </p:sp>
    </p:spTree>
    <p:extLst>
      <p:ext uri="{BB962C8B-B14F-4D97-AF65-F5344CB8AC3E}">
        <p14:creationId xmlns:p14="http://schemas.microsoft.com/office/powerpoint/2010/main" val="170505775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4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ea typeface="+mn-ea"/>
                <a:cs typeface="+mn-cs"/>
              </a:rPr>
              <a:pPr eaLnBrk="0" hangingPunct="0">
                <a:defRPr/>
              </a:pPr>
              <a:t>10/14/2020</a:t>
            </a:fld>
            <a:endParaRPr lang="en-US" sz="2400" dirty="0">
              <a:solidFill>
                <a:srgbClr val="003296"/>
              </a:solidFill>
              <a:latin typeface="Times" pitchFamily="1" charset="0"/>
              <a:ea typeface="+mn-ea"/>
              <a:cs typeface="+mn-cs"/>
            </a:endParaRPr>
          </a:p>
        </p:txBody>
      </p:sp>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latin typeface="Arial"/>
            </a:endParaRPr>
          </a:p>
        </p:txBody>
      </p:sp>
      <p:sp>
        <p:nvSpPr>
          <p:cNvPr id="4" name="Slide Number Placeholder 5"/>
          <p:cNvSpPr>
            <a:spLocks noGrp="1"/>
          </p:cNvSpPr>
          <p:nvPr>
            <p:ph type="sldNum" sz="quarter" idx="12"/>
          </p:nvPr>
        </p:nvSpPr>
        <p:spPr>
          <a:xfrm>
            <a:off x="6400800" y="6324604"/>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ea typeface="+mn-ea"/>
                <a:cs typeface="+mn-cs"/>
              </a:rPr>
              <a:pPr eaLnBrk="0" hangingPunct="0">
                <a:defRPr/>
              </a:pPr>
              <a:t>‹#›</a:t>
            </a:fld>
            <a:endParaRPr lang="en-US" sz="2400" dirty="0">
              <a:solidFill>
                <a:srgbClr val="003296"/>
              </a:solidFill>
              <a:latin typeface="Times" pitchFamily="1" charset="0"/>
              <a:ea typeface="+mn-ea"/>
              <a:cs typeface="+mn-cs"/>
            </a:endParaRPr>
          </a:p>
        </p:txBody>
      </p:sp>
    </p:spTree>
    <p:extLst>
      <p:ext uri="{BB962C8B-B14F-4D97-AF65-F5344CB8AC3E}">
        <p14:creationId xmlns:p14="http://schemas.microsoft.com/office/powerpoint/2010/main" val="26177076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228600" y="1005840"/>
            <a:ext cx="8229600" cy="4937760"/>
          </a:xfrm>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7" name="Footer Placeholder 1"/>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solidFill>
                  <a:prstClr val="black">
                    <a:tint val="75000"/>
                  </a:prstClr>
                </a:solidFill>
                <a:latin typeface="Gill Sans MT"/>
              </a:rPr>
              <a:t>For Internal NASA Use Only</a:t>
            </a:r>
            <a:endParaRPr lang="en-US" dirty="0">
              <a:solidFill>
                <a:prstClr val="black">
                  <a:tint val="75000"/>
                </a:prstClr>
              </a:solidFill>
              <a:latin typeface="Gill Sans MT"/>
            </a:endParaRPr>
          </a:p>
        </p:txBody>
      </p:sp>
      <p:sp>
        <p:nvSpPr>
          <p:cNvPr id="5" name="Slide Number Placeholder 22"/>
          <p:cNvSpPr>
            <a:spLocks noGrp="1"/>
          </p:cNvSpPr>
          <p:nvPr>
            <p:ph type="sldNum" sz="quarter" idx="4"/>
          </p:nvPr>
        </p:nvSpPr>
        <p:spPr>
          <a:xfrm>
            <a:off x="6705600" y="6356350"/>
            <a:ext cx="1981200" cy="365760"/>
          </a:xfrm>
          <a:prstGeom prst="rect">
            <a:avLst/>
          </a:prstGeom>
        </p:spPr>
        <p:txBody>
          <a:bodyPr vert="horz"/>
          <a:lstStyle>
            <a:lvl1pPr algn="r" eaLnBrk="1" latinLnBrk="0" hangingPunct="1">
              <a:defRPr kumimoji="0" sz="1200">
                <a:solidFill>
                  <a:schemeClr val="tx2"/>
                </a:solidFill>
              </a:defRPr>
            </a:lvl1pPr>
          </a:lstStyle>
          <a:p>
            <a:fld id="{BA160F9F-5A53-4DFD-BA55-8E3063BB41B2}" type="slidenum">
              <a:rPr lang="en-US" smtClean="0">
                <a:solidFill>
                  <a:srgbClr val="464653"/>
                </a:solidFill>
                <a:latin typeface="Gill Sans MT"/>
              </a:rPr>
              <a:pPr/>
              <a:t>‹#›</a:t>
            </a:fld>
            <a:endParaRPr lang="en-US">
              <a:solidFill>
                <a:srgbClr val="464653"/>
              </a:solidFill>
              <a:latin typeface="Gill Sans MT"/>
            </a:endParaRP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0964246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7010400" y="6499150"/>
            <a:ext cx="2057400" cy="365125"/>
          </a:xfrm>
          <a:prstGeom prst="rect">
            <a:avLst/>
          </a:prstGeom>
        </p:spPr>
        <p:txBody>
          <a:bodyPr/>
          <a:lstStyle/>
          <a:p>
            <a:fld id="{BA160F9F-5A53-4DFD-BA55-8E3063BB41B2}" type="slidenum">
              <a:rPr lang="en-US">
                <a:solidFill>
                  <a:srgbClr val="464653"/>
                </a:solidFill>
                <a:latin typeface="Gill Sans MT"/>
              </a:rPr>
              <a:pPr/>
              <a:t>‹#›</a:t>
            </a:fld>
            <a:endParaRPr lang="en-US">
              <a:solidFill>
                <a:srgbClr val="464653"/>
              </a:solidFill>
              <a:latin typeface="Gill Sans MT"/>
            </a:endParaRPr>
          </a:p>
        </p:txBody>
      </p:sp>
      <p:sp>
        <p:nvSpPr>
          <p:cNvPr id="4" name="Footer Placeholder 3"/>
          <p:cNvSpPr>
            <a:spLocks noGrp="1"/>
          </p:cNvSpPr>
          <p:nvPr>
            <p:ph type="ftr" sz="quarter" idx="11"/>
          </p:nvPr>
        </p:nvSpPr>
        <p:spPr/>
        <p:txBody>
          <a:bodyPr/>
          <a:lstStyle/>
          <a:p>
            <a:r>
              <a:rPr lang="en-US">
                <a:solidFill>
                  <a:prstClr val="black">
                    <a:tint val="75000"/>
                  </a:prstClr>
                </a:solidFill>
                <a:latin typeface="Gill Sans MT"/>
              </a:rPr>
              <a:t>For Internal NASA Use Only</a:t>
            </a:r>
            <a:endParaRPr lang="en-US" dirty="0">
              <a:solidFill>
                <a:prstClr val="black">
                  <a:tint val="75000"/>
                </a:prstClr>
              </a:solidFill>
              <a:latin typeface="Gill Sans MT"/>
            </a:endParaRP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8839188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a:xfrm>
            <a:off x="7010400" y="6499150"/>
            <a:ext cx="2057400" cy="365125"/>
          </a:xfrm>
          <a:prstGeom prst="rect">
            <a:avLst/>
          </a:prstGeom>
        </p:spPr>
        <p:txBody>
          <a:bodyPr/>
          <a:lstStyle>
            <a:lvl1pPr>
              <a:defRPr>
                <a:solidFill>
                  <a:schemeClr val="tx2"/>
                </a:solidFill>
              </a:defRPr>
            </a:lvl1pPr>
          </a:lstStyle>
          <a:p>
            <a:fld id="{FC4A6E67-DA7D-4B3D-84A8-E37BCFFD0232}" type="slidenum">
              <a:rPr lang="en-US" altLang="en-US" smtClean="0">
                <a:solidFill>
                  <a:srgbClr val="464653"/>
                </a:solidFill>
              </a:rPr>
              <a:pPr/>
              <a:t>‹#›</a:t>
            </a:fld>
            <a:endParaRPr lang="en-US" altLang="en-US" dirty="0">
              <a:solidFill>
                <a:srgbClr val="464653"/>
              </a:solidFill>
              <a:latin typeface="Times New Roman" pitchFamily="1" charset="0"/>
            </a:endParaRPr>
          </a:p>
        </p:txBody>
      </p:sp>
    </p:spTree>
    <p:extLst>
      <p:ext uri="{BB962C8B-B14F-4D97-AF65-F5344CB8AC3E}">
        <p14:creationId xmlns:p14="http://schemas.microsoft.com/office/powerpoint/2010/main" val="94030692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rPr>
              <a:pPr eaLnBrk="0" hangingPunct="0">
                <a:defRPr/>
              </a:pPr>
              <a:t>10/14/2020</a:t>
            </a:fld>
            <a:endParaRPr lang="en-US" sz="2400">
              <a:solidFill>
                <a:srgbClr val="003296"/>
              </a:solidFill>
              <a:latin typeface="Times" pitchFamily="1" charset="0"/>
            </a:endParaRPr>
          </a:p>
        </p:txBody>
      </p:sp>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a:solidFill>
                <a:srgbClr val="003296"/>
              </a:solidFill>
              <a:latin typeface="Times" pitchFamily="1" charset="0"/>
            </a:endParaRPr>
          </a:p>
        </p:txBody>
      </p:sp>
    </p:spTree>
    <p:extLst>
      <p:ext uri="{BB962C8B-B14F-4D97-AF65-F5344CB8AC3E}">
        <p14:creationId xmlns:p14="http://schemas.microsoft.com/office/powerpoint/2010/main" val="2066901115"/>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38_Title Slide">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a:xfrm>
            <a:off x="3124200" y="6356350"/>
            <a:ext cx="2895600" cy="365125"/>
          </a:xfrm>
        </p:spPr>
        <p:txBody>
          <a:bodyPr/>
          <a:lstStyle>
            <a:lvl1pPr>
              <a:defRPr/>
            </a:lvl1pPr>
          </a:lstStyle>
          <a:p>
            <a:pPr>
              <a:defRPr/>
            </a:pPr>
            <a:endParaRPr lang="en-US">
              <a:latin typeface="Arial"/>
            </a:endParaRPr>
          </a:p>
        </p:txBody>
      </p:sp>
      <p:sp>
        <p:nvSpPr>
          <p:cNvPr id="4" name="Slide Number Placeholder 5"/>
          <p:cNvSpPr>
            <a:spLocks noGrp="1"/>
          </p:cNvSpPr>
          <p:nvPr>
            <p:ph type="sldNum" sz="quarter" idx="12"/>
          </p:nvPr>
        </p:nvSpPr>
        <p:spPr>
          <a:xfrm>
            <a:off x="6400800" y="6324600"/>
            <a:ext cx="2133600" cy="365125"/>
          </a:xfrm>
          <a:prstGeom prst="rect">
            <a:avLst/>
          </a:prstGeom>
        </p:spPr>
        <p:txBody>
          <a:bodyPr/>
          <a:lstStyle>
            <a:lvl1pPr>
              <a:defRPr/>
            </a:lvl1pPr>
          </a:lstStyle>
          <a:p>
            <a:pPr eaLnBrk="0" hangingPunct="0">
              <a:defRPr/>
            </a:pPr>
            <a:fld id="{3AAB0B0F-B503-1740-8A77-2FD081CE1A1D}" type="slidenum">
              <a:rPr lang="en-US" sz="2400">
                <a:solidFill>
                  <a:srgbClr val="003296"/>
                </a:solidFill>
                <a:latin typeface="Times" pitchFamily="1" charset="0"/>
              </a:rPr>
              <a:pPr eaLnBrk="0" hangingPunct="0">
                <a:defRPr/>
              </a:pPr>
              <a:t>‹#›</a:t>
            </a:fld>
            <a:endParaRPr lang="en-US" sz="2400">
              <a:solidFill>
                <a:srgbClr val="003296"/>
              </a:solidFill>
              <a:latin typeface="Times" pitchFamily="1" charset="0"/>
            </a:endParaRPr>
          </a:p>
        </p:txBody>
      </p:sp>
    </p:spTree>
    <p:extLst>
      <p:ext uri="{BB962C8B-B14F-4D97-AF65-F5344CB8AC3E}">
        <p14:creationId xmlns:p14="http://schemas.microsoft.com/office/powerpoint/2010/main" val="2941233996"/>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4"/>
            <a:ext cx="2133600" cy="365125"/>
          </a:xfrm>
          <a:prstGeom prst="rect">
            <a:avLst/>
          </a:prstGeom>
        </p:spPr>
        <p:txBody>
          <a:bodyPr/>
          <a:lstStyle>
            <a:lvl1pPr>
              <a:defRPr/>
            </a:lvl1pPr>
          </a:lstStyle>
          <a:p>
            <a:pPr eaLnBrk="0" hangingPunct="0">
              <a:defRPr/>
            </a:pPr>
            <a:fld id="{91E6DB70-6748-49C6-8F57-6F1FA1821A34}" type="datetimeFigureOut">
              <a:rPr lang="en-US" sz="2400">
                <a:solidFill>
                  <a:srgbClr val="003296"/>
                </a:solidFill>
                <a:latin typeface="Times" pitchFamily="1" charset="0"/>
                <a:cs typeface="+mn-cs"/>
              </a:rPr>
              <a:pPr eaLnBrk="0" hangingPunct="0">
                <a:defRPr/>
              </a:pPr>
              <a:t>10/14/2020</a:t>
            </a:fld>
            <a:endParaRPr lang="en-US" sz="2400" dirty="0">
              <a:solidFill>
                <a:srgbClr val="003296"/>
              </a:solidFill>
              <a:latin typeface="Times" pitchFamily="1" charset="0"/>
              <a:cs typeface="+mn-cs"/>
            </a:endParaRPr>
          </a:p>
        </p:txBody>
      </p:sp>
      <p:sp>
        <p:nvSpPr>
          <p:cNvPr id="3" name="Footer Placeholder 4"/>
          <p:cNvSpPr>
            <a:spLocks noGrp="1"/>
          </p:cNvSpPr>
          <p:nvPr>
            <p:ph type="ftr" sz="quarter" idx="11"/>
          </p:nvPr>
        </p:nvSpPr>
        <p:spPr>
          <a:xfrm>
            <a:off x="3124200" y="6356354"/>
            <a:ext cx="2895600" cy="365125"/>
          </a:xfrm>
        </p:spPr>
        <p:txBody>
          <a:bodyPr/>
          <a:lstStyle>
            <a:lvl1pPr>
              <a:defRPr/>
            </a:lvl1pPr>
          </a:lstStyle>
          <a:p>
            <a:pPr>
              <a:defRPr/>
            </a:pPr>
            <a:endParaRPr lang="en-US" dirty="0">
              <a:latin typeface="Arial"/>
            </a:endParaRPr>
          </a:p>
        </p:txBody>
      </p:sp>
    </p:spTree>
    <p:extLst>
      <p:ext uri="{BB962C8B-B14F-4D97-AF65-F5344CB8AC3E}">
        <p14:creationId xmlns:p14="http://schemas.microsoft.com/office/powerpoint/2010/main" val="2578043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2.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slideLayout" Target="../slideLayouts/slideLayout45.xml"/><Relationship Id="rId1" Type="http://schemas.openxmlformats.org/officeDocument/2006/relationships/slideLayout" Target="../slideLayouts/slideLayout44.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image" Target="../media/image1.png"/><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theme" Target="../theme/theme5.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8" Type="http://schemas.openxmlformats.org/officeDocument/2006/relationships/slideLayout" Target="../slideLayouts/slideLayout57.xml"/><Relationship Id="rId3"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181" y="0"/>
            <a:ext cx="7943864"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34174" y="891731"/>
            <a:ext cx="8637376" cy="5464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 name="Straight Connector 19"/>
          <p:cNvCxnSpPr/>
          <p:nvPr userDrawn="1"/>
        </p:nvCxnSpPr>
        <p:spPr bwMode="auto">
          <a:xfrm>
            <a:off x="228600" y="762000"/>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1029" name="Picture 13" descr="NASA insigniaCMYK"/>
          <p:cNvPicPr preferRelativeResize="0">
            <a:picLocks noChangeAspect="1" noChangeArrowheads="1"/>
          </p:cNvPicPr>
          <p:nvPr userDrawn="1"/>
        </p:nvPicPr>
        <p:blipFill>
          <a:blip r:embed="rId32" cstate="print"/>
          <a:srcRect/>
          <a:stretch>
            <a:fillRect/>
          </a:stretch>
        </p:blipFill>
        <p:spPr bwMode="auto">
          <a:xfrm>
            <a:off x="8129590" y="76200"/>
            <a:ext cx="777875" cy="622300"/>
          </a:xfrm>
          <a:prstGeom prst="rect">
            <a:avLst/>
          </a:prstGeom>
          <a:noFill/>
          <a:ln w="9525">
            <a:noFill/>
            <a:miter lim="800000"/>
            <a:headEnd/>
            <a:tailEnd/>
          </a:ln>
        </p:spPr>
      </p:pic>
      <p:sp>
        <p:nvSpPr>
          <p:cNvPr id="6" name="Footer Placeholder 5"/>
          <p:cNvSpPr>
            <a:spLocks noGrp="1"/>
          </p:cNvSpPr>
          <p:nvPr>
            <p:ph type="ftr" sz="quarter" idx="3"/>
          </p:nvPr>
        </p:nvSpPr>
        <p:spPr>
          <a:xfrm>
            <a:off x="3124200" y="635635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itchFamily="34" charset="0"/>
                <a:ea typeface="ＭＳ Ｐゴシック" charset="-128"/>
                <a:cs typeface="+mn-cs"/>
              </a:defRPr>
            </a:lvl1pPr>
          </a:lstStyle>
          <a:p>
            <a:pPr>
              <a:defRPr/>
            </a:pPr>
            <a:endParaRPr lang="en-US" dirty="0"/>
          </a:p>
        </p:txBody>
      </p:sp>
      <p:sp>
        <p:nvSpPr>
          <p:cNvPr id="9" name="Rectangle 15"/>
          <p:cNvSpPr txBox="1">
            <a:spLocks noChangeArrowheads="1"/>
          </p:cNvSpPr>
          <p:nvPr userDrawn="1"/>
        </p:nvSpPr>
        <p:spPr bwMode="auto">
          <a:xfrm>
            <a:off x="8578851" y="6477000"/>
            <a:ext cx="565150" cy="388938"/>
          </a:xfrm>
          <a:prstGeom prst="rect">
            <a:avLst/>
          </a:prstGeom>
          <a:noFill/>
          <a:ln w="9525">
            <a:noFill/>
            <a:miter lim="800000"/>
            <a:headEnd/>
            <a:tailEnd/>
          </a:ln>
          <a:effectLst/>
        </p:spPr>
        <p:txBody>
          <a:bodyPr lIns="101882" tIns="50941" rIns="101882" bIns="50941" anchor="b">
            <a:prstTxWarp prst="textNoShape">
              <a:avLst/>
            </a:prstTxWarp>
          </a:bodyPr>
          <a:lstStyle/>
          <a:p>
            <a:pPr algn="r" defTabSz="457200">
              <a:defRPr/>
            </a:pPr>
            <a:fld id="{85F47F51-C293-C340-8F74-DB005D0768D5}" type="slidenum">
              <a:rPr lang="en-US" sz="1000" smtClean="0">
                <a:solidFill>
                  <a:srgbClr val="800000"/>
                </a:solidFill>
                <a:latin typeface="75 Helvetica Bold" charset="0"/>
                <a:ea typeface="ＭＳ Ｐゴシック" pitchFamily="1" charset="-128"/>
                <a:cs typeface="ＭＳ Ｐゴシック" pitchFamily="1" charset="-128"/>
              </a:rPr>
              <a:pPr algn="r" defTabSz="457200">
                <a:defRPr/>
              </a:pPr>
              <a:t>‹#›</a:t>
            </a:fld>
            <a:endParaRPr lang="en-US" sz="1000" dirty="0">
              <a:solidFill>
                <a:srgbClr val="800000"/>
              </a:solidFill>
              <a:latin typeface="75 Helvetica Bold" charset="0"/>
              <a:ea typeface="ＭＳ Ｐゴシック" pitchFamily="1" charset="-128"/>
              <a:cs typeface="ＭＳ Ｐゴシック" pitchFamily="1" charset="-128"/>
            </a:endParaRPr>
          </a:p>
        </p:txBody>
      </p:sp>
      <p:sp>
        <p:nvSpPr>
          <p:cNvPr id="8" name="Text Box 18"/>
          <p:cNvSpPr txBox="1">
            <a:spLocks noChangeArrowheads="1"/>
          </p:cNvSpPr>
          <p:nvPr userDrawn="1"/>
        </p:nvSpPr>
        <p:spPr bwMode="auto">
          <a:xfrm>
            <a:off x="17037" y="6493679"/>
            <a:ext cx="2954765" cy="400110"/>
          </a:xfrm>
          <a:prstGeom prst="rect">
            <a:avLst/>
          </a:prstGeom>
          <a:noFill/>
          <a:ln w="9525">
            <a:noFill/>
            <a:miter lim="800000"/>
            <a:headEnd/>
            <a:tailEnd/>
          </a:ln>
        </p:spPr>
        <p:txBody>
          <a:bodyPr wrap="square">
            <a:spAutoFit/>
          </a:bodyPr>
          <a:lstStyle/>
          <a:p>
            <a:pPr eaLnBrk="0" hangingPunct="0">
              <a:defRPr/>
            </a:pPr>
            <a:r>
              <a:rPr lang="en-US" sz="1000" dirty="0">
                <a:solidFill>
                  <a:srgbClr val="800000"/>
                </a:solidFill>
                <a:latin typeface="Helvetica"/>
                <a:cs typeface="Helvetica"/>
              </a:rPr>
              <a:t>Advanced Air Transport Technology Project</a:t>
            </a:r>
          </a:p>
          <a:p>
            <a:pPr eaLnBrk="0" hangingPunct="0"/>
            <a:r>
              <a:rPr lang="en-US" sz="1000" dirty="0">
                <a:solidFill>
                  <a:srgbClr val="800000"/>
                </a:solidFill>
                <a:latin typeface="Helvetica"/>
                <a:cs typeface="Helvetica"/>
              </a:rPr>
              <a:t>Advanced Air Vehicles Program</a:t>
            </a:r>
          </a:p>
        </p:txBody>
      </p:sp>
    </p:spTree>
    <p:extLst>
      <p:ext uri="{BB962C8B-B14F-4D97-AF65-F5344CB8AC3E}">
        <p14:creationId xmlns:p14="http://schemas.microsoft.com/office/powerpoint/2010/main" val="3403576994"/>
      </p:ext>
    </p:extLst>
  </p:cSld>
  <p:clrMap bg1="lt1" tx1="dk1" bg2="lt2" tx2="dk2" accent1="accent1" accent2="accent2" accent3="accent3" accent4="accent4" accent5="accent5" accent6="accent6" hlink="hlink" folHlink="folHlink"/>
  <p:sldLayoutIdLst>
    <p:sldLayoutId id="2147485616" r:id="rId1"/>
    <p:sldLayoutId id="2147485618" r:id="rId2"/>
    <p:sldLayoutId id="2147485622" r:id="rId3"/>
    <p:sldLayoutId id="2147485631" r:id="rId4"/>
    <p:sldLayoutId id="2147485632" r:id="rId5"/>
    <p:sldLayoutId id="2147485650" r:id="rId6"/>
    <p:sldLayoutId id="2147484367" r:id="rId7"/>
    <p:sldLayoutId id="2147484059" r:id="rId8"/>
    <p:sldLayoutId id="2147484727" r:id="rId9"/>
    <p:sldLayoutId id="2147484729" r:id="rId10"/>
    <p:sldLayoutId id="2147484731" r:id="rId11"/>
    <p:sldLayoutId id="2147484734" r:id="rId12"/>
    <p:sldLayoutId id="2147484747" r:id="rId13"/>
    <p:sldLayoutId id="2147485582" r:id="rId14"/>
    <p:sldLayoutId id="2147485583" r:id="rId15"/>
    <p:sldLayoutId id="2147485585" r:id="rId16"/>
    <p:sldLayoutId id="2147485588" r:id="rId17"/>
    <p:sldLayoutId id="2147485591" r:id="rId18"/>
    <p:sldLayoutId id="2147485601" r:id="rId19"/>
    <p:sldLayoutId id="2147485665" r:id="rId20"/>
    <p:sldLayoutId id="2147485666" r:id="rId21"/>
    <p:sldLayoutId id="2147485669" r:id="rId22"/>
    <p:sldLayoutId id="2147485676" r:id="rId23"/>
    <p:sldLayoutId id="2147485684" r:id="rId24"/>
    <p:sldLayoutId id="2147485685" r:id="rId25"/>
    <p:sldLayoutId id="2147485702" r:id="rId26"/>
    <p:sldLayoutId id="2147485704" r:id="rId27"/>
    <p:sldLayoutId id="2147485705" r:id="rId28"/>
    <p:sldLayoutId id="2147485706" r:id="rId29"/>
    <p:sldLayoutId id="2147485926" r:id="rId30"/>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sldNum="0" hdr="0" ftr="0" dt="0"/>
  <p:txStyles>
    <p:titleStyle>
      <a:lvl1pPr algn="l" defTabSz="457200" rtl="0" eaLnBrk="0" fontAlgn="base" hangingPunct="0">
        <a:spcBef>
          <a:spcPct val="0"/>
        </a:spcBef>
        <a:spcAft>
          <a:spcPct val="0"/>
        </a:spcAft>
        <a:defRPr lang="en-US" sz="2800" b="1" kern="1200" dirty="0">
          <a:solidFill>
            <a:schemeClr val="tx1"/>
          </a:solidFill>
          <a:latin typeface="Helvetica"/>
          <a:ea typeface="ＭＳ Ｐゴシック" charset="-128"/>
          <a:cs typeface="Helvetica"/>
        </a:defRPr>
      </a:lvl1pPr>
      <a:lvl2pPr algn="l" defTabSz="457200" rtl="0" eaLnBrk="0" fontAlgn="base" hangingPunct="0">
        <a:spcBef>
          <a:spcPct val="0"/>
        </a:spcBef>
        <a:spcAft>
          <a:spcPct val="0"/>
        </a:spcAft>
        <a:defRPr sz="2800" b="1">
          <a:solidFill>
            <a:schemeClr val="tx1"/>
          </a:solidFill>
          <a:latin typeface="Helvetica" charset="0"/>
          <a:ea typeface="ＭＳ Ｐゴシック" charset="-128"/>
          <a:cs typeface="Helvetica" pitchFamily="34" charset="0"/>
        </a:defRPr>
      </a:lvl2pPr>
      <a:lvl3pPr algn="l" defTabSz="457200" rtl="0" eaLnBrk="0" fontAlgn="base" hangingPunct="0">
        <a:spcBef>
          <a:spcPct val="0"/>
        </a:spcBef>
        <a:spcAft>
          <a:spcPct val="0"/>
        </a:spcAft>
        <a:defRPr sz="2800" b="1">
          <a:solidFill>
            <a:schemeClr val="tx1"/>
          </a:solidFill>
          <a:latin typeface="Helvetica" charset="0"/>
          <a:ea typeface="ＭＳ Ｐゴシック" charset="-128"/>
          <a:cs typeface="Helvetica" pitchFamily="34" charset="0"/>
        </a:defRPr>
      </a:lvl3pPr>
      <a:lvl4pPr algn="l" defTabSz="457200" rtl="0" eaLnBrk="0" fontAlgn="base" hangingPunct="0">
        <a:spcBef>
          <a:spcPct val="0"/>
        </a:spcBef>
        <a:spcAft>
          <a:spcPct val="0"/>
        </a:spcAft>
        <a:defRPr sz="2800" b="1">
          <a:solidFill>
            <a:schemeClr val="tx1"/>
          </a:solidFill>
          <a:latin typeface="Helvetica" charset="0"/>
          <a:ea typeface="ＭＳ Ｐゴシック" charset="-128"/>
          <a:cs typeface="Helvetica" pitchFamily="34" charset="0"/>
        </a:defRPr>
      </a:lvl4pPr>
      <a:lvl5pPr algn="l" defTabSz="457200" rtl="0" eaLnBrk="0" fontAlgn="base" hangingPunct="0">
        <a:spcBef>
          <a:spcPct val="0"/>
        </a:spcBef>
        <a:spcAft>
          <a:spcPct val="0"/>
        </a:spcAft>
        <a:defRPr sz="2800" b="1">
          <a:solidFill>
            <a:schemeClr val="tx1"/>
          </a:solidFill>
          <a:latin typeface="Helvetica" charset="0"/>
          <a:ea typeface="ＭＳ Ｐゴシック" charset="-128"/>
          <a:cs typeface="Helvetica" pitchFamily="34" charset="0"/>
        </a:defRPr>
      </a:lvl5pPr>
      <a:lvl6pPr marL="457200" algn="ctr" defTabSz="457200" rtl="0" fontAlgn="base">
        <a:spcBef>
          <a:spcPct val="0"/>
        </a:spcBef>
        <a:spcAft>
          <a:spcPct val="0"/>
        </a:spcAft>
        <a:defRPr sz="2800" b="1">
          <a:solidFill>
            <a:schemeClr val="tx1"/>
          </a:solidFill>
          <a:latin typeface="Helvetica" charset="0"/>
          <a:ea typeface="ＭＳ Ｐゴシック" charset="-128"/>
        </a:defRPr>
      </a:lvl6pPr>
      <a:lvl7pPr marL="914400" algn="ctr" defTabSz="457200" rtl="0" fontAlgn="base">
        <a:spcBef>
          <a:spcPct val="0"/>
        </a:spcBef>
        <a:spcAft>
          <a:spcPct val="0"/>
        </a:spcAft>
        <a:defRPr sz="2800" b="1">
          <a:solidFill>
            <a:schemeClr val="tx1"/>
          </a:solidFill>
          <a:latin typeface="Helvetica" charset="0"/>
          <a:ea typeface="ＭＳ Ｐゴシック" charset="-128"/>
        </a:defRPr>
      </a:lvl7pPr>
      <a:lvl8pPr marL="1371600" algn="ctr" defTabSz="457200" rtl="0" fontAlgn="base">
        <a:spcBef>
          <a:spcPct val="0"/>
        </a:spcBef>
        <a:spcAft>
          <a:spcPct val="0"/>
        </a:spcAft>
        <a:defRPr sz="2800" b="1">
          <a:solidFill>
            <a:schemeClr val="tx1"/>
          </a:solidFill>
          <a:latin typeface="Helvetica" charset="0"/>
          <a:ea typeface="ＭＳ Ｐゴシック" charset="-128"/>
        </a:defRPr>
      </a:lvl8pPr>
      <a:lvl9pPr marL="1828800" algn="ctr" defTabSz="457200" rtl="0" fontAlgn="base">
        <a:spcBef>
          <a:spcPct val="0"/>
        </a:spcBef>
        <a:spcAft>
          <a:spcPct val="0"/>
        </a:spcAft>
        <a:defRPr sz="2800" b="1">
          <a:solidFill>
            <a:schemeClr val="tx1"/>
          </a:solidFill>
          <a:latin typeface="Helvetica"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1" charset="0"/>
        <a:buChar char="•"/>
        <a:defRPr sz="2000" kern="1200">
          <a:solidFill>
            <a:schemeClr val="tx1"/>
          </a:solidFill>
          <a:latin typeface="Helvetica"/>
          <a:ea typeface="ＭＳ Ｐゴシック" charset="-128"/>
          <a:cs typeface="Helvetica"/>
        </a:defRPr>
      </a:lvl1pPr>
      <a:lvl2pPr marL="742950" indent="-285750" algn="l" defTabSz="457200" rtl="0" eaLnBrk="0" fontAlgn="base" hangingPunct="0">
        <a:spcBef>
          <a:spcPct val="20000"/>
        </a:spcBef>
        <a:spcAft>
          <a:spcPct val="0"/>
        </a:spcAft>
        <a:buFont typeface="Arial" pitchFamily="1" charset="0"/>
        <a:buChar char="–"/>
        <a:defRPr sz="1600" kern="1200">
          <a:solidFill>
            <a:schemeClr val="tx1"/>
          </a:solidFill>
          <a:latin typeface="Helvetica"/>
          <a:ea typeface="ＭＳ Ｐゴシック" charset="-128"/>
          <a:cs typeface="Helvetica"/>
        </a:defRPr>
      </a:lvl2pPr>
      <a:lvl3pPr marL="1143000" indent="-228600" algn="l" defTabSz="457200" rtl="0" eaLnBrk="0" fontAlgn="base" hangingPunct="0">
        <a:spcBef>
          <a:spcPct val="20000"/>
        </a:spcBef>
        <a:spcAft>
          <a:spcPct val="0"/>
        </a:spcAft>
        <a:buFont typeface="Arial" pitchFamily="1" charset="0"/>
        <a:buChar char="•"/>
        <a:defRPr sz="1600" kern="1200">
          <a:solidFill>
            <a:schemeClr val="tx1"/>
          </a:solidFill>
          <a:latin typeface="Helvetica"/>
          <a:ea typeface="ＭＳ Ｐゴシック" charset="-128"/>
          <a:cs typeface="Helvetica"/>
        </a:defRPr>
      </a:lvl3pPr>
      <a:lvl4pPr marL="1600200" indent="-228600" algn="l" defTabSz="457200" rtl="0" eaLnBrk="0" fontAlgn="base" hangingPunct="0">
        <a:spcBef>
          <a:spcPct val="20000"/>
        </a:spcBef>
        <a:spcAft>
          <a:spcPct val="0"/>
        </a:spcAft>
        <a:buFont typeface="Arial" pitchFamily="1" charset="0"/>
        <a:buChar char="–"/>
        <a:defRPr sz="1600" kern="1200">
          <a:solidFill>
            <a:schemeClr val="tx1"/>
          </a:solidFill>
          <a:latin typeface="Helvetica"/>
          <a:ea typeface="ＭＳ Ｐゴシック" charset="-128"/>
          <a:cs typeface="Helvetica"/>
        </a:defRPr>
      </a:lvl4pPr>
      <a:lvl5pPr marL="2057400" indent="-228600" algn="l" defTabSz="457200" rtl="0" eaLnBrk="0" fontAlgn="base" hangingPunct="0">
        <a:spcBef>
          <a:spcPct val="20000"/>
        </a:spcBef>
        <a:spcAft>
          <a:spcPct val="0"/>
        </a:spcAft>
        <a:buFont typeface="Arial" pitchFamily="1" charset="0"/>
        <a:buChar char="»"/>
        <a:defRPr sz="1600" kern="1200">
          <a:solidFill>
            <a:schemeClr val="tx1"/>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2"/>
          <p:cNvSpPr>
            <a:spLocks noGrp="1" noChangeArrowheads="1"/>
          </p:cNvSpPr>
          <p:nvPr>
            <p:ph type="title"/>
          </p:nvPr>
        </p:nvSpPr>
        <p:spPr bwMode="auto">
          <a:xfrm>
            <a:off x="230188" y="266700"/>
            <a:ext cx="86852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ctr" anchorCtr="0" compatLnSpc="1">
            <a:prstTxWarp prst="textNoShape">
              <a:avLst/>
            </a:prstTxWarp>
          </a:bodyPr>
          <a:lstStyle/>
          <a:p>
            <a:pPr lvl="0"/>
            <a:r>
              <a:rPr lang="en-US"/>
              <a:t>Click to edit Master title style</a:t>
            </a:r>
          </a:p>
        </p:txBody>
      </p:sp>
      <p:sp>
        <p:nvSpPr>
          <p:cNvPr id="1027" name="Rectangle 13"/>
          <p:cNvSpPr>
            <a:spLocks noGrp="1" noChangeArrowheads="1"/>
          </p:cNvSpPr>
          <p:nvPr>
            <p:ph type="body" idx="1"/>
          </p:nvPr>
        </p:nvSpPr>
        <p:spPr bwMode="auto">
          <a:xfrm>
            <a:off x="228602" y="1219200"/>
            <a:ext cx="8678863"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8" name="Rectangle 14"/>
          <p:cNvSpPr>
            <a:spLocks noGrp="1" noChangeArrowheads="1"/>
          </p:cNvSpPr>
          <p:nvPr>
            <p:ph type="ftr" sz="quarter" idx="3"/>
          </p:nvPr>
        </p:nvSpPr>
        <p:spPr bwMode="auto">
          <a:xfrm>
            <a:off x="4114800" y="6378579"/>
            <a:ext cx="4275138" cy="403225"/>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lvl1pPr algn="r">
              <a:defRPr sz="800">
                <a:solidFill>
                  <a:srgbClr val="677085"/>
                </a:solidFill>
                <a:latin typeface="Arial" pitchFamily="34" charset="0"/>
                <a:ea typeface="ＭＳ Ｐゴシック" pitchFamily="-112" charset="-128"/>
                <a:cs typeface="+mn-cs"/>
              </a:defRPr>
            </a:lvl1pPr>
          </a:lstStyle>
          <a:p>
            <a:pPr defTabSz="914400" fontAlgn="base">
              <a:spcBef>
                <a:spcPct val="0"/>
              </a:spcBef>
              <a:spcAft>
                <a:spcPct val="0"/>
              </a:spcAft>
              <a:defRPr/>
            </a:pPr>
            <a:r>
              <a:rPr lang="en-US" dirty="0">
                <a:cs typeface="ＭＳ Ｐゴシック"/>
              </a:rPr>
              <a:t>2009_09_28_</a:t>
            </a:r>
          </a:p>
        </p:txBody>
      </p:sp>
      <p:sp>
        <p:nvSpPr>
          <p:cNvPr id="1039" name="Rectangle 15"/>
          <p:cNvSpPr>
            <a:spLocks noGrp="1" noChangeArrowheads="1"/>
          </p:cNvSpPr>
          <p:nvPr>
            <p:ph type="sldNum" sz="quarter" idx="4"/>
          </p:nvPr>
        </p:nvSpPr>
        <p:spPr bwMode="auto">
          <a:xfrm>
            <a:off x="8458200" y="6392867"/>
            <a:ext cx="412750" cy="388937"/>
          </a:xfrm>
          <a:prstGeom prst="rect">
            <a:avLst/>
          </a:prstGeom>
          <a:noFill/>
          <a:ln w="9525">
            <a:noFill/>
            <a:miter lim="800000"/>
            <a:headEnd/>
            <a:tailEnd/>
          </a:ln>
          <a:effectLst/>
        </p:spPr>
        <p:txBody>
          <a:bodyPr vert="horz" wrap="square" lIns="101882" tIns="50941" rIns="101882" bIns="50941" numCol="1" anchor="b" anchorCtr="0" compatLnSpc="1">
            <a:prstTxWarp prst="textNoShape">
              <a:avLst/>
            </a:prstTxWarp>
          </a:bodyPr>
          <a:lstStyle>
            <a:lvl1pPr algn="r">
              <a:defRPr>
                <a:solidFill>
                  <a:srgbClr val="677085"/>
                </a:solidFill>
                <a:latin typeface="Arial" charset="0"/>
              </a:defRPr>
            </a:lvl1pPr>
          </a:lstStyle>
          <a:p>
            <a:pPr defTabSz="914400" fontAlgn="base">
              <a:spcBef>
                <a:spcPct val="0"/>
              </a:spcBef>
              <a:spcAft>
                <a:spcPct val="0"/>
              </a:spcAft>
              <a:defRPr/>
            </a:pPr>
            <a:fld id="{13376129-3AB4-FC4E-B510-57655C9EF3DC}" type="slidenum">
              <a:rPr lang="en-US" sz="1000">
                <a:ea typeface="ＭＳ Ｐゴシック" charset="0"/>
                <a:cs typeface="ＭＳ Ｐゴシック" charset="0"/>
              </a:rPr>
              <a:pPr defTabSz="914400" fontAlgn="base">
                <a:spcBef>
                  <a:spcPct val="0"/>
                </a:spcBef>
                <a:spcAft>
                  <a:spcPct val="0"/>
                </a:spcAft>
                <a:defRPr/>
              </a:pPr>
              <a:t>‹#›</a:t>
            </a:fld>
            <a:endParaRPr lang="en-US" sz="1000" dirty="0">
              <a:ea typeface="ＭＳ Ｐゴシック" charset="0"/>
              <a:cs typeface="ＭＳ Ｐゴシック" charset="0"/>
            </a:endParaRPr>
          </a:p>
        </p:txBody>
      </p:sp>
      <p:cxnSp>
        <p:nvCxnSpPr>
          <p:cNvPr id="7" name="Straight Connector 6"/>
          <p:cNvCxnSpPr/>
          <p:nvPr/>
        </p:nvCxnSpPr>
        <p:spPr bwMode="auto">
          <a:xfrm>
            <a:off x="228600" y="889000"/>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1031" name="Picture 13" descr="NASA insigniaCMYK"/>
          <p:cNvPicPr preferRelativeResize="0">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8137527" y="268288"/>
            <a:ext cx="777875"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129286"/>
      </p:ext>
    </p:extLst>
  </p:cSld>
  <p:clrMap bg1="lt1" tx1="dk1" bg2="lt2" tx2="dk2" accent1="accent1" accent2="accent2" accent3="accent3" accent4="accent4" accent5="accent5" accent6="accent6" hlink="hlink" folHlink="folHlink"/>
  <p:sldLayoutIdLst>
    <p:sldLayoutId id="2147485736" r:id="rId1"/>
    <p:sldLayoutId id="2147485737" r:id="rId2"/>
    <p:sldLayoutId id="2147485738" r:id="rId3"/>
    <p:sldLayoutId id="2147485739" r:id="rId4"/>
    <p:sldLayoutId id="2147485740" r:id="rId5"/>
    <p:sldLayoutId id="2147485741" r:id="rId6"/>
    <p:sldLayoutId id="2147485742" r:id="rId7"/>
    <p:sldLayoutId id="2147485743" r:id="rId8"/>
    <p:sldLayoutId id="2147485744" r:id="rId9"/>
    <p:sldLayoutId id="2147485745" r:id="rId10"/>
    <p:sldLayoutId id="2147485746" r:id="rId11"/>
    <p:sldLayoutId id="2147485747" r:id="rId12"/>
    <p:sldLayoutId id="2147485748" r:id="rId13"/>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hdr="0" ftr="0" dt="0"/>
  <p:txStyles>
    <p:titleStyle>
      <a:lvl1pPr algn="l" rtl="0" eaLnBrk="1" fontAlgn="base" hangingPunct="1">
        <a:spcBef>
          <a:spcPct val="0"/>
        </a:spcBef>
        <a:spcAft>
          <a:spcPct val="0"/>
        </a:spcAft>
        <a:defRPr sz="2800" b="1">
          <a:solidFill>
            <a:schemeClr val="tx1"/>
          </a:solidFill>
          <a:latin typeface="+mj-lt"/>
          <a:ea typeface="+mj-ea"/>
          <a:cs typeface="+mj-cs"/>
        </a:defRPr>
      </a:lvl1pPr>
      <a:lvl2pPr algn="l" rtl="0" eaLnBrk="1" fontAlgn="base" hangingPunct="1">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2pPr>
      <a:lvl3pPr algn="l" rtl="0" eaLnBrk="1" fontAlgn="base" hangingPunct="1">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3pPr>
      <a:lvl4pPr algn="l" rtl="0" eaLnBrk="1" fontAlgn="base" hangingPunct="1">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4pPr>
      <a:lvl5pPr algn="l" rtl="0" eaLnBrk="1" fontAlgn="base" hangingPunct="1">
        <a:spcBef>
          <a:spcPct val="0"/>
        </a:spcBef>
        <a:spcAft>
          <a:spcPct val="0"/>
        </a:spcAft>
        <a:defRPr sz="2800" b="1">
          <a:solidFill>
            <a:schemeClr val="tx1"/>
          </a:solidFill>
          <a:latin typeface="Helvetica" pitchFamily="-108" charset="0"/>
          <a:ea typeface="ＭＳ Ｐゴシック" pitchFamily="-108" charset="-128"/>
          <a:cs typeface="ＭＳ Ｐゴシック" pitchFamily="-108" charset="-128"/>
        </a:defRPr>
      </a:lvl5pPr>
      <a:lvl6pPr marL="457200" algn="l" rtl="0" eaLnBrk="1" fontAlgn="base" hangingPunct="1">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6pPr>
      <a:lvl7pPr marL="914400" algn="l" rtl="0" eaLnBrk="1" fontAlgn="base" hangingPunct="1">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7pPr>
      <a:lvl8pPr marL="1371600" algn="l" rtl="0" eaLnBrk="1" fontAlgn="base" hangingPunct="1">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8pPr>
      <a:lvl9pPr marL="1828800" algn="l" rtl="0" eaLnBrk="1" fontAlgn="base" hangingPunct="1">
        <a:spcBef>
          <a:spcPct val="0"/>
        </a:spcBef>
        <a:spcAft>
          <a:spcPct val="0"/>
        </a:spcAft>
        <a:defRPr sz="2800">
          <a:solidFill>
            <a:schemeClr val="tx1"/>
          </a:solidFill>
          <a:latin typeface="Helvetica" pitchFamily="-108" charset="0"/>
          <a:ea typeface="ＭＳ Ｐゴシック" pitchFamily="-108" charset="-128"/>
          <a:cs typeface="ＭＳ Ｐゴシック" pitchFamily="-108" charset="-128"/>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sz="1600">
          <a:solidFill>
            <a:schemeClr val="tx1"/>
          </a:solidFill>
          <a:latin typeface="+mn-lt"/>
          <a:ea typeface="+mn-ea"/>
          <a:cs typeface="ＭＳ Ｐゴシック"/>
        </a:defRPr>
      </a:lvl2pPr>
      <a:lvl3pPr marL="1143000" indent="-228600" algn="l" rtl="0" eaLnBrk="1" fontAlgn="base" hangingPunct="1">
        <a:spcBef>
          <a:spcPct val="20000"/>
        </a:spcBef>
        <a:spcAft>
          <a:spcPct val="0"/>
        </a:spcAft>
        <a:buChar char="•"/>
        <a:defRPr sz="1600">
          <a:solidFill>
            <a:schemeClr val="tx1"/>
          </a:solidFill>
          <a:latin typeface="+mn-lt"/>
          <a:ea typeface="+mn-ea"/>
          <a:cs typeface="ＭＳ Ｐゴシック"/>
        </a:defRPr>
      </a:lvl3pPr>
      <a:lvl4pPr marL="1600200" indent="-228600" algn="l" rtl="0" eaLnBrk="1" fontAlgn="base" hangingPunct="1">
        <a:spcBef>
          <a:spcPct val="20000"/>
        </a:spcBef>
        <a:spcAft>
          <a:spcPct val="0"/>
        </a:spcAft>
        <a:buChar char="–"/>
        <a:defRPr sz="1600">
          <a:solidFill>
            <a:schemeClr val="tx1"/>
          </a:solidFill>
          <a:latin typeface="+mn-lt"/>
          <a:ea typeface="+mn-ea"/>
          <a:cs typeface="ＭＳ Ｐゴシック"/>
        </a:defRPr>
      </a:lvl4pPr>
      <a:lvl5pPr marL="2057400" indent="-228600" algn="l" rtl="0" eaLnBrk="1" fontAlgn="base" hangingPunct="1">
        <a:spcBef>
          <a:spcPct val="20000"/>
        </a:spcBef>
        <a:spcAft>
          <a:spcPct val="0"/>
        </a:spcAft>
        <a:buChar char="»"/>
        <a:defRPr sz="1600">
          <a:solidFill>
            <a:schemeClr val="tx1"/>
          </a:solidFill>
          <a:latin typeface="+mn-lt"/>
          <a:ea typeface="+mn-ea"/>
          <a:cs typeface="ＭＳ Ｐゴシック"/>
        </a:defRPr>
      </a:lvl5pPr>
      <a:lvl6pPr marL="2514600" indent="-228600" algn="l" rtl="0" eaLnBrk="1" fontAlgn="base" hangingPunct="1">
        <a:spcBef>
          <a:spcPct val="20000"/>
        </a:spcBef>
        <a:spcAft>
          <a:spcPct val="0"/>
        </a:spcAft>
        <a:buChar char="»"/>
        <a:defRPr sz="1600">
          <a:solidFill>
            <a:schemeClr val="tx1"/>
          </a:solidFill>
          <a:latin typeface="+mn-lt"/>
          <a:ea typeface="+mn-ea"/>
        </a:defRPr>
      </a:lvl6pPr>
      <a:lvl7pPr marL="2971800" indent="-228600" algn="l" rtl="0" eaLnBrk="1" fontAlgn="base" hangingPunct="1">
        <a:spcBef>
          <a:spcPct val="20000"/>
        </a:spcBef>
        <a:spcAft>
          <a:spcPct val="0"/>
        </a:spcAft>
        <a:buChar char="»"/>
        <a:defRPr sz="1600">
          <a:solidFill>
            <a:schemeClr val="tx1"/>
          </a:solidFill>
          <a:latin typeface="+mn-lt"/>
          <a:ea typeface="+mn-ea"/>
        </a:defRPr>
      </a:lvl7pPr>
      <a:lvl8pPr marL="3429000" indent="-228600" algn="l" rtl="0" eaLnBrk="1" fontAlgn="base" hangingPunct="1">
        <a:spcBef>
          <a:spcPct val="20000"/>
        </a:spcBef>
        <a:spcAft>
          <a:spcPct val="0"/>
        </a:spcAft>
        <a:buChar char="»"/>
        <a:defRPr sz="1600">
          <a:solidFill>
            <a:schemeClr val="tx1"/>
          </a:solidFill>
          <a:latin typeface="+mn-lt"/>
          <a:ea typeface="+mn-ea"/>
        </a:defRPr>
      </a:lvl8pPr>
      <a:lvl9pPr marL="3886200"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352427" y="228601"/>
            <a:ext cx="7781925" cy="393700"/>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p:cNvSpPr>
            <a:spLocks noGrp="1"/>
          </p:cNvSpPr>
          <p:nvPr>
            <p:ph type="body" idx="1"/>
          </p:nvPr>
        </p:nvSpPr>
        <p:spPr>
          <a:xfrm>
            <a:off x="352427" y="1101725"/>
            <a:ext cx="8162925" cy="50752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2"/>
          </p:nvPr>
        </p:nvSpPr>
        <p:spPr>
          <a:xfrm>
            <a:off x="173039" y="6492879"/>
            <a:ext cx="2022939"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pPr fontAlgn="auto">
              <a:spcBef>
                <a:spcPts val="0"/>
              </a:spcBef>
              <a:spcAft>
                <a:spcPts val="0"/>
              </a:spcAft>
            </a:pPr>
            <a:r>
              <a:rPr lang="en-US" dirty="0">
                <a:solidFill>
                  <a:prstClr val="black">
                    <a:tint val="75000"/>
                  </a:prstClr>
                </a:solidFill>
                <a:ea typeface="+mn-ea"/>
              </a:rPr>
              <a:t>www.nasa.gov</a:t>
            </a:r>
          </a:p>
        </p:txBody>
      </p:sp>
      <p:sp>
        <p:nvSpPr>
          <p:cNvPr id="10" name="Footer Placeholder 9"/>
          <p:cNvSpPr>
            <a:spLocks noGrp="1"/>
          </p:cNvSpPr>
          <p:nvPr>
            <p:ph type="ftr" sz="quarter" idx="3"/>
          </p:nvPr>
        </p:nvSpPr>
        <p:spPr>
          <a:xfrm>
            <a:off x="3028950" y="6492879"/>
            <a:ext cx="3086100" cy="365125"/>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pPr fontAlgn="auto">
              <a:spcBef>
                <a:spcPts val="0"/>
              </a:spcBef>
              <a:spcAft>
                <a:spcPts val="0"/>
              </a:spcAft>
            </a:pPr>
            <a:r>
              <a:rPr lang="en-US" dirty="0">
                <a:solidFill>
                  <a:prstClr val="black">
                    <a:tint val="75000"/>
                  </a:prstClr>
                </a:solidFill>
                <a:ea typeface="+mn-ea"/>
              </a:rPr>
              <a:t>v2 05-24-16</a:t>
            </a:r>
          </a:p>
        </p:txBody>
      </p:sp>
      <p:sp>
        <p:nvSpPr>
          <p:cNvPr id="11" name="Slide Number Placeholder 10"/>
          <p:cNvSpPr>
            <a:spLocks noGrp="1"/>
          </p:cNvSpPr>
          <p:nvPr>
            <p:ph type="sldNum" sz="quarter" idx="4"/>
          </p:nvPr>
        </p:nvSpPr>
        <p:spPr>
          <a:xfrm>
            <a:off x="6948025" y="6492879"/>
            <a:ext cx="2046752"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fontAlgn="auto">
              <a:spcBef>
                <a:spcPts val="0"/>
              </a:spcBef>
              <a:spcAft>
                <a:spcPts val="0"/>
              </a:spcAft>
            </a:pPr>
            <a:fld id="{FAF4534F-D91E-47CD-BC63-BD3259A59244}" type="slidenum">
              <a:rPr lang="en-US" smtClean="0">
                <a:solidFill>
                  <a:prstClr val="black">
                    <a:tint val="75000"/>
                  </a:prstClr>
                </a:solidFill>
                <a:ea typeface="+mn-ea"/>
              </a:rPr>
              <a:pPr fontAlgn="auto">
                <a:spcBef>
                  <a:spcPts val="0"/>
                </a:spcBef>
                <a:spcAft>
                  <a:spcPts val="0"/>
                </a:spcAft>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224104770"/>
      </p:ext>
    </p:extLst>
  </p:cSld>
  <p:clrMap bg1="lt1" tx1="dk1" bg2="lt2" tx2="dk2" accent1="accent1" accent2="accent2" accent3="accent3" accent4="accent4" accent5="accent5" accent6="accent6" hlink="hlink" folHlink="folHlink"/>
  <p:sldLayoutIdLst>
    <p:sldLayoutId id="2147485919" r:id="rId1"/>
    <p:sldLayoutId id="2147485920" r:id="rId2"/>
    <p:sldLayoutId id="2147485921" r:id="rId3"/>
  </p:sldLayoutIdLst>
  <p:hf hdr="0"/>
  <p:txStyles>
    <p:titleStyle>
      <a:lvl1pPr algn="l" defTabSz="457200" rtl="0" eaLnBrk="1" latinLnBrk="0" hangingPunct="1">
        <a:spcBef>
          <a:spcPct val="0"/>
        </a:spcBef>
        <a:buNone/>
        <a:defRPr lang="en-US" sz="2800" b="1" kern="1200" dirty="0">
          <a:solidFill>
            <a:schemeClr val="accent1">
              <a:lumMod val="75000"/>
            </a:schemeClr>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3pPr>
      <a:lvl4pPr marL="1714500" indent="-342900" algn="l" defTabSz="457200" rtl="0" eaLnBrk="1" latinLnBrk="0" hangingPunct="1">
        <a:spcBef>
          <a:spcPct val="20000"/>
        </a:spcBef>
        <a:buFont typeface="Arial" panose="020B0604020202020204" pitchFamily="34" charset="0"/>
        <a:buChar char="•"/>
        <a:defRPr sz="1800" kern="1200" baseline="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tle Placeholder 3"/>
          <p:cNvSpPr>
            <a:spLocks noGrp="1"/>
          </p:cNvSpPr>
          <p:nvPr>
            <p:ph type="title"/>
          </p:nvPr>
        </p:nvSpPr>
        <p:spPr>
          <a:xfrm>
            <a:off x="352427" y="228601"/>
            <a:ext cx="7781925" cy="393700"/>
          </a:xfrm>
          <a:prstGeom prst="rect">
            <a:avLst/>
          </a:prstGeom>
        </p:spPr>
        <p:txBody>
          <a:bodyPr vert="horz" lIns="91440" tIns="45720" rIns="91440" bIns="45720" rtlCol="0" anchor="ctr">
            <a:normAutofit/>
          </a:bodyPr>
          <a:lstStyle/>
          <a:p>
            <a:r>
              <a:rPr lang="en-US" dirty="0"/>
              <a:t>Click to edit Master title style</a:t>
            </a:r>
          </a:p>
        </p:txBody>
      </p:sp>
      <p:sp>
        <p:nvSpPr>
          <p:cNvPr id="5" name="Text Placeholder 4"/>
          <p:cNvSpPr>
            <a:spLocks noGrp="1"/>
          </p:cNvSpPr>
          <p:nvPr>
            <p:ph type="body" idx="1"/>
          </p:nvPr>
        </p:nvSpPr>
        <p:spPr>
          <a:xfrm>
            <a:off x="352427" y="1101725"/>
            <a:ext cx="8162925" cy="50752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ate Placeholder 5"/>
          <p:cNvSpPr>
            <a:spLocks noGrp="1"/>
          </p:cNvSpPr>
          <p:nvPr>
            <p:ph type="dt" sz="half" idx="2"/>
          </p:nvPr>
        </p:nvSpPr>
        <p:spPr>
          <a:xfrm>
            <a:off x="173039" y="6492879"/>
            <a:ext cx="2022939"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pPr fontAlgn="auto">
              <a:spcBef>
                <a:spcPts val="0"/>
              </a:spcBef>
              <a:spcAft>
                <a:spcPts val="0"/>
              </a:spcAft>
            </a:pPr>
            <a:r>
              <a:rPr lang="en-US" dirty="0">
                <a:solidFill>
                  <a:prstClr val="black">
                    <a:tint val="75000"/>
                  </a:prstClr>
                </a:solidFill>
                <a:ea typeface="+mn-ea"/>
              </a:rPr>
              <a:t>www.nasa.gov</a:t>
            </a:r>
          </a:p>
        </p:txBody>
      </p:sp>
      <p:sp>
        <p:nvSpPr>
          <p:cNvPr id="10" name="Footer Placeholder 9"/>
          <p:cNvSpPr>
            <a:spLocks noGrp="1"/>
          </p:cNvSpPr>
          <p:nvPr>
            <p:ph type="ftr" sz="quarter" idx="3"/>
          </p:nvPr>
        </p:nvSpPr>
        <p:spPr>
          <a:xfrm>
            <a:off x="3028950" y="6492879"/>
            <a:ext cx="3086100" cy="365125"/>
          </a:xfrm>
          <a:prstGeom prst="rect">
            <a:avLst/>
          </a:prstGeom>
        </p:spPr>
        <p:txBody>
          <a:bodyPr vert="horz" lIns="91440" tIns="45720" rIns="91440" bIns="45720" rtlCol="0" anchor="ctr"/>
          <a:lstStyle>
            <a:lvl1pPr algn="ctr">
              <a:defRPr sz="800">
                <a:solidFill>
                  <a:schemeClr val="tx1">
                    <a:tint val="75000"/>
                  </a:schemeClr>
                </a:solidFill>
                <a:latin typeface="Arial"/>
                <a:cs typeface="Arial"/>
              </a:defRPr>
            </a:lvl1pPr>
          </a:lstStyle>
          <a:p>
            <a:pPr fontAlgn="auto">
              <a:spcBef>
                <a:spcPts val="0"/>
              </a:spcBef>
              <a:spcAft>
                <a:spcPts val="0"/>
              </a:spcAft>
            </a:pPr>
            <a:r>
              <a:rPr lang="en-US" dirty="0">
                <a:solidFill>
                  <a:prstClr val="black">
                    <a:tint val="75000"/>
                  </a:prstClr>
                </a:solidFill>
                <a:ea typeface="+mn-ea"/>
              </a:rPr>
              <a:t>v2 05-24-16</a:t>
            </a:r>
          </a:p>
        </p:txBody>
      </p:sp>
      <p:sp>
        <p:nvSpPr>
          <p:cNvPr id="11" name="Slide Number Placeholder 10"/>
          <p:cNvSpPr>
            <a:spLocks noGrp="1"/>
          </p:cNvSpPr>
          <p:nvPr>
            <p:ph type="sldNum" sz="quarter" idx="4"/>
          </p:nvPr>
        </p:nvSpPr>
        <p:spPr>
          <a:xfrm>
            <a:off x="6948025" y="6492879"/>
            <a:ext cx="2046752" cy="365125"/>
          </a:xfrm>
          <a:prstGeom prst="rect">
            <a:avLst/>
          </a:prstGeom>
        </p:spPr>
        <p:txBody>
          <a:bodyPr vert="horz" lIns="91440" tIns="45720" rIns="91440" bIns="45720" rtlCol="0" anchor="ctr"/>
          <a:lstStyle>
            <a:lvl1pPr algn="r">
              <a:defRPr sz="800">
                <a:solidFill>
                  <a:schemeClr val="tx1">
                    <a:tint val="75000"/>
                  </a:schemeClr>
                </a:solidFill>
                <a:latin typeface="Arial"/>
                <a:cs typeface="Arial"/>
              </a:defRPr>
            </a:lvl1pPr>
          </a:lstStyle>
          <a:p>
            <a:pPr fontAlgn="auto">
              <a:spcBef>
                <a:spcPts val="0"/>
              </a:spcBef>
              <a:spcAft>
                <a:spcPts val="0"/>
              </a:spcAft>
            </a:pPr>
            <a:fld id="{FAF4534F-D91E-47CD-BC63-BD3259A59244}" type="slidenum">
              <a:rPr lang="en-US" smtClean="0">
                <a:solidFill>
                  <a:prstClr val="black">
                    <a:tint val="75000"/>
                  </a:prstClr>
                </a:solidFill>
                <a:ea typeface="+mn-ea"/>
              </a:rPr>
              <a:pPr fontAlgn="auto">
                <a:spcBef>
                  <a:spcPts val="0"/>
                </a:spcBef>
                <a:spcAft>
                  <a:spcPts val="0"/>
                </a:spcAft>
              </a:pPr>
              <a:t>‹#›</a:t>
            </a:fld>
            <a:endParaRPr lang="en-US" dirty="0">
              <a:solidFill>
                <a:prstClr val="black">
                  <a:tint val="75000"/>
                </a:prstClr>
              </a:solidFill>
              <a:ea typeface="+mn-ea"/>
            </a:endParaRPr>
          </a:p>
        </p:txBody>
      </p:sp>
    </p:spTree>
    <p:extLst>
      <p:ext uri="{BB962C8B-B14F-4D97-AF65-F5344CB8AC3E}">
        <p14:creationId xmlns:p14="http://schemas.microsoft.com/office/powerpoint/2010/main" val="675221146"/>
      </p:ext>
    </p:extLst>
  </p:cSld>
  <p:clrMap bg1="lt1" tx1="dk1" bg2="lt2" tx2="dk2" accent1="accent1" accent2="accent2" accent3="accent3" accent4="accent4" accent5="accent5" accent6="accent6" hlink="hlink" folHlink="folHlink"/>
  <p:sldLayoutIdLst>
    <p:sldLayoutId id="2147485923" r:id="rId1"/>
    <p:sldLayoutId id="2147485924" r:id="rId2"/>
    <p:sldLayoutId id="2147485925" r:id="rId3"/>
  </p:sldLayoutIdLst>
  <p:hf hdr="0"/>
  <p:txStyles>
    <p:titleStyle>
      <a:lvl1pPr algn="l" defTabSz="457200" rtl="0" eaLnBrk="1" latinLnBrk="0" hangingPunct="1">
        <a:spcBef>
          <a:spcPct val="0"/>
        </a:spcBef>
        <a:buNone/>
        <a:defRPr lang="en-US" sz="2800" b="1" kern="1200" dirty="0">
          <a:solidFill>
            <a:schemeClr val="accent1">
              <a:lumMod val="75000"/>
            </a:schemeClr>
          </a:solidFill>
          <a:latin typeface="Arial Narrow"/>
          <a:ea typeface="+mj-ea"/>
          <a:cs typeface="Arial Narrow"/>
        </a:defRPr>
      </a:lvl1pPr>
    </p:titleStyle>
    <p:bodyStyle>
      <a:lvl1pPr marL="342900" indent="-3429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lumMod val="75000"/>
              <a:lumOff val="25000"/>
            </a:schemeClr>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3pPr>
      <a:lvl4pPr marL="1714500" indent="-342900" algn="l" defTabSz="457200" rtl="0" eaLnBrk="1" latinLnBrk="0" hangingPunct="1">
        <a:spcBef>
          <a:spcPct val="20000"/>
        </a:spcBef>
        <a:buFont typeface="Arial" panose="020B0604020202020204" pitchFamily="34" charset="0"/>
        <a:buChar char="•"/>
        <a:defRPr sz="1800" kern="1200" baseline="0">
          <a:solidFill>
            <a:schemeClr val="tx1">
              <a:lumMod val="75000"/>
              <a:lumOff val="2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180" y="0"/>
            <a:ext cx="7943864"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234173" y="891731"/>
            <a:ext cx="8637376" cy="54646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20" name="Straight Connector 19"/>
          <p:cNvCxnSpPr/>
          <p:nvPr/>
        </p:nvCxnSpPr>
        <p:spPr bwMode="auto">
          <a:xfrm>
            <a:off x="228600" y="762000"/>
            <a:ext cx="7772400" cy="1588"/>
          </a:xfrm>
          <a:prstGeom prst="line">
            <a:avLst/>
          </a:prstGeom>
          <a:solidFill>
            <a:schemeClr val="accent1"/>
          </a:solidFill>
          <a:ln w="38100" cap="flat" cmpd="sng" algn="ctr">
            <a:gradFill flip="none" rotWithShape="1">
              <a:gsLst>
                <a:gs pos="0">
                  <a:srgbClr val="800000"/>
                </a:gs>
                <a:gs pos="100000">
                  <a:prstClr val="white"/>
                </a:gs>
              </a:gsLst>
              <a:lin ang="0" scaled="1"/>
              <a:tileRect/>
            </a:gradFill>
            <a:prstDash val="solid"/>
            <a:round/>
            <a:headEnd type="none" w="med" len="med"/>
            <a:tailEnd type="none" w="med" len="med"/>
          </a:ln>
          <a:effectLst/>
        </p:spPr>
      </p:cxnSp>
      <p:pic>
        <p:nvPicPr>
          <p:cNvPr id="1029" name="Picture 13" descr="NASA insigniaCMYK"/>
          <p:cNvPicPr preferRelativeResize="0">
            <a:picLocks noChangeAspect="1" noChangeArrowheads="1"/>
          </p:cNvPicPr>
          <p:nvPr/>
        </p:nvPicPr>
        <p:blipFill>
          <a:blip r:embed="rId37" cstate="print"/>
          <a:srcRect/>
          <a:stretch>
            <a:fillRect/>
          </a:stretch>
        </p:blipFill>
        <p:spPr bwMode="auto">
          <a:xfrm>
            <a:off x="8129588" y="76200"/>
            <a:ext cx="777875" cy="622300"/>
          </a:xfrm>
          <a:prstGeom prst="rect">
            <a:avLst/>
          </a:prstGeom>
          <a:noFill/>
          <a:ln w="9525">
            <a:noFill/>
            <a:miter lim="800000"/>
            <a:headEnd/>
            <a:tailEnd/>
          </a:ln>
        </p:spPr>
      </p:pic>
      <p:sp>
        <p:nvSpPr>
          <p:cNvPr id="6" name="Footer Placeholder 5"/>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itchFamily="34" charset="0"/>
                <a:ea typeface="ＭＳ Ｐゴシック" charset="-128"/>
                <a:cs typeface="+mn-cs"/>
              </a:defRPr>
            </a:lvl1pPr>
          </a:lstStyle>
          <a:p>
            <a:pPr>
              <a:defRPr/>
            </a:pPr>
            <a:endParaRPr lang="en-US"/>
          </a:p>
        </p:txBody>
      </p:sp>
      <p:sp>
        <p:nvSpPr>
          <p:cNvPr id="9" name="Rectangle 15"/>
          <p:cNvSpPr txBox="1">
            <a:spLocks noChangeArrowheads="1"/>
          </p:cNvSpPr>
          <p:nvPr/>
        </p:nvSpPr>
        <p:spPr bwMode="auto">
          <a:xfrm>
            <a:off x="8578850" y="6477000"/>
            <a:ext cx="565150" cy="388938"/>
          </a:xfrm>
          <a:prstGeom prst="rect">
            <a:avLst/>
          </a:prstGeom>
          <a:noFill/>
          <a:ln w="9525">
            <a:noFill/>
            <a:miter lim="800000"/>
            <a:headEnd/>
            <a:tailEnd/>
          </a:ln>
          <a:effectLst/>
        </p:spPr>
        <p:txBody>
          <a:bodyPr lIns="101882" tIns="50941" rIns="101882" bIns="50941" anchor="b">
            <a:prstTxWarp prst="textNoShape">
              <a:avLst/>
            </a:prstTxWarp>
          </a:bodyPr>
          <a:lstStyle/>
          <a:p>
            <a:pPr algn="r" defTabSz="457200">
              <a:defRPr/>
            </a:pPr>
            <a:fld id="{85F47F51-C293-C340-8F74-DB005D0768D5}" type="slidenum">
              <a:rPr lang="en-US" sz="1000">
                <a:solidFill>
                  <a:srgbClr val="800000"/>
                </a:solidFill>
                <a:latin typeface="75 Helvetica Bold" charset="0"/>
                <a:ea typeface="ＭＳ Ｐゴシック" pitchFamily="1" charset="-128"/>
                <a:cs typeface="ＭＳ Ｐゴシック" pitchFamily="1" charset="-128"/>
              </a:rPr>
              <a:pPr algn="r" defTabSz="457200">
                <a:defRPr/>
              </a:pPr>
              <a:t>‹#›</a:t>
            </a:fld>
            <a:endParaRPr lang="en-US" sz="1000" dirty="0">
              <a:solidFill>
                <a:srgbClr val="800000"/>
              </a:solidFill>
              <a:latin typeface="75 Helvetica Bold" charset="0"/>
              <a:ea typeface="ＭＳ Ｐゴシック" pitchFamily="1" charset="-128"/>
              <a:cs typeface="ＭＳ Ｐゴシック" pitchFamily="1" charset="-128"/>
            </a:endParaRPr>
          </a:p>
        </p:txBody>
      </p:sp>
      <p:sp>
        <p:nvSpPr>
          <p:cNvPr id="8" name="Text Box 18"/>
          <p:cNvSpPr txBox="1">
            <a:spLocks noChangeArrowheads="1"/>
          </p:cNvSpPr>
          <p:nvPr/>
        </p:nvSpPr>
        <p:spPr bwMode="auto">
          <a:xfrm>
            <a:off x="17035" y="6493679"/>
            <a:ext cx="2954765" cy="400110"/>
          </a:xfrm>
          <a:prstGeom prst="rect">
            <a:avLst/>
          </a:prstGeom>
          <a:noFill/>
          <a:ln w="9525">
            <a:noFill/>
            <a:miter lim="800000"/>
            <a:headEnd/>
            <a:tailEnd/>
          </a:ln>
        </p:spPr>
        <p:txBody>
          <a:bodyPr wrap="square">
            <a:spAutoFit/>
          </a:bodyPr>
          <a:lstStyle/>
          <a:p>
            <a:pPr eaLnBrk="0" hangingPunct="0">
              <a:defRPr/>
            </a:pPr>
            <a:r>
              <a:rPr lang="en-US" sz="1000" dirty="0">
                <a:solidFill>
                  <a:srgbClr val="800000"/>
                </a:solidFill>
                <a:latin typeface="Helvetica"/>
                <a:cs typeface="Helvetica"/>
              </a:rPr>
              <a:t>Advanced Air Transport Technology Project</a:t>
            </a:r>
          </a:p>
          <a:p>
            <a:pPr eaLnBrk="0" hangingPunct="0"/>
            <a:r>
              <a:rPr lang="en-US" sz="1000" dirty="0">
                <a:solidFill>
                  <a:srgbClr val="800000"/>
                </a:solidFill>
                <a:latin typeface="Helvetica"/>
                <a:cs typeface="Helvetica"/>
              </a:rPr>
              <a:t>Advanced Air Vehicles Program</a:t>
            </a:r>
          </a:p>
        </p:txBody>
      </p:sp>
    </p:spTree>
    <p:extLst>
      <p:ext uri="{BB962C8B-B14F-4D97-AF65-F5344CB8AC3E}">
        <p14:creationId xmlns:p14="http://schemas.microsoft.com/office/powerpoint/2010/main" val="1727585264"/>
      </p:ext>
    </p:extLst>
  </p:cSld>
  <p:clrMap bg1="lt1" tx1="dk1" bg2="lt2" tx2="dk2" accent1="accent1" accent2="accent2" accent3="accent3" accent4="accent4" accent5="accent5" accent6="accent6" hlink="hlink" folHlink="folHlink"/>
  <p:sldLayoutIdLst>
    <p:sldLayoutId id="2147485928" r:id="rId1"/>
    <p:sldLayoutId id="2147485929" r:id="rId2"/>
    <p:sldLayoutId id="2147485930" r:id="rId3"/>
    <p:sldLayoutId id="2147485931" r:id="rId4"/>
    <p:sldLayoutId id="2147485932" r:id="rId5"/>
    <p:sldLayoutId id="2147485933" r:id="rId6"/>
    <p:sldLayoutId id="2147485934" r:id="rId7"/>
    <p:sldLayoutId id="2147485935" r:id="rId8"/>
    <p:sldLayoutId id="2147485936" r:id="rId9"/>
    <p:sldLayoutId id="2147485937" r:id="rId10"/>
    <p:sldLayoutId id="2147485938" r:id="rId11"/>
    <p:sldLayoutId id="2147485939" r:id="rId12"/>
    <p:sldLayoutId id="2147485940" r:id="rId13"/>
    <p:sldLayoutId id="2147485941" r:id="rId14"/>
    <p:sldLayoutId id="2147485942" r:id="rId15"/>
    <p:sldLayoutId id="2147485943" r:id="rId16"/>
    <p:sldLayoutId id="2147485944" r:id="rId17"/>
    <p:sldLayoutId id="2147485945" r:id="rId18"/>
    <p:sldLayoutId id="2147485946" r:id="rId19"/>
    <p:sldLayoutId id="2147485947" r:id="rId20"/>
    <p:sldLayoutId id="2147485948" r:id="rId21"/>
    <p:sldLayoutId id="2147485949" r:id="rId22"/>
    <p:sldLayoutId id="2147485950" r:id="rId23"/>
    <p:sldLayoutId id="2147485951" r:id="rId24"/>
    <p:sldLayoutId id="2147485952" r:id="rId25"/>
    <p:sldLayoutId id="2147485953" r:id="rId26"/>
    <p:sldLayoutId id="2147485954" r:id="rId27"/>
    <p:sldLayoutId id="2147485955" r:id="rId28"/>
    <p:sldLayoutId id="2147485956" r:id="rId29"/>
    <p:sldLayoutId id="2147485957" r:id="rId30"/>
    <p:sldLayoutId id="2147485958" r:id="rId31"/>
    <p:sldLayoutId id="2147485959" r:id="rId32"/>
    <p:sldLayoutId id="2147485960" r:id="rId33"/>
    <p:sldLayoutId id="2147485961" r:id="rId34"/>
    <p:sldLayoutId id="2147485962" r:id="rId35"/>
  </p:sldLayoutIdLst>
  <mc:AlternateContent xmlns:mc="http://schemas.openxmlformats.org/markup-compatibility/2006" xmlns:p14="http://schemas.microsoft.com/office/powerpoint/2010/main">
    <mc:Choice Requires="p14">
      <p:transition spd="med" p14:dur="700" advClick="0">
        <p:fade/>
      </p:transition>
    </mc:Choice>
    <mc:Fallback xmlns="">
      <p:transition xmlns:p14="http://schemas.microsoft.com/office/powerpoint/2010/main" spd="med" advClick="0">
        <p:fade/>
      </p:transition>
    </mc:Fallback>
  </mc:AlternateContent>
  <p:hf sldNum="0" hdr="0" ftr="0" dt="0"/>
  <p:txStyles>
    <p:titleStyle>
      <a:lvl1pPr algn="l" defTabSz="457200" rtl="0" eaLnBrk="1" fontAlgn="base" hangingPunct="1">
        <a:spcBef>
          <a:spcPct val="0"/>
        </a:spcBef>
        <a:spcAft>
          <a:spcPct val="0"/>
        </a:spcAft>
        <a:defRPr lang="en-US" sz="2800" b="1" kern="1200" dirty="0">
          <a:solidFill>
            <a:schemeClr val="tx1"/>
          </a:solidFill>
          <a:latin typeface="Helvetica"/>
          <a:ea typeface="ＭＳ Ｐゴシック" charset="-128"/>
          <a:cs typeface="Helvetica"/>
        </a:defRPr>
      </a:lvl1pPr>
      <a:lvl2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2pPr>
      <a:lvl3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3pPr>
      <a:lvl4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4pPr>
      <a:lvl5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5pPr>
      <a:lvl6pPr marL="457200" algn="ctr" defTabSz="457200" rtl="0" eaLnBrk="1" fontAlgn="base" hangingPunct="1">
        <a:spcBef>
          <a:spcPct val="0"/>
        </a:spcBef>
        <a:spcAft>
          <a:spcPct val="0"/>
        </a:spcAft>
        <a:defRPr sz="2800" b="1">
          <a:solidFill>
            <a:schemeClr val="tx1"/>
          </a:solidFill>
          <a:latin typeface="Helvetica" charset="0"/>
          <a:ea typeface="ＭＳ Ｐゴシック" charset="-128"/>
        </a:defRPr>
      </a:lvl6pPr>
      <a:lvl7pPr marL="914400" algn="ctr" defTabSz="457200" rtl="0" eaLnBrk="1" fontAlgn="base" hangingPunct="1">
        <a:spcBef>
          <a:spcPct val="0"/>
        </a:spcBef>
        <a:spcAft>
          <a:spcPct val="0"/>
        </a:spcAft>
        <a:defRPr sz="2800" b="1">
          <a:solidFill>
            <a:schemeClr val="tx1"/>
          </a:solidFill>
          <a:latin typeface="Helvetica" charset="0"/>
          <a:ea typeface="ＭＳ Ｐゴシック" charset="-128"/>
        </a:defRPr>
      </a:lvl7pPr>
      <a:lvl8pPr marL="1371600" algn="ctr" defTabSz="457200" rtl="0" eaLnBrk="1" fontAlgn="base" hangingPunct="1">
        <a:spcBef>
          <a:spcPct val="0"/>
        </a:spcBef>
        <a:spcAft>
          <a:spcPct val="0"/>
        </a:spcAft>
        <a:defRPr sz="2800" b="1">
          <a:solidFill>
            <a:schemeClr val="tx1"/>
          </a:solidFill>
          <a:latin typeface="Helvetica" charset="0"/>
          <a:ea typeface="ＭＳ Ｐゴシック" charset="-128"/>
        </a:defRPr>
      </a:lvl8pPr>
      <a:lvl9pPr marL="1828800" algn="ctr" defTabSz="457200" rtl="0" eaLnBrk="1" fontAlgn="base" hangingPunct="1">
        <a:spcBef>
          <a:spcPct val="0"/>
        </a:spcBef>
        <a:spcAft>
          <a:spcPct val="0"/>
        </a:spcAft>
        <a:defRPr sz="2800" b="1">
          <a:solidFill>
            <a:schemeClr val="tx1"/>
          </a:solidFill>
          <a:latin typeface="Helvetica" charset="0"/>
          <a:ea typeface="ＭＳ Ｐゴシック" charset="-128"/>
        </a:defRPr>
      </a:lvl9pPr>
    </p:titleStyle>
    <p:bodyStyle>
      <a:lvl1pPr marL="342900" indent="-342900" algn="l" defTabSz="457200" rtl="0" eaLnBrk="1" fontAlgn="base" hangingPunct="1">
        <a:spcBef>
          <a:spcPct val="20000"/>
        </a:spcBef>
        <a:spcAft>
          <a:spcPct val="0"/>
        </a:spcAft>
        <a:buFont typeface="Arial" pitchFamily="1" charset="0"/>
        <a:buChar char="•"/>
        <a:defRPr sz="2000" kern="1200">
          <a:solidFill>
            <a:schemeClr val="tx1"/>
          </a:solidFill>
          <a:latin typeface="Helvetica"/>
          <a:ea typeface="ＭＳ Ｐゴシック" charset="-128"/>
          <a:cs typeface="Helvetica"/>
        </a:defRPr>
      </a:lvl1pPr>
      <a:lvl2pPr marL="742950" indent="-285750" algn="l" defTabSz="457200" rtl="0" eaLnBrk="1" fontAlgn="base" hangingPunct="1">
        <a:spcBef>
          <a:spcPct val="20000"/>
        </a:spcBef>
        <a:spcAft>
          <a:spcPct val="0"/>
        </a:spcAft>
        <a:buFont typeface="Arial" pitchFamily="1" charset="0"/>
        <a:buChar char="–"/>
        <a:defRPr sz="1600" kern="1200">
          <a:solidFill>
            <a:schemeClr val="tx1"/>
          </a:solidFill>
          <a:latin typeface="Helvetica"/>
          <a:ea typeface="ＭＳ Ｐゴシック" charset="-128"/>
          <a:cs typeface="Helvetica"/>
        </a:defRPr>
      </a:lvl2pPr>
      <a:lvl3pPr marL="1143000" indent="-228600" algn="l" defTabSz="457200" rtl="0" eaLnBrk="1" fontAlgn="base" hangingPunct="1">
        <a:spcBef>
          <a:spcPct val="20000"/>
        </a:spcBef>
        <a:spcAft>
          <a:spcPct val="0"/>
        </a:spcAft>
        <a:buFont typeface="Arial" pitchFamily="1" charset="0"/>
        <a:buChar char="•"/>
        <a:defRPr sz="1600" kern="1200">
          <a:solidFill>
            <a:schemeClr val="tx1"/>
          </a:solidFill>
          <a:latin typeface="Helvetica"/>
          <a:ea typeface="ＭＳ Ｐゴシック" charset="-128"/>
          <a:cs typeface="Helvetica"/>
        </a:defRPr>
      </a:lvl3pPr>
      <a:lvl4pPr marL="1600200" indent="-228600" algn="l" defTabSz="457200" rtl="0" eaLnBrk="1" fontAlgn="base" hangingPunct="1">
        <a:spcBef>
          <a:spcPct val="20000"/>
        </a:spcBef>
        <a:spcAft>
          <a:spcPct val="0"/>
        </a:spcAft>
        <a:buFont typeface="Arial" pitchFamily="1" charset="0"/>
        <a:buChar char="–"/>
        <a:defRPr sz="1600" kern="1200">
          <a:solidFill>
            <a:schemeClr val="tx1"/>
          </a:solidFill>
          <a:latin typeface="Helvetica"/>
          <a:ea typeface="ＭＳ Ｐゴシック" charset="-128"/>
          <a:cs typeface="Helvetica"/>
        </a:defRPr>
      </a:lvl4pPr>
      <a:lvl5pPr marL="2057400" indent="-228600" algn="l" defTabSz="457200" rtl="0" eaLnBrk="1" fontAlgn="base" hangingPunct="1">
        <a:spcBef>
          <a:spcPct val="20000"/>
        </a:spcBef>
        <a:spcAft>
          <a:spcPct val="0"/>
        </a:spcAft>
        <a:buFont typeface="Arial" pitchFamily="1" charset="0"/>
        <a:buChar char="»"/>
        <a:defRPr sz="1600" kern="1200">
          <a:solidFill>
            <a:schemeClr val="tx1"/>
          </a:solidFill>
          <a:latin typeface="Helvetica"/>
          <a:ea typeface="ＭＳ Ｐゴシック" charset="-128"/>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jpeg"/><Relationship Id="rId1" Type="http://schemas.openxmlformats.org/officeDocument/2006/relationships/slideLayout" Target="../slideLayouts/slideLayout50.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a:xfrm>
            <a:off x="340990" y="0"/>
            <a:ext cx="10480808" cy="838200"/>
          </a:xfrm>
        </p:spPr>
        <p:txBody>
          <a:bodyPr/>
          <a:lstStyle/>
          <a:p>
            <a:r>
              <a:rPr lang="en-US" sz="2000" dirty="0">
                <a:latin typeface="Helvetica" charset="0"/>
                <a:ea typeface="MS PGothic" charset="0"/>
              </a:rPr>
              <a:t>Hybrid Gas Electric Propulsion </a:t>
            </a:r>
            <a:br>
              <a:rPr lang="en-US" sz="2000" dirty="0">
                <a:latin typeface="Helvetica" charset="0"/>
                <a:ea typeface="ヒラギノ角ゴ Pro W3" charset="0"/>
                <a:cs typeface="ヒラギノ角ゴ Pro W3" charset="0"/>
              </a:rPr>
            </a:br>
            <a:r>
              <a:rPr lang="en-US" sz="2000" dirty="0">
                <a:solidFill>
                  <a:srgbClr val="000000"/>
                </a:solidFill>
                <a:latin typeface="Arial"/>
                <a:cs typeface="Arial"/>
              </a:rPr>
              <a:t>Summary Report</a:t>
            </a:r>
          </a:p>
        </p:txBody>
      </p:sp>
      <p:sp>
        <p:nvSpPr>
          <p:cNvPr id="9" name="TextBox 8"/>
          <p:cNvSpPr txBox="1"/>
          <p:nvPr/>
        </p:nvSpPr>
        <p:spPr>
          <a:xfrm>
            <a:off x="340990" y="1104165"/>
            <a:ext cx="8727708" cy="2308324"/>
          </a:xfrm>
          <a:prstGeom prst="rect">
            <a:avLst/>
          </a:prstGeom>
          <a:noFill/>
          <a:ln>
            <a:solidFill>
              <a:srgbClr val="000000"/>
            </a:solidFill>
          </a:ln>
        </p:spPr>
        <p:txBody>
          <a:bodyPr wrap="square" rtlCol="0">
            <a:spAutoFit/>
          </a:bodyPr>
          <a:lstStyle/>
          <a:p>
            <a:r>
              <a:rPr lang="en-US" sz="1600" b="1" dirty="0">
                <a:latin typeface="Helvetica" panose="020B0604020202020204" pitchFamily="34" charset="0"/>
                <a:cs typeface="Helvetica" panose="020B0604020202020204" pitchFamily="34" charset="0"/>
              </a:rPr>
              <a:t>Brief Summary of Completion / Accomplishment: </a:t>
            </a:r>
            <a:r>
              <a:rPr lang="en-US" sz="1600" dirty="0">
                <a:latin typeface="Helvetica" panose="020B0604020202020204" pitchFamily="34" charset="0"/>
                <a:cs typeface="Helvetica" panose="020B0604020202020204" pitchFamily="34" charset="0"/>
              </a:rPr>
              <a:t>A confluence of aircraft system studies, component and subcomponent development, and integrated testing have been orchestrated to demonstrate feasibility of electrified aircraft propulsion for commercial transport aircraft up to the narrow body/single aisle size class.  Investment in this technology area has grown significantly beyond the investment of this subproject; this broad investment shows that the challenge of showing viability has been met.</a:t>
            </a:r>
            <a:endParaRPr lang="en-US" sz="1600" dirty="0">
              <a:latin typeface="Helvetica" panose="020B0604020202020204" pitchFamily="34" charset="0"/>
              <a:ea typeface="Arial" charset="0"/>
              <a:cs typeface="Helvetica" panose="020B0604020202020204" pitchFamily="34" charset="0"/>
            </a:endParaRPr>
          </a:p>
          <a:p>
            <a:endParaRPr lang="en-US" sz="1600" dirty="0">
              <a:solidFill>
                <a:srgbClr val="000000"/>
              </a:solidFill>
              <a:latin typeface="Arial" pitchFamily="34" charset="0"/>
              <a:cs typeface="Arial" pitchFamily="34" charset="0"/>
            </a:endParaRPr>
          </a:p>
          <a:p>
            <a:r>
              <a:rPr lang="en-US" sz="1600" dirty="0">
                <a:latin typeface="Arial"/>
                <a:cs typeface="Arial"/>
              </a:rPr>
              <a:t>     </a:t>
            </a:r>
            <a:endParaRPr lang="en-US" sz="1600" dirty="0">
              <a:solidFill>
                <a:srgbClr val="000000"/>
              </a:solidFill>
              <a:latin typeface="Arial"/>
              <a:cs typeface="Arial"/>
            </a:endParaRPr>
          </a:p>
          <a:p>
            <a:r>
              <a:rPr lang="en-US" sz="1600" dirty="0">
                <a:solidFill>
                  <a:srgbClr val="000000"/>
                </a:solidFill>
                <a:latin typeface="Arial"/>
                <a:cs typeface="Arial"/>
              </a:rPr>
              <a:t>Final TRL 2</a:t>
            </a:r>
          </a:p>
        </p:txBody>
      </p:sp>
    </p:spTree>
    <p:extLst>
      <p:ext uri="{BB962C8B-B14F-4D97-AF65-F5344CB8AC3E}">
        <p14:creationId xmlns:p14="http://schemas.microsoft.com/office/powerpoint/2010/main" val="371586868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52468" y="110296"/>
            <a:ext cx="8485812" cy="6223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lvl1pPr algn="l" defTabSz="457200" rtl="0" eaLnBrk="0" fontAlgn="base" hangingPunct="0">
              <a:spcBef>
                <a:spcPct val="0"/>
              </a:spcBef>
              <a:spcAft>
                <a:spcPct val="0"/>
              </a:spcAft>
              <a:defRPr lang="en-US" sz="2800" b="1" kern="1200" dirty="0">
                <a:solidFill>
                  <a:schemeClr val="tx1"/>
                </a:solidFill>
                <a:latin typeface="Helvetica"/>
                <a:ea typeface="ＭＳ Ｐゴシック" charset="-128"/>
                <a:cs typeface="Helvetica"/>
              </a:defRPr>
            </a:lvl1pPr>
            <a:lvl2pPr algn="l" defTabSz="457200" rtl="0" eaLnBrk="0" fontAlgn="base" hangingPunct="0">
              <a:spcBef>
                <a:spcPct val="0"/>
              </a:spcBef>
              <a:spcAft>
                <a:spcPct val="0"/>
              </a:spcAft>
              <a:defRPr sz="2800" b="1">
                <a:solidFill>
                  <a:schemeClr val="tx1"/>
                </a:solidFill>
                <a:latin typeface="Helvetica" charset="0"/>
                <a:ea typeface="ＭＳ Ｐゴシック" charset="-128"/>
                <a:cs typeface="Helvetica" pitchFamily="34" charset="0"/>
              </a:defRPr>
            </a:lvl2pPr>
            <a:lvl3pPr algn="l" defTabSz="457200" rtl="0" eaLnBrk="0" fontAlgn="base" hangingPunct="0">
              <a:spcBef>
                <a:spcPct val="0"/>
              </a:spcBef>
              <a:spcAft>
                <a:spcPct val="0"/>
              </a:spcAft>
              <a:defRPr sz="2800" b="1">
                <a:solidFill>
                  <a:schemeClr val="tx1"/>
                </a:solidFill>
                <a:latin typeface="Helvetica" charset="0"/>
                <a:ea typeface="ＭＳ Ｐゴシック" charset="-128"/>
                <a:cs typeface="Helvetica" pitchFamily="34" charset="0"/>
              </a:defRPr>
            </a:lvl3pPr>
            <a:lvl4pPr algn="l" defTabSz="457200" rtl="0" eaLnBrk="0" fontAlgn="base" hangingPunct="0">
              <a:spcBef>
                <a:spcPct val="0"/>
              </a:spcBef>
              <a:spcAft>
                <a:spcPct val="0"/>
              </a:spcAft>
              <a:defRPr sz="2800" b="1">
                <a:solidFill>
                  <a:schemeClr val="tx1"/>
                </a:solidFill>
                <a:latin typeface="Helvetica" charset="0"/>
                <a:ea typeface="ＭＳ Ｐゴシック" charset="-128"/>
                <a:cs typeface="Helvetica" pitchFamily="34" charset="0"/>
              </a:defRPr>
            </a:lvl4pPr>
            <a:lvl5pPr algn="l" defTabSz="457200" rtl="0" eaLnBrk="0" fontAlgn="base" hangingPunct="0">
              <a:spcBef>
                <a:spcPct val="0"/>
              </a:spcBef>
              <a:spcAft>
                <a:spcPct val="0"/>
              </a:spcAft>
              <a:defRPr sz="2800" b="1">
                <a:solidFill>
                  <a:schemeClr val="tx1"/>
                </a:solidFill>
                <a:latin typeface="Helvetica" charset="0"/>
                <a:ea typeface="ＭＳ Ｐゴシック" charset="-128"/>
                <a:cs typeface="Helvetica" pitchFamily="34" charset="0"/>
              </a:defRPr>
            </a:lvl5pPr>
            <a:lvl6pPr marL="457200" algn="ctr" defTabSz="457200" rtl="0" fontAlgn="base">
              <a:spcBef>
                <a:spcPct val="0"/>
              </a:spcBef>
              <a:spcAft>
                <a:spcPct val="0"/>
              </a:spcAft>
              <a:defRPr sz="2800" b="1">
                <a:solidFill>
                  <a:schemeClr val="tx1"/>
                </a:solidFill>
                <a:latin typeface="Helvetica" charset="0"/>
                <a:ea typeface="ＭＳ Ｐゴシック" charset="-128"/>
              </a:defRPr>
            </a:lvl6pPr>
            <a:lvl7pPr marL="914400" algn="ctr" defTabSz="457200" rtl="0" fontAlgn="base">
              <a:spcBef>
                <a:spcPct val="0"/>
              </a:spcBef>
              <a:spcAft>
                <a:spcPct val="0"/>
              </a:spcAft>
              <a:defRPr sz="2800" b="1">
                <a:solidFill>
                  <a:schemeClr val="tx1"/>
                </a:solidFill>
                <a:latin typeface="Helvetica" charset="0"/>
                <a:ea typeface="ＭＳ Ｐゴシック" charset="-128"/>
              </a:defRPr>
            </a:lvl7pPr>
            <a:lvl8pPr marL="1371600" algn="ctr" defTabSz="457200" rtl="0" fontAlgn="base">
              <a:spcBef>
                <a:spcPct val="0"/>
              </a:spcBef>
              <a:spcAft>
                <a:spcPct val="0"/>
              </a:spcAft>
              <a:defRPr sz="2800" b="1">
                <a:solidFill>
                  <a:schemeClr val="tx1"/>
                </a:solidFill>
                <a:latin typeface="Helvetica" charset="0"/>
                <a:ea typeface="ＭＳ Ｐゴシック" charset="-128"/>
              </a:defRPr>
            </a:lvl8pPr>
            <a:lvl9pPr marL="1828800" algn="ctr" defTabSz="457200" rtl="0" fontAlgn="base">
              <a:spcBef>
                <a:spcPct val="0"/>
              </a:spcBef>
              <a:spcAft>
                <a:spcPct val="0"/>
              </a:spcAft>
              <a:defRPr sz="2800" b="1">
                <a:solidFill>
                  <a:schemeClr val="tx1"/>
                </a:solidFill>
                <a:latin typeface="Helvetica" charset="0"/>
                <a:ea typeface="ＭＳ Ｐゴシック" charset="-128"/>
              </a:defRPr>
            </a:lvl9pPr>
          </a:lstStyle>
          <a:p>
            <a:r>
              <a:rPr lang="en-US" sz="2400" dirty="0">
                <a:latin typeface="Helvetica" charset="0"/>
                <a:ea typeface="MS PGothic" charset="0"/>
              </a:rPr>
              <a:t>Hybrid Gas Electric Propulsion Publications </a:t>
            </a:r>
            <a:endParaRPr lang="en-US" sz="2400" dirty="0"/>
          </a:p>
        </p:txBody>
      </p:sp>
      <p:sp>
        <p:nvSpPr>
          <p:cNvPr id="3" name="Content Placeholder 2"/>
          <p:cNvSpPr txBox="1">
            <a:spLocks/>
          </p:cNvSpPr>
          <p:nvPr/>
        </p:nvSpPr>
        <p:spPr bwMode="auto">
          <a:xfrm>
            <a:off x="456391" y="870586"/>
            <a:ext cx="8090449" cy="22099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Bowman, C. et al. (2018), “Turbo- and Hybrid-Electrified Aircraft Propulsion Concepts for Commercial Transport,” in proceedings of AIAA/IEEE Electric Aircraft Technologies Symposium, AIAA Propulsion and Energy Forum, AIAA, Reston, VA,  2018-4984.</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Density Aerospace Electric Machines”, in proceedings of AIAA Propulsion and Energy 2019 Forum, AIAA,  Reston, VA, AIAA 2019-4509.</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Dyson, R. (2018), “NASA Electric Aircraft Testbed (NEAT) Single-Aisle Transport Air Vehicle Hybrid Electric Tail-Cone Thruster Powertrain Configuration and Test Results” , in proceedings of 2018 AIAA/IEEE Electric Aircraft Technologies Symposium, AIAA Propulsion and Energy Forum, AIAA,  Reston, VA, AIAA 2018-5004.</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Dyson, R. et al. (2019), “High Efficiency Megawatt Machine Rotating </a:t>
            </a:r>
            <a:r>
              <a:rPr lang="en-US" sz="1200" dirty="0" err="1">
                <a:latin typeface="Helvetica" panose="020B0604020202020204" pitchFamily="34" charset="0"/>
                <a:cs typeface="Helvetica" panose="020B0604020202020204" pitchFamily="34" charset="0"/>
              </a:rPr>
              <a:t>Cryocooler</a:t>
            </a:r>
            <a:r>
              <a:rPr lang="en-US" sz="1200" dirty="0">
                <a:latin typeface="Helvetica" panose="020B0604020202020204" pitchFamily="34" charset="0"/>
                <a:cs typeface="Helvetica" panose="020B0604020202020204" pitchFamily="34" charset="0"/>
              </a:rPr>
              <a:t> Conceptual Design”, in proceedings of AIAA Propulsion and Energy 2019 Forum, AIAA,  Reston, VA, AIAA 2019-4515.</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Garrett, M. et al. (2019), “Development of an 11 kW Lightweight, High Efficiency Motor Controller for NASA X-57 Distributed Electric Propulsion Using </a:t>
            </a:r>
            <a:r>
              <a:rPr lang="en-US" sz="1200" dirty="0" err="1">
                <a:latin typeface="Helvetica" panose="020B0604020202020204" pitchFamily="34" charset="0"/>
                <a:cs typeface="Helvetica" panose="020B0604020202020204" pitchFamily="34" charset="0"/>
              </a:rPr>
              <a:t>SiC</a:t>
            </a:r>
            <a:r>
              <a:rPr lang="en-US" sz="1200" dirty="0">
                <a:latin typeface="Helvetica" panose="020B0604020202020204" pitchFamily="34" charset="0"/>
                <a:cs typeface="Helvetica" panose="020B0604020202020204" pitchFamily="34" charset="0"/>
              </a:rPr>
              <a:t> MOSFET Switches”, in proceedings of AIAA Propulsion and Energy 2019 Forum, AIAA,  Reston, VA, AIAA 2019-4400.</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Hybrid Gas Electric Propulsion (HGEP) Study”, NASA CR, submitted.</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Jansen, R. et al. (2019), “High Efficiency Megawatt Motor Preliminary Design”, in proceedings of 2019 AIAA/IEEE Electric Aircraft Technologies Symposium, AIAA,  Reston, VA, AIAA 2019-4513.</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Jansen, R. et al., “NASA Electrified Aircraft Propulsion Efforts”, submitted 2019 NATO conference proceedings.</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Lawson, E. et al., “NASA Advanced Air Transport Technology (AATT1) Project:</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O’Brien, M. Single Aisle Hybrid Gas-Electric Aircraft Concept for Advanced Air Transport Technology (AATT1) Final Report”, NASA CR, submitted.</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Woodworth, A. et al. (2019), “Thermal Analysis of Potted </a:t>
            </a:r>
            <a:r>
              <a:rPr lang="en-US" sz="1200" dirty="0" err="1">
                <a:latin typeface="Helvetica" panose="020B0604020202020204" pitchFamily="34" charset="0"/>
                <a:cs typeface="Helvetica" panose="020B0604020202020204" pitchFamily="34" charset="0"/>
              </a:rPr>
              <a:t>Litz</a:t>
            </a:r>
            <a:r>
              <a:rPr lang="en-US" sz="1200" dirty="0">
                <a:latin typeface="Helvetica" panose="020B0604020202020204" pitchFamily="34" charset="0"/>
                <a:cs typeface="Helvetica" panose="020B0604020202020204" pitchFamily="34" charset="0"/>
              </a:rPr>
              <a:t> Wire for High-Power-</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Yoon, A. and Haran, K. (2018), “High Frequency Electric Machines for Boundary Layer Ingestion Fan </a:t>
            </a:r>
            <a:r>
              <a:rPr lang="en-US" sz="1200" dirty="0" err="1">
                <a:latin typeface="Helvetica" panose="020B0604020202020204" pitchFamily="34" charset="0"/>
                <a:cs typeface="Helvetica" panose="020B0604020202020204" pitchFamily="34" charset="0"/>
              </a:rPr>
              <a:t>Propulsor</a:t>
            </a:r>
            <a:r>
              <a:rPr lang="en-US" sz="1200" dirty="0">
                <a:latin typeface="Helvetica" panose="020B0604020202020204" pitchFamily="34" charset="0"/>
                <a:cs typeface="Helvetica" panose="020B0604020202020204" pitchFamily="34" charset="0"/>
              </a:rPr>
              <a:t>”, in proceedings of 2018 AIAA/IEEE Electric Aircraft Technologies Symposium, AIAA Propulsion and Energy Forum, AIAA,  Reston, VA, AIAA 2018-4990.</a:t>
            </a:r>
          </a:p>
          <a:p>
            <a:pPr marL="171450" indent="-171450">
              <a:spcAft>
                <a:spcPts val="300"/>
              </a:spcAft>
              <a:buFont typeface="Arial" panose="020B0604020202020204" pitchFamily="34" charset="0"/>
              <a:buChar char="•"/>
            </a:pPr>
            <a:r>
              <a:rPr lang="en-US" sz="1200" dirty="0">
                <a:latin typeface="Helvetica" panose="020B0604020202020204" pitchFamily="34" charset="0"/>
                <a:cs typeface="Helvetica" panose="020B0604020202020204" pitchFamily="34" charset="0"/>
              </a:rPr>
              <a:t>Zhang, D. et al. (2018), “Development of Megawatt-Scale Medium-Voltage High Efficiency High Power Density Power Converters for Aircraft Hybrid-Electric Propulsion Systems”, in proceedings of AIAA/IEEE Electric Aircraft Technologies Symposium, AIAA Propulsion and Energy Forum, Reston, VA, 2018-5007.</a:t>
            </a:r>
            <a:endParaRPr lang="en-US" sz="1200" dirty="0">
              <a:latin typeface="Helvetica" panose="020B0604020202020204" pitchFamily="34" charset="0"/>
              <a:ea typeface="ＭＳ Ｐゴシック" charset="-128"/>
              <a:cs typeface="Helvetica" panose="020B0604020202020204" pitchFamily="34" charset="0"/>
            </a:endParaRPr>
          </a:p>
        </p:txBody>
      </p:sp>
    </p:spTree>
    <p:extLst>
      <p:ext uri="{BB962C8B-B14F-4D97-AF65-F5344CB8AC3E}">
        <p14:creationId xmlns:p14="http://schemas.microsoft.com/office/powerpoint/2010/main" val="7708460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ACFE1B5-28EA-489D-8949-FA0F1BB50D7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907705" y="1630276"/>
            <a:ext cx="2083634" cy="139047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itle 1"/>
          <p:cNvSpPr txBox="1">
            <a:spLocks/>
          </p:cNvSpPr>
          <p:nvPr/>
        </p:nvSpPr>
        <p:spPr>
          <a:xfrm>
            <a:off x="223838" y="177552"/>
            <a:ext cx="7334644" cy="584447"/>
          </a:xfrm>
          <a:prstGeom prst="rect">
            <a:avLst/>
          </a:prstGeom>
        </p:spPr>
        <p:txBody>
          <a:bodyPr/>
          <a:lstStyle>
            <a:lvl1pPr algn="l" defTabSz="457200" rtl="0" eaLnBrk="1" fontAlgn="base" hangingPunct="1">
              <a:spcBef>
                <a:spcPct val="0"/>
              </a:spcBef>
              <a:spcAft>
                <a:spcPct val="0"/>
              </a:spcAft>
              <a:defRPr lang="en-US" sz="2800" b="1" kern="1200" dirty="0">
                <a:solidFill>
                  <a:schemeClr val="tx1"/>
                </a:solidFill>
                <a:latin typeface="Helvetica"/>
                <a:ea typeface="ＭＳ Ｐゴシック" charset="-128"/>
                <a:cs typeface="Helvetica"/>
              </a:defRPr>
            </a:lvl1pPr>
            <a:lvl2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2pPr>
            <a:lvl3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3pPr>
            <a:lvl4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4pPr>
            <a:lvl5pPr algn="l" defTabSz="457200" rtl="0" eaLnBrk="1" fontAlgn="base" hangingPunct="1">
              <a:spcBef>
                <a:spcPct val="0"/>
              </a:spcBef>
              <a:spcAft>
                <a:spcPct val="0"/>
              </a:spcAft>
              <a:defRPr sz="2800" b="1">
                <a:solidFill>
                  <a:schemeClr val="tx1"/>
                </a:solidFill>
                <a:latin typeface="Helvetica" charset="0"/>
                <a:ea typeface="ＭＳ Ｐゴシック" charset="-128"/>
                <a:cs typeface="Helvetica" pitchFamily="34" charset="0"/>
              </a:defRPr>
            </a:lvl5pPr>
            <a:lvl6pPr marL="457200" algn="ctr" defTabSz="457200" rtl="0" eaLnBrk="1" fontAlgn="base" hangingPunct="1">
              <a:spcBef>
                <a:spcPct val="0"/>
              </a:spcBef>
              <a:spcAft>
                <a:spcPct val="0"/>
              </a:spcAft>
              <a:defRPr sz="2800" b="1">
                <a:solidFill>
                  <a:schemeClr val="tx1"/>
                </a:solidFill>
                <a:latin typeface="Helvetica" charset="0"/>
                <a:ea typeface="ＭＳ Ｐゴシック" charset="-128"/>
              </a:defRPr>
            </a:lvl6pPr>
            <a:lvl7pPr marL="914400" algn="ctr" defTabSz="457200" rtl="0" eaLnBrk="1" fontAlgn="base" hangingPunct="1">
              <a:spcBef>
                <a:spcPct val="0"/>
              </a:spcBef>
              <a:spcAft>
                <a:spcPct val="0"/>
              </a:spcAft>
              <a:defRPr sz="2800" b="1">
                <a:solidFill>
                  <a:schemeClr val="tx1"/>
                </a:solidFill>
                <a:latin typeface="Helvetica" charset="0"/>
                <a:ea typeface="ＭＳ Ｐゴシック" charset="-128"/>
              </a:defRPr>
            </a:lvl7pPr>
            <a:lvl8pPr marL="1371600" algn="ctr" defTabSz="457200" rtl="0" eaLnBrk="1" fontAlgn="base" hangingPunct="1">
              <a:spcBef>
                <a:spcPct val="0"/>
              </a:spcBef>
              <a:spcAft>
                <a:spcPct val="0"/>
              </a:spcAft>
              <a:defRPr sz="2800" b="1">
                <a:solidFill>
                  <a:schemeClr val="tx1"/>
                </a:solidFill>
                <a:latin typeface="Helvetica" charset="0"/>
                <a:ea typeface="ＭＳ Ｐゴシック" charset="-128"/>
              </a:defRPr>
            </a:lvl8pPr>
            <a:lvl9pPr marL="1828800" algn="ctr" defTabSz="457200" rtl="0" eaLnBrk="1" fontAlgn="base" hangingPunct="1">
              <a:spcBef>
                <a:spcPct val="0"/>
              </a:spcBef>
              <a:spcAft>
                <a:spcPct val="0"/>
              </a:spcAft>
              <a:defRPr sz="2800" b="1">
                <a:solidFill>
                  <a:schemeClr val="tx1"/>
                </a:solidFill>
                <a:latin typeface="Helvetica"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Helvetica"/>
                <a:ea typeface="ＭＳ Ｐゴシック" charset="-128"/>
                <a:cs typeface="Helvetica"/>
              </a:rPr>
              <a:t>Electrified Aircraft Propulsion (EAP) Viability</a:t>
            </a:r>
          </a:p>
        </p:txBody>
      </p:sp>
      <p:sp>
        <p:nvSpPr>
          <p:cNvPr id="3" name="TextBox 2"/>
          <p:cNvSpPr txBox="1">
            <a:spLocks noChangeArrowheads="1"/>
          </p:cNvSpPr>
          <p:nvPr/>
        </p:nvSpPr>
        <p:spPr bwMode="auto">
          <a:xfrm>
            <a:off x="186847" y="863564"/>
            <a:ext cx="6176962" cy="5432256"/>
          </a:xfrm>
          <a:prstGeom prst="rect">
            <a:avLst/>
          </a:prstGeom>
          <a:noFill/>
          <a:ln w="9525">
            <a:noFill/>
            <a:miter lim="800000"/>
            <a:headEnd/>
            <a:tailEnd/>
          </a:ln>
        </p:spPr>
        <p:txBody>
          <a:bodyPr wrap="square">
            <a:spAutoFit/>
          </a:bodyPr>
          <a:lstStyle>
            <a:lvl1pPr>
              <a:defRPr sz="800">
                <a:solidFill>
                  <a:srgbClr val="666666"/>
                </a:solidFill>
                <a:latin typeface="55 Helvetica Roman" charset="0"/>
                <a:ea typeface="MS PGothic" pitchFamily="34" charset="-128"/>
              </a:defRPr>
            </a:lvl1pPr>
            <a:lvl2pPr marL="37931725" indent="-37474525">
              <a:defRPr sz="800">
                <a:solidFill>
                  <a:srgbClr val="666666"/>
                </a:solidFill>
                <a:latin typeface="55 Helvetica Roman" charset="0"/>
                <a:ea typeface="MS PGothic" pitchFamily="34" charset="-128"/>
              </a:defRPr>
            </a:lvl2pPr>
            <a:lvl3pPr>
              <a:defRPr sz="800">
                <a:solidFill>
                  <a:srgbClr val="666666"/>
                </a:solidFill>
                <a:latin typeface="55 Helvetica Roman" charset="0"/>
                <a:ea typeface="MS PGothic" pitchFamily="34" charset="-128"/>
              </a:defRPr>
            </a:lvl3pPr>
            <a:lvl4pPr>
              <a:defRPr sz="800">
                <a:solidFill>
                  <a:srgbClr val="666666"/>
                </a:solidFill>
                <a:latin typeface="55 Helvetica Roman" charset="0"/>
                <a:ea typeface="MS PGothic" pitchFamily="34" charset="-128"/>
              </a:defRPr>
            </a:lvl4pPr>
            <a:lvl5pPr>
              <a:defRPr sz="800">
                <a:solidFill>
                  <a:srgbClr val="666666"/>
                </a:solidFill>
                <a:latin typeface="55 Helvetica Roman" charset="0"/>
                <a:ea typeface="MS PGothic" pitchFamily="34" charset="-128"/>
              </a:defRPr>
            </a:lvl5pPr>
            <a:lvl6pPr marL="457200" fontAlgn="base">
              <a:spcBef>
                <a:spcPct val="0"/>
              </a:spcBef>
              <a:spcAft>
                <a:spcPct val="0"/>
              </a:spcAft>
              <a:defRPr sz="800">
                <a:solidFill>
                  <a:srgbClr val="666666"/>
                </a:solidFill>
                <a:latin typeface="55 Helvetica Roman" charset="0"/>
                <a:ea typeface="MS PGothic" pitchFamily="34" charset="-128"/>
              </a:defRPr>
            </a:lvl6pPr>
            <a:lvl7pPr marL="914400" fontAlgn="base">
              <a:spcBef>
                <a:spcPct val="0"/>
              </a:spcBef>
              <a:spcAft>
                <a:spcPct val="0"/>
              </a:spcAft>
              <a:defRPr sz="800">
                <a:solidFill>
                  <a:srgbClr val="666666"/>
                </a:solidFill>
                <a:latin typeface="55 Helvetica Roman" charset="0"/>
                <a:ea typeface="MS PGothic" pitchFamily="34" charset="-128"/>
              </a:defRPr>
            </a:lvl7pPr>
            <a:lvl8pPr marL="1371600" fontAlgn="base">
              <a:spcBef>
                <a:spcPct val="0"/>
              </a:spcBef>
              <a:spcAft>
                <a:spcPct val="0"/>
              </a:spcAft>
              <a:defRPr sz="800">
                <a:solidFill>
                  <a:srgbClr val="666666"/>
                </a:solidFill>
                <a:latin typeface="55 Helvetica Roman" charset="0"/>
                <a:ea typeface="MS PGothic" pitchFamily="34" charset="-128"/>
              </a:defRPr>
            </a:lvl8pPr>
            <a:lvl9pPr marL="1828800" fontAlgn="base">
              <a:spcBef>
                <a:spcPct val="0"/>
              </a:spcBef>
              <a:spcAft>
                <a:spcPct val="0"/>
              </a:spcAft>
              <a:defRPr sz="800">
                <a:solidFill>
                  <a:srgbClr val="666666"/>
                </a:solidFill>
                <a:latin typeface="55 Helvetica Roman"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Helvetica"/>
                <a:ea typeface="MS PGothic" pitchFamily="34" charset="-128"/>
                <a:cs typeface="Helvetica"/>
              </a:rPr>
              <a:t>Problem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Helvetica"/>
                <a:ea typeface="MS PGothic" pitchFamily="34" charset="-128"/>
                <a:cs typeface="Helvetica"/>
              </a:rPr>
              <a:t>Establish a single-aisle class concept that achieves viable reductions in fuel burn, emissions and noise using a hybrid gas-electric propulsion system</a:t>
            </a:r>
          </a:p>
          <a:p>
            <a:pPr marL="173038" marR="0" lvl="0" indent="-173038" algn="l" defTabSz="914400" rtl="0" eaLnBrk="1" fontAlgn="base" latinLnBrk="0" hangingPunct="1">
              <a:lnSpc>
                <a:spcPct val="5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prstClr val="black"/>
              </a:solidFill>
              <a:effectLst/>
              <a:uLnTx/>
              <a:uFillTx/>
              <a:latin typeface="Helvetica"/>
              <a:ea typeface="MS PGothic" pitchFamily="34" charset="-128"/>
              <a:cs typeface="Helvetic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Helvetica"/>
                <a:ea typeface="MS PGothic" pitchFamily="34" charset="-128"/>
                <a:cs typeface="Helvetica"/>
              </a:rPr>
              <a:t>Objective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prstClr val="black"/>
                </a:solidFill>
                <a:effectLst/>
                <a:uLnTx/>
                <a:uFillTx/>
                <a:latin typeface="Helvetica"/>
                <a:ea typeface="MS PGothic" pitchFamily="34" charset="-128"/>
                <a:cs typeface="Helvetica"/>
              </a:rPr>
              <a:t>Perform detailed assessment of reference design concepts, mature key enabling materials and subcomponents, demonstrate representative components at the 1-2 MW level, and establish crucial testbeds focused on system-level testing.</a:t>
            </a:r>
          </a:p>
          <a:p>
            <a:pPr marL="173038" marR="0" lvl="0" indent="-173038" algn="l" defTabSz="914400" rtl="0" eaLnBrk="1" fontAlgn="base" latinLnBrk="0" hangingPunct="1">
              <a:lnSpc>
                <a:spcPct val="50000"/>
              </a:lnSpc>
              <a:spcBef>
                <a:spcPct val="0"/>
              </a:spcBef>
              <a:spcAft>
                <a:spcPct val="0"/>
              </a:spcAft>
              <a:buClrTx/>
              <a:buSzTx/>
              <a:buFontTx/>
              <a:buNone/>
              <a:tabLst/>
              <a:defRPr/>
            </a:pPr>
            <a:endParaRPr kumimoji="0" lang="en-US" altLang="en-US" sz="1400" b="1" i="0" u="none" strike="noStrike" kern="1200" cap="none" spc="0" normalizeH="0" baseline="0" noProof="0" dirty="0">
              <a:ln>
                <a:noFill/>
              </a:ln>
              <a:solidFill>
                <a:prstClr val="black"/>
              </a:solidFill>
              <a:effectLst/>
              <a:uLnTx/>
              <a:uFillTx/>
              <a:latin typeface="Helvetica"/>
              <a:ea typeface="MS PGothic" pitchFamily="34" charset="-128"/>
              <a:cs typeface="Helvetica"/>
            </a:endParaRPr>
          </a:p>
          <a:p>
            <a:pPr marL="0" marR="0" lvl="0" indent="0" algn="l" defTabSz="914400" rtl="0" eaLnBrk="1" fontAlgn="base" latinLnBrk="0" hangingPunct="1">
              <a:lnSpc>
                <a:spcPct val="50000"/>
              </a:lnSpc>
              <a:spcBef>
                <a:spcPts val="1200"/>
              </a:spcBef>
              <a:spcAft>
                <a:spcPct val="0"/>
              </a:spcAft>
              <a:buClrTx/>
              <a:buSzTx/>
              <a:buFontTx/>
              <a:buNone/>
              <a:tabLst>
                <a:tab pos="173038" algn="l"/>
              </a:tabLst>
              <a:defRPr/>
            </a:pPr>
            <a:r>
              <a:rPr kumimoji="0" lang="en-US" altLang="en-US" sz="1400" b="1" i="0" u="none" strike="noStrike" kern="1200" cap="none" spc="0" normalizeH="0" baseline="0" noProof="0" dirty="0">
                <a:ln>
                  <a:noFill/>
                </a:ln>
                <a:solidFill>
                  <a:prstClr val="black"/>
                </a:solidFill>
                <a:effectLst/>
                <a:uLnTx/>
                <a:uFillTx/>
                <a:latin typeface="Helvetica"/>
                <a:ea typeface="MS PGothic" pitchFamily="34" charset="-128"/>
                <a:cs typeface="Helvetica"/>
              </a:rPr>
              <a:t>Results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Helvetica"/>
                <a:ea typeface="MS PGothic" pitchFamily="34" charset="-128"/>
                <a:cs typeface="Helvetica"/>
              </a:rPr>
              <a:t>Multiple aircraft design concept studies indicate that hybrid propulsion systems can lead to block fuel savings</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Helvetica"/>
                <a:ea typeface="MS PGothic" pitchFamily="34" charset="-128"/>
                <a:cs typeface="Helvetica"/>
              </a:rPr>
              <a:t>A EAP-relevant, soft-magnetic alloy class was matured from laboratory demonstration to component application</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Helvetica"/>
                <a:ea typeface="MS PGothic" pitchFamily="34" charset="-128"/>
                <a:cs typeface="Helvetica"/>
              </a:rPr>
              <a:t>NRA sponsored machines and inverters demonstrated substantial improvements in specific power and efficiency</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altLang="en-US" sz="1400" b="0" i="0" u="none" strike="noStrike" kern="1200" cap="none" spc="0" normalizeH="0" baseline="0" noProof="0" dirty="0">
                <a:ln>
                  <a:noFill/>
                </a:ln>
                <a:solidFill>
                  <a:prstClr val="black"/>
                </a:solidFill>
                <a:effectLst/>
                <a:uLnTx/>
                <a:uFillTx/>
                <a:latin typeface="Helvetica"/>
                <a:ea typeface="MS PGothic" pitchFamily="34" charset="-128"/>
                <a:cs typeface="Helvetica"/>
              </a:rPr>
              <a:t>Simplified, subscale powertrains and full-scale components tests completed in NEAT testbed</a:t>
            </a:r>
            <a:endParaRPr kumimoji="0" lang="en-US" altLang="en-US" sz="1400" b="1" i="0" u="none" strike="noStrike" kern="1200" cap="none" spc="0" normalizeH="0" baseline="0" noProof="0" dirty="0">
              <a:ln>
                <a:noFill/>
              </a:ln>
              <a:solidFill>
                <a:prstClr val="black"/>
              </a:solidFill>
              <a:effectLst/>
              <a:uLnTx/>
              <a:uFillTx/>
              <a:latin typeface="Helvetica"/>
              <a:ea typeface="MS PGothic" pitchFamily="34" charset="-128"/>
              <a:cs typeface="Helvetica"/>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800" b="1" i="0" u="none" strike="noStrike" kern="1200" cap="none" spc="0" normalizeH="0" baseline="0" noProof="0" dirty="0">
              <a:ln>
                <a:noFill/>
              </a:ln>
              <a:solidFill>
                <a:prstClr val="black"/>
              </a:solidFill>
              <a:effectLst/>
              <a:uLnTx/>
              <a:uFillTx/>
              <a:latin typeface="Helvetica"/>
              <a:ea typeface="MS PGothic" pitchFamily="34" charset="-128"/>
              <a:cs typeface="Helvetica"/>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prstClr val="black"/>
                </a:solidFill>
                <a:effectLst/>
                <a:uLnTx/>
                <a:uFillTx/>
                <a:latin typeface="Helvetica"/>
                <a:ea typeface="MS PGothic" pitchFamily="34" charset="-128"/>
                <a:cs typeface="Helvetica"/>
              </a:rPr>
              <a:t>Significance</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r>
              <a:rPr kumimoji="0" lang="en-US" altLang="en-US" sz="1400" b="0" i="0" u="none" strike="noStrike" kern="1200" cap="none" spc="0" normalizeH="0" baseline="0" noProof="0" dirty="0">
                <a:ln>
                  <a:noFill/>
                </a:ln>
                <a:solidFill>
                  <a:prstClr val="black"/>
                </a:solidFill>
                <a:effectLst/>
                <a:uLnTx/>
                <a:uFillTx/>
                <a:latin typeface="Helvetica"/>
                <a:ea typeface="MS PGothic" pitchFamily="34" charset="-128"/>
                <a:cs typeface="Helvetica"/>
              </a:rPr>
              <a:t>Several aircraft system studies anchored with notable technology maturation from the material level up through system demonstration have established a path forward. NASA and industry investment in EAP has expanded beyond this subproject with considerable momentum.</a:t>
            </a:r>
          </a:p>
          <a:p>
            <a:pPr marL="0" marR="0" lvl="0" indent="0" algn="l" defTabSz="914400" rtl="0" eaLnBrk="1" fontAlgn="base" latinLnBrk="0" hangingPunct="1">
              <a:lnSpc>
                <a:spcPct val="100000"/>
              </a:lnSpc>
              <a:spcBef>
                <a:spcPct val="0"/>
              </a:spcBef>
              <a:spcAft>
                <a:spcPct val="0"/>
              </a:spcAft>
              <a:buClrTx/>
              <a:buSzTx/>
              <a:buFontTx/>
              <a:buNone/>
              <a:tabLst>
                <a:tab pos="0" algn="l"/>
              </a:tabLst>
              <a:defRPr/>
            </a:pPr>
            <a:endParaRPr kumimoji="0" lang="en-US" altLang="en-US" sz="1400" b="0" i="0" u="none" strike="noStrike" kern="1200" cap="none" spc="0" normalizeH="0" baseline="0" noProof="0" dirty="0">
              <a:ln>
                <a:noFill/>
              </a:ln>
              <a:solidFill>
                <a:prstClr val="black"/>
              </a:solidFill>
              <a:effectLst/>
              <a:uLnTx/>
              <a:uFillTx/>
              <a:latin typeface="Helvetica"/>
              <a:ea typeface="MS PGothic" pitchFamily="34" charset="-128"/>
              <a:cs typeface="Helvetica"/>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1526" y="406724"/>
            <a:ext cx="2534736" cy="1425789"/>
          </a:xfrm>
          <a:prstGeom prst="rect">
            <a:avLst/>
          </a:prstGeom>
        </p:spPr>
      </p:pic>
      <p:sp>
        <p:nvSpPr>
          <p:cNvPr id="10" name="TextBox 9"/>
          <p:cNvSpPr txBox="1"/>
          <p:nvPr/>
        </p:nvSpPr>
        <p:spPr>
          <a:xfrm>
            <a:off x="355107" y="6081944"/>
            <a:ext cx="8201487" cy="369332"/>
          </a:xfrm>
          <a:prstGeom prst="rect">
            <a:avLst/>
          </a:prstGeom>
          <a:solidFill>
            <a:srgbClr val="80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rial" charset="0"/>
                <a:ea typeface="ＭＳ Ｐゴシック" charset="0"/>
              </a:rPr>
              <a:t>Design and Technology Demonstrations have greatly expanded EAP potential</a:t>
            </a:r>
          </a:p>
        </p:txBody>
      </p:sp>
      <p:pic>
        <p:nvPicPr>
          <p:cNvPr id="5" name="Picture 4"/>
          <p:cNvPicPr>
            <a:picLocks noChangeAspect="1"/>
          </p:cNvPicPr>
          <p:nvPr/>
        </p:nvPicPr>
        <p:blipFill>
          <a:blip r:embed="rId4"/>
          <a:stretch>
            <a:fillRect/>
          </a:stretch>
        </p:blipFill>
        <p:spPr>
          <a:xfrm>
            <a:off x="6418552" y="3020755"/>
            <a:ext cx="2654423" cy="807340"/>
          </a:xfrm>
          <a:prstGeom prst="rect">
            <a:avLst/>
          </a:prstGeom>
        </p:spPr>
      </p:pic>
      <p:pic>
        <p:nvPicPr>
          <p:cNvPr id="11" name="Picture 10">
            <a:extLst>
              <a:ext uri="{FF2B5EF4-FFF2-40B4-BE49-F238E27FC236}">
                <a16:creationId xmlns:a16="http://schemas.microsoft.com/office/drawing/2014/main" id="{4B2E189F-6BC5-479A-AADF-AFB046DFBF75}"/>
              </a:ext>
            </a:extLst>
          </p:cNvPr>
          <p:cNvPicPr/>
          <p:nvPr/>
        </p:nvPicPr>
        <p:blipFill>
          <a:blip r:embed="rId5" cstate="email">
            <a:extLst>
              <a:ext uri="{28A0092B-C50C-407E-A947-70E740481C1C}">
                <a14:useLocalDpi xmlns:a14="http://schemas.microsoft.com/office/drawing/2010/main" val="0"/>
              </a:ext>
            </a:extLst>
          </a:blip>
          <a:stretch>
            <a:fillRect/>
          </a:stretch>
        </p:blipFill>
        <p:spPr>
          <a:xfrm>
            <a:off x="6418552" y="5092116"/>
            <a:ext cx="2654423" cy="989827"/>
          </a:xfrm>
          <a:prstGeom prst="rect">
            <a:avLst/>
          </a:prstGeom>
        </p:spPr>
      </p:pic>
      <p:pic>
        <p:nvPicPr>
          <p:cNvPr id="13" name="Picture 12" descr="A picture containing object, cake, indoor, bottle&#10;&#10;Description generated with high confidence">
            <a:extLst>
              <a:ext uri="{FF2B5EF4-FFF2-40B4-BE49-F238E27FC236}">
                <a16:creationId xmlns:a16="http://schemas.microsoft.com/office/drawing/2014/main" id="{2AABA72A-8098-44FE-B8DE-B94F8956B35B}"/>
              </a:ext>
            </a:extLst>
          </p:cNvPr>
          <p:cNvPicPr>
            <a:picLocks noChangeAspect="1"/>
          </p:cNvPicPr>
          <p:nvPr/>
        </p:nvPicPr>
        <p:blipFill>
          <a:blip r:embed="rId6"/>
          <a:stretch>
            <a:fillRect/>
          </a:stretch>
        </p:blipFill>
        <p:spPr>
          <a:xfrm rot="7943156">
            <a:off x="5989270" y="3490453"/>
            <a:ext cx="2739750" cy="1826499"/>
          </a:xfrm>
          <a:prstGeom prst="rect">
            <a:avLst/>
          </a:prstGeom>
        </p:spPr>
      </p:pic>
    </p:spTree>
    <p:extLst>
      <p:ext uri="{BB962C8B-B14F-4D97-AF65-F5344CB8AC3E}">
        <p14:creationId xmlns:p14="http://schemas.microsoft.com/office/powerpoint/2010/main" val="15215772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Helvetica"/>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a:ln>
              <a:noFill/>
            </a:ln>
            <a:solidFill>
              <a:schemeClr val="tx1"/>
            </a:solidFill>
            <a:effectLst/>
            <a:latin typeface="Arial Black" pitchFamily="-108" charset="0"/>
            <a:ea typeface="ＭＳ Ｐゴシック" pitchFamily="-108" charset="-128"/>
            <a:cs typeface="ＭＳ Ｐゴシック" pitchFamily="-10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AATT Oct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ATT Oct2015" id="{D9434137-CE73-4578-94FE-3ACA3B7716E5}" vid="{17CE2965-C067-4895-B7B6-91FDF8ABF870}"/>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3761</TotalTime>
  <Words>713</Words>
  <Application>Microsoft Office PowerPoint</Application>
  <PresentationFormat>On-screen Show (4:3)</PresentationFormat>
  <Paragraphs>35</Paragraphs>
  <Slides>3</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vt:i4>
      </vt:variant>
    </vt:vector>
  </HeadingPairs>
  <TitlesOfParts>
    <vt:vector size="17" baseType="lpstr">
      <vt:lpstr>75 Helvetica Bold</vt:lpstr>
      <vt:lpstr>Arial</vt:lpstr>
      <vt:lpstr>Arial Narrow</vt:lpstr>
      <vt:lpstr>Calibri</vt:lpstr>
      <vt:lpstr>Gill Sans MT</vt:lpstr>
      <vt:lpstr>Helvetica</vt:lpstr>
      <vt:lpstr>Helvetica BlackOblique</vt:lpstr>
      <vt:lpstr>Times</vt:lpstr>
      <vt:lpstr>Times New Roman</vt:lpstr>
      <vt:lpstr>12_Office Theme</vt:lpstr>
      <vt:lpstr>1_Blank Presentation</vt:lpstr>
      <vt:lpstr>1_Office Theme</vt:lpstr>
      <vt:lpstr>2_Office Theme</vt:lpstr>
      <vt:lpstr>AATT Oct2015</vt:lpstr>
      <vt:lpstr>Hybrid Gas Electric Propulsion  Summary Report</vt:lpstr>
      <vt:lpstr>PowerPoint Presentation</vt:lpstr>
      <vt:lpstr>PowerPoint Presentation</vt:lpstr>
    </vt:vector>
  </TitlesOfParts>
  <Company>NASA/ODIN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FY12 ARMD 6-mo Review/DPMC</dc:title>
  <dc:creator>Heidmann, James D. (GRC-K000)</dc:creator>
  <cp:keywords>Unsure</cp:keywords>
  <cp:lastModifiedBy>Boylan, Kristy A. (HQ-EA000)[SAIC]</cp:lastModifiedBy>
  <cp:revision>3043</cp:revision>
  <cp:lastPrinted>2018-08-08T13:50:20Z</cp:lastPrinted>
  <dcterms:created xsi:type="dcterms:W3CDTF">2012-04-23T17:00:03Z</dcterms:created>
  <dcterms:modified xsi:type="dcterms:W3CDTF">2020-10-14T15:56:47Z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a1b6609d-c108-481e-b3e4-83eb4398ff13</vt:lpwstr>
  </property>
  <property fmtid="{D5CDD505-2E9C-101B-9397-08002B2CF9AE}" pid="3" name="UTCTechnicalData">
    <vt:lpwstr>Unsure</vt:lpwstr>
  </property>
  <property fmtid="{D5CDD505-2E9C-101B-9397-08002B2CF9AE}" pid="4" name="UTCTechnicalDataKeyword">
    <vt:lpwstr>Unsure</vt:lpwstr>
  </property>
</Properties>
</file>