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 id="2147483660" r:id="rId5"/>
  </p:sldMasterIdLst>
  <p:notesMasterIdLst>
    <p:notesMasterId r:id="rId7"/>
  </p:notesMasterIdLst>
  <p:handoutMasterIdLst>
    <p:handoutMasterId r:id="rId8"/>
  </p:handoutMasterIdLst>
  <p:sldIdLst>
    <p:sldId id="256" r:id="rId6"/>
  </p:sldIdLst>
  <p:sldSz cx="38404800" cy="29260800"/>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0"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0"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0"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0"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0"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80"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80"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80"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80" charset="-128"/>
        <a:cs typeface="+mn-cs"/>
      </a:defRPr>
    </a:lvl9pPr>
  </p:defaultTextStyle>
  <p:extLst>
    <p:ext uri="{EFAFB233-063F-42B5-8137-9DF3F51BA10A}">
      <p15:sldGuideLst xmlns:p15="http://schemas.microsoft.com/office/powerpoint/2012/main">
        <p15:guide id="1" orient="horz" pos="16944" userDrawn="1">
          <p15:clr>
            <a:srgbClr val="A4A3A4"/>
          </p15:clr>
        </p15:guide>
        <p15:guide id="2" pos="120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B9F5"/>
    <a:srgbClr val="006AB2"/>
    <a:srgbClr val="816FED"/>
    <a:srgbClr val="5750E6"/>
    <a:srgbClr val="5F58E3"/>
    <a:srgbClr val="5D56DE"/>
    <a:srgbClr val="6F69E9"/>
    <a:srgbClr val="E6E6E6"/>
    <a:srgbClr val="7D6EE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EBA49B-4B95-47E2-87C2-01B066CCA394}" v="124" dt="2020-08-06T18:22:54.238"/>
    <p1510:client id="{7F9F4D63-C95F-563D-52E0-DCCE631CC800}" v="286" dt="2020-08-06T18:06:13.039"/>
    <p1510:client id="{98788D4D-9261-68D0-9534-2987A1D26930}" v="4" dt="2020-08-06T18:23:00.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6357" autoAdjust="0"/>
  </p:normalViewPr>
  <p:slideViewPr>
    <p:cSldViewPr snapToGrid="0">
      <p:cViewPr varScale="1">
        <p:scale>
          <a:sx n="27" d="100"/>
          <a:sy n="27" d="100"/>
        </p:scale>
        <p:origin x="348" y="156"/>
      </p:cViewPr>
      <p:guideLst>
        <p:guide orient="horz" pos="16944"/>
        <p:guide pos="120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7" d="100"/>
          <a:sy n="87" d="100"/>
        </p:scale>
        <p:origin x="384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770D899-C0E7-4B97-BD06-037AA71723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B292B2C-5B67-4920-AD3C-12F7706D2AC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C7D818-D418-4B8F-A67B-7F589894FF10}" type="datetimeFigureOut">
              <a:rPr lang="en-US" smtClean="0"/>
              <a:t>10/23/2020</a:t>
            </a:fld>
            <a:endParaRPr lang="en-US" dirty="0"/>
          </a:p>
        </p:txBody>
      </p:sp>
      <p:sp>
        <p:nvSpPr>
          <p:cNvPr id="4" name="Footer Placeholder 3">
            <a:extLst>
              <a:ext uri="{FF2B5EF4-FFF2-40B4-BE49-F238E27FC236}">
                <a16:creationId xmlns:a16="http://schemas.microsoft.com/office/drawing/2014/main" id="{E26952CD-1FAF-4728-8869-37A263457D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A14D32D-FA2B-44F0-ADD7-0FC98F1E40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4A002AB-E881-4820-B7A2-1C93453A1195}" type="slidenum">
              <a:rPr lang="en-US" smtClean="0"/>
              <a:t>‹#›</a:t>
            </a:fld>
            <a:endParaRPr lang="en-US" dirty="0"/>
          </a:p>
        </p:txBody>
      </p:sp>
    </p:spTree>
    <p:extLst>
      <p:ext uri="{BB962C8B-B14F-4D97-AF65-F5344CB8AC3E}">
        <p14:creationId xmlns:p14="http://schemas.microsoft.com/office/powerpoint/2010/main" val="2454023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7E55F6-AE66-499B-9088-5B37629ECEBC}" type="datetimeFigureOut">
              <a:rPr lang="en-US" smtClean="0"/>
              <a:t>10/23/2020</a:t>
            </a:fld>
            <a:endParaRPr lang="en-US" dirty="0"/>
          </a:p>
        </p:txBody>
      </p:sp>
      <p:sp>
        <p:nvSpPr>
          <p:cNvPr id="4" name="Slide Image Placeholder 3"/>
          <p:cNvSpPr>
            <a:spLocks noGrp="1" noRot="1" noChangeAspect="1"/>
          </p:cNvSpPr>
          <p:nvPr>
            <p:ph type="sldImg" idx="2"/>
          </p:nvPr>
        </p:nvSpPr>
        <p:spPr>
          <a:xfrm>
            <a:off x="1403350" y="1143000"/>
            <a:ext cx="40513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C5A0C-0EAD-40AE-8D2D-71FD5C0FFBE8}" type="slidenum">
              <a:rPr lang="en-US" smtClean="0"/>
              <a:t>‹#›</a:t>
            </a:fld>
            <a:endParaRPr lang="en-US" dirty="0"/>
          </a:p>
        </p:txBody>
      </p:sp>
    </p:spTree>
    <p:extLst>
      <p:ext uri="{BB962C8B-B14F-4D97-AF65-F5344CB8AC3E}">
        <p14:creationId xmlns:p14="http://schemas.microsoft.com/office/powerpoint/2010/main" val="315931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1143000"/>
            <a:ext cx="40513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FC5A0C-0EAD-40AE-8D2D-71FD5C0FFBE8}" type="slidenum">
              <a:rPr lang="en-US" smtClean="0"/>
              <a:t>1</a:t>
            </a:fld>
            <a:endParaRPr lang="en-US" dirty="0"/>
          </a:p>
        </p:txBody>
      </p:sp>
    </p:spTree>
    <p:extLst>
      <p:ext uri="{BB962C8B-B14F-4D97-AF65-F5344CB8AC3E}">
        <p14:creationId xmlns:p14="http://schemas.microsoft.com/office/powerpoint/2010/main" val="992196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61039" y="16581439"/>
            <a:ext cx="26882725" cy="7477125"/>
          </a:xfrm>
          <a:prstGeom prst="rect">
            <a:avLst/>
          </a:prstGeom>
        </p:spPr>
        <p:txBody>
          <a:bodyPr/>
          <a:lstStyle>
            <a:lvl1pPr marL="0" indent="0" algn="ctr">
              <a:buNone/>
              <a:defRPr/>
            </a:lvl1pPr>
            <a:lvl2pPr marL="457224" indent="0" algn="ctr">
              <a:buNone/>
              <a:defRPr/>
            </a:lvl2pPr>
            <a:lvl3pPr marL="914447" indent="0" algn="ctr">
              <a:buNone/>
              <a:defRPr/>
            </a:lvl3pPr>
            <a:lvl4pPr marL="1371671" indent="0" algn="ctr">
              <a:buNone/>
              <a:defRPr/>
            </a:lvl4pPr>
            <a:lvl5pPr marL="1828895" indent="0" algn="ctr">
              <a:buNone/>
              <a:defRPr/>
            </a:lvl5pPr>
            <a:lvl6pPr marL="2286118" indent="0" algn="ctr">
              <a:buNone/>
              <a:defRPr/>
            </a:lvl6pPr>
            <a:lvl7pPr marL="2743342" indent="0" algn="ctr">
              <a:buNone/>
              <a:defRPr/>
            </a:lvl7pPr>
            <a:lvl8pPr marL="3200567" indent="0" algn="ctr">
              <a:buNone/>
              <a:defRPr/>
            </a:lvl8pPr>
            <a:lvl9pPr marL="3657790" indent="0" algn="ctr">
              <a:buNone/>
              <a:defRPr/>
            </a:lvl9pPr>
          </a:lstStyle>
          <a:p>
            <a:r>
              <a:rPr lang="en-US"/>
              <a:t>Click to edit Master subtitle style</a:t>
            </a:r>
          </a:p>
        </p:txBody>
      </p:sp>
      <p:sp>
        <p:nvSpPr>
          <p:cNvPr id="4" name="Title 3">
            <a:extLst>
              <a:ext uri="{FF2B5EF4-FFF2-40B4-BE49-F238E27FC236}">
                <a16:creationId xmlns:a16="http://schemas.microsoft.com/office/drawing/2014/main" id="{34A0A31B-FDCA-4530-8AAB-F046BE86B01F}"/>
              </a:ext>
            </a:extLst>
          </p:cNvPr>
          <p:cNvSpPr>
            <a:spLocks noGrp="1"/>
          </p:cNvSpPr>
          <p:nvPr>
            <p:ph type="title"/>
          </p:nvPr>
        </p:nvSpPr>
        <p:spPr>
          <a:xfrm>
            <a:off x="2640014" y="1557339"/>
            <a:ext cx="33124775" cy="5656262"/>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513417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20876" y="1171575"/>
            <a:ext cx="34563050" cy="48768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920876" y="6827838"/>
            <a:ext cx="34563050" cy="193103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2081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3" y="18802350"/>
            <a:ext cx="32643762" cy="5811838"/>
          </a:xfrm>
          <a:prstGeom prst="rect">
            <a:avLst/>
          </a:prstGeom>
        </p:spPr>
        <p:txBody>
          <a:bodyPr anchor="t"/>
          <a:lstStyle>
            <a:lvl1pPr algn="l">
              <a:defRPr sz="4001" b="1" cap="all"/>
            </a:lvl1pPr>
          </a:lstStyle>
          <a:p>
            <a:r>
              <a:rPr lang="en-US"/>
              <a:t>Click to edit Master title style</a:t>
            </a:r>
          </a:p>
        </p:txBody>
      </p:sp>
      <p:sp>
        <p:nvSpPr>
          <p:cNvPr id="3" name="Text Placeholder 2"/>
          <p:cNvSpPr>
            <a:spLocks noGrp="1"/>
          </p:cNvSpPr>
          <p:nvPr>
            <p:ph type="body" idx="1"/>
          </p:nvPr>
        </p:nvSpPr>
        <p:spPr>
          <a:xfrm>
            <a:off x="3033713" y="12401550"/>
            <a:ext cx="32643762" cy="6400801"/>
          </a:xfrm>
          <a:prstGeom prst="rect">
            <a:avLst/>
          </a:prstGeom>
        </p:spPr>
        <p:txBody>
          <a:bodyPr anchor="b"/>
          <a:lstStyle>
            <a:lvl1pPr marL="0" indent="0">
              <a:buNone/>
              <a:defRPr sz="2000"/>
            </a:lvl1pPr>
            <a:lvl2pPr marL="457224" indent="0">
              <a:buNone/>
              <a:defRPr sz="1800"/>
            </a:lvl2pPr>
            <a:lvl3pPr marL="914447" indent="0">
              <a:buNone/>
              <a:defRPr sz="1600"/>
            </a:lvl3pPr>
            <a:lvl4pPr marL="1371671" indent="0">
              <a:buNone/>
              <a:defRPr sz="1400"/>
            </a:lvl4pPr>
            <a:lvl5pPr marL="1828895" indent="0">
              <a:buNone/>
              <a:defRPr sz="1400"/>
            </a:lvl5pPr>
            <a:lvl6pPr marL="2286118" indent="0">
              <a:buNone/>
              <a:defRPr sz="1400"/>
            </a:lvl6pPr>
            <a:lvl7pPr marL="2743342" indent="0">
              <a:buNone/>
              <a:defRPr sz="1400"/>
            </a:lvl7pPr>
            <a:lvl8pPr marL="3200567" indent="0">
              <a:buNone/>
              <a:defRPr sz="1400"/>
            </a:lvl8pPr>
            <a:lvl9pPr marL="3657790" indent="0">
              <a:buNone/>
              <a:defRPr sz="1400"/>
            </a:lvl9pPr>
          </a:lstStyle>
          <a:p>
            <a:pPr lvl="0"/>
            <a:r>
              <a:rPr lang="en-US"/>
              <a:t>Click to edit Master text styles</a:t>
            </a:r>
          </a:p>
        </p:txBody>
      </p:sp>
    </p:spTree>
    <p:extLst>
      <p:ext uri="{BB962C8B-B14F-4D97-AF65-F5344CB8AC3E}">
        <p14:creationId xmlns:p14="http://schemas.microsoft.com/office/powerpoint/2010/main" val="460115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20876" y="1171575"/>
            <a:ext cx="34563050" cy="48768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920876" y="6827838"/>
            <a:ext cx="17205325" cy="19310350"/>
          </a:xfrm>
          <a:prstGeom prst="rect">
            <a:avLst/>
          </a:prstGeom>
        </p:spPr>
        <p:txBody>
          <a:bodyPr/>
          <a:lstStyle>
            <a:lvl1pPr>
              <a:defRPr sz="2800"/>
            </a:lvl1pPr>
            <a:lvl2pPr>
              <a:defRPr sz="2401"/>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9278601" y="6827838"/>
            <a:ext cx="17205325" cy="19310350"/>
          </a:xfrm>
          <a:prstGeom prst="rect">
            <a:avLst/>
          </a:prstGeom>
        </p:spPr>
        <p:txBody>
          <a:bodyPr/>
          <a:lstStyle>
            <a:lvl1pPr>
              <a:defRPr sz="2800"/>
            </a:lvl1pPr>
            <a:lvl2pPr>
              <a:defRPr sz="2401"/>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42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20876" y="1171575"/>
            <a:ext cx="34563050" cy="48768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920875" y="6550025"/>
            <a:ext cx="16968788" cy="2728913"/>
          </a:xfrm>
          <a:prstGeom prst="rect">
            <a:avLst/>
          </a:prstGeom>
        </p:spPr>
        <p:txBody>
          <a:bodyPr anchor="b"/>
          <a:lstStyle>
            <a:lvl1pPr marL="0" indent="0">
              <a:buNone/>
              <a:defRPr sz="2401" b="1"/>
            </a:lvl1pPr>
            <a:lvl2pPr marL="457224" indent="0">
              <a:buNone/>
              <a:defRPr sz="2000" b="1"/>
            </a:lvl2pPr>
            <a:lvl3pPr marL="914447" indent="0">
              <a:buNone/>
              <a:defRPr sz="1800" b="1"/>
            </a:lvl3pPr>
            <a:lvl4pPr marL="1371671" indent="0">
              <a:buNone/>
              <a:defRPr sz="1600" b="1"/>
            </a:lvl4pPr>
            <a:lvl5pPr marL="1828895" indent="0">
              <a:buNone/>
              <a:defRPr sz="1600" b="1"/>
            </a:lvl5pPr>
            <a:lvl6pPr marL="2286118" indent="0">
              <a:buNone/>
              <a:defRPr sz="1600" b="1"/>
            </a:lvl6pPr>
            <a:lvl7pPr marL="2743342" indent="0">
              <a:buNone/>
              <a:defRPr sz="1600" b="1"/>
            </a:lvl7pPr>
            <a:lvl8pPr marL="3200567" indent="0">
              <a:buNone/>
              <a:defRPr sz="1600" b="1"/>
            </a:lvl8pPr>
            <a:lvl9pPr marL="365779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875" y="9278938"/>
            <a:ext cx="16968788" cy="16859250"/>
          </a:xfrm>
          <a:prstGeom prst="rect">
            <a:avLst/>
          </a:prstGeom>
        </p:spPr>
        <p:txBody>
          <a:bodyPr/>
          <a:lstStyle>
            <a:lvl1pPr>
              <a:defRPr sz="2401"/>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508789" y="6550025"/>
            <a:ext cx="16975137" cy="2728913"/>
          </a:xfrm>
          <a:prstGeom prst="rect">
            <a:avLst/>
          </a:prstGeom>
        </p:spPr>
        <p:txBody>
          <a:bodyPr anchor="b"/>
          <a:lstStyle>
            <a:lvl1pPr marL="0" indent="0">
              <a:buNone/>
              <a:defRPr sz="2401" b="1"/>
            </a:lvl1pPr>
            <a:lvl2pPr marL="457224" indent="0">
              <a:buNone/>
              <a:defRPr sz="2000" b="1"/>
            </a:lvl2pPr>
            <a:lvl3pPr marL="914447" indent="0">
              <a:buNone/>
              <a:defRPr sz="1800" b="1"/>
            </a:lvl3pPr>
            <a:lvl4pPr marL="1371671" indent="0">
              <a:buNone/>
              <a:defRPr sz="1600" b="1"/>
            </a:lvl4pPr>
            <a:lvl5pPr marL="1828895" indent="0">
              <a:buNone/>
              <a:defRPr sz="1600" b="1"/>
            </a:lvl5pPr>
            <a:lvl6pPr marL="2286118" indent="0">
              <a:buNone/>
              <a:defRPr sz="1600" b="1"/>
            </a:lvl6pPr>
            <a:lvl7pPr marL="2743342" indent="0">
              <a:buNone/>
              <a:defRPr sz="1600" b="1"/>
            </a:lvl7pPr>
            <a:lvl8pPr marL="3200567" indent="0">
              <a:buNone/>
              <a:defRPr sz="1600" b="1"/>
            </a:lvl8pPr>
            <a:lvl9pPr marL="365779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9508789" y="9278938"/>
            <a:ext cx="16975137" cy="16859250"/>
          </a:xfrm>
          <a:prstGeom prst="rect">
            <a:avLst/>
          </a:prstGeom>
        </p:spPr>
        <p:txBody>
          <a:bodyPr/>
          <a:lstStyle>
            <a:lvl1pPr>
              <a:defRPr sz="2401"/>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8811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20876" y="1171575"/>
            <a:ext cx="34563050" cy="48768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265938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021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876" y="1165226"/>
            <a:ext cx="12634913" cy="4957763"/>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5014575" y="1165225"/>
            <a:ext cx="21469350" cy="24972963"/>
          </a:xfrm>
          <a:prstGeom prst="rect">
            <a:avLst/>
          </a:prstGeo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20876" y="6122988"/>
            <a:ext cx="12634913" cy="20015201"/>
          </a:xfrm>
          <a:prstGeom prst="rect">
            <a:avLst/>
          </a:prstGeom>
        </p:spPr>
        <p:txBody>
          <a:bodyPr/>
          <a:lstStyle>
            <a:lvl1pPr marL="0" indent="0">
              <a:buNone/>
              <a:defRPr sz="1400"/>
            </a:lvl1pPr>
            <a:lvl2pPr marL="457224" indent="0">
              <a:buNone/>
              <a:defRPr sz="1200"/>
            </a:lvl2pPr>
            <a:lvl3pPr marL="914447" indent="0">
              <a:buNone/>
              <a:defRPr sz="1000"/>
            </a:lvl3pPr>
            <a:lvl4pPr marL="1371671" indent="0">
              <a:buNone/>
              <a:defRPr sz="900"/>
            </a:lvl4pPr>
            <a:lvl5pPr marL="1828895" indent="0">
              <a:buNone/>
              <a:defRPr sz="900"/>
            </a:lvl5pPr>
            <a:lvl6pPr marL="2286118" indent="0">
              <a:buNone/>
              <a:defRPr sz="900"/>
            </a:lvl6pPr>
            <a:lvl7pPr marL="2743342" indent="0">
              <a:buNone/>
              <a:defRPr sz="900"/>
            </a:lvl7pPr>
            <a:lvl8pPr marL="3200567" indent="0">
              <a:buNone/>
              <a:defRPr sz="900"/>
            </a:lvl8pPr>
            <a:lvl9pPr marL="3657790" indent="0">
              <a:buNone/>
              <a:defRPr sz="900"/>
            </a:lvl9pPr>
          </a:lstStyle>
          <a:p>
            <a:pPr lvl="0"/>
            <a:r>
              <a:rPr lang="en-US"/>
              <a:t>Click to edit Master text styles</a:t>
            </a:r>
          </a:p>
        </p:txBody>
      </p:sp>
    </p:spTree>
    <p:extLst>
      <p:ext uri="{BB962C8B-B14F-4D97-AF65-F5344CB8AC3E}">
        <p14:creationId xmlns:p14="http://schemas.microsoft.com/office/powerpoint/2010/main" val="547516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926" y="20481925"/>
            <a:ext cx="23042563" cy="2419350"/>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7527926" y="2614614"/>
            <a:ext cx="23042563" cy="17556162"/>
          </a:xfrm>
          <a:prstGeom prst="rect">
            <a:avLst/>
          </a:prstGeom>
        </p:spPr>
        <p:txBody>
          <a:bodyPr/>
          <a:lstStyle>
            <a:lvl1pPr marL="0" indent="0">
              <a:buNone/>
              <a:defRPr sz="3200"/>
            </a:lvl1pPr>
            <a:lvl2pPr marL="457224" indent="0">
              <a:buNone/>
              <a:defRPr sz="2800"/>
            </a:lvl2pPr>
            <a:lvl3pPr marL="914447" indent="0">
              <a:buNone/>
              <a:defRPr sz="2401"/>
            </a:lvl3pPr>
            <a:lvl4pPr marL="1371671" indent="0">
              <a:buNone/>
              <a:defRPr sz="2000"/>
            </a:lvl4pPr>
            <a:lvl5pPr marL="1828895" indent="0">
              <a:buNone/>
              <a:defRPr sz="2000"/>
            </a:lvl5pPr>
            <a:lvl6pPr marL="2286118" indent="0">
              <a:buNone/>
              <a:defRPr sz="2000"/>
            </a:lvl6pPr>
            <a:lvl7pPr marL="2743342" indent="0">
              <a:buNone/>
              <a:defRPr sz="2000"/>
            </a:lvl7pPr>
            <a:lvl8pPr marL="3200567" indent="0">
              <a:buNone/>
              <a:defRPr sz="2000"/>
            </a:lvl8pPr>
            <a:lvl9pPr marL="3657790" indent="0">
              <a:buNone/>
              <a:defRPr sz="2000"/>
            </a:lvl9pPr>
          </a:lstStyle>
          <a:p>
            <a:pPr lvl="0"/>
            <a:endParaRPr lang="en-US" noProof="0" dirty="0"/>
          </a:p>
        </p:txBody>
      </p:sp>
      <p:sp>
        <p:nvSpPr>
          <p:cNvPr id="4" name="Text Placeholder 3"/>
          <p:cNvSpPr>
            <a:spLocks noGrp="1"/>
          </p:cNvSpPr>
          <p:nvPr>
            <p:ph type="body" sz="half" idx="2"/>
          </p:nvPr>
        </p:nvSpPr>
        <p:spPr>
          <a:xfrm>
            <a:off x="7527926" y="22901275"/>
            <a:ext cx="23042563" cy="3433763"/>
          </a:xfrm>
          <a:prstGeom prst="rect">
            <a:avLst/>
          </a:prstGeom>
        </p:spPr>
        <p:txBody>
          <a:bodyPr/>
          <a:lstStyle>
            <a:lvl1pPr marL="0" indent="0">
              <a:buNone/>
              <a:defRPr sz="1400"/>
            </a:lvl1pPr>
            <a:lvl2pPr marL="457224" indent="0">
              <a:buNone/>
              <a:defRPr sz="1200"/>
            </a:lvl2pPr>
            <a:lvl3pPr marL="914447" indent="0">
              <a:buNone/>
              <a:defRPr sz="1000"/>
            </a:lvl3pPr>
            <a:lvl4pPr marL="1371671" indent="0">
              <a:buNone/>
              <a:defRPr sz="900"/>
            </a:lvl4pPr>
            <a:lvl5pPr marL="1828895" indent="0">
              <a:buNone/>
              <a:defRPr sz="900"/>
            </a:lvl5pPr>
            <a:lvl6pPr marL="2286118" indent="0">
              <a:buNone/>
              <a:defRPr sz="900"/>
            </a:lvl6pPr>
            <a:lvl7pPr marL="2743342" indent="0">
              <a:buNone/>
              <a:defRPr sz="900"/>
            </a:lvl7pPr>
            <a:lvl8pPr marL="3200567" indent="0">
              <a:buNone/>
              <a:defRPr sz="900"/>
            </a:lvl8pPr>
            <a:lvl9pPr marL="3657790" indent="0">
              <a:buNone/>
              <a:defRPr sz="900"/>
            </a:lvl9pPr>
          </a:lstStyle>
          <a:p>
            <a:pPr lvl="0"/>
            <a:r>
              <a:rPr lang="en-US"/>
              <a:t>Click to edit Master text styles</a:t>
            </a:r>
          </a:p>
        </p:txBody>
      </p:sp>
    </p:spTree>
    <p:extLst>
      <p:ext uri="{BB962C8B-B14F-4D97-AF65-F5344CB8AC3E}">
        <p14:creationId xmlns:p14="http://schemas.microsoft.com/office/powerpoint/2010/main" val="434458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920876" y="1171575"/>
            <a:ext cx="34563050" cy="48768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920876" y="6827838"/>
            <a:ext cx="34563050" cy="1931035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8390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422600" y="2147092"/>
            <a:ext cx="8640762" cy="24966613"/>
          </a:xfrm>
          <a:prstGeom prst="rect">
            <a:avLst/>
          </a:prstGeom>
        </p:spPr>
        <p:txBody>
          <a:bodyPr vert="eaVert"/>
          <a:lstStyle/>
          <a:p>
            <a:endParaRPr lang="en-US"/>
          </a:p>
        </p:txBody>
      </p:sp>
      <p:sp>
        <p:nvSpPr>
          <p:cNvPr id="3" name="Vertical Text Placeholder 2"/>
          <p:cNvSpPr>
            <a:spLocks noGrp="1"/>
          </p:cNvSpPr>
          <p:nvPr>
            <p:ph type="body" orient="vert" idx="1"/>
          </p:nvPr>
        </p:nvSpPr>
        <p:spPr>
          <a:xfrm>
            <a:off x="1676401" y="2147094"/>
            <a:ext cx="25769888" cy="2496661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6784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76087-BF20-4360-9A05-199A20E2930A}"/>
              </a:ext>
            </a:extLst>
          </p:cNvPr>
          <p:cNvSpPr>
            <a:spLocks noGrp="1"/>
          </p:cNvSpPr>
          <p:nvPr>
            <p:ph type="ctrTitle"/>
          </p:nvPr>
        </p:nvSpPr>
        <p:spPr>
          <a:xfrm>
            <a:off x="4800600" y="4789489"/>
            <a:ext cx="28803600" cy="10186987"/>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26D2C6-034E-454A-AF10-FDD11448E729}"/>
              </a:ext>
            </a:extLst>
          </p:cNvPr>
          <p:cNvSpPr>
            <a:spLocks noGrp="1"/>
          </p:cNvSpPr>
          <p:nvPr>
            <p:ph type="subTitle" idx="1"/>
          </p:nvPr>
        </p:nvSpPr>
        <p:spPr>
          <a:xfrm>
            <a:off x="4800600" y="15368588"/>
            <a:ext cx="28803600" cy="7064375"/>
          </a:xfrm>
        </p:spPr>
        <p:txBody>
          <a:bodyPr/>
          <a:lstStyle>
            <a:lvl1pPr marL="0" indent="0" algn="ctr">
              <a:buNone/>
              <a:defRPr sz="2401"/>
            </a:lvl1pPr>
            <a:lvl2pPr marL="457224" indent="0" algn="ctr">
              <a:buNone/>
              <a:defRPr sz="2000"/>
            </a:lvl2pPr>
            <a:lvl3pPr marL="914447" indent="0" algn="ctr">
              <a:buNone/>
              <a:defRPr sz="1800"/>
            </a:lvl3pPr>
            <a:lvl4pPr marL="1371671" indent="0" algn="ctr">
              <a:buNone/>
              <a:defRPr sz="1600"/>
            </a:lvl4pPr>
            <a:lvl5pPr marL="1828895" indent="0" algn="ctr">
              <a:buNone/>
              <a:defRPr sz="1600"/>
            </a:lvl5pPr>
            <a:lvl6pPr marL="2286118" indent="0" algn="ctr">
              <a:buNone/>
              <a:defRPr sz="1600"/>
            </a:lvl6pPr>
            <a:lvl7pPr marL="2743342" indent="0" algn="ctr">
              <a:buNone/>
              <a:defRPr sz="1600"/>
            </a:lvl7pPr>
            <a:lvl8pPr marL="3200567" indent="0" algn="ctr">
              <a:buNone/>
              <a:defRPr sz="1600"/>
            </a:lvl8pPr>
            <a:lvl9pPr marL="365779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AAD635-D50C-4E4F-8ECB-1E25B1C29EEF}"/>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5" name="Footer Placeholder 4">
            <a:extLst>
              <a:ext uri="{FF2B5EF4-FFF2-40B4-BE49-F238E27FC236}">
                <a16:creationId xmlns:a16="http://schemas.microsoft.com/office/drawing/2014/main" id="{FA87F5B8-F51F-464A-9A3D-284DC4B91C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479C016-BECA-4DEC-B1F9-B6F4A3E31E75}"/>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838654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EE1B7-7F4E-4C05-899B-FAC52C8AF2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15BEDF-CF6C-4D0E-8B0E-C65C43533D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C37DB3-242C-4867-928B-0E4AAE7036F0}"/>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5" name="Footer Placeholder 4">
            <a:extLst>
              <a:ext uri="{FF2B5EF4-FFF2-40B4-BE49-F238E27FC236}">
                <a16:creationId xmlns:a16="http://schemas.microsoft.com/office/drawing/2014/main" id="{ED746477-927B-4606-AD6A-0A2C89B11D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1630AE2-DE61-4D2D-9FD2-3736522D0179}"/>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2865720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60DD-23F9-4E68-BFC1-989EBDC42F0D}"/>
              </a:ext>
            </a:extLst>
          </p:cNvPr>
          <p:cNvSpPr>
            <a:spLocks noGrp="1"/>
          </p:cNvSpPr>
          <p:nvPr>
            <p:ph type="title"/>
          </p:nvPr>
        </p:nvSpPr>
        <p:spPr>
          <a:xfrm>
            <a:off x="2620964" y="7294563"/>
            <a:ext cx="33123187" cy="12171362"/>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4D7A52-3A35-42A3-94B8-5F0E676519F6}"/>
              </a:ext>
            </a:extLst>
          </p:cNvPr>
          <p:cNvSpPr>
            <a:spLocks noGrp="1"/>
          </p:cNvSpPr>
          <p:nvPr>
            <p:ph type="body" idx="1"/>
          </p:nvPr>
        </p:nvSpPr>
        <p:spPr>
          <a:xfrm>
            <a:off x="2620964" y="19581813"/>
            <a:ext cx="33123187" cy="6400801"/>
          </a:xfrm>
        </p:spPr>
        <p:txBody>
          <a:bodyPr/>
          <a:lstStyle>
            <a:lvl1pPr marL="0" indent="0">
              <a:buNone/>
              <a:defRPr sz="2401">
                <a:solidFill>
                  <a:schemeClr val="tx1">
                    <a:tint val="75000"/>
                  </a:schemeClr>
                </a:solidFill>
              </a:defRPr>
            </a:lvl1pPr>
            <a:lvl2pPr marL="457224" indent="0">
              <a:buNone/>
              <a:defRPr sz="2000">
                <a:solidFill>
                  <a:schemeClr val="tx1">
                    <a:tint val="75000"/>
                  </a:schemeClr>
                </a:solidFill>
              </a:defRPr>
            </a:lvl2pPr>
            <a:lvl3pPr marL="914447" indent="0">
              <a:buNone/>
              <a:defRPr sz="1800">
                <a:solidFill>
                  <a:schemeClr val="tx1">
                    <a:tint val="75000"/>
                  </a:schemeClr>
                </a:solidFill>
              </a:defRPr>
            </a:lvl3pPr>
            <a:lvl4pPr marL="1371671" indent="0">
              <a:buNone/>
              <a:defRPr sz="1600">
                <a:solidFill>
                  <a:schemeClr val="tx1">
                    <a:tint val="75000"/>
                  </a:schemeClr>
                </a:solidFill>
              </a:defRPr>
            </a:lvl4pPr>
            <a:lvl5pPr marL="1828895" indent="0">
              <a:buNone/>
              <a:defRPr sz="1600">
                <a:solidFill>
                  <a:schemeClr val="tx1">
                    <a:tint val="75000"/>
                  </a:schemeClr>
                </a:solidFill>
              </a:defRPr>
            </a:lvl5pPr>
            <a:lvl6pPr marL="2286118" indent="0">
              <a:buNone/>
              <a:defRPr sz="1600">
                <a:solidFill>
                  <a:schemeClr val="tx1">
                    <a:tint val="75000"/>
                  </a:schemeClr>
                </a:solidFill>
              </a:defRPr>
            </a:lvl6pPr>
            <a:lvl7pPr marL="2743342" indent="0">
              <a:buNone/>
              <a:defRPr sz="1600">
                <a:solidFill>
                  <a:schemeClr val="tx1">
                    <a:tint val="75000"/>
                  </a:schemeClr>
                </a:solidFill>
              </a:defRPr>
            </a:lvl7pPr>
            <a:lvl8pPr marL="3200567" indent="0">
              <a:buNone/>
              <a:defRPr sz="1600">
                <a:solidFill>
                  <a:schemeClr val="tx1">
                    <a:tint val="75000"/>
                  </a:schemeClr>
                </a:solidFill>
              </a:defRPr>
            </a:lvl8pPr>
            <a:lvl9pPr marL="365779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6CD0BB-0542-452C-8E62-5A5633917F0E}"/>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5" name="Footer Placeholder 4">
            <a:extLst>
              <a:ext uri="{FF2B5EF4-FFF2-40B4-BE49-F238E27FC236}">
                <a16:creationId xmlns:a16="http://schemas.microsoft.com/office/drawing/2014/main" id="{A7315D11-9882-4515-916C-29E53E433EF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661379F-8C13-4609-8651-3C4C43228F6C}"/>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2300521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4F8AE-8179-4A89-9745-E291A20AA0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F1EBE4-4FE3-42D2-8212-5DE891B70BF4}"/>
              </a:ext>
            </a:extLst>
          </p:cNvPr>
          <p:cNvSpPr>
            <a:spLocks noGrp="1"/>
          </p:cNvSpPr>
          <p:nvPr>
            <p:ph sz="half" idx="1"/>
          </p:nvPr>
        </p:nvSpPr>
        <p:spPr>
          <a:xfrm>
            <a:off x="2640014" y="7789863"/>
            <a:ext cx="16486187" cy="1856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522E26-F782-4E62-A24C-9210AAFBC6A3}"/>
              </a:ext>
            </a:extLst>
          </p:cNvPr>
          <p:cNvSpPr>
            <a:spLocks noGrp="1"/>
          </p:cNvSpPr>
          <p:nvPr>
            <p:ph sz="half" idx="2"/>
          </p:nvPr>
        </p:nvSpPr>
        <p:spPr>
          <a:xfrm>
            <a:off x="19278600" y="7789863"/>
            <a:ext cx="16486188" cy="1856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86F8F8-9E27-494D-BC8E-DF3C1F41CA50}"/>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6" name="Footer Placeholder 5">
            <a:extLst>
              <a:ext uri="{FF2B5EF4-FFF2-40B4-BE49-F238E27FC236}">
                <a16:creationId xmlns:a16="http://schemas.microsoft.com/office/drawing/2014/main" id="{B05B487F-BBA2-4FF7-8A9E-4D7618F4B12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691624-BAA8-422A-B048-685E56B98819}"/>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3629437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D3F70-3612-4970-BC8C-9E49AD52AC2F}"/>
              </a:ext>
            </a:extLst>
          </p:cNvPr>
          <p:cNvSpPr>
            <a:spLocks noGrp="1"/>
          </p:cNvSpPr>
          <p:nvPr>
            <p:ph type="title"/>
          </p:nvPr>
        </p:nvSpPr>
        <p:spPr>
          <a:xfrm>
            <a:off x="2644776" y="1557339"/>
            <a:ext cx="33124775" cy="56562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E6F3A9-84BE-4EF3-9D73-CA955168BE57}"/>
              </a:ext>
            </a:extLst>
          </p:cNvPr>
          <p:cNvSpPr>
            <a:spLocks noGrp="1"/>
          </p:cNvSpPr>
          <p:nvPr>
            <p:ph type="body" idx="1"/>
          </p:nvPr>
        </p:nvSpPr>
        <p:spPr>
          <a:xfrm>
            <a:off x="2644775" y="7172326"/>
            <a:ext cx="16248063" cy="3516313"/>
          </a:xfrm>
        </p:spPr>
        <p:txBody>
          <a:bodyPr anchor="b"/>
          <a:lstStyle>
            <a:lvl1pPr marL="0" indent="0">
              <a:buNone/>
              <a:defRPr sz="2401" b="1"/>
            </a:lvl1pPr>
            <a:lvl2pPr marL="457224" indent="0">
              <a:buNone/>
              <a:defRPr sz="2000" b="1"/>
            </a:lvl2pPr>
            <a:lvl3pPr marL="914447" indent="0">
              <a:buNone/>
              <a:defRPr sz="1800" b="1"/>
            </a:lvl3pPr>
            <a:lvl4pPr marL="1371671" indent="0">
              <a:buNone/>
              <a:defRPr sz="1600" b="1"/>
            </a:lvl4pPr>
            <a:lvl5pPr marL="1828895" indent="0">
              <a:buNone/>
              <a:defRPr sz="1600" b="1"/>
            </a:lvl5pPr>
            <a:lvl6pPr marL="2286118" indent="0">
              <a:buNone/>
              <a:defRPr sz="1600" b="1"/>
            </a:lvl6pPr>
            <a:lvl7pPr marL="2743342" indent="0">
              <a:buNone/>
              <a:defRPr sz="1600" b="1"/>
            </a:lvl7pPr>
            <a:lvl8pPr marL="3200567" indent="0">
              <a:buNone/>
              <a:defRPr sz="1600" b="1"/>
            </a:lvl8pPr>
            <a:lvl9pPr marL="365779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47B2B7-F030-4C89-8327-745852D0C342}"/>
              </a:ext>
            </a:extLst>
          </p:cNvPr>
          <p:cNvSpPr>
            <a:spLocks noGrp="1"/>
          </p:cNvSpPr>
          <p:nvPr>
            <p:ph sz="half" idx="2"/>
          </p:nvPr>
        </p:nvSpPr>
        <p:spPr>
          <a:xfrm>
            <a:off x="2644775" y="10688638"/>
            <a:ext cx="16248063" cy="15721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B4484B-6EEF-4CF7-9AFC-61E621131DAF}"/>
              </a:ext>
            </a:extLst>
          </p:cNvPr>
          <p:cNvSpPr>
            <a:spLocks noGrp="1"/>
          </p:cNvSpPr>
          <p:nvPr>
            <p:ph type="body" sz="quarter" idx="3"/>
          </p:nvPr>
        </p:nvSpPr>
        <p:spPr>
          <a:xfrm>
            <a:off x="19442114" y="7172326"/>
            <a:ext cx="16327437" cy="3516313"/>
          </a:xfrm>
        </p:spPr>
        <p:txBody>
          <a:bodyPr anchor="b"/>
          <a:lstStyle>
            <a:lvl1pPr marL="0" indent="0">
              <a:buNone/>
              <a:defRPr sz="2401" b="1"/>
            </a:lvl1pPr>
            <a:lvl2pPr marL="457224" indent="0">
              <a:buNone/>
              <a:defRPr sz="2000" b="1"/>
            </a:lvl2pPr>
            <a:lvl3pPr marL="914447" indent="0">
              <a:buNone/>
              <a:defRPr sz="1800" b="1"/>
            </a:lvl3pPr>
            <a:lvl4pPr marL="1371671" indent="0">
              <a:buNone/>
              <a:defRPr sz="1600" b="1"/>
            </a:lvl4pPr>
            <a:lvl5pPr marL="1828895" indent="0">
              <a:buNone/>
              <a:defRPr sz="1600" b="1"/>
            </a:lvl5pPr>
            <a:lvl6pPr marL="2286118" indent="0">
              <a:buNone/>
              <a:defRPr sz="1600" b="1"/>
            </a:lvl6pPr>
            <a:lvl7pPr marL="2743342" indent="0">
              <a:buNone/>
              <a:defRPr sz="1600" b="1"/>
            </a:lvl7pPr>
            <a:lvl8pPr marL="3200567" indent="0">
              <a:buNone/>
              <a:defRPr sz="1600" b="1"/>
            </a:lvl8pPr>
            <a:lvl9pPr marL="365779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14A30D-4A4A-4508-A6A5-A166CCB5755F}"/>
              </a:ext>
            </a:extLst>
          </p:cNvPr>
          <p:cNvSpPr>
            <a:spLocks noGrp="1"/>
          </p:cNvSpPr>
          <p:nvPr>
            <p:ph sz="quarter" idx="4"/>
          </p:nvPr>
        </p:nvSpPr>
        <p:spPr>
          <a:xfrm>
            <a:off x="19442114" y="10688638"/>
            <a:ext cx="16327437" cy="15721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F50F29-68EF-4BA4-A586-6E01FA024E94}"/>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8" name="Footer Placeholder 7">
            <a:extLst>
              <a:ext uri="{FF2B5EF4-FFF2-40B4-BE49-F238E27FC236}">
                <a16:creationId xmlns:a16="http://schemas.microsoft.com/office/drawing/2014/main" id="{FEEEAD42-B914-4F23-9E59-A3ABE65B39D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9CF9C94-F92D-4A43-905C-9A2204BFBD44}"/>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2484518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AEC5C-2133-451E-8A43-9B8277540B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1A6D19-78CD-4FF7-9D56-B8514DB4D77D}"/>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4" name="Footer Placeholder 3">
            <a:extLst>
              <a:ext uri="{FF2B5EF4-FFF2-40B4-BE49-F238E27FC236}">
                <a16:creationId xmlns:a16="http://schemas.microsoft.com/office/drawing/2014/main" id="{C9CBB20D-7230-49E6-8873-7E259A54390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41098F0-F6B5-424A-B840-FEE2F1E08ECC}"/>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30061168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3E9658-E7D7-432A-893E-561FC7AA988C}"/>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3" name="Footer Placeholder 2">
            <a:extLst>
              <a:ext uri="{FF2B5EF4-FFF2-40B4-BE49-F238E27FC236}">
                <a16:creationId xmlns:a16="http://schemas.microsoft.com/office/drawing/2014/main" id="{D5F2C599-7319-4902-A27A-F2621F358B2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4B165FC-8F04-43B1-B482-D5CC8614FA75}"/>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3659896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FE1FC-CFC3-41F9-A24D-E26E2E6C1F15}"/>
              </a:ext>
            </a:extLst>
          </p:cNvPr>
          <p:cNvSpPr>
            <a:spLocks noGrp="1"/>
          </p:cNvSpPr>
          <p:nvPr>
            <p:ph type="title"/>
          </p:nvPr>
        </p:nvSpPr>
        <p:spPr>
          <a:xfrm>
            <a:off x="2644776" y="1951039"/>
            <a:ext cx="12387263" cy="6827837"/>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16F9AD-6847-44EC-93A1-83C3F249107D}"/>
              </a:ext>
            </a:extLst>
          </p:cNvPr>
          <p:cNvSpPr>
            <a:spLocks noGrp="1"/>
          </p:cNvSpPr>
          <p:nvPr>
            <p:ph idx="1"/>
          </p:nvPr>
        </p:nvSpPr>
        <p:spPr>
          <a:xfrm>
            <a:off x="16327438" y="4213225"/>
            <a:ext cx="19442112" cy="20794663"/>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C55C91-531A-4C0A-BDDD-2CB3ECC011D6}"/>
              </a:ext>
            </a:extLst>
          </p:cNvPr>
          <p:cNvSpPr>
            <a:spLocks noGrp="1"/>
          </p:cNvSpPr>
          <p:nvPr>
            <p:ph type="body" sz="half" idx="2"/>
          </p:nvPr>
        </p:nvSpPr>
        <p:spPr>
          <a:xfrm>
            <a:off x="2644776" y="8778876"/>
            <a:ext cx="12387263" cy="16262350"/>
          </a:xfrm>
        </p:spPr>
        <p:txBody>
          <a:bodyPr/>
          <a:lstStyle>
            <a:lvl1pPr marL="0" indent="0">
              <a:buNone/>
              <a:defRPr sz="1600"/>
            </a:lvl1pPr>
            <a:lvl2pPr marL="457224" indent="0">
              <a:buNone/>
              <a:defRPr sz="1400"/>
            </a:lvl2pPr>
            <a:lvl3pPr marL="914447" indent="0">
              <a:buNone/>
              <a:defRPr sz="1200"/>
            </a:lvl3pPr>
            <a:lvl4pPr marL="1371671" indent="0">
              <a:buNone/>
              <a:defRPr sz="1000"/>
            </a:lvl4pPr>
            <a:lvl5pPr marL="1828895" indent="0">
              <a:buNone/>
              <a:defRPr sz="1000"/>
            </a:lvl5pPr>
            <a:lvl6pPr marL="2286118" indent="0">
              <a:buNone/>
              <a:defRPr sz="1000"/>
            </a:lvl6pPr>
            <a:lvl7pPr marL="2743342" indent="0">
              <a:buNone/>
              <a:defRPr sz="1000"/>
            </a:lvl7pPr>
            <a:lvl8pPr marL="3200567" indent="0">
              <a:buNone/>
              <a:defRPr sz="1000"/>
            </a:lvl8pPr>
            <a:lvl9pPr marL="365779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6C9D61-2587-40B1-9658-EDC87A4760B3}"/>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6" name="Footer Placeholder 5">
            <a:extLst>
              <a:ext uri="{FF2B5EF4-FFF2-40B4-BE49-F238E27FC236}">
                <a16:creationId xmlns:a16="http://schemas.microsoft.com/office/drawing/2014/main" id="{42A244FB-867B-44CF-A475-088A8BCD928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27A561-05F6-45E8-91DF-F439502E8239}"/>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15092052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0FE2F-CF8A-4EC9-AA8D-84544D3B9672}"/>
              </a:ext>
            </a:extLst>
          </p:cNvPr>
          <p:cNvSpPr>
            <a:spLocks noGrp="1"/>
          </p:cNvSpPr>
          <p:nvPr>
            <p:ph type="title"/>
          </p:nvPr>
        </p:nvSpPr>
        <p:spPr>
          <a:xfrm>
            <a:off x="2644776" y="1951039"/>
            <a:ext cx="12387263" cy="6827837"/>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DDFF74-F644-4C9C-8CC7-183FB2D38473}"/>
              </a:ext>
            </a:extLst>
          </p:cNvPr>
          <p:cNvSpPr>
            <a:spLocks noGrp="1"/>
          </p:cNvSpPr>
          <p:nvPr>
            <p:ph type="pic" idx="1"/>
          </p:nvPr>
        </p:nvSpPr>
        <p:spPr>
          <a:xfrm>
            <a:off x="16327438" y="4213225"/>
            <a:ext cx="19442112" cy="20794663"/>
          </a:xfrm>
        </p:spPr>
        <p:txBody>
          <a:bodyPr/>
          <a:lstStyle>
            <a:lvl1pPr marL="0" indent="0">
              <a:buNone/>
              <a:defRPr sz="3200"/>
            </a:lvl1pPr>
            <a:lvl2pPr marL="457224" indent="0">
              <a:buNone/>
              <a:defRPr sz="2800"/>
            </a:lvl2pPr>
            <a:lvl3pPr marL="914447" indent="0">
              <a:buNone/>
              <a:defRPr sz="2401"/>
            </a:lvl3pPr>
            <a:lvl4pPr marL="1371671" indent="0">
              <a:buNone/>
              <a:defRPr sz="2000"/>
            </a:lvl4pPr>
            <a:lvl5pPr marL="1828895" indent="0">
              <a:buNone/>
              <a:defRPr sz="2000"/>
            </a:lvl5pPr>
            <a:lvl6pPr marL="2286118" indent="0">
              <a:buNone/>
              <a:defRPr sz="2000"/>
            </a:lvl6pPr>
            <a:lvl7pPr marL="2743342" indent="0">
              <a:buNone/>
              <a:defRPr sz="2000"/>
            </a:lvl7pPr>
            <a:lvl8pPr marL="3200567" indent="0">
              <a:buNone/>
              <a:defRPr sz="2000"/>
            </a:lvl8pPr>
            <a:lvl9pPr marL="3657790" indent="0">
              <a:buNone/>
              <a:defRPr sz="2000"/>
            </a:lvl9pPr>
          </a:lstStyle>
          <a:p>
            <a:endParaRPr lang="en-US" dirty="0"/>
          </a:p>
        </p:txBody>
      </p:sp>
      <p:sp>
        <p:nvSpPr>
          <p:cNvPr id="4" name="Text Placeholder 3">
            <a:extLst>
              <a:ext uri="{FF2B5EF4-FFF2-40B4-BE49-F238E27FC236}">
                <a16:creationId xmlns:a16="http://schemas.microsoft.com/office/drawing/2014/main" id="{FC1F3934-88EB-4A7C-B225-BAF7842908EC}"/>
              </a:ext>
            </a:extLst>
          </p:cNvPr>
          <p:cNvSpPr>
            <a:spLocks noGrp="1"/>
          </p:cNvSpPr>
          <p:nvPr>
            <p:ph type="body" sz="half" idx="2"/>
          </p:nvPr>
        </p:nvSpPr>
        <p:spPr>
          <a:xfrm>
            <a:off x="2644776" y="8778876"/>
            <a:ext cx="12387263" cy="16262350"/>
          </a:xfrm>
        </p:spPr>
        <p:txBody>
          <a:bodyPr/>
          <a:lstStyle>
            <a:lvl1pPr marL="0" indent="0">
              <a:buNone/>
              <a:defRPr sz="1600"/>
            </a:lvl1pPr>
            <a:lvl2pPr marL="457224" indent="0">
              <a:buNone/>
              <a:defRPr sz="1400"/>
            </a:lvl2pPr>
            <a:lvl3pPr marL="914447" indent="0">
              <a:buNone/>
              <a:defRPr sz="1200"/>
            </a:lvl3pPr>
            <a:lvl4pPr marL="1371671" indent="0">
              <a:buNone/>
              <a:defRPr sz="1000"/>
            </a:lvl4pPr>
            <a:lvl5pPr marL="1828895" indent="0">
              <a:buNone/>
              <a:defRPr sz="1000"/>
            </a:lvl5pPr>
            <a:lvl6pPr marL="2286118" indent="0">
              <a:buNone/>
              <a:defRPr sz="1000"/>
            </a:lvl6pPr>
            <a:lvl7pPr marL="2743342" indent="0">
              <a:buNone/>
              <a:defRPr sz="1000"/>
            </a:lvl7pPr>
            <a:lvl8pPr marL="3200567" indent="0">
              <a:buNone/>
              <a:defRPr sz="1000"/>
            </a:lvl8pPr>
            <a:lvl9pPr marL="365779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DF362D-A7ED-46D7-8265-0D54215DC12E}"/>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6" name="Footer Placeholder 5">
            <a:extLst>
              <a:ext uri="{FF2B5EF4-FFF2-40B4-BE49-F238E27FC236}">
                <a16:creationId xmlns:a16="http://schemas.microsoft.com/office/drawing/2014/main" id="{484905B1-1E95-48C9-AB32-201DFA425DF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DC97A8C-801C-44DA-948C-0A960E33FEC6}"/>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3601946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89390-4214-48AB-9BA6-60B29042F8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795A76-FFF3-43C5-92C7-63B82D1D2B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E09C7B-DE61-46EE-B355-6B303429A0C5}"/>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5" name="Footer Placeholder 4">
            <a:extLst>
              <a:ext uri="{FF2B5EF4-FFF2-40B4-BE49-F238E27FC236}">
                <a16:creationId xmlns:a16="http://schemas.microsoft.com/office/drawing/2014/main" id="{ED58A9AC-0FCB-41C3-8C27-98C09E25D2A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300DDB-3564-419A-9AB1-FCF87AF05563}"/>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2005089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919D42-BEA4-4F2C-838D-F4950976DB79}"/>
              </a:ext>
            </a:extLst>
          </p:cNvPr>
          <p:cNvSpPr>
            <a:spLocks noGrp="1"/>
          </p:cNvSpPr>
          <p:nvPr>
            <p:ph type="title" orient="vert"/>
          </p:nvPr>
        </p:nvSpPr>
        <p:spPr>
          <a:xfrm>
            <a:off x="27484389" y="1557339"/>
            <a:ext cx="8280400" cy="2479833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5554D1-152B-4BC7-AB89-1BC7B2999971}"/>
              </a:ext>
            </a:extLst>
          </p:cNvPr>
          <p:cNvSpPr>
            <a:spLocks noGrp="1"/>
          </p:cNvSpPr>
          <p:nvPr>
            <p:ph type="body" orient="vert" idx="1"/>
          </p:nvPr>
        </p:nvSpPr>
        <p:spPr>
          <a:xfrm>
            <a:off x="2640014" y="1557339"/>
            <a:ext cx="24691975" cy="247983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3B2B6D-886E-4EAC-8A2F-A5C6CBE3EE67}"/>
              </a:ext>
            </a:extLst>
          </p:cNvPr>
          <p:cNvSpPr>
            <a:spLocks noGrp="1"/>
          </p:cNvSpPr>
          <p:nvPr>
            <p:ph type="dt" sz="half" idx="10"/>
          </p:nvPr>
        </p:nvSpPr>
        <p:spPr/>
        <p:txBody>
          <a:bodyPr/>
          <a:lstStyle/>
          <a:p>
            <a:fld id="{26768CF1-0C7F-41B2-B854-7F85DE11921B}" type="datetimeFigureOut">
              <a:rPr lang="en-US" smtClean="0"/>
              <a:t>10/23/2020</a:t>
            </a:fld>
            <a:endParaRPr lang="en-US" dirty="0"/>
          </a:p>
        </p:txBody>
      </p:sp>
      <p:sp>
        <p:nvSpPr>
          <p:cNvPr id="5" name="Footer Placeholder 4">
            <a:extLst>
              <a:ext uri="{FF2B5EF4-FFF2-40B4-BE49-F238E27FC236}">
                <a16:creationId xmlns:a16="http://schemas.microsoft.com/office/drawing/2014/main" id="{00D2808C-5E18-4ACD-8CB5-674A4A0745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8694DE-4FCC-4AB0-903A-2DDC2B7AAFFA}"/>
              </a:ext>
            </a:extLst>
          </p:cNvPr>
          <p:cNvSpPr>
            <a:spLocks noGrp="1"/>
          </p:cNvSpPr>
          <p:nvPr>
            <p:ph type="sldNum" sz="quarter" idx="12"/>
          </p:nvPr>
        </p:nvSpPr>
        <p:spPr/>
        <p:txBody>
          <a:bodyPr/>
          <a:lstStyle/>
          <a:p>
            <a:fld id="{281C7993-4AEC-465F-A315-CE71D8AA0237}" type="slidenum">
              <a:rPr lang="en-US" smtClean="0"/>
              <a:t>‹#›</a:t>
            </a:fld>
            <a:endParaRPr lang="en-US" dirty="0"/>
          </a:p>
        </p:txBody>
      </p:sp>
    </p:spTree>
    <p:extLst>
      <p:ext uri="{BB962C8B-B14F-4D97-AF65-F5344CB8AC3E}">
        <p14:creationId xmlns:p14="http://schemas.microsoft.com/office/powerpoint/2010/main" val="710163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1031" name="Rectangle 7">
            <a:extLst>
              <a:ext uri="{FF2B5EF4-FFF2-40B4-BE49-F238E27FC236}">
                <a16:creationId xmlns:a16="http://schemas.microsoft.com/office/drawing/2014/main" id="{86DCAE1B-083C-4EDE-95DE-C7543FE6C0DD}"/>
              </a:ext>
            </a:extLst>
          </p:cNvPr>
          <p:cNvSpPr>
            <a:spLocks noChangeArrowheads="1"/>
          </p:cNvSpPr>
          <p:nvPr userDrawn="1"/>
        </p:nvSpPr>
        <p:spPr bwMode="auto">
          <a:xfrm>
            <a:off x="0" y="0"/>
            <a:ext cx="38404800" cy="29260800"/>
          </a:xfrm>
          <a:prstGeom prst="rect">
            <a:avLst/>
          </a:prstGeom>
          <a:solidFill>
            <a:schemeClr val="tx1"/>
          </a:solidFill>
          <a:ln w="9525">
            <a:noFill/>
            <a:miter lim="800000"/>
            <a:headEnd/>
            <a:tailEnd/>
          </a:ln>
        </p:spPr>
        <p:txBody>
          <a:bodyPr wrap="none" anchor="ctr"/>
          <a:lstStyle/>
          <a:p>
            <a:pPr>
              <a:defRPr/>
            </a:pPr>
            <a:endParaRPr lang="en-US" sz="2401" dirty="0">
              <a:latin typeface="Arial" charset="0"/>
            </a:endParaRPr>
          </a:p>
        </p:txBody>
      </p:sp>
      <p:sp>
        <p:nvSpPr>
          <p:cNvPr id="1043" name="Rectangle 19">
            <a:extLst>
              <a:ext uri="{FF2B5EF4-FFF2-40B4-BE49-F238E27FC236}">
                <a16:creationId xmlns:a16="http://schemas.microsoft.com/office/drawing/2014/main" id="{5060A137-45C6-44A5-B9E7-F669E868BB6E}"/>
              </a:ext>
            </a:extLst>
          </p:cNvPr>
          <p:cNvSpPr>
            <a:spLocks noChangeArrowheads="1"/>
          </p:cNvSpPr>
          <p:nvPr userDrawn="1"/>
        </p:nvSpPr>
        <p:spPr bwMode="auto">
          <a:xfrm>
            <a:off x="1752601" y="2819401"/>
            <a:ext cx="8704242" cy="584775"/>
          </a:xfrm>
          <a:prstGeom prst="rect">
            <a:avLst/>
          </a:prstGeom>
          <a:noFill/>
          <a:ln w="9525">
            <a:noFill/>
            <a:miter lim="800000"/>
            <a:headEnd/>
            <a:tailEnd/>
          </a:ln>
        </p:spPr>
        <p:txBody>
          <a:bodyPr wrap="none">
            <a:spAutoFit/>
          </a:bodyPr>
          <a:lstStyle/>
          <a:p>
            <a:pPr>
              <a:defRPr/>
            </a:pPr>
            <a:r>
              <a:rPr lang="en-US" sz="3200" dirty="0">
                <a:solidFill>
                  <a:schemeClr val="bg1"/>
                </a:solidFill>
                <a:latin typeface="Arial" charset="0"/>
              </a:rPr>
              <a:t>National Aeronautics and Space Administration</a:t>
            </a:r>
          </a:p>
        </p:txBody>
      </p:sp>
      <p:pic>
        <p:nvPicPr>
          <p:cNvPr id="1028" name="Picture 20" descr="NASA_Logo_PostersSession1">
            <a:extLst>
              <a:ext uri="{FF2B5EF4-FFF2-40B4-BE49-F238E27FC236}">
                <a16:creationId xmlns:a16="http://schemas.microsoft.com/office/drawing/2014/main" id="{FABB4530-FC04-4FFF-9DFF-B39A06A9EB7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3985200" y="15240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2" name="Text Box 18">
            <a:extLst>
              <a:ext uri="{FF2B5EF4-FFF2-40B4-BE49-F238E27FC236}">
                <a16:creationId xmlns:a16="http://schemas.microsoft.com/office/drawing/2014/main" id="{7B8C86D7-5AD5-4938-95B8-C556358C78DE}"/>
              </a:ext>
            </a:extLst>
          </p:cNvPr>
          <p:cNvSpPr txBox="1">
            <a:spLocks noChangeArrowheads="1"/>
          </p:cNvSpPr>
          <p:nvPr userDrawn="1"/>
        </p:nvSpPr>
        <p:spPr bwMode="auto">
          <a:xfrm>
            <a:off x="1905000" y="26700165"/>
            <a:ext cx="3124200" cy="594057"/>
          </a:xfrm>
          <a:prstGeom prst="rect">
            <a:avLst/>
          </a:prstGeom>
          <a:noFill/>
          <a:ln w="9525">
            <a:noFill/>
            <a:miter lim="800000"/>
            <a:headEnd/>
            <a:tailEnd/>
          </a:ln>
        </p:spPr>
        <p:txBody>
          <a:bodyPr>
            <a:spAutoFit/>
          </a:bodyPr>
          <a:lstStyle/>
          <a:p>
            <a:pPr>
              <a:spcBef>
                <a:spcPct val="50000"/>
              </a:spcBef>
              <a:defRPr/>
            </a:pPr>
            <a:r>
              <a:rPr lang="en-US" sz="3200" dirty="0">
                <a:solidFill>
                  <a:schemeClr val="bg1"/>
                </a:solidFill>
                <a:latin typeface="Arial" charset="0"/>
              </a:rPr>
              <a:t>www.nasa.gov</a:t>
            </a:r>
            <a:endParaRPr lang="en-US" sz="2401" dirty="0">
              <a:solidFill>
                <a:schemeClr val="bg1"/>
              </a:solidFill>
              <a:latin typeface="Arial"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867350" rtl="0" eaLnBrk="0" fontAlgn="base" hangingPunct="0">
        <a:spcBef>
          <a:spcPct val="0"/>
        </a:spcBef>
        <a:spcAft>
          <a:spcPct val="0"/>
        </a:spcAft>
        <a:defRPr sz="18601">
          <a:solidFill>
            <a:schemeClr val="tx2"/>
          </a:solidFill>
          <a:latin typeface="+mj-lt"/>
          <a:ea typeface="+mj-ea"/>
          <a:cs typeface="+mj-cs"/>
        </a:defRPr>
      </a:lvl1pPr>
      <a:lvl2pPr algn="ctr" defTabSz="3867350" rtl="0" eaLnBrk="0" fontAlgn="base" hangingPunct="0">
        <a:spcBef>
          <a:spcPct val="0"/>
        </a:spcBef>
        <a:spcAft>
          <a:spcPct val="0"/>
        </a:spcAft>
        <a:defRPr sz="18601">
          <a:solidFill>
            <a:schemeClr val="tx2"/>
          </a:solidFill>
          <a:latin typeface="Arial" charset="0"/>
          <a:ea typeface="ヒラギノ角ゴ Pro W3" pitchFamily="-80" charset="-128"/>
        </a:defRPr>
      </a:lvl2pPr>
      <a:lvl3pPr algn="ctr" defTabSz="3867350" rtl="0" eaLnBrk="0" fontAlgn="base" hangingPunct="0">
        <a:spcBef>
          <a:spcPct val="0"/>
        </a:spcBef>
        <a:spcAft>
          <a:spcPct val="0"/>
        </a:spcAft>
        <a:defRPr sz="18601">
          <a:solidFill>
            <a:schemeClr val="tx2"/>
          </a:solidFill>
          <a:latin typeface="Arial" charset="0"/>
          <a:ea typeface="ヒラギノ角ゴ Pro W3" pitchFamily="-80" charset="-128"/>
        </a:defRPr>
      </a:lvl3pPr>
      <a:lvl4pPr algn="ctr" defTabSz="3867350" rtl="0" eaLnBrk="0" fontAlgn="base" hangingPunct="0">
        <a:spcBef>
          <a:spcPct val="0"/>
        </a:spcBef>
        <a:spcAft>
          <a:spcPct val="0"/>
        </a:spcAft>
        <a:defRPr sz="18601">
          <a:solidFill>
            <a:schemeClr val="tx2"/>
          </a:solidFill>
          <a:latin typeface="Arial" charset="0"/>
          <a:ea typeface="ヒラギノ角ゴ Pro W3" pitchFamily="-80" charset="-128"/>
        </a:defRPr>
      </a:lvl4pPr>
      <a:lvl5pPr algn="ctr" defTabSz="3867350" rtl="0" eaLnBrk="0" fontAlgn="base" hangingPunct="0">
        <a:spcBef>
          <a:spcPct val="0"/>
        </a:spcBef>
        <a:spcAft>
          <a:spcPct val="0"/>
        </a:spcAft>
        <a:defRPr sz="18601">
          <a:solidFill>
            <a:schemeClr val="tx2"/>
          </a:solidFill>
          <a:latin typeface="Arial" charset="0"/>
          <a:ea typeface="ヒラギノ角ゴ Pro W3" pitchFamily="-80" charset="-128"/>
        </a:defRPr>
      </a:lvl5pPr>
      <a:lvl6pPr marL="457224" algn="ctr" defTabSz="3867350" rtl="0" fontAlgn="base">
        <a:spcBef>
          <a:spcPct val="0"/>
        </a:spcBef>
        <a:spcAft>
          <a:spcPct val="0"/>
        </a:spcAft>
        <a:defRPr sz="18601">
          <a:solidFill>
            <a:schemeClr val="tx2"/>
          </a:solidFill>
          <a:latin typeface="Arial" charset="0"/>
          <a:ea typeface="ヒラギノ角ゴ Pro W3" pitchFamily="-80" charset="-128"/>
        </a:defRPr>
      </a:lvl6pPr>
      <a:lvl7pPr marL="914447" algn="ctr" defTabSz="3867350" rtl="0" fontAlgn="base">
        <a:spcBef>
          <a:spcPct val="0"/>
        </a:spcBef>
        <a:spcAft>
          <a:spcPct val="0"/>
        </a:spcAft>
        <a:defRPr sz="18601">
          <a:solidFill>
            <a:schemeClr val="tx2"/>
          </a:solidFill>
          <a:latin typeface="Arial" charset="0"/>
          <a:ea typeface="ヒラギノ角ゴ Pro W3" pitchFamily="-80" charset="-128"/>
        </a:defRPr>
      </a:lvl7pPr>
      <a:lvl8pPr marL="1371671" algn="ctr" defTabSz="3867350" rtl="0" fontAlgn="base">
        <a:spcBef>
          <a:spcPct val="0"/>
        </a:spcBef>
        <a:spcAft>
          <a:spcPct val="0"/>
        </a:spcAft>
        <a:defRPr sz="18601">
          <a:solidFill>
            <a:schemeClr val="tx2"/>
          </a:solidFill>
          <a:latin typeface="Arial" charset="0"/>
          <a:ea typeface="ヒラギノ角ゴ Pro W3" pitchFamily="-80" charset="-128"/>
        </a:defRPr>
      </a:lvl8pPr>
      <a:lvl9pPr marL="1828895" algn="ctr" defTabSz="3867350" rtl="0" fontAlgn="base">
        <a:spcBef>
          <a:spcPct val="0"/>
        </a:spcBef>
        <a:spcAft>
          <a:spcPct val="0"/>
        </a:spcAft>
        <a:defRPr sz="18601">
          <a:solidFill>
            <a:schemeClr val="tx2"/>
          </a:solidFill>
          <a:latin typeface="Arial" charset="0"/>
          <a:ea typeface="ヒラギノ角ゴ Pro W3" pitchFamily="-80" charset="-128"/>
        </a:defRPr>
      </a:lvl9pPr>
    </p:titleStyle>
    <p:bodyStyle>
      <a:lvl1pPr marL="1449464" indent="-1449464" algn="l" defTabSz="3867350" rtl="0" eaLnBrk="0" fontAlgn="base" hangingPunct="0">
        <a:spcBef>
          <a:spcPct val="20000"/>
        </a:spcBef>
        <a:spcAft>
          <a:spcPct val="0"/>
        </a:spcAft>
        <a:buChar char="•"/>
        <a:defRPr sz="13500">
          <a:solidFill>
            <a:schemeClr val="tx1"/>
          </a:solidFill>
          <a:latin typeface="+mn-lt"/>
          <a:ea typeface="+mn-ea"/>
          <a:cs typeface="+mn-cs"/>
        </a:defRPr>
      </a:lvl1pPr>
      <a:lvl2pPr marL="3141826" indent="-1208151" algn="l" defTabSz="3867350" rtl="0" eaLnBrk="0" fontAlgn="base" hangingPunct="0">
        <a:spcBef>
          <a:spcPct val="20000"/>
        </a:spcBef>
        <a:spcAft>
          <a:spcPct val="0"/>
        </a:spcAft>
        <a:buChar char="–"/>
        <a:defRPr sz="11801">
          <a:solidFill>
            <a:schemeClr val="tx1"/>
          </a:solidFill>
          <a:latin typeface="+mn-lt"/>
          <a:ea typeface="+mn-ea"/>
        </a:defRPr>
      </a:lvl2pPr>
      <a:lvl3pPr marL="4834190" indent="-966838" algn="l" defTabSz="3867350" rtl="0" eaLnBrk="0" fontAlgn="base" hangingPunct="0">
        <a:spcBef>
          <a:spcPct val="20000"/>
        </a:spcBef>
        <a:spcAft>
          <a:spcPct val="0"/>
        </a:spcAft>
        <a:buChar char="•"/>
        <a:defRPr sz="10100">
          <a:solidFill>
            <a:schemeClr val="tx1"/>
          </a:solidFill>
          <a:latin typeface="+mn-lt"/>
          <a:ea typeface="+mn-ea"/>
        </a:defRPr>
      </a:lvl3pPr>
      <a:lvl4pPr marL="6766277" indent="-966838" algn="l" defTabSz="3867350" rtl="0" eaLnBrk="0" fontAlgn="base" hangingPunct="0">
        <a:spcBef>
          <a:spcPct val="20000"/>
        </a:spcBef>
        <a:spcAft>
          <a:spcPct val="0"/>
        </a:spcAft>
        <a:buChar char="–"/>
        <a:defRPr sz="8500">
          <a:solidFill>
            <a:schemeClr val="tx1"/>
          </a:solidFill>
          <a:latin typeface="+mn-lt"/>
          <a:ea typeface="+mn-ea"/>
        </a:defRPr>
      </a:lvl4pPr>
      <a:lvl5pPr marL="8699952" indent="-966838" algn="l" defTabSz="3867350" rtl="0" eaLnBrk="0" fontAlgn="base" hangingPunct="0">
        <a:spcBef>
          <a:spcPct val="20000"/>
        </a:spcBef>
        <a:spcAft>
          <a:spcPct val="0"/>
        </a:spcAft>
        <a:buChar char="»"/>
        <a:defRPr sz="8500">
          <a:solidFill>
            <a:schemeClr val="tx1"/>
          </a:solidFill>
          <a:latin typeface="+mn-lt"/>
          <a:ea typeface="+mn-ea"/>
        </a:defRPr>
      </a:lvl5pPr>
      <a:lvl6pPr marL="9157175" indent="-966838" algn="l" defTabSz="3867350" rtl="0" fontAlgn="base">
        <a:spcBef>
          <a:spcPct val="20000"/>
        </a:spcBef>
        <a:spcAft>
          <a:spcPct val="0"/>
        </a:spcAft>
        <a:buChar char="»"/>
        <a:defRPr sz="8500">
          <a:solidFill>
            <a:schemeClr val="tx1"/>
          </a:solidFill>
          <a:latin typeface="+mn-lt"/>
          <a:ea typeface="+mn-ea"/>
        </a:defRPr>
      </a:lvl6pPr>
      <a:lvl7pPr marL="9614399" indent="-966838" algn="l" defTabSz="3867350" rtl="0" fontAlgn="base">
        <a:spcBef>
          <a:spcPct val="20000"/>
        </a:spcBef>
        <a:spcAft>
          <a:spcPct val="0"/>
        </a:spcAft>
        <a:buChar char="»"/>
        <a:defRPr sz="8500">
          <a:solidFill>
            <a:schemeClr val="tx1"/>
          </a:solidFill>
          <a:latin typeface="+mn-lt"/>
          <a:ea typeface="+mn-ea"/>
        </a:defRPr>
      </a:lvl7pPr>
      <a:lvl8pPr marL="10071623" indent="-966838" algn="l" defTabSz="3867350" rtl="0" fontAlgn="base">
        <a:spcBef>
          <a:spcPct val="20000"/>
        </a:spcBef>
        <a:spcAft>
          <a:spcPct val="0"/>
        </a:spcAft>
        <a:buChar char="»"/>
        <a:defRPr sz="8500">
          <a:solidFill>
            <a:schemeClr val="tx1"/>
          </a:solidFill>
          <a:latin typeface="+mn-lt"/>
          <a:ea typeface="+mn-ea"/>
        </a:defRPr>
      </a:lvl8pPr>
      <a:lvl9pPr marL="10528848" indent="-966838" algn="l" defTabSz="3867350" rtl="0" fontAlgn="base">
        <a:spcBef>
          <a:spcPct val="20000"/>
        </a:spcBef>
        <a:spcAft>
          <a:spcPct val="0"/>
        </a:spcAft>
        <a:buChar char="»"/>
        <a:defRPr sz="8500">
          <a:solidFill>
            <a:schemeClr val="tx1"/>
          </a:solidFill>
          <a:latin typeface="+mn-lt"/>
          <a:ea typeface="+mn-ea"/>
        </a:defRPr>
      </a:lvl9pPr>
    </p:bodyStyle>
    <p:otherStyle>
      <a:defPPr>
        <a:defRPr lang="en-US"/>
      </a:defPPr>
      <a:lvl1pPr marL="0" algn="l" defTabSz="914447" rtl="0" eaLnBrk="1" latinLnBrk="0" hangingPunct="1">
        <a:defRPr sz="1800" kern="1200">
          <a:solidFill>
            <a:schemeClr val="tx1"/>
          </a:solidFill>
          <a:latin typeface="+mn-lt"/>
          <a:ea typeface="+mn-ea"/>
          <a:cs typeface="+mn-cs"/>
        </a:defRPr>
      </a:lvl1pPr>
      <a:lvl2pPr marL="457224" algn="l" defTabSz="914447" rtl="0" eaLnBrk="1" latinLnBrk="0" hangingPunct="1">
        <a:defRPr sz="1800" kern="1200">
          <a:solidFill>
            <a:schemeClr val="tx1"/>
          </a:solidFill>
          <a:latin typeface="+mn-lt"/>
          <a:ea typeface="+mn-ea"/>
          <a:cs typeface="+mn-cs"/>
        </a:defRPr>
      </a:lvl2pPr>
      <a:lvl3pPr marL="914447" algn="l" defTabSz="914447" rtl="0" eaLnBrk="1" latinLnBrk="0" hangingPunct="1">
        <a:defRPr sz="1800" kern="1200">
          <a:solidFill>
            <a:schemeClr val="tx1"/>
          </a:solidFill>
          <a:latin typeface="+mn-lt"/>
          <a:ea typeface="+mn-ea"/>
          <a:cs typeface="+mn-cs"/>
        </a:defRPr>
      </a:lvl3pPr>
      <a:lvl4pPr marL="1371671" algn="l" defTabSz="914447" rtl="0" eaLnBrk="1" latinLnBrk="0" hangingPunct="1">
        <a:defRPr sz="1800" kern="1200">
          <a:solidFill>
            <a:schemeClr val="tx1"/>
          </a:solidFill>
          <a:latin typeface="+mn-lt"/>
          <a:ea typeface="+mn-ea"/>
          <a:cs typeface="+mn-cs"/>
        </a:defRPr>
      </a:lvl4pPr>
      <a:lvl5pPr marL="1828895" algn="l" defTabSz="914447" rtl="0" eaLnBrk="1" latinLnBrk="0" hangingPunct="1">
        <a:defRPr sz="1800" kern="1200">
          <a:solidFill>
            <a:schemeClr val="tx1"/>
          </a:solidFill>
          <a:latin typeface="+mn-lt"/>
          <a:ea typeface="+mn-ea"/>
          <a:cs typeface="+mn-cs"/>
        </a:defRPr>
      </a:lvl5pPr>
      <a:lvl6pPr marL="2286118" algn="l" defTabSz="914447" rtl="0" eaLnBrk="1" latinLnBrk="0" hangingPunct="1">
        <a:defRPr sz="1800" kern="1200">
          <a:solidFill>
            <a:schemeClr val="tx1"/>
          </a:solidFill>
          <a:latin typeface="+mn-lt"/>
          <a:ea typeface="+mn-ea"/>
          <a:cs typeface="+mn-cs"/>
        </a:defRPr>
      </a:lvl6pPr>
      <a:lvl7pPr marL="2743342" algn="l" defTabSz="914447" rtl="0" eaLnBrk="1" latinLnBrk="0" hangingPunct="1">
        <a:defRPr sz="1800" kern="1200">
          <a:solidFill>
            <a:schemeClr val="tx1"/>
          </a:solidFill>
          <a:latin typeface="+mn-lt"/>
          <a:ea typeface="+mn-ea"/>
          <a:cs typeface="+mn-cs"/>
        </a:defRPr>
      </a:lvl7pPr>
      <a:lvl8pPr marL="3200567" algn="l" defTabSz="914447" rtl="0" eaLnBrk="1" latinLnBrk="0" hangingPunct="1">
        <a:defRPr sz="1800" kern="1200">
          <a:solidFill>
            <a:schemeClr val="tx1"/>
          </a:solidFill>
          <a:latin typeface="+mn-lt"/>
          <a:ea typeface="+mn-ea"/>
          <a:cs typeface="+mn-cs"/>
        </a:defRPr>
      </a:lvl8pPr>
      <a:lvl9pPr marL="3657790" algn="l" defTabSz="91444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1E31B9-2191-4640-AD63-4DCA79F6D39F}"/>
              </a:ext>
            </a:extLst>
          </p:cNvPr>
          <p:cNvSpPr>
            <a:spLocks noGrp="1"/>
          </p:cNvSpPr>
          <p:nvPr>
            <p:ph type="title"/>
          </p:nvPr>
        </p:nvSpPr>
        <p:spPr>
          <a:xfrm>
            <a:off x="2640014" y="1557339"/>
            <a:ext cx="33124775" cy="565626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C7D4B8-73C6-483C-BC9D-D704713C0F4D}"/>
              </a:ext>
            </a:extLst>
          </p:cNvPr>
          <p:cNvSpPr>
            <a:spLocks noGrp="1"/>
          </p:cNvSpPr>
          <p:nvPr>
            <p:ph type="body" idx="1"/>
          </p:nvPr>
        </p:nvSpPr>
        <p:spPr>
          <a:xfrm>
            <a:off x="2640014" y="7789863"/>
            <a:ext cx="33124775" cy="185658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03B286-F570-4E84-9D27-688A9BB76F92}"/>
              </a:ext>
            </a:extLst>
          </p:cNvPr>
          <p:cNvSpPr>
            <a:spLocks noGrp="1"/>
          </p:cNvSpPr>
          <p:nvPr>
            <p:ph type="dt" sz="half" idx="2"/>
          </p:nvPr>
        </p:nvSpPr>
        <p:spPr>
          <a:xfrm>
            <a:off x="2640013" y="27120851"/>
            <a:ext cx="8640762" cy="1557338"/>
          </a:xfrm>
          <a:prstGeom prst="rect">
            <a:avLst/>
          </a:prstGeom>
        </p:spPr>
        <p:txBody>
          <a:bodyPr vert="horz" lIns="91440" tIns="45720" rIns="91440" bIns="45720" rtlCol="0" anchor="ctr"/>
          <a:lstStyle>
            <a:lvl1pPr algn="l">
              <a:defRPr sz="1200">
                <a:solidFill>
                  <a:schemeClr val="tx1">
                    <a:tint val="75000"/>
                  </a:schemeClr>
                </a:solidFill>
              </a:defRPr>
            </a:lvl1pPr>
          </a:lstStyle>
          <a:p>
            <a:fld id="{26768CF1-0C7F-41B2-B854-7F85DE11921B}" type="datetimeFigureOut">
              <a:rPr lang="en-US" smtClean="0"/>
              <a:t>10/23/2020</a:t>
            </a:fld>
            <a:endParaRPr lang="en-US" dirty="0"/>
          </a:p>
        </p:txBody>
      </p:sp>
      <p:sp>
        <p:nvSpPr>
          <p:cNvPr id="5" name="Footer Placeholder 4">
            <a:extLst>
              <a:ext uri="{FF2B5EF4-FFF2-40B4-BE49-F238E27FC236}">
                <a16:creationId xmlns:a16="http://schemas.microsoft.com/office/drawing/2014/main" id="{AF3CE8D4-1A5D-43D5-B5EA-17CA8E053B3A}"/>
              </a:ext>
            </a:extLst>
          </p:cNvPr>
          <p:cNvSpPr>
            <a:spLocks noGrp="1"/>
          </p:cNvSpPr>
          <p:nvPr>
            <p:ph type="ftr" sz="quarter" idx="3"/>
          </p:nvPr>
        </p:nvSpPr>
        <p:spPr>
          <a:xfrm>
            <a:off x="12722226" y="27120851"/>
            <a:ext cx="12960350" cy="15573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350D2FB-7FA8-446C-92C8-1C4A361A7CBD}"/>
              </a:ext>
            </a:extLst>
          </p:cNvPr>
          <p:cNvSpPr>
            <a:spLocks noGrp="1"/>
          </p:cNvSpPr>
          <p:nvPr>
            <p:ph type="sldNum" sz="quarter" idx="4"/>
          </p:nvPr>
        </p:nvSpPr>
        <p:spPr>
          <a:xfrm>
            <a:off x="27124026" y="27120851"/>
            <a:ext cx="8640763" cy="1557338"/>
          </a:xfrm>
          <a:prstGeom prst="rect">
            <a:avLst/>
          </a:prstGeom>
        </p:spPr>
        <p:txBody>
          <a:bodyPr vert="horz" lIns="91440" tIns="45720" rIns="91440" bIns="45720" rtlCol="0" anchor="ctr"/>
          <a:lstStyle>
            <a:lvl1pPr algn="r">
              <a:defRPr sz="1200">
                <a:solidFill>
                  <a:schemeClr val="tx1">
                    <a:tint val="75000"/>
                  </a:schemeClr>
                </a:solidFill>
              </a:defRPr>
            </a:lvl1pPr>
          </a:lstStyle>
          <a:p>
            <a:fld id="{281C7993-4AEC-465F-A315-CE71D8AA0237}" type="slidenum">
              <a:rPr lang="en-US" smtClean="0"/>
              <a:t>‹#›</a:t>
            </a:fld>
            <a:endParaRPr lang="en-US" dirty="0"/>
          </a:p>
        </p:txBody>
      </p:sp>
    </p:spTree>
    <p:extLst>
      <p:ext uri="{BB962C8B-B14F-4D97-AF65-F5344CB8AC3E}">
        <p14:creationId xmlns:p14="http://schemas.microsoft.com/office/powerpoint/2010/main" val="29538982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4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2" indent="-228612" algn="l" defTabSz="91444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6" indent="-228612" algn="l" defTabSz="914447" rtl="0" eaLnBrk="1" latinLnBrk="0" hangingPunct="1">
        <a:lnSpc>
          <a:spcPct val="90000"/>
        </a:lnSpc>
        <a:spcBef>
          <a:spcPts val="500"/>
        </a:spcBef>
        <a:buFont typeface="Arial" panose="020B0604020202020204" pitchFamily="34" charset="0"/>
        <a:buChar char="•"/>
        <a:defRPr sz="2401" kern="1200">
          <a:solidFill>
            <a:schemeClr val="tx1"/>
          </a:solidFill>
          <a:latin typeface="+mn-lt"/>
          <a:ea typeface="+mn-ea"/>
          <a:cs typeface="+mn-cs"/>
        </a:defRPr>
      </a:lvl2pPr>
      <a:lvl3pPr marL="1143059" indent="-228612" algn="l" defTabSz="91444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3" indent="-228612" algn="l" defTabSz="91444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7" indent="-228612" algn="l" defTabSz="91444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30" indent="-228612" algn="l" defTabSz="91444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54" indent="-228612" algn="l" defTabSz="91444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9" indent="-228612" algn="l" defTabSz="91444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02" indent="-228612" algn="l" defTabSz="91444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7" rtl="0" eaLnBrk="1" latinLnBrk="0" hangingPunct="1">
        <a:defRPr sz="1800" kern="1200">
          <a:solidFill>
            <a:schemeClr val="tx1"/>
          </a:solidFill>
          <a:latin typeface="+mn-lt"/>
          <a:ea typeface="+mn-ea"/>
          <a:cs typeface="+mn-cs"/>
        </a:defRPr>
      </a:lvl1pPr>
      <a:lvl2pPr marL="457224" algn="l" defTabSz="914447" rtl="0" eaLnBrk="1" latinLnBrk="0" hangingPunct="1">
        <a:defRPr sz="1800" kern="1200">
          <a:solidFill>
            <a:schemeClr val="tx1"/>
          </a:solidFill>
          <a:latin typeface="+mn-lt"/>
          <a:ea typeface="+mn-ea"/>
          <a:cs typeface="+mn-cs"/>
        </a:defRPr>
      </a:lvl2pPr>
      <a:lvl3pPr marL="914447" algn="l" defTabSz="914447" rtl="0" eaLnBrk="1" latinLnBrk="0" hangingPunct="1">
        <a:defRPr sz="1800" kern="1200">
          <a:solidFill>
            <a:schemeClr val="tx1"/>
          </a:solidFill>
          <a:latin typeface="+mn-lt"/>
          <a:ea typeface="+mn-ea"/>
          <a:cs typeface="+mn-cs"/>
        </a:defRPr>
      </a:lvl3pPr>
      <a:lvl4pPr marL="1371671" algn="l" defTabSz="914447" rtl="0" eaLnBrk="1" latinLnBrk="0" hangingPunct="1">
        <a:defRPr sz="1800" kern="1200">
          <a:solidFill>
            <a:schemeClr val="tx1"/>
          </a:solidFill>
          <a:latin typeface="+mn-lt"/>
          <a:ea typeface="+mn-ea"/>
          <a:cs typeface="+mn-cs"/>
        </a:defRPr>
      </a:lvl4pPr>
      <a:lvl5pPr marL="1828895" algn="l" defTabSz="914447" rtl="0" eaLnBrk="1" latinLnBrk="0" hangingPunct="1">
        <a:defRPr sz="1800" kern="1200">
          <a:solidFill>
            <a:schemeClr val="tx1"/>
          </a:solidFill>
          <a:latin typeface="+mn-lt"/>
          <a:ea typeface="+mn-ea"/>
          <a:cs typeface="+mn-cs"/>
        </a:defRPr>
      </a:lvl5pPr>
      <a:lvl6pPr marL="2286118" algn="l" defTabSz="914447" rtl="0" eaLnBrk="1" latinLnBrk="0" hangingPunct="1">
        <a:defRPr sz="1800" kern="1200">
          <a:solidFill>
            <a:schemeClr val="tx1"/>
          </a:solidFill>
          <a:latin typeface="+mn-lt"/>
          <a:ea typeface="+mn-ea"/>
          <a:cs typeface="+mn-cs"/>
        </a:defRPr>
      </a:lvl6pPr>
      <a:lvl7pPr marL="2743342" algn="l" defTabSz="914447" rtl="0" eaLnBrk="1" latinLnBrk="0" hangingPunct="1">
        <a:defRPr sz="1800" kern="1200">
          <a:solidFill>
            <a:schemeClr val="tx1"/>
          </a:solidFill>
          <a:latin typeface="+mn-lt"/>
          <a:ea typeface="+mn-ea"/>
          <a:cs typeface="+mn-cs"/>
        </a:defRPr>
      </a:lvl7pPr>
      <a:lvl8pPr marL="3200567" algn="l" defTabSz="914447" rtl="0" eaLnBrk="1" latinLnBrk="0" hangingPunct="1">
        <a:defRPr sz="1800" kern="1200">
          <a:solidFill>
            <a:schemeClr val="tx1"/>
          </a:solidFill>
          <a:latin typeface="+mn-lt"/>
          <a:ea typeface="+mn-ea"/>
          <a:cs typeface="+mn-cs"/>
        </a:defRPr>
      </a:lvl8pPr>
      <a:lvl9pPr marL="3657790" algn="l" defTabSz="91444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6">
            <a:extLst>
              <a:ext uri="{FF2B5EF4-FFF2-40B4-BE49-F238E27FC236}">
                <a16:creationId xmlns:a16="http://schemas.microsoft.com/office/drawing/2014/main" id="{52251B35-CF95-49C3-BAB7-36ACCE5EB0A2}"/>
              </a:ext>
            </a:extLst>
          </p:cNvPr>
          <p:cNvSpPr>
            <a:spLocks noChangeArrowheads="1"/>
          </p:cNvSpPr>
          <p:nvPr/>
        </p:nvSpPr>
        <p:spPr bwMode="auto">
          <a:xfrm>
            <a:off x="10841038" y="2017715"/>
            <a:ext cx="17760950" cy="318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p>
            <a:pPr algn="ctr"/>
            <a:r>
              <a:rPr lang="en-US" altLang="en-US" sz="6600" b="1" dirty="0">
                <a:solidFill>
                  <a:srgbClr val="71B9F5"/>
                </a:solidFill>
                <a:latin typeface="Arial"/>
                <a:ea typeface="ヒラギノ角ゴ Pro W3"/>
                <a:cs typeface="Arial"/>
              </a:rPr>
              <a:t>Celestial Mapping System</a:t>
            </a:r>
            <a:endParaRPr lang="en-US" altLang="en-US" sz="6600" dirty="0">
              <a:solidFill>
                <a:srgbClr val="71B9F5"/>
              </a:solidFill>
              <a:latin typeface="Arial"/>
              <a:ea typeface="ヒラギノ角ゴ Pro W3"/>
              <a:cs typeface="Arial"/>
            </a:endParaRPr>
          </a:p>
          <a:p>
            <a:br>
              <a:rPr lang="en-US" altLang="en-US" sz="6600" dirty="0">
                <a:solidFill>
                  <a:schemeClr val="bg1"/>
                </a:solidFill>
              </a:rPr>
            </a:br>
            <a:endParaRPr lang="en-US" altLang="en-US" sz="6600" dirty="0">
              <a:solidFill>
                <a:schemeClr val="bg1"/>
              </a:solidFill>
            </a:endParaRPr>
          </a:p>
        </p:txBody>
      </p:sp>
      <p:sp>
        <p:nvSpPr>
          <p:cNvPr id="38" name="Rectangle 7">
            <a:extLst>
              <a:ext uri="{FF2B5EF4-FFF2-40B4-BE49-F238E27FC236}">
                <a16:creationId xmlns:a16="http://schemas.microsoft.com/office/drawing/2014/main" id="{49E9DB59-C0DB-479F-94CD-38CEC90DA931}"/>
              </a:ext>
            </a:extLst>
          </p:cNvPr>
          <p:cNvSpPr>
            <a:spLocks noChangeArrowheads="1"/>
          </p:cNvSpPr>
          <p:nvPr/>
        </p:nvSpPr>
        <p:spPr bwMode="auto">
          <a:xfrm>
            <a:off x="10841039" y="3325814"/>
            <a:ext cx="17819687" cy="121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p>
            <a:pPr algn="ctr"/>
            <a:r>
              <a:rPr lang="en-US" sz="2401" i="1" dirty="0">
                <a:solidFill>
                  <a:schemeClr val="bg1"/>
                </a:solidFill>
                <a:latin typeface="Arial"/>
                <a:ea typeface="ヒラギノ角ゴ Pro W3"/>
                <a:cs typeface="Arial"/>
              </a:rPr>
              <a:t>Choi, Tyler</a:t>
            </a:r>
            <a:r>
              <a:rPr lang="en-US" sz="2401" i="1" baseline="30000" dirty="0">
                <a:solidFill>
                  <a:schemeClr val="bg1"/>
                </a:solidFill>
                <a:latin typeface="Arial"/>
                <a:ea typeface="ヒラギノ角ゴ Pro W3"/>
                <a:cs typeface="Arial"/>
              </a:rPr>
              <a:t>1</a:t>
            </a:r>
            <a:r>
              <a:rPr lang="en-US" sz="2401" i="1" dirty="0">
                <a:solidFill>
                  <a:schemeClr val="bg1"/>
                </a:solidFill>
                <a:latin typeface="Arial"/>
                <a:ea typeface="ヒラギノ角ゴ Pro W3"/>
                <a:cs typeface="Arial"/>
              </a:rPr>
              <a:t>, Dickinson, Kaitlyn</a:t>
            </a:r>
            <a:r>
              <a:rPr lang="en-US" sz="2401" i="1" baseline="30000" dirty="0">
                <a:solidFill>
                  <a:schemeClr val="bg1"/>
                </a:solidFill>
                <a:latin typeface="Arial"/>
                <a:ea typeface="ヒラギノ角ゴ Pro W3"/>
                <a:cs typeface="Arial"/>
              </a:rPr>
              <a:t>2</a:t>
            </a:r>
            <a:r>
              <a:rPr lang="en-US" sz="2401" i="1" dirty="0">
                <a:solidFill>
                  <a:schemeClr val="bg1"/>
                </a:solidFill>
                <a:latin typeface="Arial"/>
                <a:ea typeface="ヒラギノ角ゴ Pro W3"/>
                <a:cs typeface="Arial"/>
              </a:rPr>
              <a:t>,</a:t>
            </a:r>
            <a:endParaRPr lang="en-US" sz="2401" dirty="0">
              <a:solidFill>
                <a:schemeClr val="bg1"/>
              </a:solidFill>
              <a:latin typeface="Arial"/>
              <a:ea typeface="ヒラギノ角ゴ Pro W3"/>
              <a:cs typeface="Arial"/>
            </a:endParaRPr>
          </a:p>
          <a:p>
            <a:pPr algn="ctr"/>
            <a:r>
              <a:rPr lang="en-US" sz="2401" dirty="0">
                <a:solidFill>
                  <a:schemeClr val="bg1"/>
                </a:solidFill>
                <a:latin typeface="Arial"/>
                <a:ea typeface="ヒラギノ角ゴ Pro W3"/>
                <a:cs typeface="Arial"/>
              </a:rPr>
              <a:t>(1) Bellevue College  (2) Oregon Institute of Technology</a:t>
            </a:r>
            <a:endParaRPr lang="en-US" sz="2401" dirty="0">
              <a:solidFill>
                <a:schemeClr val="bg1"/>
              </a:solidFill>
              <a:ea typeface="ヒラギノ角ゴ Pro W3"/>
              <a:cs typeface="Arial" panose="020B0604020202020204" pitchFamily="34" charset="0"/>
            </a:endParaRPr>
          </a:p>
          <a:p>
            <a:pPr algn="ctr"/>
            <a:r>
              <a:rPr lang="en-US" altLang="en-US" sz="2401" dirty="0">
                <a:solidFill>
                  <a:schemeClr val="bg1"/>
                </a:solidFill>
                <a:latin typeface="Arial"/>
                <a:ea typeface="ヒラギノ角ゴ Pro W3"/>
                <a:cs typeface="Arial"/>
              </a:rPr>
              <a:t>(1) tyler.won.choi@gmail.com  (2) kaitlyn.dickinson@oit.edu</a:t>
            </a:r>
          </a:p>
        </p:txBody>
      </p:sp>
      <p:sp>
        <p:nvSpPr>
          <p:cNvPr id="39" name="Rectangle 8">
            <a:extLst>
              <a:ext uri="{FF2B5EF4-FFF2-40B4-BE49-F238E27FC236}">
                <a16:creationId xmlns:a16="http://schemas.microsoft.com/office/drawing/2014/main" id="{8422B607-A2B8-46B1-A46C-BCCAC8893B5E}"/>
              </a:ext>
            </a:extLst>
          </p:cNvPr>
          <p:cNvSpPr>
            <a:spLocks noChangeArrowheads="1"/>
          </p:cNvSpPr>
          <p:nvPr/>
        </p:nvSpPr>
        <p:spPr bwMode="auto">
          <a:xfrm>
            <a:off x="1504951" y="4532313"/>
            <a:ext cx="8686800" cy="901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p>
            <a:r>
              <a:rPr lang="en-US" sz="3600" b="1" dirty="0">
                <a:solidFill>
                  <a:schemeClr val="bg1"/>
                </a:solidFill>
              </a:rPr>
              <a:t>Background</a:t>
            </a:r>
          </a:p>
          <a:p>
            <a:r>
              <a:rPr lang="en-US" sz="3200" dirty="0">
                <a:solidFill>
                  <a:schemeClr val="bg1"/>
                </a:solidFill>
                <a:latin typeface="Arial"/>
                <a:ea typeface="ヒラギノ角ゴ Pro W3"/>
                <a:cs typeface="Arial"/>
              </a:rPr>
              <a:t>The focus of this project is to assist in the creation of a prototype desktop software application, Celestial Mapping System (CMS), for visualization and analysis of celestial bodies, starting with lunar features. Our aim is to develop tools and features that can be utilized within the CMS application tool kit.  These tools include: the ability to display surface terrain and elevations, navigation capabilities, mapping of landing sites, measurement and analysis, and features for placemarks, labels and stereo view. CMS differentiates itself through high-resolution datasets, accurate elevation, and a 3D globe. With NASA’s focus on the Artemis program this application could be very useful to mission planners and the planetary science community.</a:t>
            </a:r>
          </a:p>
        </p:txBody>
      </p:sp>
      <p:sp>
        <p:nvSpPr>
          <p:cNvPr id="42" name="Rectangle 12">
            <a:extLst>
              <a:ext uri="{FF2B5EF4-FFF2-40B4-BE49-F238E27FC236}">
                <a16:creationId xmlns:a16="http://schemas.microsoft.com/office/drawing/2014/main" id="{56B91712-C820-4588-BC95-9B8FA7AB45FC}"/>
              </a:ext>
            </a:extLst>
          </p:cNvPr>
          <p:cNvSpPr>
            <a:spLocks noChangeArrowheads="1"/>
          </p:cNvSpPr>
          <p:nvPr/>
        </p:nvSpPr>
        <p:spPr bwMode="auto">
          <a:xfrm>
            <a:off x="10718801" y="17907584"/>
            <a:ext cx="8682037" cy="803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3600" b="1" dirty="0">
                <a:solidFill>
                  <a:schemeClr val="bg1"/>
                </a:solidFill>
                <a:cs typeface="Arial" panose="020B0604020202020204" pitchFamily="34" charset="0"/>
              </a:rPr>
              <a:t>Objectives</a:t>
            </a:r>
          </a:p>
          <a:p>
            <a:pPr marL="857295" indent="-857295">
              <a:buFont typeface="Arial" panose="020B0604020202020204" pitchFamily="34" charset="0"/>
              <a:buChar char="•"/>
            </a:pPr>
            <a:r>
              <a:rPr lang="en-US" sz="3200" dirty="0">
                <a:solidFill>
                  <a:schemeClr val="bg1"/>
                </a:solidFill>
              </a:rPr>
              <a:t>Accurate display of lunar surface and terrain. </a:t>
            </a:r>
          </a:p>
          <a:p>
            <a:pPr marL="857295" indent="-857295">
              <a:buFont typeface="Arial" panose="020B0604020202020204" pitchFamily="34" charset="0"/>
              <a:buChar char="•"/>
            </a:pPr>
            <a:r>
              <a:rPr lang="en-US" sz="3200" dirty="0">
                <a:solidFill>
                  <a:schemeClr val="bg1"/>
                </a:solidFill>
              </a:rPr>
              <a:t>Accurate display of lunar place names.</a:t>
            </a:r>
          </a:p>
          <a:p>
            <a:pPr marL="857295" indent="-857295">
              <a:buFont typeface="Arial" panose="020B0604020202020204" pitchFamily="34" charset="0"/>
              <a:buChar char="•"/>
            </a:pPr>
            <a:r>
              <a:rPr lang="en-US" sz="3200" dirty="0">
                <a:solidFill>
                  <a:schemeClr val="bg1"/>
                </a:solidFill>
              </a:rPr>
              <a:t>Accurate lunar measuring.</a:t>
            </a:r>
          </a:p>
          <a:p>
            <a:pPr marL="857295" indent="-857295">
              <a:buFont typeface="Arial" panose="020B0604020202020204" pitchFamily="34" charset="0"/>
              <a:buChar char="•"/>
            </a:pPr>
            <a:r>
              <a:rPr lang="en-US" sz="3200" dirty="0">
                <a:solidFill>
                  <a:schemeClr val="bg1"/>
                </a:solidFill>
              </a:rPr>
              <a:t>Ability to display geometric figures.</a:t>
            </a:r>
            <a:endParaRPr lang="en-US" sz="3200" dirty="0">
              <a:solidFill>
                <a:schemeClr val="bg1"/>
              </a:solidFill>
              <a:cs typeface="Arial"/>
            </a:endParaRPr>
          </a:p>
          <a:p>
            <a:pPr marL="857295" indent="-857295">
              <a:buFont typeface="Arial" panose="020B0604020202020204" pitchFamily="34" charset="0"/>
              <a:buChar char="•"/>
            </a:pPr>
            <a:r>
              <a:rPr lang="en-US" sz="3200" dirty="0">
                <a:solidFill>
                  <a:schemeClr val="bg1"/>
                </a:solidFill>
              </a:rPr>
              <a:t>Ability to display georeferenced imagery.</a:t>
            </a:r>
            <a:endParaRPr lang="en-US" sz="3200" dirty="0">
              <a:solidFill>
                <a:schemeClr val="bg1"/>
              </a:solidFill>
              <a:cs typeface="Arial"/>
            </a:endParaRPr>
          </a:p>
          <a:p>
            <a:pPr marL="857295" indent="-857295">
              <a:buFont typeface="Arial" panose="020B0604020202020204" pitchFamily="34" charset="0"/>
              <a:buChar char="•"/>
            </a:pPr>
            <a:r>
              <a:rPr lang="en-US" sz="3200" dirty="0">
                <a:solidFill>
                  <a:schemeClr val="bg1"/>
                </a:solidFill>
              </a:rPr>
              <a:t>Ability to display lunar terrain profiles.</a:t>
            </a:r>
            <a:endParaRPr lang="en-US" sz="3200" dirty="0">
              <a:solidFill>
                <a:schemeClr val="bg1"/>
              </a:solidFill>
              <a:cs typeface="Arial"/>
            </a:endParaRPr>
          </a:p>
          <a:p>
            <a:pPr marL="857295" indent="-857295">
              <a:buFont typeface="Arial" panose="020B0604020202020204" pitchFamily="34" charset="0"/>
              <a:buChar char="•"/>
            </a:pPr>
            <a:r>
              <a:rPr lang="en-US" sz="3200" dirty="0">
                <a:solidFill>
                  <a:schemeClr val="bg1"/>
                </a:solidFill>
              </a:rPr>
              <a:t>Ability to display stereo view.</a:t>
            </a:r>
          </a:p>
          <a:p>
            <a:pPr marL="857295" indent="-857295">
              <a:buFont typeface="Arial" panose="020B0604020202020204" pitchFamily="34" charset="0"/>
              <a:buChar char="•"/>
            </a:pPr>
            <a:r>
              <a:rPr lang="en-US" sz="3200" dirty="0">
                <a:solidFill>
                  <a:schemeClr val="bg1"/>
                </a:solidFill>
              </a:rPr>
              <a:t>Calculate and display terrain intersections.</a:t>
            </a:r>
          </a:p>
          <a:p>
            <a:pPr marL="857295" indent="-857295">
              <a:buFont typeface="Arial" panose="020B0604020202020204" pitchFamily="34" charset="0"/>
              <a:buChar char="•"/>
            </a:pPr>
            <a:r>
              <a:rPr lang="en-US" sz="3200" dirty="0">
                <a:solidFill>
                  <a:schemeClr val="bg1"/>
                </a:solidFill>
              </a:rPr>
              <a:t>Display 3D Apollo craft on the lunar surface.</a:t>
            </a:r>
            <a:endParaRPr lang="en-US" sz="3200" dirty="0">
              <a:solidFill>
                <a:schemeClr val="bg1"/>
              </a:solidFill>
              <a:cs typeface="Arial"/>
            </a:endParaRPr>
          </a:p>
          <a:p>
            <a:pPr marL="857295" indent="-857295">
              <a:buFont typeface="Arial" panose="020B0604020202020204" pitchFamily="34" charset="0"/>
              <a:buChar char="•"/>
            </a:pPr>
            <a:r>
              <a:rPr lang="en-US" sz="3200" dirty="0">
                <a:solidFill>
                  <a:schemeClr val="bg1"/>
                </a:solidFill>
              </a:rPr>
              <a:t>Simulate a first-person view of a vehicle traversing through the lunar surface.</a:t>
            </a:r>
          </a:p>
          <a:p>
            <a:pPr marL="857295" indent="-857295">
              <a:buFont typeface="Arial" panose="020B0604020202020204" pitchFamily="34" charset="0"/>
              <a:buChar char="•"/>
            </a:pPr>
            <a:r>
              <a:rPr lang="en-US" sz="3200" dirty="0">
                <a:solidFill>
                  <a:schemeClr val="bg1"/>
                </a:solidFill>
                <a:cs typeface="Arial"/>
              </a:rPr>
              <a:t>Implement a search bar</a:t>
            </a:r>
          </a:p>
          <a:p>
            <a:pPr marL="857295" indent="-857295">
              <a:buFont typeface="Arial" panose="020B0604020202020204" pitchFamily="34" charset="0"/>
              <a:buChar char="•"/>
            </a:pPr>
            <a:r>
              <a:rPr lang="en-US" sz="3200" dirty="0">
                <a:solidFill>
                  <a:schemeClr val="bg1"/>
                </a:solidFill>
                <a:cs typeface="Arial"/>
              </a:rPr>
              <a:t>Set up a server</a:t>
            </a:r>
          </a:p>
        </p:txBody>
      </p:sp>
      <p:sp>
        <p:nvSpPr>
          <p:cNvPr id="43" name="Rectangle 13">
            <a:extLst>
              <a:ext uri="{FF2B5EF4-FFF2-40B4-BE49-F238E27FC236}">
                <a16:creationId xmlns:a16="http://schemas.microsoft.com/office/drawing/2014/main" id="{B6A8DD0D-C694-43E9-B6AA-884E4789356A}"/>
              </a:ext>
            </a:extLst>
          </p:cNvPr>
          <p:cNvSpPr>
            <a:spLocks noChangeArrowheads="1"/>
          </p:cNvSpPr>
          <p:nvPr/>
        </p:nvSpPr>
        <p:spPr bwMode="auto">
          <a:xfrm>
            <a:off x="19973926" y="18017121"/>
            <a:ext cx="8686800" cy="81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p>
            <a:pPr algn="just"/>
            <a:r>
              <a:rPr lang="en-US" altLang="en-US" sz="3600" b="1" dirty="0">
                <a:solidFill>
                  <a:schemeClr val="bg1"/>
                </a:solidFill>
                <a:cs typeface="Arial" panose="020B0604020202020204" pitchFamily="34" charset="0"/>
              </a:rPr>
              <a:t>Methods</a:t>
            </a:r>
          </a:p>
          <a:p>
            <a:pPr algn="just"/>
            <a:r>
              <a:rPr lang="en-US" altLang="en-US" sz="3200" dirty="0">
                <a:solidFill>
                  <a:schemeClr val="bg1"/>
                </a:solidFill>
                <a:latin typeface="Arial"/>
                <a:ea typeface="ヒラギノ角ゴ Pro W3"/>
                <a:cs typeface="Arial"/>
              </a:rPr>
              <a:t>We programmed in Java to implement the features and sourced NASA WorldWind documentation to utilize the library for our use cases.</a:t>
            </a:r>
          </a:p>
          <a:p>
            <a:pPr algn="just"/>
            <a:r>
              <a:rPr lang="en-US" sz="3200" dirty="0">
                <a:solidFill>
                  <a:schemeClr val="bg1"/>
                </a:solidFill>
                <a:latin typeface="Arial"/>
                <a:ea typeface="ヒラギノ角ゴ Pro W3"/>
                <a:cs typeface="Arial"/>
              </a:rPr>
              <a:t>XML was used extensively to implement the base layers, elevation model and georeferenced imagery (&lt;GetMap&gt; and &lt;</a:t>
            </a:r>
            <a:r>
              <a:rPr lang="en-US" sz="3200" dirty="0" err="1">
                <a:solidFill>
                  <a:schemeClr val="bg1"/>
                </a:solidFill>
                <a:latin typeface="Arial"/>
                <a:ea typeface="ヒラギノ角ゴ Pro W3"/>
                <a:cs typeface="Arial"/>
              </a:rPr>
              <a:t>GetCapabilities</a:t>
            </a:r>
            <a:r>
              <a:rPr lang="en-US" sz="3200" dirty="0">
                <a:solidFill>
                  <a:schemeClr val="bg1"/>
                </a:solidFill>
                <a:latin typeface="Arial"/>
                <a:ea typeface="ヒラギノ角ゴ Pro W3"/>
                <a:cs typeface="Arial"/>
              </a:rPr>
              <a:t>&gt;)</a:t>
            </a:r>
            <a:endParaRPr lang="en-US" sz="2401" dirty="0">
              <a:solidFill>
                <a:schemeClr val="bg1"/>
              </a:solidFill>
              <a:cs typeface="Arial"/>
            </a:endParaRPr>
          </a:p>
          <a:p>
            <a:pPr algn="just"/>
            <a:r>
              <a:rPr lang="en-US" altLang="en-US" sz="3200" dirty="0">
                <a:solidFill>
                  <a:schemeClr val="bg1"/>
                </a:solidFill>
                <a:latin typeface="Arial"/>
                <a:ea typeface="ヒラギノ角ゴ Pro W3"/>
                <a:cs typeface="Arial"/>
              </a:rPr>
              <a:t>We tested shapefiles, web map servers, and DTMs/DEMs through QGIS software. </a:t>
            </a:r>
          </a:p>
          <a:p>
            <a:pPr algn="just"/>
            <a:r>
              <a:rPr lang="en-US" altLang="en-US" sz="3200" dirty="0">
                <a:solidFill>
                  <a:schemeClr val="bg1"/>
                </a:solidFill>
                <a:latin typeface="Arial"/>
                <a:ea typeface="ヒラギノ角ゴ Pro W3"/>
                <a:cs typeface="Arial"/>
              </a:rPr>
              <a:t>GDAL was used to modify and analyze the elevation model. </a:t>
            </a:r>
          </a:p>
          <a:p>
            <a:pPr algn="just"/>
            <a:r>
              <a:rPr lang="en-US" altLang="en-US" sz="3200" dirty="0">
                <a:solidFill>
                  <a:schemeClr val="bg1"/>
                </a:solidFill>
                <a:latin typeface="Arial"/>
                <a:ea typeface="ヒラギノ角ゴ Pro W3"/>
                <a:cs typeface="Arial"/>
              </a:rPr>
              <a:t> The IAU2000 ellipsoid for the moon which defines a radius of 1,737,400m was utilized for the globe parameters.</a:t>
            </a:r>
          </a:p>
        </p:txBody>
      </p:sp>
      <p:sp>
        <p:nvSpPr>
          <p:cNvPr id="46" name="Rectangle 17">
            <a:extLst>
              <a:ext uri="{FF2B5EF4-FFF2-40B4-BE49-F238E27FC236}">
                <a16:creationId xmlns:a16="http://schemas.microsoft.com/office/drawing/2014/main" id="{274A59D6-B0F7-4817-8E65-8D0DB266564A}"/>
              </a:ext>
            </a:extLst>
          </p:cNvPr>
          <p:cNvSpPr>
            <a:spLocks noChangeArrowheads="1"/>
          </p:cNvSpPr>
          <p:nvPr/>
        </p:nvSpPr>
        <p:spPr bwMode="auto">
          <a:xfrm>
            <a:off x="29103690" y="23161924"/>
            <a:ext cx="7702550" cy="178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altLang="en-US" sz="3600" b="1" dirty="0">
                <a:solidFill>
                  <a:schemeClr val="bg1"/>
                </a:solidFill>
                <a:cs typeface="Arial" panose="020B0604020202020204" pitchFamily="34" charset="0"/>
              </a:rPr>
              <a:t>References</a:t>
            </a:r>
          </a:p>
          <a:p>
            <a:r>
              <a:rPr lang="en-US" sz="2401" i="1" dirty="0">
                <a:solidFill>
                  <a:schemeClr val="bg1"/>
                </a:solidFill>
              </a:rPr>
              <a:t>- USGS</a:t>
            </a:r>
            <a:r>
              <a:rPr lang="en-US" sz="2401" dirty="0">
                <a:solidFill>
                  <a:schemeClr val="bg1"/>
                </a:solidFill>
              </a:rPr>
              <a:t>, www.usgs.gov</a:t>
            </a:r>
          </a:p>
          <a:p>
            <a:r>
              <a:rPr lang="en-US" altLang="en-US" sz="2401" dirty="0">
                <a:solidFill>
                  <a:schemeClr val="bg1"/>
                </a:solidFill>
              </a:rPr>
              <a:t>- </a:t>
            </a:r>
            <a:r>
              <a:rPr lang="en-US" altLang="en-US" sz="2401" i="1" dirty="0">
                <a:solidFill>
                  <a:schemeClr val="bg1"/>
                </a:solidFill>
              </a:rPr>
              <a:t>LROC, </a:t>
            </a:r>
            <a:r>
              <a:rPr lang="en-US" altLang="en-US" sz="2401" dirty="0">
                <a:solidFill>
                  <a:schemeClr val="bg1"/>
                </a:solidFill>
              </a:rPr>
              <a:t>https://www.lroc.asu.edu/</a:t>
            </a:r>
          </a:p>
          <a:p>
            <a:r>
              <a:rPr lang="en-US" altLang="en-US" sz="2401" dirty="0">
                <a:solidFill>
                  <a:schemeClr val="bg1"/>
                </a:solidFill>
              </a:rPr>
              <a:t>- </a:t>
            </a:r>
            <a:r>
              <a:rPr lang="en-US" altLang="en-US" sz="2401" i="1" dirty="0">
                <a:solidFill>
                  <a:schemeClr val="bg1"/>
                </a:solidFill>
              </a:rPr>
              <a:t>NASA WorldWind</a:t>
            </a:r>
            <a:r>
              <a:rPr lang="en-US" altLang="en-US" sz="2401" dirty="0">
                <a:solidFill>
                  <a:schemeClr val="bg1"/>
                </a:solidFill>
              </a:rPr>
              <a:t>, https://worldwind.arc.nasa.gov/</a:t>
            </a:r>
          </a:p>
        </p:txBody>
      </p:sp>
      <p:grpSp>
        <p:nvGrpSpPr>
          <p:cNvPr id="47" name="Group 1">
            <a:extLst>
              <a:ext uri="{FF2B5EF4-FFF2-40B4-BE49-F238E27FC236}">
                <a16:creationId xmlns:a16="http://schemas.microsoft.com/office/drawing/2014/main" id="{205FC61C-A957-46F0-AF97-F7E25CE0EC95}"/>
              </a:ext>
            </a:extLst>
          </p:cNvPr>
          <p:cNvGrpSpPr>
            <a:grpSpLocks/>
          </p:cNvGrpSpPr>
          <p:nvPr/>
        </p:nvGrpSpPr>
        <p:grpSpPr bwMode="auto">
          <a:xfrm>
            <a:off x="7039440" y="26366407"/>
            <a:ext cx="17033257" cy="2095356"/>
            <a:chOff x="10393363" y="24914227"/>
            <a:chExt cx="17033257" cy="2848922"/>
          </a:xfrm>
        </p:grpSpPr>
        <p:sp>
          <p:nvSpPr>
            <p:cNvPr id="48" name="Rectangle 15">
              <a:extLst>
                <a:ext uri="{FF2B5EF4-FFF2-40B4-BE49-F238E27FC236}">
                  <a16:creationId xmlns:a16="http://schemas.microsoft.com/office/drawing/2014/main" id="{2A00D578-0FCF-407A-BD71-989B168AB72E}"/>
                </a:ext>
              </a:extLst>
            </p:cNvPr>
            <p:cNvSpPr>
              <a:spLocks noChangeArrowheads="1"/>
            </p:cNvSpPr>
            <p:nvPr/>
          </p:nvSpPr>
          <p:spPr bwMode="auto">
            <a:xfrm>
              <a:off x="10393363" y="24914227"/>
              <a:ext cx="5902325" cy="2848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p>
              <a:pPr algn="just"/>
              <a:r>
                <a:rPr lang="en-US" altLang="en-US" sz="2900" b="1" dirty="0">
                  <a:solidFill>
                    <a:schemeClr val="bg1"/>
                  </a:solidFill>
                  <a:latin typeface="Arial"/>
                  <a:ea typeface="ヒラギノ角ゴ Pro W3"/>
                  <a:cs typeface="Arial"/>
                </a:rPr>
                <a:t>Acknowledgements</a:t>
              </a:r>
              <a:r>
                <a:rPr lang="en-US" altLang="en-US" sz="3200" dirty="0">
                  <a:solidFill>
                    <a:schemeClr val="bg1"/>
                  </a:solidFill>
                  <a:latin typeface="Arial"/>
                  <a:ea typeface="ヒラギノ角ゴ Pro W3"/>
                  <a:cs typeface="Arial"/>
                </a:rPr>
                <a:t> </a:t>
              </a:r>
              <a:endParaRPr lang="en-US" altLang="en-US" sz="3200" dirty="0">
                <a:solidFill>
                  <a:schemeClr val="bg1"/>
                </a:solidFill>
                <a:cs typeface="Arial" panose="020B0604020202020204" pitchFamily="34" charset="0"/>
              </a:endParaRPr>
            </a:p>
            <a:p>
              <a:pPr algn="just"/>
              <a:r>
                <a:rPr lang="en-US" altLang="en-US" sz="2401" dirty="0">
                  <a:solidFill>
                    <a:schemeClr val="bg1"/>
                  </a:solidFill>
                  <a:latin typeface="Arial"/>
                  <a:ea typeface="ヒラギノ角ゴ Pro W3"/>
                  <a:cs typeface="Arial"/>
                </a:rPr>
                <a:t>Bellevue College</a:t>
              </a:r>
            </a:p>
            <a:p>
              <a:pPr algn="just"/>
              <a:r>
                <a:rPr lang="en-US" altLang="en-US" sz="2401" dirty="0">
                  <a:solidFill>
                    <a:schemeClr val="bg1"/>
                  </a:solidFill>
                  <a:latin typeface="Arial"/>
                  <a:ea typeface="ヒラギノ角ゴ Pro W3"/>
                  <a:cs typeface="Arial"/>
                </a:rPr>
                <a:t>Oregon Institute of Technology</a:t>
              </a:r>
            </a:p>
            <a:p>
              <a:br>
                <a:rPr lang="en-US" altLang="en-US" sz="2401" dirty="0"/>
              </a:br>
              <a:endParaRPr lang="en-US" altLang="en-US" sz="2401" dirty="0">
                <a:solidFill>
                  <a:schemeClr val="bg1"/>
                </a:solidFill>
              </a:endParaRPr>
            </a:p>
          </p:txBody>
        </p:sp>
        <p:sp>
          <p:nvSpPr>
            <p:cNvPr id="49" name="Rectangle 46">
              <a:extLst>
                <a:ext uri="{FF2B5EF4-FFF2-40B4-BE49-F238E27FC236}">
                  <a16:creationId xmlns:a16="http://schemas.microsoft.com/office/drawing/2014/main" id="{3BB23DCC-8B31-4533-BEFF-F4D6C56500EE}"/>
                </a:ext>
              </a:extLst>
            </p:cNvPr>
            <p:cNvSpPr>
              <a:spLocks noChangeArrowheads="1"/>
            </p:cNvSpPr>
            <p:nvPr/>
          </p:nvSpPr>
          <p:spPr bwMode="auto">
            <a:xfrm>
              <a:off x="14862499" y="24914227"/>
              <a:ext cx="6183312" cy="2134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p>
              <a:r>
                <a:rPr lang="en-US" altLang="en-US" sz="2401" dirty="0">
                  <a:solidFill>
                    <a:schemeClr val="bg1"/>
                  </a:solidFill>
                  <a:latin typeface="Arial"/>
                  <a:ea typeface="ヒラギノ角ゴ Pro W3"/>
                </a:rPr>
                <a:t>Universities Space Research Association (USRA)</a:t>
              </a:r>
            </a:p>
            <a:p>
              <a:r>
                <a:rPr lang="en-US" altLang="en-US" sz="2401" dirty="0">
                  <a:solidFill>
                    <a:schemeClr val="bg1"/>
                  </a:solidFill>
                  <a:latin typeface="Arial"/>
                  <a:ea typeface="ヒラギノ角ゴ Pro W3"/>
                </a:rPr>
                <a:t>Oregon NASA Space Grant</a:t>
              </a:r>
              <a:br>
                <a:rPr lang="en-US" altLang="en-US" sz="2401" dirty="0"/>
              </a:br>
              <a:endParaRPr lang="en-US" altLang="en-US" sz="2401" dirty="0">
                <a:solidFill>
                  <a:schemeClr val="bg1"/>
                </a:solidFill>
                <a:cs typeface="Arial"/>
              </a:endParaRPr>
            </a:p>
          </p:txBody>
        </p:sp>
        <p:sp>
          <p:nvSpPr>
            <p:cNvPr id="50" name="Rectangle 46">
              <a:extLst>
                <a:ext uri="{FF2B5EF4-FFF2-40B4-BE49-F238E27FC236}">
                  <a16:creationId xmlns:a16="http://schemas.microsoft.com/office/drawing/2014/main" id="{4A5216F7-62F3-4B87-AD35-9964232E7349}"/>
                </a:ext>
              </a:extLst>
            </p:cNvPr>
            <p:cNvSpPr>
              <a:spLocks noChangeArrowheads="1"/>
            </p:cNvSpPr>
            <p:nvPr/>
          </p:nvSpPr>
          <p:spPr bwMode="auto">
            <a:xfrm>
              <a:off x="21094992" y="24918904"/>
              <a:ext cx="6331628" cy="216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p>
              <a:r>
                <a:rPr lang="en-US" altLang="en-US" sz="2401" dirty="0">
                  <a:solidFill>
                    <a:schemeClr val="bg1"/>
                  </a:solidFill>
                  <a:latin typeface="Arial"/>
                  <a:ea typeface="ヒラギノ角ゴ Pro W3"/>
                  <a:cs typeface="Arial"/>
                </a:rPr>
                <a:t>Parul Agrawal | Mentor/Project Manager</a:t>
              </a:r>
            </a:p>
            <a:p>
              <a:pPr algn="just"/>
              <a:r>
                <a:rPr lang="en-US" altLang="en-US" sz="2401" dirty="0">
                  <a:solidFill>
                    <a:schemeClr val="bg1"/>
                  </a:solidFill>
                  <a:latin typeface="Arial"/>
                  <a:ea typeface="ヒラギノ角ゴ Pro W3"/>
                  <a:cs typeface="Arial"/>
                </a:rPr>
                <a:t>Mark Peterson | Technical Mentor</a:t>
              </a:r>
              <a:endParaRPr lang="en-US" altLang="en-US" sz="2401" dirty="0">
                <a:solidFill>
                  <a:schemeClr val="bg1"/>
                </a:solidFill>
                <a:cs typeface="Arial" panose="020B0604020202020204" pitchFamily="34" charset="0"/>
              </a:endParaRPr>
            </a:p>
            <a:p>
              <a:pPr algn="just"/>
              <a:r>
                <a:rPr lang="en-US" sz="2401" dirty="0">
                  <a:solidFill>
                    <a:schemeClr val="bg1"/>
                  </a:solidFill>
                  <a:latin typeface="Arial"/>
                  <a:ea typeface="ヒラギノ角ゴ Pro W3"/>
                  <a:cs typeface="Arial"/>
                </a:rPr>
                <a:t>Miguel Del Castillo | Technical Mentor</a:t>
              </a:r>
            </a:p>
            <a:p>
              <a:pPr algn="just"/>
              <a:endParaRPr lang="en-US" altLang="en-US" sz="2401" dirty="0">
                <a:solidFill>
                  <a:schemeClr val="bg1"/>
                </a:solidFill>
                <a:cs typeface="Arial"/>
              </a:endParaRPr>
            </a:p>
          </p:txBody>
        </p:sp>
      </p:grpSp>
      <p:cxnSp>
        <p:nvCxnSpPr>
          <p:cNvPr id="51" name="Straight Connector 50">
            <a:extLst>
              <a:ext uri="{FF2B5EF4-FFF2-40B4-BE49-F238E27FC236}">
                <a16:creationId xmlns:a16="http://schemas.microsoft.com/office/drawing/2014/main" id="{EC2A6747-7E4B-4AD8-9469-C28B2A596E8D}"/>
              </a:ext>
            </a:extLst>
          </p:cNvPr>
          <p:cNvCxnSpPr/>
          <p:nvPr/>
        </p:nvCxnSpPr>
        <p:spPr>
          <a:xfrm>
            <a:off x="20665281" y="25578569"/>
            <a:ext cx="35479038" cy="0"/>
          </a:xfrm>
          <a:prstGeom prst="line">
            <a:avLst/>
          </a:prstGeom>
          <a:ln/>
          <a:effectLst/>
        </p:spPr>
        <p:style>
          <a:lnRef idx="3">
            <a:schemeClr val="accent4"/>
          </a:lnRef>
          <a:fillRef idx="0">
            <a:schemeClr val="accent4"/>
          </a:fillRef>
          <a:effectRef idx="2">
            <a:schemeClr val="accent4"/>
          </a:effectRef>
          <a:fontRef idx="minor">
            <a:schemeClr val="tx1"/>
          </a:fontRef>
        </p:style>
      </p:cxnSp>
      <p:pic>
        <p:nvPicPr>
          <p:cNvPr id="8" name="Picture 7">
            <a:extLst>
              <a:ext uri="{FF2B5EF4-FFF2-40B4-BE49-F238E27FC236}">
                <a16:creationId xmlns:a16="http://schemas.microsoft.com/office/drawing/2014/main" id="{CC5CFAE3-F01F-48EF-81ED-E9EA5C904D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49616" y="25425207"/>
            <a:ext cx="3519065" cy="3564448"/>
          </a:xfrm>
          <a:prstGeom prst="rect">
            <a:avLst/>
          </a:prstGeom>
        </p:spPr>
      </p:pic>
      <p:pic>
        <p:nvPicPr>
          <p:cNvPr id="3" name="Picture 3" descr="180px-Bellevue_College_seal.svg.png">
            <a:extLst>
              <a:ext uri="{FF2B5EF4-FFF2-40B4-BE49-F238E27FC236}">
                <a16:creationId xmlns:a16="http://schemas.microsoft.com/office/drawing/2014/main" id="{71DCC4AF-C1B8-4A89-AA17-492BE79516E7}"/>
              </a:ext>
            </a:extLst>
          </p:cNvPr>
          <p:cNvPicPr>
            <a:picLocks noChangeAspect="1"/>
          </p:cNvPicPr>
          <p:nvPr/>
        </p:nvPicPr>
        <p:blipFill>
          <a:blip r:embed="rId4"/>
          <a:stretch>
            <a:fillRect/>
          </a:stretch>
        </p:blipFill>
        <p:spPr>
          <a:xfrm>
            <a:off x="29691187" y="26077138"/>
            <a:ext cx="1958564" cy="1949570"/>
          </a:xfrm>
          <a:prstGeom prst="rect">
            <a:avLst/>
          </a:prstGeom>
        </p:spPr>
      </p:pic>
      <p:pic>
        <p:nvPicPr>
          <p:cNvPr id="4" name="Picture 4" descr="untitled.png">
            <a:extLst>
              <a:ext uri="{FF2B5EF4-FFF2-40B4-BE49-F238E27FC236}">
                <a16:creationId xmlns:a16="http://schemas.microsoft.com/office/drawing/2014/main" id="{5ED2A5FB-4F27-4AB4-AF52-AAAB33E2F0A1}"/>
              </a:ext>
            </a:extLst>
          </p:cNvPr>
          <p:cNvPicPr>
            <a:picLocks noChangeAspect="1"/>
          </p:cNvPicPr>
          <p:nvPr/>
        </p:nvPicPr>
        <p:blipFill>
          <a:blip r:embed="rId5"/>
          <a:stretch>
            <a:fillRect/>
          </a:stretch>
        </p:blipFill>
        <p:spPr>
          <a:xfrm>
            <a:off x="34171607" y="26286585"/>
            <a:ext cx="2151560" cy="1740123"/>
          </a:xfrm>
          <a:prstGeom prst="rect">
            <a:avLst/>
          </a:prstGeom>
        </p:spPr>
      </p:pic>
      <p:pic>
        <p:nvPicPr>
          <p:cNvPr id="10" name="Picture 9">
            <a:extLst>
              <a:ext uri="{FF2B5EF4-FFF2-40B4-BE49-F238E27FC236}">
                <a16:creationId xmlns:a16="http://schemas.microsoft.com/office/drawing/2014/main" id="{E647ACDD-781D-41C5-B4FB-0486D61EF3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15995" y="4532313"/>
            <a:ext cx="17211036" cy="4189257"/>
          </a:xfrm>
          <a:prstGeom prst="rect">
            <a:avLst/>
          </a:prstGeom>
        </p:spPr>
      </p:pic>
      <p:sp>
        <p:nvSpPr>
          <p:cNvPr id="11" name="TextBox 10">
            <a:extLst>
              <a:ext uri="{FF2B5EF4-FFF2-40B4-BE49-F238E27FC236}">
                <a16:creationId xmlns:a16="http://schemas.microsoft.com/office/drawing/2014/main" id="{E671BA0E-8569-4CA9-8510-F271D750A40C}"/>
              </a:ext>
            </a:extLst>
          </p:cNvPr>
          <p:cNvSpPr txBox="1"/>
          <p:nvPr/>
        </p:nvSpPr>
        <p:spPr>
          <a:xfrm>
            <a:off x="11121185" y="8771239"/>
            <a:ext cx="17258123" cy="461793"/>
          </a:xfrm>
          <a:prstGeom prst="rect">
            <a:avLst/>
          </a:prstGeom>
          <a:noFill/>
        </p:spPr>
        <p:txBody>
          <a:bodyPr wrap="square" rtlCol="0">
            <a:spAutoFit/>
          </a:bodyPr>
          <a:lstStyle/>
          <a:p>
            <a:r>
              <a:rPr lang="en-US" sz="2401" dirty="0">
                <a:solidFill>
                  <a:schemeClr val="bg1"/>
                </a:solidFill>
                <a:latin typeface="Arial"/>
                <a:ea typeface="ヒラギノ角ゴ Pro W3"/>
                <a:cs typeface="Arial"/>
              </a:rPr>
              <a:t>Fig. 1. 3D terrain with LOLA Color Shaded Relief Blue Steel derived from LRO elevation data </a:t>
            </a:r>
            <a:endParaRPr lang="en-US" sz="2401" dirty="0"/>
          </a:p>
        </p:txBody>
      </p:sp>
      <p:sp>
        <p:nvSpPr>
          <p:cNvPr id="26" name="TextBox 25">
            <a:extLst>
              <a:ext uri="{FF2B5EF4-FFF2-40B4-BE49-F238E27FC236}">
                <a16:creationId xmlns:a16="http://schemas.microsoft.com/office/drawing/2014/main" id="{3049C49D-3A66-4A38-8CAE-FB48F267C4FB}"/>
              </a:ext>
            </a:extLst>
          </p:cNvPr>
          <p:cNvSpPr txBox="1"/>
          <p:nvPr/>
        </p:nvSpPr>
        <p:spPr>
          <a:xfrm>
            <a:off x="11095062" y="13987302"/>
            <a:ext cx="7089354" cy="469123"/>
          </a:xfrm>
          <a:prstGeom prst="rect">
            <a:avLst/>
          </a:prstGeom>
          <a:noFill/>
        </p:spPr>
        <p:txBody>
          <a:bodyPr wrap="square" rtlCol="0">
            <a:spAutoFit/>
          </a:bodyPr>
          <a:lstStyle/>
          <a:p>
            <a:r>
              <a:rPr lang="en-US" sz="2401" dirty="0">
                <a:solidFill>
                  <a:schemeClr val="bg1"/>
                </a:solidFill>
                <a:latin typeface="Arial"/>
                <a:ea typeface="ヒラギノ角ゴ Pro W3"/>
                <a:cs typeface="Arial"/>
              </a:rPr>
              <a:t>Fig. 3. Measuring Copernicus crater (93km)</a:t>
            </a:r>
            <a:endParaRPr lang="en-US" sz="2401" dirty="0"/>
          </a:p>
        </p:txBody>
      </p:sp>
      <p:pic>
        <p:nvPicPr>
          <p:cNvPr id="12" name="Picture 14">
            <a:extLst>
              <a:ext uri="{FF2B5EF4-FFF2-40B4-BE49-F238E27FC236}">
                <a16:creationId xmlns:a16="http://schemas.microsoft.com/office/drawing/2014/main" id="{453A404B-688B-4610-91F1-A323B15FB387}"/>
              </a:ext>
            </a:extLst>
          </p:cNvPr>
          <p:cNvPicPr>
            <a:picLocks noChangeAspect="1"/>
          </p:cNvPicPr>
          <p:nvPr/>
        </p:nvPicPr>
        <p:blipFill>
          <a:blip r:embed="rId7"/>
          <a:stretch>
            <a:fillRect/>
          </a:stretch>
        </p:blipFill>
        <p:spPr>
          <a:xfrm>
            <a:off x="29146107" y="17562910"/>
            <a:ext cx="7617718" cy="4151844"/>
          </a:xfrm>
          <a:prstGeom prst="rect">
            <a:avLst/>
          </a:prstGeom>
        </p:spPr>
      </p:pic>
      <p:sp>
        <p:nvSpPr>
          <p:cNvPr id="28" name="TextBox 27">
            <a:extLst>
              <a:ext uri="{FF2B5EF4-FFF2-40B4-BE49-F238E27FC236}">
                <a16:creationId xmlns:a16="http://schemas.microsoft.com/office/drawing/2014/main" id="{1E369356-0A17-40E1-97DA-FBB4640B212C}"/>
              </a:ext>
            </a:extLst>
          </p:cNvPr>
          <p:cNvSpPr txBox="1"/>
          <p:nvPr/>
        </p:nvSpPr>
        <p:spPr>
          <a:xfrm>
            <a:off x="29233813" y="21892562"/>
            <a:ext cx="7089354" cy="469123"/>
          </a:xfrm>
          <a:prstGeom prst="rect">
            <a:avLst/>
          </a:prstGeom>
          <a:noFill/>
        </p:spPr>
        <p:txBody>
          <a:bodyPr wrap="square" rtlCol="0" anchor="t">
            <a:spAutoFit/>
          </a:bodyPr>
          <a:lstStyle/>
          <a:p>
            <a:r>
              <a:rPr lang="en-US" sz="2401" dirty="0">
                <a:solidFill>
                  <a:schemeClr val="bg1"/>
                </a:solidFill>
                <a:latin typeface="Arial"/>
                <a:ea typeface="ヒラギノ角ゴ Pro W3"/>
                <a:cs typeface="Arial"/>
              </a:rPr>
              <a:t>Fig. 5. Displaying place names for mares </a:t>
            </a:r>
            <a:endParaRPr lang="en-US" sz="2401" dirty="0">
              <a:solidFill>
                <a:schemeClr val="bg1"/>
              </a:solidFill>
              <a:cs typeface="Arial"/>
            </a:endParaRPr>
          </a:p>
        </p:txBody>
      </p:sp>
      <p:sp>
        <p:nvSpPr>
          <p:cNvPr id="29" name="TextBox 28">
            <a:extLst>
              <a:ext uri="{FF2B5EF4-FFF2-40B4-BE49-F238E27FC236}">
                <a16:creationId xmlns:a16="http://schemas.microsoft.com/office/drawing/2014/main" id="{F1BEB8AC-1EC7-4D5B-A2FA-9C68BF27BCB5}"/>
              </a:ext>
            </a:extLst>
          </p:cNvPr>
          <p:cNvSpPr txBox="1"/>
          <p:nvPr/>
        </p:nvSpPr>
        <p:spPr>
          <a:xfrm>
            <a:off x="19973926" y="17439009"/>
            <a:ext cx="8524981" cy="469123"/>
          </a:xfrm>
          <a:prstGeom prst="rect">
            <a:avLst/>
          </a:prstGeom>
          <a:noFill/>
        </p:spPr>
        <p:txBody>
          <a:bodyPr wrap="square" rtlCol="0" anchor="t">
            <a:spAutoFit/>
          </a:bodyPr>
          <a:lstStyle/>
          <a:p>
            <a:r>
              <a:rPr lang="en-US" sz="2401" dirty="0">
                <a:solidFill>
                  <a:schemeClr val="bg1"/>
                </a:solidFill>
                <a:latin typeface="Arial"/>
                <a:ea typeface="ヒラギノ角ゴ Pro W3"/>
                <a:cs typeface="Arial"/>
              </a:rPr>
              <a:t>Fig. 6. Displaying a mountainous crater in stereo view</a:t>
            </a:r>
            <a:endParaRPr lang="en-US" sz="2401" dirty="0">
              <a:solidFill>
                <a:schemeClr val="bg1"/>
              </a:solidFill>
            </a:endParaRPr>
          </a:p>
        </p:txBody>
      </p:sp>
      <p:sp>
        <p:nvSpPr>
          <p:cNvPr id="30" name="TextBox 1">
            <a:extLst>
              <a:ext uri="{FF2B5EF4-FFF2-40B4-BE49-F238E27FC236}">
                <a16:creationId xmlns:a16="http://schemas.microsoft.com/office/drawing/2014/main" id="{67FA6EE7-3FFE-45A6-8AE6-9EF606563BCE}"/>
              </a:ext>
            </a:extLst>
          </p:cNvPr>
          <p:cNvSpPr txBox="1"/>
          <p:nvPr/>
        </p:nvSpPr>
        <p:spPr>
          <a:xfrm>
            <a:off x="19886185" y="13910567"/>
            <a:ext cx="9543062" cy="461793"/>
          </a:xfrm>
          <a:prstGeom prst="rect">
            <a:avLst/>
          </a:prstGeom>
          <a:noFill/>
        </p:spPr>
        <p:txBody>
          <a:bodyPr wrap="square" rtlCol="0" anchor="t">
            <a:spAutoFit/>
          </a:bodyPr>
          <a:ls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0"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0"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0"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0"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ヒラギノ角ゴ Pro W3" pitchFamily="-80"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itchFamily="-80"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itchFamily="-80"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itchFamily="-80"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itchFamily="-80" charset="-128"/>
                <a:cs typeface="+mn-cs"/>
              </a:defRPr>
            </a:lvl9pPr>
          </a:lstStyle>
          <a:p>
            <a:r>
              <a:rPr lang="en-US" sz="2401" dirty="0">
                <a:solidFill>
                  <a:schemeClr val="bg1"/>
                </a:solidFill>
                <a:latin typeface="Arial"/>
                <a:ea typeface="ヒラギノ角ゴ Pro W3"/>
                <a:cs typeface="Arial"/>
              </a:rPr>
              <a:t>Fig. 2. High-res view of Apollo 15 with 3D astronauts and craft</a:t>
            </a:r>
            <a:endParaRPr lang="en-US" sz="2401" dirty="0">
              <a:solidFill>
                <a:schemeClr val="bg1"/>
              </a:solidFill>
            </a:endParaRPr>
          </a:p>
        </p:txBody>
      </p:sp>
      <p:sp>
        <p:nvSpPr>
          <p:cNvPr id="31" name="Rectangle 16">
            <a:extLst>
              <a:ext uri="{FF2B5EF4-FFF2-40B4-BE49-F238E27FC236}">
                <a16:creationId xmlns:a16="http://schemas.microsoft.com/office/drawing/2014/main" id="{070CE2C8-1A14-4473-8B2B-E3E3BC2D8CEF}"/>
              </a:ext>
            </a:extLst>
          </p:cNvPr>
          <p:cNvSpPr>
            <a:spLocks noChangeArrowheads="1"/>
          </p:cNvSpPr>
          <p:nvPr/>
        </p:nvSpPr>
        <p:spPr bwMode="auto">
          <a:xfrm>
            <a:off x="29356051" y="4937126"/>
            <a:ext cx="7472363" cy="11972508"/>
          </a:xfrm>
          <a:prstGeom prst="rect">
            <a:avLst/>
          </a:prstGeom>
          <a:noFill/>
          <a:ln>
            <a:noFill/>
          </a:ln>
        </p:spPr>
        <p:txBody>
          <a:bodyPr anchor="t">
            <a:spAutoFit/>
          </a:bodyPr>
          <a:lstStyle/>
          <a:p>
            <a:pPr algn="just">
              <a:defRPr/>
            </a:pPr>
            <a:r>
              <a:rPr lang="en-US" altLang="en-US" sz="3600" b="1" dirty="0">
                <a:solidFill>
                  <a:schemeClr val="bg1"/>
                </a:solidFill>
                <a:latin typeface="Arial"/>
                <a:ea typeface="ヒラギノ角ゴ Pro W3"/>
                <a:cs typeface="Arial"/>
              </a:rPr>
              <a:t>Results</a:t>
            </a:r>
          </a:p>
          <a:p>
            <a:pPr algn="just">
              <a:defRPr/>
            </a:pPr>
            <a:r>
              <a:rPr lang="en-US" altLang="en-US" sz="3200" dirty="0">
                <a:solidFill>
                  <a:schemeClr val="bg1"/>
                </a:solidFill>
                <a:latin typeface="Arial"/>
                <a:ea typeface="ヒラギノ角ゴ Pro W3"/>
                <a:cs typeface="Arial"/>
              </a:rPr>
              <a:t>At the end of our project, we ended up with an application prototype called "Celestial Mapping System". This application allows the user to navigate a 3D globe of the moon with accurate viewing of lunar place names (fig. 5), imagery, and elevation. It also allows the user to view the Apollo landing sites (fig. 2), measure distance and area on the lunar surface (fig. 3), analyze terrain profiles (fig. 4) and display an anaglyph view of the Moon (fig. 6). For place names we used shapefiles from USGS which provides high accuracy viewing of craters, mares and notable landmarks. The integration of datasets and place names from USGS allows users to view the moon for their specific use cases. We have started the foundation for a celestial mapping library containing a lunar globe, with the ability to implement other planetary bodies and functionality as development goes forward. </a:t>
            </a:r>
          </a:p>
        </p:txBody>
      </p:sp>
      <p:sp>
        <p:nvSpPr>
          <p:cNvPr id="32" name="Rectangle 10">
            <a:extLst>
              <a:ext uri="{FF2B5EF4-FFF2-40B4-BE49-F238E27FC236}">
                <a16:creationId xmlns:a16="http://schemas.microsoft.com/office/drawing/2014/main" id="{751FDB43-E535-4885-A228-9B98786D7B45}"/>
              </a:ext>
            </a:extLst>
          </p:cNvPr>
          <p:cNvSpPr>
            <a:spLocks noChangeArrowheads="1"/>
          </p:cNvSpPr>
          <p:nvPr/>
        </p:nvSpPr>
        <p:spPr bwMode="auto">
          <a:xfrm>
            <a:off x="1504951" y="13670624"/>
            <a:ext cx="8686800" cy="13163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p>
            <a:r>
              <a:rPr lang="en-US" altLang="en-US" sz="3600" b="1" dirty="0">
                <a:solidFill>
                  <a:schemeClr val="bg1"/>
                </a:solidFill>
                <a:latin typeface="Arial"/>
                <a:ea typeface="ヒラギノ角ゴ Pro W3"/>
                <a:cs typeface="Arial"/>
              </a:rPr>
              <a:t>Research</a:t>
            </a:r>
            <a:endParaRPr lang="en-US" altLang="en-US" sz="3600" dirty="0">
              <a:solidFill>
                <a:schemeClr val="bg1"/>
              </a:solidFill>
              <a:latin typeface="Arial"/>
              <a:ea typeface="ヒラギノ角ゴ Pro W3"/>
              <a:cs typeface="Arial"/>
            </a:endParaRPr>
          </a:p>
          <a:p>
            <a:pPr algn="just">
              <a:spcAft>
                <a:spcPts val="600"/>
              </a:spcAft>
            </a:pPr>
            <a:r>
              <a:rPr lang="en-US" altLang="en-US" sz="3200" dirty="0">
                <a:solidFill>
                  <a:schemeClr val="bg1"/>
                </a:solidFill>
                <a:latin typeface="Arial"/>
                <a:ea typeface="ヒラギノ角ゴ Pro W3"/>
                <a:cs typeface="Arial"/>
              </a:rPr>
              <a:t>The development of Celestial Mapping System required research into the WorldWind Java library and architecture, which provided an extensive set of functionality we wanted to use for CMS, as well as  having the ability to retrieve and cache data. After developing a good understanding of the capabilities we started looking into displaying the layers and place names. </a:t>
            </a:r>
            <a:r>
              <a:rPr lang="en-US" sz="3200" dirty="0">
                <a:solidFill>
                  <a:schemeClr val="bg1"/>
                </a:solidFill>
                <a:latin typeface="Arial"/>
                <a:ea typeface="ヒラギノ角ゴ Pro W3"/>
                <a:cs typeface="Arial"/>
              </a:rPr>
              <a:t>Implementing the place names was a challenge that required extensive analysis into how shapefiles are processed. </a:t>
            </a:r>
            <a:r>
              <a:rPr lang="en-US" altLang="en-US" sz="3200" dirty="0">
                <a:solidFill>
                  <a:schemeClr val="bg1"/>
                </a:solidFill>
                <a:latin typeface="Arial"/>
                <a:ea typeface="ヒラギノ角ゴ Pro W3"/>
                <a:cs typeface="Arial"/>
              </a:rPr>
              <a:t>Lunar imagery was pulled from USGS and LROC web map servers. We focused on high quality imagery that would be useful in upcoming missions. A major challenge was finding a global elevation model for the moon, which are not commonly published online. We ended up using a local model until we could utilize our own server (fig. 1). For lunar measuring we looked at classes that provided tools for calculating distance, area and location. Other research focuses included features for path optimization, situational awareness, lunar satellites and resource assessment.</a:t>
            </a:r>
            <a:endParaRPr lang="en-US" altLang="en-US" sz="2401" dirty="0">
              <a:solidFill>
                <a:schemeClr val="bg1"/>
              </a:solidFill>
            </a:endParaRPr>
          </a:p>
        </p:txBody>
      </p:sp>
      <p:sp>
        <p:nvSpPr>
          <p:cNvPr id="40" name="TextBox 39">
            <a:extLst>
              <a:ext uri="{FF2B5EF4-FFF2-40B4-BE49-F238E27FC236}">
                <a16:creationId xmlns:a16="http://schemas.microsoft.com/office/drawing/2014/main" id="{BB33AB5A-FC59-49FE-845E-02CC10DA3C3F}"/>
              </a:ext>
            </a:extLst>
          </p:cNvPr>
          <p:cNvSpPr txBox="1"/>
          <p:nvPr/>
        </p:nvSpPr>
        <p:spPr>
          <a:xfrm>
            <a:off x="11095063" y="17482280"/>
            <a:ext cx="8682037" cy="469123"/>
          </a:xfrm>
          <a:prstGeom prst="rect">
            <a:avLst/>
          </a:prstGeom>
          <a:noFill/>
        </p:spPr>
        <p:txBody>
          <a:bodyPr wrap="square" rtlCol="0">
            <a:spAutoFit/>
          </a:bodyPr>
          <a:lstStyle/>
          <a:p>
            <a:r>
              <a:rPr lang="en-US" sz="2401" dirty="0">
                <a:solidFill>
                  <a:schemeClr val="bg1"/>
                </a:solidFill>
                <a:latin typeface="Arial"/>
                <a:ea typeface="ヒラギノ角ゴ Pro W3"/>
                <a:cs typeface="Arial"/>
              </a:rPr>
              <a:t>Fig. 4. Analyzing the elevation profile of Mare Orientale</a:t>
            </a:r>
            <a:endParaRPr lang="en-US" sz="2401" dirty="0"/>
          </a:p>
        </p:txBody>
      </p:sp>
      <p:pic>
        <p:nvPicPr>
          <p:cNvPr id="20" name="Picture 19" descr="A picture containing nature, outdoor, wire, sheep&#10;&#10;Description automatically generated">
            <a:extLst>
              <a:ext uri="{FF2B5EF4-FFF2-40B4-BE49-F238E27FC236}">
                <a16:creationId xmlns:a16="http://schemas.microsoft.com/office/drawing/2014/main" id="{84D3BB9B-AE19-48B4-A2EE-6F0C9E1C10AB}"/>
              </a:ext>
            </a:extLst>
          </p:cNvPr>
          <p:cNvPicPr>
            <a:picLocks noChangeAspect="1"/>
          </p:cNvPicPr>
          <p:nvPr/>
        </p:nvPicPr>
        <p:blipFill rotWithShape="1">
          <a:blip r:embed="rId8">
            <a:extLst>
              <a:ext uri="{28A0092B-C50C-407E-A947-70E740481C1C}">
                <a14:useLocalDpi xmlns:a14="http://schemas.microsoft.com/office/drawing/2010/main" val="0"/>
              </a:ext>
            </a:extLst>
          </a:blip>
          <a:srcRect t="18860"/>
          <a:stretch/>
        </p:blipFill>
        <p:spPr>
          <a:xfrm>
            <a:off x="11115996" y="14549888"/>
            <a:ext cx="8286278" cy="2791769"/>
          </a:xfrm>
          <a:prstGeom prst="rect">
            <a:avLst/>
          </a:prstGeom>
        </p:spPr>
      </p:pic>
      <p:pic>
        <p:nvPicPr>
          <p:cNvPr id="22" name="Picture 21" descr="A picture containing diagram&#10;&#10;Description automatically generated">
            <a:extLst>
              <a:ext uri="{FF2B5EF4-FFF2-40B4-BE49-F238E27FC236}">
                <a16:creationId xmlns:a16="http://schemas.microsoft.com/office/drawing/2014/main" id="{F3B176EC-D543-44DE-8134-6297DB2344F2}"/>
              </a:ext>
            </a:extLst>
          </p:cNvPr>
          <p:cNvPicPr>
            <a:picLocks noChangeAspect="1"/>
          </p:cNvPicPr>
          <p:nvPr/>
        </p:nvPicPr>
        <p:blipFill rotWithShape="1">
          <a:blip r:embed="rId9">
            <a:extLst>
              <a:ext uri="{28A0092B-C50C-407E-A947-70E740481C1C}">
                <a14:useLocalDpi xmlns:a14="http://schemas.microsoft.com/office/drawing/2010/main" val="0"/>
              </a:ext>
            </a:extLst>
          </a:blip>
          <a:srcRect t="2442" b="17153"/>
          <a:stretch/>
        </p:blipFill>
        <p:spPr>
          <a:xfrm>
            <a:off x="11121202" y="9505494"/>
            <a:ext cx="8284842" cy="4445263"/>
          </a:xfrm>
          <a:prstGeom prst="rect">
            <a:avLst/>
          </a:prstGeom>
        </p:spPr>
      </p:pic>
      <p:pic>
        <p:nvPicPr>
          <p:cNvPr id="27" name="Picture 26" descr="A picture containing outdoor, surfing, swimming, beach&#10;&#10;Description automatically generated">
            <a:extLst>
              <a:ext uri="{FF2B5EF4-FFF2-40B4-BE49-F238E27FC236}">
                <a16:creationId xmlns:a16="http://schemas.microsoft.com/office/drawing/2014/main" id="{210825C0-CC19-463E-AAF2-D1150F573B7C}"/>
              </a:ext>
            </a:extLst>
          </p:cNvPr>
          <p:cNvPicPr>
            <a:picLocks noChangeAspect="1"/>
          </p:cNvPicPr>
          <p:nvPr/>
        </p:nvPicPr>
        <p:blipFill rotWithShape="1">
          <a:blip r:embed="rId10">
            <a:extLst>
              <a:ext uri="{28A0092B-C50C-407E-A947-70E740481C1C}">
                <a14:useLocalDpi xmlns:a14="http://schemas.microsoft.com/office/drawing/2010/main" val="0"/>
              </a:ext>
            </a:extLst>
          </a:blip>
          <a:srcRect b="2620"/>
          <a:stretch/>
        </p:blipFill>
        <p:spPr>
          <a:xfrm>
            <a:off x="19973926" y="14541583"/>
            <a:ext cx="8472855" cy="2830034"/>
          </a:xfrm>
          <a:prstGeom prst="rect">
            <a:avLst/>
          </a:prstGeom>
        </p:spPr>
      </p:pic>
      <p:pic>
        <p:nvPicPr>
          <p:cNvPr id="17" name="Picture 16" descr="Text&#10;&#10;Description automatically generated">
            <a:extLst>
              <a:ext uri="{FF2B5EF4-FFF2-40B4-BE49-F238E27FC236}">
                <a16:creationId xmlns:a16="http://schemas.microsoft.com/office/drawing/2014/main" id="{441702F2-9A78-4AF7-9DA8-D6144EF75F4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461114" y="1773756"/>
            <a:ext cx="3972119" cy="2368637"/>
          </a:xfrm>
          <a:prstGeom prst="rect">
            <a:avLst/>
          </a:prstGeom>
        </p:spPr>
      </p:pic>
      <p:pic>
        <p:nvPicPr>
          <p:cNvPr id="19" name="Picture 18" descr="A picture containing outdoor, water, person, board&#10;&#10;Description automatically generated">
            <a:extLst>
              <a:ext uri="{FF2B5EF4-FFF2-40B4-BE49-F238E27FC236}">
                <a16:creationId xmlns:a16="http://schemas.microsoft.com/office/drawing/2014/main" id="{68E10A16-9C00-4BE6-BBDB-C7824B92C615}"/>
              </a:ext>
            </a:extLst>
          </p:cNvPr>
          <p:cNvPicPr>
            <a:picLocks noChangeAspect="1"/>
          </p:cNvPicPr>
          <p:nvPr/>
        </p:nvPicPr>
        <p:blipFill rotWithShape="1">
          <a:blip r:embed="rId12">
            <a:extLst>
              <a:ext uri="{28A0092B-C50C-407E-A947-70E740481C1C}">
                <a14:useLocalDpi xmlns:a14="http://schemas.microsoft.com/office/drawing/2010/main" val="0"/>
              </a:ext>
            </a:extLst>
          </a:blip>
          <a:srcRect t="7411"/>
          <a:stretch/>
        </p:blipFill>
        <p:spPr>
          <a:xfrm>
            <a:off x="19929459" y="9499939"/>
            <a:ext cx="8475060" cy="4397611"/>
          </a:xfrm>
          <a:prstGeom prst="rect">
            <a:avLst/>
          </a:prstGeom>
        </p:spPr>
      </p:pic>
      <p:pic>
        <p:nvPicPr>
          <p:cNvPr id="23" name="Picture 22">
            <a:extLst>
              <a:ext uri="{FF2B5EF4-FFF2-40B4-BE49-F238E27FC236}">
                <a16:creationId xmlns:a16="http://schemas.microsoft.com/office/drawing/2014/main" id="{DE48CEA9-E206-4625-82CF-86D86B7CE81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1874494" y="26098475"/>
            <a:ext cx="2072370" cy="2072370"/>
          </a:xfrm>
          <a:prstGeom prst="rect">
            <a:avLst/>
          </a:prstGeom>
        </p:spPr>
      </p:pic>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D82AE695C0E841B3CA54047E8355DD" ma:contentTypeVersion="9" ma:contentTypeDescription="Create a new document." ma:contentTypeScope="" ma:versionID="98b3f0c993e356eadaf97469adfa9313">
  <xsd:schema xmlns:xsd="http://www.w3.org/2001/XMLSchema" xmlns:xs="http://www.w3.org/2001/XMLSchema" xmlns:p="http://schemas.microsoft.com/office/2006/metadata/properties" xmlns:ns3="a5dd58f0-c035-4f16-b5a9-53396fb8b253" xmlns:ns4="f0b6776d-cac7-4494-b527-f7379cab2902" targetNamespace="http://schemas.microsoft.com/office/2006/metadata/properties" ma:root="true" ma:fieldsID="ee0cfed83538711824d37237b7752bed" ns3:_="" ns4:_="">
    <xsd:import namespace="a5dd58f0-c035-4f16-b5a9-53396fb8b253"/>
    <xsd:import namespace="f0b6776d-cac7-4494-b527-f7379cab290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dd58f0-c035-4f16-b5a9-53396fb8b25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b6776d-cac7-4494-b527-f7379cab290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17DD88-4DB4-429F-B10C-778AA9EEC203}">
  <ds:schemaRefs>
    <ds:schemaRef ds:uri="a5dd58f0-c035-4f16-b5a9-53396fb8b253"/>
    <ds:schemaRef ds:uri="f0b6776d-cac7-4494-b527-f7379cab290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101A64E-A237-468E-99D9-AEDFC9DFBB46}">
  <ds:schemaRefs>
    <ds:schemaRef ds:uri="a5dd58f0-c035-4f16-b5a9-53396fb8b253"/>
    <ds:schemaRef ds:uri="f0b6776d-cac7-4494-b527-f7379cab290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A0A03AE-3067-4296-8A34-B88CF6042B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688</TotalTime>
  <Words>562</Words>
  <Application>Microsoft Office PowerPoint</Application>
  <PresentationFormat>Custom</PresentationFormat>
  <Paragraphs>50</Paragraphs>
  <Slides>1</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Arial</vt:lpstr>
      <vt:lpstr>Calibri</vt:lpstr>
      <vt:lpstr>Calibri Light</vt:lpstr>
      <vt:lpstr>Blank Presentation</vt:lpstr>
      <vt:lpstr>Custom Design</vt:lpstr>
      <vt:lpstr>PowerPoint Presentation</vt:lpstr>
    </vt:vector>
  </TitlesOfParts>
  <Company>ACS,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Roger Margulies</dc:creator>
  <cp:lastModifiedBy>Dickinson, Kaitlyn J. (ARC-PX)[UNIVERSITIES SPACE RESEARCH ASSOCIATION]</cp:lastModifiedBy>
  <cp:revision>21</cp:revision>
  <dcterms:created xsi:type="dcterms:W3CDTF">2007-06-25T16:27:01Z</dcterms:created>
  <dcterms:modified xsi:type="dcterms:W3CDTF">2020-10-23T17:36:56Z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0x01010025D82AE695C0E841B3CA54047E8355DD</vt:lpwstr>
  </property>
</Properties>
</file>