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9"/>
  </p:notesMasterIdLst>
  <p:sldIdLst>
    <p:sldId id="742" r:id="rId2"/>
    <p:sldId id="855" r:id="rId3"/>
    <p:sldId id="934" r:id="rId4"/>
    <p:sldId id="928" r:id="rId5"/>
    <p:sldId id="929" r:id="rId6"/>
    <p:sldId id="932" r:id="rId7"/>
    <p:sldId id="933" r:id="rId8"/>
    <p:sldId id="931" r:id="rId9"/>
    <p:sldId id="877" r:id="rId10"/>
    <p:sldId id="876" r:id="rId11"/>
    <p:sldId id="879" r:id="rId12"/>
    <p:sldId id="878" r:id="rId13"/>
    <p:sldId id="880" r:id="rId14"/>
    <p:sldId id="935" r:id="rId15"/>
    <p:sldId id="881" r:id="rId16"/>
    <p:sldId id="888" r:id="rId17"/>
    <p:sldId id="882" r:id="rId18"/>
    <p:sldId id="889" r:id="rId19"/>
    <p:sldId id="887" r:id="rId20"/>
    <p:sldId id="884" r:id="rId21"/>
    <p:sldId id="885" r:id="rId22"/>
    <p:sldId id="886" r:id="rId23"/>
    <p:sldId id="890" r:id="rId24"/>
    <p:sldId id="927" r:id="rId25"/>
    <p:sldId id="872" r:id="rId26"/>
    <p:sldId id="891" r:id="rId27"/>
    <p:sldId id="909" r:id="rId28"/>
    <p:sldId id="895" r:id="rId29"/>
    <p:sldId id="905" r:id="rId30"/>
    <p:sldId id="906" r:id="rId31"/>
    <p:sldId id="907" r:id="rId32"/>
    <p:sldId id="908" r:id="rId33"/>
    <p:sldId id="893" r:id="rId34"/>
    <p:sldId id="899" r:id="rId35"/>
    <p:sldId id="900" r:id="rId36"/>
    <p:sldId id="901" r:id="rId37"/>
    <p:sldId id="902" r:id="rId38"/>
    <p:sldId id="894" r:id="rId39"/>
    <p:sldId id="896" r:id="rId40"/>
    <p:sldId id="897" r:id="rId41"/>
    <p:sldId id="898" r:id="rId42"/>
    <p:sldId id="903" r:id="rId43"/>
    <p:sldId id="904" r:id="rId44"/>
    <p:sldId id="925" r:id="rId45"/>
    <p:sldId id="892" r:id="rId46"/>
    <p:sldId id="914" r:id="rId47"/>
    <p:sldId id="930" r:id="rId48"/>
    <p:sldId id="919" r:id="rId49"/>
    <p:sldId id="913" r:id="rId50"/>
    <p:sldId id="911" r:id="rId51"/>
    <p:sldId id="936" r:id="rId52"/>
    <p:sldId id="910" r:id="rId53"/>
    <p:sldId id="916" r:id="rId54"/>
    <p:sldId id="922" r:id="rId55"/>
    <p:sldId id="920" r:id="rId56"/>
    <p:sldId id="924" r:id="rId57"/>
    <p:sldId id="912" r:id="rId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respo, Luis G. (LARC-D316)" initials="CLG(" lastIdx="1" clrIdx="0">
    <p:extLst>
      <p:ext uri="{19B8F6BF-5375-455C-9EA6-DF929625EA0E}">
        <p15:presenceInfo xmlns:p15="http://schemas.microsoft.com/office/powerpoint/2012/main" userId="S::lcrespo@ndc.nasa.gov::aa52970b-d966-4c18-8e95-1c8d1399390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FF0D0"/>
    <a:srgbClr val="0432FF"/>
    <a:srgbClr val="E523ED"/>
    <a:srgbClr val="37FD02"/>
    <a:srgbClr val="0F3C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2"/>
    <p:restoredTop sz="96306"/>
  </p:normalViewPr>
  <p:slideViewPr>
    <p:cSldViewPr snapToGrid="0" snapToObjects="1">
      <p:cViewPr varScale="1">
        <p:scale>
          <a:sx n="184" d="100"/>
          <a:sy n="184" d="100"/>
        </p:scale>
        <p:origin x="192" y="62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9160"/>
    </p:cViewPr>
    <p:sldLst>
      <p:sld r:id="rId1" collapse="1"/>
      <p:sld r:id="rId2" collapse="1"/>
      <p:sld r:id="rId3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28" d="100"/>
          <a:sy n="128" d="100"/>
        </p:scale>
        <p:origin x="5352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50.xml"/><Relationship Id="rId2" Type="http://schemas.openxmlformats.org/officeDocument/2006/relationships/slide" Target="slides/slide25.xml"/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3D6163-5275-FE4C-85E7-2E4E6AD39DD7}" type="datetimeFigureOut">
              <a:rPr lang="en-US" smtClean="0"/>
              <a:t>10/26/20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6058EC-3F24-6840-8874-3617157974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178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EEA596-452F-9446-8762-71B2299EF43C}" type="slidenum">
              <a:rPr lang="en-US"/>
              <a:pPr/>
              <a:t>1</a:t>
            </a:fld>
            <a:endParaRPr lang="en-US"/>
          </a:p>
        </p:txBody>
      </p:sp>
      <p:sp>
        <p:nvSpPr>
          <p:cNvPr id="18125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854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613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307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9813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8774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aleatory 4 epistemic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7629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aleatory 4 epistemic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1013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aleatory 4 epistemic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674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5190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3450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1251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5508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4985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6702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618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2651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4973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3846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1474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1334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039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100 more observations, the chosen theta will impact the data and therefore the process. Closed loop sensitivity might differ significantly from the open loop sensitivity used earlier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1765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0876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3358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EEA596-452F-9446-8762-71B2299EF43C}" type="slidenum">
              <a:rPr lang="en-US"/>
              <a:pPr/>
              <a:t>25</a:t>
            </a:fld>
            <a:endParaRPr lang="en-US"/>
          </a:p>
        </p:txBody>
      </p:sp>
      <p:sp>
        <p:nvSpPr>
          <p:cNvPr id="18125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Target the non-expert, emphasis to basic notions, ask as we go, ask me later if you need specifics</a:t>
            </a:r>
          </a:p>
        </p:txBody>
      </p:sp>
    </p:spTree>
    <p:extLst>
      <p:ext uri="{BB962C8B-B14F-4D97-AF65-F5344CB8AC3E}">
        <p14:creationId xmlns:p14="http://schemas.microsoft.com/office/powerpoint/2010/main" val="19378766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(1 </a:t>
            </a:r>
            <a:r>
              <a:rPr lang="en-US" dirty="0" err="1"/>
              <a:t>Muxia</a:t>
            </a:r>
            <a:r>
              <a:rPr lang="en-US" dirty="0"/>
              <a:t>, Tsinghua univ), (2, Christian </a:t>
            </a:r>
            <a:r>
              <a:rPr lang="en-US" dirty="0" err="1"/>
              <a:t>dnvgl</a:t>
            </a:r>
            <a:r>
              <a:rPr lang="en-US" dirty="0"/>
              <a:t> industry), (3, Marco, Liverpool univ), (4, Nicola </a:t>
            </a:r>
            <a:r>
              <a:rPr lang="en-US" dirty="0" err="1"/>
              <a:t>polimilano</a:t>
            </a:r>
            <a:r>
              <a:rPr lang="en-US" dirty="0"/>
              <a:t> univ), (5, </a:t>
            </a:r>
            <a:r>
              <a:rPr lang="en-US" dirty="0" err="1"/>
              <a:t>Zhiyuan</a:t>
            </a:r>
            <a:r>
              <a:rPr lang="en-US" dirty="0"/>
              <a:t>, </a:t>
            </a:r>
            <a:r>
              <a:rPr lang="en-US" dirty="0" err="1"/>
              <a:t>umich</a:t>
            </a:r>
            <a:r>
              <a:rPr lang="en-US" dirty="0"/>
              <a:t> univ)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3569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8282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5473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9245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7088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54608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80730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43805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52911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4956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3860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55605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84175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1353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1736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52919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92973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EEA596-452F-9446-8762-71B2299EF43C}" type="slidenum">
              <a:rPr lang="en-US"/>
              <a:pPr/>
              <a:t>50</a:t>
            </a:fld>
            <a:endParaRPr lang="en-US"/>
          </a:p>
        </p:txBody>
      </p:sp>
      <p:sp>
        <p:nvSpPr>
          <p:cNvPr id="18125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35944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7946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97889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15543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Robustness is unobservable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93785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7607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Robust/reliable solutions are intrinsically conservative: driven by worst-case scenarios.  Non-robust solutions might perform better for “best-case” scenarios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4095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e.g.,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ics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num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6058EC-3F24-6840-8874-3617157974FD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520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C696D-33E0-9649-93EE-737012731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70412B-3BE5-6B45-9121-E294DA5841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689003-3ABE-6047-8BDA-E02E5A725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A46DD-CAFC-A642-B581-3B91E87FDEC2}" type="datetime1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C681BC-8A61-894D-8FD1-A8DBF3B5C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AF4D9E-3C7D-2249-AB92-DF04264FF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C62C6-56AA-174E-9D18-6A85FFA09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047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B7E53-BDED-354E-A599-8CCC6BDD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593B6-A381-A24E-B200-5B9C56B0B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7427F-4B90-2B43-A35D-1A5AF84F5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5B6B8-E9AC-7542-ABB5-102742B33486}" type="datetime1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970529-B6ED-AF47-950B-7A16E2AA2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D2023-B0EB-894C-8E79-DE4A2B23D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C62C6-56AA-174E-9D18-6A85FFA09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686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27EFD-AA4A-9842-8C86-805F1BB1D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40BB67-F64B-DF42-BA82-0B2F682932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DFD3F4-8B7C-C24B-9C96-422D7FEF1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CDB8-5873-524F-BBE7-9DE882265600}" type="datetime1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97435-94BF-1440-8953-DB7915DA7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4274AD-23FC-DE4C-9D63-9A1FF0304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C62C6-56AA-174E-9D18-6A85FFA09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363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BC12A-EFEA-4649-BE03-E22486C28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D0D68-15C3-9A45-A0A0-6F0904EA1E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054CE8-F275-0B4B-8919-838342458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12BAAE-9CD0-9541-B350-E47992CD7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14929-FFEA-3E40-AFA3-C0A7EDD601DE}" type="datetime1">
              <a:rPr lang="en-US" smtClean="0"/>
              <a:t>10/26/20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4E3E06-6110-DE46-820A-D2BFD494A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3254C3-0C4B-9645-9B73-81DFF3767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C62C6-56AA-174E-9D18-6A85FFA09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755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FDC00-E09D-644C-AC52-CFF138C9C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A8B97D-153A-A64A-959E-B74D0F3F75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DA340C-32FF-F548-9FE9-1AF8361D61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B3D0A9-0E4B-704E-8198-88E06195B8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A8A215-067F-EA46-B9AB-674D4B2A1F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4586E1-2015-E14B-B352-277903C0F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D370-8F4F-5F4F-B509-ED8C9D005525}" type="datetime1">
              <a:rPr lang="en-US" smtClean="0"/>
              <a:t>10/26/20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C2632A-94F0-0943-AC89-F4364D65B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F7AF30-F59E-AE43-B7D3-F5227682E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C62C6-56AA-174E-9D18-6A85FFA09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908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66DBB-1EA7-2449-95E7-FDB07DFE7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0450A5-B6E3-004A-92B2-2581CD6D8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5B10-8265-284C-B369-32B7FA9650E7}" type="datetime1">
              <a:rPr lang="en-US" smtClean="0"/>
              <a:t>10/26/20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6DA9B4-D875-7B48-8880-348ECB5C8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DD0D48-0D2D-CC4B-9D96-6CDC30834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C62C6-56AA-174E-9D18-6A85FFA09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899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F31A2F-C4FA-AD43-AB26-3132B8E9E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164B6-9990-D242-9C49-1515AF4DA0D4}" type="datetime1">
              <a:rPr lang="en-US" smtClean="0"/>
              <a:t>10/26/20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02FB1C-D09B-5541-B285-4FAB874C1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DD2E57-6628-0849-8B30-99B8CC5AE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C62C6-56AA-174E-9D18-6A85FFA09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1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6A2BC-92A3-5E45-B265-5777ECD00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AF138-1BB2-C246-AA7C-9AA1EEAA0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0D4FA-A2D3-8340-AABB-4DF99471FA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8C7E5A-3B8B-E745-BF72-26DAE9059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40AB6-5F7F-9F4C-96D8-908C8AC2A271}" type="datetime1">
              <a:rPr lang="en-US" smtClean="0"/>
              <a:t>10/26/20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2B1170-8554-BF49-9AD4-91582D0C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36DD4F-89F7-6E40-B850-7108919BC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C62C6-56AA-174E-9D18-6A85FFA09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221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E430B-7C4B-1542-A8A5-E7FD2CB06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36DCAD-09DA-B84B-AB45-0338F35917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55299-DF62-C04A-9980-9EB69F19A3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DE291-7EBA-FF4D-AB11-0019072EF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49C54-5DFD-AA4A-A0A2-616F17489E7F}" type="datetime1">
              <a:rPr lang="en-US" smtClean="0"/>
              <a:t>10/26/20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F8EC26-9DBD-0E43-BE7C-D73E28BB5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3384E2-ECFB-E549-A904-E5B04A4F6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C62C6-56AA-174E-9D18-6A85FFA09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043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7A66E-7D57-6E4C-8CB9-DD1ABD2DD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5367D8-AFFC-8747-A900-638D3D7105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240A0C-94AD-7341-974D-97346CA1E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4F2EC-18D7-3745-A302-01885888C7B3}" type="datetime1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EE6357-41B9-C94A-B41B-ED49F9757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A79569-739C-BC4E-AA54-A0EF5CC97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C62C6-56AA-174E-9D18-6A85FFA09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117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2AB05E-5C42-E44D-B137-E9F328B6F5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141319-7995-604C-86C7-0FC80B15D5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B0934-CC19-EC4A-B272-B67948F46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0DD67-12B6-9E45-92BD-05EDC2B565BA}" type="datetime1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00F33B-66F8-804D-90BF-35189E27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248654-76A4-284D-8A51-CB1966AEB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C62C6-56AA-174E-9D18-6A85FFA09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077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275051-3EEF-814A-BB0A-8A05C30D4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93B4A2-C4BA-AC46-98E5-15ABF2E6D3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BF051-1A51-8C42-8357-0E30925ED9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FE9D7-88DF-9946-91BF-F09E2A3BBAA2}" type="datetime1">
              <a:rPr lang="en-US" smtClean="0"/>
              <a:t>10/26/20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63EF3-1828-F04E-ABAB-6F60874BE8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364FE1-12DA-6343-AA13-55FFD4AB0D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1961" y="635114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1657531" y="6387710"/>
            <a:ext cx="3957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AAEC62C6-56AA-174E-9D18-6A85FFA09095}" type="slidenum">
              <a:rPr lang="en-US" sz="1400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06739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7" Type="http://schemas.openxmlformats.org/officeDocument/2006/relationships/image" Target="../media/image8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tiff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7" Type="http://schemas.openxmlformats.org/officeDocument/2006/relationships/image" Target="../media/image8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tiff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iff"/><Relationship Id="rId3" Type="http://schemas.openxmlformats.org/officeDocument/2006/relationships/image" Target="../media/image4.tiff"/><Relationship Id="rId7" Type="http://schemas.openxmlformats.org/officeDocument/2006/relationships/image" Target="../media/image7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tiff"/><Relationship Id="rId5" Type="http://schemas.openxmlformats.org/officeDocument/2006/relationships/image" Target="../media/image6.tiff"/><Relationship Id="rId4" Type="http://schemas.openxmlformats.org/officeDocument/2006/relationships/image" Target="../media/image5.tiff"/><Relationship Id="rId9" Type="http://schemas.openxmlformats.org/officeDocument/2006/relationships/image" Target="../media/image10.tif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tif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tiff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7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2" descr="NASA insigniaCMYK.ai"/>
          <p:cNvPicPr>
            <a:picLocks noChangeAspect="1"/>
          </p:cNvPicPr>
          <p:nvPr/>
        </p:nvPicPr>
        <p:blipFill>
          <a:blip r:embed="rId3"/>
          <a:srcRect l="14117" t="32725" r="22351" b="32725"/>
          <a:stretch>
            <a:fillRect/>
          </a:stretch>
        </p:blipFill>
        <p:spPr bwMode="auto">
          <a:xfrm>
            <a:off x="41885086" y="1198735"/>
            <a:ext cx="938278" cy="66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2" descr="NASA insigniaCMYK.ai"/>
          <p:cNvPicPr>
            <a:picLocks noChangeAspect="1"/>
          </p:cNvPicPr>
          <p:nvPr/>
        </p:nvPicPr>
        <p:blipFill>
          <a:blip r:embed="rId3"/>
          <a:srcRect l="14117" t="32725" r="22351" b="32725"/>
          <a:stretch>
            <a:fillRect/>
          </a:stretch>
        </p:blipFill>
        <p:spPr bwMode="auto">
          <a:xfrm>
            <a:off x="42037486" y="1351135"/>
            <a:ext cx="938278" cy="66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2" descr="NASA insigniaCMYK.ai"/>
          <p:cNvPicPr>
            <a:picLocks noChangeAspect="1"/>
          </p:cNvPicPr>
          <p:nvPr/>
        </p:nvPicPr>
        <p:blipFill>
          <a:blip r:embed="rId3"/>
          <a:srcRect l="23528" t="32725" r="22351" b="32725"/>
          <a:stretch>
            <a:fillRect/>
          </a:stretch>
        </p:blipFill>
        <p:spPr bwMode="auto">
          <a:xfrm>
            <a:off x="7687604" y="4323283"/>
            <a:ext cx="1848936" cy="1527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965987" y="427462"/>
            <a:ext cx="10260026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800" kern="0" dirty="0">
                <a:latin typeface="+mj-lt"/>
                <a:ea typeface="+mj-ea"/>
                <a:cs typeface="Calibri" panose="020F0502020204030204" pitchFamily="34" charset="0"/>
              </a:rPr>
              <a:t>The NASA Langley Challenge on Optimization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800" kern="0" dirty="0">
                <a:latin typeface="+mj-lt"/>
                <a:ea typeface="+mj-ea"/>
                <a:cs typeface="Calibri" panose="020F0502020204030204" pitchFamily="34" charset="0"/>
              </a:rPr>
              <a:t>Under Uncertainty</a:t>
            </a:r>
            <a:endParaRPr lang="en-US" sz="3800" kern="0" dirty="0">
              <a:solidFill>
                <a:schemeClr val="bg1">
                  <a:lumMod val="75000"/>
                </a:schemeClr>
              </a:solidFill>
              <a:latin typeface="+mj-lt"/>
              <a:ea typeface="+mj-ea"/>
              <a:cs typeface="Calibri" panose="020F050202020403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118D8E5-E929-424A-A159-0B693BF50F57}"/>
              </a:ext>
            </a:extLst>
          </p:cNvPr>
          <p:cNvSpPr txBox="1">
            <a:spLocks/>
          </p:cNvSpPr>
          <p:nvPr/>
        </p:nvSpPr>
        <p:spPr bwMode="auto">
          <a:xfrm>
            <a:off x="1316263" y="2849542"/>
            <a:ext cx="9067800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9pPr>
          </a:lstStyle>
          <a:p>
            <a:r>
              <a:rPr lang="en-US" sz="2000" kern="0" dirty="0"/>
              <a:t>Luis G. Crespo and Sean P. Kenny </a:t>
            </a:r>
          </a:p>
          <a:p>
            <a:r>
              <a:rPr lang="en-US" sz="2000" kern="0" dirty="0"/>
              <a:t>NASA Langley Research Center</a:t>
            </a:r>
          </a:p>
        </p:txBody>
      </p:sp>
      <p:pic>
        <p:nvPicPr>
          <p:cNvPr id="11" name="Picture 8">
            <a:extLst>
              <a:ext uri="{FF2B5EF4-FFF2-40B4-BE49-F238E27FC236}">
                <a16:creationId xmlns:a16="http://schemas.microsoft.com/office/drawing/2014/main" id="{FBF95275-A679-0941-B813-3D68279CB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BACDEB"/>
              </a:clrFrom>
              <a:clrTo>
                <a:srgbClr val="BACDE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884" y="4224468"/>
            <a:ext cx="3769266" cy="190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533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7A2DBDF-51BB-C74A-98A3-EFEAAA09434C}"/>
              </a:ext>
            </a:extLst>
          </p:cNvPr>
          <p:cNvSpPr txBox="1"/>
          <p:nvPr/>
        </p:nvSpPr>
        <p:spPr>
          <a:xfrm>
            <a:off x="574495" y="1319497"/>
            <a:ext cx="1080374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New vehicles and systems must operate under a wide array of uncertain operating conditions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These are high-consequence safety-critical systems for which data is either very sparse or very expensive to collect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NASA modeling and simulation standards require the quantification of uncertainties and the evaluation of risk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F23B825-2664-AD46-ABB8-556CB9E00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5" y="10415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4156579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7A2DBDF-51BB-C74A-98A3-EFEAAA09434C}"/>
              </a:ext>
            </a:extLst>
          </p:cNvPr>
          <p:cNvSpPr txBox="1"/>
          <p:nvPr/>
        </p:nvSpPr>
        <p:spPr>
          <a:xfrm>
            <a:off x="574495" y="1319497"/>
            <a:ext cx="1080374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We developed a UQ challenge problem in an effort to focus the community towards common goals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Problem formulation and software can be found at </a:t>
            </a:r>
            <a:r>
              <a:rPr lang="en-US" sz="2800" dirty="0">
                <a:solidFill>
                  <a:srgbClr val="0432FF"/>
                </a:solidFill>
                <a:latin typeface="+mj-lt"/>
              </a:rPr>
              <a:t>https://</a:t>
            </a:r>
            <a:r>
              <a:rPr lang="en-US" sz="2800" dirty="0" err="1">
                <a:solidFill>
                  <a:srgbClr val="0432FF"/>
                </a:solidFill>
                <a:latin typeface="+mj-lt"/>
              </a:rPr>
              <a:t>uqtools.larc.nasa.gov</a:t>
            </a:r>
            <a:r>
              <a:rPr lang="en-US" sz="2800" dirty="0">
                <a:solidFill>
                  <a:srgbClr val="0432FF"/>
                </a:solidFill>
                <a:latin typeface="+mj-lt"/>
              </a:rPr>
              <a:t>/nasa-uq-challenge-problem-2020/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The underlying application, cast in a discipline-independent framework, is consistent with the complexities of realistic systems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F23B825-2664-AD46-ABB8-556CB9E00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5" y="10415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2912681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7A2DBDF-51BB-C74A-98A3-EFEAAA09434C}"/>
              </a:ext>
            </a:extLst>
          </p:cNvPr>
          <p:cNvSpPr txBox="1"/>
          <p:nvPr/>
        </p:nvSpPr>
        <p:spPr>
          <a:xfrm>
            <a:off x="664383" y="1319497"/>
            <a:ext cx="1116223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Aleatory uncertainty</a:t>
            </a:r>
          </a:p>
          <a:p>
            <a:pPr marL="914400" lvl="1" indent="-457200">
              <a:buSzPct val="70000"/>
              <a:buFont typeface="Wingdings" pitchFamily="2" charset="2"/>
              <a:buChar char="Ø"/>
            </a:pPr>
            <a:r>
              <a:rPr lang="en-US" sz="2800" dirty="0">
                <a:latin typeface="+mj-lt"/>
              </a:rPr>
              <a:t>Caused by intrinsic variability (state of the system)</a:t>
            </a:r>
          </a:p>
          <a:p>
            <a:pPr marL="914400" lvl="1" indent="-457200">
              <a:buSzPct val="70000"/>
              <a:buFont typeface="Wingdings" pitchFamily="2" charset="2"/>
              <a:buChar char="Ø"/>
            </a:pPr>
            <a:r>
              <a:rPr lang="en-US" sz="2800" dirty="0">
                <a:latin typeface="+mj-lt"/>
              </a:rPr>
              <a:t>Irreducible</a:t>
            </a:r>
          </a:p>
          <a:p>
            <a:pPr marL="914400" lvl="1" indent="-457200">
              <a:buSzPct val="70000"/>
              <a:buFont typeface="Wingdings" pitchFamily="2" charset="2"/>
              <a:buChar char="Ø"/>
            </a:pPr>
            <a:r>
              <a:rPr lang="en-US" sz="2800" dirty="0">
                <a:latin typeface="+mj-lt"/>
              </a:rPr>
              <a:t>Modeled as a random vector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+mj-lt"/>
            </a:endParaRPr>
          </a:p>
          <a:p>
            <a:pPr marL="914400" lvl="1" indent="-457200">
              <a:buSzPct val="75000"/>
              <a:buFont typeface="Wingdings" pitchFamily="2" charset="2"/>
              <a:buChar char="Ø"/>
            </a:pPr>
            <a:endParaRPr lang="en-US" sz="2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F23B825-2664-AD46-ABB8-556CB9E00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5" y="10415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Uncertainty Classification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6A609B-D543-C541-9B06-C28868A032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835" t="47061" r="31793" b="15299"/>
          <a:stretch/>
        </p:blipFill>
        <p:spPr>
          <a:xfrm>
            <a:off x="9026042" y="1319497"/>
            <a:ext cx="2591463" cy="186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195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7A2DBDF-51BB-C74A-98A3-EFEAAA09434C}"/>
              </a:ext>
            </a:extLst>
          </p:cNvPr>
          <p:cNvSpPr txBox="1"/>
          <p:nvPr/>
        </p:nvSpPr>
        <p:spPr>
          <a:xfrm>
            <a:off x="664383" y="1319497"/>
            <a:ext cx="1116223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Aleatory uncertainty</a:t>
            </a:r>
          </a:p>
          <a:p>
            <a:pPr marL="914400" lvl="1" indent="-457200">
              <a:buSzPct val="70000"/>
              <a:buFont typeface="Wingdings" pitchFamily="2" charset="2"/>
              <a:buChar char="Ø"/>
            </a:pPr>
            <a:r>
              <a:rPr lang="en-US" sz="2800" dirty="0">
                <a:latin typeface="+mj-lt"/>
              </a:rPr>
              <a:t>Caused by intrinsic variability (state of the system)</a:t>
            </a:r>
          </a:p>
          <a:p>
            <a:pPr marL="914400" lvl="1" indent="-457200">
              <a:buSzPct val="70000"/>
              <a:buFont typeface="Wingdings" pitchFamily="2" charset="2"/>
              <a:buChar char="Ø"/>
            </a:pPr>
            <a:r>
              <a:rPr lang="en-US" sz="2800" dirty="0">
                <a:latin typeface="+mj-lt"/>
              </a:rPr>
              <a:t>Irreducible</a:t>
            </a:r>
          </a:p>
          <a:p>
            <a:pPr marL="914400" lvl="1" indent="-457200">
              <a:buSzPct val="70000"/>
              <a:buFont typeface="Wingdings" pitchFamily="2" charset="2"/>
              <a:buChar char="Ø"/>
            </a:pPr>
            <a:r>
              <a:rPr lang="en-US" sz="2800" dirty="0">
                <a:latin typeface="+mj-lt"/>
              </a:rPr>
              <a:t>Modeled as a random vector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Epistemic uncertainty </a:t>
            </a:r>
          </a:p>
          <a:p>
            <a:pPr marL="914400" lvl="1" indent="-457200">
              <a:buSzPct val="75000"/>
              <a:buFont typeface="Wingdings" pitchFamily="2" charset="2"/>
              <a:buChar char="Ø"/>
            </a:pPr>
            <a:r>
              <a:rPr lang="en-US" sz="2800" dirty="0">
                <a:latin typeface="+mj-lt"/>
              </a:rPr>
              <a:t>Caused by ignorance (state of the modeler)</a:t>
            </a:r>
          </a:p>
          <a:p>
            <a:pPr marL="914400" lvl="1" indent="-457200">
              <a:buSzPct val="75000"/>
              <a:buFont typeface="Wingdings" pitchFamily="2" charset="2"/>
              <a:buChar char="Ø"/>
            </a:pPr>
            <a:r>
              <a:rPr lang="en-US" sz="2800" dirty="0">
                <a:latin typeface="+mj-lt"/>
              </a:rPr>
              <a:t>Reducible with additional experiments/simulations</a:t>
            </a:r>
          </a:p>
          <a:p>
            <a:pPr marL="914400" lvl="1" indent="-457200">
              <a:buSzPct val="75000"/>
              <a:buFont typeface="Wingdings" pitchFamily="2" charset="2"/>
              <a:buChar char="Ø"/>
            </a:pPr>
            <a:r>
              <a:rPr lang="en-US" sz="2800" dirty="0">
                <a:latin typeface="+mj-lt"/>
              </a:rPr>
              <a:t>Can take on any fixed value within a set</a:t>
            </a:r>
          </a:p>
          <a:p>
            <a:pPr marL="914400" lvl="1" indent="-457200">
              <a:buSzPct val="75000"/>
              <a:buFont typeface="Wingdings" pitchFamily="2" charset="2"/>
              <a:buChar char="Ø"/>
            </a:pPr>
            <a:r>
              <a:rPr lang="en-US" sz="2800" dirty="0">
                <a:latin typeface="+mj-lt"/>
              </a:rPr>
              <a:t>A refinement entails reducing the size of this set</a:t>
            </a:r>
          </a:p>
          <a:p>
            <a:pPr marL="914400" lvl="1" indent="-457200">
              <a:buSzPct val="75000"/>
              <a:buFont typeface="Wingdings" pitchFamily="2" charset="2"/>
              <a:buChar char="Ø"/>
            </a:pPr>
            <a:endParaRPr lang="en-US" sz="2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F23B825-2664-AD46-ABB8-556CB9E00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5" y="10415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Uncertainty Classification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6A609B-D543-C541-9B06-C28868A032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835" t="47061" r="31793" b="15299"/>
          <a:stretch/>
        </p:blipFill>
        <p:spPr>
          <a:xfrm>
            <a:off x="9026042" y="1319497"/>
            <a:ext cx="2591463" cy="18622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461D45-F69A-DE42-AFAF-88BC4EE45E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835" t="6435" r="32844" b="57254"/>
          <a:stretch/>
        </p:blipFill>
        <p:spPr>
          <a:xfrm>
            <a:off x="8991229" y="3911600"/>
            <a:ext cx="2536388" cy="182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51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7A2DBDF-51BB-C74A-98A3-EFEAAA09434C}"/>
              </a:ext>
            </a:extLst>
          </p:cNvPr>
          <p:cNvSpPr txBox="1"/>
          <p:nvPr/>
        </p:nvSpPr>
        <p:spPr>
          <a:xfrm>
            <a:off x="574495" y="1319497"/>
            <a:ext cx="11162235" cy="1964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Uncertain parameters </a:t>
            </a:r>
          </a:p>
          <a:p>
            <a:pPr marL="914400" lvl="1" indent="-457200">
              <a:lnSpc>
                <a:spcPct val="150000"/>
              </a:lnSpc>
              <a:buSzPct val="75000"/>
              <a:buFont typeface="Wingdings" pitchFamily="2" charset="2"/>
              <a:buChar char="Ø"/>
            </a:pPr>
            <a:r>
              <a:rPr lang="en-US" sz="2800" dirty="0">
                <a:latin typeface="+mj-lt"/>
              </a:rPr>
              <a:t>Aleatory uncertainty </a:t>
            </a:r>
          </a:p>
          <a:p>
            <a:pPr marL="914400" lvl="1" indent="-457200">
              <a:lnSpc>
                <a:spcPct val="150000"/>
              </a:lnSpc>
              <a:buSzPct val="75000"/>
              <a:buFont typeface="Wingdings" pitchFamily="2" charset="2"/>
              <a:buChar char="Ø"/>
            </a:pPr>
            <a:r>
              <a:rPr lang="en-US" sz="2800" dirty="0">
                <a:latin typeface="+mj-lt"/>
              </a:rPr>
              <a:t>Epistemic uncertainty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F23B825-2664-AD46-ABB8-556CB9E00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5" y="10415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Framework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55C286-E8C1-3D46-910D-7F38C99B8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7966" y="1503628"/>
            <a:ext cx="1625600" cy="381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A14286-43A5-E74B-8E29-8430E31CC9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3600" y="2202789"/>
            <a:ext cx="1422400" cy="355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A0B028E-37E3-154A-AF17-88E933597B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008" y="2864103"/>
            <a:ext cx="1371600" cy="317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FE43FE-5782-D047-9792-6D0DA0AB3B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9364" y="2160278"/>
            <a:ext cx="1270000" cy="3937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D297B0-9739-B848-AA1A-F3F23EE466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4915" y="2844444"/>
            <a:ext cx="12192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028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7A2DBDF-51BB-C74A-98A3-EFEAAA09434C}"/>
              </a:ext>
            </a:extLst>
          </p:cNvPr>
          <p:cNvSpPr txBox="1"/>
          <p:nvPr/>
        </p:nvSpPr>
        <p:spPr>
          <a:xfrm>
            <a:off x="574495" y="1319497"/>
            <a:ext cx="11162235" cy="1964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Uncertain parameters </a:t>
            </a:r>
          </a:p>
          <a:p>
            <a:pPr marL="914400" lvl="1" indent="-457200">
              <a:lnSpc>
                <a:spcPct val="150000"/>
              </a:lnSpc>
              <a:buSzPct val="75000"/>
              <a:buFont typeface="Wingdings" pitchFamily="2" charset="2"/>
              <a:buChar char="Ø"/>
            </a:pPr>
            <a:r>
              <a:rPr lang="en-US" sz="2800" dirty="0">
                <a:latin typeface="+mj-lt"/>
              </a:rPr>
              <a:t>Aleatory uncertainty </a:t>
            </a:r>
          </a:p>
          <a:p>
            <a:pPr marL="914400" lvl="1" indent="-457200">
              <a:lnSpc>
                <a:spcPct val="150000"/>
              </a:lnSpc>
              <a:buSzPct val="75000"/>
              <a:buFont typeface="Wingdings" pitchFamily="2" charset="2"/>
              <a:buChar char="Ø"/>
            </a:pPr>
            <a:r>
              <a:rPr lang="en-US" sz="2800" dirty="0">
                <a:latin typeface="+mj-lt"/>
              </a:rPr>
              <a:t>Epistemic uncertainty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F23B825-2664-AD46-ABB8-556CB9E00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5" y="10415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Framework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55C286-E8C1-3D46-910D-7F38C99B8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7966" y="1503628"/>
            <a:ext cx="1625600" cy="381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A14286-43A5-E74B-8E29-8430E31CC9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3600" y="2202789"/>
            <a:ext cx="1422400" cy="355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A0B028E-37E3-154A-AF17-88E933597B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008" y="2864103"/>
            <a:ext cx="1371600" cy="317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FE43FE-5782-D047-9792-6D0DA0AB3B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9364" y="2160278"/>
            <a:ext cx="1270000" cy="3937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D297B0-9739-B848-AA1A-F3F23EE466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4915" y="2844444"/>
            <a:ext cx="1219200" cy="3175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9DB0411-33C2-284E-A477-2C02CB9165C6}"/>
              </a:ext>
            </a:extLst>
          </p:cNvPr>
          <p:cNvSpPr txBox="1"/>
          <p:nvPr/>
        </p:nvSpPr>
        <p:spPr>
          <a:xfrm>
            <a:off x="2508725" y="3960071"/>
            <a:ext cx="683166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The functional form of </a:t>
            </a:r>
            <a:r>
              <a:rPr lang="en-US" i="1" dirty="0">
                <a:latin typeface="+mj-lt"/>
              </a:rPr>
              <a:t>f</a:t>
            </a:r>
            <a:r>
              <a:rPr lang="en-US" i="1" baseline="-25000" dirty="0">
                <a:latin typeface="+mj-lt"/>
              </a:rPr>
              <a:t>a</a:t>
            </a:r>
            <a:r>
              <a:rPr lang="en-US" dirty="0">
                <a:latin typeface="+mj-lt"/>
              </a:rPr>
              <a:t> and </a:t>
            </a:r>
            <a:r>
              <a:rPr lang="en-US" i="1" dirty="0">
                <a:latin typeface="+mj-lt"/>
              </a:rPr>
              <a:t>E </a:t>
            </a:r>
            <a:r>
              <a:rPr lang="en-US" dirty="0">
                <a:latin typeface="+mj-lt"/>
              </a:rPr>
              <a:t>are to be chosen by the respondents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3998BE-18E7-334D-AF2C-4F271EA3E466}"/>
              </a:ext>
            </a:extLst>
          </p:cNvPr>
          <p:cNvSpPr txBox="1"/>
          <p:nvPr/>
        </p:nvSpPr>
        <p:spPr>
          <a:xfrm>
            <a:off x="8276231" y="2475112"/>
            <a:ext cx="2568881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+mj-lt"/>
              </a:rPr>
              <a:t>Uncertainty Model (UM)</a:t>
            </a:r>
            <a:endParaRPr lang="en-US" dirty="0">
              <a:latin typeface="+mj-lt"/>
            </a:endParaRP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3BB4AD1C-A033-5A47-8482-B9353CB8449E}"/>
              </a:ext>
            </a:extLst>
          </p:cNvPr>
          <p:cNvSpPr/>
          <p:nvPr/>
        </p:nvSpPr>
        <p:spPr>
          <a:xfrm>
            <a:off x="7927675" y="2250692"/>
            <a:ext cx="224287" cy="89949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909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7A2DBDF-51BB-C74A-98A3-EFEAAA09434C}"/>
              </a:ext>
            </a:extLst>
          </p:cNvPr>
          <p:cNvSpPr txBox="1"/>
          <p:nvPr/>
        </p:nvSpPr>
        <p:spPr>
          <a:xfrm>
            <a:off x="574495" y="1319497"/>
            <a:ext cx="11162235" cy="3257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Uncertain parameters </a:t>
            </a:r>
          </a:p>
          <a:p>
            <a:pPr marL="914400" lvl="1" indent="-457200">
              <a:lnSpc>
                <a:spcPct val="150000"/>
              </a:lnSpc>
              <a:buSzPct val="75000"/>
              <a:buFont typeface="Wingdings" pitchFamily="2" charset="2"/>
              <a:buChar char="Ø"/>
            </a:pPr>
            <a:r>
              <a:rPr lang="en-US" sz="2800" dirty="0">
                <a:latin typeface="+mj-lt"/>
              </a:rPr>
              <a:t>Aleatory uncertainty </a:t>
            </a:r>
          </a:p>
          <a:p>
            <a:pPr marL="914400" lvl="1" indent="-457200">
              <a:lnSpc>
                <a:spcPct val="150000"/>
              </a:lnSpc>
              <a:buSzPct val="75000"/>
              <a:buFont typeface="Wingdings" pitchFamily="2" charset="2"/>
              <a:buChar char="Ø"/>
            </a:pPr>
            <a:r>
              <a:rPr lang="en-US" sz="2800" dirty="0">
                <a:latin typeface="+mj-lt"/>
              </a:rPr>
              <a:t>Epistemic uncertainty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Design variables: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System requirements: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F23B825-2664-AD46-ABB8-556CB9E00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5" y="10415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Framework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55C286-E8C1-3D46-910D-7F38C99B8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7966" y="1503628"/>
            <a:ext cx="1625600" cy="381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A14286-43A5-E74B-8E29-8430E31CC9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3600" y="2202789"/>
            <a:ext cx="1422400" cy="355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A0B028E-37E3-154A-AF17-88E933597B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008" y="2864103"/>
            <a:ext cx="1371600" cy="317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C752E7-56DC-444C-BC73-FFF6BA767D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5605" y="3475300"/>
            <a:ext cx="1625600" cy="3683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FE43FE-5782-D047-9792-6D0DA0AB3B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9364" y="2160278"/>
            <a:ext cx="1270000" cy="3937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D297B0-9739-B848-AA1A-F3F23EE466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4915" y="2844444"/>
            <a:ext cx="1219200" cy="3175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1F8B2B3-78E9-0840-B33F-0518A7DDDD4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6061"/>
          <a:stretch/>
        </p:blipFill>
        <p:spPr>
          <a:xfrm>
            <a:off x="4413258" y="4107173"/>
            <a:ext cx="2197100" cy="3937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D3998BE-18E7-334D-AF2C-4F271EA3E466}"/>
              </a:ext>
            </a:extLst>
          </p:cNvPr>
          <p:cNvSpPr txBox="1"/>
          <p:nvPr/>
        </p:nvSpPr>
        <p:spPr>
          <a:xfrm>
            <a:off x="8276231" y="2475112"/>
            <a:ext cx="2568881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+mj-lt"/>
              </a:rPr>
              <a:t>Uncertainty Model (</a:t>
            </a:r>
            <a:r>
              <a:rPr lang="en-US" b="1" i="1" dirty="0">
                <a:latin typeface="+mj-lt"/>
              </a:rPr>
              <a:t>UM)</a:t>
            </a:r>
            <a:endParaRPr lang="en-US" dirty="0">
              <a:latin typeface="+mj-lt"/>
            </a:endParaRP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3BB4AD1C-A033-5A47-8482-B9353CB8449E}"/>
              </a:ext>
            </a:extLst>
          </p:cNvPr>
          <p:cNvSpPr/>
          <p:nvPr/>
        </p:nvSpPr>
        <p:spPr>
          <a:xfrm>
            <a:off x="7927675" y="2250692"/>
            <a:ext cx="224287" cy="89949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198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F23B825-2664-AD46-ABB8-556CB9E00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5" y="10415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The Subsystem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73DC72-A6CE-DF4B-A1EB-53D14BFE0571}"/>
              </a:ext>
            </a:extLst>
          </p:cNvPr>
          <p:cNvSpPr/>
          <p:nvPr/>
        </p:nvSpPr>
        <p:spPr>
          <a:xfrm>
            <a:off x="6421120" y="2390616"/>
            <a:ext cx="976588" cy="4775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BE6921-A2D2-3042-8A7A-7518881D0690}"/>
              </a:ext>
            </a:extLst>
          </p:cNvPr>
          <p:cNvSpPr txBox="1"/>
          <p:nvPr/>
        </p:nvSpPr>
        <p:spPr>
          <a:xfrm>
            <a:off x="6545915" y="2455428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P</a:t>
            </a:r>
            <a:r>
              <a:rPr lang="en-US" dirty="0"/>
              <a:t>(</a:t>
            </a:r>
            <a:r>
              <a:rPr lang="en-US" i="1" dirty="0" err="1"/>
              <a:t>a</a:t>
            </a:r>
            <a:r>
              <a:rPr lang="en-US" dirty="0" err="1"/>
              <a:t>,</a:t>
            </a:r>
            <a:r>
              <a:rPr lang="en-US" i="1" dirty="0" err="1"/>
              <a:t>e</a:t>
            </a:r>
            <a:r>
              <a:rPr lang="en-US" dirty="0"/>
              <a:t>)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DC8AE70-1219-4A47-A8D0-39D750B1EE97}"/>
              </a:ext>
            </a:extLst>
          </p:cNvPr>
          <p:cNvCxnSpPr>
            <a:cxnSpLocks/>
          </p:cNvCxnSpPr>
          <p:nvPr/>
        </p:nvCxnSpPr>
        <p:spPr>
          <a:xfrm flipV="1">
            <a:off x="7397708" y="2641100"/>
            <a:ext cx="1463040" cy="123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5C80F5B-7447-7945-9C04-220321E7C50F}"/>
              </a:ext>
            </a:extLst>
          </p:cNvPr>
          <p:cNvCxnSpPr>
            <a:cxnSpLocks/>
          </p:cNvCxnSpPr>
          <p:nvPr/>
        </p:nvCxnSpPr>
        <p:spPr>
          <a:xfrm>
            <a:off x="6903455" y="1900479"/>
            <a:ext cx="0" cy="49013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68CC8F42-8527-C94F-B99B-69C31F14C406}"/>
              </a:ext>
            </a:extLst>
          </p:cNvPr>
          <p:cNvSpPr txBox="1"/>
          <p:nvPr/>
        </p:nvSpPr>
        <p:spPr>
          <a:xfrm>
            <a:off x="6605066" y="194529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d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F7000A7-F85D-5C4F-B3FF-BF51880D5308}"/>
              </a:ext>
            </a:extLst>
          </p:cNvPr>
          <p:cNvCxnSpPr>
            <a:cxnSpLocks/>
          </p:cNvCxnSpPr>
          <p:nvPr/>
        </p:nvCxnSpPr>
        <p:spPr>
          <a:xfrm>
            <a:off x="7825236" y="2251798"/>
            <a:ext cx="799873" cy="2918"/>
          </a:xfrm>
          <a:prstGeom prst="straightConnector1">
            <a:avLst/>
          </a:prstGeom>
          <a:ln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E63F2F7-1DA2-2D42-8AAD-987ACF03B441}"/>
              </a:ext>
            </a:extLst>
          </p:cNvPr>
          <p:cNvCxnSpPr>
            <a:cxnSpLocks/>
          </p:cNvCxnSpPr>
          <p:nvPr/>
        </p:nvCxnSpPr>
        <p:spPr>
          <a:xfrm flipV="1">
            <a:off x="7938728" y="1748307"/>
            <a:ext cx="0" cy="549641"/>
          </a:xfrm>
          <a:prstGeom prst="straightConnector1">
            <a:avLst/>
          </a:prstGeom>
          <a:ln>
            <a:headEnd w="sm" len="sm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reeform 43">
            <a:extLst>
              <a:ext uri="{FF2B5EF4-FFF2-40B4-BE49-F238E27FC236}">
                <a16:creationId xmlns:a16="http://schemas.microsoft.com/office/drawing/2014/main" id="{9418299F-895E-AB45-8C77-1006D65C2E27}"/>
              </a:ext>
            </a:extLst>
          </p:cNvPr>
          <p:cNvSpPr/>
          <p:nvPr/>
        </p:nvSpPr>
        <p:spPr>
          <a:xfrm>
            <a:off x="7939824" y="1900479"/>
            <a:ext cx="556747" cy="403427"/>
          </a:xfrm>
          <a:custGeom>
            <a:avLst/>
            <a:gdLst>
              <a:gd name="connsiteX0" fmla="*/ 0 w 479738"/>
              <a:gd name="connsiteY0" fmla="*/ 233707 h 437230"/>
              <a:gd name="connsiteX1" fmla="*/ 25758 w 479738"/>
              <a:gd name="connsiteY1" fmla="*/ 98479 h 437230"/>
              <a:gd name="connsiteX2" fmla="*/ 41857 w 479738"/>
              <a:gd name="connsiteY2" fmla="*/ 1887 h 437230"/>
              <a:gd name="connsiteX3" fmla="*/ 80493 w 479738"/>
              <a:gd name="connsiteY3" fmla="*/ 185411 h 437230"/>
              <a:gd name="connsiteX4" fmla="*/ 115910 w 479738"/>
              <a:gd name="connsiteY4" fmla="*/ 436549 h 437230"/>
              <a:gd name="connsiteX5" fmla="*/ 144888 w 479738"/>
              <a:gd name="connsiteY5" fmla="*/ 256245 h 437230"/>
              <a:gd name="connsiteX6" fmla="*/ 170645 w 479738"/>
              <a:gd name="connsiteY6" fmla="*/ 153214 h 437230"/>
              <a:gd name="connsiteX7" fmla="*/ 193183 w 479738"/>
              <a:gd name="connsiteY7" fmla="*/ 304541 h 437230"/>
              <a:gd name="connsiteX8" fmla="*/ 212502 w 479738"/>
              <a:gd name="connsiteY8" fmla="*/ 397913 h 437230"/>
              <a:gd name="connsiteX9" fmla="*/ 238260 w 479738"/>
              <a:gd name="connsiteY9" fmla="*/ 230487 h 437230"/>
              <a:gd name="connsiteX10" fmla="*/ 264017 w 479738"/>
              <a:gd name="connsiteY10" fmla="*/ 352837 h 437230"/>
              <a:gd name="connsiteX11" fmla="*/ 289775 w 479738"/>
              <a:gd name="connsiteY11" fmla="*/ 294882 h 437230"/>
              <a:gd name="connsiteX12" fmla="*/ 338071 w 479738"/>
              <a:gd name="connsiteY12" fmla="*/ 310980 h 437230"/>
              <a:gd name="connsiteX13" fmla="*/ 425003 w 479738"/>
              <a:gd name="connsiteY13" fmla="*/ 320640 h 437230"/>
              <a:gd name="connsiteX14" fmla="*/ 479738 w 479738"/>
              <a:gd name="connsiteY14" fmla="*/ 294882 h 437230"/>
              <a:gd name="connsiteX0" fmla="*/ 0 w 489398"/>
              <a:gd name="connsiteY0" fmla="*/ 233707 h 437230"/>
              <a:gd name="connsiteX1" fmla="*/ 25758 w 489398"/>
              <a:gd name="connsiteY1" fmla="*/ 98479 h 437230"/>
              <a:gd name="connsiteX2" fmla="*/ 41857 w 489398"/>
              <a:gd name="connsiteY2" fmla="*/ 1887 h 437230"/>
              <a:gd name="connsiteX3" fmla="*/ 80493 w 489398"/>
              <a:gd name="connsiteY3" fmla="*/ 185411 h 437230"/>
              <a:gd name="connsiteX4" fmla="*/ 115910 w 489398"/>
              <a:gd name="connsiteY4" fmla="*/ 436549 h 437230"/>
              <a:gd name="connsiteX5" fmla="*/ 144888 w 489398"/>
              <a:gd name="connsiteY5" fmla="*/ 256245 h 437230"/>
              <a:gd name="connsiteX6" fmla="*/ 170645 w 489398"/>
              <a:gd name="connsiteY6" fmla="*/ 153214 h 437230"/>
              <a:gd name="connsiteX7" fmla="*/ 193183 w 489398"/>
              <a:gd name="connsiteY7" fmla="*/ 304541 h 437230"/>
              <a:gd name="connsiteX8" fmla="*/ 212502 w 489398"/>
              <a:gd name="connsiteY8" fmla="*/ 397913 h 437230"/>
              <a:gd name="connsiteX9" fmla="*/ 238260 w 489398"/>
              <a:gd name="connsiteY9" fmla="*/ 230487 h 437230"/>
              <a:gd name="connsiteX10" fmla="*/ 264017 w 489398"/>
              <a:gd name="connsiteY10" fmla="*/ 352837 h 437230"/>
              <a:gd name="connsiteX11" fmla="*/ 289775 w 489398"/>
              <a:gd name="connsiteY11" fmla="*/ 294882 h 437230"/>
              <a:gd name="connsiteX12" fmla="*/ 338071 w 489398"/>
              <a:gd name="connsiteY12" fmla="*/ 310980 h 437230"/>
              <a:gd name="connsiteX13" fmla="*/ 425003 w 489398"/>
              <a:gd name="connsiteY13" fmla="*/ 320640 h 437230"/>
              <a:gd name="connsiteX14" fmla="*/ 489398 w 489398"/>
              <a:gd name="connsiteY14" fmla="*/ 333519 h 437230"/>
              <a:gd name="connsiteX0" fmla="*/ 0 w 489398"/>
              <a:gd name="connsiteY0" fmla="*/ 233707 h 437230"/>
              <a:gd name="connsiteX1" fmla="*/ 25758 w 489398"/>
              <a:gd name="connsiteY1" fmla="*/ 98479 h 437230"/>
              <a:gd name="connsiteX2" fmla="*/ 41857 w 489398"/>
              <a:gd name="connsiteY2" fmla="*/ 1887 h 437230"/>
              <a:gd name="connsiteX3" fmla="*/ 80493 w 489398"/>
              <a:gd name="connsiteY3" fmla="*/ 185411 h 437230"/>
              <a:gd name="connsiteX4" fmla="*/ 115910 w 489398"/>
              <a:gd name="connsiteY4" fmla="*/ 436549 h 437230"/>
              <a:gd name="connsiteX5" fmla="*/ 144888 w 489398"/>
              <a:gd name="connsiteY5" fmla="*/ 256245 h 437230"/>
              <a:gd name="connsiteX6" fmla="*/ 170645 w 489398"/>
              <a:gd name="connsiteY6" fmla="*/ 153214 h 437230"/>
              <a:gd name="connsiteX7" fmla="*/ 193183 w 489398"/>
              <a:gd name="connsiteY7" fmla="*/ 304541 h 437230"/>
              <a:gd name="connsiteX8" fmla="*/ 212502 w 489398"/>
              <a:gd name="connsiteY8" fmla="*/ 397913 h 437230"/>
              <a:gd name="connsiteX9" fmla="*/ 238260 w 489398"/>
              <a:gd name="connsiteY9" fmla="*/ 230487 h 437230"/>
              <a:gd name="connsiteX10" fmla="*/ 264017 w 489398"/>
              <a:gd name="connsiteY10" fmla="*/ 352837 h 437230"/>
              <a:gd name="connsiteX11" fmla="*/ 289775 w 489398"/>
              <a:gd name="connsiteY11" fmla="*/ 294882 h 437230"/>
              <a:gd name="connsiteX12" fmla="*/ 338071 w 489398"/>
              <a:gd name="connsiteY12" fmla="*/ 346397 h 437230"/>
              <a:gd name="connsiteX13" fmla="*/ 425003 w 489398"/>
              <a:gd name="connsiteY13" fmla="*/ 320640 h 437230"/>
              <a:gd name="connsiteX14" fmla="*/ 489398 w 489398"/>
              <a:gd name="connsiteY14" fmla="*/ 333519 h 437230"/>
              <a:gd name="connsiteX0" fmla="*/ 0 w 489398"/>
              <a:gd name="connsiteY0" fmla="*/ 233707 h 437230"/>
              <a:gd name="connsiteX1" fmla="*/ 25758 w 489398"/>
              <a:gd name="connsiteY1" fmla="*/ 98479 h 437230"/>
              <a:gd name="connsiteX2" fmla="*/ 41857 w 489398"/>
              <a:gd name="connsiteY2" fmla="*/ 1887 h 437230"/>
              <a:gd name="connsiteX3" fmla="*/ 80493 w 489398"/>
              <a:gd name="connsiteY3" fmla="*/ 185411 h 437230"/>
              <a:gd name="connsiteX4" fmla="*/ 115910 w 489398"/>
              <a:gd name="connsiteY4" fmla="*/ 436549 h 437230"/>
              <a:gd name="connsiteX5" fmla="*/ 144888 w 489398"/>
              <a:gd name="connsiteY5" fmla="*/ 256245 h 437230"/>
              <a:gd name="connsiteX6" fmla="*/ 170645 w 489398"/>
              <a:gd name="connsiteY6" fmla="*/ 153214 h 437230"/>
              <a:gd name="connsiteX7" fmla="*/ 193183 w 489398"/>
              <a:gd name="connsiteY7" fmla="*/ 304541 h 437230"/>
              <a:gd name="connsiteX8" fmla="*/ 212502 w 489398"/>
              <a:gd name="connsiteY8" fmla="*/ 397913 h 437230"/>
              <a:gd name="connsiteX9" fmla="*/ 238260 w 489398"/>
              <a:gd name="connsiteY9" fmla="*/ 230487 h 437230"/>
              <a:gd name="connsiteX10" fmla="*/ 264017 w 489398"/>
              <a:gd name="connsiteY10" fmla="*/ 352837 h 437230"/>
              <a:gd name="connsiteX11" fmla="*/ 289775 w 489398"/>
              <a:gd name="connsiteY11" fmla="*/ 294882 h 437230"/>
              <a:gd name="connsiteX12" fmla="*/ 338071 w 489398"/>
              <a:gd name="connsiteY12" fmla="*/ 346397 h 437230"/>
              <a:gd name="connsiteX13" fmla="*/ 383147 w 489398"/>
              <a:gd name="connsiteY13" fmla="*/ 314201 h 437230"/>
              <a:gd name="connsiteX14" fmla="*/ 489398 w 489398"/>
              <a:gd name="connsiteY14" fmla="*/ 333519 h 437230"/>
              <a:gd name="connsiteX0" fmla="*/ 0 w 489398"/>
              <a:gd name="connsiteY0" fmla="*/ 173956 h 377479"/>
              <a:gd name="connsiteX1" fmla="*/ 25758 w 489398"/>
              <a:gd name="connsiteY1" fmla="*/ 38728 h 377479"/>
              <a:gd name="connsiteX2" fmla="*/ 78728 w 489398"/>
              <a:gd name="connsiteY2" fmla="*/ 4816 h 377479"/>
              <a:gd name="connsiteX3" fmla="*/ 80493 w 489398"/>
              <a:gd name="connsiteY3" fmla="*/ 125660 h 377479"/>
              <a:gd name="connsiteX4" fmla="*/ 115910 w 489398"/>
              <a:gd name="connsiteY4" fmla="*/ 376798 h 377479"/>
              <a:gd name="connsiteX5" fmla="*/ 144888 w 489398"/>
              <a:gd name="connsiteY5" fmla="*/ 196494 h 377479"/>
              <a:gd name="connsiteX6" fmla="*/ 170645 w 489398"/>
              <a:gd name="connsiteY6" fmla="*/ 93463 h 377479"/>
              <a:gd name="connsiteX7" fmla="*/ 193183 w 489398"/>
              <a:gd name="connsiteY7" fmla="*/ 244790 h 377479"/>
              <a:gd name="connsiteX8" fmla="*/ 212502 w 489398"/>
              <a:gd name="connsiteY8" fmla="*/ 338162 h 377479"/>
              <a:gd name="connsiteX9" fmla="*/ 238260 w 489398"/>
              <a:gd name="connsiteY9" fmla="*/ 170736 h 377479"/>
              <a:gd name="connsiteX10" fmla="*/ 264017 w 489398"/>
              <a:gd name="connsiteY10" fmla="*/ 293086 h 377479"/>
              <a:gd name="connsiteX11" fmla="*/ 289775 w 489398"/>
              <a:gd name="connsiteY11" fmla="*/ 235131 h 377479"/>
              <a:gd name="connsiteX12" fmla="*/ 338071 w 489398"/>
              <a:gd name="connsiteY12" fmla="*/ 286646 h 377479"/>
              <a:gd name="connsiteX13" fmla="*/ 383147 w 489398"/>
              <a:gd name="connsiteY13" fmla="*/ 254450 h 377479"/>
              <a:gd name="connsiteX14" fmla="*/ 489398 w 489398"/>
              <a:gd name="connsiteY14" fmla="*/ 273768 h 377479"/>
              <a:gd name="connsiteX0" fmla="*/ 0 w 489398"/>
              <a:gd name="connsiteY0" fmla="*/ 173956 h 377479"/>
              <a:gd name="connsiteX1" fmla="*/ 25758 w 489398"/>
              <a:gd name="connsiteY1" fmla="*/ 38728 h 377479"/>
              <a:gd name="connsiteX2" fmla="*/ 56606 w 489398"/>
              <a:gd name="connsiteY2" fmla="*/ 4816 h 377479"/>
              <a:gd name="connsiteX3" fmla="*/ 80493 w 489398"/>
              <a:gd name="connsiteY3" fmla="*/ 125660 h 377479"/>
              <a:gd name="connsiteX4" fmla="*/ 115910 w 489398"/>
              <a:gd name="connsiteY4" fmla="*/ 376798 h 377479"/>
              <a:gd name="connsiteX5" fmla="*/ 144888 w 489398"/>
              <a:gd name="connsiteY5" fmla="*/ 196494 h 377479"/>
              <a:gd name="connsiteX6" fmla="*/ 170645 w 489398"/>
              <a:gd name="connsiteY6" fmla="*/ 93463 h 377479"/>
              <a:gd name="connsiteX7" fmla="*/ 193183 w 489398"/>
              <a:gd name="connsiteY7" fmla="*/ 244790 h 377479"/>
              <a:gd name="connsiteX8" fmla="*/ 212502 w 489398"/>
              <a:gd name="connsiteY8" fmla="*/ 338162 h 377479"/>
              <a:gd name="connsiteX9" fmla="*/ 238260 w 489398"/>
              <a:gd name="connsiteY9" fmla="*/ 170736 h 377479"/>
              <a:gd name="connsiteX10" fmla="*/ 264017 w 489398"/>
              <a:gd name="connsiteY10" fmla="*/ 293086 h 377479"/>
              <a:gd name="connsiteX11" fmla="*/ 289775 w 489398"/>
              <a:gd name="connsiteY11" fmla="*/ 235131 h 377479"/>
              <a:gd name="connsiteX12" fmla="*/ 338071 w 489398"/>
              <a:gd name="connsiteY12" fmla="*/ 286646 h 377479"/>
              <a:gd name="connsiteX13" fmla="*/ 383147 w 489398"/>
              <a:gd name="connsiteY13" fmla="*/ 254450 h 377479"/>
              <a:gd name="connsiteX14" fmla="*/ 489398 w 489398"/>
              <a:gd name="connsiteY14" fmla="*/ 273768 h 377479"/>
              <a:gd name="connsiteX0" fmla="*/ 0 w 489398"/>
              <a:gd name="connsiteY0" fmla="*/ 173956 h 339696"/>
              <a:gd name="connsiteX1" fmla="*/ 25758 w 489398"/>
              <a:gd name="connsiteY1" fmla="*/ 38728 h 339696"/>
              <a:gd name="connsiteX2" fmla="*/ 56606 w 489398"/>
              <a:gd name="connsiteY2" fmla="*/ 4816 h 339696"/>
              <a:gd name="connsiteX3" fmla="*/ 80493 w 489398"/>
              <a:gd name="connsiteY3" fmla="*/ 125660 h 339696"/>
              <a:gd name="connsiteX4" fmla="*/ 119598 w 489398"/>
              <a:gd name="connsiteY4" fmla="*/ 332553 h 339696"/>
              <a:gd name="connsiteX5" fmla="*/ 144888 w 489398"/>
              <a:gd name="connsiteY5" fmla="*/ 196494 h 339696"/>
              <a:gd name="connsiteX6" fmla="*/ 170645 w 489398"/>
              <a:gd name="connsiteY6" fmla="*/ 93463 h 339696"/>
              <a:gd name="connsiteX7" fmla="*/ 193183 w 489398"/>
              <a:gd name="connsiteY7" fmla="*/ 244790 h 339696"/>
              <a:gd name="connsiteX8" fmla="*/ 212502 w 489398"/>
              <a:gd name="connsiteY8" fmla="*/ 338162 h 339696"/>
              <a:gd name="connsiteX9" fmla="*/ 238260 w 489398"/>
              <a:gd name="connsiteY9" fmla="*/ 170736 h 339696"/>
              <a:gd name="connsiteX10" fmla="*/ 264017 w 489398"/>
              <a:gd name="connsiteY10" fmla="*/ 293086 h 339696"/>
              <a:gd name="connsiteX11" fmla="*/ 289775 w 489398"/>
              <a:gd name="connsiteY11" fmla="*/ 235131 h 339696"/>
              <a:gd name="connsiteX12" fmla="*/ 338071 w 489398"/>
              <a:gd name="connsiteY12" fmla="*/ 286646 h 339696"/>
              <a:gd name="connsiteX13" fmla="*/ 383147 w 489398"/>
              <a:gd name="connsiteY13" fmla="*/ 254450 h 339696"/>
              <a:gd name="connsiteX14" fmla="*/ 489398 w 489398"/>
              <a:gd name="connsiteY14" fmla="*/ 273768 h 339696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05128 w 489398"/>
              <a:gd name="connsiteY8" fmla="*/ 279168 h 333449"/>
              <a:gd name="connsiteX9" fmla="*/ 238260 w 489398"/>
              <a:gd name="connsiteY9" fmla="*/ 170736 h 333449"/>
              <a:gd name="connsiteX10" fmla="*/ 264017 w 489398"/>
              <a:gd name="connsiteY10" fmla="*/ 293086 h 333449"/>
              <a:gd name="connsiteX11" fmla="*/ 289775 w 489398"/>
              <a:gd name="connsiteY11" fmla="*/ 235131 h 333449"/>
              <a:gd name="connsiteX12" fmla="*/ 338071 w 489398"/>
              <a:gd name="connsiteY12" fmla="*/ 286646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05128 w 489398"/>
              <a:gd name="connsiteY8" fmla="*/ 279168 h 333449"/>
              <a:gd name="connsiteX9" fmla="*/ 267757 w 489398"/>
              <a:gd name="connsiteY9" fmla="*/ 192859 h 333449"/>
              <a:gd name="connsiteX10" fmla="*/ 264017 w 489398"/>
              <a:gd name="connsiteY10" fmla="*/ 293086 h 333449"/>
              <a:gd name="connsiteX11" fmla="*/ 289775 w 489398"/>
              <a:gd name="connsiteY11" fmla="*/ 235131 h 333449"/>
              <a:gd name="connsiteX12" fmla="*/ 338071 w 489398"/>
              <a:gd name="connsiteY12" fmla="*/ 286646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05128 w 489398"/>
              <a:gd name="connsiteY8" fmla="*/ 279168 h 333449"/>
              <a:gd name="connsiteX9" fmla="*/ 267757 w 489398"/>
              <a:gd name="connsiteY9" fmla="*/ 192859 h 333449"/>
              <a:gd name="connsiteX10" fmla="*/ 264017 w 489398"/>
              <a:gd name="connsiteY10" fmla="*/ 293086 h 333449"/>
              <a:gd name="connsiteX11" fmla="*/ 322959 w 489398"/>
              <a:gd name="connsiteY11" fmla="*/ 220383 h 333449"/>
              <a:gd name="connsiteX12" fmla="*/ 338071 w 489398"/>
              <a:gd name="connsiteY12" fmla="*/ 286646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05128 w 489398"/>
              <a:gd name="connsiteY8" fmla="*/ 279168 h 333449"/>
              <a:gd name="connsiteX9" fmla="*/ 267757 w 489398"/>
              <a:gd name="connsiteY9" fmla="*/ 192859 h 333449"/>
              <a:gd name="connsiteX10" fmla="*/ 308262 w 489398"/>
              <a:gd name="connsiteY10" fmla="*/ 296774 h 333449"/>
              <a:gd name="connsiteX11" fmla="*/ 322959 w 489398"/>
              <a:gd name="connsiteY11" fmla="*/ 220383 h 333449"/>
              <a:gd name="connsiteX12" fmla="*/ 338071 w 489398"/>
              <a:gd name="connsiteY12" fmla="*/ 286646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05128 w 489398"/>
              <a:gd name="connsiteY8" fmla="*/ 279168 h 333449"/>
              <a:gd name="connsiteX9" fmla="*/ 267757 w 489398"/>
              <a:gd name="connsiteY9" fmla="*/ 192859 h 333449"/>
              <a:gd name="connsiteX10" fmla="*/ 308262 w 489398"/>
              <a:gd name="connsiteY10" fmla="*/ 296774 h 333449"/>
              <a:gd name="connsiteX11" fmla="*/ 322959 w 489398"/>
              <a:gd name="connsiteY11" fmla="*/ 220383 h 333449"/>
              <a:gd name="connsiteX12" fmla="*/ 378629 w 489398"/>
              <a:gd name="connsiteY12" fmla="*/ 286646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05128 w 489398"/>
              <a:gd name="connsiteY8" fmla="*/ 279168 h 333449"/>
              <a:gd name="connsiteX9" fmla="*/ 267757 w 489398"/>
              <a:gd name="connsiteY9" fmla="*/ 192859 h 333449"/>
              <a:gd name="connsiteX10" fmla="*/ 287624 w 489398"/>
              <a:gd name="connsiteY10" fmla="*/ 311522 h 333449"/>
              <a:gd name="connsiteX11" fmla="*/ 322959 w 489398"/>
              <a:gd name="connsiteY11" fmla="*/ 220383 h 333449"/>
              <a:gd name="connsiteX12" fmla="*/ 378629 w 489398"/>
              <a:gd name="connsiteY12" fmla="*/ 286646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05128 w 489398"/>
              <a:gd name="connsiteY8" fmla="*/ 279168 h 333449"/>
              <a:gd name="connsiteX9" fmla="*/ 267757 w 489398"/>
              <a:gd name="connsiteY9" fmla="*/ 192859 h 333449"/>
              <a:gd name="connsiteX10" fmla="*/ 287624 w 489398"/>
              <a:gd name="connsiteY10" fmla="*/ 311522 h 333449"/>
              <a:gd name="connsiteX11" fmla="*/ 346545 w 489398"/>
              <a:gd name="connsiteY11" fmla="*/ 220383 h 333449"/>
              <a:gd name="connsiteX12" fmla="*/ 378629 w 489398"/>
              <a:gd name="connsiteY12" fmla="*/ 286646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05128 w 489398"/>
              <a:gd name="connsiteY8" fmla="*/ 279168 h 333449"/>
              <a:gd name="connsiteX9" fmla="*/ 267757 w 489398"/>
              <a:gd name="connsiteY9" fmla="*/ 192859 h 333449"/>
              <a:gd name="connsiteX10" fmla="*/ 287624 w 489398"/>
              <a:gd name="connsiteY10" fmla="*/ 311522 h 333449"/>
              <a:gd name="connsiteX11" fmla="*/ 346545 w 489398"/>
              <a:gd name="connsiteY11" fmla="*/ 220383 h 333449"/>
              <a:gd name="connsiteX12" fmla="*/ 363888 w 489398"/>
              <a:gd name="connsiteY12" fmla="*/ 290333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05128 w 489398"/>
              <a:gd name="connsiteY8" fmla="*/ 279168 h 333449"/>
              <a:gd name="connsiteX9" fmla="*/ 267757 w 489398"/>
              <a:gd name="connsiteY9" fmla="*/ 192859 h 333449"/>
              <a:gd name="connsiteX10" fmla="*/ 287624 w 489398"/>
              <a:gd name="connsiteY10" fmla="*/ 311522 h 333449"/>
              <a:gd name="connsiteX11" fmla="*/ 325908 w 489398"/>
              <a:gd name="connsiteY11" fmla="*/ 220383 h 333449"/>
              <a:gd name="connsiteX12" fmla="*/ 363888 w 489398"/>
              <a:gd name="connsiteY12" fmla="*/ 290333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05128 w 489398"/>
              <a:gd name="connsiteY8" fmla="*/ 279168 h 333449"/>
              <a:gd name="connsiteX9" fmla="*/ 238275 w 489398"/>
              <a:gd name="connsiteY9" fmla="*/ 189172 h 333449"/>
              <a:gd name="connsiteX10" fmla="*/ 287624 w 489398"/>
              <a:gd name="connsiteY10" fmla="*/ 311522 h 333449"/>
              <a:gd name="connsiteX11" fmla="*/ 325908 w 489398"/>
              <a:gd name="connsiteY11" fmla="*/ 220383 h 333449"/>
              <a:gd name="connsiteX12" fmla="*/ 363888 w 489398"/>
              <a:gd name="connsiteY12" fmla="*/ 290333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19869 w 489398"/>
              <a:gd name="connsiteY8" fmla="*/ 282855 h 333449"/>
              <a:gd name="connsiteX9" fmla="*/ 238275 w 489398"/>
              <a:gd name="connsiteY9" fmla="*/ 189172 h 333449"/>
              <a:gd name="connsiteX10" fmla="*/ 287624 w 489398"/>
              <a:gd name="connsiteY10" fmla="*/ 311522 h 333449"/>
              <a:gd name="connsiteX11" fmla="*/ 325908 w 489398"/>
              <a:gd name="connsiteY11" fmla="*/ 220383 h 333449"/>
              <a:gd name="connsiteX12" fmla="*/ 363888 w 489398"/>
              <a:gd name="connsiteY12" fmla="*/ 290333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22464"/>
              <a:gd name="connsiteX1" fmla="*/ 25758 w 489398"/>
              <a:gd name="connsiteY1" fmla="*/ 38728 h 322464"/>
              <a:gd name="connsiteX2" fmla="*/ 56606 w 489398"/>
              <a:gd name="connsiteY2" fmla="*/ 4816 h 322464"/>
              <a:gd name="connsiteX3" fmla="*/ 80493 w 489398"/>
              <a:gd name="connsiteY3" fmla="*/ 125660 h 322464"/>
              <a:gd name="connsiteX4" fmla="*/ 104857 w 489398"/>
              <a:gd name="connsiteY4" fmla="*/ 321492 h 322464"/>
              <a:gd name="connsiteX5" fmla="*/ 144888 w 489398"/>
              <a:gd name="connsiteY5" fmla="*/ 196494 h 322464"/>
              <a:gd name="connsiteX6" fmla="*/ 170645 w 489398"/>
              <a:gd name="connsiteY6" fmla="*/ 93463 h 322464"/>
              <a:gd name="connsiteX7" fmla="*/ 193183 w 489398"/>
              <a:gd name="connsiteY7" fmla="*/ 244790 h 322464"/>
              <a:gd name="connsiteX8" fmla="*/ 219869 w 489398"/>
              <a:gd name="connsiteY8" fmla="*/ 282855 h 322464"/>
              <a:gd name="connsiteX9" fmla="*/ 238275 w 489398"/>
              <a:gd name="connsiteY9" fmla="*/ 189172 h 322464"/>
              <a:gd name="connsiteX10" fmla="*/ 287624 w 489398"/>
              <a:gd name="connsiteY10" fmla="*/ 311522 h 322464"/>
              <a:gd name="connsiteX11" fmla="*/ 325908 w 489398"/>
              <a:gd name="connsiteY11" fmla="*/ 220383 h 322464"/>
              <a:gd name="connsiteX12" fmla="*/ 363888 w 489398"/>
              <a:gd name="connsiteY12" fmla="*/ 290333 h 322464"/>
              <a:gd name="connsiteX13" fmla="*/ 383147 w 489398"/>
              <a:gd name="connsiteY13" fmla="*/ 254450 h 322464"/>
              <a:gd name="connsiteX14" fmla="*/ 489398 w 489398"/>
              <a:gd name="connsiteY14" fmla="*/ 273768 h 322464"/>
              <a:gd name="connsiteX0" fmla="*/ 0 w 489398"/>
              <a:gd name="connsiteY0" fmla="*/ 173956 h 324545"/>
              <a:gd name="connsiteX1" fmla="*/ 25758 w 489398"/>
              <a:gd name="connsiteY1" fmla="*/ 38728 h 324545"/>
              <a:gd name="connsiteX2" fmla="*/ 56606 w 489398"/>
              <a:gd name="connsiteY2" fmla="*/ 4816 h 324545"/>
              <a:gd name="connsiteX3" fmla="*/ 80493 w 489398"/>
              <a:gd name="connsiteY3" fmla="*/ 125660 h 324545"/>
              <a:gd name="connsiteX4" fmla="*/ 104857 w 489398"/>
              <a:gd name="connsiteY4" fmla="*/ 321492 h 324545"/>
              <a:gd name="connsiteX5" fmla="*/ 144888 w 489398"/>
              <a:gd name="connsiteY5" fmla="*/ 196494 h 324545"/>
              <a:gd name="connsiteX6" fmla="*/ 170645 w 489398"/>
              <a:gd name="connsiteY6" fmla="*/ 93463 h 324545"/>
              <a:gd name="connsiteX7" fmla="*/ 193183 w 489398"/>
              <a:gd name="connsiteY7" fmla="*/ 244790 h 324545"/>
              <a:gd name="connsiteX8" fmla="*/ 222818 w 489398"/>
              <a:gd name="connsiteY8" fmla="*/ 323413 h 324545"/>
              <a:gd name="connsiteX9" fmla="*/ 238275 w 489398"/>
              <a:gd name="connsiteY9" fmla="*/ 189172 h 324545"/>
              <a:gd name="connsiteX10" fmla="*/ 287624 w 489398"/>
              <a:gd name="connsiteY10" fmla="*/ 311522 h 324545"/>
              <a:gd name="connsiteX11" fmla="*/ 325908 w 489398"/>
              <a:gd name="connsiteY11" fmla="*/ 220383 h 324545"/>
              <a:gd name="connsiteX12" fmla="*/ 363888 w 489398"/>
              <a:gd name="connsiteY12" fmla="*/ 290333 h 324545"/>
              <a:gd name="connsiteX13" fmla="*/ 383147 w 489398"/>
              <a:gd name="connsiteY13" fmla="*/ 254450 h 324545"/>
              <a:gd name="connsiteX14" fmla="*/ 489398 w 489398"/>
              <a:gd name="connsiteY14" fmla="*/ 273768 h 324545"/>
              <a:gd name="connsiteX0" fmla="*/ 0 w 489398"/>
              <a:gd name="connsiteY0" fmla="*/ 173956 h 330581"/>
              <a:gd name="connsiteX1" fmla="*/ 25758 w 489398"/>
              <a:gd name="connsiteY1" fmla="*/ 38728 h 330581"/>
              <a:gd name="connsiteX2" fmla="*/ 56606 w 489398"/>
              <a:gd name="connsiteY2" fmla="*/ 4816 h 330581"/>
              <a:gd name="connsiteX3" fmla="*/ 80493 w 489398"/>
              <a:gd name="connsiteY3" fmla="*/ 125660 h 330581"/>
              <a:gd name="connsiteX4" fmla="*/ 104857 w 489398"/>
              <a:gd name="connsiteY4" fmla="*/ 321492 h 330581"/>
              <a:gd name="connsiteX5" fmla="*/ 144888 w 489398"/>
              <a:gd name="connsiteY5" fmla="*/ 196494 h 330581"/>
              <a:gd name="connsiteX6" fmla="*/ 170645 w 489398"/>
              <a:gd name="connsiteY6" fmla="*/ 93463 h 330581"/>
              <a:gd name="connsiteX7" fmla="*/ 199079 w 489398"/>
              <a:gd name="connsiteY7" fmla="*/ 289035 h 330581"/>
              <a:gd name="connsiteX8" fmla="*/ 222818 w 489398"/>
              <a:gd name="connsiteY8" fmla="*/ 323413 h 330581"/>
              <a:gd name="connsiteX9" fmla="*/ 238275 w 489398"/>
              <a:gd name="connsiteY9" fmla="*/ 189172 h 330581"/>
              <a:gd name="connsiteX10" fmla="*/ 287624 w 489398"/>
              <a:gd name="connsiteY10" fmla="*/ 311522 h 330581"/>
              <a:gd name="connsiteX11" fmla="*/ 325908 w 489398"/>
              <a:gd name="connsiteY11" fmla="*/ 220383 h 330581"/>
              <a:gd name="connsiteX12" fmla="*/ 363888 w 489398"/>
              <a:gd name="connsiteY12" fmla="*/ 290333 h 330581"/>
              <a:gd name="connsiteX13" fmla="*/ 383147 w 489398"/>
              <a:gd name="connsiteY13" fmla="*/ 254450 h 330581"/>
              <a:gd name="connsiteX14" fmla="*/ 489398 w 489398"/>
              <a:gd name="connsiteY14" fmla="*/ 273768 h 330581"/>
              <a:gd name="connsiteX0" fmla="*/ 0 w 489398"/>
              <a:gd name="connsiteY0" fmla="*/ 173956 h 330311"/>
              <a:gd name="connsiteX1" fmla="*/ 25758 w 489398"/>
              <a:gd name="connsiteY1" fmla="*/ 38728 h 330311"/>
              <a:gd name="connsiteX2" fmla="*/ 56606 w 489398"/>
              <a:gd name="connsiteY2" fmla="*/ 4816 h 330311"/>
              <a:gd name="connsiteX3" fmla="*/ 80493 w 489398"/>
              <a:gd name="connsiteY3" fmla="*/ 125660 h 330311"/>
              <a:gd name="connsiteX4" fmla="*/ 104857 w 489398"/>
              <a:gd name="connsiteY4" fmla="*/ 321492 h 330311"/>
              <a:gd name="connsiteX5" fmla="*/ 144888 w 489398"/>
              <a:gd name="connsiteY5" fmla="*/ 196494 h 330311"/>
              <a:gd name="connsiteX6" fmla="*/ 170645 w 489398"/>
              <a:gd name="connsiteY6" fmla="*/ 93463 h 330311"/>
              <a:gd name="connsiteX7" fmla="*/ 199079 w 489398"/>
              <a:gd name="connsiteY7" fmla="*/ 289035 h 330311"/>
              <a:gd name="connsiteX8" fmla="*/ 222818 w 489398"/>
              <a:gd name="connsiteY8" fmla="*/ 323413 h 330311"/>
              <a:gd name="connsiteX9" fmla="*/ 253017 w 489398"/>
              <a:gd name="connsiteY9" fmla="*/ 192859 h 330311"/>
              <a:gd name="connsiteX10" fmla="*/ 287624 w 489398"/>
              <a:gd name="connsiteY10" fmla="*/ 311522 h 330311"/>
              <a:gd name="connsiteX11" fmla="*/ 325908 w 489398"/>
              <a:gd name="connsiteY11" fmla="*/ 220383 h 330311"/>
              <a:gd name="connsiteX12" fmla="*/ 363888 w 489398"/>
              <a:gd name="connsiteY12" fmla="*/ 290333 h 330311"/>
              <a:gd name="connsiteX13" fmla="*/ 383147 w 489398"/>
              <a:gd name="connsiteY13" fmla="*/ 254450 h 330311"/>
              <a:gd name="connsiteX14" fmla="*/ 489398 w 489398"/>
              <a:gd name="connsiteY14" fmla="*/ 273768 h 330311"/>
              <a:gd name="connsiteX0" fmla="*/ 0 w 445175"/>
              <a:gd name="connsiteY0" fmla="*/ 173956 h 330311"/>
              <a:gd name="connsiteX1" fmla="*/ 25758 w 445175"/>
              <a:gd name="connsiteY1" fmla="*/ 38728 h 330311"/>
              <a:gd name="connsiteX2" fmla="*/ 56606 w 445175"/>
              <a:gd name="connsiteY2" fmla="*/ 4816 h 330311"/>
              <a:gd name="connsiteX3" fmla="*/ 80493 w 445175"/>
              <a:gd name="connsiteY3" fmla="*/ 125660 h 330311"/>
              <a:gd name="connsiteX4" fmla="*/ 104857 w 445175"/>
              <a:gd name="connsiteY4" fmla="*/ 321492 h 330311"/>
              <a:gd name="connsiteX5" fmla="*/ 144888 w 445175"/>
              <a:gd name="connsiteY5" fmla="*/ 196494 h 330311"/>
              <a:gd name="connsiteX6" fmla="*/ 170645 w 445175"/>
              <a:gd name="connsiteY6" fmla="*/ 93463 h 330311"/>
              <a:gd name="connsiteX7" fmla="*/ 199079 w 445175"/>
              <a:gd name="connsiteY7" fmla="*/ 289035 h 330311"/>
              <a:gd name="connsiteX8" fmla="*/ 222818 w 445175"/>
              <a:gd name="connsiteY8" fmla="*/ 323413 h 330311"/>
              <a:gd name="connsiteX9" fmla="*/ 253017 w 445175"/>
              <a:gd name="connsiteY9" fmla="*/ 192859 h 330311"/>
              <a:gd name="connsiteX10" fmla="*/ 287624 w 445175"/>
              <a:gd name="connsiteY10" fmla="*/ 311522 h 330311"/>
              <a:gd name="connsiteX11" fmla="*/ 325908 w 445175"/>
              <a:gd name="connsiteY11" fmla="*/ 220383 h 330311"/>
              <a:gd name="connsiteX12" fmla="*/ 363888 w 445175"/>
              <a:gd name="connsiteY12" fmla="*/ 290333 h 330311"/>
              <a:gd name="connsiteX13" fmla="*/ 383147 w 445175"/>
              <a:gd name="connsiteY13" fmla="*/ 254450 h 330311"/>
              <a:gd name="connsiteX14" fmla="*/ 445175 w 445175"/>
              <a:gd name="connsiteY14" fmla="*/ 281142 h 330311"/>
              <a:gd name="connsiteX0" fmla="*/ 0 w 445175"/>
              <a:gd name="connsiteY0" fmla="*/ 173956 h 330311"/>
              <a:gd name="connsiteX1" fmla="*/ 25758 w 445175"/>
              <a:gd name="connsiteY1" fmla="*/ 38728 h 330311"/>
              <a:gd name="connsiteX2" fmla="*/ 56606 w 445175"/>
              <a:gd name="connsiteY2" fmla="*/ 4816 h 330311"/>
              <a:gd name="connsiteX3" fmla="*/ 80493 w 445175"/>
              <a:gd name="connsiteY3" fmla="*/ 125660 h 330311"/>
              <a:gd name="connsiteX4" fmla="*/ 104857 w 445175"/>
              <a:gd name="connsiteY4" fmla="*/ 321492 h 330311"/>
              <a:gd name="connsiteX5" fmla="*/ 144888 w 445175"/>
              <a:gd name="connsiteY5" fmla="*/ 196494 h 330311"/>
              <a:gd name="connsiteX6" fmla="*/ 170645 w 445175"/>
              <a:gd name="connsiteY6" fmla="*/ 93463 h 330311"/>
              <a:gd name="connsiteX7" fmla="*/ 199079 w 445175"/>
              <a:gd name="connsiteY7" fmla="*/ 289035 h 330311"/>
              <a:gd name="connsiteX8" fmla="*/ 222818 w 445175"/>
              <a:gd name="connsiteY8" fmla="*/ 323413 h 330311"/>
              <a:gd name="connsiteX9" fmla="*/ 253017 w 445175"/>
              <a:gd name="connsiteY9" fmla="*/ 192859 h 330311"/>
              <a:gd name="connsiteX10" fmla="*/ 287624 w 445175"/>
              <a:gd name="connsiteY10" fmla="*/ 311522 h 330311"/>
              <a:gd name="connsiteX11" fmla="*/ 325908 w 445175"/>
              <a:gd name="connsiteY11" fmla="*/ 220383 h 330311"/>
              <a:gd name="connsiteX12" fmla="*/ 363888 w 445175"/>
              <a:gd name="connsiteY12" fmla="*/ 290333 h 330311"/>
              <a:gd name="connsiteX13" fmla="*/ 400836 w 445175"/>
              <a:gd name="connsiteY13" fmla="*/ 254450 h 330311"/>
              <a:gd name="connsiteX14" fmla="*/ 445175 w 445175"/>
              <a:gd name="connsiteY14" fmla="*/ 281142 h 330311"/>
              <a:gd name="connsiteX0" fmla="*/ 0 w 445175"/>
              <a:gd name="connsiteY0" fmla="*/ 173956 h 330311"/>
              <a:gd name="connsiteX1" fmla="*/ 25758 w 445175"/>
              <a:gd name="connsiteY1" fmla="*/ 38728 h 330311"/>
              <a:gd name="connsiteX2" fmla="*/ 56606 w 445175"/>
              <a:gd name="connsiteY2" fmla="*/ 4816 h 330311"/>
              <a:gd name="connsiteX3" fmla="*/ 80493 w 445175"/>
              <a:gd name="connsiteY3" fmla="*/ 125660 h 330311"/>
              <a:gd name="connsiteX4" fmla="*/ 104857 w 445175"/>
              <a:gd name="connsiteY4" fmla="*/ 321492 h 330311"/>
              <a:gd name="connsiteX5" fmla="*/ 144888 w 445175"/>
              <a:gd name="connsiteY5" fmla="*/ 196494 h 330311"/>
              <a:gd name="connsiteX6" fmla="*/ 170645 w 445175"/>
              <a:gd name="connsiteY6" fmla="*/ 93463 h 330311"/>
              <a:gd name="connsiteX7" fmla="*/ 199079 w 445175"/>
              <a:gd name="connsiteY7" fmla="*/ 289035 h 330311"/>
              <a:gd name="connsiteX8" fmla="*/ 222818 w 445175"/>
              <a:gd name="connsiteY8" fmla="*/ 323413 h 330311"/>
              <a:gd name="connsiteX9" fmla="*/ 253017 w 445175"/>
              <a:gd name="connsiteY9" fmla="*/ 192859 h 330311"/>
              <a:gd name="connsiteX10" fmla="*/ 287624 w 445175"/>
              <a:gd name="connsiteY10" fmla="*/ 311522 h 330311"/>
              <a:gd name="connsiteX11" fmla="*/ 325908 w 445175"/>
              <a:gd name="connsiteY11" fmla="*/ 220383 h 330311"/>
              <a:gd name="connsiteX12" fmla="*/ 363888 w 445175"/>
              <a:gd name="connsiteY12" fmla="*/ 290333 h 330311"/>
              <a:gd name="connsiteX13" fmla="*/ 400836 w 445175"/>
              <a:gd name="connsiteY13" fmla="*/ 254450 h 330311"/>
              <a:gd name="connsiteX14" fmla="*/ 445175 w 445175"/>
              <a:gd name="connsiteY14" fmla="*/ 281142 h 330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5175" h="330311">
                <a:moveTo>
                  <a:pt x="0" y="173956"/>
                </a:moveTo>
                <a:cubicBezTo>
                  <a:pt x="9391" y="125660"/>
                  <a:pt x="16324" y="66918"/>
                  <a:pt x="25758" y="38728"/>
                </a:cubicBezTo>
                <a:cubicBezTo>
                  <a:pt x="35192" y="10538"/>
                  <a:pt x="47484" y="-9673"/>
                  <a:pt x="56606" y="4816"/>
                </a:cubicBezTo>
                <a:cubicBezTo>
                  <a:pt x="65728" y="19305"/>
                  <a:pt x="72451" y="72881"/>
                  <a:pt x="80493" y="125660"/>
                </a:cubicBezTo>
                <a:cubicBezTo>
                  <a:pt x="88535" y="178439"/>
                  <a:pt x="94125" y="309686"/>
                  <a:pt x="104857" y="321492"/>
                </a:cubicBezTo>
                <a:cubicBezTo>
                  <a:pt x="115590" y="333298"/>
                  <a:pt x="133923" y="234499"/>
                  <a:pt x="144888" y="196494"/>
                </a:cubicBezTo>
                <a:cubicBezTo>
                  <a:pt x="155853" y="158489"/>
                  <a:pt x="161613" y="78040"/>
                  <a:pt x="170645" y="93463"/>
                </a:cubicBezTo>
                <a:cubicBezTo>
                  <a:pt x="179677" y="108886"/>
                  <a:pt x="190384" y="250710"/>
                  <a:pt x="199079" y="289035"/>
                </a:cubicBezTo>
                <a:cubicBezTo>
                  <a:pt x="207775" y="327360"/>
                  <a:pt x="213828" y="339442"/>
                  <a:pt x="222818" y="323413"/>
                </a:cubicBezTo>
                <a:cubicBezTo>
                  <a:pt x="231808" y="307384"/>
                  <a:pt x="242216" y="194841"/>
                  <a:pt x="253017" y="192859"/>
                </a:cubicBezTo>
                <a:cubicBezTo>
                  <a:pt x="263818" y="190877"/>
                  <a:pt x="275475" y="306935"/>
                  <a:pt x="287624" y="311522"/>
                </a:cubicBezTo>
                <a:cubicBezTo>
                  <a:pt x="299773" y="316109"/>
                  <a:pt x="313197" y="223914"/>
                  <a:pt x="325908" y="220383"/>
                </a:cubicBezTo>
                <a:cubicBezTo>
                  <a:pt x="338619" y="216852"/>
                  <a:pt x="351400" y="284655"/>
                  <a:pt x="363888" y="290333"/>
                </a:cubicBezTo>
                <a:cubicBezTo>
                  <a:pt x="376376" y="296011"/>
                  <a:pt x="377225" y="257133"/>
                  <a:pt x="400836" y="254450"/>
                </a:cubicBezTo>
                <a:cubicBezTo>
                  <a:pt x="421499" y="262828"/>
                  <a:pt x="432296" y="281679"/>
                  <a:pt x="445175" y="281142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91BA057-DC96-7749-9A5F-35E96367072E}"/>
              </a:ext>
            </a:extLst>
          </p:cNvPr>
          <p:cNvSpPr txBox="1"/>
          <p:nvPr/>
        </p:nvSpPr>
        <p:spPr>
          <a:xfrm>
            <a:off x="8569276" y="2102192"/>
            <a:ext cx="1255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9E13E71-34B1-7B43-A326-240E93040724}"/>
              </a:ext>
            </a:extLst>
          </p:cNvPr>
          <p:cNvSpPr txBox="1"/>
          <p:nvPr/>
        </p:nvSpPr>
        <p:spPr>
          <a:xfrm>
            <a:off x="7743423" y="1627214"/>
            <a:ext cx="1255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6882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F23B825-2664-AD46-ABB8-556CB9E00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5" y="10415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The Integrated System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73DC72-A6CE-DF4B-A1EB-53D14BFE0571}"/>
              </a:ext>
            </a:extLst>
          </p:cNvPr>
          <p:cNvSpPr/>
          <p:nvPr/>
        </p:nvSpPr>
        <p:spPr>
          <a:xfrm>
            <a:off x="6421120" y="2390616"/>
            <a:ext cx="976588" cy="4775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BE6921-A2D2-3042-8A7A-7518881D0690}"/>
              </a:ext>
            </a:extLst>
          </p:cNvPr>
          <p:cNvSpPr txBox="1"/>
          <p:nvPr/>
        </p:nvSpPr>
        <p:spPr>
          <a:xfrm>
            <a:off x="6545915" y="2455428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P</a:t>
            </a:r>
            <a:r>
              <a:rPr lang="en-US" dirty="0"/>
              <a:t>(</a:t>
            </a:r>
            <a:r>
              <a:rPr lang="en-US" i="1" dirty="0" err="1"/>
              <a:t>a</a:t>
            </a:r>
            <a:r>
              <a:rPr lang="en-US" dirty="0" err="1"/>
              <a:t>,</a:t>
            </a:r>
            <a:r>
              <a:rPr lang="en-US" i="1" dirty="0" err="1"/>
              <a:t>e</a:t>
            </a:r>
            <a:r>
              <a:rPr lang="en-US" dirty="0"/>
              <a:t>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0A2EEA-99EC-D948-831F-413C34FC386D}"/>
              </a:ext>
            </a:extLst>
          </p:cNvPr>
          <p:cNvSpPr/>
          <p:nvPr/>
        </p:nvSpPr>
        <p:spPr>
          <a:xfrm>
            <a:off x="4434387" y="2397481"/>
            <a:ext cx="833120" cy="4775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7E9DB7A-D3DB-D543-986C-ED1335C23A79}"/>
                  </a:ext>
                </a:extLst>
              </p:cNvPr>
              <p:cNvSpPr txBox="1"/>
              <p:nvPr/>
            </p:nvSpPr>
            <p:spPr>
              <a:xfrm>
                <a:off x="4568449" y="2451297"/>
                <a:ext cx="5825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C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7E9DB7A-D3DB-D543-986C-ED1335C23A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8449" y="2451297"/>
                <a:ext cx="582532" cy="369332"/>
              </a:xfrm>
              <a:prstGeom prst="rect">
                <a:avLst/>
              </a:prstGeom>
              <a:blipFill>
                <a:blip r:embed="rId3"/>
                <a:stretch>
                  <a:fillRect l="-10870" t="-3333" r="-4348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DE6C67B-A5FB-7C42-91EF-B5FB2F5AD07F}"/>
              </a:ext>
            </a:extLst>
          </p:cNvPr>
          <p:cNvCxnSpPr>
            <a:cxnSpLocks/>
            <a:endCxn id="11" idx="1"/>
          </p:cNvCxnSpPr>
          <p:nvPr/>
        </p:nvCxnSpPr>
        <p:spPr>
          <a:xfrm flipV="1">
            <a:off x="5266592" y="2629376"/>
            <a:ext cx="1154528" cy="686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DC8AE70-1219-4A47-A8D0-39D750B1EE97}"/>
              </a:ext>
            </a:extLst>
          </p:cNvPr>
          <p:cNvCxnSpPr>
            <a:cxnSpLocks/>
          </p:cNvCxnSpPr>
          <p:nvPr/>
        </p:nvCxnSpPr>
        <p:spPr>
          <a:xfrm flipV="1">
            <a:off x="7397708" y="2641100"/>
            <a:ext cx="1463040" cy="123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21">
            <a:extLst>
              <a:ext uri="{FF2B5EF4-FFF2-40B4-BE49-F238E27FC236}">
                <a16:creationId xmlns:a16="http://schemas.microsoft.com/office/drawing/2014/main" id="{4821BCDD-0914-3749-B16D-9470F7DE71FC}"/>
              </a:ext>
            </a:extLst>
          </p:cNvPr>
          <p:cNvSpPr/>
          <p:nvPr/>
        </p:nvSpPr>
        <p:spPr>
          <a:xfrm>
            <a:off x="3463194" y="2647656"/>
            <a:ext cx="4519832" cy="778999"/>
          </a:xfrm>
          <a:custGeom>
            <a:avLst/>
            <a:gdLst>
              <a:gd name="connsiteX0" fmla="*/ 4521200 w 4521200"/>
              <a:gd name="connsiteY0" fmla="*/ 0 h 904240"/>
              <a:gd name="connsiteX1" fmla="*/ 4521200 w 4521200"/>
              <a:gd name="connsiteY1" fmla="*/ 853440 h 904240"/>
              <a:gd name="connsiteX2" fmla="*/ 0 w 4521200"/>
              <a:gd name="connsiteY2" fmla="*/ 904240 h 904240"/>
              <a:gd name="connsiteX3" fmla="*/ 0 w 4521200"/>
              <a:gd name="connsiteY3" fmla="*/ 213360 h 904240"/>
              <a:gd name="connsiteX0" fmla="*/ 4521200 w 4521200"/>
              <a:gd name="connsiteY0" fmla="*/ 0 h 904240"/>
              <a:gd name="connsiteX1" fmla="*/ 4511040 w 4521200"/>
              <a:gd name="connsiteY1" fmla="*/ 812800 h 904240"/>
              <a:gd name="connsiteX2" fmla="*/ 0 w 4521200"/>
              <a:gd name="connsiteY2" fmla="*/ 904240 h 904240"/>
              <a:gd name="connsiteX3" fmla="*/ 0 w 4521200"/>
              <a:gd name="connsiteY3" fmla="*/ 213360 h 904240"/>
              <a:gd name="connsiteX0" fmla="*/ 4521200 w 4521200"/>
              <a:gd name="connsiteY0" fmla="*/ 0 h 822960"/>
              <a:gd name="connsiteX1" fmla="*/ 4511040 w 4521200"/>
              <a:gd name="connsiteY1" fmla="*/ 812800 h 822960"/>
              <a:gd name="connsiteX2" fmla="*/ 10160 w 4521200"/>
              <a:gd name="connsiteY2" fmla="*/ 822960 h 822960"/>
              <a:gd name="connsiteX3" fmla="*/ 0 w 4521200"/>
              <a:gd name="connsiteY3" fmla="*/ 213360 h 822960"/>
              <a:gd name="connsiteX0" fmla="*/ 4521200 w 4521200"/>
              <a:gd name="connsiteY0" fmla="*/ 0 h 822960"/>
              <a:gd name="connsiteX1" fmla="*/ 4511040 w 4521200"/>
              <a:gd name="connsiteY1" fmla="*/ 812800 h 822960"/>
              <a:gd name="connsiteX2" fmla="*/ 10160 w 4521200"/>
              <a:gd name="connsiteY2" fmla="*/ 822960 h 822960"/>
              <a:gd name="connsiteX3" fmla="*/ 0 w 4521200"/>
              <a:gd name="connsiteY3" fmla="*/ 132080 h 822960"/>
              <a:gd name="connsiteX0" fmla="*/ 4511040 w 4511040"/>
              <a:gd name="connsiteY0" fmla="*/ 0 h 822960"/>
              <a:gd name="connsiteX1" fmla="*/ 4500880 w 4511040"/>
              <a:gd name="connsiteY1" fmla="*/ 812800 h 822960"/>
              <a:gd name="connsiteX2" fmla="*/ 0 w 4511040"/>
              <a:gd name="connsiteY2" fmla="*/ 822960 h 822960"/>
              <a:gd name="connsiteX3" fmla="*/ 0 w 4511040"/>
              <a:gd name="connsiteY3" fmla="*/ 213360 h 822960"/>
              <a:gd name="connsiteX0" fmla="*/ 4511040 w 4511040"/>
              <a:gd name="connsiteY0" fmla="*/ 0 h 822960"/>
              <a:gd name="connsiteX1" fmla="*/ 4500880 w 4511040"/>
              <a:gd name="connsiteY1" fmla="*/ 812800 h 822960"/>
              <a:gd name="connsiteX2" fmla="*/ 0 w 4511040"/>
              <a:gd name="connsiteY2" fmla="*/ 822960 h 822960"/>
              <a:gd name="connsiteX3" fmla="*/ 10160 w 4511040"/>
              <a:gd name="connsiteY3" fmla="*/ 121920 h 822960"/>
              <a:gd name="connsiteX0" fmla="*/ 4519832 w 4519832"/>
              <a:gd name="connsiteY0" fmla="*/ 0 h 849337"/>
              <a:gd name="connsiteX1" fmla="*/ 4509672 w 4519832"/>
              <a:gd name="connsiteY1" fmla="*/ 812800 h 849337"/>
              <a:gd name="connsiteX2" fmla="*/ 0 w 4519832"/>
              <a:gd name="connsiteY2" fmla="*/ 849337 h 849337"/>
              <a:gd name="connsiteX3" fmla="*/ 18952 w 4519832"/>
              <a:gd name="connsiteY3" fmla="*/ 121920 h 849337"/>
              <a:gd name="connsiteX0" fmla="*/ 4519832 w 4519832"/>
              <a:gd name="connsiteY0" fmla="*/ 0 h 883139"/>
              <a:gd name="connsiteX1" fmla="*/ 4500880 w 4519832"/>
              <a:gd name="connsiteY1" fmla="*/ 883139 h 883139"/>
              <a:gd name="connsiteX2" fmla="*/ 0 w 4519832"/>
              <a:gd name="connsiteY2" fmla="*/ 849337 h 883139"/>
              <a:gd name="connsiteX3" fmla="*/ 18952 w 4519832"/>
              <a:gd name="connsiteY3" fmla="*/ 121920 h 883139"/>
              <a:gd name="connsiteX0" fmla="*/ 4519832 w 4527257"/>
              <a:gd name="connsiteY0" fmla="*/ 0 h 849337"/>
              <a:gd name="connsiteX1" fmla="*/ 4527257 w 4527257"/>
              <a:gd name="connsiteY1" fmla="*/ 821593 h 849337"/>
              <a:gd name="connsiteX2" fmla="*/ 0 w 4527257"/>
              <a:gd name="connsiteY2" fmla="*/ 849337 h 849337"/>
              <a:gd name="connsiteX3" fmla="*/ 18952 w 4527257"/>
              <a:gd name="connsiteY3" fmla="*/ 121920 h 849337"/>
              <a:gd name="connsiteX0" fmla="*/ 4519832 w 4536050"/>
              <a:gd name="connsiteY0" fmla="*/ 0 h 849337"/>
              <a:gd name="connsiteX1" fmla="*/ 4536050 w 4536050"/>
              <a:gd name="connsiteY1" fmla="*/ 786424 h 849337"/>
              <a:gd name="connsiteX2" fmla="*/ 0 w 4536050"/>
              <a:gd name="connsiteY2" fmla="*/ 849337 h 849337"/>
              <a:gd name="connsiteX3" fmla="*/ 18952 w 4536050"/>
              <a:gd name="connsiteY3" fmla="*/ 121920 h 849337"/>
              <a:gd name="connsiteX0" fmla="*/ 4519832 w 4536050"/>
              <a:gd name="connsiteY0" fmla="*/ 0 h 786424"/>
              <a:gd name="connsiteX1" fmla="*/ 4536050 w 4536050"/>
              <a:gd name="connsiteY1" fmla="*/ 786424 h 786424"/>
              <a:gd name="connsiteX2" fmla="*/ 0 w 4536050"/>
              <a:gd name="connsiteY2" fmla="*/ 761414 h 786424"/>
              <a:gd name="connsiteX3" fmla="*/ 18952 w 4536050"/>
              <a:gd name="connsiteY3" fmla="*/ 121920 h 786424"/>
              <a:gd name="connsiteX0" fmla="*/ 4500880 w 4517098"/>
              <a:gd name="connsiteY0" fmla="*/ 0 h 796583"/>
              <a:gd name="connsiteX1" fmla="*/ 4517098 w 4517098"/>
              <a:gd name="connsiteY1" fmla="*/ 786424 h 796583"/>
              <a:gd name="connsiteX2" fmla="*/ 16217 w 4517098"/>
              <a:gd name="connsiteY2" fmla="*/ 796583 h 796583"/>
              <a:gd name="connsiteX3" fmla="*/ 0 w 4517098"/>
              <a:gd name="connsiteY3" fmla="*/ 121920 h 796583"/>
              <a:gd name="connsiteX0" fmla="*/ 4511040 w 4527258"/>
              <a:gd name="connsiteY0" fmla="*/ 0 h 822960"/>
              <a:gd name="connsiteX1" fmla="*/ 4527258 w 4527258"/>
              <a:gd name="connsiteY1" fmla="*/ 786424 h 822960"/>
              <a:gd name="connsiteX2" fmla="*/ 0 w 4527258"/>
              <a:gd name="connsiteY2" fmla="*/ 822960 h 822960"/>
              <a:gd name="connsiteX3" fmla="*/ 10160 w 4527258"/>
              <a:gd name="connsiteY3" fmla="*/ 121920 h 822960"/>
              <a:gd name="connsiteX0" fmla="*/ 4519832 w 4536050"/>
              <a:gd name="connsiteY0" fmla="*/ 0 h 787791"/>
              <a:gd name="connsiteX1" fmla="*/ 4536050 w 4536050"/>
              <a:gd name="connsiteY1" fmla="*/ 786424 h 787791"/>
              <a:gd name="connsiteX2" fmla="*/ 0 w 4536050"/>
              <a:gd name="connsiteY2" fmla="*/ 787791 h 787791"/>
              <a:gd name="connsiteX3" fmla="*/ 18952 w 4536050"/>
              <a:gd name="connsiteY3" fmla="*/ 121920 h 787791"/>
              <a:gd name="connsiteX0" fmla="*/ 4546209 w 4546209"/>
              <a:gd name="connsiteY0" fmla="*/ 0 h 770207"/>
              <a:gd name="connsiteX1" fmla="*/ 4536050 w 4546209"/>
              <a:gd name="connsiteY1" fmla="*/ 768840 h 770207"/>
              <a:gd name="connsiteX2" fmla="*/ 0 w 4546209"/>
              <a:gd name="connsiteY2" fmla="*/ 770207 h 770207"/>
              <a:gd name="connsiteX3" fmla="*/ 18952 w 4546209"/>
              <a:gd name="connsiteY3" fmla="*/ 104336 h 770207"/>
              <a:gd name="connsiteX0" fmla="*/ 4537417 w 4537417"/>
              <a:gd name="connsiteY0" fmla="*/ 0 h 761415"/>
              <a:gd name="connsiteX1" fmla="*/ 4536050 w 4537417"/>
              <a:gd name="connsiteY1" fmla="*/ 760048 h 761415"/>
              <a:gd name="connsiteX2" fmla="*/ 0 w 4537417"/>
              <a:gd name="connsiteY2" fmla="*/ 761415 h 761415"/>
              <a:gd name="connsiteX3" fmla="*/ 18952 w 4537417"/>
              <a:gd name="connsiteY3" fmla="*/ 95544 h 761415"/>
              <a:gd name="connsiteX0" fmla="*/ 4518465 w 4518465"/>
              <a:gd name="connsiteY0" fmla="*/ 0 h 778999"/>
              <a:gd name="connsiteX1" fmla="*/ 4517098 w 4518465"/>
              <a:gd name="connsiteY1" fmla="*/ 760048 h 778999"/>
              <a:gd name="connsiteX2" fmla="*/ 16217 w 4518465"/>
              <a:gd name="connsiteY2" fmla="*/ 778999 h 778999"/>
              <a:gd name="connsiteX3" fmla="*/ 0 w 4518465"/>
              <a:gd name="connsiteY3" fmla="*/ 95544 h 778999"/>
              <a:gd name="connsiteX0" fmla="*/ 4519832 w 4519832"/>
              <a:gd name="connsiteY0" fmla="*/ 0 h 778999"/>
              <a:gd name="connsiteX1" fmla="*/ 4518465 w 4519832"/>
              <a:gd name="connsiteY1" fmla="*/ 760048 h 778999"/>
              <a:gd name="connsiteX2" fmla="*/ 0 w 4519832"/>
              <a:gd name="connsiteY2" fmla="*/ 778999 h 778999"/>
              <a:gd name="connsiteX3" fmla="*/ 1367 w 4519832"/>
              <a:gd name="connsiteY3" fmla="*/ 95544 h 778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9832" h="778999">
                <a:moveTo>
                  <a:pt x="4519832" y="0"/>
                </a:moveTo>
                <a:cubicBezTo>
                  <a:pt x="4519376" y="253349"/>
                  <a:pt x="4518921" y="506699"/>
                  <a:pt x="4518465" y="760048"/>
                </a:cubicBezTo>
                <a:lnTo>
                  <a:pt x="0" y="778999"/>
                </a:lnTo>
                <a:cubicBezTo>
                  <a:pt x="456" y="551181"/>
                  <a:pt x="911" y="323362"/>
                  <a:pt x="1367" y="95544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3B07B1A-3A3B-1944-A182-00E6114F9E96}"/>
              </a:ext>
            </a:extLst>
          </p:cNvPr>
          <p:cNvCxnSpPr>
            <a:cxnSpLocks/>
          </p:cNvCxnSpPr>
          <p:nvPr/>
        </p:nvCxnSpPr>
        <p:spPr>
          <a:xfrm>
            <a:off x="2569252" y="2641322"/>
            <a:ext cx="76200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E2523F6B-F525-A44F-841C-0717CD6CEA86}"/>
              </a:ext>
            </a:extLst>
          </p:cNvPr>
          <p:cNvSpPr/>
          <p:nvPr/>
        </p:nvSpPr>
        <p:spPr>
          <a:xfrm>
            <a:off x="3340298" y="2524408"/>
            <a:ext cx="239373" cy="224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89A3979-70C4-054A-9FA9-DFDD7202E3D6}"/>
              </a:ext>
            </a:extLst>
          </p:cNvPr>
          <p:cNvCxnSpPr>
            <a:cxnSpLocks/>
            <a:endCxn id="15" idx="1"/>
          </p:cNvCxnSpPr>
          <p:nvPr/>
        </p:nvCxnSpPr>
        <p:spPr>
          <a:xfrm>
            <a:off x="3579671" y="2636241"/>
            <a:ext cx="85471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9A92EC57-601E-554F-B1B1-50D178D6A5A9}"/>
              </a:ext>
            </a:extLst>
          </p:cNvPr>
          <p:cNvSpPr txBox="1"/>
          <p:nvPr/>
        </p:nvSpPr>
        <p:spPr>
          <a:xfrm>
            <a:off x="3267938" y="2497742"/>
            <a:ext cx="347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+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B1FC362-94E7-CA4F-8A65-1BF69D5682FC}"/>
              </a:ext>
            </a:extLst>
          </p:cNvPr>
          <p:cNvSpPr txBox="1"/>
          <p:nvPr/>
        </p:nvSpPr>
        <p:spPr>
          <a:xfrm>
            <a:off x="3349240" y="2562365"/>
            <a:ext cx="347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-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5C80F5B-7447-7945-9C04-220321E7C50F}"/>
              </a:ext>
            </a:extLst>
          </p:cNvPr>
          <p:cNvCxnSpPr>
            <a:cxnSpLocks/>
          </p:cNvCxnSpPr>
          <p:nvPr/>
        </p:nvCxnSpPr>
        <p:spPr>
          <a:xfrm>
            <a:off x="6903455" y="1900479"/>
            <a:ext cx="0" cy="49013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68CC8F42-8527-C94F-B99B-69C31F14C406}"/>
              </a:ext>
            </a:extLst>
          </p:cNvPr>
          <p:cNvSpPr txBox="1"/>
          <p:nvPr/>
        </p:nvSpPr>
        <p:spPr>
          <a:xfrm>
            <a:off x="6605066" y="194529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d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F7000A7-F85D-5C4F-B3FF-BF51880D5308}"/>
              </a:ext>
            </a:extLst>
          </p:cNvPr>
          <p:cNvCxnSpPr>
            <a:cxnSpLocks/>
          </p:cNvCxnSpPr>
          <p:nvPr/>
        </p:nvCxnSpPr>
        <p:spPr>
          <a:xfrm>
            <a:off x="7825236" y="2266086"/>
            <a:ext cx="799873" cy="2918"/>
          </a:xfrm>
          <a:prstGeom prst="straightConnector1">
            <a:avLst/>
          </a:prstGeom>
          <a:ln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E63F2F7-1DA2-2D42-8AAD-987ACF03B441}"/>
              </a:ext>
            </a:extLst>
          </p:cNvPr>
          <p:cNvCxnSpPr>
            <a:cxnSpLocks/>
          </p:cNvCxnSpPr>
          <p:nvPr/>
        </p:nvCxnSpPr>
        <p:spPr>
          <a:xfrm flipV="1">
            <a:off x="7938728" y="1762595"/>
            <a:ext cx="0" cy="549641"/>
          </a:xfrm>
          <a:prstGeom prst="straightConnector1">
            <a:avLst/>
          </a:prstGeom>
          <a:ln>
            <a:headEnd w="sm" len="sm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reeform 43">
            <a:extLst>
              <a:ext uri="{FF2B5EF4-FFF2-40B4-BE49-F238E27FC236}">
                <a16:creationId xmlns:a16="http://schemas.microsoft.com/office/drawing/2014/main" id="{9418299F-895E-AB45-8C77-1006D65C2E27}"/>
              </a:ext>
            </a:extLst>
          </p:cNvPr>
          <p:cNvSpPr/>
          <p:nvPr/>
        </p:nvSpPr>
        <p:spPr>
          <a:xfrm>
            <a:off x="7939824" y="1914767"/>
            <a:ext cx="556747" cy="403427"/>
          </a:xfrm>
          <a:custGeom>
            <a:avLst/>
            <a:gdLst>
              <a:gd name="connsiteX0" fmla="*/ 0 w 479738"/>
              <a:gd name="connsiteY0" fmla="*/ 233707 h 437230"/>
              <a:gd name="connsiteX1" fmla="*/ 25758 w 479738"/>
              <a:gd name="connsiteY1" fmla="*/ 98479 h 437230"/>
              <a:gd name="connsiteX2" fmla="*/ 41857 w 479738"/>
              <a:gd name="connsiteY2" fmla="*/ 1887 h 437230"/>
              <a:gd name="connsiteX3" fmla="*/ 80493 w 479738"/>
              <a:gd name="connsiteY3" fmla="*/ 185411 h 437230"/>
              <a:gd name="connsiteX4" fmla="*/ 115910 w 479738"/>
              <a:gd name="connsiteY4" fmla="*/ 436549 h 437230"/>
              <a:gd name="connsiteX5" fmla="*/ 144888 w 479738"/>
              <a:gd name="connsiteY5" fmla="*/ 256245 h 437230"/>
              <a:gd name="connsiteX6" fmla="*/ 170645 w 479738"/>
              <a:gd name="connsiteY6" fmla="*/ 153214 h 437230"/>
              <a:gd name="connsiteX7" fmla="*/ 193183 w 479738"/>
              <a:gd name="connsiteY7" fmla="*/ 304541 h 437230"/>
              <a:gd name="connsiteX8" fmla="*/ 212502 w 479738"/>
              <a:gd name="connsiteY8" fmla="*/ 397913 h 437230"/>
              <a:gd name="connsiteX9" fmla="*/ 238260 w 479738"/>
              <a:gd name="connsiteY9" fmla="*/ 230487 h 437230"/>
              <a:gd name="connsiteX10" fmla="*/ 264017 w 479738"/>
              <a:gd name="connsiteY10" fmla="*/ 352837 h 437230"/>
              <a:gd name="connsiteX11" fmla="*/ 289775 w 479738"/>
              <a:gd name="connsiteY11" fmla="*/ 294882 h 437230"/>
              <a:gd name="connsiteX12" fmla="*/ 338071 w 479738"/>
              <a:gd name="connsiteY12" fmla="*/ 310980 h 437230"/>
              <a:gd name="connsiteX13" fmla="*/ 425003 w 479738"/>
              <a:gd name="connsiteY13" fmla="*/ 320640 h 437230"/>
              <a:gd name="connsiteX14" fmla="*/ 479738 w 479738"/>
              <a:gd name="connsiteY14" fmla="*/ 294882 h 437230"/>
              <a:gd name="connsiteX0" fmla="*/ 0 w 489398"/>
              <a:gd name="connsiteY0" fmla="*/ 233707 h 437230"/>
              <a:gd name="connsiteX1" fmla="*/ 25758 w 489398"/>
              <a:gd name="connsiteY1" fmla="*/ 98479 h 437230"/>
              <a:gd name="connsiteX2" fmla="*/ 41857 w 489398"/>
              <a:gd name="connsiteY2" fmla="*/ 1887 h 437230"/>
              <a:gd name="connsiteX3" fmla="*/ 80493 w 489398"/>
              <a:gd name="connsiteY3" fmla="*/ 185411 h 437230"/>
              <a:gd name="connsiteX4" fmla="*/ 115910 w 489398"/>
              <a:gd name="connsiteY4" fmla="*/ 436549 h 437230"/>
              <a:gd name="connsiteX5" fmla="*/ 144888 w 489398"/>
              <a:gd name="connsiteY5" fmla="*/ 256245 h 437230"/>
              <a:gd name="connsiteX6" fmla="*/ 170645 w 489398"/>
              <a:gd name="connsiteY6" fmla="*/ 153214 h 437230"/>
              <a:gd name="connsiteX7" fmla="*/ 193183 w 489398"/>
              <a:gd name="connsiteY7" fmla="*/ 304541 h 437230"/>
              <a:gd name="connsiteX8" fmla="*/ 212502 w 489398"/>
              <a:gd name="connsiteY8" fmla="*/ 397913 h 437230"/>
              <a:gd name="connsiteX9" fmla="*/ 238260 w 489398"/>
              <a:gd name="connsiteY9" fmla="*/ 230487 h 437230"/>
              <a:gd name="connsiteX10" fmla="*/ 264017 w 489398"/>
              <a:gd name="connsiteY10" fmla="*/ 352837 h 437230"/>
              <a:gd name="connsiteX11" fmla="*/ 289775 w 489398"/>
              <a:gd name="connsiteY11" fmla="*/ 294882 h 437230"/>
              <a:gd name="connsiteX12" fmla="*/ 338071 w 489398"/>
              <a:gd name="connsiteY12" fmla="*/ 310980 h 437230"/>
              <a:gd name="connsiteX13" fmla="*/ 425003 w 489398"/>
              <a:gd name="connsiteY13" fmla="*/ 320640 h 437230"/>
              <a:gd name="connsiteX14" fmla="*/ 489398 w 489398"/>
              <a:gd name="connsiteY14" fmla="*/ 333519 h 437230"/>
              <a:gd name="connsiteX0" fmla="*/ 0 w 489398"/>
              <a:gd name="connsiteY0" fmla="*/ 233707 h 437230"/>
              <a:gd name="connsiteX1" fmla="*/ 25758 w 489398"/>
              <a:gd name="connsiteY1" fmla="*/ 98479 h 437230"/>
              <a:gd name="connsiteX2" fmla="*/ 41857 w 489398"/>
              <a:gd name="connsiteY2" fmla="*/ 1887 h 437230"/>
              <a:gd name="connsiteX3" fmla="*/ 80493 w 489398"/>
              <a:gd name="connsiteY3" fmla="*/ 185411 h 437230"/>
              <a:gd name="connsiteX4" fmla="*/ 115910 w 489398"/>
              <a:gd name="connsiteY4" fmla="*/ 436549 h 437230"/>
              <a:gd name="connsiteX5" fmla="*/ 144888 w 489398"/>
              <a:gd name="connsiteY5" fmla="*/ 256245 h 437230"/>
              <a:gd name="connsiteX6" fmla="*/ 170645 w 489398"/>
              <a:gd name="connsiteY6" fmla="*/ 153214 h 437230"/>
              <a:gd name="connsiteX7" fmla="*/ 193183 w 489398"/>
              <a:gd name="connsiteY7" fmla="*/ 304541 h 437230"/>
              <a:gd name="connsiteX8" fmla="*/ 212502 w 489398"/>
              <a:gd name="connsiteY8" fmla="*/ 397913 h 437230"/>
              <a:gd name="connsiteX9" fmla="*/ 238260 w 489398"/>
              <a:gd name="connsiteY9" fmla="*/ 230487 h 437230"/>
              <a:gd name="connsiteX10" fmla="*/ 264017 w 489398"/>
              <a:gd name="connsiteY10" fmla="*/ 352837 h 437230"/>
              <a:gd name="connsiteX11" fmla="*/ 289775 w 489398"/>
              <a:gd name="connsiteY11" fmla="*/ 294882 h 437230"/>
              <a:gd name="connsiteX12" fmla="*/ 338071 w 489398"/>
              <a:gd name="connsiteY12" fmla="*/ 346397 h 437230"/>
              <a:gd name="connsiteX13" fmla="*/ 425003 w 489398"/>
              <a:gd name="connsiteY13" fmla="*/ 320640 h 437230"/>
              <a:gd name="connsiteX14" fmla="*/ 489398 w 489398"/>
              <a:gd name="connsiteY14" fmla="*/ 333519 h 437230"/>
              <a:gd name="connsiteX0" fmla="*/ 0 w 489398"/>
              <a:gd name="connsiteY0" fmla="*/ 233707 h 437230"/>
              <a:gd name="connsiteX1" fmla="*/ 25758 w 489398"/>
              <a:gd name="connsiteY1" fmla="*/ 98479 h 437230"/>
              <a:gd name="connsiteX2" fmla="*/ 41857 w 489398"/>
              <a:gd name="connsiteY2" fmla="*/ 1887 h 437230"/>
              <a:gd name="connsiteX3" fmla="*/ 80493 w 489398"/>
              <a:gd name="connsiteY3" fmla="*/ 185411 h 437230"/>
              <a:gd name="connsiteX4" fmla="*/ 115910 w 489398"/>
              <a:gd name="connsiteY4" fmla="*/ 436549 h 437230"/>
              <a:gd name="connsiteX5" fmla="*/ 144888 w 489398"/>
              <a:gd name="connsiteY5" fmla="*/ 256245 h 437230"/>
              <a:gd name="connsiteX6" fmla="*/ 170645 w 489398"/>
              <a:gd name="connsiteY6" fmla="*/ 153214 h 437230"/>
              <a:gd name="connsiteX7" fmla="*/ 193183 w 489398"/>
              <a:gd name="connsiteY7" fmla="*/ 304541 h 437230"/>
              <a:gd name="connsiteX8" fmla="*/ 212502 w 489398"/>
              <a:gd name="connsiteY8" fmla="*/ 397913 h 437230"/>
              <a:gd name="connsiteX9" fmla="*/ 238260 w 489398"/>
              <a:gd name="connsiteY9" fmla="*/ 230487 h 437230"/>
              <a:gd name="connsiteX10" fmla="*/ 264017 w 489398"/>
              <a:gd name="connsiteY10" fmla="*/ 352837 h 437230"/>
              <a:gd name="connsiteX11" fmla="*/ 289775 w 489398"/>
              <a:gd name="connsiteY11" fmla="*/ 294882 h 437230"/>
              <a:gd name="connsiteX12" fmla="*/ 338071 w 489398"/>
              <a:gd name="connsiteY12" fmla="*/ 346397 h 437230"/>
              <a:gd name="connsiteX13" fmla="*/ 383147 w 489398"/>
              <a:gd name="connsiteY13" fmla="*/ 314201 h 437230"/>
              <a:gd name="connsiteX14" fmla="*/ 489398 w 489398"/>
              <a:gd name="connsiteY14" fmla="*/ 333519 h 437230"/>
              <a:gd name="connsiteX0" fmla="*/ 0 w 489398"/>
              <a:gd name="connsiteY0" fmla="*/ 173956 h 377479"/>
              <a:gd name="connsiteX1" fmla="*/ 25758 w 489398"/>
              <a:gd name="connsiteY1" fmla="*/ 38728 h 377479"/>
              <a:gd name="connsiteX2" fmla="*/ 78728 w 489398"/>
              <a:gd name="connsiteY2" fmla="*/ 4816 h 377479"/>
              <a:gd name="connsiteX3" fmla="*/ 80493 w 489398"/>
              <a:gd name="connsiteY3" fmla="*/ 125660 h 377479"/>
              <a:gd name="connsiteX4" fmla="*/ 115910 w 489398"/>
              <a:gd name="connsiteY4" fmla="*/ 376798 h 377479"/>
              <a:gd name="connsiteX5" fmla="*/ 144888 w 489398"/>
              <a:gd name="connsiteY5" fmla="*/ 196494 h 377479"/>
              <a:gd name="connsiteX6" fmla="*/ 170645 w 489398"/>
              <a:gd name="connsiteY6" fmla="*/ 93463 h 377479"/>
              <a:gd name="connsiteX7" fmla="*/ 193183 w 489398"/>
              <a:gd name="connsiteY7" fmla="*/ 244790 h 377479"/>
              <a:gd name="connsiteX8" fmla="*/ 212502 w 489398"/>
              <a:gd name="connsiteY8" fmla="*/ 338162 h 377479"/>
              <a:gd name="connsiteX9" fmla="*/ 238260 w 489398"/>
              <a:gd name="connsiteY9" fmla="*/ 170736 h 377479"/>
              <a:gd name="connsiteX10" fmla="*/ 264017 w 489398"/>
              <a:gd name="connsiteY10" fmla="*/ 293086 h 377479"/>
              <a:gd name="connsiteX11" fmla="*/ 289775 w 489398"/>
              <a:gd name="connsiteY11" fmla="*/ 235131 h 377479"/>
              <a:gd name="connsiteX12" fmla="*/ 338071 w 489398"/>
              <a:gd name="connsiteY12" fmla="*/ 286646 h 377479"/>
              <a:gd name="connsiteX13" fmla="*/ 383147 w 489398"/>
              <a:gd name="connsiteY13" fmla="*/ 254450 h 377479"/>
              <a:gd name="connsiteX14" fmla="*/ 489398 w 489398"/>
              <a:gd name="connsiteY14" fmla="*/ 273768 h 377479"/>
              <a:gd name="connsiteX0" fmla="*/ 0 w 489398"/>
              <a:gd name="connsiteY0" fmla="*/ 173956 h 377479"/>
              <a:gd name="connsiteX1" fmla="*/ 25758 w 489398"/>
              <a:gd name="connsiteY1" fmla="*/ 38728 h 377479"/>
              <a:gd name="connsiteX2" fmla="*/ 56606 w 489398"/>
              <a:gd name="connsiteY2" fmla="*/ 4816 h 377479"/>
              <a:gd name="connsiteX3" fmla="*/ 80493 w 489398"/>
              <a:gd name="connsiteY3" fmla="*/ 125660 h 377479"/>
              <a:gd name="connsiteX4" fmla="*/ 115910 w 489398"/>
              <a:gd name="connsiteY4" fmla="*/ 376798 h 377479"/>
              <a:gd name="connsiteX5" fmla="*/ 144888 w 489398"/>
              <a:gd name="connsiteY5" fmla="*/ 196494 h 377479"/>
              <a:gd name="connsiteX6" fmla="*/ 170645 w 489398"/>
              <a:gd name="connsiteY6" fmla="*/ 93463 h 377479"/>
              <a:gd name="connsiteX7" fmla="*/ 193183 w 489398"/>
              <a:gd name="connsiteY7" fmla="*/ 244790 h 377479"/>
              <a:gd name="connsiteX8" fmla="*/ 212502 w 489398"/>
              <a:gd name="connsiteY8" fmla="*/ 338162 h 377479"/>
              <a:gd name="connsiteX9" fmla="*/ 238260 w 489398"/>
              <a:gd name="connsiteY9" fmla="*/ 170736 h 377479"/>
              <a:gd name="connsiteX10" fmla="*/ 264017 w 489398"/>
              <a:gd name="connsiteY10" fmla="*/ 293086 h 377479"/>
              <a:gd name="connsiteX11" fmla="*/ 289775 w 489398"/>
              <a:gd name="connsiteY11" fmla="*/ 235131 h 377479"/>
              <a:gd name="connsiteX12" fmla="*/ 338071 w 489398"/>
              <a:gd name="connsiteY12" fmla="*/ 286646 h 377479"/>
              <a:gd name="connsiteX13" fmla="*/ 383147 w 489398"/>
              <a:gd name="connsiteY13" fmla="*/ 254450 h 377479"/>
              <a:gd name="connsiteX14" fmla="*/ 489398 w 489398"/>
              <a:gd name="connsiteY14" fmla="*/ 273768 h 377479"/>
              <a:gd name="connsiteX0" fmla="*/ 0 w 489398"/>
              <a:gd name="connsiteY0" fmla="*/ 173956 h 339696"/>
              <a:gd name="connsiteX1" fmla="*/ 25758 w 489398"/>
              <a:gd name="connsiteY1" fmla="*/ 38728 h 339696"/>
              <a:gd name="connsiteX2" fmla="*/ 56606 w 489398"/>
              <a:gd name="connsiteY2" fmla="*/ 4816 h 339696"/>
              <a:gd name="connsiteX3" fmla="*/ 80493 w 489398"/>
              <a:gd name="connsiteY3" fmla="*/ 125660 h 339696"/>
              <a:gd name="connsiteX4" fmla="*/ 119598 w 489398"/>
              <a:gd name="connsiteY4" fmla="*/ 332553 h 339696"/>
              <a:gd name="connsiteX5" fmla="*/ 144888 w 489398"/>
              <a:gd name="connsiteY5" fmla="*/ 196494 h 339696"/>
              <a:gd name="connsiteX6" fmla="*/ 170645 w 489398"/>
              <a:gd name="connsiteY6" fmla="*/ 93463 h 339696"/>
              <a:gd name="connsiteX7" fmla="*/ 193183 w 489398"/>
              <a:gd name="connsiteY7" fmla="*/ 244790 h 339696"/>
              <a:gd name="connsiteX8" fmla="*/ 212502 w 489398"/>
              <a:gd name="connsiteY8" fmla="*/ 338162 h 339696"/>
              <a:gd name="connsiteX9" fmla="*/ 238260 w 489398"/>
              <a:gd name="connsiteY9" fmla="*/ 170736 h 339696"/>
              <a:gd name="connsiteX10" fmla="*/ 264017 w 489398"/>
              <a:gd name="connsiteY10" fmla="*/ 293086 h 339696"/>
              <a:gd name="connsiteX11" fmla="*/ 289775 w 489398"/>
              <a:gd name="connsiteY11" fmla="*/ 235131 h 339696"/>
              <a:gd name="connsiteX12" fmla="*/ 338071 w 489398"/>
              <a:gd name="connsiteY12" fmla="*/ 286646 h 339696"/>
              <a:gd name="connsiteX13" fmla="*/ 383147 w 489398"/>
              <a:gd name="connsiteY13" fmla="*/ 254450 h 339696"/>
              <a:gd name="connsiteX14" fmla="*/ 489398 w 489398"/>
              <a:gd name="connsiteY14" fmla="*/ 273768 h 339696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05128 w 489398"/>
              <a:gd name="connsiteY8" fmla="*/ 279168 h 333449"/>
              <a:gd name="connsiteX9" fmla="*/ 238260 w 489398"/>
              <a:gd name="connsiteY9" fmla="*/ 170736 h 333449"/>
              <a:gd name="connsiteX10" fmla="*/ 264017 w 489398"/>
              <a:gd name="connsiteY10" fmla="*/ 293086 h 333449"/>
              <a:gd name="connsiteX11" fmla="*/ 289775 w 489398"/>
              <a:gd name="connsiteY11" fmla="*/ 235131 h 333449"/>
              <a:gd name="connsiteX12" fmla="*/ 338071 w 489398"/>
              <a:gd name="connsiteY12" fmla="*/ 286646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05128 w 489398"/>
              <a:gd name="connsiteY8" fmla="*/ 279168 h 333449"/>
              <a:gd name="connsiteX9" fmla="*/ 267757 w 489398"/>
              <a:gd name="connsiteY9" fmla="*/ 192859 h 333449"/>
              <a:gd name="connsiteX10" fmla="*/ 264017 w 489398"/>
              <a:gd name="connsiteY10" fmla="*/ 293086 h 333449"/>
              <a:gd name="connsiteX11" fmla="*/ 289775 w 489398"/>
              <a:gd name="connsiteY11" fmla="*/ 235131 h 333449"/>
              <a:gd name="connsiteX12" fmla="*/ 338071 w 489398"/>
              <a:gd name="connsiteY12" fmla="*/ 286646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05128 w 489398"/>
              <a:gd name="connsiteY8" fmla="*/ 279168 h 333449"/>
              <a:gd name="connsiteX9" fmla="*/ 267757 w 489398"/>
              <a:gd name="connsiteY9" fmla="*/ 192859 h 333449"/>
              <a:gd name="connsiteX10" fmla="*/ 264017 w 489398"/>
              <a:gd name="connsiteY10" fmla="*/ 293086 h 333449"/>
              <a:gd name="connsiteX11" fmla="*/ 322959 w 489398"/>
              <a:gd name="connsiteY11" fmla="*/ 220383 h 333449"/>
              <a:gd name="connsiteX12" fmla="*/ 338071 w 489398"/>
              <a:gd name="connsiteY12" fmla="*/ 286646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05128 w 489398"/>
              <a:gd name="connsiteY8" fmla="*/ 279168 h 333449"/>
              <a:gd name="connsiteX9" fmla="*/ 267757 w 489398"/>
              <a:gd name="connsiteY9" fmla="*/ 192859 h 333449"/>
              <a:gd name="connsiteX10" fmla="*/ 308262 w 489398"/>
              <a:gd name="connsiteY10" fmla="*/ 296774 h 333449"/>
              <a:gd name="connsiteX11" fmla="*/ 322959 w 489398"/>
              <a:gd name="connsiteY11" fmla="*/ 220383 h 333449"/>
              <a:gd name="connsiteX12" fmla="*/ 338071 w 489398"/>
              <a:gd name="connsiteY12" fmla="*/ 286646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05128 w 489398"/>
              <a:gd name="connsiteY8" fmla="*/ 279168 h 333449"/>
              <a:gd name="connsiteX9" fmla="*/ 267757 w 489398"/>
              <a:gd name="connsiteY9" fmla="*/ 192859 h 333449"/>
              <a:gd name="connsiteX10" fmla="*/ 308262 w 489398"/>
              <a:gd name="connsiteY10" fmla="*/ 296774 h 333449"/>
              <a:gd name="connsiteX11" fmla="*/ 322959 w 489398"/>
              <a:gd name="connsiteY11" fmla="*/ 220383 h 333449"/>
              <a:gd name="connsiteX12" fmla="*/ 378629 w 489398"/>
              <a:gd name="connsiteY12" fmla="*/ 286646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05128 w 489398"/>
              <a:gd name="connsiteY8" fmla="*/ 279168 h 333449"/>
              <a:gd name="connsiteX9" fmla="*/ 267757 w 489398"/>
              <a:gd name="connsiteY9" fmla="*/ 192859 h 333449"/>
              <a:gd name="connsiteX10" fmla="*/ 287624 w 489398"/>
              <a:gd name="connsiteY10" fmla="*/ 311522 h 333449"/>
              <a:gd name="connsiteX11" fmla="*/ 322959 w 489398"/>
              <a:gd name="connsiteY11" fmla="*/ 220383 h 333449"/>
              <a:gd name="connsiteX12" fmla="*/ 378629 w 489398"/>
              <a:gd name="connsiteY12" fmla="*/ 286646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05128 w 489398"/>
              <a:gd name="connsiteY8" fmla="*/ 279168 h 333449"/>
              <a:gd name="connsiteX9" fmla="*/ 267757 w 489398"/>
              <a:gd name="connsiteY9" fmla="*/ 192859 h 333449"/>
              <a:gd name="connsiteX10" fmla="*/ 287624 w 489398"/>
              <a:gd name="connsiteY10" fmla="*/ 311522 h 333449"/>
              <a:gd name="connsiteX11" fmla="*/ 346545 w 489398"/>
              <a:gd name="connsiteY11" fmla="*/ 220383 h 333449"/>
              <a:gd name="connsiteX12" fmla="*/ 378629 w 489398"/>
              <a:gd name="connsiteY12" fmla="*/ 286646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05128 w 489398"/>
              <a:gd name="connsiteY8" fmla="*/ 279168 h 333449"/>
              <a:gd name="connsiteX9" fmla="*/ 267757 w 489398"/>
              <a:gd name="connsiteY9" fmla="*/ 192859 h 333449"/>
              <a:gd name="connsiteX10" fmla="*/ 287624 w 489398"/>
              <a:gd name="connsiteY10" fmla="*/ 311522 h 333449"/>
              <a:gd name="connsiteX11" fmla="*/ 346545 w 489398"/>
              <a:gd name="connsiteY11" fmla="*/ 220383 h 333449"/>
              <a:gd name="connsiteX12" fmla="*/ 363888 w 489398"/>
              <a:gd name="connsiteY12" fmla="*/ 290333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05128 w 489398"/>
              <a:gd name="connsiteY8" fmla="*/ 279168 h 333449"/>
              <a:gd name="connsiteX9" fmla="*/ 267757 w 489398"/>
              <a:gd name="connsiteY9" fmla="*/ 192859 h 333449"/>
              <a:gd name="connsiteX10" fmla="*/ 287624 w 489398"/>
              <a:gd name="connsiteY10" fmla="*/ 311522 h 333449"/>
              <a:gd name="connsiteX11" fmla="*/ 325908 w 489398"/>
              <a:gd name="connsiteY11" fmla="*/ 220383 h 333449"/>
              <a:gd name="connsiteX12" fmla="*/ 363888 w 489398"/>
              <a:gd name="connsiteY12" fmla="*/ 290333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05128 w 489398"/>
              <a:gd name="connsiteY8" fmla="*/ 279168 h 333449"/>
              <a:gd name="connsiteX9" fmla="*/ 238275 w 489398"/>
              <a:gd name="connsiteY9" fmla="*/ 189172 h 333449"/>
              <a:gd name="connsiteX10" fmla="*/ 287624 w 489398"/>
              <a:gd name="connsiteY10" fmla="*/ 311522 h 333449"/>
              <a:gd name="connsiteX11" fmla="*/ 325908 w 489398"/>
              <a:gd name="connsiteY11" fmla="*/ 220383 h 333449"/>
              <a:gd name="connsiteX12" fmla="*/ 363888 w 489398"/>
              <a:gd name="connsiteY12" fmla="*/ 290333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19869 w 489398"/>
              <a:gd name="connsiteY8" fmla="*/ 282855 h 333449"/>
              <a:gd name="connsiteX9" fmla="*/ 238275 w 489398"/>
              <a:gd name="connsiteY9" fmla="*/ 189172 h 333449"/>
              <a:gd name="connsiteX10" fmla="*/ 287624 w 489398"/>
              <a:gd name="connsiteY10" fmla="*/ 311522 h 333449"/>
              <a:gd name="connsiteX11" fmla="*/ 325908 w 489398"/>
              <a:gd name="connsiteY11" fmla="*/ 220383 h 333449"/>
              <a:gd name="connsiteX12" fmla="*/ 363888 w 489398"/>
              <a:gd name="connsiteY12" fmla="*/ 290333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22464"/>
              <a:gd name="connsiteX1" fmla="*/ 25758 w 489398"/>
              <a:gd name="connsiteY1" fmla="*/ 38728 h 322464"/>
              <a:gd name="connsiteX2" fmla="*/ 56606 w 489398"/>
              <a:gd name="connsiteY2" fmla="*/ 4816 h 322464"/>
              <a:gd name="connsiteX3" fmla="*/ 80493 w 489398"/>
              <a:gd name="connsiteY3" fmla="*/ 125660 h 322464"/>
              <a:gd name="connsiteX4" fmla="*/ 104857 w 489398"/>
              <a:gd name="connsiteY4" fmla="*/ 321492 h 322464"/>
              <a:gd name="connsiteX5" fmla="*/ 144888 w 489398"/>
              <a:gd name="connsiteY5" fmla="*/ 196494 h 322464"/>
              <a:gd name="connsiteX6" fmla="*/ 170645 w 489398"/>
              <a:gd name="connsiteY6" fmla="*/ 93463 h 322464"/>
              <a:gd name="connsiteX7" fmla="*/ 193183 w 489398"/>
              <a:gd name="connsiteY7" fmla="*/ 244790 h 322464"/>
              <a:gd name="connsiteX8" fmla="*/ 219869 w 489398"/>
              <a:gd name="connsiteY8" fmla="*/ 282855 h 322464"/>
              <a:gd name="connsiteX9" fmla="*/ 238275 w 489398"/>
              <a:gd name="connsiteY9" fmla="*/ 189172 h 322464"/>
              <a:gd name="connsiteX10" fmla="*/ 287624 w 489398"/>
              <a:gd name="connsiteY10" fmla="*/ 311522 h 322464"/>
              <a:gd name="connsiteX11" fmla="*/ 325908 w 489398"/>
              <a:gd name="connsiteY11" fmla="*/ 220383 h 322464"/>
              <a:gd name="connsiteX12" fmla="*/ 363888 w 489398"/>
              <a:gd name="connsiteY12" fmla="*/ 290333 h 322464"/>
              <a:gd name="connsiteX13" fmla="*/ 383147 w 489398"/>
              <a:gd name="connsiteY13" fmla="*/ 254450 h 322464"/>
              <a:gd name="connsiteX14" fmla="*/ 489398 w 489398"/>
              <a:gd name="connsiteY14" fmla="*/ 273768 h 322464"/>
              <a:gd name="connsiteX0" fmla="*/ 0 w 489398"/>
              <a:gd name="connsiteY0" fmla="*/ 173956 h 324545"/>
              <a:gd name="connsiteX1" fmla="*/ 25758 w 489398"/>
              <a:gd name="connsiteY1" fmla="*/ 38728 h 324545"/>
              <a:gd name="connsiteX2" fmla="*/ 56606 w 489398"/>
              <a:gd name="connsiteY2" fmla="*/ 4816 h 324545"/>
              <a:gd name="connsiteX3" fmla="*/ 80493 w 489398"/>
              <a:gd name="connsiteY3" fmla="*/ 125660 h 324545"/>
              <a:gd name="connsiteX4" fmla="*/ 104857 w 489398"/>
              <a:gd name="connsiteY4" fmla="*/ 321492 h 324545"/>
              <a:gd name="connsiteX5" fmla="*/ 144888 w 489398"/>
              <a:gd name="connsiteY5" fmla="*/ 196494 h 324545"/>
              <a:gd name="connsiteX6" fmla="*/ 170645 w 489398"/>
              <a:gd name="connsiteY6" fmla="*/ 93463 h 324545"/>
              <a:gd name="connsiteX7" fmla="*/ 193183 w 489398"/>
              <a:gd name="connsiteY7" fmla="*/ 244790 h 324545"/>
              <a:gd name="connsiteX8" fmla="*/ 222818 w 489398"/>
              <a:gd name="connsiteY8" fmla="*/ 323413 h 324545"/>
              <a:gd name="connsiteX9" fmla="*/ 238275 w 489398"/>
              <a:gd name="connsiteY9" fmla="*/ 189172 h 324545"/>
              <a:gd name="connsiteX10" fmla="*/ 287624 w 489398"/>
              <a:gd name="connsiteY10" fmla="*/ 311522 h 324545"/>
              <a:gd name="connsiteX11" fmla="*/ 325908 w 489398"/>
              <a:gd name="connsiteY11" fmla="*/ 220383 h 324545"/>
              <a:gd name="connsiteX12" fmla="*/ 363888 w 489398"/>
              <a:gd name="connsiteY12" fmla="*/ 290333 h 324545"/>
              <a:gd name="connsiteX13" fmla="*/ 383147 w 489398"/>
              <a:gd name="connsiteY13" fmla="*/ 254450 h 324545"/>
              <a:gd name="connsiteX14" fmla="*/ 489398 w 489398"/>
              <a:gd name="connsiteY14" fmla="*/ 273768 h 324545"/>
              <a:gd name="connsiteX0" fmla="*/ 0 w 489398"/>
              <a:gd name="connsiteY0" fmla="*/ 173956 h 330581"/>
              <a:gd name="connsiteX1" fmla="*/ 25758 w 489398"/>
              <a:gd name="connsiteY1" fmla="*/ 38728 h 330581"/>
              <a:gd name="connsiteX2" fmla="*/ 56606 w 489398"/>
              <a:gd name="connsiteY2" fmla="*/ 4816 h 330581"/>
              <a:gd name="connsiteX3" fmla="*/ 80493 w 489398"/>
              <a:gd name="connsiteY3" fmla="*/ 125660 h 330581"/>
              <a:gd name="connsiteX4" fmla="*/ 104857 w 489398"/>
              <a:gd name="connsiteY4" fmla="*/ 321492 h 330581"/>
              <a:gd name="connsiteX5" fmla="*/ 144888 w 489398"/>
              <a:gd name="connsiteY5" fmla="*/ 196494 h 330581"/>
              <a:gd name="connsiteX6" fmla="*/ 170645 w 489398"/>
              <a:gd name="connsiteY6" fmla="*/ 93463 h 330581"/>
              <a:gd name="connsiteX7" fmla="*/ 199079 w 489398"/>
              <a:gd name="connsiteY7" fmla="*/ 289035 h 330581"/>
              <a:gd name="connsiteX8" fmla="*/ 222818 w 489398"/>
              <a:gd name="connsiteY8" fmla="*/ 323413 h 330581"/>
              <a:gd name="connsiteX9" fmla="*/ 238275 w 489398"/>
              <a:gd name="connsiteY9" fmla="*/ 189172 h 330581"/>
              <a:gd name="connsiteX10" fmla="*/ 287624 w 489398"/>
              <a:gd name="connsiteY10" fmla="*/ 311522 h 330581"/>
              <a:gd name="connsiteX11" fmla="*/ 325908 w 489398"/>
              <a:gd name="connsiteY11" fmla="*/ 220383 h 330581"/>
              <a:gd name="connsiteX12" fmla="*/ 363888 w 489398"/>
              <a:gd name="connsiteY12" fmla="*/ 290333 h 330581"/>
              <a:gd name="connsiteX13" fmla="*/ 383147 w 489398"/>
              <a:gd name="connsiteY13" fmla="*/ 254450 h 330581"/>
              <a:gd name="connsiteX14" fmla="*/ 489398 w 489398"/>
              <a:gd name="connsiteY14" fmla="*/ 273768 h 330581"/>
              <a:gd name="connsiteX0" fmla="*/ 0 w 489398"/>
              <a:gd name="connsiteY0" fmla="*/ 173956 h 330311"/>
              <a:gd name="connsiteX1" fmla="*/ 25758 w 489398"/>
              <a:gd name="connsiteY1" fmla="*/ 38728 h 330311"/>
              <a:gd name="connsiteX2" fmla="*/ 56606 w 489398"/>
              <a:gd name="connsiteY2" fmla="*/ 4816 h 330311"/>
              <a:gd name="connsiteX3" fmla="*/ 80493 w 489398"/>
              <a:gd name="connsiteY3" fmla="*/ 125660 h 330311"/>
              <a:gd name="connsiteX4" fmla="*/ 104857 w 489398"/>
              <a:gd name="connsiteY4" fmla="*/ 321492 h 330311"/>
              <a:gd name="connsiteX5" fmla="*/ 144888 w 489398"/>
              <a:gd name="connsiteY5" fmla="*/ 196494 h 330311"/>
              <a:gd name="connsiteX6" fmla="*/ 170645 w 489398"/>
              <a:gd name="connsiteY6" fmla="*/ 93463 h 330311"/>
              <a:gd name="connsiteX7" fmla="*/ 199079 w 489398"/>
              <a:gd name="connsiteY7" fmla="*/ 289035 h 330311"/>
              <a:gd name="connsiteX8" fmla="*/ 222818 w 489398"/>
              <a:gd name="connsiteY8" fmla="*/ 323413 h 330311"/>
              <a:gd name="connsiteX9" fmla="*/ 253017 w 489398"/>
              <a:gd name="connsiteY9" fmla="*/ 192859 h 330311"/>
              <a:gd name="connsiteX10" fmla="*/ 287624 w 489398"/>
              <a:gd name="connsiteY10" fmla="*/ 311522 h 330311"/>
              <a:gd name="connsiteX11" fmla="*/ 325908 w 489398"/>
              <a:gd name="connsiteY11" fmla="*/ 220383 h 330311"/>
              <a:gd name="connsiteX12" fmla="*/ 363888 w 489398"/>
              <a:gd name="connsiteY12" fmla="*/ 290333 h 330311"/>
              <a:gd name="connsiteX13" fmla="*/ 383147 w 489398"/>
              <a:gd name="connsiteY13" fmla="*/ 254450 h 330311"/>
              <a:gd name="connsiteX14" fmla="*/ 489398 w 489398"/>
              <a:gd name="connsiteY14" fmla="*/ 273768 h 330311"/>
              <a:gd name="connsiteX0" fmla="*/ 0 w 445175"/>
              <a:gd name="connsiteY0" fmla="*/ 173956 h 330311"/>
              <a:gd name="connsiteX1" fmla="*/ 25758 w 445175"/>
              <a:gd name="connsiteY1" fmla="*/ 38728 h 330311"/>
              <a:gd name="connsiteX2" fmla="*/ 56606 w 445175"/>
              <a:gd name="connsiteY2" fmla="*/ 4816 h 330311"/>
              <a:gd name="connsiteX3" fmla="*/ 80493 w 445175"/>
              <a:gd name="connsiteY3" fmla="*/ 125660 h 330311"/>
              <a:gd name="connsiteX4" fmla="*/ 104857 w 445175"/>
              <a:gd name="connsiteY4" fmla="*/ 321492 h 330311"/>
              <a:gd name="connsiteX5" fmla="*/ 144888 w 445175"/>
              <a:gd name="connsiteY5" fmla="*/ 196494 h 330311"/>
              <a:gd name="connsiteX6" fmla="*/ 170645 w 445175"/>
              <a:gd name="connsiteY6" fmla="*/ 93463 h 330311"/>
              <a:gd name="connsiteX7" fmla="*/ 199079 w 445175"/>
              <a:gd name="connsiteY7" fmla="*/ 289035 h 330311"/>
              <a:gd name="connsiteX8" fmla="*/ 222818 w 445175"/>
              <a:gd name="connsiteY8" fmla="*/ 323413 h 330311"/>
              <a:gd name="connsiteX9" fmla="*/ 253017 w 445175"/>
              <a:gd name="connsiteY9" fmla="*/ 192859 h 330311"/>
              <a:gd name="connsiteX10" fmla="*/ 287624 w 445175"/>
              <a:gd name="connsiteY10" fmla="*/ 311522 h 330311"/>
              <a:gd name="connsiteX11" fmla="*/ 325908 w 445175"/>
              <a:gd name="connsiteY11" fmla="*/ 220383 h 330311"/>
              <a:gd name="connsiteX12" fmla="*/ 363888 w 445175"/>
              <a:gd name="connsiteY12" fmla="*/ 290333 h 330311"/>
              <a:gd name="connsiteX13" fmla="*/ 383147 w 445175"/>
              <a:gd name="connsiteY13" fmla="*/ 254450 h 330311"/>
              <a:gd name="connsiteX14" fmla="*/ 445175 w 445175"/>
              <a:gd name="connsiteY14" fmla="*/ 281142 h 330311"/>
              <a:gd name="connsiteX0" fmla="*/ 0 w 445175"/>
              <a:gd name="connsiteY0" fmla="*/ 173956 h 330311"/>
              <a:gd name="connsiteX1" fmla="*/ 25758 w 445175"/>
              <a:gd name="connsiteY1" fmla="*/ 38728 h 330311"/>
              <a:gd name="connsiteX2" fmla="*/ 56606 w 445175"/>
              <a:gd name="connsiteY2" fmla="*/ 4816 h 330311"/>
              <a:gd name="connsiteX3" fmla="*/ 80493 w 445175"/>
              <a:gd name="connsiteY3" fmla="*/ 125660 h 330311"/>
              <a:gd name="connsiteX4" fmla="*/ 104857 w 445175"/>
              <a:gd name="connsiteY4" fmla="*/ 321492 h 330311"/>
              <a:gd name="connsiteX5" fmla="*/ 144888 w 445175"/>
              <a:gd name="connsiteY5" fmla="*/ 196494 h 330311"/>
              <a:gd name="connsiteX6" fmla="*/ 170645 w 445175"/>
              <a:gd name="connsiteY6" fmla="*/ 93463 h 330311"/>
              <a:gd name="connsiteX7" fmla="*/ 199079 w 445175"/>
              <a:gd name="connsiteY7" fmla="*/ 289035 h 330311"/>
              <a:gd name="connsiteX8" fmla="*/ 222818 w 445175"/>
              <a:gd name="connsiteY8" fmla="*/ 323413 h 330311"/>
              <a:gd name="connsiteX9" fmla="*/ 253017 w 445175"/>
              <a:gd name="connsiteY9" fmla="*/ 192859 h 330311"/>
              <a:gd name="connsiteX10" fmla="*/ 287624 w 445175"/>
              <a:gd name="connsiteY10" fmla="*/ 311522 h 330311"/>
              <a:gd name="connsiteX11" fmla="*/ 325908 w 445175"/>
              <a:gd name="connsiteY11" fmla="*/ 220383 h 330311"/>
              <a:gd name="connsiteX12" fmla="*/ 363888 w 445175"/>
              <a:gd name="connsiteY12" fmla="*/ 290333 h 330311"/>
              <a:gd name="connsiteX13" fmla="*/ 400836 w 445175"/>
              <a:gd name="connsiteY13" fmla="*/ 254450 h 330311"/>
              <a:gd name="connsiteX14" fmla="*/ 445175 w 445175"/>
              <a:gd name="connsiteY14" fmla="*/ 281142 h 330311"/>
              <a:gd name="connsiteX0" fmla="*/ 0 w 445175"/>
              <a:gd name="connsiteY0" fmla="*/ 173956 h 330311"/>
              <a:gd name="connsiteX1" fmla="*/ 25758 w 445175"/>
              <a:gd name="connsiteY1" fmla="*/ 38728 h 330311"/>
              <a:gd name="connsiteX2" fmla="*/ 56606 w 445175"/>
              <a:gd name="connsiteY2" fmla="*/ 4816 h 330311"/>
              <a:gd name="connsiteX3" fmla="*/ 80493 w 445175"/>
              <a:gd name="connsiteY3" fmla="*/ 125660 h 330311"/>
              <a:gd name="connsiteX4" fmla="*/ 104857 w 445175"/>
              <a:gd name="connsiteY4" fmla="*/ 321492 h 330311"/>
              <a:gd name="connsiteX5" fmla="*/ 144888 w 445175"/>
              <a:gd name="connsiteY5" fmla="*/ 196494 h 330311"/>
              <a:gd name="connsiteX6" fmla="*/ 170645 w 445175"/>
              <a:gd name="connsiteY6" fmla="*/ 93463 h 330311"/>
              <a:gd name="connsiteX7" fmla="*/ 199079 w 445175"/>
              <a:gd name="connsiteY7" fmla="*/ 289035 h 330311"/>
              <a:gd name="connsiteX8" fmla="*/ 222818 w 445175"/>
              <a:gd name="connsiteY8" fmla="*/ 323413 h 330311"/>
              <a:gd name="connsiteX9" fmla="*/ 253017 w 445175"/>
              <a:gd name="connsiteY9" fmla="*/ 192859 h 330311"/>
              <a:gd name="connsiteX10" fmla="*/ 287624 w 445175"/>
              <a:gd name="connsiteY10" fmla="*/ 311522 h 330311"/>
              <a:gd name="connsiteX11" fmla="*/ 325908 w 445175"/>
              <a:gd name="connsiteY11" fmla="*/ 220383 h 330311"/>
              <a:gd name="connsiteX12" fmla="*/ 363888 w 445175"/>
              <a:gd name="connsiteY12" fmla="*/ 290333 h 330311"/>
              <a:gd name="connsiteX13" fmla="*/ 400836 w 445175"/>
              <a:gd name="connsiteY13" fmla="*/ 254450 h 330311"/>
              <a:gd name="connsiteX14" fmla="*/ 445175 w 445175"/>
              <a:gd name="connsiteY14" fmla="*/ 281142 h 330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5175" h="330311">
                <a:moveTo>
                  <a:pt x="0" y="173956"/>
                </a:moveTo>
                <a:cubicBezTo>
                  <a:pt x="9391" y="125660"/>
                  <a:pt x="16324" y="66918"/>
                  <a:pt x="25758" y="38728"/>
                </a:cubicBezTo>
                <a:cubicBezTo>
                  <a:pt x="35192" y="10538"/>
                  <a:pt x="47484" y="-9673"/>
                  <a:pt x="56606" y="4816"/>
                </a:cubicBezTo>
                <a:cubicBezTo>
                  <a:pt x="65728" y="19305"/>
                  <a:pt x="72451" y="72881"/>
                  <a:pt x="80493" y="125660"/>
                </a:cubicBezTo>
                <a:cubicBezTo>
                  <a:pt x="88535" y="178439"/>
                  <a:pt x="94125" y="309686"/>
                  <a:pt x="104857" y="321492"/>
                </a:cubicBezTo>
                <a:cubicBezTo>
                  <a:pt x="115590" y="333298"/>
                  <a:pt x="133923" y="234499"/>
                  <a:pt x="144888" y="196494"/>
                </a:cubicBezTo>
                <a:cubicBezTo>
                  <a:pt x="155853" y="158489"/>
                  <a:pt x="161613" y="78040"/>
                  <a:pt x="170645" y="93463"/>
                </a:cubicBezTo>
                <a:cubicBezTo>
                  <a:pt x="179677" y="108886"/>
                  <a:pt x="190384" y="250710"/>
                  <a:pt x="199079" y="289035"/>
                </a:cubicBezTo>
                <a:cubicBezTo>
                  <a:pt x="207775" y="327360"/>
                  <a:pt x="213828" y="339442"/>
                  <a:pt x="222818" y="323413"/>
                </a:cubicBezTo>
                <a:cubicBezTo>
                  <a:pt x="231808" y="307384"/>
                  <a:pt x="242216" y="194841"/>
                  <a:pt x="253017" y="192859"/>
                </a:cubicBezTo>
                <a:cubicBezTo>
                  <a:pt x="263818" y="190877"/>
                  <a:pt x="275475" y="306935"/>
                  <a:pt x="287624" y="311522"/>
                </a:cubicBezTo>
                <a:cubicBezTo>
                  <a:pt x="299773" y="316109"/>
                  <a:pt x="313197" y="223914"/>
                  <a:pt x="325908" y="220383"/>
                </a:cubicBezTo>
                <a:cubicBezTo>
                  <a:pt x="338619" y="216852"/>
                  <a:pt x="351400" y="284655"/>
                  <a:pt x="363888" y="290333"/>
                </a:cubicBezTo>
                <a:cubicBezTo>
                  <a:pt x="376376" y="296011"/>
                  <a:pt x="377225" y="257133"/>
                  <a:pt x="400836" y="254450"/>
                </a:cubicBezTo>
                <a:cubicBezTo>
                  <a:pt x="421499" y="262828"/>
                  <a:pt x="432296" y="281679"/>
                  <a:pt x="445175" y="281142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91BA057-DC96-7749-9A5F-35E96367072E}"/>
              </a:ext>
            </a:extLst>
          </p:cNvPr>
          <p:cNvSpPr txBox="1"/>
          <p:nvPr/>
        </p:nvSpPr>
        <p:spPr>
          <a:xfrm>
            <a:off x="8595154" y="2168236"/>
            <a:ext cx="1255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9E13E71-34B1-7B43-A326-240E93040724}"/>
              </a:ext>
            </a:extLst>
          </p:cNvPr>
          <p:cNvSpPr txBox="1"/>
          <p:nvPr/>
        </p:nvSpPr>
        <p:spPr>
          <a:xfrm>
            <a:off x="7632662" y="1602389"/>
            <a:ext cx="4832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z</a:t>
            </a:r>
            <a:r>
              <a:rPr lang="en-US" sz="1400" i="1" baseline="-25000" dirty="0"/>
              <a:t>1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C992CDED-ABFC-8948-8427-E4416FD21CD0}"/>
              </a:ext>
            </a:extLst>
          </p:cNvPr>
          <p:cNvCxnSpPr>
            <a:cxnSpLocks/>
          </p:cNvCxnSpPr>
          <p:nvPr/>
        </p:nvCxnSpPr>
        <p:spPr>
          <a:xfrm>
            <a:off x="5381746" y="2261485"/>
            <a:ext cx="799873" cy="2918"/>
          </a:xfrm>
          <a:prstGeom prst="straightConnector1">
            <a:avLst/>
          </a:prstGeom>
          <a:ln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0C0A595F-33AA-874F-A480-C84A188D4BE4}"/>
              </a:ext>
            </a:extLst>
          </p:cNvPr>
          <p:cNvCxnSpPr>
            <a:cxnSpLocks/>
          </p:cNvCxnSpPr>
          <p:nvPr/>
        </p:nvCxnSpPr>
        <p:spPr>
          <a:xfrm flipV="1">
            <a:off x="5495238" y="1757994"/>
            <a:ext cx="0" cy="549641"/>
          </a:xfrm>
          <a:prstGeom prst="straightConnector1">
            <a:avLst/>
          </a:prstGeom>
          <a:ln>
            <a:headEnd w="sm" len="sm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Freeform 49">
            <a:extLst>
              <a:ext uri="{FF2B5EF4-FFF2-40B4-BE49-F238E27FC236}">
                <a16:creationId xmlns:a16="http://schemas.microsoft.com/office/drawing/2014/main" id="{A9D32D0C-11EE-F148-B5FF-DD9DE2FDD587}"/>
              </a:ext>
            </a:extLst>
          </p:cNvPr>
          <p:cNvSpPr/>
          <p:nvPr/>
        </p:nvSpPr>
        <p:spPr>
          <a:xfrm flipV="1">
            <a:off x="5496007" y="2008841"/>
            <a:ext cx="556747" cy="338176"/>
          </a:xfrm>
          <a:custGeom>
            <a:avLst/>
            <a:gdLst>
              <a:gd name="connsiteX0" fmla="*/ 0 w 479738"/>
              <a:gd name="connsiteY0" fmla="*/ 233707 h 437230"/>
              <a:gd name="connsiteX1" fmla="*/ 25758 w 479738"/>
              <a:gd name="connsiteY1" fmla="*/ 98479 h 437230"/>
              <a:gd name="connsiteX2" fmla="*/ 41857 w 479738"/>
              <a:gd name="connsiteY2" fmla="*/ 1887 h 437230"/>
              <a:gd name="connsiteX3" fmla="*/ 80493 w 479738"/>
              <a:gd name="connsiteY3" fmla="*/ 185411 h 437230"/>
              <a:gd name="connsiteX4" fmla="*/ 115910 w 479738"/>
              <a:gd name="connsiteY4" fmla="*/ 436549 h 437230"/>
              <a:gd name="connsiteX5" fmla="*/ 144888 w 479738"/>
              <a:gd name="connsiteY5" fmla="*/ 256245 h 437230"/>
              <a:gd name="connsiteX6" fmla="*/ 170645 w 479738"/>
              <a:gd name="connsiteY6" fmla="*/ 153214 h 437230"/>
              <a:gd name="connsiteX7" fmla="*/ 193183 w 479738"/>
              <a:gd name="connsiteY7" fmla="*/ 304541 h 437230"/>
              <a:gd name="connsiteX8" fmla="*/ 212502 w 479738"/>
              <a:gd name="connsiteY8" fmla="*/ 397913 h 437230"/>
              <a:gd name="connsiteX9" fmla="*/ 238260 w 479738"/>
              <a:gd name="connsiteY9" fmla="*/ 230487 h 437230"/>
              <a:gd name="connsiteX10" fmla="*/ 264017 w 479738"/>
              <a:gd name="connsiteY10" fmla="*/ 352837 h 437230"/>
              <a:gd name="connsiteX11" fmla="*/ 289775 w 479738"/>
              <a:gd name="connsiteY11" fmla="*/ 294882 h 437230"/>
              <a:gd name="connsiteX12" fmla="*/ 338071 w 479738"/>
              <a:gd name="connsiteY12" fmla="*/ 310980 h 437230"/>
              <a:gd name="connsiteX13" fmla="*/ 425003 w 479738"/>
              <a:gd name="connsiteY13" fmla="*/ 320640 h 437230"/>
              <a:gd name="connsiteX14" fmla="*/ 479738 w 479738"/>
              <a:gd name="connsiteY14" fmla="*/ 294882 h 437230"/>
              <a:gd name="connsiteX0" fmla="*/ 0 w 489398"/>
              <a:gd name="connsiteY0" fmla="*/ 233707 h 437230"/>
              <a:gd name="connsiteX1" fmla="*/ 25758 w 489398"/>
              <a:gd name="connsiteY1" fmla="*/ 98479 h 437230"/>
              <a:gd name="connsiteX2" fmla="*/ 41857 w 489398"/>
              <a:gd name="connsiteY2" fmla="*/ 1887 h 437230"/>
              <a:gd name="connsiteX3" fmla="*/ 80493 w 489398"/>
              <a:gd name="connsiteY3" fmla="*/ 185411 h 437230"/>
              <a:gd name="connsiteX4" fmla="*/ 115910 w 489398"/>
              <a:gd name="connsiteY4" fmla="*/ 436549 h 437230"/>
              <a:gd name="connsiteX5" fmla="*/ 144888 w 489398"/>
              <a:gd name="connsiteY5" fmla="*/ 256245 h 437230"/>
              <a:gd name="connsiteX6" fmla="*/ 170645 w 489398"/>
              <a:gd name="connsiteY6" fmla="*/ 153214 h 437230"/>
              <a:gd name="connsiteX7" fmla="*/ 193183 w 489398"/>
              <a:gd name="connsiteY7" fmla="*/ 304541 h 437230"/>
              <a:gd name="connsiteX8" fmla="*/ 212502 w 489398"/>
              <a:gd name="connsiteY8" fmla="*/ 397913 h 437230"/>
              <a:gd name="connsiteX9" fmla="*/ 238260 w 489398"/>
              <a:gd name="connsiteY9" fmla="*/ 230487 h 437230"/>
              <a:gd name="connsiteX10" fmla="*/ 264017 w 489398"/>
              <a:gd name="connsiteY10" fmla="*/ 352837 h 437230"/>
              <a:gd name="connsiteX11" fmla="*/ 289775 w 489398"/>
              <a:gd name="connsiteY11" fmla="*/ 294882 h 437230"/>
              <a:gd name="connsiteX12" fmla="*/ 338071 w 489398"/>
              <a:gd name="connsiteY12" fmla="*/ 310980 h 437230"/>
              <a:gd name="connsiteX13" fmla="*/ 425003 w 489398"/>
              <a:gd name="connsiteY13" fmla="*/ 320640 h 437230"/>
              <a:gd name="connsiteX14" fmla="*/ 489398 w 489398"/>
              <a:gd name="connsiteY14" fmla="*/ 333519 h 437230"/>
              <a:gd name="connsiteX0" fmla="*/ 0 w 489398"/>
              <a:gd name="connsiteY0" fmla="*/ 233707 h 437230"/>
              <a:gd name="connsiteX1" fmla="*/ 25758 w 489398"/>
              <a:gd name="connsiteY1" fmla="*/ 98479 h 437230"/>
              <a:gd name="connsiteX2" fmla="*/ 41857 w 489398"/>
              <a:gd name="connsiteY2" fmla="*/ 1887 h 437230"/>
              <a:gd name="connsiteX3" fmla="*/ 80493 w 489398"/>
              <a:gd name="connsiteY3" fmla="*/ 185411 h 437230"/>
              <a:gd name="connsiteX4" fmla="*/ 115910 w 489398"/>
              <a:gd name="connsiteY4" fmla="*/ 436549 h 437230"/>
              <a:gd name="connsiteX5" fmla="*/ 144888 w 489398"/>
              <a:gd name="connsiteY5" fmla="*/ 256245 h 437230"/>
              <a:gd name="connsiteX6" fmla="*/ 170645 w 489398"/>
              <a:gd name="connsiteY6" fmla="*/ 153214 h 437230"/>
              <a:gd name="connsiteX7" fmla="*/ 193183 w 489398"/>
              <a:gd name="connsiteY7" fmla="*/ 304541 h 437230"/>
              <a:gd name="connsiteX8" fmla="*/ 212502 w 489398"/>
              <a:gd name="connsiteY8" fmla="*/ 397913 h 437230"/>
              <a:gd name="connsiteX9" fmla="*/ 238260 w 489398"/>
              <a:gd name="connsiteY9" fmla="*/ 230487 h 437230"/>
              <a:gd name="connsiteX10" fmla="*/ 264017 w 489398"/>
              <a:gd name="connsiteY10" fmla="*/ 352837 h 437230"/>
              <a:gd name="connsiteX11" fmla="*/ 289775 w 489398"/>
              <a:gd name="connsiteY11" fmla="*/ 294882 h 437230"/>
              <a:gd name="connsiteX12" fmla="*/ 338071 w 489398"/>
              <a:gd name="connsiteY12" fmla="*/ 346397 h 437230"/>
              <a:gd name="connsiteX13" fmla="*/ 425003 w 489398"/>
              <a:gd name="connsiteY13" fmla="*/ 320640 h 437230"/>
              <a:gd name="connsiteX14" fmla="*/ 489398 w 489398"/>
              <a:gd name="connsiteY14" fmla="*/ 333519 h 437230"/>
              <a:gd name="connsiteX0" fmla="*/ 0 w 489398"/>
              <a:gd name="connsiteY0" fmla="*/ 233707 h 437230"/>
              <a:gd name="connsiteX1" fmla="*/ 25758 w 489398"/>
              <a:gd name="connsiteY1" fmla="*/ 98479 h 437230"/>
              <a:gd name="connsiteX2" fmla="*/ 41857 w 489398"/>
              <a:gd name="connsiteY2" fmla="*/ 1887 h 437230"/>
              <a:gd name="connsiteX3" fmla="*/ 80493 w 489398"/>
              <a:gd name="connsiteY3" fmla="*/ 185411 h 437230"/>
              <a:gd name="connsiteX4" fmla="*/ 115910 w 489398"/>
              <a:gd name="connsiteY4" fmla="*/ 436549 h 437230"/>
              <a:gd name="connsiteX5" fmla="*/ 144888 w 489398"/>
              <a:gd name="connsiteY5" fmla="*/ 256245 h 437230"/>
              <a:gd name="connsiteX6" fmla="*/ 170645 w 489398"/>
              <a:gd name="connsiteY6" fmla="*/ 153214 h 437230"/>
              <a:gd name="connsiteX7" fmla="*/ 193183 w 489398"/>
              <a:gd name="connsiteY7" fmla="*/ 304541 h 437230"/>
              <a:gd name="connsiteX8" fmla="*/ 212502 w 489398"/>
              <a:gd name="connsiteY8" fmla="*/ 397913 h 437230"/>
              <a:gd name="connsiteX9" fmla="*/ 238260 w 489398"/>
              <a:gd name="connsiteY9" fmla="*/ 230487 h 437230"/>
              <a:gd name="connsiteX10" fmla="*/ 264017 w 489398"/>
              <a:gd name="connsiteY10" fmla="*/ 352837 h 437230"/>
              <a:gd name="connsiteX11" fmla="*/ 289775 w 489398"/>
              <a:gd name="connsiteY11" fmla="*/ 294882 h 437230"/>
              <a:gd name="connsiteX12" fmla="*/ 338071 w 489398"/>
              <a:gd name="connsiteY12" fmla="*/ 346397 h 437230"/>
              <a:gd name="connsiteX13" fmla="*/ 383147 w 489398"/>
              <a:gd name="connsiteY13" fmla="*/ 314201 h 437230"/>
              <a:gd name="connsiteX14" fmla="*/ 489398 w 489398"/>
              <a:gd name="connsiteY14" fmla="*/ 333519 h 437230"/>
              <a:gd name="connsiteX0" fmla="*/ 0 w 489398"/>
              <a:gd name="connsiteY0" fmla="*/ 173956 h 377479"/>
              <a:gd name="connsiteX1" fmla="*/ 25758 w 489398"/>
              <a:gd name="connsiteY1" fmla="*/ 38728 h 377479"/>
              <a:gd name="connsiteX2" fmla="*/ 78728 w 489398"/>
              <a:gd name="connsiteY2" fmla="*/ 4816 h 377479"/>
              <a:gd name="connsiteX3" fmla="*/ 80493 w 489398"/>
              <a:gd name="connsiteY3" fmla="*/ 125660 h 377479"/>
              <a:gd name="connsiteX4" fmla="*/ 115910 w 489398"/>
              <a:gd name="connsiteY4" fmla="*/ 376798 h 377479"/>
              <a:gd name="connsiteX5" fmla="*/ 144888 w 489398"/>
              <a:gd name="connsiteY5" fmla="*/ 196494 h 377479"/>
              <a:gd name="connsiteX6" fmla="*/ 170645 w 489398"/>
              <a:gd name="connsiteY6" fmla="*/ 93463 h 377479"/>
              <a:gd name="connsiteX7" fmla="*/ 193183 w 489398"/>
              <a:gd name="connsiteY7" fmla="*/ 244790 h 377479"/>
              <a:gd name="connsiteX8" fmla="*/ 212502 w 489398"/>
              <a:gd name="connsiteY8" fmla="*/ 338162 h 377479"/>
              <a:gd name="connsiteX9" fmla="*/ 238260 w 489398"/>
              <a:gd name="connsiteY9" fmla="*/ 170736 h 377479"/>
              <a:gd name="connsiteX10" fmla="*/ 264017 w 489398"/>
              <a:gd name="connsiteY10" fmla="*/ 293086 h 377479"/>
              <a:gd name="connsiteX11" fmla="*/ 289775 w 489398"/>
              <a:gd name="connsiteY11" fmla="*/ 235131 h 377479"/>
              <a:gd name="connsiteX12" fmla="*/ 338071 w 489398"/>
              <a:gd name="connsiteY12" fmla="*/ 286646 h 377479"/>
              <a:gd name="connsiteX13" fmla="*/ 383147 w 489398"/>
              <a:gd name="connsiteY13" fmla="*/ 254450 h 377479"/>
              <a:gd name="connsiteX14" fmla="*/ 489398 w 489398"/>
              <a:gd name="connsiteY14" fmla="*/ 273768 h 377479"/>
              <a:gd name="connsiteX0" fmla="*/ 0 w 489398"/>
              <a:gd name="connsiteY0" fmla="*/ 173956 h 377479"/>
              <a:gd name="connsiteX1" fmla="*/ 25758 w 489398"/>
              <a:gd name="connsiteY1" fmla="*/ 38728 h 377479"/>
              <a:gd name="connsiteX2" fmla="*/ 56606 w 489398"/>
              <a:gd name="connsiteY2" fmla="*/ 4816 h 377479"/>
              <a:gd name="connsiteX3" fmla="*/ 80493 w 489398"/>
              <a:gd name="connsiteY3" fmla="*/ 125660 h 377479"/>
              <a:gd name="connsiteX4" fmla="*/ 115910 w 489398"/>
              <a:gd name="connsiteY4" fmla="*/ 376798 h 377479"/>
              <a:gd name="connsiteX5" fmla="*/ 144888 w 489398"/>
              <a:gd name="connsiteY5" fmla="*/ 196494 h 377479"/>
              <a:gd name="connsiteX6" fmla="*/ 170645 w 489398"/>
              <a:gd name="connsiteY6" fmla="*/ 93463 h 377479"/>
              <a:gd name="connsiteX7" fmla="*/ 193183 w 489398"/>
              <a:gd name="connsiteY7" fmla="*/ 244790 h 377479"/>
              <a:gd name="connsiteX8" fmla="*/ 212502 w 489398"/>
              <a:gd name="connsiteY8" fmla="*/ 338162 h 377479"/>
              <a:gd name="connsiteX9" fmla="*/ 238260 w 489398"/>
              <a:gd name="connsiteY9" fmla="*/ 170736 h 377479"/>
              <a:gd name="connsiteX10" fmla="*/ 264017 w 489398"/>
              <a:gd name="connsiteY10" fmla="*/ 293086 h 377479"/>
              <a:gd name="connsiteX11" fmla="*/ 289775 w 489398"/>
              <a:gd name="connsiteY11" fmla="*/ 235131 h 377479"/>
              <a:gd name="connsiteX12" fmla="*/ 338071 w 489398"/>
              <a:gd name="connsiteY12" fmla="*/ 286646 h 377479"/>
              <a:gd name="connsiteX13" fmla="*/ 383147 w 489398"/>
              <a:gd name="connsiteY13" fmla="*/ 254450 h 377479"/>
              <a:gd name="connsiteX14" fmla="*/ 489398 w 489398"/>
              <a:gd name="connsiteY14" fmla="*/ 273768 h 377479"/>
              <a:gd name="connsiteX0" fmla="*/ 0 w 489398"/>
              <a:gd name="connsiteY0" fmla="*/ 173956 h 339696"/>
              <a:gd name="connsiteX1" fmla="*/ 25758 w 489398"/>
              <a:gd name="connsiteY1" fmla="*/ 38728 h 339696"/>
              <a:gd name="connsiteX2" fmla="*/ 56606 w 489398"/>
              <a:gd name="connsiteY2" fmla="*/ 4816 h 339696"/>
              <a:gd name="connsiteX3" fmla="*/ 80493 w 489398"/>
              <a:gd name="connsiteY3" fmla="*/ 125660 h 339696"/>
              <a:gd name="connsiteX4" fmla="*/ 119598 w 489398"/>
              <a:gd name="connsiteY4" fmla="*/ 332553 h 339696"/>
              <a:gd name="connsiteX5" fmla="*/ 144888 w 489398"/>
              <a:gd name="connsiteY5" fmla="*/ 196494 h 339696"/>
              <a:gd name="connsiteX6" fmla="*/ 170645 w 489398"/>
              <a:gd name="connsiteY6" fmla="*/ 93463 h 339696"/>
              <a:gd name="connsiteX7" fmla="*/ 193183 w 489398"/>
              <a:gd name="connsiteY7" fmla="*/ 244790 h 339696"/>
              <a:gd name="connsiteX8" fmla="*/ 212502 w 489398"/>
              <a:gd name="connsiteY8" fmla="*/ 338162 h 339696"/>
              <a:gd name="connsiteX9" fmla="*/ 238260 w 489398"/>
              <a:gd name="connsiteY9" fmla="*/ 170736 h 339696"/>
              <a:gd name="connsiteX10" fmla="*/ 264017 w 489398"/>
              <a:gd name="connsiteY10" fmla="*/ 293086 h 339696"/>
              <a:gd name="connsiteX11" fmla="*/ 289775 w 489398"/>
              <a:gd name="connsiteY11" fmla="*/ 235131 h 339696"/>
              <a:gd name="connsiteX12" fmla="*/ 338071 w 489398"/>
              <a:gd name="connsiteY12" fmla="*/ 286646 h 339696"/>
              <a:gd name="connsiteX13" fmla="*/ 383147 w 489398"/>
              <a:gd name="connsiteY13" fmla="*/ 254450 h 339696"/>
              <a:gd name="connsiteX14" fmla="*/ 489398 w 489398"/>
              <a:gd name="connsiteY14" fmla="*/ 273768 h 339696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05128 w 489398"/>
              <a:gd name="connsiteY8" fmla="*/ 279168 h 333449"/>
              <a:gd name="connsiteX9" fmla="*/ 238260 w 489398"/>
              <a:gd name="connsiteY9" fmla="*/ 170736 h 333449"/>
              <a:gd name="connsiteX10" fmla="*/ 264017 w 489398"/>
              <a:gd name="connsiteY10" fmla="*/ 293086 h 333449"/>
              <a:gd name="connsiteX11" fmla="*/ 289775 w 489398"/>
              <a:gd name="connsiteY11" fmla="*/ 235131 h 333449"/>
              <a:gd name="connsiteX12" fmla="*/ 338071 w 489398"/>
              <a:gd name="connsiteY12" fmla="*/ 286646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05128 w 489398"/>
              <a:gd name="connsiteY8" fmla="*/ 279168 h 333449"/>
              <a:gd name="connsiteX9" fmla="*/ 267757 w 489398"/>
              <a:gd name="connsiteY9" fmla="*/ 192859 h 333449"/>
              <a:gd name="connsiteX10" fmla="*/ 264017 w 489398"/>
              <a:gd name="connsiteY10" fmla="*/ 293086 h 333449"/>
              <a:gd name="connsiteX11" fmla="*/ 289775 w 489398"/>
              <a:gd name="connsiteY11" fmla="*/ 235131 h 333449"/>
              <a:gd name="connsiteX12" fmla="*/ 338071 w 489398"/>
              <a:gd name="connsiteY12" fmla="*/ 286646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05128 w 489398"/>
              <a:gd name="connsiteY8" fmla="*/ 279168 h 333449"/>
              <a:gd name="connsiteX9" fmla="*/ 267757 w 489398"/>
              <a:gd name="connsiteY9" fmla="*/ 192859 h 333449"/>
              <a:gd name="connsiteX10" fmla="*/ 264017 w 489398"/>
              <a:gd name="connsiteY10" fmla="*/ 293086 h 333449"/>
              <a:gd name="connsiteX11" fmla="*/ 322959 w 489398"/>
              <a:gd name="connsiteY11" fmla="*/ 220383 h 333449"/>
              <a:gd name="connsiteX12" fmla="*/ 338071 w 489398"/>
              <a:gd name="connsiteY12" fmla="*/ 286646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05128 w 489398"/>
              <a:gd name="connsiteY8" fmla="*/ 279168 h 333449"/>
              <a:gd name="connsiteX9" fmla="*/ 267757 w 489398"/>
              <a:gd name="connsiteY9" fmla="*/ 192859 h 333449"/>
              <a:gd name="connsiteX10" fmla="*/ 308262 w 489398"/>
              <a:gd name="connsiteY10" fmla="*/ 296774 h 333449"/>
              <a:gd name="connsiteX11" fmla="*/ 322959 w 489398"/>
              <a:gd name="connsiteY11" fmla="*/ 220383 h 333449"/>
              <a:gd name="connsiteX12" fmla="*/ 338071 w 489398"/>
              <a:gd name="connsiteY12" fmla="*/ 286646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05128 w 489398"/>
              <a:gd name="connsiteY8" fmla="*/ 279168 h 333449"/>
              <a:gd name="connsiteX9" fmla="*/ 267757 w 489398"/>
              <a:gd name="connsiteY9" fmla="*/ 192859 h 333449"/>
              <a:gd name="connsiteX10" fmla="*/ 308262 w 489398"/>
              <a:gd name="connsiteY10" fmla="*/ 296774 h 333449"/>
              <a:gd name="connsiteX11" fmla="*/ 322959 w 489398"/>
              <a:gd name="connsiteY11" fmla="*/ 220383 h 333449"/>
              <a:gd name="connsiteX12" fmla="*/ 378629 w 489398"/>
              <a:gd name="connsiteY12" fmla="*/ 286646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05128 w 489398"/>
              <a:gd name="connsiteY8" fmla="*/ 279168 h 333449"/>
              <a:gd name="connsiteX9" fmla="*/ 267757 w 489398"/>
              <a:gd name="connsiteY9" fmla="*/ 192859 h 333449"/>
              <a:gd name="connsiteX10" fmla="*/ 287624 w 489398"/>
              <a:gd name="connsiteY10" fmla="*/ 311522 h 333449"/>
              <a:gd name="connsiteX11" fmla="*/ 322959 w 489398"/>
              <a:gd name="connsiteY11" fmla="*/ 220383 h 333449"/>
              <a:gd name="connsiteX12" fmla="*/ 378629 w 489398"/>
              <a:gd name="connsiteY12" fmla="*/ 286646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05128 w 489398"/>
              <a:gd name="connsiteY8" fmla="*/ 279168 h 333449"/>
              <a:gd name="connsiteX9" fmla="*/ 267757 w 489398"/>
              <a:gd name="connsiteY9" fmla="*/ 192859 h 333449"/>
              <a:gd name="connsiteX10" fmla="*/ 287624 w 489398"/>
              <a:gd name="connsiteY10" fmla="*/ 311522 h 333449"/>
              <a:gd name="connsiteX11" fmla="*/ 346545 w 489398"/>
              <a:gd name="connsiteY11" fmla="*/ 220383 h 333449"/>
              <a:gd name="connsiteX12" fmla="*/ 378629 w 489398"/>
              <a:gd name="connsiteY12" fmla="*/ 286646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05128 w 489398"/>
              <a:gd name="connsiteY8" fmla="*/ 279168 h 333449"/>
              <a:gd name="connsiteX9" fmla="*/ 267757 w 489398"/>
              <a:gd name="connsiteY9" fmla="*/ 192859 h 333449"/>
              <a:gd name="connsiteX10" fmla="*/ 287624 w 489398"/>
              <a:gd name="connsiteY10" fmla="*/ 311522 h 333449"/>
              <a:gd name="connsiteX11" fmla="*/ 346545 w 489398"/>
              <a:gd name="connsiteY11" fmla="*/ 220383 h 333449"/>
              <a:gd name="connsiteX12" fmla="*/ 363888 w 489398"/>
              <a:gd name="connsiteY12" fmla="*/ 290333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05128 w 489398"/>
              <a:gd name="connsiteY8" fmla="*/ 279168 h 333449"/>
              <a:gd name="connsiteX9" fmla="*/ 267757 w 489398"/>
              <a:gd name="connsiteY9" fmla="*/ 192859 h 333449"/>
              <a:gd name="connsiteX10" fmla="*/ 287624 w 489398"/>
              <a:gd name="connsiteY10" fmla="*/ 311522 h 333449"/>
              <a:gd name="connsiteX11" fmla="*/ 325908 w 489398"/>
              <a:gd name="connsiteY11" fmla="*/ 220383 h 333449"/>
              <a:gd name="connsiteX12" fmla="*/ 363888 w 489398"/>
              <a:gd name="connsiteY12" fmla="*/ 290333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05128 w 489398"/>
              <a:gd name="connsiteY8" fmla="*/ 279168 h 333449"/>
              <a:gd name="connsiteX9" fmla="*/ 238275 w 489398"/>
              <a:gd name="connsiteY9" fmla="*/ 189172 h 333449"/>
              <a:gd name="connsiteX10" fmla="*/ 287624 w 489398"/>
              <a:gd name="connsiteY10" fmla="*/ 311522 h 333449"/>
              <a:gd name="connsiteX11" fmla="*/ 325908 w 489398"/>
              <a:gd name="connsiteY11" fmla="*/ 220383 h 333449"/>
              <a:gd name="connsiteX12" fmla="*/ 363888 w 489398"/>
              <a:gd name="connsiteY12" fmla="*/ 290333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33449"/>
              <a:gd name="connsiteX1" fmla="*/ 25758 w 489398"/>
              <a:gd name="connsiteY1" fmla="*/ 38728 h 333449"/>
              <a:gd name="connsiteX2" fmla="*/ 56606 w 489398"/>
              <a:gd name="connsiteY2" fmla="*/ 4816 h 333449"/>
              <a:gd name="connsiteX3" fmla="*/ 80493 w 489398"/>
              <a:gd name="connsiteY3" fmla="*/ 125660 h 333449"/>
              <a:gd name="connsiteX4" fmla="*/ 119598 w 489398"/>
              <a:gd name="connsiteY4" fmla="*/ 332553 h 333449"/>
              <a:gd name="connsiteX5" fmla="*/ 144888 w 489398"/>
              <a:gd name="connsiteY5" fmla="*/ 196494 h 333449"/>
              <a:gd name="connsiteX6" fmla="*/ 170645 w 489398"/>
              <a:gd name="connsiteY6" fmla="*/ 93463 h 333449"/>
              <a:gd name="connsiteX7" fmla="*/ 193183 w 489398"/>
              <a:gd name="connsiteY7" fmla="*/ 244790 h 333449"/>
              <a:gd name="connsiteX8" fmla="*/ 219869 w 489398"/>
              <a:gd name="connsiteY8" fmla="*/ 282855 h 333449"/>
              <a:gd name="connsiteX9" fmla="*/ 238275 w 489398"/>
              <a:gd name="connsiteY9" fmla="*/ 189172 h 333449"/>
              <a:gd name="connsiteX10" fmla="*/ 287624 w 489398"/>
              <a:gd name="connsiteY10" fmla="*/ 311522 h 333449"/>
              <a:gd name="connsiteX11" fmla="*/ 325908 w 489398"/>
              <a:gd name="connsiteY11" fmla="*/ 220383 h 333449"/>
              <a:gd name="connsiteX12" fmla="*/ 363888 w 489398"/>
              <a:gd name="connsiteY12" fmla="*/ 290333 h 333449"/>
              <a:gd name="connsiteX13" fmla="*/ 383147 w 489398"/>
              <a:gd name="connsiteY13" fmla="*/ 254450 h 333449"/>
              <a:gd name="connsiteX14" fmla="*/ 489398 w 489398"/>
              <a:gd name="connsiteY14" fmla="*/ 273768 h 333449"/>
              <a:gd name="connsiteX0" fmla="*/ 0 w 489398"/>
              <a:gd name="connsiteY0" fmla="*/ 173956 h 322464"/>
              <a:gd name="connsiteX1" fmla="*/ 25758 w 489398"/>
              <a:gd name="connsiteY1" fmla="*/ 38728 h 322464"/>
              <a:gd name="connsiteX2" fmla="*/ 56606 w 489398"/>
              <a:gd name="connsiteY2" fmla="*/ 4816 h 322464"/>
              <a:gd name="connsiteX3" fmla="*/ 80493 w 489398"/>
              <a:gd name="connsiteY3" fmla="*/ 125660 h 322464"/>
              <a:gd name="connsiteX4" fmla="*/ 104857 w 489398"/>
              <a:gd name="connsiteY4" fmla="*/ 321492 h 322464"/>
              <a:gd name="connsiteX5" fmla="*/ 144888 w 489398"/>
              <a:gd name="connsiteY5" fmla="*/ 196494 h 322464"/>
              <a:gd name="connsiteX6" fmla="*/ 170645 w 489398"/>
              <a:gd name="connsiteY6" fmla="*/ 93463 h 322464"/>
              <a:gd name="connsiteX7" fmla="*/ 193183 w 489398"/>
              <a:gd name="connsiteY7" fmla="*/ 244790 h 322464"/>
              <a:gd name="connsiteX8" fmla="*/ 219869 w 489398"/>
              <a:gd name="connsiteY8" fmla="*/ 282855 h 322464"/>
              <a:gd name="connsiteX9" fmla="*/ 238275 w 489398"/>
              <a:gd name="connsiteY9" fmla="*/ 189172 h 322464"/>
              <a:gd name="connsiteX10" fmla="*/ 287624 w 489398"/>
              <a:gd name="connsiteY10" fmla="*/ 311522 h 322464"/>
              <a:gd name="connsiteX11" fmla="*/ 325908 w 489398"/>
              <a:gd name="connsiteY11" fmla="*/ 220383 h 322464"/>
              <a:gd name="connsiteX12" fmla="*/ 363888 w 489398"/>
              <a:gd name="connsiteY12" fmla="*/ 290333 h 322464"/>
              <a:gd name="connsiteX13" fmla="*/ 383147 w 489398"/>
              <a:gd name="connsiteY13" fmla="*/ 254450 h 322464"/>
              <a:gd name="connsiteX14" fmla="*/ 489398 w 489398"/>
              <a:gd name="connsiteY14" fmla="*/ 273768 h 322464"/>
              <a:gd name="connsiteX0" fmla="*/ 0 w 489398"/>
              <a:gd name="connsiteY0" fmla="*/ 173956 h 324545"/>
              <a:gd name="connsiteX1" fmla="*/ 25758 w 489398"/>
              <a:gd name="connsiteY1" fmla="*/ 38728 h 324545"/>
              <a:gd name="connsiteX2" fmla="*/ 56606 w 489398"/>
              <a:gd name="connsiteY2" fmla="*/ 4816 h 324545"/>
              <a:gd name="connsiteX3" fmla="*/ 80493 w 489398"/>
              <a:gd name="connsiteY3" fmla="*/ 125660 h 324545"/>
              <a:gd name="connsiteX4" fmla="*/ 104857 w 489398"/>
              <a:gd name="connsiteY4" fmla="*/ 321492 h 324545"/>
              <a:gd name="connsiteX5" fmla="*/ 144888 w 489398"/>
              <a:gd name="connsiteY5" fmla="*/ 196494 h 324545"/>
              <a:gd name="connsiteX6" fmla="*/ 170645 w 489398"/>
              <a:gd name="connsiteY6" fmla="*/ 93463 h 324545"/>
              <a:gd name="connsiteX7" fmla="*/ 193183 w 489398"/>
              <a:gd name="connsiteY7" fmla="*/ 244790 h 324545"/>
              <a:gd name="connsiteX8" fmla="*/ 222818 w 489398"/>
              <a:gd name="connsiteY8" fmla="*/ 323413 h 324545"/>
              <a:gd name="connsiteX9" fmla="*/ 238275 w 489398"/>
              <a:gd name="connsiteY9" fmla="*/ 189172 h 324545"/>
              <a:gd name="connsiteX10" fmla="*/ 287624 w 489398"/>
              <a:gd name="connsiteY10" fmla="*/ 311522 h 324545"/>
              <a:gd name="connsiteX11" fmla="*/ 325908 w 489398"/>
              <a:gd name="connsiteY11" fmla="*/ 220383 h 324545"/>
              <a:gd name="connsiteX12" fmla="*/ 363888 w 489398"/>
              <a:gd name="connsiteY12" fmla="*/ 290333 h 324545"/>
              <a:gd name="connsiteX13" fmla="*/ 383147 w 489398"/>
              <a:gd name="connsiteY13" fmla="*/ 254450 h 324545"/>
              <a:gd name="connsiteX14" fmla="*/ 489398 w 489398"/>
              <a:gd name="connsiteY14" fmla="*/ 273768 h 324545"/>
              <a:gd name="connsiteX0" fmla="*/ 0 w 489398"/>
              <a:gd name="connsiteY0" fmla="*/ 173956 h 330581"/>
              <a:gd name="connsiteX1" fmla="*/ 25758 w 489398"/>
              <a:gd name="connsiteY1" fmla="*/ 38728 h 330581"/>
              <a:gd name="connsiteX2" fmla="*/ 56606 w 489398"/>
              <a:gd name="connsiteY2" fmla="*/ 4816 h 330581"/>
              <a:gd name="connsiteX3" fmla="*/ 80493 w 489398"/>
              <a:gd name="connsiteY3" fmla="*/ 125660 h 330581"/>
              <a:gd name="connsiteX4" fmla="*/ 104857 w 489398"/>
              <a:gd name="connsiteY4" fmla="*/ 321492 h 330581"/>
              <a:gd name="connsiteX5" fmla="*/ 144888 w 489398"/>
              <a:gd name="connsiteY5" fmla="*/ 196494 h 330581"/>
              <a:gd name="connsiteX6" fmla="*/ 170645 w 489398"/>
              <a:gd name="connsiteY6" fmla="*/ 93463 h 330581"/>
              <a:gd name="connsiteX7" fmla="*/ 199079 w 489398"/>
              <a:gd name="connsiteY7" fmla="*/ 289035 h 330581"/>
              <a:gd name="connsiteX8" fmla="*/ 222818 w 489398"/>
              <a:gd name="connsiteY8" fmla="*/ 323413 h 330581"/>
              <a:gd name="connsiteX9" fmla="*/ 238275 w 489398"/>
              <a:gd name="connsiteY9" fmla="*/ 189172 h 330581"/>
              <a:gd name="connsiteX10" fmla="*/ 287624 w 489398"/>
              <a:gd name="connsiteY10" fmla="*/ 311522 h 330581"/>
              <a:gd name="connsiteX11" fmla="*/ 325908 w 489398"/>
              <a:gd name="connsiteY11" fmla="*/ 220383 h 330581"/>
              <a:gd name="connsiteX12" fmla="*/ 363888 w 489398"/>
              <a:gd name="connsiteY12" fmla="*/ 290333 h 330581"/>
              <a:gd name="connsiteX13" fmla="*/ 383147 w 489398"/>
              <a:gd name="connsiteY13" fmla="*/ 254450 h 330581"/>
              <a:gd name="connsiteX14" fmla="*/ 489398 w 489398"/>
              <a:gd name="connsiteY14" fmla="*/ 273768 h 330581"/>
              <a:gd name="connsiteX0" fmla="*/ 0 w 489398"/>
              <a:gd name="connsiteY0" fmla="*/ 173956 h 330311"/>
              <a:gd name="connsiteX1" fmla="*/ 25758 w 489398"/>
              <a:gd name="connsiteY1" fmla="*/ 38728 h 330311"/>
              <a:gd name="connsiteX2" fmla="*/ 56606 w 489398"/>
              <a:gd name="connsiteY2" fmla="*/ 4816 h 330311"/>
              <a:gd name="connsiteX3" fmla="*/ 80493 w 489398"/>
              <a:gd name="connsiteY3" fmla="*/ 125660 h 330311"/>
              <a:gd name="connsiteX4" fmla="*/ 104857 w 489398"/>
              <a:gd name="connsiteY4" fmla="*/ 321492 h 330311"/>
              <a:gd name="connsiteX5" fmla="*/ 144888 w 489398"/>
              <a:gd name="connsiteY5" fmla="*/ 196494 h 330311"/>
              <a:gd name="connsiteX6" fmla="*/ 170645 w 489398"/>
              <a:gd name="connsiteY6" fmla="*/ 93463 h 330311"/>
              <a:gd name="connsiteX7" fmla="*/ 199079 w 489398"/>
              <a:gd name="connsiteY7" fmla="*/ 289035 h 330311"/>
              <a:gd name="connsiteX8" fmla="*/ 222818 w 489398"/>
              <a:gd name="connsiteY8" fmla="*/ 323413 h 330311"/>
              <a:gd name="connsiteX9" fmla="*/ 253017 w 489398"/>
              <a:gd name="connsiteY9" fmla="*/ 192859 h 330311"/>
              <a:gd name="connsiteX10" fmla="*/ 287624 w 489398"/>
              <a:gd name="connsiteY10" fmla="*/ 311522 h 330311"/>
              <a:gd name="connsiteX11" fmla="*/ 325908 w 489398"/>
              <a:gd name="connsiteY11" fmla="*/ 220383 h 330311"/>
              <a:gd name="connsiteX12" fmla="*/ 363888 w 489398"/>
              <a:gd name="connsiteY12" fmla="*/ 290333 h 330311"/>
              <a:gd name="connsiteX13" fmla="*/ 383147 w 489398"/>
              <a:gd name="connsiteY13" fmla="*/ 254450 h 330311"/>
              <a:gd name="connsiteX14" fmla="*/ 489398 w 489398"/>
              <a:gd name="connsiteY14" fmla="*/ 273768 h 330311"/>
              <a:gd name="connsiteX0" fmla="*/ 0 w 445175"/>
              <a:gd name="connsiteY0" fmla="*/ 173956 h 330311"/>
              <a:gd name="connsiteX1" fmla="*/ 25758 w 445175"/>
              <a:gd name="connsiteY1" fmla="*/ 38728 h 330311"/>
              <a:gd name="connsiteX2" fmla="*/ 56606 w 445175"/>
              <a:gd name="connsiteY2" fmla="*/ 4816 h 330311"/>
              <a:gd name="connsiteX3" fmla="*/ 80493 w 445175"/>
              <a:gd name="connsiteY3" fmla="*/ 125660 h 330311"/>
              <a:gd name="connsiteX4" fmla="*/ 104857 w 445175"/>
              <a:gd name="connsiteY4" fmla="*/ 321492 h 330311"/>
              <a:gd name="connsiteX5" fmla="*/ 144888 w 445175"/>
              <a:gd name="connsiteY5" fmla="*/ 196494 h 330311"/>
              <a:gd name="connsiteX6" fmla="*/ 170645 w 445175"/>
              <a:gd name="connsiteY6" fmla="*/ 93463 h 330311"/>
              <a:gd name="connsiteX7" fmla="*/ 199079 w 445175"/>
              <a:gd name="connsiteY7" fmla="*/ 289035 h 330311"/>
              <a:gd name="connsiteX8" fmla="*/ 222818 w 445175"/>
              <a:gd name="connsiteY8" fmla="*/ 323413 h 330311"/>
              <a:gd name="connsiteX9" fmla="*/ 253017 w 445175"/>
              <a:gd name="connsiteY9" fmla="*/ 192859 h 330311"/>
              <a:gd name="connsiteX10" fmla="*/ 287624 w 445175"/>
              <a:gd name="connsiteY10" fmla="*/ 311522 h 330311"/>
              <a:gd name="connsiteX11" fmla="*/ 325908 w 445175"/>
              <a:gd name="connsiteY11" fmla="*/ 220383 h 330311"/>
              <a:gd name="connsiteX12" fmla="*/ 363888 w 445175"/>
              <a:gd name="connsiteY12" fmla="*/ 290333 h 330311"/>
              <a:gd name="connsiteX13" fmla="*/ 383147 w 445175"/>
              <a:gd name="connsiteY13" fmla="*/ 254450 h 330311"/>
              <a:gd name="connsiteX14" fmla="*/ 445175 w 445175"/>
              <a:gd name="connsiteY14" fmla="*/ 281142 h 330311"/>
              <a:gd name="connsiteX0" fmla="*/ 0 w 445175"/>
              <a:gd name="connsiteY0" fmla="*/ 173956 h 330311"/>
              <a:gd name="connsiteX1" fmla="*/ 25758 w 445175"/>
              <a:gd name="connsiteY1" fmla="*/ 38728 h 330311"/>
              <a:gd name="connsiteX2" fmla="*/ 56606 w 445175"/>
              <a:gd name="connsiteY2" fmla="*/ 4816 h 330311"/>
              <a:gd name="connsiteX3" fmla="*/ 80493 w 445175"/>
              <a:gd name="connsiteY3" fmla="*/ 125660 h 330311"/>
              <a:gd name="connsiteX4" fmla="*/ 104857 w 445175"/>
              <a:gd name="connsiteY4" fmla="*/ 321492 h 330311"/>
              <a:gd name="connsiteX5" fmla="*/ 144888 w 445175"/>
              <a:gd name="connsiteY5" fmla="*/ 196494 h 330311"/>
              <a:gd name="connsiteX6" fmla="*/ 170645 w 445175"/>
              <a:gd name="connsiteY6" fmla="*/ 93463 h 330311"/>
              <a:gd name="connsiteX7" fmla="*/ 199079 w 445175"/>
              <a:gd name="connsiteY7" fmla="*/ 289035 h 330311"/>
              <a:gd name="connsiteX8" fmla="*/ 222818 w 445175"/>
              <a:gd name="connsiteY8" fmla="*/ 323413 h 330311"/>
              <a:gd name="connsiteX9" fmla="*/ 253017 w 445175"/>
              <a:gd name="connsiteY9" fmla="*/ 192859 h 330311"/>
              <a:gd name="connsiteX10" fmla="*/ 287624 w 445175"/>
              <a:gd name="connsiteY10" fmla="*/ 311522 h 330311"/>
              <a:gd name="connsiteX11" fmla="*/ 325908 w 445175"/>
              <a:gd name="connsiteY11" fmla="*/ 220383 h 330311"/>
              <a:gd name="connsiteX12" fmla="*/ 363888 w 445175"/>
              <a:gd name="connsiteY12" fmla="*/ 290333 h 330311"/>
              <a:gd name="connsiteX13" fmla="*/ 400836 w 445175"/>
              <a:gd name="connsiteY13" fmla="*/ 254450 h 330311"/>
              <a:gd name="connsiteX14" fmla="*/ 445175 w 445175"/>
              <a:gd name="connsiteY14" fmla="*/ 281142 h 330311"/>
              <a:gd name="connsiteX0" fmla="*/ 0 w 445175"/>
              <a:gd name="connsiteY0" fmla="*/ 173956 h 330311"/>
              <a:gd name="connsiteX1" fmla="*/ 25758 w 445175"/>
              <a:gd name="connsiteY1" fmla="*/ 38728 h 330311"/>
              <a:gd name="connsiteX2" fmla="*/ 56606 w 445175"/>
              <a:gd name="connsiteY2" fmla="*/ 4816 h 330311"/>
              <a:gd name="connsiteX3" fmla="*/ 80493 w 445175"/>
              <a:gd name="connsiteY3" fmla="*/ 125660 h 330311"/>
              <a:gd name="connsiteX4" fmla="*/ 104857 w 445175"/>
              <a:gd name="connsiteY4" fmla="*/ 321492 h 330311"/>
              <a:gd name="connsiteX5" fmla="*/ 144888 w 445175"/>
              <a:gd name="connsiteY5" fmla="*/ 196494 h 330311"/>
              <a:gd name="connsiteX6" fmla="*/ 170645 w 445175"/>
              <a:gd name="connsiteY6" fmla="*/ 93463 h 330311"/>
              <a:gd name="connsiteX7" fmla="*/ 199079 w 445175"/>
              <a:gd name="connsiteY7" fmla="*/ 289035 h 330311"/>
              <a:gd name="connsiteX8" fmla="*/ 222818 w 445175"/>
              <a:gd name="connsiteY8" fmla="*/ 323413 h 330311"/>
              <a:gd name="connsiteX9" fmla="*/ 253017 w 445175"/>
              <a:gd name="connsiteY9" fmla="*/ 192859 h 330311"/>
              <a:gd name="connsiteX10" fmla="*/ 287624 w 445175"/>
              <a:gd name="connsiteY10" fmla="*/ 311522 h 330311"/>
              <a:gd name="connsiteX11" fmla="*/ 325908 w 445175"/>
              <a:gd name="connsiteY11" fmla="*/ 220383 h 330311"/>
              <a:gd name="connsiteX12" fmla="*/ 363888 w 445175"/>
              <a:gd name="connsiteY12" fmla="*/ 290333 h 330311"/>
              <a:gd name="connsiteX13" fmla="*/ 400836 w 445175"/>
              <a:gd name="connsiteY13" fmla="*/ 254450 h 330311"/>
              <a:gd name="connsiteX14" fmla="*/ 445175 w 445175"/>
              <a:gd name="connsiteY14" fmla="*/ 281142 h 330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5175" h="330311">
                <a:moveTo>
                  <a:pt x="0" y="173956"/>
                </a:moveTo>
                <a:cubicBezTo>
                  <a:pt x="9391" y="125660"/>
                  <a:pt x="16324" y="66918"/>
                  <a:pt x="25758" y="38728"/>
                </a:cubicBezTo>
                <a:cubicBezTo>
                  <a:pt x="35192" y="10538"/>
                  <a:pt x="47484" y="-9673"/>
                  <a:pt x="56606" y="4816"/>
                </a:cubicBezTo>
                <a:cubicBezTo>
                  <a:pt x="65728" y="19305"/>
                  <a:pt x="72451" y="72881"/>
                  <a:pt x="80493" y="125660"/>
                </a:cubicBezTo>
                <a:cubicBezTo>
                  <a:pt x="88535" y="178439"/>
                  <a:pt x="94125" y="309686"/>
                  <a:pt x="104857" y="321492"/>
                </a:cubicBezTo>
                <a:cubicBezTo>
                  <a:pt x="115590" y="333298"/>
                  <a:pt x="133923" y="234499"/>
                  <a:pt x="144888" y="196494"/>
                </a:cubicBezTo>
                <a:cubicBezTo>
                  <a:pt x="155853" y="158489"/>
                  <a:pt x="161613" y="78040"/>
                  <a:pt x="170645" y="93463"/>
                </a:cubicBezTo>
                <a:cubicBezTo>
                  <a:pt x="179677" y="108886"/>
                  <a:pt x="190384" y="250710"/>
                  <a:pt x="199079" y="289035"/>
                </a:cubicBezTo>
                <a:cubicBezTo>
                  <a:pt x="207775" y="327360"/>
                  <a:pt x="213828" y="339442"/>
                  <a:pt x="222818" y="323413"/>
                </a:cubicBezTo>
                <a:cubicBezTo>
                  <a:pt x="231808" y="307384"/>
                  <a:pt x="242216" y="194841"/>
                  <a:pt x="253017" y="192859"/>
                </a:cubicBezTo>
                <a:cubicBezTo>
                  <a:pt x="263818" y="190877"/>
                  <a:pt x="275475" y="306935"/>
                  <a:pt x="287624" y="311522"/>
                </a:cubicBezTo>
                <a:cubicBezTo>
                  <a:pt x="299773" y="316109"/>
                  <a:pt x="313197" y="223914"/>
                  <a:pt x="325908" y="220383"/>
                </a:cubicBezTo>
                <a:cubicBezTo>
                  <a:pt x="338619" y="216852"/>
                  <a:pt x="351400" y="284655"/>
                  <a:pt x="363888" y="290333"/>
                </a:cubicBezTo>
                <a:cubicBezTo>
                  <a:pt x="376376" y="296011"/>
                  <a:pt x="377225" y="257133"/>
                  <a:pt x="400836" y="254450"/>
                </a:cubicBezTo>
                <a:cubicBezTo>
                  <a:pt x="421499" y="262828"/>
                  <a:pt x="432296" y="281679"/>
                  <a:pt x="445175" y="281142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5EC1988-1D1E-F644-833A-5FAB22568519}"/>
              </a:ext>
            </a:extLst>
          </p:cNvPr>
          <p:cNvSpPr txBox="1"/>
          <p:nvPr/>
        </p:nvSpPr>
        <p:spPr>
          <a:xfrm>
            <a:off x="6157386" y="2174331"/>
            <a:ext cx="1255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t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8304A68-175E-7E42-8B9A-0B0F89DF501B}"/>
              </a:ext>
            </a:extLst>
          </p:cNvPr>
          <p:cNvSpPr txBox="1"/>
          <p:nvPr/>
        </p:nvSpPr>
        <p:spPr>
          <a:xfrm>
            <a:off x="5197988" y="1615773"/>
            <a:ext cx="4832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z</a:t>
            </a:r>
            <a:r>
              <a:rPr lang="en-US" sz="1400" i="1" baseline="-25000" dirty="0"/>
              <a:t>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B842043-F77D-CC45-AC26-E0B67A2525B4}"/>
              </a:ext>
            </a:extLst>
          </p:cNvPr>
          <p:cNvSpPr txBox="1"/>
          <p:nvPr/>
        </p:nvSpPr>
        <p:spPr>
          <a:xfrm>
            <a:off x="2785970" y="2251798"/>
            <a:ext cx="263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244952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F23B825-2664-AD46-ABB8-556CB9E00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5" y="10415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Analysis Framework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73DC72-A6CE-DF4B-A1EB-53D14BFE0571}"/>
              </a:ext>
            </a:extLst>
          </p:cNvPr>
          <p:cNvSpPr/>
          <p:nvPr/>
        </p:nvSpPr>
        <p:spPr>
          <a:xfrm>
            <a:off x="6421120" y="2390616"/>
            <a:ext cx="976588" cy="4775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BE6921-A2D2-3042-8A7A-7518881D0690}"/>
              </a:ext>
            </a:extLst>
          </p:cNvPr>
          <p:cNvSpPr txBox="1"/>
          <p:nvPr/>
        </p:nvSpPr>
        <p:spPr>
          <a:xfrm>
            <a:off x="6545915" y="2455428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P</a:t>
            </a:r>
            <a:r>
              <a:rPr lang="en-US" dirty="0"/>
              <a:t>(</a:t>
            </a:r>
            <a:r>
              <a:rPr lang="en-US" i="1" dirty="0" err="1">
                <a:solidFill>
                  <a:srgbClr val="FF0000"/>
                </a:solidFill>
              </a:rPr>
              <a:t>a</a:t>
            </a:r>
            <a:r>
              <a:rPr lang="en-US" dirty="0" err="1"/>
              <a:t>,</a:t>
            </a:r>
            <a:r>
              <a:rPr lang="en-US" i="1" dirty="0" err="1">
                <a:solidFill>
                  <a:srgbClr val="FF0000"/>
                </a:solidFill>
              </a:rPr>
              <a:t>e</a:t>
            </a:r>
            <a:r>
              <a:rPr lang="en-US" dirty="0"/>
              <a:t>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0A2EEA-99EC-D948-831F-413C34FC386D}"/>
              </a:ext>
            </a:extLst>
          </p:cNvPr>
          <p:cNvSpPr/>
          <p:nvPr/>
        </p:nvSpPr>
        <p:spPr>
          <a:xfrm>
            <a:off x="4434387" y="2397481"/>
            <a:ext cx="833120" cy="4775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7E9DB7A-D3DB-D543-986C-ED1335C23A79}"/>
                  </a:ext>
                </a:extLst>
              </p:cNvPr>
              <p:cNvSpPr txBox="1"/>
              <p:nvPr/>
            </p:nvSpPr>
            <p:spPr>
              <a:xfrm>
                <a:off x="4568449" y="2451297"/>
                <a:ext cx="5825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C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7E9DB7A-D3DB-D543-986C-ED1335C23A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8449" y="2451297"/>
                <a:ext cx="582532" cy="369332"/>
              </a:xfrm>
              <a:prstGeom prst="rect">
                <a:avLst/>
              </a:prstGeom>
              <a:blipFill>
                <a:blip r:embed="rId3"/>
                <a:stretch>
                  <a:fillRect l="-10870" t="-3333" r="-4348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DE6C67B-A5FB-7C42-91EF-B5FB2F5AD07F}"/>
              </a:ext>
            </a:extLst>
          </p:cNvPr>
          <p:cNvCxnSpPr>
            <a:cxnSpLocks/>
            <a:endCxn id="11" idx="1"/>
          </p:cNvCxnSpPr>
          <p:nvPr/>
        </p:nvCxnSpPr>
        <p:spPr>
          <a:xfrm flipV="1">
            <a:off x="5266592" y="2629376"/>
            <a:ext cx="1154528" cy="686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DC8AE70-1219-4A47-A8D0-39D750B1EE97}"/>
              </a:ext>
            </a:extLst>
          </p:cNvPr>
          <p:cNvCxnSpPr>
            <a:cxnSpLocks/>
          </p:cNvCxnSpPr>
          <p:nvPr/>
        </p:nvCxnSpPr>
        <p:spPr>
          <a:xfrm flipV="1">
            <a:off x="7397708" y="2641100"/>
            <a:ext cx="1463040" cy="123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21">
            <a:extLst>
              <a:ext uri="{FF2B5EF4-FFF2-40B4-BE49-F238E27FC236}">
                <a16:creationId xmlns:a16="http://schemas.microsoft.com/office/drawing/2014/main" id="{4821BCDD-0914-3749-B16D-9470F7DE71FC}"/>
              </a:ext>
            </a:extLst>
          </p:cNvPr>
          <p:cNvSpPr/>
          <p:nvPr/>
        </p:nvSpPr>
        <p:spPr>
          <a:xfrm>
            <a:off x="3463194" y="2647656"/>
            <a:ext cx="4519832" cy="778999"/>
          </a:xfrm>
          <a:custGeom>
            <a:avLst/>
            <a:gdLst>
              <a:gd name="connsiteX0" fmla="*/ 4521200 w 4521200"/>
              <a:gd name="connsiteY0" fmla="*/ 0 h 904240"/>
              <a:gd name="connsiteX1" fmla="*/ 4521200 w 4521200"/>
              <a:gd name="connsiteY1" fmla="*/ 853440 h 904240"/>
              <a:gd name="connsiteX2" fmla="*/ 0 w 4521200"/>
              <a:gd name="connsiteY2" fmla="*/ 904240 h 904240"/>
              <a:gd name="connsiteX3" fmla="*/ 0 w 4521200"/>
              <a:gd name="connsiteY3" fmla="*/ 213360 h 904240"/>
              <a:gd name="connsiteX0" fmla="*/ 4521200 w 4521200"/>
              <a:gd name="connsiteY0" fmla="*/ 0 h 904240"/>
              <a:gd name="connsiteX1" fmla="*/ 4511040 w 4521200"/>
              <a:gd name="connsiteY1" fmla="*/ 812800 h 904240"/>
              <a:gd name="connsiteX2" fmla="*/ 0 w 4521200"/>
              <a:gd name="connsiteY2" fmla="*/ 904240 h 904240"/>
              <a:gd name="connsiteX3" fmla="*/ 0 w 4521200"/>
              <a:gd name="connsiteY3" fmla="*/ 213360 h 904240"/>
              <a:gd name="connsiteX0" fmla="*/ 4521200 w 4521200"/>
              <a:gd name="connsiteY0" fmla="*/ 0 h 822960"/>
              <a:gd name="connsiteX1" fmla="*/ 4511040 w 4521200"/>
              <a:gd name="connsiteY1" fmla="*/ 812800 h 822960"/>
              <a:gd name="connsiteX2" fmla="*/ 10160 w 4521200"/>
              <a:gd name="connsiteY2" fmla="*/ 822960 h 822960"/>
              <a:gd name="connsiteX3" fmla="*/ 0 w 4521200"/>
              <a:gd name="connsiteY3" fmla="*/ 213360 h 822960"/>
              <a:gd name="connsiteX0" fmla="*/ 4521200 w 4521200"/>
              <a:gd name="connsiteY0" fmla="*/ 0 h 822960"/>
              <a:gd name="connsiteX1" fmla="*/ 4511040 w 4521200"/>
              <a:gd name="connsiteY1" fmla="*/ 812800 h 822960"/>
              <a:gd name="connsiteX2" fmla="*/ 10160 w 4521200"/>
              <a:gd name="connsiteY2" fmla="*/ 822960 h 822960"/>
              <a:gd name="connsiteX3" fmla="*/ 0 w 4521200"/>
              <a:gd name="connsiteY3" fmla="*/ 132080 h 822960"/>
              <a:gd name="connsiteX0" fmla="*/ 4511040 w 4511040"/>
              <a:gd name="connsiteY0" fmla="*/ 0 h 822960"/>
              <a:gd name="connsiteX1" fmla="*/ 4500880 w 4511040"/>
              <a:gd name="connsiteY1" fmla="*/ 812800 h 822960"/>
              <a:gd name="connsiteX2" fmla="*/ 0 w 4511040"/>
              <a:gd name="connsiteY2" fmla="*/ 822960 h 822960"/>
              <a:gd name="connsiteX3" fmla="*/ 0 w 4511040"/>
              <a:gd name="connsiteY3" fmla="*/ 213360 h 822960"/>
              <a:gd name="connsiteX0" fmla="*/ 4511040 w 4511040"/>
              <a:gd name="connsiteY0" fmla="*/ 0 h 822960"/>
              <a:gd name="connsiteX1" fmla="*/ 4500880 w 4511040"/>
              <a:gd name="connsiteY1" fmla="*/ 812800 h 822960"/>
              <a:gd name="connsiteX2" fmla="*/ 0 w 4511040"/>
              <a:gd name="connsiteY2" fmla="*/ 822960 h 822960"/>
              <a:gd name="connsiteX3" fmla="*/ 10160 w 4511040"/>
              <a:gd name="connsiteY3" fmla="*/ 121920 h 822960"/>
              <a:gd name="connsiteX0" fmla="*/ 4519832 w 4519832"/>
              <a:gd name="connsiteY0" fmla="*/ 0 h 849337"/>
              <a:gd name="connsiteX1" fmla="*/ 4509672 w 4519832"/>
              <a:gd name="connsiteY1" fmla="*/ 812800 h 849337"/>
              <a:gd name="connsiteX2" fmla="*/ 0 w 4519832"/>
              <a:gd name="connsiteY2" fmla="*/ 849337 h 849337"/>
              <a:gd name="connsiteX3" fmla="*/ 18952 w 4519832"/>
              <a:gd name="connsiteY3" fmla="*/ 121920 h 849337"/>
              <a:gd name="connsiteX0" fmla="*/ 4519832 w 4519832"/>
              <a:gd name="connsiteY0" fmla="*/ 0 h 883139"/>
              <a:gd name="connsiteX1" fmla="*/ 4500880 w 4519832"/>
              <a:gd name="connsiteY1" fmla="*/ 883139 h 883139"/>
              <a:gd name="connsiteX2" fmla="*/ 0 w 4519832"/>
              <a:gd name="connsiteY2" fmla="*/ 849337 h 883139"/>
              <a:gd name="connsiteX3" fmla="*/ 18952 w 4519832"/>
              <a:gd name="connsiteY3" fmla="*/ 121920 h 883139"/>
              <a:gd name="connsiteX0" fmla="*/ 4519832 w 4527257"/>
              <a:gd name="connsiteY0" fmla="*/ 0 h 849337"/>
              <a:gd name="connsiteX1" fmla="*/ 4527257 w 4527257"/>
              <a:gd name="connsiteY1" fmla="*/ 821593 h 849337"/>
              <a:gd name="connsiteX2" fmla="*/ 0 w 4527257"/>
              <a:gd name="connsiteY2" fmla="*/ 849337 h 849337"/>
              <a:gd name="connsiteX3" fmla="*/ 18952 w 4527257"/>
              <a:gd name="connsiteY3" fmla="*/ 121920 h 849337"/>
              <a:gd name="connsiteX0" fmla="*/ 4519832 w 4536050"/>
              <a:gd name="connsiteY0" fmla="*/ 0 h 849337"/>
              <a:gd name="connsiteX1" fmla="*/ 4536050 w 4536050"/>
              <a:gd name="connsiteY1" fmla="*/ 786424 h 849337"/>
              <a:gd name="connsiteX2" fmla="*/ 0 w 4536050"/>
              <a:gd name="connsiteY2" fmla="*/ 849337 h 849337"/>
              <a:gd name="connsiteX3" fmla="*/ 18952 w 4536050"/>
              <a:gd name="connsiteY3" fmla="*/ 121920 h 849337"/>
              <a:gd name="connsiteX0" fmla="*/ 4519832 w 4536050"/>
              <a:gd name="connsiteY0" fmla="*/ 0 h 786424"/>
              <a:gd name="connsiteX1" fmla="*/ 4536050 w 4536050"/>
              <a:gd name="connsiteY1" fmla="*/ 786424 h 786424"/>
              <a:gd name="connsiteX2" fmla="*/ 0 w 4536050"/>
              <a:gd name="connsiteY2" fmla="*/ 761414 h 786424"/>
              <a:gd name="connsiteX3" fmla="*/ 18952 w 4536050"/>
              <a:gd name="connsiteY3" fmla="*/ 121920 h 786424"/>
              <a:gd name="connsiteX0" fmla="*/ 4500880 w 4517098"/>
              <a:gd name="connsiteY0" fmla="*/ 0 h 796583"/>
              <a:gd name="connsiteX1" fmla="*/ 4517098 w 4517098"/>
              <a:gd name="connsiteY1" fmla="*/ 786424 h 796583"/>
              <a:gd name="connsiteX2" fmla="*/ 16217 w 4517098"/>
              <a:gd name="connsiteY2" fmla="*/ 796583 h 796583"/>
              <a:gd name="connsiteX3" fmla="*/ 0 w 4517098"/>
              <a:gd name="connsiteY3" fmla="*/ 121920 h 796583"/>
              <a:gd name="connsiteX0" fmla="*/ 4511040 w 4527258"/>
              <a:gd name="connsiteY0" fmla="*/ 0 h 822960"/>
              <a:gd name="connsiteX1" fmla="*/ 4527258 w 4527258"/>
              <a:gd name="connsiteY1" fmla="*/ 786424 h 822960"/>
              <a:gd name="connsiteX2" fmla="*/ 0 w 4527258"/>
              <a:gd name="connsiteY2" fmla="*/ 822960 h 822960"/>
              <a:gd name="connsiteX3" fmla="*/ 10160 w 4527258"/>
              <a:gd name="connsiteY3" fmla="*/ 121920 h 822960"/>
              <a:gd name="connsiteX0" fmla="*/ 4519832 w 4536050"/>
              <a:gd name="connsiteY0" fmla="*/ 0 h 787791"/>
              <a:gd name="connsiteX1" fmla="*/ 4536050 w 4536050"/>
              <a:gd name="connsiteY1" fmla="*/ 786424 h 787791"/>
              <a:gd name="connsiteX2" fmla="*/ 0 w 4536050"/>
              <a:gd name="connsiteY2" fmla="*/ 787791 h 787791"/>
              <a:gd name="connsiteX3" fmla="*/ 18952 w 4536050"/>
              <a:gd name="connsiteY3" fmla="*/ 121920 h 787791"/>
              <a:gd name="connsiteX0" fmla="*/ 4546209 w 4546209"/>
              <a:gd name="connsiteY0" fmla="*/ 0 h 770207"/>
              <a:gd name="connsiteX1" fmla="*/ 4536050 w 4546209"/>
              <a:gd name="connsiteY1" fmla="*/ 768840 h 770207"/>
              <a:gd name="connsiteX2" fmla="*/ 0 w 4546209"/>
              <a:gd name="connsiteY2" fmla="*/ 770207 h 770207"/>
              <a:gd name="connsiteX3" fmla="*/ 18952 w 4546209"/>
              <a:gd name="connsiteY3" fmla="*/ 104336 h 770207"/>
              <a:gd name="connsiteX0" fmla="*/ 4537417 w 4537417"/>
              <a:gd name="connsiteY0" fmla="*/ 0 h 761415"/>
              <a:gd name="connsiteX1" fmla="*/ 4536050 w 4537417"/>
              <a:gd name="connsiteY1" fmla="*/ 760048 h 761415"/>
              <a:gd name="connsiteX2" fmla="*/ 0 w 4537417"/>
              <a:gd name="connsiteY2" fmla="*/ 761415 h 761415"/>
              <a:gd name="connsiteX3" fmla="*/ 18952 w 4537417"/>
              <a:gd name="connsiteY3" fmla="*/ 95544 h 761415"/>
              <a:gd name="connsiteX0" fmla="*/ 4518465 w 4518465"/>
              <a:gd name="connsiteY0" fmla="*/ 0 h 778999"/>
              <a:gd name="connsiteX1" fmla="*/ 4517098 w 4518465"/>
              <a:gd name="connsiteY1" fmla="*/ 760048 h 778999"/>
              <a:gd name="connsiteX2" fmla="*/ 16217 w 4518465"/>
              <a:gd name="connsiteY2" fmla="*/ 778999 h 778999"/>
              <a:gd name="connsiteX3" fmla="*/ 0 w 4518465"/>
              <a:gd name="connsiteY3" fmla="*/ 95544 h 778999"/>
              <a:gd name="connsiteX0" fmla="*/ 4519832 w 4519832"/>
              <a:gd name="connsiteY0" fmla="*/ 0 h 778999"/>
              <a:gd name="connsiteX1" fmla="*/ 4518465 w 4519832"/>
              <a:gd name="connsiteY1" fmla="*/ 760048 h 778999"/>
              <a:gd name="connsiteX2" fmla="*/ 0 w 4519832"/>
              <a:gd name="connsiteY2" fmla="*/ 778999 h 778999"/>
              <a:gd name="connsiteX3" fmla="*/ 1367 w 4519832"/>
              <a:gd name="connsiteY3" fmla="*/ 95544 h 778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9832" h="778999">
                <a:moveTo>
                  <a:pt x="4519832" y="0"/>
                </a:moveTo>
                <a:cubicBezTo>
                  <a:pt x="4519376" y="253349"/>
                  <a:pt x="4518921" y="506699"/>
                  <a:pt x="4518465" y="760048"/>
                </a:cubicBezTo>
                <a:lnTo>
                  <a:pt x="0" y="778999"/>
                </a:lnTo>
                <a:cubicBezTo>
                  <a:pt x="456" y="551181"/>
                  <a:pt x="911" y="323362"/>
                  <a:pt x="1367" y="95544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3B07B1A-3A3B-1944-A182-00E6114F9E96}"/>
              </a:ext>
            </a:extLst>
          </p:cNvPr>
          <p:cNvCxnSpPr>
            <a:cxnSpLocks/>
          </p:cNvCxnSpPr>
          <p:nvPr/>
        </p:nvCxnSpPr>
        <p:spPr>
          <a:xfrm>
            <a:off x="2569252" y="2641322"/>
            <a:ext cx="76200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E2523F6B-F525-A44F-841C-0717CD6CEA86}"/>
              </a:ext>
            </a:extLst>
          </p:cNvPr>
          <p:cNvSpPr/>
          <p:nvPr/>
        </p:nvSpPr>
        <p:spPr>
          <a:xfrm>
            <a:off x="3340298" y="2524408"/>
            <a:ext cx="239373" cy="224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89A3979-70C4-054A-9FA9-DFDD7202E3D6}"/>
              </a:ext>
            </a:extLst>
          </p:cNvPr>
          <p:cNvCxnSpPr>
            <a:cxnSpLocks/>
            <a:endCxn id="15" idx="1"/>
          </p:cNvCxnSpPr>
          <p:nvPr/>
        </p:nvCxnSpPr>
        <p:spPr>
          <a:xfrm>
            <a:off x="3579671" y="2636241"/>
            <a:ext cx="85471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9A92EC57-601E-554F-B1B1-50D178D6A5A9}"/>
              </a:ext>
            </a:extLst>
          </p:cNvPr>
          <p:cNvSpPr txBox="1"/>
          <p:nvPr/>
        </p:nvSpPr>
        <p:spPr>
          <a:xfrm>
            <a:off x="3267938" y="2497742"/>
            <a:ext cx="347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+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B1FC362-94E7-CA4F-8A65-1BF69D5682FC}"/>
              </a:ext>
            </a:extLst>
          </p:cNvPr>
          <p:cNvSpPr txBox="1"/>
          <p:nvPr/>
        </p:nvSpPr>
        <p:spPr>
          <a:xfrm>
            <a:off x="3349240" y="2562365"/>
            <a:ext cx="347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-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5C80F5B-7447-7945-9C04-220321E7C50F}"/>
              </a:ext>
            </a:extLst>
          </p:cNvPr>
          <p:cNvCxnSpPr>
            <a:cxnSpLocks/>
          </p:cNvCxnSpPr>
          <p:nvPr/>
        </p:nvCxnSpPr>
        <p:spPr>
          <a:xfrm>
            <a:off x="6903455" y="1900479"/>
            <a:ext cx="0" cy="49013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68CC8F42-8527-C94F-B99B-69C31F14C406}"/>
              </a:ext>
            </a:extLst>
          </p:cNvPr>
          <p:cNvSpPr txBox="1"/>
          <p:nvPr/>
        </p:nvSpPr>
        <p:spPr>
          <a:xfrm>
            <a:off x="6605066" y="194529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d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91BA057-DC96-7749-9A5F-35E96367072E}"/>
              </a:ext>
            </a:extLst>
          </p:cNvPr>
          <p:cNvSpPr txBox="1"/>
          <p:nvPr/>
        </p:nvSpPr>
        <p:spPr>
          <a:xfrm>
            <a:off x="8529660" y="2122819"/>
            <a:ext cx="1255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t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B842043-F77D-CC45-AC26-E0B67A2525B4}"/>
              </a:ext>
            </a:extLst>
          </p:cNvPr>
          <p:cNvSpPr txBox="1"/>
          <p:nvPr/>
        </p:nvSpPr>
        <p:spPr>
          <a:xfrm>
            <a:off x="2785970" y="2251798"/>
            <a:ext cx="263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EE0D632-03B8-1F49-886B-18AB0C800856}"/>
              </a:ext>
            </a:extLst>
          </p:cNvPr>
          <p:cNvGrpSpPr/>
          <p:nvPr/>
        </p:nvGrpSpPr>
        <p:grpSpPr>
          <a:xfrm>
            <a:off x="5197988" y="1615773"/>
            <a:ext cx="1084967" cy="814579"/>
            <a:chOff x="5197988" y="1615773"/>
            <a:chExt cx="1084967" cy="814579"/>
          </a:xfrm>
        </p:grpSpPr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C992CDED-ABFC-8948-8427-E4416FD21CD0}"/>
                </a:ext>
              </a:extLst>
            </p:cNvPr>
            <p:cNvCxnSpPr>
              <a:cxnSpLocks/>
            </p:cNvCxnSpPr>
            <p:nvPr/>
          </p:nvCxnSpPr>
          <p:spPr>
            <a:xfrm>
              <a:off x="5381746" y="2261485"/>
              <a:ext cx="799873" cy="2918"/>
            </a:xfrm>
            <a:prstGeom prst="straightConnector1">
              <a:avLst/>
            </a:prstGeom>
            <a:ln>
              <a:headEnd type="none" w="sm" len="med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0C0A595F-33AA-874F-A480-C84A188D4B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95238" y="1757994"/>
              <a:ext cx="0" cy="549641"/>
            </a:xfrm>
            <a:prstGeom prst="straightConnector1">
              <a:avLst/>
            </a:prstGeom>
            <a:ln>
              <a:headEnd w="sm" len="sm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A9D32D0C-11EE-F148-B5FF-DD9DE2FDD587}"/>
                </a:ext>
              </a:extLst>
            </p:cNvPr>
            <p:cNvSpPr/>
            <p:nvPr/>
          </p:nvSpPr>
          <p:spPr>
            <a:xfrm flipV="1">
              <a:off x="5496007" y="2008841"/>
              <a:ext cx="556747" cy="338176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5EC1988-1D1E-F644-833A-5FAB22568519}"/>
                </a:ext>
              </a:extLst>
            </p:cNvPr>
            <p:cNvSpPr txBox="1"/>
            <p:nvPr/>
          </p:nvSpPr>
          <p:spPr>
            <a:xfrm>
              <a:off x="6157386" y="2122575"/>
              <a:ext cx="12556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t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8304A68-175E-7E42-8B9A-0B0F89DF501B}"/>
                </a:ext>
              </a:extLst>
            </p:cNvPr>
            <p:cNvSpPr txBox="1"/>
            <p:nvPr/>
          </p:nvSpPr>
          <p:spPr>
            <a:xfrm>
              <a:off x="5197988" y="1615773"/>
              <a:ext cx="4832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z</a:t>
              </a:r>
              <a:r>
                <a:rPr lang="en-US" sz="1400" i="1" baseline="-25000" dirty="0"/>
                <a:t>2</a:t>
              </a: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B84A8C4C-0865-1746-AD82-FF202F92A4B1}"/>
                </a:ext>
              </a:extLst>
            </p:cNvPr>
            <p:cNvSpPr/>
            <p:nvPr/>
          </p:nvSpPr>
          <p:spPr>
            <a:xfrm flipV="1">
              <a:off x="5496007" y="2065771"/>
              <a:ext cx="556747" cy="240073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3F20D4CA-B5B8-FF41-9C80-7A47EAA27B80}"/>
                </a:ext>
              </a:extLst>
            </p:cNvPr>
            <p:cNvSpPr/>
            <p:nvPr/>
          </p:nvSpPr>
          <p:spPr>
            <a:xfrm flipV="1">
              <a:off x="5498318" y="1961336"/>
              <a:ext cx="556747" cy="369333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584"/>
                <a:gd name="connsiteX1" fmla="*/ 25758 w 445175"/>
                <a:gd name="connsiteY1" fmla="*/ 38728 h 330584"/>
                <a:gd name="connsiteX2" fmla="*/ 56606 w 445175"/>
                <a:gd name="connsiteY2" fmla="*/ 4816 h 330584"/>
                <a:gd name="connsiteX3" fmla="*/ 80493 w 445175"/>
                <a:gd name="connsiteY3" fmla="*/ 125660 h 330584"/>
                <a:gd name="connsiteX4" fmla="*/ 104857 w 445175"/>
                <a:gd name="connsiteY4" fmla="*/ 321492 h 330584"/>
                <a:gd name="connsiteX5" fmla="*/ 144888 w 445175"/>
                <a:gd name="connsiteY5" fmla="*/ 196494 h 330584"/>
                <a:gd name="connsiteX6" fmla="*/ 155874 w 445175"/>
                <a:gd name="connsiteY6" fmla="*/ 84441 h 330584"/>
                <a:gd name="connsiteX7" fmla="*/ 199079 w 445175"/>
                <a:gd name="connsiteY7" fmla="*/ 289035 h 330584"/>
                <a:gd name="connsiteX8" fmla="*/ 222818 w 445175"/>
                <a:gd name="connsiteY8" fmla="*/ 323413 h 330584"/>
                <a:gd name="connsiteX9" fmla="*/ 253017 w 445175"/>
                <a:gd name="connsiteY9" fmla="*/ 192859 h 330584"/>
                <a:gd name="connsiteX10" fmla="*/ 287624 w 445175"/>
                <a:gd name="connsiteY10" fmla="*/ 311522 h 330584"/>
                <a:gd name="connsiteX11" fmla="*/ 325908 w 445175"/>
                <a:gd name="connsiteY11" fmla="*/ 220383 h 330584"/>
                <a:gd name="connsiteX12" fmla="*/ 363888 w 445175"/>
                <a:gd name="connsiteY12" fmla="*/ 290333 h 330584"/>
                <a:gd name="connsiteX13" fmla="*/ 400836 w 445175"/>
                <a:gd name="connsiteY13" fmla="*/ 254450 h 330584"/>
                <a:gd name="connsiteX14" fmla="*/ 445175 w 445175"/>
                <a:gd name="connsiteY14" fmla="*/ 281142 h 330584"/>
                <a:gd name="connsiteX0" fmla="*/ 0 w 445175"/>
                <a:gd name="connsiteY0" fmla="*/ 173956 h 330584"/>
                <a:gd name="connsiteX1" fmla="*/ 25758 w 445175"/>
                <a:gd name="connsiteY1" fmla="*/ 38728 h 330584"/>
                <a:gd name="connsiteX2" fmla="*/ 56606 w 445175"/>
                <a:gd name="connsiteY2" fmla="*/ 4816 h 330584"/>
                <a:gd name="connsiteX3" fmla="*/ 80493 w 445175"/>
                <a:gd name="connsiteY3" fmla="*/ 125660 h 330584"/>
                <a:gd name="connsiteX4" fmla="*/ 104857 w 445175"/>
                <a:gd name="connsiteY4" fmla="*/ 321492 h 330584"/>
                <a:gd name="connsiteX5" fmla="*/ 133811 w 445175"/>
                <a:gd name="connsiteY5" fmla="*/ 191982 h 330584"/>
                <a:gd name="connsiteX6" fmla="*/ 155874 w 445175"/>
                <a:gd name="connsiteY6" fmla="*/ 84441 h 330584"/>
                <a:gd name="connsiteX7" fmla="*/ 199079 w 445175"/>
                <a:gd name="connsiteY7" fmla="*/ 289035 h 330584"/>
                <a:gd name="connsiteX8" fmla="*/ 222818 w 445175"/>
                <a:gd name="connsiteY8" fmla="*/ 323413 h 330584"/>
                <a:gd name="connsiteX9" fmla="*/ 253017 w 445175"/>
                <a:gd name="connsiteY9" fmla="*/ 192859 h 330584"/>
                <a:gd name="connsiteX10" fmla="*/ 287624 w 445175"/>
                <a:gd name="connsiteY10" fmla="*/ 311522 h 330584"/>
                <a:gd name="connsiteX11" fmla="*/ 325908 w 445175"/>
                <a:gd name="connsiteY11" fmla="*/ 220383 h 330584"/>
                <a:gd name="connsiteX12" fmla="*/ 363888 w 445175"/>
                <a:gd name="connsiteY12" fmla="*/ 290333 h 330584"/>
                <a:gd name="connsiteX13" fmla="*/ 400836 w 445175"/>
                <a:gd name="connsiteY13" fmla="*/ 254450 h 330584"/>
                <a:gd name="connsiteX14" fmla="*/ 445175 w 445175"/>
                <a:gd name="connsiteY14" fmla="*/ 281142 h 330584"/>
                <a:gd name="connsiteX0" fmla="*/ 0 w 445175"/>
                <a:gd name="connsiteY0" fmla="*/ 173956 h 330584"/>
                <a:gd name="connsiteX1" fmla="*/ 25758 w 445175"/>
                <a:gd name="connsiteY1" fmla="*/ 38728 h 330584"/>
                <a:gd name="connsiteX2" fmla="*/ 56606 w 445175"/>
                <a:gd name="connsiteY2" fmla="*/ 4816 h 330584"/>
                <a:gd name="connsiteX3" fmla="*/ 80493 w 445175"/>
                <a:gd name="connsiteY3" fmla="*/ 125660 h 330584"/>
                <a:gd name="connsiteX4" fmla="*/ 86394 w 445175"/>
                <a:gd name="connsiteY4" fmla="*/ 235787 h 330584"/>
                <a:gd name="connsiteX5" fmla="*/ 133811 w 445175"/>
                <a:gd name="connsiteY5" fmla="*/ 191982 h 330584"/>
                <a:gd name="connsiteX6" fmla="*/ 155874 w 445175"/>
                <a:gd name="connsiteY6" fmla="*/ 84441 h 330584"/>
                <a:gd name="connsiteX7" fmla="*/ 199079 w 445175"/>
                <a:gd name="connsiteY7" fmla="*/ 289035 h 330584"/>
                <a:gd name="connsiteX8" fmla="*/ 222818 w 445175"/>
                <a:gd name="connsiteY8" fmla="*/ 323413 h 330584"/>
                <a:gd name="connsiteX9" fmla="*/ 253017 w 445175"/>
                <a:gd name="connsiteY9" fmla="*/ 192859 h 330584"/>
                <a:gd name="connsiteX10" fmla="*/ 287624 w 445175"/>
                <a:gd name="connsiteY10" fmla="*/ 311522 h 330584"/>
                <a:gd name="connsiteX11" fmla="*/ 325908 w 445175"/>
                <a:gd name="connsiteY11" fmla="*/ 220383 h 330584"/>
                <a:gd name="connsiteX12" fmla="*/ 363888 w 445175"/>
                <a:gd name="connsiteY12" fmla="*/ 290333 h 330584"/>
                <a:gd name="connsiteX13" fmla="*/ 400836 w 445175"/>
                <a:gd name="connsiteY13" fmla="*/ 254450 h 330584"/>
                <a:gd name="connsiteX14" fmla="*/ 445175 w 445175"/>
                <a:gd name="connsiteY14" fmla="*/ 281142 h 330584"/>
                <a:gd name="connsiteX0" fmla="*/ 0 w 445175"/>
                <a:gd name="connsiteY0" fmla="*/ 174263 h 330891"/>
                <a:gd name="connsiteX1" fmla="*/ 25758 w 445175"/>
                <a:gd name="connsiteY1" fmla="*/ 39035 h 330891"/>
                <a:gd name="connsiteX2" fmla="*/ 56606 w 445175"/>
                <a:gd name="connsiteY2" fmla="*/ 5123 h 330891"/>
                <a:gd name="connsiteX3" fmla="*/ 65722 w 445175"/>
                <a:gd name="connsiteY3" fmla="*/ 130478 h 330891"/>
                <a:gd name="connsiteX4" fmla="*/ 86394 w 445175"/>
                <a:gd name="connsiteY4" fmla="*/ 236094 h 330891"/>
                <a:gd name="connsiteX5" fmla="*/ 133811 w 445175"/>
                <a:gd name="connsiteY5" fmla="*/ 192289 h 330891"/>
                <a:gd name="connsiteX6" fmla="*/ 155874 w 445175"/>
                <a:gd name="connsiteY6" fmla="*/ 84748 h 330891"/>
                <a:gd name="connsiteX7" fmla="*/ 199079 w 445175"/>
                <a:gd name="connsiteY7" fmla="*/ 289342 h 330891"/>
                <a:gd name="connsiteX8" fmla="*/ 222818 w 445175"/>
                <a:gd name="connsiteY8" fmla="*/ 323720 h 330891"/>
                <a:gd name="connsiteX9" fmla="*/ 253017 w 445175"/>
                <a:gd name="connsiteY9" fmla="*/ 193166 h 330891"/>
                <a:gd name="connsiteX10" fmla="*/ 287624 w 445175"/>
                <a:gd name="connsiteY10" fmla="*/ 311829 h 330891"/>
                <a:gd name="connsiteX11" fmla="*/ 325908 w 445175"/>
                <a:gd name="connsiteY11" fmla="*/ 220690 h 330891"/>
                <a:gd name="connsiteX12" fmla="*/ 363888 w 445175"/>
                <a:gd name="connsiteY12" fmla="*/ 290640 h 330891"/>
                <a:gd name="connsiteX13" fmla="*/ 400836 w 445175"/>
                <a:gd name="connsiteY13" fmla="*/ 254757 h 330891"/>
                <a:gd name="connsiteX14" fmla="*/ 445175 w 445175"/>
                <a:gd name="connsiteY14" fmla="*/ 281449 h 330891"/>
                <a:gd name="connsiteX0" fmla="*/ 0 w 445175"/>
                <a:gd name="connsiteY0" fmla="*/ 174263 h 330891"/>
                <a:gd name="connsiteX1" fmla="*/ 25758 w 445175"/>
                <a:gd name="connsiteY1" fmla="*/ 39035 h 330891"/>
                <a:gd name="connsiteX2" fmla="*/ 56606 w 445175"/>
                <a:gd name="connsiteY2" fmla="*/ 5123 h 330891"/>
                <a:gd name="connsiteX3" fmla="*/ 65722 w 445175"/>
                <a:gd name="connsiteY3" fmla="*/ 130478 h 330891"/>
                <a:gd name="connsiteX4" fmla="*/ 86394 w 445175"/>
                <a:gd name="connsiteY4" fmla="*/ 236094 h 330891"/>
                <a:gd name="connsiteX5" fmla="*/ 126425 w 445175"/>
                <a:gd name="connsiteY5" fmla="*/ 169735 h 330891"/>
                <a:gd name="connsiteX6" fmla="*/ 155874 w 445175"/>
                <a:gd name="connsiteY6" fmla="*/ 84748 h 330891"/>
                <a:gd name="connsiteX7" fmla="*/ 199079 w 445175"/>
                <a:gd name="connsiteY7" fmla="*/ 289342 h 330891"/>
                <a:gd name="connsiteX8" fmla="*/ 222818 w 445175"/>
                <a:gd name="connsiteY8" fmla="*/ 323720 h 330891"/>
                <a:gd name="connsiteX9" fmla="*/ 253017 w 445175"/>
                <a:gd name="connsiteY9" fmla="*/ 193166 h 330891"/>
                <a:gd name="connsiteX10" fmla="*/ 287624 w 445175"/>
                <a:gd name="connsiteY10" fmla="*/ 311829 h 330891"/>
                <a:gd name="connsiteX11" fmla="*/ 325908 w 445175"/>
                <a:gd name="connsiteY11" fmla="*/ 220690 h 330891"/>
                <a:gd name="connsiteX12" fmla="*/ 363888 w 445175"/>
                <a:gd name="connsiteY12" fmla="*/ 290640 h 330891"/>
                <a:gd name="connsiteX13" fmla="*/ 400836 w 445175"/>
                <a:gd name="connsiteY13" fmla="*/ 254757 h 330891"/>
                <a:gd name="connsiteX14" fmla="*/ 445175 w 445175"/>
                <a:gd name="connsiteY14" fmla="*/ 281449 h 330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891">
                  <a:moveTo>
                    <a:pt x="0" y="174263"/>
                  </a:moveTo>
                  <a:cubicBezTo>
                    <a:pt x="9391" y="125967"/>
                    <a:pt x="16324" y="67225"/>
                    <a:pt x="25758" y="39035"/>
                  </a:cubicBezTo>
                  <a:cubicBezTo>
                    <a:pt x="35192" y="10845"/>
                    <a:pt x="49945" y="-10117"/>
                    <a:pt x="56606" y="5123"/>
                  </a:cubicBezTo>
                  <a:cubicBezTo>
                    <a:pt x="63267" y="20363"/>
                    <a:pt x="60757" y="91983"/>
                    <a:pt x="65722" y="130478"/>
                  </a:cubicBezTo>
                  <a:cubicBezTo>
                    <a:pt x="70687" y="168973"/>
                    <a:pt x="76277" y="229551"/>
                    <a:pt x="86394" y="236094"/>
                  </a:cubicBezTo>
                  <a:cubicBezTo>
                    <a:pt x="96511" y="242637"/>
                    <a:pt x="114845" y="194959"/>
                    <a:pt x="126425" y="169735"/>
                  </a:cubicBezTo>
                  <a:cubicBezTo>
                    <a:pt x="138005" y="144511"/>
                    <a:pt x="143765" y="64814"/>
                    <a:pt x="155874" y="84748"/>
                  </a:cubicBezTo>
                  <a:cubicBezTo>
                    <a:pt x="167983" y="104682"/>
                    <a:pt x="187922" y="249513"/>
                    <a:pt x="199079" y="289342"/>
                  </a:cubicBezTo>
                  <a:cubicBezTo>
                    <a:pt x="210236" y="329171"/>
                    <a:pt x="213828" y="339749"/>
                    <a:pt x="222818" y="323720"/>
                  </a:cubicBezTo>
                  <a:cubicBezTo>
                    <a:pt x="231808" y="307691"/>
                    <a:pt x="242216" y="195148"/>
                    <a:pt x="253017" y="193166"/>
                  </a:cubicBezTo>
                  <a:cubicBezTo>
                    <a:pt x="263818" y="191184"/>
                    <a:pt x="275475" y="307242"/>
                    <a:pt x="287624" y="311829"/>
                  </a:cubicBezTo>
                  <a:cubicBezTo>
                    <a:pt x="299773" y="316416"/>
                    <a:pt x="313197" y="224221"/>
                    <a:pt x="325908" y="220690"/>
                  </a:cubicBezTo>
                  <a:cubicBezTo>
                    <a:pt x="338619" y="217159"/>
                    <a:pt x="351400" y="284962"/>
                    <a:pt x="363888" y="290640"/>
                  </a:cubicBezTo>
                  <a:cubicBezTo>
                    <a:pt x="376376" y="296318"/>
                    <a:pt x="377225" y="257440"/>
                    <a:pt x="400836" y="254757"/>
                  </a:cubicBezTo>
                  <a:cubicBezTo>
                    <a:pt x="421499" y="263135"/>
                    <a:pt x="432296" y="281986"/>
                    <a:pt x="445175" y="281449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D319FFB-620F-3C40-B4B0-7FD0900326B1}"/>
              </a:ext>
            </a:extLst>
          </p:cNvPr>
          <p:cNvGrpSpPr/>
          <p:nvPr/>
        </p:nvGrpSpPr>
        <p:grpSpPr>
          <a:xfrm>
            <a:off x="7561222" y="1616677"/>
            <a:ext cx="999591" cy="718606"/>
            <a:chOff x="7561222" y="1616677"/>
            <a:chExt cx="999591" cy="718606"/>
          </a:xfrm>
        </p:grpSpPr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DF7000A7-F85D-5C4F-B3FF-BF51880D5308}"/>
                </a:ext>
              </a:extLst>
            </p:cNvPr>
            <p:cNvCxnSpPr>
              <a:cxnSpLocks/>
            </p:cNvCxnSpPr>
            <p:nvPr/>
          </p:nvCxnSpPr>
          <p:spPr>
            <a:xfrm>
              <a:off x="7760940" y="2266086"/>
              <a:ext cx="799873" cy="2918"/>
            </a:xfrm>
            <a:prstGeom prst="straightConnector1">
              <a:avLst/>
            </a:prstGeom>
            <a:ln>
              <a:headEnd type="none" w="sm" len="med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3E63F2F7-1DA2-2D42-8AAD-987ACF03B4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74432" y="1762595"/>
              <a:ext cx="0" cy="549641"/>
            </a:xfrm>
            <a:prstGeom prst="straightConnector1">
              <a:avLst/>
            </a:prstGeom>
            <a:ln>
              <a:headEnd w="sm" len="sm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9418299F-895E-AB45-8C77-1006D65C2E27}"/>
                </a:ext>
              </a:extLst>
            </p:cNvPr>
            <p:cNvSpPr/>
            <p:nvPr/>
          </p:nvSpPr>
          <p:spPr>
            <a:xfrm>
              <a:off x="7875528" y="1914767"/>
              <a:ext cx="556747" cy="403427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9E13E71-34B1-7B43-A326-240E93040724}"/>
                </a:ext>
              </a:extLst>
            </p:cNvPr>
            <p:cNvSpPr txBox="1"/>
            <p:nvPr/>
          </p:nvSpPr>
          <p:spPr>
            <a:xfrm>
              <a:off x="7561222" y="1616677"/>
              <a:ext cx="4832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z</a:t>
              </a:r>
              <a:r>
                <a:rPr lang="en-US" sz="1400" i="1" baseline="-25000" dirty="0"/>
                <a:t>1</a:t>
              </a:r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2675BEAC-8C48-304E-A79D-E76F87CC85D6}"/>
                </a:ext>
              </a:extLst>
            </p:cNvPr>
            <p:cNvSpPr/>
            <p:nvPr/>
          </p:nvSpPr>
          <p:spPr>
            <a:xfrm>
              <a:off x="7882536" y="1989794"/>
              <a:ext cx="556747" cy="294138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B8C35F1E-C085-1546-92BD-FDBC76609706}"/>
                </a:ext>
              </a:extLst>
            </p:cNvPr>
            <p:cNvSpPr/>
            <p:nvPr/>
          </p:nvSpPr>
          <p:spPr>
            <a:xfrm>
              <a:off x="7885818" y="1941915"/>
              <a:ext cx="483195" cy="393368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27868 w 445175"/>
                <a:gd name="connsiteY5" fmla="*/ 192713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27868 w 445175"/>
                <a:gd name="connsiteY5" fmla="*/ 192713 h 330311"/>
                <a:gd name="connsiteX6" fmla="*/ 145116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24265"/>
                <a:gd name="connsiteX1" fmla="*/ 25758 w 445175"/>
                <a:gd name="connsiteY1" fmla="*/ 38728 h 324265"/>
                <a:gd name="connsiteX2" fmla="*/ 56606 w 445175"/>
                <a:gd name="connsiteY2" fmla="*/ 4816 h 324265"/>
                <a:gd name="connsiteX3" fmla="*/ 80493 w 445175"/>
                <a:gd name="connsiteY3" fmla="*/ 125660 h 324265"/>
                <a:gd name="connsiteX4" fmla="*/ 104857 w 445175"/>
                <a:gd name="connsiteY4" fmla="*/ 321492 h 324265"/>
                <a:gd name="connsiteX5" fmla="*/ 127868 w 445175"/>
                <a:gd name="connsiteY5" fmla="*/ 192713 h 324265"/>
                <a:gd name="connsiteX6" fmla="*/ 145116 w 445175"/>
                <a:gd name="connsiteY6" fmla="*/ 93463 h 324265"/>
                <a:gd name="connsiteX7" fmla="*/ 199079 w 445175"/>
                <a:gd name="connsiteY7" fmla="*/ 289035 h 324265"/>
                <a:gd name="connsiteX8" fmla="*/ 201544 w 445175"/>
                <a:gd name="connsiteY8" fmla="*/ 315851 h 324265"/>
                <a:gd name="connsiteX9" fmla="*/ 253017 w 445175"/>
                <a:gd name="connsiteY9" fmla="*/ 192859 h 324265"/>
                <a:gd name="connsiteX10" fmla="*/ 287624 w 445175"/>
                <a:gd name="connsiteY10" fmla="*/ 311522 h 324265"/>
                <a:gd name="connsiteX11" fmla="*/ 325908 w 445175"/>
                <a:gd name="connsiteY11" fmla="*/ 220383 h 324265"/>
                <a:gd name="connsiteX12" fmla="*/ 363888 w 445175"/>
                <a:gd name="connsiteY12" fmla="*/ 290333 h 324265"/>
                <a:gd name="connsiteX13" fmla="*/ 400836 w 445175"/>
                <a:gd name="connsiteY13" fmla="*/ 254450 h 324265"/>
                <a:gd name="connsiteX14" fmla="*/ 445175 w 445175"/>
                <a:gd name="connsiteY14" fmla="*/ 281142 h 324265"/>
                <a:gd name="connsiteX0" fmla="*/ 0 w 445175"/>
                <a:gd name="connsiteY0" fmla="*/ 173956 h 323044"/>
                <a:gd name="connsiteX1" fmla="*/ 25758 w 445175"/>
                <a:gd name="connsiteY1" fmla="*/ 38728 h 323044"/>
                <a:gd name="connsiteX2" fmla="*/ 56606 w 445175"/>
                <a:gd name="connsiteY2" fmla="*/ 4816 h 323044"/>
                <a:gd name="connsiteX3" fmla="*/ 80493 w 445175"/>
                <a:gd name="connsiteY3" fmla="*/ 125660 h 323044"/>
                <a:gd name="connsiteX4" fmla="*/ 104857 w 445175"/>
                <a:gd name="connsiteY4" fmla="*/ 321492 h 323044"/>
                <a:gd name="connsiteX5" fmla="*/ 127868 w 445175"/>
                <a:gd name="connsiteY5" fmla="*/ 192713 h 323044"/>
                <a:gd name="connsiteX6" fmla="*/ 145116 w 445175"/>
                <a:gd name="connsiteY6" fmla="*/ 93463 h 323044"/>
                <a:gd name="connsiteX7" fmla="*/ 173550 w 445175"/>
                <a:gd name="connsiteY7" fmla="*/ 285254 h 323044"/>
                <a:gd name="connsiteX8" fmla="*/ 201544 w 445175"/>
                <a:gd name="connsiteY8" fmla="*/ 315851 h 323044"/>
                <a:gd name="connsiteX9" fmla="*/ 253017 w 445175"/>
                <a:gd name="connsiteY9" fmla="*/ 192859 h 323044"/>
                <a:gd name="connsiteX10" fmla="*/ 287624 w 445175"/>
                <a:gd name="connsiteY10" fmla="*/ 311522 h 323044"/>
                <a:gd name="connsiteX11" fmla="*/ 325908 w 445175"/>
                <a:gd name="connsiteY11" fmla="*/ 220383 h 323044"/>
                <a:gd name="connsiteX12" fmla="*/ 363888 w 445175"/>
                <a:gd name="connsiteY12" fmla="*/ 290333 h 323044"/>
                <a:gd name="connsiteX13" fmla="*/ 400836 w 445175"/>
                <a:gd name="connsiteY13" fmla="*/ 254450 h 323044"/>
                <a:gd name="connsiteX14" fmla="*/ 445175 w 445175"/>
                <a:gd name="connsiteY14" fmla="*/ 281142 h 323044"/>
                <a:gd name="connsiteX0" fmla="*/ 0 w 445175"/>
                <a:gd name="connsiteY0" fmla="*/ 170640 h 319728"/>
                <a:gd name="connsiteX1" fmla="*/ 25758 w 445175"/>
                <a:gd name="connsiteY1" fmla="*/ 35412 h 319728"/>
                <a:gd name="connsiteX2" fmla="*/ 82134 w 445175"/>
                <a:gd name="connsiteY2" fmla="*/ 5281 h 319728"/>
                <a:gd name="connsiteX3" fmla="*/ 80493 w 445175"/>
                <a:gd name="connsiteY3" fmla="*/ 122344 h 319728"/>
                <a:gd name="connsiteX4" fmla="*/ 104857 w 445175"/>
                <a:gd name="connsiteY4" fmla="*/ 318176 h 319728"/>
                <a:gd name="connsiteX5" fmla="*/ 127868 w 445175"/>
                <a:gd name="connsiteY5" fmla="*/ 189397 h 319728"/>
                <a:gd name="connsiteX6" fmla="*/ 145116 w 445175"/>
                <a:gd name="connsiteY6" fmla="*/ 90147 h 319728"/>
                <a:gd name="connsiteX7" fmla="*/ 173550 w 445175"/>
                <a:gd name="connsiteY7" fmla="*/ 281938 h 319728"/>
                <a:gd name="connsiteX8" fmla="*/ 201544 w 445175"/>
                <a:gd name="connsiteY8" fmla="*/ 312535 h 319728"/>
                <a:gd name="connsiteX9" fmla="*/ 253017 w 445175"/>
                <a:gd name="connsiteY9" fmla="*/ 189543 h 319728"/>
                <a:gd name="connsiteX10" fmla="*/ 287624 w 445175"/>
                <a:gd name="connsiteY10" fmla="*/ 308206 h 319728"/>
                <a:gd name="connsiteX11" fmla="*/ 325908 w 445175"/>
                <a:gd name="connsiteY11" fmla="*/ 217067 h 319728"/>
                <a:gd name="connsiteX12" fmla="*/ 363888 w 445175"/>
                <a:gd name="connsiteY12" fmla="*/ 287017 h 319728"/>
                <a:gd name="connsiteX13" fmla="*/ 400836 w 445175"/>
                <a:gd name="connsiteY13" fmla="*/ 251134 h 319728"/>
                <a:gd name="connsiteX14" fmla="*/ 445175 w 445175"/>
                <a:gd name="connsiteY14" fmla="*/ 277826 h 319728"/>
                <a:gd name="connsiteX0" fmla="*/ 0 w 445175"/>
                <a:gd name="connsiteY0" fmla="*/ 170374 h 319462"/>
                <a:gd name="connsiteX1" fmla="*/ 25758 w 445175"/>
                <a:gd name="connsiteY1" fmla="*/ 35146 h 319462"/>
                <a:gd name="connsiteX2" fmla="*/ 82134 w 445175"/>
                <a:gd name="connsiteY2" fmla="*/ 5015 h 319462"/>
                <a:gd name="connsiteX3" fmla="*/ 106021 w 445175"/>
                <a:gd name="connsiteY3" fmla="*/ 118297 h 319462"/>
                <a:gd name="connsiteX4" fmla="*/ 104857 w 445175"/>
                <a:gd name="connsiteY4" fmla="*/ 317910 h 319462"/>
                <a:gd name="connsiteX5" fmla="*/ 127868 w 445175"/>
                <a:gd name="connsiteY5" fmla="*/ 189131 h 319462"/>
                <a:gd name="connsiteX6" fmla="*/ 145116 w 445175"/>
                <a:gd name="connsiteY6" fmla="*/ 89881 h 319462"/>
                <a:gd name="connsiteX7" fmla="*/ 173550 w 445175"/>
                <a:gd name="connsiteY7" fmla="*/ 281672 h 319462"/>
                <a:gd name="connsiteX8" fmla="*/ 201544 w 445175"/>
                <a:gd name="connsiteY8" fmla="*/ 312269 h 319462"/>
                <a:gd name="connsiteX9" fmla="*/ 253017 w 445175"/>
                <a:gd name="connsiteY9" fmla="*/ 189277 h 319462"/>
                <a:gd name="connsiteX10" fmla="*/ 287624 w 445175"/>
                <a:gd name="connsiteY10" fmla="*/ 307940 h 319462"/>
                <a:gd name="connsiteX11" fmla="*/ 325908 w 445175"/>
                <a:gd name="connsiteY11" fmla="*/ 216801 h 319462"/>
                <a:gd name="connsiteX12" fmla="*/ 363888 w 445175"/>
                <a:gd name="connsiteY12" fmla="*/ 286751 h 319462"/>
                <a:gd name="connsiteX13" fmla="*/ 400836 w 445175"/>
                <a:gd name="connsiteY13" fmla="*/ 250868 h 319462"/>
                <a:gd name="connsiteX14" fmla="*/ 445175 w 445175"/>
                <a:gd name="connsiteY14" fmla="*/ 277560 h 319462"/>
                <a:gd name="connsiteX0" fmla="*/ 0 w 445175"/>
                <a:gd name="connsiteY0" fmla="*/ 170374 h 319462"/>
                <a:gd name="connsiteX1" fmla="*/ 25758 w 445175"/>
                <a:gd name="connsiteY1" fmla="*/ 35146 h 319462"/>
                <a:gd name="connsiteX2" fmla="*/ 82134 w 445175"/>
                <a:gd name="connsiteY2" fmla="*/ 5015 h 319462"/>
                <a:gd name="connsiteX3" fmla="*/ 106021 w 445175"/>
                <a:gd name="connsiteY3" fmla="*/ 118297 h 319462"/>
                <a:gd name="connsiteX4" fmla="*/ 104857 w 445175"/>
                <a:gd name="connsiteY4" fmla="*/ 317910 h 319462"/>
                <a:gd name="connsiteX5" fmla="*/ 127868 w 445175"/>
                <a:gd name="connsiteY5" fmla="*/ 189131 h 319462"/>
                <a:gd name="connsiteX6" fmla="*/ 145116 w 445175"/>
                <a:gd name="connsiteY6" fmla="*/ 89881 h 319462"/>
                <a:gd name="connsiteX7" fmla="*/ 173550 w 445175"/>
                <a:gd name="connsiteY7" fmla="*/ 281672 h 319462"/>
                <a:gd name="connsiteX8" fmla="*/ 218564 w 445175"/>
                <a:gd name="connsiteY8" fmla="*/ 312269 h 319462"/>
                <a:gd name="connsiteX9" fmla="*/ 253017 w 445175"/>
                <a:gd name="connsiteY9" fmla="*/ 189277 h 319462"/>
                <a:gd name="connsiteX10" fmla="*/ 287624 w 445175"/>
                <a:gd name="connsiteY10" fmla="*/ 307940 h 319462"/>
                <a:gd name="connsiteX11" fmla="*/ 325908 w 445175"/>
                <a:gd name="connsiteY11" fmla="*/ 216801 h 319462"/>
                <a:gd name="connsiteX12" fmla="*/ 363888 w 445175"/>
                <a:gd name="connsiteY12" fmla="*/ 286751 h 319462"/>
                <a:gd name="connsiteX13" fmla="*/ 400836 w 445175"/>
                <a:gd name="connsiteY13" fmla="*/ 250868 h 319462"/>
                <a:gd name="connsiteX14" fmla="*/ 445175 w 445175"/>
                <a:gd name="connsiteY14" fmla="*/ 277560 h 319462"/>
                <a:gd name="connsiteX0" fmla="*/ 0 w 445175"/>
                <a:gd name="connsiteY0" fmla="*/ 170374 h 322075"/>
                <a:gd name="connsiteX1" fmla="*/ 25758 w 445175"/>
                <a:gd name="connsiteY1" fmla="*/ 35146 h 322075"/>
                <a:gd name="connsiteX2" fmla="*/ 82134 w 445175"/>
                <a:gd name="connsiteY2" fmla="*/ 5015 h 322075"/>
                <a:gd name="connsiteX3" fmla="*/ 106021 w 445175"/>
                <a:gd name="connsiteY3" fmla="*/ 118297 h 322075"/>
                <a:gd name="connsiteX4" fmla="*/ 104857 w 445175"/>
                <a:gd name="connsiteY4" fmla="*/ 317910 h 322075"/>
                <a:gd name="connsiteX5" fmla="*/ 127868 w 445175"/>
                <a:gd name="connsiteY5" fmla="*/ 189131 h 322075"/>
                <a:gd name="connsiteX6" fmla="*/ 145116 w 445175"/>
                <a:gd name="connsiteY6" fmla="*/ 89881 h 322075"/>
                <a:gd name="connsiteX7" fmla="*/ 199079 w 445175"/>
                <a:gd name="connsiteY7" fmla="*/ 289235 h 322075"/>
                <a:gd name="connsiteX8" fmla="*/ 218564 w 445175"/>
                <a:gd name="connsiteY8" fmla="*/ 312269 h 322075"/>
                <a:gd name="connsiteX9" fmla="*/ 253017 w 445175"/>
                <a:gd name="connsiteY9" fmla="*/ 189277 h 322075"/>
                <a:gd name="connsiteX10" fmla="*/ 287624 w 445175"/>
                <a:gd name="connsiteY10" fmla="*/ 307940 h 322075"/>
                <a:gd name="connsiteX11" fmla="*/ 325908 w 445175"/>
                <a:gd name="connsiteY11" fmla="*/ 216801 h 322075"/>
                <a:gd name="connsiteX12" fmla="*/ 363888 w 445175"/>
                <a:gd name="connsiteY12" fmla="*/ 286751 h 322075"/>
                <a:gd name="connsiteX13" fmla="*/ 400836 w 445175"/>
                <a:gd name="connsiteY13" fmla="*/ 250868 h 322075"/>
                <a:gd name="connsiteX14" fmla="*/ 445175 w 445175"/>
                <a:gd name="connsiteY14" fmla="*/ 277560 h 322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22075">
                  <a:moveTo>
                    <a:pt x="0" y="170374"/>
                  </a:moveTo>
                  <a:cubicBezTo>
                    <a:pt x="9391" y="122078"/>
                    <a:pt x="12069" y="62706"/>
                    <a:pt x="25758" y="35146"/>
                  </a:cubicBezTo>
                  <a:cubicBezTo>
                    <a:pt x="39447" y="7586"/>
                    <a:pt x="68757" y="-8843"/>
                    <a:pt x="82134" y="5015"/>
                  </a:cubicBezTo>
                  <a:cubicBezTo>
                    <a:pt x="95511" y="18873"/>
                    <a:pt x="102234" y="66148"/>
                    <a:pt x="106021" y="118297"/>
                  </a:cubicBezTo>
                  <a:cubicBezTo>
                    <a:pt x="109808" y="170446"/>
                    <a:pt x="101216" y="306104"/>
                    <a:pt x="104857" y="317910"/>
                  </a:cubicBezTo>
                  <a:cubicBezTo>
                    <a:pt x="108498" y="329716"/>
                    <a:pt x="121158" y="227136"/>
                    <a:pt x="127868" y="189131"/>
                  </a:cubicBezTo>
                  <a:cubicBezTo>
                    <a:pt x="134578" y="151126"/>
                    <a:pt x="133248" y="73197"/>
                    <a:pt x="145116" y="89881"/>
                  </a:cubicBezTo>
                  <a:cubicBezTo>
                    <a:pt x="156985" y="106565"/>
                    <a:pt x="186838" y="252170"/>
                    <a:pt x="199079" y="289235"/>
                  </a:cubicBezTo>
                  <a:cubicBezTo>
                    <a:pt x="211320" y="326300"/>
                    <a:pt x="209574" y="328929"/>
                    <a:pt x="218564" y="312269"/>
                  </a:cubicBezTo>
                  <a:cubicBezTo>
                    <a:pt x="227554" y="295609"/>
                    <a:pt x="241507" y="189998"/>
                    <a:pt x="253017" y="189277"/>
                  </a:cubicBezTo>
                  <a:cubicBezTo>
                    <a:pt x="264527" y="188556"/>
                    <a:pt x="275475" y="303353"/>
                    <a:pt x="287624" y="307940"/>
                  </a:cubicBezTo>
                  <a:cubicBezTo>
                    <a:pt x="299773" y="312527"/>
                    <a:pt x="313197" y="220332"/>
                    <a:pt x="325908" y="216801"/>
                  </a:cubicBezTo>
                  <a:cubicBezTo>
                    <a:pt x="338619" y="213270"/>
                    <a:pt x="351400" y="281073"/>
                    <a:pt x="363888" y="286751"/>
                  </a:cubicBezTo>
                  <a:cubicBezTo>
                    <a:pt x="376376" y="292429"/>
                    <a:pt x="377225" y="253551"/>
                    <a:pt x="400836" y="250868"/>
                  </a:cubicBezTo>
                  <a:cubicBezTo>
                    <a:pt x="421499" y="259246"/>
                    <a:pt x="432296" y="278097"/>
                    <a:pt x="445175" y="27756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09960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1461F655-54A0-6D46-9EEE-F9BA4EABB2AB}"/>
              </a:ext>
            </a:extLst>
          </p:cNvPr>
          <p:cNvSpPr txBox="1"/>
          <p:nvPr/>
        </p:nvSpPr>
        <p:spPr>
          <a:xfrm>
            <a:off x="687548" y="4370223"/>
            <a:ext cx="108186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Reliability requirements                            define conflicting objectives: stability, settling time, control effort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Epistemic uncertainty make probabilistic metrics vary in a range</a:t>
            </a:r>
          </a:p>
          <a:p>
            <a:pPr marL="914400" lvl="1" indent="-457200">
              <a:buSzPct val="75000"/>
              <a:buFont typeface="Wingdings" pitchFamily="2" charset="2"/>
              <a:buChar char="Ø"/>
            </a:pPr>
            <a:endParaRPr lang="en-US" sz="2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F23B825-2664-AD46-ABB8-556CB9E00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5" y="10415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Design Optimization Framework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73DC72-A6CE-DF4B-A1EB-53D14BFE0571}"/>
              </a:ext>
            </a:extLst>
          </p:cNvPr>
          <p:cNvSpPr/>
          <p:nvPr/>
        </p:nvSpPr>
        <p:spPr>
          <a:xfrm>
            <a:off x="6421120" y="2390616"/>
            <a:ext cx="976588" cy="4775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BE6921-A2D2-3042-8A7A-7518881D0690}"/>
              </a:ext>
            </a:extLst>
          </p:cNvPr>
          <p:cNvSpPr txBox="1"/>
          <p:nvPr/>
        </p:nvSpPr>
        <p:spPr>
          <a:xfrm>
            <a:off x="6545915" y="2455428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P</a:t>
            </a:r>
            <a:r>
              <a:rPr lang="en-US" dirty="0"/>
              <a:t>(</a:t>
            </a:r>
            <a:r>
              <a:rPr lang="en-US" i="1" dirty="0" err="1">
                <a:solidFill>
                  <a:srgbClr val="FF0000"/>
                </a:solidFill>
              </a:rPr>
              <a:t>a</a:t>
            </a:r>
            <a:r>
              <a:rPr lang="en-US" dirty="0" err="1"/>
              <a:t>,</a:t>
            </a:r>
            <a:r>
              <a:rPr lang="en-US" i="1" dirty="0" err="1">
                <a:solidFill>
                  <a:srgbClr val="FF0000"/>
                </a:solidFill>
              </a:rPr>
              <a:t>e</a:t>
            </a:r>
            <a:r>
              <a:rPr lang="en-US" dirty="0"/>
              <a:t>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0A2EEA-99EC-D948-831F-413C34FC386D}"/>
              </a:ext>
            </a:extLst>
          </p:cNvPr>
          <p:cNvSpPr/>
          <p:nvPr/>
        </p:nvSpPr>
        <p:spPr>
          <a:xfrm>
            <a:off x="4434387" y="2397481"/>
            <a:ext cx="833120" cy="4775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7E9DB7A-D3DB-D543-986C-ED1335C23A79}"/>
                  </a:ext>
                </a:extLst>
              </p:cNvPr>
              <p:cNvSpPr txBox="1"/>
              <p:nvPr/>
            </p:nvSpPr>
            <p:spPr>
              <a:xfrm>
                <a:off x="4568449" y="2451297"/>
                <a:ext cx="5825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C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7E9DB7A-D3DB-D543-986C-ED1335C23A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8449" y="2451297"/>
                <a:ext cx="582532" cy="369332"/>
              </a:xfrm>
              <a:prstGeom prst="rect">
                <a:avLst/>
              </a:prstGeom>
              <a:blipFill>
                <a:blip r:embed="rId3"/>
                <a:stretch>
                  <a:fillRect l="-10870" t="-3333" r="-4348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DE6C67B-A5FB-7C42-91EF-B5FB2F5AD07F}"/>
              </a:ext>
            </a:extLst>
          </p:cNvPr>
          <p:cNvCxnSpPr>
            <a:cxnSpLocks/>
            <a:endCxn id="11" idx="1"/>
          </p:cNvCxnSpPr>
          <p:nvPr/>
        </p:nvCxnSpPr>
        <p:spPr>
          <a:xfrm flipV="1">
            <a:off x="5266592" y="2629376"/>
            <a:ext cx="1154528" cy="686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DC8AE70-1219-4A47-A8D0-39D750B1EE97}"/>
              </a:ext>
            </a:extLst>
          </p:cNvPr>
          <p:cNvCxnSpPr>
            <a:cxnSpLocks/>
          </p:cNvCxnSpPr>
          <p:nvPr/>
        </p:nvCxnSpPr>
        <p:spPr>
          <a:xfrm flipV="1">
            <a:off x="7397708" y="2641100"/>
            <a:ext cx="1463040" cy="123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21">
            <a:extLst>
              <a:ext uri="{FF2B5EF4-FFF2-40B4-BE49-F238E27FC236}">
                <a16:creationId xmlns:a16="http://schemas.microsoft.com/office/drawing/2014/main" id="{4821BCDD-0914-3749-B16D-9470F7DE71FC}"/>
              </a:ext>
            </a:extLst>
          </p:cNvPr>
          <p:cNvSpPr/>
          <p:nvPr/>
        </p:nvSpPr>
        <p:spPr>
          <a:xfrm>
            <a:off x="3463194" y="2647656"/>
            <a:ext cx="4519832" cy="778999"/>
          </a:xfrm>
          <a:custGeom>
            <a:avLst/>
            <a:gdLst>
              <a:gd name="connsiteX0" fmla="*/ 4521200 w 4521200"/>
              <a:gd name="connsiteY0" fmla="*/ 0 h 904240"/>
              <a:gd name="connsiteX1" fmla="*/ 4521200 w 4521200"/>
              <a:gd name="connsiteY1" fmla="*/ 853440 h 904240"/>
              <a:gd name="connsiteX2" fmla="*/ 0 w 4521200"/>
              <a:gd name="connsiteY2" fmla="*/ 904240 h 904240"/>
              <a:gd name="connsiteX3" fmla="*/ 0 w 4521200"/>
              <a:gd name="connsiteY3" fmla="*/ 213360 h 904240"/>
              <a:gd name="connsiteX0" fmla="*/ 4521200 w 4521200"/>
              <a:gd name="connsiteY0" fmla="*/ 0 h 904240"/>
              <a:gd name="connsiteX1" fmla="*/ 4511040 w 4521200"/>
              <a:gd name="connsiteY1" fmla="*/ 812800 h 904240"/>
              <a:gd name="connsiteX2" fmla="*/ 0 w 4521200"/>
              <a:gd name="connsiteY2" fmla="*/ 904240 h 904240"/>
              <a:gd name="connsiteX3" fmla="*/ 0 w 4521200"/>
              <a:gd name="connsiteY3" fmla="*/ 213360 h 904240"/>
              <a:gd name="connsiteX0" fmla="*/ 4521200 w 4521200"/>
              <a:gd name="connsiteY0" fmla="*/ 0 h 822960"/>
              <a:gd name="connsiteX1" fmla="*/ 4511040 w 4521200"/>
              <a:gd name="connsiteY1" fmla="*/ 812800 h 822960"/>
              <a:gd name="connsiteX2" fmla="*/ 10160 w 4521200"/>
              <a:gd name="connsiteY2" fmla="*/ 822960 h 822960"/>
              <a:gd name="connsiteX3" fmla="*/ 0 w 4521200"/>
              <a:gd name="connsiteY3" fmla="*/ 213360 h 822960"/>
              <a:gd name="connsiteX0" fmla="*/ 4521200 w 4521200"/>
              <a:gd name="connsiteY0" fmla="*/ 0 h 822960"/>
              <a:gd name="connsiteX1" fmla="*/ 4511040 w 4521200"/>
              <a:gd name="connsiteY1" fmla="*/ 812800 h 822960"/>
              <a:gd name="connsiteX2" fmla="*/ 10160 w 4521200"/>
              <a:gd name="connsiteY2" fmla="*/ 822960 h 822960"/>
              <a:gd name="connsiteX3" fmla="*/ 0 w 4521200"/>
              <a:gd name="connsiteY3" fmla="*/ 132080 h 822960"/>
              <a:gd name="connsiteX0" fmla="*/ 4511040 w 4511040"/>
              <a:gd name="connsiteY0" fmla="*/ 0 h 822960"/>
              <a:gd name="connsiteX1" fmla="*/ 4500880 w 4511040"/>
              <a:gd name="connsiteY1" fmla="*/ 812800 h 822960"/>
              <a:gd name="connsiteX2" fmla="*/ 0 w 4511040"/>
              <a:gd name="connsiteY2" fmla="*/ 822960 h 822960"/>
              <a:gd name="connsiteX3" fmla="*/ 0 w 4511040"/>
              <a:gd name="connsiteY3" fmla="*/ 213360 h 822960"/>
              <a:gd name="connsiteX0" fmla="*/ 4511040 w 4511040"/>
              <a:gd name="connsiteY0" fmla="*/ 0 h 822960"/>
              <a:gd name="connsiteX1" fmla="*/ 4500880 w 4511040"/>
              <a:gd name="connsiteY1" fmla="*/ 812800 h 822960"/>
              <a:gd name="connsiteX2" fmla="*/ 0 w 4511040"/>
              <a:gd name="connsiteY2" fmla="*/ 822960 h 822960"/>
              <a:gd name="connsiteX3" fmla="*/ 10160 w 4511040"/>
              <a:gd name="connsiteY3" fmla="*/ 121920 h 822960"/>
              <a:gd name="connsiteX0" fmla="*/ 4519832 w 4519832"/>
              <a:gd name="connsiteY0" fmla="*/ 0 h 849337"/>
              <a:gd name="connsiteX1" fmla="*/ 4509672 w 4519832"/>
              <a:gd name="connsiteY1" fmla="*/ 812800 h 849337"/>
              <a:gd name="connsiteX2" fmla="*/ 0 w 4519832"/>
              <a:gd name="connsiteY2" fmla="*/ 849337 h 849337"/>
              <a:gd name="connsiteX3" fmla="*/ 18952 w 4519832"/>
              <a:gd name="connsiteY3" fmla="*/ 121920 h 849337"/>
              <a:gd name="connsiteX0" fmla="*/ 4519832 w 4519832"/>
              <a:gd name="connsiteY0" fmla="*/ 0 h 883139"/>
              <a:gd name="connsiteX1" fmla="*/ 4500880 w 4519832"/>
              <a:gd name="connsiteY1" fmla="*/ 883139 h 883139"/>
              <a:gd name="connsiteX2" fmla="*/ 0 w 4519832"/>
              <a:gd name="connsiteY2" fmla="*/ 849337 h 883139"/>
              <a:gd name="connsiteX3" fmla="*/ 18952 w 4519832"/>
              <a:gd name="connsiteY3" fmla="*/ 121920 h 883139"/>
              <a:gd name="connsiteX0" fmla="*/ 4519832 w 4527257"/>
              <a:gd name="connsiteY0" fmla="*/ 0 h 849337"/>
              <a:gd name="connsiteX1" fmla="*/ 4527257 w 4527257"/>
              <a:gd name="connsiteY1" fmla="*/ 821593 h 849337"/>
              <a:gd name="connsiteX2" fmla="*/ 0 w 4527257"/>
              <a:gd name="connsiteY2" fmla="*/ 849337 h 849337"/>
              <a:gd name="connsiteX3" fmla="*/ 18952 w 4527257"/>
              <a:gd name="connsiteY3" fmla="*/ 121920 h 849337"/>
              <a:gd name="connsiteX0" fmla="*/ 4519832 w 4536050"/>
              <a:gd name="connsiteY0" fmla="*/ 0 h 849337"/>
              <a:gd name="connsiteX1" fmla="*/ 4536050 w 4536050"/>
              <a:gd name="connsiteY1" fmla="*/ 786424 h 849337"/>
              <a:gd name="connsiteX2" fmla="*/ 0 w 4536050"/>
              <a:gd name="connsiteY2" fmla="*/ 849337 h 849337"/>
              <a:gd name="connsiteX3" fmla="*/ 18952 w 4536050"/>
              <a:gd name="connsiteY3" fmla="*/ 121920 h 849337"/>
              <a:gd name="connsiteX0" fmla="*/ 4519832 w 4536050"/>
              <a:gd name="connsiteY0" fmla="*/ 0 h 786424"/>
              <a:gd name="connsiteX1" fmla="*/ 4536050 w 4536050"/>
              <a:gd name="connsiteY1" fmla="*/ 786424 h 786424"/>
              <a:gd name="connsiteX2" fmla="*/ 0 w 4536050"/>
              <a:gd name="connsiteY2" fmla="*/ 761414 h 786424"/>
              <a:gd name="connsiteX3" fmla="*/ 18952 w 4536050"/>
              <a:gd name="connsiteY3" fmla="*/ 121920 h 786424"/>
              <a:gd name="connsiteX0" fmla="*/ 4500880 w 4517098"/>
              <a:gd name="connsiteY0" fmla="*/ 0 h 796583"/>
              <a:gd name="connsiteX1" fmla="*/ 4517098 w 4517098"/>
              <a:gd name="connsiteY1" fmla="*/ 786424 h 796583"/>
              <a:gd name="connsiteX2" fmla="*/ 16217 w 4517098"/>
              <a:gd name="connsiteY2" fmla="*/ 796583 h 796583"/>
              <a:gd name="connsiteX3" fmla="*/ 0 w 4517098"/>
              <a:gd name="connsiteY3" fmla="*/ 121920 h 796583"/>
              <a:gd name="connsiteX0" fmla="*/ 4511040 w 4527258"/>
              <a:gd name="connsiteY0" fmla="*/ 0 h 822960"/>
              <a:gd name="connsiteX1" fmla="*/ 4527258 w 4527258"/>
              <a:gd name="connsiteY1" fmla="*/ 786424 h 822960"/>
              <a:gd name="connsiteX2" fmla="*/ 0 w 4527258"/>
              <a:gd name="connsiteY2" fmla="*/ 822960 h 822960"/>
              <a:gd name="connsiteX3" fmla="*/ 10160 w 4527258"/>
              <a:gd name="connsiteY3" fmla="*/ 121920 h 822960"/>
              <a:gd name="connsiteX0" fmla="*/ 4519832 w 4536050"/>
              <a:gd name="connsiteY0" fmla="*/ 0 h 787791"/>
              <a:gd name="connsiteX1" fmla="*/ 4536050 w 4536050"/>
              <a:gd name="connsiteY1" fmla="*/ 786424 h 787791"/>
              <a:gd name="connsiteX2" fmla="*/ 0 w 4536050"/>
              <a:gd name="connsiteY2" fmla="*/ 787791 h 787791"/>
              <a:gd name="connsiteX3" fmla="*/ 18952 w 4536050"/>
              <a:gd name="connsiteY3" fmla="*/ 121920 h 787791"/>
              <a:gd name="connsiteX0" fmla="*/ 4546209 w 4546209"/>
              <a:gd name="connsiteY0" fmla="*/ 0 h 770207"/>
              <a:gd name="connsiteX1" fmla="*/ 4536050 w 4546209"/>
              <a:gd name="connsiteY1" fmla="*/ 768840 h 770207"/>
              <a:gd name="connsiteX2" fmla="*/ 0 w 4546209"/>
              <a:gd name="connsiteY2" fmla="*/ 770207 h 770207"/>
              <a:gd name="connsiteX3" fmla="*/ 18952 w 4546209"/>
              <a:gd name="connsiteY3" fmla="*/ 104336 h 770207"/>
              <a:gd name="connsiteX0" fmla="*/ 4537417 w 4537417"/>
              <a:gd name="connsiteY0" fmla="*/ 0 h 761415"/>
              <a:gd name="connsiteX1" fmla="*/ 4536050 w 4537417"/>
              <a:gd name="connsiteY1" fmla="*/ 760048 h 761415"/>
              <a:gd name="connsiteX2" fmla="*/ 0 w 4537417"/>
              <a:gd name="connsiteY2" fmla="*/ 761415 h 761415"/>
              <a:gd name="connsiteX3" fmla="*/ 18952 w 4537417"/>
              <a:gd name="connsiteY3" fmla="*/ 95544 h 761415"/>
              <a:gd name="connsiteX0" fmla="*/ 4518465 w 4518465"/>
              <a:gd name="connsiteY0" fmla="*/ 0 h 778999"/>
              <a:gd name="connsiteX1" fmla="*/ 4517098 w 4518465"/>
              <a:gd name="connsiteY1" fmla="*/ 760048 h 778999"/>
              <a:gd name="connsiteX2" fmla="*/ 16217 w 4518465"/>
              <a:gd name="connsiteY2" fmla="*/ 778999 h 778999"/>
              <a:gd name="connsiteX3" fmla="*/ 0 w 4518465"/>
              <a:gd name="connsiteY3" fmla="*/ 95544 h 778999"/>
              <a:gd name="connsiteX0" fmla="*/ 4519832 w 4519832"/>
              <a:gd name="connsiteY0" fmla="*/ 0 h 778999"/>
              <a:gd name="connsiteX1" fmla="*/ 4518465 w 4519832"/>
              <a:gd name="connsiteY1" fmla="*/ 760048 h 778999"/>
              <a:gd name="connsiteX2" fmla="*/ 0 w 4519832"/>
              <a:gd name="connsiteY2" fmla="*/ 778999 h 778999"/>
              <a:gd name="connsiteX3" fmla="*/ 1367 w 4519832"/>
              <a:gd name="connsiteY3" fmla="*/ 95544 h 778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9832" h="778999">
                <a:moveTo>
                  <a:pt x="4519832" y="0"/>
                </a:moveTo>
                <a:cubicBezTo>
                  <a:pt x="4519376" y="253349"/>
                  <a:pt x="4518921" y="506699"/>
                  <a:pt x="4518465" y="760048"/>
                </a:cubicBezTo>
                <a:lnTo>
                  <a:pt x="0" y="778999"/>
                </a:lnTo>
                <a:cubicBezTo>
                  <a:pt x="456" y="551181"/>
                  <a:pt x="911" y="323362"/>
                  <a:pt x="1367" y="95544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3B07B1A-3A3B-1944-A182-00E6114F9E96}"/>
              </a:ext>
            </a:extLst>
          </p:cNvPr>
          <p:cNvCxnSpPr>
            <a:cxnSpLocks/>
          </p:cNvCxnSpPr>
          <p:nvPr/>
        </p:nvCxnSpPr>
        <p:spPr>
          <a:xfrm>
            <a:off x="2569252" y="2641322"/>
            <a:ext cx="76200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E2523F6B-F525-A44F-841C-0717CD6CEA86}"/>
              </a:ext>
            </a:extLst>
          </p:cNvPr>
          <p:cNvSpPr/>
          <p:nvPr/>
        </p:nvSpPr>
        <p:spPr>
          <a:xfrm>
            <a:off x="3340298" y="2524408"/>
            <a:ext cx="239373" cy="224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89A3979-70C4-054A-9FA9-DFDD7202E3D6}"/>
              </a:ext>
            </a:extLst>
          </p:cNvPr>
          <p:cNvCxnSpPr>
            <a:cxnSpLocks/>
            <a:endCxn id="15" idx="1"/>
          </p:cNvCxnSpPr>
          <p:nvPr/>
        </p:nvCxnSpPr>
        <p:spPr>
          <a:xfrm>
            <a:off x="3579671" y="2636241"/>
            <a:ext cx="85471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9A92EC57-601E-554F-B1B1-50D178D6A5A9}"/>
              </a:ext>
            </a:extLst>
          </p:cNvPr>
          <p:cNvSpPr txBox="1"/>
          <p:nvPr/>
        </p:nvSpPr>
        <p:spPr>
          <a:xfrm>
            <a:off x="3267938" y="2497742"/>
            <a:ext cx="347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+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B1FC362-94E7-CA4F-8A65-1BF69D5682FC}"/>
              </a:ext>
            </a:extLst>
          </p:cNvPr>
          <p:cNvSpPr txBox="1"/>
          <p:nvPr/>
        </p:nvSpPr>
        <p:spPr>
          <a:xfrm>
            <a:off x="3349240" y="2562365"/>
            <a:ext cx="347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-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5C80F5B-7447-7945-9C04-220321E7C50F}"/>
              </a:ext>
            </a:extLst>
          </p:cNvPr>
          <p:cNvCxnSpPr>
            <a:cxnSpLocks/>
          </p:cNvCxnSpPr>
          <p:nvPr/>
        </p:nvCxnSpPr>
        <p:spPr>
          <a:xfrm>
            <a:off x="6903455" y="1900479"/>
            <a:ext cx="0" cy="49013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68CC8F42-8527-C94F-B99B-69C31F14C406}"/>
              </a:ext>
            </a:extLst>
          </p:cNvPr>
          <p:cNvSpPr txBox="1"/>
          <p:nvPr/>
        </p:nvSpPr>
        <p:spPr>
          <a:xfrm>
            <a:off x="6605066" y="194529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d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B842043-F77D-CC45-AC26-E0B67A2525B4}"/>
              </a:ext>
            </a:extLst>
          </p:cNvPr>
          <p:cNvSpPr txBox="1"/>
          <p:nvPr/>
        </p:nvSpPr>
        <p:spPr>
          <a:xfrm>
            <a:off x="2785970" y="2251798"/>
            <a:ext cx="263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</a:t>
            </a: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91DC9A87-B904-FA48-BCF4-9EB851E6D165}"/>
              </a:ext>
            </a:extLst>
          </p:cNvPr>
          <p:cNvSpPr/>
          <p:nvPr/>
        </p:nvSpPr>
        <p:spPr>
          <a:xfrm>
            <a:off x="7889025" y="1887838"/>
            <a:ext cx="550258" cy="356050"/>
          </a:xfrm>
          <a:custGeom>
            <a:avLst/>
            <a:gdLst>
              <a:gd name="connsiteX0" fmla="*/ 0 w 550258"/>
              <a:gd name="connsiteY0" fmla="*/ 0 h 356050"/>
              <a:gd name="connsiteX1" fmla="*/ 194209 w 550258"/>
              <a:gd name="connsiteY1" fmla="*/ 226577 h 356050"/>
              <a:gd name="connsiteX2" fmla="*/ 550258 w 550258"/>
              <a:gd name="connsiteY2" fmla="*/ 356050 h 35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0258" h="356050">
                <a:moveTo>
                  <a:pt x="0" y="0"/>
                </a:moveTo>
                <a:cubicBezTo>
                  <a:pt x="51249" y="83617"/>
                  <a:pt x="102499" y="167235"/>
                  <a:pt x="194209" y="226577"/>
                </a:cubicBezTo>
                <a:cubicBezTo>
                  <a:pt x="285919" y="285919"/>
                  <a:pt x="494963" y="356050"/>
                  <a:pt x="550258" y="356050"/>
                </a:cubicBezTo>
              </a:path>
            </a:pathLst>
          </a:custGeom>
          <a:noFill/>
          <a:ln>
            <a:solidFill>
              <a:srgbClr val="37FD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B277D860-4929-EB42-A69D-9119092D1EE4}"/>
              </a:ext>
            </a:extLst>
          </p:cNvPr>
          <p:cNvSpPr/>
          <p:nvPr/>
        </p:nvSpPr>
        <p:spPr>
          <a:xfrm flipV="1">
            <a:off x="7882017" y="2315715"/>
            <a:ext cx="550258" cy="192864"/>
          </a:xfrm>
          <a:custGeom>
            <a:avLst/>
            <a:gdLst>
              <a:gd name="connsiteX0" fmla="*/ 0 w 550258"/>
              <a:gd name="connsiteY0" fmla="*/ 0 h 356050"/>
              <a:gd name="connsiteX1" fmla="*/ 194209 w 550258"/>
              <a:gd name="connsiteY1" fmla="*/ 226577 h 356050"/>
              <a:gd name="connsiteX2" fmla="*/ 550258 w 550258"/>
              <a:gd name="connsiteY2" fmla="*/ 356050 h 35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0258" h="356050">
                <a:moveTo>
                  <a:pt x="0" y="0"/>
                </a:moveTo>
                <a:cubicBezTo>
                  <a:pt x="51249" y="83617"/>
                  <a:pt x="102499" y="167235"/>
                  <a:pt x="194209" y="226577"/>
                </a:cubicBezTo>
                <a:cubicBezTo>
                  <a:pt x="285919" y="285919"/>
                  <a:pt x="494963" y="356050"/>
                  <a:pt x="550258" y="356050"/>
                </a:cubicBezTo>
              </a:path>
            </a:pathLst>
          </a:custGeom>
          <a:noFill/>
          <a:ln>
            <a:solidFill>
              <a:srgbClr val="37FD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2761FF8-391E-B74C-B6CD-B2D8FA03E608}"/>
              </a:ext>
            </a:extLst>
          </p:cNvPr>
          <p:cNvCxnSpPr>
            <a:cxnSpLocks/>
          </p:cNvCxnSpPr>
          <p:nvPr/>
        </p:nvCxnSpPr>
        <p:spPr>
          <a:xfrm>
            <a:off x="5484957" y="2062462"/>
            <a:ext cx="611043" cy="0"/>
          </a:xfrm>
          <a:prstGeom prst="line">
            <a:avLst/>
          </a:prstGeom>
          <a:ln w="12700">
            <a:solidFill>
              <a:srgbClr val="37FD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59318F6-4180-2F4E-9E04-F951976F9995}"/>
              </a:ext>
            </a:extLst>
          </p:cNvPr>
          <p:cNvCxnSpPr>
            <a:cxnSpLocks/>
          </p:cNvCxnSpPr>
          <p:nvPr/>
        </p:nvCxnSpPr>
        <p:spPr>
          <a:xfrm>
            <a:off x="5495238" y="2412759"/>
            <a:ext cx="611043" cy="0"/>
          </a:xfrm>
          <a:prstGeom prst="line">
            <a:avLst/>
          </a:prstGeom>
          <a:ln w="12700">
            <a:solidFill>
              <a:srgbClr val="37FD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71B72F1-42CF-054B-9E79-5878600EA85A}"/>
              </a:ext>
            </a:extLst>
          </p:cNvPr>
          <p:cNvGrpSpPr/>
          <p:nvPr/>
        </p:nvGrpSpPr>
        <p:grpSpPr>
          <a:xfrm>
            <a:off x="5197988" y="1615773"/>
            <a:ext cx="1084967" cy="835524"/>
            <a:chOff x="5197988" y="1615773"/>
            <a:chExt cx="1084967" cy="835524"/>
          </a:xfrm>
        </p:grpSpPr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76BDD791-DAE5-824E-9A7E-2EDEB59BFDAF}"/>
                </a:ext>
              </a:extLst>
            </p:cNvPr>
            <p:cNvCxnSpPr>
              <a:cxnSpLocks/>
            </p:cNvCxnSpPr>
            <p:nvPr/>
          </p:nvCxnSpPr>
          <p:spPr>
            <a:xfrm>
              <a:off x="5381746" y="2261485"/>
              <a:ext cx="799873" cy="2918"/>
            </a:xfrm>
            <a:prstGeom prst="straightConnector1">
              <a:avLst/>
            </a:prstGeom>
            <a:ln>
              <a:headEnd type="none" w="sm" len="med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8AF619C8-BB0F-2E49-8FFC-0695650EF8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95238" y="1757995"/>
              <a:ext cx="0" cy="693302"/>
            </a:xfrm>
            <a:prstGeom prst="straightConnector1">
              <a:avLst/>
            </a:prstGeom>
            <a:ln>
              <a:headEnd w="sm" len="sm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17843449-1BCC-3245-8557-42771C856317}"/>
                </a:ext>
              </a:extLst>
            </p:cNvPr>
            <p:cNvSpPr/>
            <p:nvPr/>
          </p:nvSpPr>
          <p:spPr>
            <a:xfrm flipV="1">
              <a:off x="5496007" y="2008841"/>
              <a:ext cx="556747" cy="338176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73A3F44-54A6-7842-8FAE-7CEA241775EF}"/>
                </a:ext>
              </a:extLst>
            </p:cNvPr>
            <p:cNvSpPr txBox="1"/>
            <p:nvPr/>
          </p:nvSpPr>
          <p:spPr>
            <a:xfrm>
              <a:off x="6157386" y="2122575"/>
              <a:ext cx="12556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t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B173D40-736A-EB48-BE75-D429C20D96F9}"/>
                </a:ext>
              </a:extLst>
            </p:cNvPr>
            <p:cNvSpPr txBox="1"/>
            <p:nvPr/>
          </p:nvSpPr>
          <p:spPr>
            <a:xfrm>
              <a:off x="5197988" y="1615773"/>
              <a:ext cx="4832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z</a:t>
              </a:r>
              <a:r>
                <a:rPr lang="en-US" sz="1400" i="1" baseline="-25000" dirty="0"/>
                <a:t>2</a:t>
              </a:r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EDD23AF7-868B-534D-9BDC-71CD57D5104A}"/>
                </a:ext>
              </a:extLst>
            </p:cNvPr>
            <p:cNvSpPr/>
            <p:nvPr/>
          </p:nvSpPr>
          <p:spPr>
            <a:xfrm flipV="1">
              <a:off x="5496007" y="2065771"/>
              <a:ext cx="556747" cy="240073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DD06D2BA-21EA-2E4F-8B7D-CD98EC1A1157}"/>
                </a:ext>
              </a:extLst>
            </p:cNvPr>
            <p:cNvSpPr/>
            <p:nvPr/>
          </p:nvSpPr>
          <p:spPr>
            <a:xfrm flipV="1">
              <a:off x="5498318" y="1961336"/>
              <a:ext cx="556747" cy="369333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584"/>
                <a:gd name="connsiteX1" fmla="*/ 25758 w 445175"/>
                <a:gd name="connsiteY1" fmla="*/ 38728 h 330584"/>
                <a:gd name="connsiteX2" fmla="*/ 56606 w 445175"/>
                <a:gd name="connsiteY2" fmla="*/ 4816 h 330584"/>
                <a:gd name="connsiteX3" fmla="*/ 80493 w 445175"/>
                <a:gd name="connsiteY3" fmla="*/ 125660 h 330584"/>
                <a:gd name="connsiteX4" fmla="*/ 104857 w 445175"/>
                <a:gd name="connsiteY4" fmla="*/ 321492 h 330584"/>
                <a:gd name="connsiteX5" fmla="*/ 144888 w 445175"/>
                <a:gd name="connsiteY5" fmla="*/ 196494 h 330584"/>
                <a:gd name="connsiteX6" fmla="*/ 155874 w 445175"/>
                <a:gd name="connsiteY6" fmla="*/ 84441 h 330584"/>
                <a:gd name="connsiteX7" fmla="*/ 199079 w 445175"/>
                <a:gd name="connsiteY7" fmla="*/ 289035 h 330584"/>
                <a:gd name="connsiteX8" fmla="*/ 222818 w 445175"/>
                <a:gd name="connsiteY8" fmla="*/ 323413 h 330584"/>
                <a:gd name="connsiteX9" fmla="*/ 253017 w 445175"/>
                <a:gd name="connsiteY9" fmla="*/ 192859 h 330584"/>
                <a:gd name="connsiteX10" fmla="*/ 287624 w 445175"/>
                <a:gd name="connsiteY10" fmla="*/ 311522 h 330584"/>
                <a:gd name="connsiteX11" fmla="*/ 325908 w 445175"/>
                <a:gd name="connsiteY11" fmla="*/ 220383 h 330584"/>
                <a:gd name="connsiteX12" fmla="*/ 363888 w 445175"/>
                <a:gd name="connsiteY12" fmla="*/ 290333 h 330584"/>
                <a:gd name="connsiteX13" fmla="*/ 400836 w 445175"/>
                <a:gd name="connsiteY13" fmla="*/ 254450 h 330584"/>
                <a:gd name="connsiteX14" fmla="*/ 445175 w 445175"/>
                <a:gd name="connsiteY14" fmla="*/ 281142 h 330584"/>
                <a:gd name="connsiteX0" fmla="*/ 0 w 445175"/>
                <a:gd name="connsiteY0" fmla="*/ 173956 h 330584"/>
                <a:gd name="connsiteX1" fmla="*/ 25758 w 445175"/>
                <a:gd name="connsiteY1" fmla="*/ 38728 h 330584"/>
                <a:gd name="connsiteX2" fmla="*/ 56606 w 445175"/>
                <a:gd name="connsiteY2" fmla="*/ 4816 h 330584"/>
                <a:gd name="connsiteX3" fmla="*/ 80493 w 445175"/>
                <a:gd name="connsiteY3" fmla="*/ 125660 h 330584"/>
                <a:gd name="connsiteX4" fmla="*/ 104857 w 445175"/>
                <a:gd name="connsiteY4" fmla="*/ 321492 h 330584"/>
                <a:gd name="connsiteX5" fmla="*/ 133811 w 445175"/>
                <a:gd name="connsiteY5" fmla="*/ 191982 h 330584"/>
                <a:gd name="connsiteX6" fmla="*/ 155874 w 445175"/>
                <a:gd name="connsiteY6" fmla="*/ 84441 h 330584"/>
                <a:gd name="connsiteX7" fmla="*/ 199079 w 445175"/>
                <a:gd name="connsiteY7" fmla="*/ 289035 h 330584"/>
                <a:gd name="connsiteX8" fmla="*/ 222818 w 445175"/>
                <a:gd name="connsiteY8" fmla="*/ 323413 h 330584"/>
                <a:gd name="connsiteX9" fmla="*/ 253017 w 445175"/>
                <a:gd name="connsiteY9" fmla="*/ 192859 h 330584"/>
                <a:gd name="connsiteX10" fmla="*/ 287624 w 445175"/>
                <a:gd name="connsiteY10" fmla="*/ 311522 h 330584"/>
                <a:gd name="connsiteX11" fmla="*/ 325908 w 445175"/>
                <a:gd name="connsiteY11" fmla="*/ 220383 h 330584"/>
                <a:gd name="connsiteX12" fmla="*/ 363888 w 445175"/>
                <a:gd name="connsiteY12" fmla="*/ 290333 h 330584"/>
                <a:gd name="connsiteX13" fmla="*/ 400836 w 445175"/>
                <a:gd name="connsiteY13" fmla="*/ 254450 h 330584"/>
                <a:gd name="connsiteX14" fmla="*/ 445175 w 445175"/>
                <a:gd name="connsiteY14" fmla="*/ 281142 h 330584"/>
                <a:gd name="connsiteX0" fmla="*/ 0 w 445175"/>
                <a:gd name="connsiteY0" fmla="*/ 173956 h 330584"/>
                <a:gd name="connsiteX1" fmla="*/ 25758 w 445175"/>
                <a:gd name="connsiteY1" fmla="*/ 38728 h 330584"/>
                <a:gd name="connsiteX2" fmla="*/ 56606 w 445175"/>
                <a:gd name="connsiteY2" fmla="*/ 4816 h 330584"/>
                <a:gd name="connsiteX3" fmla="*/ 80493 w 445175"/>
                <a:gd name="connsiteY3" fmla="*/ 125660 h 330584"/>
                <a:gd name="connsiteX4" fmla="*/ 86394 w 445175"/>
                <a:gd name="connsiteY4" fmla="*/ 235787 h 330584"/>
                <a:gd name="connsiteX5" fmla="*/ 133811 w 445175"/>
                <a:gd name="connsiteY5" fmla="*/ 191982 h 330584"/>
                <a:gd name="connsiteX6" fmla="*/ 155874 w 445175"/>
                <a:gd name="connsiteY6" fmla="*/ 84441 h 330584"/>
                <a:gd name="connsiteX7" fmla="*/ 199079 w 445175"/>
                <a:gd name="connsiteY7" fmla="*/ 289035 h 330584"/>
                <a:gd name="connsiteX8" fmla="*/ 222818 w 445175"/>
                <a:gd name="connsiteY8" fmla="*/ 323413 h 330584"/>
                <a:gd name="connsiteX9" fmla="*/ 253017 w 445175"/>
                <a:gd name="connsiteY9" fmla="*/ 192859 h 330584"/>
                <a:gd name="connsiteX10" fmla="*/ 287624 w 445175"/>
                <a:gd name="connsiteY10" fmla="*/ 311522 h 330584"/>
                <a:gd name="connsiteX11" fmla="*/ 325908 w 445175"/>
                <a:gd name="connsiteY11" fmla="*/ 220383 h 330584"/>
                <a:gd name="connsiteX12" fmla="*/ 363888 w 445175"/>
                <a:gd name="connsiteY12" fmla="*/ 290333 h 330584"/>
                <a:gd name="connsiteX13" fmla="*/ 400836 w 445175"/>
                <a:gd name="connsiteY13" fmla="*/ 254450 h 330584"/>
                <a:gd name="connsiteX14" fmla="*/ 445175 w 445175"/>
                <a:gd name="connsiteY14" fmla="*/ 281142 h 330584"/>
                <a:gd name="connsiteX0" fmla="*/ 0 w 445175"/>
                <a:gd name="connsiteY0" fmla="*/ 174263 h 330891"/>
                <a:gd name="connsiteX1" fmla="*/ 25758 w 445175"/>
                <a:gd name="connsiteY1" fmla="*/ 39035 h 330891"/>
                <a:gd name="connsiteX2" fmla="*/ 56606 w 445175"/>
                <a:gd name="connsiteY2" fmla="*/ 5123 h 330891"/>
                <a:gd name="connsiteX3" fmla="*/ 65722 w 445175"/>
                <a:gd name="connsiteY3" fmla="*/ 130478 h 330891"/>
                <a:gd name="connsiteX4" fmla="*/ 86394 w 445175"/>
                <a:gd name="connsiteY4" fmla="*/ 236094 h 330891"/>
                <a:gd name="connsiteX5" fmla="*/ 133811 w 445175"/>
                <a:gd name="connsiteY5" fmla="*/ 192289 h 330891"/>
                <a:gd name="connsiteX6" fmla="*/ 155874 w 445175"/>
                <a:gd name="connsiteY6" fmla="*/ 84748 h 330891"/>
                <a:gd name="connsiteX7" fmla="*/ 199079 w 445175"/>
                <a:gd name="connsiteY7" fmla="*/ 289342 h 330891"/>
                <a:gd name="connsiteX8" fmla="*/ 222818 w 445175"/>
                <a:gd name="connsiteY8" fmla="*/ 323720 h 330891"/>
                <a:gd name="connsiteX9" fmla="*/ 253017 w 445175"/>
                <a:gd name="connsiteY9" fmla="*/ 193166 h 330891"/>
                <a:gd name="connsiteX10" fmla="*/ 287624 w 445175"/>
                <a:gd name="connsiteY10" fmla="*/ 311829 h 330891"/>
                <a:gd name="connsiteX11" fmla="*/ 325908 w 445175"/>
                <a:gd name="connsiteY11" fmla="*/ 220690 h 330891"/>
                <a:gd name="connsiteX12" fmla="*/ 363888 w 445175"/>
                <a:gd name="connsiteY12" fmla="*/ 290640 h 330891"/>
                <a:gd name="connsiteX13" fmla="*/ 400836 w 445175"/>
                <a:gd name="connsiteY13" fmla="*/ 254757 h 330891"/>
                <a:gd name="connsiteX14" fmla="*/ 445175 w 445175"/>
                <a:gd name="connsiteY14" fmla="*/ 281449 h 330891"/>
                <a:gd name="connsiteX0" fmla="*/ 0 w 445175"/>
                <a:gd name="connsiteY0" fmla="*/ 174263 h 330891"/>
                <a:gd name="connsiteX1" fmla="*/ 25758 w 445175"/>
                <a:gd name="connsiteY1" fmla="*/ 39035 h 330891"/>
                <a:gd name="connsiteX2" fmla="*/ 56606 w 445175"/>
                <a:gd name="connsiteY2" fmla="*/ 5123 h 330891"/>
                <a:gd name="connsiteX3" fmla="*/ 65722 w 445175"/>
                <a:gd name="connsiteY3" fmla="*/ 130478 h 330891"/>
                <a:gd name="connsiteX4" fmla="*/ 86394 w 445175"/>
                <a:gd name="connsiteY4" fmla="*/ 236094 h 330891"/>
                <a:gd name="connsiteX5" fmla="*/ 126425 w 445175"/>
                <a:gd name="connsiteY5" fmla="*/ 169735 h 330891"/>
                <a:gd name="connsiteX6" fmla="*/ 155874 w 445175"/>
                <a:gd name="connsiteY6" fmla="*/ 84748 h 330891"/>
                <a:gd name="connsiteX7" fmla="*/ 199079 w 445175"/>
                <a:gd name="connsiteY7" fmla="*/ 289342 h 330891"/>
                <a:gd name="connsiteX8" fmla="*/ 222818 w 445175"/>
                <a:gd name="connsiteY8" fmla="*/ 323720 h 330891"/>
                <a:gd name="connsiteX9" fmla="*/ 253017 w 445175"/>
                <a:gd name="connsiteY9" fmla="*/ 193166 h 330891"/>
                <a:gd name="connsiteX10" fmla="*/ 287624 w 445175"/>
                <a:gd name="connsiteY10" fmla="*/ 311829 h 330891"/>
                <a:gd name="connsiteX11" fmla="*/ 325908 w 445175"/>
                <a:gd name="connsiteY11" fmla="*/ 220690 h 330891"/>
                <a:gd name="connsiteX12" fmla="*/ 363888 w 445175"/>
                <a:gd name="connsiteY12" fmla="*/ 290640 h 330891"/>
                <a:gd name="connsiteX13" fmla="*/ 400836 w 445175"/>
                <a:gd name="connsiteY13" fmla="*/ 254757 h 330891"/>
                <a:gd name="connsiteX14" fmla="*/ 445175 w 445175"/>
                <a:gd name="connsiteY14" fmla="*/ 281449 h 330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891">
                  <a:moveTo>
                    <a:pt x="0" y="174263"/>
                  </a:moveTo>
                  <a:cubicBezTo>
                    <a:pt x="9391" y="125967"/>
                    <a:pt x="16324" y="67225"/>
                    <a:pt x="25758" y="39035"/>
                  </a:cubicBezTo>
                  <a:cubicBezTo>
                    <a:pt x="35192" y="10845"/>
                    <a:pt x="49945" y="-10117"/>
                    <a:pt x="56606" y="5123"/>
                  </a:cubicBezTo>
                  <a:cubicBezTo>
                    <a:pt x="63267" y="20363"/>
                    <a:pt x="60757" y="91983"/>
                    <a:pt x="65722" y="130478"/>
                  </a:cubicBezTo>
                  <a:cubicBezTo>
                    <a:pt x="70687" y="168973"/>
                    <a:pt x="76277" y="229551"/>
                    <a:pt x="86394" y="236094"/>
                  </a:cubicBezTo>
                  <a:cubicBezTo>
                    <a:pt x="96511" y="242637"/>
                    <a:pt x="114845" y="194959"/>
                    <a:pt x="126425" y="169735"/>
                  </a:cubicBezTo>
                  <a:cubicBezTo>
                    <a:pt x="138005" y="144511"/>
                    <a:pt x="143765" y="64814"/>
                    <a:pt x="155874" y="84748"/>
                  </a:cubicBezTo>
                  <a:cubicBezTo>
                    <a:pt x="167983" y="104682"/>
                    <a:pt x="187922" y="249513"/>
                    <a:pt x="199079" y="289342"/>
                  </a:cubicBezTo>
                  <a:cubicBezTo>
                    <a:pt x="210236" y="329171"/>
                    <a:pt x="213828" y="339749"/>
                    <a:pt x="222818" y="323720"/>
                  </a:cubicBezTo>
                  <a:cubicBezTo>
                    <a:pt x="231808" y="307691"/>
                    <a:pt x="242216" y="195148"/>
                    <a:pt x="253017" y="193166"/>
                  </a:cubicBezTo>
                  <a:cubicBezTo>
                    <a:pt x="263818" y="191184"/>
                    <a:pt x="275475" y="307242"/>
                    <a:pt x="287624" y="311829"/>
                  </a:cubicBezTo>
                  <a:cubicBezTo>
                    <a:pt x="299773" y="316416"/>
                    <a:pt x="313197" y="224221"/>
                    <a:pt x="325908" y="220690"/>
                  </a:cubicBezTo>
                  <a:cubicBezTo>
                    <a:pt x="338619" y="217159"/>
                    <a:pt x="351400" y="284962"/>
                    <a:pt x="363888" y="290640"/>
                  </a:cubicBezTo>
                  <a:cubicBezTo>
                    <a:pt x="376376" y="296318"/>
                    <a:pt x="377225" y="257440"/>
                    <a:pt x="400836" y="254757"/>
                  </a:cubicBezTo>
                  <a:cubicBezTo>
                    <a:pt x="421499" y="263135"/>
                    <a:pt x="432296" y="281986"/>
                    <a:pt x="445175" y="281449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DE3BF45-CBFD-074D-9A61-944CF7F45E48}"/>
              </a:ext>
            </a:extLst>
          </p:cNvPr>
          <p:cNvGrpSpPr/>
          <p:nvPr/>
        </p:nvGrpSpPr>
        <p:grpSpPr>
          <a:xfrm>
            <a:off x="7561222" y="1616677"/>
            <a:ext cx="999591" cy="907731"/>
            <a:chOff x="7561222" y="1616677"/>
            <a:chExt cx="999591" cy="907731"/>
          </a:xfrm>
        </p:grpSpPr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76D1EB6A-9F37-134F-9A9C-935E8617B131}"/>
                </a:ext>
              </a:extLst>
            </p:cNvPr>
            <p:cNvCxnSpPr>
              <a:cxnSpLocks/>
            </p:cNvCxnSpPr>
            <p:nvPr/>
          </p:nvCxnSpPr>
          <p:spPr>
            <a:xfrm>
              <a:off x="7760940" y="2266086"/>
              <a:ext cx="799873" cy="2918"/>
            </a:xfrm>
            <a:prstGeom prst="straightConnector1">
              <a:avLst/>
            </a:prstGeom>
            <a:ln>
              <a:headEnd type="none" w="sm" len="med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E2A0C5AA-51BD-3E40-9EBB-BE068F69CB0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874432" y="1762596"/>
              <a:ext cx="7585" cy="761812"/>
            </a:xfrm>
            <a:prstGeom prst="straightConnector1">
              <a:avLst/>
            </a:prstGeom>
            <a:ln>
              <a:headEnd w="sm" len="sm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6FF4FD95-86F1-F64E-8F1F-2699926C4094}"/>
                </a:ext>
              </a:extLst>
            </p:cNvPr>
            <p:cNvSpPr/>
            <p:nvPr/>
          </p:nvSpPr>
          <p:spPr>
            <a:xfrm>
              <a:off x="7875528" y="1914767"/>
              <a:ext cx="556747" cy="403427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F96304F-080B-044C-A7BE-2911E38A4929}"/>
                </a:ext>
              </a:extLst>
            </p:cNvPr>
            <p:cNvSpPr txBox="1"/>
            <p:nvPr/>
          </p:nvSpPr>
          <p:spPr>
            <a:xfrm>
              <a:off x="7561222" y="1616677"/>
              <a:ext cx="4832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z</a:t>
              </a:r>
              <a:r>
                <a:rPr lang="en-US" sz="1400" i="1" baseline="-25000" dirty="0"/>
                <a:t>1</a:t>
              </a:r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3C2E1537-6E0A-5F44-A46A-5C317156422C}"/>
                </a:ext>
              </a:extLst>
            </p:cNvPr>
            <p:cNvSpPr/>
            <p:nvPr/>
          </p:nvSpPr>
          <p:spPr>
            <a:xfrm>
              <a:off x="7882536" y="1989794"/>
              <a:ext cx="556747" cy="294138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25F90D8A-6A79-1E43-A5A4-5CC974EB7C55}"/>
                </a:ext>
              </a:extLst>
            </p:cNvPr>
            <p:cNvSpPr/>
            <p:nvPr/>
          </p:nvSpPr>
          <p:spPr>
            <a:xfrm>
              <a:off x="7885818" y="1941915"/>
              <a:ext cx="483195" cy="393368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27868 w 445175"/>
                <a:gd name="connsiteY5" fmla="*/ 192713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27868 w 445175"/>
                <a:gd name="connsiteY5" fmla="*/ 192713 h 330311"/>
                <a:gd name="connsiteX6" fmla="*/ 145116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24265"/>
                <a:gd name="connsiteX1" fmla="*/ 25758 w 445175"/>
                <a:gd name="connsiteY1" fmla="*/ 38728 h 324265"/>
                <a:gd name="connsiteX2" fmla="*/ 56606 w 445175"/>
                <a:gd name="connsiteY2" fmla="*/ 4816 h 324265"/>
                <a:gd name="connsiteX3" fmla="*/ 80493 w 445175"/>
                <a:gd name="connsiteY3" fmla="*/ 125660 h 324265"/>
                <a:gd name="connsiteX4" fmla="*/ 104857 w 445175"/>
                <a:gd name="connsiteY4" fmla="*/ 321492 h 324265"/>
                <a:gd name="connsiteX5" fmla="*/ 127868 w 445175"/>
                <a:gd name="connsiteY5" fmla="*/ 192713 h 324265"/>
                <a:gd name="connsiteX6" fmla="*/ 145116 w 445175"/>
                <a:gd name="connsiteY6" fmla="*/ 93463 h 324265"/>
                <a:gd name="connsiteX7" fmla="*/ 199079 w 445175"/>
                <a:gd name="connsiteY7" fmla="*/ 289035 h 324265"/>
                <a:gd name="connsiteX8" fmla="*/ 201544 w 445175"/>
                <a:gd name="connsiteY8" fmla="*/ 315851 h 324265"/>
                <a:gd name="connsiteX9" fmla="*/ 253017 w 445175"/>
                <a:gd name="connsiteY9" fmla="*/ 192859 h 324265"/>
                <a:gd name="connsiteX10" fmla="*/ 287624 w 445175"/>
                <a:gd name="connsiteY10" fmla="*/ 311522 h 324265"/>
                <a:gd name="connsiteX11" fmla="*/ 325908 w 445175"/>
                <a:gd name="connsiteY11" fmla="*/ 220383 h 324265"/>
                <a:gd name="connsiteX12" fmla="*/ 363888 w 445175"/>
                <a:gd name="connsiteY12" fmla="*/ 290333 h 324265"/>
                <a:gd name="connsiteX13" fmla="*/ 400836 w 445175"/>
                <a:gd name="connsiteY13" fmla="*/ 254450 h 324265"/>
                <a:gd name="connsiteX14" fmla="*/ 445175 w 445175"/>
                <a:gd name="connsiteY14" fmla="*/ 281142 h 324265"/>
                <a:gd name="connsiteX0" fmla="*/ 0 w 445175"/>
                <a:gd name="connsiteY0" fmla="*/ 173956 h 323044"/>
                <a:gd name="connsiteX1" fmla="*/ 25758 w 445175"/>
                <a:gd name="connsiteY1" fmla="*/ 38728 h 323044"/>
                <a:gd name="connsiteX2" fmla="*/ 56606 w 445175"/>
                <a:gd name="connsiteY2" fmla="*/ 4816 h 323044"/>
                <a:gd name="connsiteX3" fmla="*/ 80493 w 445175"/>
                <a:gd name="connsiteY3" fmla="*/ 125660 h 323044"/>
                <a:gd name="connsiteX4" fmla="*/ 104857 w 445175"/>
                <a:gd name="connsiteY4" fmla="*/ 321492 h 323044"/>
                <a:gd name="connsiteX5" fmla="*/ 127868 w 445175"/>
                <a:gd name="connsiteY5" fmla="*/ 192713 h 323044"/>
                <a:gd name="connsiteX6" fmla="*/ 145116 w 445175"/>
                <a:gd name="connsiteY6" fmla="*/ 93463 h 323044"/>
                <a:gd name="connsiteX7" fmla="*/ 173550 w 445175"/>
                <a:gd name="connsiteY7" fmla="*/ 285254 h 323044"/>
                <a:gd name="connsiteX8" fmla="*/ 201544 w 445175"/>
                <a:gd name="connsiteY8" fmla="*/ 315851 h 323044"/>
                <a:gd name="connsiteX9" fmla="*/ 253017 w 445175"/>
                <a:gd name="connsiteY9" fmla="*/ 192859 h 323044"/>
                <a:gd name="connsiteX10" fmla="*/ 287624 w 445175"/>
                <a:gd name="connsiteY10" fmla="*/ 311522 h 323044"/>
                <a:gd name="connsiteX11" fmla="*/ 325908 w 445175"/>
                <a:gd name="connsiteY11" fmla="*/ 220383 h 323044"/>
                <a:gd name="connsiteX12" fmla="*/ 363888 w 445175"/>
                <a:gd name="connsiteY12" fmla="*/ 290333 h 323044"/>
                <a:gd name="connsiteX13" fmla="*/ 400836 w 445175"/>
                <a:gd name="connsiteY13" fmla="*/ 254450 h 323044"/>
                <a:gd name="connsiteX14" fmla="*/ 445175 w 445175"/>
                <a:gd name="connsiteY14" fmla="*/ 281142 h 323044"/>
                <a:gd name="connsiteX0" fmla="*/ 0 w 445175"/>
                <a:gd name="connsiteY0" fmla="*/ 170640 h 319728"/>
                <a:gd name="connsiteX1" fmla="*/ 25758 w 445175"/>
                <a:gd name="connsiteY1" fmla="*/ 35412 h 319728"/>
                <a:gd name="connsiteX2" fmla="*/ 82134 w 445175"/>
                <a:gd name="connsiteY2" fmla="*/ 5281 h 319728"/>
                <a:gd name="connsiteX3" fmla="*/ 80493 w 445175"/>
                <a:gd name="connsiteY3" fmla="*/ 122344 h 319728"/>
                <a:gd name="connsiteX4" fmla="*/ 104857 w 445175"/>
                <a:gd name="connsiteY4" fmla="*/ 318176 h 319728"/>
                <a:gd name="connsiteX5" fmla="*/ 127868 w 445175"/>
                <a:gd name="connsiteY5" fmla="*/ 189397 h 319728"/>
                <a:gd name="connsiteX6" fmla="*/ 145116 w 445175"/>
                <a:gd name="connsiteY6" fmla="*/ 90147 h 319728"/>
                <a:gd name="connsiteX7" fmla="*/ 173550 w 445175"/>
                <a:gd name="connsiteY7" fmla="*/ 281938 h 319728"/>
                <a:gd name="connsiteX8" fmla="*/ 201544 w 445175"/>
                <a:gd name="connsiteY8" fmla="*/ 312535 h 319728"/>
                <a:gd name="connsiteX9" fmla="*/ 253017 w 445175"/>
                <a:gd name="connsiteY9" fmla="*/ 189543 h 319728"/>
                <a:gd name="connsiteX10" fmla="*/ 287624 w 445175"/>
                <a:gd name="connsiteY10" fmla="*/ 308206 h 319728"/>
                <a:gd name="connsiteX11" fmla="*/ 325908 w 445175"/>
                <a:gd name="connsiteY11" fmla="*/ 217067 h 319728"/>
                <a:gd name="connsiteX12" fmla="*/ 363888 w 445175"/>
                <a:gd name="connsiteY12" fmla="*/ 287017 h 319728"/>
                <a:gd name="connsiteX13" fmla="*/ 400836 w 445175"/>
                <a:gd name="connsiteY13" fmla="*/ 251134 h 319728"/>
                <a:gd name="connsiteX14" fmla="*/ 445175 w 445175"/>
                <a:gd name="connsiteY14" fmla="*/ 277826 h 319728"/>
                <a:gd name="connsiteX0" fmla="*/ 0 w 445175"/>
                <a:gd name="connsiteY0" fmla="*/ 170374 h 319462"/>
                <a:gd name="connsiteX1" fmla="*/ 25758 w 445175"/>
                <a:gd name="connsiteY1" fmla="*/ 35146 h 319462"/>
                <a:gd name="connsiteX2" fmla="*/ 82134 w 445175"/>
                <a:gd name="connsiteY2" fmla="*/ 5015 h 319462"/>
                <a:gd name="connsiteX3" fmla="*/ 106021 w 445175"/>
                <a:gd name="connsiteY3" fmla="*/ 118297 h 319462"/>
                <a:gd name="connsiteX4" fmla="*/ 104857 w 445175"/>
                <a:gd name="connsiteY4" fmla="*/ 317910 h 319462"/>
                <a:gd name="connsiteX5" fmla="*/ 127868 w 445175"/>
                <a:gd name="connsiteY5" fmla="*/ 189131 h 319462"/>
                <a:gd name="connsiteX6" fmla="*/ 145116 w 445175"/>
                <a:gd name="connsiteY6" fmla="*/ 89881 h 319462"/>
                <a:gd name="connsiteX7" fmla="*/ 173550 w 445175"/>
                <a:gd name="connsiteY7" fmla="*/ 281672 h 319462"/>
                <a:gd name="connsiteX8" fmla="*/ 201544 w 445175"/>
                <a:gd name="connsiteY8" fmla="*/ 312269 h 319462"/>
                <a:gd name="connsiteX9" fmla="*/ 253017 w 445175"/>
                <a:gd name="connsiteY9" fmla="*/ 189277 h 319462"/>
                <a:gd name="connsiteX10" fmla="*/ 287624 w 445175"/>
                <a:gd name="connsiteY10" fmla="*/ 307940 h 319462"/>
                <a:gd name="connsiteX11" fmla="*/ 325908 w 445175"/>
                <a:gd name="connsiteY11" fmla="*/ 216801 h 319462"/>
                <a:gd name="connsiteX12" fmla="*/ 363888 w 445175"/>
                <a:gd name="connsiteY12" fmla="*/ 286751 h 319462"/>
                <a:gd name="connsiteX13" fmla="*/ 400836 w 445175"/>
                <a:gd name="connsiteY13" fmla="*/ 250868 h 319462"/>
                <a:gd name="connsiteX14" fmla="*/ 445175 w 445175"/>
                <a:gd name="connsiteY14" fmla="*/ 277560 h 319462"/>
                <a:gd name="connsiteX0" fmla="*/ 0 w 445175"/>
                <a:gd name="connsiteY0" fmla="*/ 170374 h 319462"/>
                <a:gd name="connsiteX1" fmla="*/ 25758 w 445175"/>
                <a:gd name="connsiteY1" fmla="*/ 35146 h 319462"/>
                <a:gd name="connsiteX2" fmla="*/ 82134 w 445175"/>
                <a:gd name="connsiteY2" fmla="*/ 5015 h 319462"/>
                <a:gd name="connsiteX3" fmla="*/ 106021 w 445175"/>
                <a:gd name="connsiteY3" fmla="*/ 118297 h 319462"/>
                <a:gd name="connsiteX4" fmla="*/ 104857 w 445175"/>
                <a:gd name="connsiteY4" fmla="*/ 317910 h 319462"/>
                <a:gd name="connsiteX5" fmla="*/ 127868 w 445175"/>
                <a:gd name="connsiteY5" fmla="*/ 189131 h 319462"/>
                <a:gd name="connsiteX6" fmla="*/ 145116 w 445175"/>
                <a:gd name="connsiteY6" fmla="*/ 89881 h 319462"/>
                <a:gd name="connsiteX7" fmla="*/ 173550 w 445175"/>
                <a:gd name="connsiteY7" fmla="*/ 281672 h 319462"/>
                <a:gd name="connsiteX8" fmla="*/ 218564 w 445175"/>
                <a:gd name="connsiteY8" fmla="*/ 312269 h 319462"/>
                <a:gd name="connsiteX9" fmla="*/ 253017 w 445175"/>
                <a:gd name="connsiteY9" fmla="*/ 189277 h 319462"/>
                <a:gd name="connsiteX10" fmla="*/ 287624 w 445175"/>
                <a:gd name="connsiteY10" fmla="*/ 307940 h 319462"/>
                <a:gd name="connsiteX11" fmla="*/ 325908 w 445175"/>
                <a:gd name="connsiteY11" fmla="*/ 216801 h 319462"/>
                <a:gd name="connsiteX12" fmla="*/ 363888 w 445175"/>
                <a:gd name="connsiteY12" fmla="*/ 286751 h 319462"/>
                <a:gd name="connsiteX13" fmla="*/ 400836 w 445175"/>
                <a:gd name="connsiteY13" fmla="*/ 250868 h 319462"/>
                <a:gd name="connsiteX14" fmla="*/ 445175 w 445175"/>
                <a:gd name="connsiteY14" fmla="*/ 277560 h 319462"/>
                <a:gd name="connsiteX0" fmla="*/ 0 w 445175"/>
                <a:gd name="connsiteY0" fmla="*/ 170374 h 322075"/>
                <a:gd name="connsiteX1" fmla="*/ 25758 w 445175"/>
                <a:gd name="connsiteY1" fmla="*/ 35146 h 322075"/>
                <a:gd name="connsiteX2" fmla="*/ 82134 w 445175"/>
                <a:gd name="connsiteY2" fmla="*/ 5015 h 322075"/>
                <a:gd name="connsiteX3" fmla="*/ 106021 w 445175"/>
                <a:gd name="connsiteY3" fmla="*/ 118297 h 322075"/>
                <a:gd name="connsiteX4" fmla="*/ 104857 w 445175"/>
                <a:gd name="connsiteY4" fmla="*/ 317910 h 322075"/>
                <a:gd name="connsiteX5" fmla="*/ 127868 w 445175"/>
                <a:gd name="connsiteY5" fmla="*/ 189131 h 322075"/>
                <a:gd name="connsiteX6" fmla="*/ 145116 w 445175"/>
                <a:gd name="connsiteY6" fmla="*/ 89881 h 322075"/>
                <a:gd name="connsiteX7" fmla="*/ 199079 w 445175"/>
                <a:gd name="connsiteY7" fmla="*/ 289235 h 322075"/>
                <a:gd name="connsiteX8" fmla="*/ 218564 w 445175"/>
                <a:gd name="connsiteY8" fmla="*/ 312269 h 322075"/>
                <a:gd name="connsiteX9" fmla="*/ 253017 w 445175"/>
                <a:gd name="connsiteY9" fmla="*/ 189277 h 322075"/>
                <a:gd name="connsiteX10" fmla="*/ 287624 w 445175"/>
                <a:gd name="connsiteY10" fmla="*/ 307940 h 322075"/>
                <a:gd name="connsiteX11" fmla="*/ 325908 w 445175"/>
                <a:gd name="connsiteY11" fmla="*/ 216801 h 322075"/>
                <a:gd name="connsiteX12" fmla="*/ 363888 w 445175"/>
                <a:gd name="connsiteY12" fmla="*/ 286751 h 322075"/>
                <a:gd name="connsiteX13" fmla="*/ 400836 w 445175"/>
                <a:gd name="connsiteY13" fmla="*/ 250868 h 322075"/>
                <a:gd name="connsiteX14" fmla="*/ 445175 w 445175"/>
                <a:gd name="connsiteY14" fmla="*/ 277560 h 322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22075">
                  <a:moveTo>
                    <a:pt x="0" y="170374"/>
                  </a:moveTo>
                  <a:cubicBezTo>
                    <a:pt x="9391" y="122078"/>
                    <a:pt x="12069" y="62706"/>
                    <a:pt x="25758" y="35146"/>
                  </a:cubicBezTo>
                  <a:cubicBezTo>
                    <a:pt x="39447" y="7586"/>
                    <a:pt x="68757" y="-8843"/>
                    <a:pt x="82134" y="5015"/>
                  </a:cubicBezTo>
                  <a:cubicBezTo>
                    <a:pt x="95511" y="18873"/>
                    <a:pt x="102234" y="66148"/>
                    <a:pt x="106021" y="118297"/>
                  </a:cubicBezTo>
                  <a:cubicBezTo>
                    <a:pt x="109808" y="170446"/>
                    <a:pt x="101216" y="306104"/>
                    <a:pt x="104857" y="317910"/>
                  </a:cubicBezTo>
                  <a:cubicBezTo>
                    <a:pt x="108498" y="329716"/>
                    <a:pt x="121158" y="227136"/>
                    <a:pt x="127868" y="189131"/>
                  </a:cubicBezTo>
                  <a:cubicBezTo>
                    <a:pt x="134578" y="151126"/>
                    <a:pt x="133248" y="73197"/>
                    <a:pt x="145116" y="89881"/>
                  </a:cubicBezTo>
                  <a:cubicBezTo>
                    <a:pt x="156985" y="106565"/>
                    <a:pt x="186838" y="252170"/>
                    <a:pt x="199079" y="289235"/>
                  </a:cubicBezTo>
                  <a:cubicBezTo>
                    <a:pt x="211320" y="326300"/>
                    <a:pt x="209574" y="328929"/>
                    <a:pt x="218564" y="312269"/>
                  </a:cubicBezTo>
                  <a:cubicBezTo>
                    <a:pt x="227554" y="295609"/>
                    <a:pt x="241507" y="189998"/>
                    <a:pt x="253017" y="189277"/>
                  </a:cubicBezTo>
                  <a:cubicBezTo>
                    <a:pt x="264527" y="188556"/>
                    <a:pt x="275475" y="303353"/>
                    <a:pt x="287624" y="307940"/>
                  </a:cubicBezTo>
                  <a:cubicBezTo>
                    <a:pt x="299773" y="312527"/>
                    <a:pt x="313197" y="220332"/>
                    <a:pt x="325908" y="216801"/>
                  </a:cubicBezTo>
                  <a:cubicBezTo>
                    <a:pt x="338619" y="213270"/>
                    <a:pt x="351400" y="281073"/>
                    <a:pt x="363888" y="286751"/>
                  </a:cubicBezTo>
                  <a:cubicBezTo>
                    <a:pt x="376376" y="292429"/>
                    <a:pt x="377225" y="253551"/>
                    <a:pt x="400836" y="250868"/>
                  </a:cubicBezTo>
                  <a:cubicBezTo>
                    <a:pt x="421499" y="259246"/>
                    <a:pt x="432296" y="278097"/>
                    <a:pt x="445175" y="27756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3" name="Picture 62">
            <a:extLst>
              <a:ext uri="{FF2B5EF4-FFF2-40B4-BE49-F238E27FC236}">
                <a16:creationId xmlns:a16="http://schemas.microsoft.com/office/drawing/2014/main" id="{62E52A9B-568B-2D4E-BDA0-CAF5C1CFD5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" t="6061" r="2204"/>
          <a:stretch/>
        </p:blipFill>
        <p:spPr>
          <a:xfrm>
            <a:off x="4778725" y="4470355"/>
            <a:ext cx="1958506" cy="35885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8C1EF7C-937D-BA41-AF19-1A8FBB4F8DDC}"/>
              </a:ext>
            </a:extLst>
          </p:cNvPr>
          <p:cNvSpPr txBox="1"/>
          <p:nvPr/>
        </p:nvSpPr>
        <p:spPr>
          <a:xfrm>
            <a:off x="4859715" y="2965830"/>
            <a:ext cx="1668085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37FD02"/>
                </a:solidFill>
              </a:rPr>
              <a:t>Closed-loop stability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E151C84-3A17-3646-9E74-4E4BB6F3588F}"/>
              </a:ext>
            </a:extLst>
          </p:cNvPr>
          <p:cNvSpPr txBox="1"/>
          <p:nvPr/>
        </p:nvSpPr>
        <p:spPr>
          <a:xfrm>
            <a:off x="8507182" y="2204441"/>
            <a:ext cx="4832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367055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7A2DBDF-51BB-C74A-98A3-EFEAAA09434C}"/>
              </a:ext>
            </a:extLst>
          </p:cNvPr>
          <p:cNvSpPr txBox="1"/>
          <p:nvPr/>
        </p:nvSpPr>
        <p:spPr>
          <a:xfrm>
            <a:off x="574495" y="1319497"/>
            <a:ext cx="1116223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Create an UM according to observations of the subsystem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Choose which epistemic variables to refine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Perform a reliability analysis of a baseline design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Seek a design point with improved reliability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Improve the UM according to observations of the integrated system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Improving the design by taking some risk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F23B825-2664-AD46-ABB8-556CB9E00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5" y="10415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High-level Goals</a:t>
            </a:r>
          </a:p>
        </p:txBody>
      </p:sp>
    </p:spTree>
    <p:extLst>
      <p:ext uri="{BB962C8B-B14F-4D97-AF65-F5344CB8AC3E}">
        <p14:creationId xmlns:p14="http://schemas.microsoft.com/office/powerpoint/2010/main" val="24430425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7A2DBDF-51BB-C74A-98A3-EFEAAA09434C}"/>
              </a:ext>
            </a:extLst>
          </p:cNvPr>
          <p:cNvSpPr txBox="1"/>
          <p:nvPr/>
        </p:nvSpPr>
        <p:spPr>
          <a:xfrm>
            <a:off x="574495" y="1319497"/>
            <a:ext cx="1094176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Organized as a sequence of six interdependent subtasks to be introduced next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F23B825-2664-AD46-ABB8-556CB9E00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5" y="10415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Challenge Problem</a:t>
            </a:r>
          </a:p>
        </p:txBody>
      </p:sp>
    </p:spTree>
    <p:extLst>
      <p:ext uri="{BB962C8B-B14F-4D97-AF65-F5344CB8AC3E}">
        <p14:creationId xmlns:p14="http://schemas.microsoft.com/office/powerpoint/2010/main" val="1132143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1461F655-54A0-6D46-9EEE-F9BA4EABB2AB}"/>
              </a:ext>
            </a:extLst>
          </p:cNvPr>
          <p:cNvSpPr txBox="1"/>
          <p:nvPr/>
        </p:nvSpPr>
        <p:spPr>
          <a:xfrm>
            <a:off x="754838" y="3902495"/>
            <a:ext cx="1033525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Generate an UM based on 100 observations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Are the aleatory variables dependent?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Evaluate the degree by which the UM overfits/underfits the data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What is the impact of only having 100 observations   </a:t>
            </a:r>
          </a:p>
          <a:p>
            <a:pPr marL="914400" lvl="1" indent="-457200">
              <a:buSzPct val="75000"/>
              <a:buFont typeface="Wingdings" pitchFamily="2" charset="2"/>
              <a:buChar char="Ø"/>
            </a:pPr>
            <a:endParaRPr lang="en-US" sz="2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F23B825-2664-AD46-ABB8-556CB9E00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5" y="10415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Subtask A: Model Calibration and UQ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73DC72-A6CE-DF4B-A1EB-53D14BFE0571}"/>
              </a:ext>
            </a:extLst>
          </p:cNvPr>
          <p:cNvSpPr/>
          <p:nvPr/>
        </p:nvSpPr>
        <p:spPr>
          <a:xfrm>
            <a:off x="6421120" y="2390616"/>
            <a:ext cx="976588" cy="4775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BE6921-A2D2-3042-8A7A-7518881D0690}"/>
              </a:ext>
            </a:extLst>
          </p:cNvPr>
          <p:cNvSpPr txBox="1"/>
          <p:nvPr/>
        </p:nvSpPr>
        <p:spPr>
          <a:xfrm>
            <a:off x="6545915" y="2455428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P</a:t>
            </a:r>
            <a:r>
              <a:rPr lang="en-US" dirty="0"/>
              <a:t>(</a:t>
            </a:r>
            <a:r>
              <a:rPr lang="en-US" i="1" dirty="0" err="1">
                <a:solidFill>
                  <a:srgbClr val="FF0000"/>
                </a:solidFill>
              </a:rPr>
              <a:t>a</a:t>
            </a:r>
            <a:r>
              <a:rPr lang="en-US" dirty="0" err="1"/>
              <a:t>,</a:t>
            </a:r>
            <a:r>
              <a:rPr lang="en-US" i="1" dirty="0" err="1">
                <a:solidFill>
                  <a:srgbClr val="FF0000"/>
                </a:solidFill>
              </a:rPr>
              <a:t>e</a:t>
            </a:r>
            <a:r>
              <a:rPr lang="en-US" dirty="0"/>
              <a:t>)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DC8AE70-1219-4A47-A8D0-39D750B1EE97}"/>
              </a:ext>
            </a:extLst>
          </p:cNvPr>
          <p:cNvCxnSpPr>
            <a:cxnSpLocks/>
          </p:cNvCxnSpPr>
          <p:nvPr/>
        </p:nvCxnSpPr>
        <p:spPr>
          <a:xfrm flipV="1">
            <a:off x="7397708" y="2641100"/>
            <a:ext cx="1463040" cy="123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5C80F5B-7447-7945-9C04-220321E7C50F}"/>
              </a:ext>
            </a:extLst>
          </p:cNvPr>
          <p:cNvCxnSpPr>
            <a:cxnSpLocks/>
          </p:cNvCxnSpPr>
          <p:nvPr/>
        </p:nvCxnSpPr>
        <p:spPr>
          <a:xfrm>
            <a:off x="6903455" y="1900479"/>
            <a:ext cx="0" cy="49013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68CC8F42-8527-C94F-B99B-69C31F14C406}"/>
              </a:ext>
            </a:extLst>
          </p:cNvPr>
          <p:cNvSpPr txBox="1"/>
          <p:nvPr/>
        </p:nvSpPr>
        <p:spPr>
          <a:xfrm>
            <a:off x="6605066" y="194529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d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DE3BF45-CBFD-074D-9A61-944CF7F45E48}"/>
              </a:ext>
            </a:extLst>
          </p:cNvPr>
          <p:cNvGrpSpPr/>
          <p:nvPr/>
        </p:nvGrpSpPr>
        <p:grpSpPr>
          <a:xfrm>
            <a:off x="7561222" y="1616677"/>
            <a:ext cx="999591" cy="907731"/>
            <a:chOff x="7561222" y="1616677"/>
            <a:chExt cx="999591" cy="907731"/>
          </a:xfrm>
        </p:grpSpPr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76D1EB6A-9F37-134F-9A9C-935E8617B131}"/>
                </a:ext>
              </a:extLst>
            </p:cNvPr>
            <p:cNvCxnSpPr>
              <a:cxnSpLocks/>
            </p:cNvCxnSpPr>
            <p:nvPr/>
          </p:nvCxnSpPr>
          <p:spPr>
            <a:xfrm>
              <a:off x="7760940" y="2266086"/>
              <a:ext cx="799873" cy="2918"/>
            </a:xfrm>
            <a:prstGeom prst="straightConnector1">
              <a:avLst/>
            </a:prstGeom>
            <a:ln>
              <a:headEnd type="none" w="sm" len="med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E2A0C5AA-51BD-3E40-9EBB-BE068F69CB0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874432" y="1762596"/>
              <a:ext cx="7585" cy="761812"/>
            </a:xfrm>
            <a:prstGeom prst="straightConnector1">
              <a:avLst/>
            </a:prstGeom>
            <a:ln>
              <a:headEnd w="sm" len="sm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6FF4FD95-86F1-F64E-8F1F-2699926C4094}"/>
                </a:ext>
              </a:extLst>
            </p:cNvPr>
            <p:cNvSpPr/>
            <p:nvPr/>
          </p:nvSpPr>
          <p:spPr>
            <a:xfrm>
              <a:off x="7875528" y="1914767"/>
              <a:ext cx="556747" cy="403427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F96304F-080B-044C-A7BE-2911E38A4929}"/>
                </a:ext>
              </a:extLst>
            </p:cNvPr>
            <p:cNvSpPr txBox="1"/>
            <p:nvPr/>
          </p:nvSpPr>
          <p:spPr>
            <a:xfrm>
              <a:off x="7561222" y="1616677"/>
              <a:ext cx="4832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y</a:t>
              </a:r>
              <a:endParaRPr lang="en-US" sz="1400" i="1" baseline="-25000" dirty="0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3C2E1537-6E0A-5F44-A46A-5C317156422C}"/>
                </a:ext>
              </a:extLst>
            </p:cNvPr>
            <p:cNvSpPr/>
            <p:nvPr/>
          </p:nvSpPr>
          <p:spPr>
            <a:xfrm>
              <a:off x="7882536" y="1989794"/>
              <a:ext cx="556747" cy="294138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25F90D8A-6A79-1E43-A5A4-5CC974EB7C55}"/>
                </a:ext>
              </a:extLst>
            </p:cNvPr>
            <p:cNvSpPr/>
            <p:nvPr/>
          </p:nvSpPr>
          <p:spPr>
            <a:xfrm>
              <a:off x="7885818" y="1941915"/>
              <a:ext cx="483195" cy="393368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27868 w 445175"/>
                <a:gd name="connsiteY5" fmla="*/ 192713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27868 w 445175"/>
                <a:gd name="connsiteY5" fmla="*/ 192713 h 330311"/>
                <a:gd name="connsiteX6" fmla="*/ 145116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24265"/>
                <a:gd name="connsiteX1" fmla="*/ 25758 w 445175"/>
                <a:gd name="connsiteY1" fmla="*/ 38728 h 324265"/>
                <a:gd name="connsiteX2" fmla="*/ 56606 w 445175"/>
                <a:gd name="connsiteY2" fmla="*/ 4816 h 324265"/>
                <a:gd name="connsiteX3" fmla="*/ 80493 w 445175"/>
                <a:gd name="connsiteY3" fmla="*/ 125660 h 324265"/>
                <a:gd name="connsiteX4" fmla="*/ 104857 w 445175"/>
                <a:gd name="connsiteY4" fmla="*/ 321492 h 324265"/>
                <a:gd name="connsiteX5" fmla="*/ 127868 w 445175"/>
                <a:gd name="connsiteY5" fmla="*/ 192713 h 324265"/>
                <a:gd name="connsiteX6" fmla="*/ 145116 w 445175"/>
                <a:gd name="connsiteY6" fmla="*/ 93463 h 324265"/>
                <a:gd name="connsiteX7" fmla="*/ 199079 w 445175"/>
                <a:gd name="connsiteY7" fmla="*/ 289035 h 324265"/>
                <a:gd name="connsiteX8" fmla="*/ 201544 w 445175"/>
                <a:gd name="connsiteY8" fmla="*/ 315851 h 324265"/>
                <a:gd name="connsiteX9" fmla="*/ 253017 w 445175"/>
                <a:gd name="connsiteY9" fmla="*/ 192859 h 324265"/>
                <a:gd name="connsiteX10" fmla="*/ 287624 w 445175"/>
                <a:gd name="connsiteY10" fmla="*/ 311522 h 324265"/>
                <a:gd name="connsiteX11" fmla="*/ 325908 w 445175"/>
                <a:gd name="connsiteY11" fmla="*/ 220383 h 324265"/>
                <a:gd name="connsiteX12" fmla="*/ 363888 w 445175"/>
                <a:gd name="connsiteY12" fmla="*/ 290333 h 324265"/>
                <a:gd name="connsiteX13" fmla="*/ 400836 w 445175"/>
                <a:gd name="connsiteY13" fmla="*/ 254450 h 324265"/>
                <a:gd name="connsiteX14" fmla="*/ 445175 w 445175"/>
                <a:gd name="connsiteY14" fmla="*/ 281142 h 324265"/>
                <a:gd name="connsiteX0" fmla="*/ 0 w 445175"/>
                <a:gd name="connsiteY0" fmla="*/ 173956 h 323044"/>
                <a:gd name="connsiteX1" fmla="*/ 25758 w 445175"/>
                <a:gd name="connsiteY1" fmla="*/ 38728 h 323044"/>
                <a:gd name="connsiteX2" fmla="*/ 56606 w 445175"/>
                <a:gd name="connsiteY2" fmla="*/ 4816 h 323044"/>
                <a:gd name="connsiteX3" fmla="*/ 80493 w 445175"/>
                <a:gd name="connsiteY3" fmla="*/ 125660 h 323044"/>
                <a:gd name="connsiteX4" fmla="*/ 104857 w 445175"/>
                <a:gd name="connsiteY4" fmla="*/ 321492 h 323044"/>
                <a:gd name="connsiteX5" fmla="*/ 127868 w 445175"/>
                <a:gd name="connsiteY5" fmla="*/ 192713 h 323044"/>
                <a:gd name="connsiteX6" fmla="*/ 145116 w 445175"/>
                <a:gd name="connsiteY6" fmla="*/ 93463 h 323044"/>
                <a:gd name="connsiteX7" fmla="*/ 173550 w 445175"/>
                <a:gd name="connsiteY7" fmla="*/ 285254 h 323044"/>
                <a:gd name="connsiteX8" fmla="*/ 201544 w 445175"/>
                <a:gd name="connsiteY8" fmla="*/ 315851 h 323044"/>
                <a:gd name="connsiteX9" fmla="*/ 253017 w 445175"/>
                <a:gd name="connsiteY9" fmla="*/ 192859 h 323044"/>
                <a:gd name="connsiteX10" fmla="*/ 287624 w 445175"/>
                <a:gd name="connsiteY10" fmla="*/ 311522 h 323044"/>
                <a:gd name="connsiteX11" fmla="*/ 325908 w 445175"/>
                <a:gd name="connsiteY11" fmla="*/ 220383 h 323044"/>
                <a:gd name="connsiteX12" fmla="*/ 363888 w 445175"/>
                <a:gd name="connsiteY12" fmla="*/ 290333 h 323044"/>
                <a:gd name="connsiteX13" fmla="*/ 400836 w 445175"/>
                <a:gd name="connsiteY13" fmla="*/ 254450 h 323044"/>
                <a:gd name="connsiteX14" fmla="*/ 445175 w 445175"/>
                <a:gd name="connsiteY14" fmla="*/ 281142 h 323044"/>
                <a:gd name="connsiteX0" fmla="*/ 0 w 445175"/>
                <a:gd name="connsiteY0" fmla="*/ 170640 h 319728"/>
                <a:gd name="connsiteX1" fmla="*/ 25758 w 445175"/>
                <a:gd name="connsiteY1" fmla="*/ 35412 h 319728"/>
                <a:gd name="connsiteX2" fmla="*/ 82134 w 445175"/>
                <a:gd name="connsiteY2" fmla="*/ 5281 h 319728"/>
                <a:gd name="connsiteX3" fmla="*/ 80493 w 445175"/>
                <a:gd name="connsiteY3" fmla="*/ 122344 h 319728"/>
                <a:gd name="connsiteX4" fmla="*/ 104857 w 445175"/>
                <a:gd name="connsiteY4" fmla="*/ 318176 h 319728"/>
                <a:gd name="connsiteX5" fmla="*/ 127868 w 445175"/>
                <a:gd name="connsiteY5" fmla="*/ 189397 h 319728"/>
                <a:gd name="connsiteX6" fmla="*/ 145116 w 445175"/>
                <a:gd name="connsiteY6" fmla="*/ 90147 h 319728"/>
                <a:gd name="connsiteX7" fmla="*/ 173550 w 445175"/>
                <a:gd name="connsiteY7" fmla="*/ 281938 h 319728"/>
                <a:gd name="connsiteX8" fmla="*/ 201544 w 445175"/>
                <a:gd name="connsiteY8" fmla="*/ 312535 h 319728"/>
                <a:gd name="connsiteX9" fmla="*/ 253017 w 445175"/>
                <a:gd name="connsiteY9" fmla="*/ 189543 h 319728"/>
                <a:gd name="connsiteX10" fmla="*/ 287624 w 445175"/>
                <a:gd name="connsiteY10" fmla="*/ 308206 h 319728"/>
                <a:gd name="connsiteX11" fmla="*/ 325908 w 445175"/>
                <a:gd name="connsiteY11" fmla="*/ 217067 h 319728"/>
                <a:gd name="connsiteX12" fmla="*/ 363888 w 445175"/>
                <a:gd name="connsiteY12" fmla="*/ 287017 h 319728"/>
                <a:gd name="connsiteX13" fmla="*/ 400836 w 445175"/>
                <a:gd name="connsiteY13" fmla="*/ 251134 h 319728"/>
                <a:gd name="connsiteX14" fmla="*/ 445175 w 445175"/>
                <a:gd name="connsiteY14" fmla="*/ 277826 h 319728"/>
                <a:gd name="connsiteX0" fmla="*/ 0 w 445175"/>
                <a:gd name="connsiteY0" fmla="*/ 170374 h 319462"/>
                <a:gd name="connsiteX1" fmla="*/ 25758 w 445175"/>
                <a:gd name="connsiteY1" fmla="*/ 35146 h 319462"/>
                <a:gd name="connsiteX2" fmla="*/ 82134 w 445175"/>
                <a:gd name="connsiteY2" fmla="*/ 5015 h 319462"/>
                <a:gd name="connsiteX3" fmla="*/ 106021 w 445175"/>
                <a:gd name="connsiteY3" fmla="*/ 118297 h 319462"/>
                <a:gd name="connsiteX4" fmla="*/ 104857 w 445175"/>
                <a:gd name="connsiteY4" fmla="*/ 317910 h 319462"/>
                <a:gd name="connsiteX5" fmla="*/ 127868 w 445175"/>
                <a:gd name="connsiteY5" fmla="*/ 189131 h 319462"/>
                <a:gd name="connsiteX6" fmla="*/ 145116 w 445175"/>
                <a:gd name="connsiteY6" fmla="*/ 89881 h 319462"/>
                <a:gd name="connsiteX7" fmla="*/ 173550 w 445175"/>
                <a:gd name="connsiteY7" fmla="*/ 281672 h 319462"/>
                <a:gd name="connsiteX8" fmla="*/ 201544 w 445175"/>
                <a:gd name="connsiteY8" fmla="*/ 312269 h 319462"/>
                <a:gd name="connsiteX9" fmla="*/ 253017 w 445175"/>
                <a:gd name="connsiteY9" fmla="*/ 189277 h 319462"/>
                <a:gd name="connsiteX10" fmla="*/ 287624 w 445175"/>
                <a:gd name="connsiteY10" fmla="*/ 307940 h 319462"/>
                <a:gd name="connsiteX11" fmla="*/ 325908 w 445175"/>
                <a:gd name="connsiteY11" fmla="*/ 216801 h 319462"/>
                <a:gd name="connsiteX12" fmla="*/ 363888 w 445175"/>
                <a:gd name="connsiteY12" fmla="*/ 286751 h 319462"/>
                <a:gd name="connsiteX13" fmla="*/ 400836 w 445175"/>
                <a:gd name="connsiteY13" fmla="*/ 250868 h 319462"/>
                <a:gd name="connsiteX14" fmla="*/ 445175 w 445175"/>
                <a:gd name="connsiteY14" fmla="*/ 277560 h 319462"/>
                <a:gd name="connsiteX0" fmla="*/ 0 w 445175"/>
                <a:gd name="connsiteY0" fmla="*/ 170374 h 319462"/>
                <a:gd name="connsiteX1" fmla="*/ 25758 w 445175"/>
                <a:gd name="connsiteY1" fmla="*/ 35146 h 319462"/>
                <a:gd name="connsiteX2" fmla="*/ 82134 w 445175"/>
                <a:gd name="connsiteY2" fmla="*/ 5015 h 319462"/>
                <a:gd name="connsiteX3" fmla="*/ 106021 w 445175"/>
                <a:gd name="connsiteY3" fmla="*/ 118297 h 319462"/>
                <a:gd name="connsiteX4" fmla="*/ 104857 w 445175"/>
                <a:gd name="connsiteY4" fmla="*/ 317910 h 319462"/>
                <a:gd name="connsiteX5" fmla="*/ 127868 w 445175"/>
                <a:gd name="connsiteY5" fmla="*/ 189131 h 319462"/>
                <a:gd name="connsiteX6" fmla="*/ 145116 w 445175"/>
                <a:gd name="connsiteY6" fmla="*/ 89881 h 319462"/>
                <a:gd name="connsiteX7" fmla="*/ 173550 w 445175"/>
                <a:gd name="connsiteY7" fmla="*/ 281672 h 319462"/>
                <a:gd name="connsiteX8" fmla="*/ 218564 w 445175"/>
                <a:gd name="connsiteY8" fmla="*/ 312269 h 319462"/>
                <a:gd name="connsiteX9" fmla="*/ 253017 w 445175"/>
                <a:gd name="connsiteY9" fmla="*/ 189277 h 319462"/>
                <a:gd name="connsiteX10" fmla="*/ 287624 w 445175"/>
                <a:gd name="connsiteY10" fmla="*/ 307940 h 319462"/>
                <a:gd name="connsiteX11" fmla="*/ 325908 w 445175"/>
                <a:gd name="connsiteY11" fmla="*/ 216801 h 319462"/>
                <a:gd name="connsiteX12" fmla="*/ 363888 w 445175"/>
                <a:gd name="connsiteY12" fmla="*/ 286751 h 319462"/>
                <a:gd name="connsiteX13" fmla="*/ 400836 w 445175"/>
                <a:gd name="connsiteY13" fmla="*/ 250868 h 319462"/>
                <a:gd name="connsiteX14" fmla="*/ 445175 w 445175"/>
                <a:gd name="connsiteY14" fmla="*/ 277560 h 319462"/>
                <a:gd name="connsiteX0" fmla="*/ 0 w 445175"/>
                <a:gd name="connsiteY0" fmla="*/ 170374 h 322075"/>
                <a:gd name="connsiteX1" fmla="*/ 25758 w 445175"/>
                <a:gd name="connsiteY1" fmla="*/ 35146 h 322075"/>
                <a:gd name="connsiteX2" fmla="*/ 82134 w 445175"/>
                <a:gd name="connsiteY2" fmla="*/ 5015 h 322075"/>
                <a:gd name="connsiteX3" fmla="*/ 106021 w 445175"/>
                <a:gd name="connsiteY3" fmla="*/ 118297 h 322075"/>
                <a:gd name="connsiteX4" fmla="*/ 104857 w 445175"/>
                <a:gd name="connsiteY4" fmla="*/ 317910 h 322075"/>
                <a:gd name="connsiteX5" fmla="*/ 127868 w 445175"/>
                <a:gd name="connsiteY5" fmla="*/ 189131 h 322075"/>
                <a:gd name="connsiteX6" fmla="*/ 145116 w 445175"/>
                <a:gd name="connsiteY6" fmla="*/ 89881 h 322075"/>
                <a:gd name="connsiteX7" fmla="*/ 199079 w 445175"/>
                <a:gd name="connsiteY7" fmla="*/ 289235 h 322075"/>
                <a:gd name="connsiteX8" fmla="*/ 218564 w 445175"/>
                <a:gd name="connsiteY8" fmla="*/ 312269 h 322075"/>
                <a:gd name="connsiteX9" fmla="*/ 253017 w 445175"/>
                <a:gd name="connsiteY9" fmla="*/ 189277 h 322075"/>
                <a:gd name="connsiteX10" fmla="*/ 287624 w 445175"/>
                <a:gd name="connsiteY10" fmla="*/ 307940 h 322075"/>
                <a:gd name="connsiteX11" fmla="*/ 325908 w 445175"/>
                <a:gd name="connsiteY11" fmla="*/ 216801 h 322075"/>
                <a:gd name="connsiteX12" fmla="*/ 363888 w 445175"/>
                <a:gd name="connsiteY12" fmla="*/ 286751 h 322075"/>
                <a:gd name="connsiteX13" fmla="*/ 400836 w 445175"/>
                <a:gd name="connsiteY13" fmla="*/ 250868 h 322075"/>
                <a:gd name="connsiteX14" fmla="*/ 445175 w 445175"/>
                <a:gd name="connsiteY14" fmla="*/ 277560 h 322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22075">
                  <a:moveTo>
                    <a:pt x="0" y="170374"/>
                  </a:moveTo>
                  <a:cubicBezTo>
                    <a:pt x="9391" y="122078"/>
                    <a:pt x="12069" y="62706"/>
                    <a:pt x="25758" y="35146"/>
                  </a:cubicBezTo>
                  <a:cubicBezTo>
                    <a:pt x="39447" y="7586"/>
                    <a:pt x="68757" y="-8843"/>
                    <a:pt x="82134" y="5015"/>
                  </a:cubicBezTo>
                  <a:cubicBezTo>
                    <a:pt x="95511" y="18873"/>
                    <a:pt x="102234" y="66148"/>
                    <a:pt x="106021" y="118297"/>
                  </a:cubicBezTo>
                  <a:cubicBezTo>
                    <a:pt x="109808" y="170446"/>
                    <a:pt x="101216" y="306104"/>
                    <a:pt x="104857" y="317910"/>
                  </a:cubicBezTo>
                  <a:cubicBezTo>
                    <a:pt x="108498" y="329716"/>
                    <a:pt x="121158" y="227136"/>
                    <a:pt x="127868" y="189131"/>
                  </a:cubicBezTo>
                  <a:cubicBezTo>
                    <a:pt x="134578" y="151126"/>
                    <a:pt x="133248" y="73197"/>
                    <a:pt x="145116" y="89881"/>
                  </a:cubicBezTo>
                  <a:cubicBezTo>
                    <a:pt x="156985" y="106565"/>
                    <a:pt x="186838" y="252170"/>
                    <a:pt x="199079" y="289235"/>
                  </a:cubicBezTo>
                  <a:cubicBezTo>
                    <a:pt x="211320" y="326300"/>
                    <a:pt x="209574" y="328929"/>
                    <a:pt x="218564" y="312269"/>
                  </a:cubicBezTo>
                  <a:cubicBezTo>
                    <a:pt x="227554" y="295609"/>
                    <a:pt x="241507" y="189998"/>
                    <a:pt x="253017" y="189277"/>
                  </a:cubicBezTo>
                  <a:cubicBezTo>
                    <a:pt x="264527" y="188556"/>
                    <a:pt x="275475" y="303353"/>
                    <a:pt x="287624" y="307940"/>
                  </a:cubicBezTo>
                  <a:cubicBezTo>
                    <a:pt x="299773" y="312527"/>
                    <a:pt x="313197" y="220332"/>
                    <a:pt x="325908" y="216801"/>
                  </a:cubicBezTo>
                  <a:cubicBezTo>
                    <a:pt x="338619" y="213270"/>
                    <a:pt x="351400" y="281073"/>
                    <a:pt x="363888" y="286751"/>
                  </a:cubicBezTo>
                  <a:cubicBezTo>
                    <a:pt x="376376" y="292429"/>
                    <a:pt x="377225" y="253551"/>
                    <a:pt x="400836" y="250868"/>
                  </a:cubicBezTo>
                  <a:cubicBezTo>
                    <a:pt x="421499" y="259246"/>
                    <a:pt x="432296" y="278097"/>
                    <a:pt x="445175" y="27756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5C655A8-D0F1-3748-B3B7-AF2ACE528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8461" y="3984779"/>
            <a:ext cx="2292307" cy="40382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6A2BEDB-671E-8C40-9F78-D11B701694D3}"/>
              </a:ext>
            </a:extLst>
          </p:cNvPr>
          <p:cNvSpPr txBox="1"/>
          <p:nvPr/>
        </p:nvSpPr>
        <p:spPr>
          <a:xfrm>
            <a:off x="8507182" y="2204441"/>
            <a:ext cx="4832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1045819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1461F655-54A0-6D46-9EEE-F9BA4EABB2AB}"/>
              </a:ext>
            </a:extLst>
          </p:cNvPr>
          <p:cNvSpPr txBox="1"/>
          <p:nvPr/>
        </p:nvSpPr>
        <p:spPr>
          <a:xfrm>
            <a:off x="754838" y="3902495"/>
            <a:ext cx="107608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Rank the epistemic variables according to the sensitivity of </a:t>
            </a:r>
            <a:r>
              <a:rPr lang="en-US" sz="2800" i="1" dirty="0">
                <a:latin typeface="+mj-lt"/>
              </a:rPr>
              <a:t>y</a:t>
            </a:r>
            <a:r>
              <a:rPr lang="en-US" sz="2800" dirty="0">
                <a:latin typeface="+mj-lt"/>
              </a:rPr>
              <a:t>(</a:t>
            </a:r>
            <a:r>
              <a:rPr lang="en-US" sz="2800" i="1" dirty="0">
                <a:latin typeface="+mj-lt"/>
              </a:rPr>
              <a:t>t</a:t>
            </a:r>
            <a:r>
              <a:rPr lang="en-US" sz="2800" dirty="0">
                <a:latin typeface="+mj-lt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Chose </a:t>
            </a:r>
            <a:r>
              <a:rPr lang="en-US" sz="2800" i="1" dirty="0">
                <a:latin typeface="+mj-lt"/>
              </a:rPr>
              <a:t>k</a:t>
            </a:r>
            <a:r>
              <a:rPr lang="en-US" sz="2800" dirty="0">
                <a:latin typeface="+mj-lt"/>
              </a:rPr>
              <a:t>≤4 refinements of the epistemic variables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F23B825-2664-AD46-ABB8-556CB9E00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5" y="10415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Subtask B: Uncertainty Reduction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73DC72-A6CE-DF4B-A1EB-53D14BFE0571}"/>
              </a:ext>
            </a:extLst>
          </p:cNvPr>
          <p:cNvSpPr/>
          <p:nvPr/>
        </p:nvSpPr>
        <p:spPr>
          <a:xfrm>
            <a:off x="6421120" y="2390616"/>
            <a:ext cx="976588" cy="4775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BE6921-A2D2-3042-8A7A-7518881D0690}"/>
              </a:ext>
            </a:extLst>
          </p:cNvPr>
          <p:cNvSpPr txBox="1"/>
          <p:nvPr/>
        </p:nvSpPr>
        <p:spPr>
          <a:xfrm>
            <a:off x="6545915" y="2455428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P</a:t>
            </a:r>
            <a:r>
              <a:rPr lang="en-US" dirty="0"/>
              <a:t>(</a:t>
            </a:r>
            <a:r>
              <a:rPr lang="en-US" i="1" dirty="0" err="1">
                <a:solidFill>
                  <a:srgbClr val="FF0000"/>
                </a:solidFill>
              </a:rPr>
              <a:t>a</a:t>
            </a:r>
            <a:r>
              <a:rPr lang="en-US" dirty="0" err="1"/>
              <a:t>,</a:t>
            </a:r>
            <a:r>
              <a:rPr lang="en-US" i="1" dirty="0" err="1">
                <a:solidFill>
                  <a:srgbClr val="FF0000"/>
                </a:solidFill>
              </a:rPr>
              <a:t>e</a:t>
            </a:r>
            <a:r>
              <a:rPr lang="en-US" dirty="0"/>
              <a:t>)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DC8AE70-1219-4A47-A8D0-39D750B1EE97}"/>
              </a:ext>
            </a:extLst>
          </p:cNvPr>
          <p:cNvCxnSpPr>
            <a:cxnSpLocks/>
          </p:cNvCxnSpPr>
          <p:nvPr/>
        </p:nvCxnSpPr>
        <p:spPr>
          <a:xfrm flipV="1">
            <a:off x="7397708" y="2641100"/>
            <a:ext cx="1463040" cy="123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5C80F5B-7447-7945-9C04-220321E7C50F}"/>
              </a:ext>
            </a:extLst>
          </p:cNvPr>
          <p:cNvCxnSpPr>
            <a:cxnSpLocks/>
          </p:cNvCxnSpPr>
          <p:nvPr/>
        </p:nvCxnSpPr>
        <p:spPr>
          <a:xfrm>
            <a:off x="6903455" y="1900479"/>
            <a:ext cx="0" cy="49013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68CC8F42-8527-C94F-B99B-69C31F14C406}"/>
              </a:ext>
            </a:extLst>
          </p:cNvPr>
          <p:cNvSpPr txBox="1"/>
          <p:nvPr/>
        </p:nvSpPr>
        <p:spPr>
          <a:xfrm>
            <a:off x="6605066" y="194529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d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DE3BF45-CBFD-074D-9A61-944CF7F45E48}"/>
              </a:ext>
            </a:extLst>
          </p:cNvPr>
          <p:cNvGrpSpPr/>
          <p:nvPr/>
        </p:nvGrpSpPr>
        <p:grpSpPr>
          <a:xfrm>
            <a:off x="7561222" y="1616677"/>
            <a:ext cx="999591" cy="907731"/>
            <a:chOff x="7561222" y="1616677"/>
            <a:chExt cx="999591" cy="907731"/>
          </a:xfrm>
        </p:grpSpPr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76D1EB6A-9F37-134F-9A9C-935E8617B131}"/>
                </a:ext>
              </a:extLst>
            </p:cNvPr>
            <p:cNvCxnSpPr>
              <a:cxnSpLocks/>
            </p:cNvCxnSpPr>
            <p:nvPr/>
          </p:nvCxnSpPr>
          <p:spPr>
            <a:xfrm>
              <a:off x="7760940" y="2266086"/>
              <a:ext cx="799873" cy="2918"/>
            </a:xfrm>
            <a:prstGeom prst="straightConnector1">
              <a:avLst/>
            </a:prstGeom>
            <a:ln>
              <a:headEnd type="none" w="sm" len="med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E2A0C5AA-51BD-3E40-9EBB-BE068F69CB0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874432" y="1762596"/>
              <a:ext cx="7585" cy="761812"/>
            </a:xfrm>
            <a:prstGeom prst="straightConnector1">
              <a:avLst/>
            </a:prstGeom>
            <a:ln>
              <a:headEnd w="sm" len="sm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6FF4FD95-86F1-F64E-8F1F-2699926C4094}"/>
                </a:ext>
              </a:extLst>
            </p:cNvPr>
            <p:cNvSpPr/>
            <p:nvPr/>
          </p:nvSpPr>
          <p:spPr>
            <a:xfrm>
              <a:off x="7875528" y="1914767"/>
              <a:ext cx="556747" cy="403427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F96304F-080B-044C-A7BE-2911E38A4929}"/>
                </a:ext>
              </a:extLst>
            </p:cNvPr>
            <p:cNvSpPr txBox="1"/>
            <p:nvPr/>
          </p:nvSpPr>
          <p:spPr>
            <a:xfrm>
              <a:off x="7561222" y="1616677"/>
              <a:ext cx="4832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y</a:t>
              </a:r>
              <a:endParaRPr lang="en-US" sz="1400" i="1" baseline="-25000" dirty="0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3C2E1537-6E0A-5F44-A46A-5C317156422C}"/>
                </a:ext>
              </a:extLst>
            </p:cNvPr>
            <p:cNvSpPr/>
            <p:nvPr/>
          </p:nvSpPr>
          <p:spPr>
            <a:xfrm>
              <a:off x="7882536" y="1989794"/>
              <a:ext cx="556747" cy="294138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25F90D8A-6A79-1E43-A5A4-5CC974EB7C55}"/>
                </a:ext>
              </a:extLst>
            </p:cNvPr>
            <p:cNvSpPr/>
            <p:nvPr/>
          </p:nvSpPr>
          <p:spPr>
            <a:xfrm>
              <a:off x="7885818" y="1941915"/>
              <a:ext cx="483195" cy="393368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27868 w 445175"/>
                <a:gd name="connsiteY5" fmla="*/ 192713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27868 w 445175"/>
                <a:gd name="connsiteY5" fmla="*/ 192713 h 330311"/>
                <a:gd name="connsiteX6" fmla="*/ 145116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24265"/>
                <a:gd name="connsiteX1" fmla="*/ 25758 w 445175"/>
                <a:gd name="connsiteY1" fmla="*/ 38728 h 324265"/>
                <a:gd name="connsiteX2" fmla="*/ 56606 w 445175"/>
                <a:gd name="connsiteY2" fmla="*/ 4816 h 324265"/>
                <a:gd name="connsiteX3" fmla="*/ 80493 w 445175"/>
                <a:gd name="connsiteY3" fmla="*/ 125660 h 324265"/>
                <a:gd name="connsiteX4" fmla="*/ 104857 w 445175"/>
                <a:gd name="connsiteY4" fmla="*/ 321492 h 324265"/>
                <a:gd name="connsiteX5" fmla="*/ 127868 w 445175"/>
                <a:gd name="connsiteY5" fmla="*/ 192713 h 324265"/>
                <a:gd name="connsiteX6" fmla="*/ 145116 w 445175"/>
                <a:gd name="connsiteY6" fmla="*/ 93463 h 324265"/>
                <a:gd name="connsiteX7" fmla="*/ 199079 w 445175"/>
                <a:gd name="connsiteY7" fmla="*/ 289035 h 324265"/>
                <a:gd name="connsiteX8" fmla="*/ 201544 w 445175"/>
                <a:gd name="connsiteY8" fmla="*/ 315851 h 324265"/>
                <a:gd name="connsiteX9" fmla="*/ 253017 w 445175"/>
                <a:gd name="connsiteY9" fmla="*/ 192859 h 324265"/>
                <a:gd name="connsiteX10" fmla="*/ 287624 w 445175"/>
                <a:gd name="connsiteY10" fmla="*/ 311522 h 324265"/>
                <a:gd name="connsiteX11" fmla="*/ 325908 w 445175"/>
                <a:gd name="connsiteY11" fmla="*/ 220383 h 324265"/>
                <a:gd name="connsiteX12" fmla="*/ 363888 w 445175"/>
                <a:gd name="connsiteY12" fmla="*/ 290333 h 324265"/>
                <a:gd name="connsiteX13" fmla="*/ 400836 w 445175"/>
                <a:gd name="connsiteY13" fmla="*/ 254450 h 324265"/>
                <a:gd name="connsiteX14" fmla="*/ 445175 w 445175"/>
                <a:gd name="connsiteY14" fmla="*/ 281142 h 324265"/>
                <a:gd name="connsiteX0" fmla="*/ 0 w 445175"/>
                <a:gd name="connsiteY0" fmla="*/ 173956 h 323044"/>
                <a:gd name="connsiteX1" fmla="*/ 25758 w 445175"/>
                <a:gd name="connsiteY1" fmla="*/ 38728 h 323044"/>
                <a:gd name="connsiteX2" fmla="*/ 56606 w 445175"/>
                <a:gd name="connsiteY2" fmla="*/ 4816 h 323044"/>
                <a:gd name="connsiteX3" fmla="*/ 80493 w 445175"/>
                <a:gd name="connsiteY3" fmla="*/ 125660 h 323044"/>
                <a:gd name="connsiteX4" fmla="*/ 104857 w 445175"/>
                <a:gd name="connsiteY4" fmla="*/ 321492 h 323044"/>
                <a:gd name="connsiteX5" fmla="*/ 127868 w 445175"/>
                <a:gd name="connsiteY5" fmla="*/ 192713 h 323044"/>
                <a:gd name="connsiteX6" fmla="*/ 145116 w 445175"/>
                <a:gd name="connsiteY6" fmla="*/ 93463 h 323044"/>
                <a:gd name="connsiteX7" fmla="*/ 173550 w 445175"/>
                <a:gd name="connsiteY7" fmla="*/ 285254 h 323044"/>
                <a:gd name="connsiteX8" fmla="*/ 201544 w 445175"/>
                <a:gd name="connsiteY8" fmla="*/ 315851 h 323044"/>
                <a:gd name="connsiteX9" fmla="*/ 253017 w 445175"/>
                <a:gd name="connsiteY9" fmla="*/ 192859 h 323044"/>
                <a:gd name="connsiteX10" fmla="*/ 287624 w 445175"/>
                <a:gd name="connsiteY10" fmla="*/ 311522 h 323044"/>
                <a:gd name="connsiteX11" fmla="*/ 325908 w 445175"/>
                <a:gd name="connsiteY11" fmla="*/ 220383 h 323044"/>
                <a:gd name="connsiteX12" fmla="*/ 363888 w 445175"/>
                <a:gd name="connsiteY12" fmla="*/ 290333 h 323044"/>
                <a:gd name="connsiteX13" fmla="*/ 400836 w 445175"/>
                <a:gd name="connsiteY13" fmla="*/ 254450 h 323044"/>
                <a:gd name="connsiteX14" fmla="*/ 445175 w 445175"/>
                <a:gd name="connsiteY14" fmla="*/ 281142 h 323044"/>
                <a:gd name="connsiteX0" fmla="*/ 0 w 445175"/>
                <a:gd name="connsiteY0" fmla="*/ 170640 h 319728"/>
                <a:gd name="connsiteX1" fmla="*/ 25758 w 445175"/>
                <a:gd name="connsiteY1" fmla="*/ 35412 h 319728"/>
                <a:gd name="connsiteX2" fmla="*/ 82134 w 445175"/>
                <a:gd name="connsiteY2" fmla="*/ 5281 h 319728"/>
                <a:gd name="connsiteX3" fmla="*/ 80493 w 445175"/>
                <a:gd name="connsiteY3" fmla="*/ 122344 h 319728"/>
                <a:gd name="connsiteX4" fmla="*/ 104857 w 445175"/>
                <a:gd name="connsiteY4" fmla="*/ 318176 h 319728"/>
                <a:gd name="connsiteX5" fmla="*/ 127868 w 445175"/>
                <a:gd name="connsiteY5" fmla="*/ 189397 h 319728"/>
                <a:gd name="connsiteX6" fmla="*/ 145116 w 445175"/>
                <a:gd name="connsiteY6" fmla="*/ 90147 h 319728"/>
                <a:gd name="connsiteX7" fmla="*/ 173550 w 445175"/>
                <a:gd name="connsiteY7" fmla="*/ 281938 h 319728"/>
                <a:gd name="connsiteX8" fmla="*/ 201544 w 445175"/>
                <a:gd name="connsiteY8" fmla="*/ 312535 h 319728"/>
                <a:gd name="connsiteX9" fmla="*/ 253017 w 445175"/>
                <a:gd name="connsiteY9" fmla="*/ 189543 h 319728"/>
                <a:gd name="connsiteX10" fmla="*/ 287624 w 445175"/>
                <a:gd name="connsiteY10" fmla="*/ 308206 h 319728"/>
                <a:gd name="connsiteX11" fmla="*/ 325908 w 445175"/>
                <a:gd name="connsiteY11" fmla="*/ 217067 h 319728"/>
                <a:gd name="connsiteX12" fmla="*/ 363888 w 445175"/>
                <a:gd name="connsiteY12" fmla="*/ 287017 h 319728"/>
                <a:gd name="connsiteX13" fmla="*/ 400836 w 445175"/>
                <a:gd name="connsiteY13" fmla="*/ 251134 h 319728"/>
                <a:gd name="connsiteX14" fmla="*/ 445175 w 445175"/>
                <a:gd name="connsiteY14" fmla="*/ 277826 h 319728"/>
                <a:gd name="connsiteX0" fmla="*/ 0 w 445175"/>
                <a:gd name="connsiteY0" fmla="*/ 170374 h 319462"/>
                <a:gd name="connsiteX1" fmla="*/ 25758 w 445175"/>
                <a:gd name="connsiteY1" fmla="*/ 35146 h 319462"/>
                <a:gd name="connsiteX2" fmla="*/ 82134 w 445175"/>
                <a:gd name="connsiteY2" fmla="*/ 5015 h 319462"/>
                <a:gd name="connsiteX3" fmla="*/ 106021 w 445175"/>
                <a:gd name="connsiteY3" fmla="*/ 118297 h 319462"/>
                <a:gd name="connsiteX4" fmla="*/ 104857 w 445175"/>
                <a:gd name="connsiteY4" fmla="*/ 317910 h 319462"/>
                <a:gd name="connsiteX5" fmla="*/ 127868 w 445175"/>
                <a:gd name="connsiteY5" fmla="*/ 189131 h 319462"/>
                <a:gd name="connsiteX6" fmla="*/ 145116 w 445175"/>
                <a:gd name="connsiteY6" fmla="*/ 89881 h 319462"/>
                <a:gd name="connsiteX7" fmla="*/ 173550 w 445175"/>
                <a:gd name="connsiteY7" fmla="*/ 281672 h 319462"/>
                <a:gd name="connsiteX8" fmla="*/ 201544 w 445175"/>
                <a:gd name="connsiteY8" fmla="*/ 312269 h 319462"/>
                <a:gd name="connsiteX9" fmla="*/ 253017 w 445175"/>
                <a:gd name="connsiteY9" fmla="*/ 189277 h 319462"/>
                <a:gd name="connsiteX10" fmla="*/ 287624 w 445175"/>
                <a:gd name="connsiteY10" fmla="*/ 307940 h 319462"/>
                <a:gd name="connsiteX11" fmla="*/ 325908 w 445175"/>
                <a:gd name="connsiteY11" fmla="*/ 216801 h 319462"/>
                <a:gd name="connsiteX12" fmla="*/ 363888 w 445175"/>
                <a:gd name="connsiteY12" fmla="*/ 286751 h 319462"/>
                <a:gd name="connsiteX13" fmla="*/ 400836 w 445175"/>
                <a:gd name="connsiteY13" fmla="*/ 250868 h 319462"/>
                <a:gd name="connsiteX14" fmla="*/ 445175 w 445175"/>
                <a:gd name="connsiteY14" fmla="*/ 277560 h 319462"/>
                <a:gd name="connsiteX0" fmla="*/ 0 w 445175"/>
                <a:gd name="connsiteY0" fmla="*/ 170374 h 319462"/>
                <a:gd name="connsiteX1" fmla="*/ 25758 w 445175"/>
                <a:gd name="connsiteY1" fmla="*/ 35146 h 319462"/>
                <a:gd name="connsiteX2" fmla="*/ 82134 w 445175"/>
                <a:gd name="connsiteY2" fmla="*/ 5015 h 319462"/>
                <a:gd name="connsiteX3" fmla="*/ 106021 w 445175"/>
                <a:gd name="connsiteY3" fmla="*/ 118297 h 319462"/>
                <a:gd name="connsiteX4" fmla="*/ 104857 w 445175"/>
                <a:gd name="connsiteY4" fmla="*/ 317910 h 319462"/>
                <a:gd name="connsiteX5" fmla="*/ 127868 w 445175"/>
                <a:gd name="connsiteY5" fmla="*/ 189131 h 319462"/>
                <a:gd name="connsiteX6" fmla="*/ 145116 w 445175"/>
                <a:gd name="connsiteY6" fmla="*/ 89881 h 319462"/>
                <a:gd name="connsiteX7" fmla="*/ 173550 w 445175"/>
                <a:gd name="connsiteY7" fmla="*/ 281672 h 319462"/>
                <a:gd name="connsiteX8" fmla="*/ 218564 w 445175"/>
                <a:gd name="connsiteY8" fmla="*/ 312269 h 319462"/>
                <a:gd name="connsiteX9" fmla="*/ 253017 w 445175"/>
                <a:gd name="connsiteY9" fmla="*/ 189277 h 319462"/>
                <a:gd name="connsiteX10" fmla="*/ 287624 w 445175"/>
                <a:gd name="connsiteY10" fmla="*/ 307940 h 319462"/>
                <a:gd name="connsiteX11" fmla="*/ 325908 w 445175"/>
                <a:gd name="connsiteY11" fmla="*/ 216801 h 319462"/>
                <a:gd name="connsiteX12" fmla="*/ 363888 w 445175"/>
                <a:gd name="connsiteY12" fmla="*/ 286751 h 319462"/>
                <a:gd name="connsiteX13" fmla="*/ 400836 w 445175"/>
                <a:gd name="connsiteY13" fmla="*/ 250868 h 319462"/>
                <a:gd name="connsiteX14" fmla="*/ 445175 w 445175"/>
                <a:gd name="connsiteY14" fmla="*/ 277560 h 319462"/>
                <a:gd name="connsiteX0" fmla="*/ 0 w 445175"/>
                <a:gd name="connsiteY0" fmla="*/ 170374 h 322075"/>
                <a:gd name="connsiteX1" fmla="*/ 25758 w 445175"/>
                <a:gd name="connsiteY1" fmla="*/ 35146 h 322075"/>
                <a:gd name="connsiteX2" fmla="*/ 82134 w 445175"/>
                <a:gd name="connsiteY2" fmla="*/ 5015 h 322075"/>
                <a:gd name="connsiteX3" fmla="*/ 106021 w 445175"/>
                <a:gd name="connsiteY3" fmla="*/ 118297 h 322075"/>
                <a:gd name="connsiteX4" fmla="*/ 104857 w 445175"/>
                <a:gd name="connsiteY4" fmla="*/ 317910 h 322075"/>
                <a:gd name="connsiteX5" fmla="*/ 127868 w 445175"/>
                <a:gd name="connsiteY5" fmla="*/ 189131 h 322075"/>
                <a:gd name="connsiteX6" fmla="*/ 145116 w 445175"/>
                <a:gd name="connsiteY6" fmla="*/ 89881 h 322075"/>
                <a:gd name="connsiteX7" fmla="*/ 199079 w 445175"/>
                <a:gd name="connsiteY7" fmla="*/ 289235 h 322075"/>
                <a:gd name="connsiteX8" fmla="*/ 218564 w 445175"/>
                <a:gd name="connsiteY8" fmla="*/ 312269 h 322075"/>
                <a:gd name="connsiteX9" fmla="*/ 253017 w 445175"/>
                <a:gd name="connsiteY9" fmla="*/ 189277 h 322075"/>
                <a:gd name="connsiteX10" fmla="*/ 287624 w 445175"/>
                <a:gd name="connsiteY10" fmla="*/ 307940 h 322075"/>
                <a:gd name="connsiteX11" fmla="*/ 325908 w 445175"/>
                <a:gd name="connsiteY11" fmla="*/ 216801 h 322075"/>
                <a:gd name="connsiteX12" fmla="*/ 363888 w 445175"/>
                <a:gd name="connsiteY12" fmla="*/ 286751 h 322075"/>
                <a:gd name="connsiteX13" fmla="*/ 400836 w 445175"/>
                <a:gd name="connsiteY13" fmla="*/ 250868 h 322075"/>
                <a:gd name="connsiteX14" fmla="*/ 445175 w 445175"/>
                <a:gd name="connsiteY14" fmla="*/ 277560 h 322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22075">
                  <a:moveTo>
                    <a:pt x="0" y="170374"/>
                  </a:moveTo>
                  <a:cubicBezTo>
                    <a:pt x="9391" y="122078"/>
                    <a:pt x="12069" y="62706"/>
                    <a:pt x="25758" y="35146"/>
                  </a:cubicBezTo>
                  <a:cubicBezTo>
                    <a:pt x="39447" y="7586"/>
                    <a:pt x="68757" y="-8843"/>
                    <a:pt x="82134" y="5015"/>
                  </a:cubicBezTo>
                  <a:cubicBezTo>
                    <a:pt x="95511" y="18873"/>
                    <a:pt x="102234" y="66148"/>
                    <a:pt x="106021" y="118297"/>
                  </a:cubicBezTo>
                  <a:cubicBezTo>
                    <a:pt x="109808" y="170446"/>
                    <a:pt x="101216" y="306104"/>
                    <a:pt x="104857" y="317910"/>
                  </a:cubicBezTo>
                  <a:cubicBezTo>
                    <a:pt x="108498" y="329716"/>
                    <a:pt x="121158" y="227136"/>
                    <a:pt x="127868" y="189131"/>
                  </a:cubicBezTo>
                  <a:cubicBezTo>
                    <a:pt x="134578" y="151126"/>
                    <a:pt x="133248" y="73197"/>
                    <a:pt x="145116" y="89881"/>
                  </a:cubicBezTo>
                  <a:cubicBezTo>
                    <a:pt x="156985" y="106565"/>
                    <a:pt x="186838" y="252170"/>
                    <a:pt x="199079" y="289235"/>
                  </a:cubicBezTo>
                  <a:cubicBezTo>
                    <a:pt x="211320" y="326300"/>
                    <a:pt x="209574" y="328929"/>
                    <a:pt x="218564" y="312269"/>
                  </a:cubicBezTo>
                  <a:cubicBezTo>
                    <a:pt x="227554" y="295609"/>
                    <a:pt x="241507" y="189998"/>
                    <a:pt x="253017" y="189277"/>
                  </a:cubicBezTo>
                  <a:cubicBezTo>
                    <a:pt x="264527" y="188556"/>
                    <a:pt x="275475" y="303353"/>
                    <a:pt x="287624" y="307940"/>
                  </a:cubicBezTo>
                  <a:cubicBezTo>
                    <a:pt x="299773" y="312527"/>
                    <a:pt x="313197" y="220332"/>
                    <a:pt x="325908" y="216801"/>
                  </a:cubicBezTo>
                  <a:cubicBezTo>
                    <a:pt x="338619" y="213270"/>
                    <a:pt x="351400" y="281073"/>
                    <a:pt x="363888" y="286751"/>
                  </a:cubicBezTo>
                  <a:cubicBezTo>
                    <a:pt x="376376" y="292429"/>
                    <a:pt x="377225" y="253551"/>
                    <a:pt x="400836" y="250868"/>
                  </a:cubicBezTo>
                  <a:cubicBezTo>
                    <a:pt x="421499" y="259246"/>
                    <a:pt x="432296" y="278097"/>
                    <a:pt x="445175" y="27756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3046BF2-258A-1844-A90D-A8FABA567837}"/>
              </a:ext>
            </a:extLst>
          </p:cNvPr>
          <p:cNvSpPr txBox="1"/>
          <p:nvPr/>
        </p:nvSpPr>
        <p:spPr>
          <a:xfrm>
            <a:off x="8507182" y="2204441"/>
            <a:ext cx="4832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3488963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1461F655-54A0-6D46-9EEE-F9BA4EABB2AB}"/>
              </a:ext>
            </a:extLst>
          </p:cNvPr>
          <p:cNvSpPr txBox="1"/>
          <p:nvPr/>
        </p:nvSpPr>
        <p:spPr>
          <a:xfrm>
            <a:off x="754838" y="3902495"/>
            <a:ext cx="107608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Rank the epistemic variables according to the sensitivity of </a:t>
            </a:r>
            <a:r>
              <a:rPr lang="en-US" sz="2800" i="1" dirty="0">
                <a:latin typeface="+mj-lt"/>
              </a:rPr>
              <a:t>y</a:t>
            </a:r>
            <a:r>
              <a:rPr lang="en-US" sz="2800" dirty="0">
                <a:latin typeface="+mj-lt"/>
              </a:rPr>
              <a:t>(</a:t>
            </a:r>
            <a:r>
              <a:rPr lang="en-US" sz="2800" i="1" dirty="0">
                <a:latin typeface="+mj-lt"/>
              </a:rPr>
              <a:t>t</a:t>
            </a:r>
            <a:r>
              <a:rPr lang="en-US" sz="2800" dirty="0">
                <a:latin typeface="+mj-lt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Chose </a:t>
            </a:r>
            <a:r>
              <a:rPr lang="en-US" sz="2800" i="1" dirty="0">
                <a:latin typeface="+mj-lt"/>
              </a:rPr>
              <a:t>k</a:t>
            </a:r>
            <a:r>
              <a:rPr lang="en-US" sz="2800" dirty="0">
                <a:latin typeface="+mj-lt"/>
              </a:rPr>
              <a:t>≤4 refinements of the epistemic variables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914400" lvl="1" indent="-457200">
              <a:buSzPct val="75000"/>
              <a:buFont typeface="Wingdings" pitchFamily="2" charset="2"/>
              <a:buChar char="Ø"/>
            </a:pPr>
            <a:endParaRPr lang="en-US" sz="2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F23B825-2664-AD46-ABB8-556CB9E00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5" y="10415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Subtask B: Uncertainty Reduction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73DC72-A6CE-DF4B-A1EB-53D14BFE0571}"/>
              </a:ext>
            </a:extLst>
          </p:cNvPr>
          <p:cNvSpPr/>
          <p:nvPr/>
        </p:nvSpPr>
        <p:spPr>
          <a:xfrm>
            <a:off x="6421120" y="2390616"/>
            <a:ext cx="976588" cy="4775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BE6921-A2D2-3042-8A7A-7518881D0690}"/>
              </a:ext>
            </a:extLst>
          </p:cNvPr>
          <p:cNvSpPr txBox="1"/>
          <p:nvPr/>
        </p:nvSpPr>
        <p:spPr>
          <a:xfrm>
            <a:off x="6545915" y="2455428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P</a:t>
            </a:r>
            <a:r>
              <a:rPr lang="en-US" dirty="0"/>
              <a:t>(</a:t>
            </a:r>
            <a:r>
              <a:rPr lang="en-US" i="1" dirty="0" err="1">
                <a:solidFill>
                  <a:srgbClr val="FF0000"/>
                </a:solidFill>
              </a:rPr>
              <a:t>a</a:t>
            </a:r>
            <a:r>
              <a:rPr lang="en-US" dirty="0" err="1"/>
              <a:t>,</a:t>
            </a:r>
            <a:r>
              <a:rPr lang="en-US" i="1" dirty="0" err="1">
                <a:solidFill>
                  <a:srgbClr val="FF0000"/>
                </a:solidFill>
              </a:rPr>
              <a:t>e</a:t>
            </a:r>
            <a:r>
              <a:rPr lang="en-US" dirty="0"/>
              <a:t>)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DC8AE70-1219-4A47-A8D0-39D750B1EE97}"/>
              </a:ext>
            </a:extLst>
          </p:cNvPr>
          <p:cNvCxnSpPr>
            <a:cxnSpLocks/>
          </p:cNvCxnSpPr>
          <p:nvPr/>
        </p:nvCxnSpPr>
        <p:spPr>
          <a:xfrm flipV="1">
            <a:off x="7397708" y="2641100"/>
            <a:ext cx="1463040" cy="123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5C80F5B-7447-7945-9C04-220321E7C50F}"/>
              </a:ext>
            </a:extLst>
          </p:cNvPr>
          <p:cNvCxnSpPr>
            <a:cxnSpLocks/>
          </p:cNvCxnSpPr>
          <p:nvPr/>
        </p:nvCxnSpPr>
        <p:spPr>
          <a:xfrm>
            <a:off x="6903455" y="1900479"/>
            <a:ext cx="0" cy="49013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68CC8F42-8527-C94F-B99B-69C31F14C406}"/>
              </a:ext>
            </a:extLst>
          </p:cNvPr>
          <p:cNvSpPr txBox="1"/>
          <p:nvPr/>
        </p:nvSpPr>
        <p:spPr>
          <a:xfrm>
            <a:off x="6605066" y="194529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d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DE3BF45-CBFD-074D-9A61-944CF7F45E48}"/>
              </a:ext>
            </a:extLst>
          </p:cNvPr>
          <p:cNvGrpSpPr/>
          <p:nvPr/>
        </p:nvGrpSpPr>
        <p:grpSpPr>
          <a:xfrm>
            <a:off x="7561222" y="1616677"/>
            <a:ext cx="999591" cy="907731"/>
            <a:chOff x="7561222" y="1616677"/>
            <a:chExt cx="999591" cy="907731"/>
          </a:xfrm>
        </p:grpSpPr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76D1EB6A-9F37-134F-9A9C-935E8617B131}"/>
                </a:ext>
              </a:extLst>
            </p:cNvPr>
            <p:cNvCxnSpPr>
              <a:cxnSpLocks/>
            </p:cNvCxnSpPr>
            <p:nvPr/>
          </p:nvCxnSpPr>
          <p:spPr>
            <a:xfrm>
              <a:off x="7760940" y="2266086"/>
              <a:ext cx="799873" cy="2918"/>
            </a:xfrm>
            <a:prstGeom prst="straightConnector1">
              <a:avLst/>
            </a:prstGeom>
            <a:ln>
              <a:headEnd type="none" w="sm" len="med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E2A0C5AA-51BD-3E40-9EBB-BE068F69CB0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874432" y="1762596"/>
              <a:ext cx="7585" cy="761812"/>
            </a:xfrm>
            <a:prstGeom prst="straightConnector1">
              <a:avLst/>
            </a:prstGeom>
            <a:ln>
              <a:headEnd w="sm" len="sm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6FF4FD95-86F1-F64E-8F1F-2699926C4094}"/>
                </a:ext>
              </a:extLst>
            </p:cNvPr>
            <p:cNvSpPr/>
            <p:nvPr/>
          </p:nvSpPr>
          <p:spPr>
            <a:xfrm>
              <a:off x="7875528" y="1914767"/>
              <a:ext cx="556747" cy="403427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F96304F-080B-044C-A7BE-2911E38A4929}"/>
                </a:ext>
              </a:extLst>
            </p:cNvPr>
            <p:cNvSpPr txBox="1"/>
            <p:nvPr/>
          </p:nvSpPr>
          <p:spPr>
            <a:xfrm>
              <a:off x="7561222" y="1616677"/>
              <a:ext cx="4832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y</a:t>
              </a:r>
              <a:endParaRPr lang="en-US" sz="1400" i="1" baseline="-25000" dirty="0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3C2E1537-6E0A-5F44-A46A-5C317156422C}"/>
                </a:ext>
              </a:extLst>
            </p:cNvPr>
            <p:cNvSpPr/>
            <p:nvPr/>
          </p:nvSpPr>
          <p:spPr>
            <a:xfrm>
              <a:off x="7882536" y="1989794"/>
              <a:ext cx="556747" cy="294138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25F90D8A-6A79-1E43-A5A4-5CC974EB7C55}"/>
                </a:ext>
              </a:extLst>
            </p:cNvPr>
            <p:cNvSpPr/>
            <p:nvPr/>
          </p:nvSpPr>
          <p:spPr>
            <a:xfrm>
              <a:off x="7885818" y="1941915"/>
              <a:ext cx="483195" cy="393368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27868 w 445175"/>
                <a:gd name="connsiteY5" fmla="*/ 192713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27868 w 445175"/>
                <a:gd name="connsiteY5" fmla="*/ 192713 h 330311"/>
                <a:gd name="connsiteX6" fmla="*/ 145116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24265"/>
                <a:gd name="connsiteX1" fmla="*/ 25758 w 445175"/>
                <a:gd name="connsiteY1" fmla="*/ 38728 h 324265"/>
                <a:gd name="connsiteX2" fmla="*/ 56606 w 445175"/>
                <a:gd name="connsiteY2" fmla="*/ 4816 h 324265"/>
                <a:gd name="connsiteX3" fmla="*/ 80493 w 445175"/>
                <a:gd name="connsiteY3" fmla="*/ 125660 h 324265"/>
                <a:gd name="connsiteX4" fmla="*/ 104857 w 445175"/>
                <a:gd name="connsiteY4" fmla="*/ 321492 h 324265"/>
                <a:gd name="connsiteX5" fmla="*/ 127868 w 445175"/>
                <a:gd name="connsiteY5" fmla="*/ 192713 h 324265"/>
                <a:gd name="connsiteX6" fmla="*/ 145116 w 445175"/>
                <a:gd name="connsiteY6" fmla="*/ 93463 h 324265"/>
                <a:gd name="connsiteX7" fmla="*/ 199079 w 445175"/>
                <a:gd name="connsiteY7" fmla="*/ 289035 h 324265"/>
                <a:gd name="connsiteX8" fmla="*/ 201544 w 445175"/>
                <a:gd name="connsiteY8" fmla="*/ 315851 h 324265"/>
                <a:gd name="connsiteX9" fmla="*/ 253017 w 445175"/>
                <a:gd name="connsiteY9" fmla="*/ 192859 h 324265"/>
                <a:gd name="connsiteX10" fmla="*/ 287624 w 445175"/>
                <a:gd name="connsiteY10" fmla="*/ 311522 h 324265"/>
                <a:gd name="connsiteX11" fmla="*/ 325908 w 445175"/>
                <a:gd name="connsiteY11" fmla="*/ 220383 h 324265"/>
                <a:gd name="connsiteX12" fmla="*/ 363888 w 445175"/>
                <a:gd name="connsiteY12" fmla="*/ 290333 h 324265"/>
                <a:gd name="connsiteX13" fmla="*/ 400836 w 445175"/>
                <a:gd name="connsiteY13" fmla="*/ 254450 h 324265"/>
                <a:gd name="connsiteX14" fmla="*/ 445175 w 445175"/>
                <a:gd name="connsiteY14" fmla="*/ 281142 h 324265"/>
                <a:gd name="connsiteX0" fmla="*/ 0 w 445175"/>
                <a:gd name="connsiteY0" fmla="*/ 173956 h 323044"/>
                <a:gd name="connsiteX1" fmla="*/ 25758 w 445175"/>
                <a:gd name="connsiteY1" fmla="*/ 38728 h 323044"/>
                <a:gd name="connsiteX2" fmla="*/ 56606 w 445175"/>
                <a:gd name="connsiteY2" fmla="*/ 4816 h 323044"/>
                <a:gd name="connsiteX3" fmla="*/ 80493 w 445175"/>
                <a:gd name="connsiteY3" fmla="*/ 125660 h 323044"/>
                <a:gd name="connsiteX4" fmla="*/ 104857 w 445175"/>
                <a:gd name="connsiteY4" fmla="*/ 321492 h 323044"/>
                <a:gd name="connsiteX5" fmla="*/ 127868 w 445175"/>
                <a:gd name="connsiteY5" fmla="*/ 192713 h 323044"/>
                <a:gd name="connsiteX6" fmla="*/ 145116 w 445175"/>
                <a:gd name="connsiteY6" fmla="*/ 93463 h 323044"/>
                <a:gd name="connsiteX7" fmla="*/ 173550 w 445175"/>
                <a:gd name="connsiteY7" fmla="*/ 285254 h 323044"/>
                <a:gd name="connsiteX8" fmla="*/ 201544 w 445175"/>
                <a:gd name="connsiteY8" fmla="*/ 315851 h 323044"/>
                <a:gd name="connsiteX9" fmla="*/ 253017 w 445175"/>
                <a:gd name="connsiteY9" fmla="*/ 192859 h 323044"/>
                <a:gd name="connsiteX10" fmla="*/ 287624 w 445175"/>
                <a:gd name="connsiteY10" fmla="*/ 311522 h 323044"/>
                <a:gd name="connsiteX11" fmla="*/ 325908 w 445175"/>
                <a:gd name="connsiteY11" fmla="*/ 220383 h 323044"/>
                <a:gd name="connsiteX12" fmla="*/ 363888 w 445175"/>
                <a:gd name="connsiteY12" fmla="*/ 290333 h 323044"/>
                <a:gd name="connsiteX13" fmla="*/ 400836 w 445175"/>
                <a:gd name="connsiteY13" fmla="*/ 254450 h 323044"/>
                <a:gd name="connsiteX14" fmla="*/ 445175 w 445175"/>
                <a:gd name="connsiteY14" fmla="*/ 281142 h 323044"/>
                <a:gd name="connsiteX0" fmla="*/ 0 w 445175"/>
                <a:gd name="connsiteY0" fmla="*/ 170640 h 319728"/>
                <a:gd name="connsiteX1" fmla="*/ 25758 w 445175"/>
                <a:gd name="connsiteY1" fmla="*/ 35412 h 319728"/>
                <a:gd name="connsiteX2" fmla="*/ 82134 w 445175"/>
                <a:gd name="connsiteY2" fmla="*/ 5281 h 319728"/>
                <a:gd name="connsiteX3" fmla="*/ 80493 w 445175"/>
                <a:gd name="connsiteY3" fmla="*/ 122344 h 319728"/>
                <a:gd name="connsiteX4" fmla="*/ 104857 w 445175"/>
                <a:gd name="connsiteY4" fmla="*/ 318176 h 319728"/>
                <a:gd name="connsiteX5" fmla="*/ 127868 w 445175"/>
                <a:gd name="connsiteY5" fmla="*/ 189397 h 319728"/>
                <a:gd name="connsiteX6" fmla="*/ 145116 w 445175"/>
                <a:gd name="connsiteY6" fmla="*/ 90147 h 319728"/>
                <a:gd name="connsiteX7" fmla="*/ 173550 w 445175"/>
                <a:gd name="connsiteY7" fmla="*/ 281938 h 319728"/>
                <a:gd name="connsiteX8" fmla="*/ 201544 w 445175"/>
                <a:gd name="connsiteY8" fmla="*/ 312535 h 319728"/>
                <a:gd name="connsiteX9" fmla="*/ 253017 w 445175"/>
                <a:gd name="connsiteY9" fmla="*/ 189543 h 319728"/>
                <a:gd name="connsiteX10" fmla="*/ 287624 w 445175"/>
                <a:gd name="connsiteY10" fmla="*/ 308206 h 319728"/>
                <a:gd name="connsiteX11" fmla="*/ 325908 w 445175"/>
                <a:gd name="connsiteY11" fmla="*/ 217067 h 319728"/>
                <a:gd name="connsiteX12" fmla="*/ 363888 w 445175"/>
                <a:gd name="connsiteY12" fmla="*/ 287017 h 319728"/>
                <a:gd name="connsiteX13" fmla="*/ 400836 w 445175"/>
                <a:gd name="connsiteY13" fmla="*/ 251134 h 319728"/>
                <a:gd name="connsiteX14" fmla="*/ 445175 w 445175"/>
                <a:gd name="connsiteY14" fmla="*/ 277826 h 319728"/>
                <a:gd name="connsiteX0" fmla="*/ 0 w 445175"/>
                <a:gd name="connsiteY0" fmla="*/ 170374 h 319462"/>
                <a:gd name="connsiteX1" fmla="*/ 25758 w 445175"/>
                <a:gd name="connsiteY1" fmla="*/ 35146 h 319462"/>
                <a:gd name="connsiteX2" fmla="*/ 82134 w 445175"/>
                <a:gd name="connsiteY2" fmla="*/ 5015 h 319462"/>
                <a:gd name="connsiteX3" fmla="*/ 106021 w 445175"/>
                <a:gd name="connsiteY3" fmla="*/ 118297 h 319462"/>
                <a:gd name="connsiteX4" fmla="*/ 104857 w 445175"/>
                <a:gd name="connsiteY4" fmla="*/ 317910 h 319462"/>
                <a:gd name="connsiteX5" fmla="*/ 127868 w 445175"/>
                <a:gd name="connsiteY5" fmla="*/ 189131 h 319462"/>
                <a:gd name="connsiteX6" fmla="*/ 145116 w 445175"/>
                <a:gd name="connsiteY6" fmla="*/ 89881 h 319462"/>
                <a:gd name="connsiteX7" fmla="*/ 173550 w 445175"/>
                <a:gd name="connsiteY7" fmla="*/ 281672 h 319462"/>
                <a:gd name="connsiteX8" fmla="*/ 201544 w 445175"/>
                <a:gd name="connsiteY8" fmla="*/ 312269 h 319462"/>
                <a:gd name="connsiteX9" fmla="*/ 253017 w 445175"/>
                <a:gd name="connsiteY9" fmla="*/ 189277 h 319462"/>
                <a:gd name="connsiteX10" fmla="*/ 287624 w 445175"/>
                <a:gd name="connsiteY10" fmla="*/ 307940 h 319462"/>
                <a:gd name="connsiteX11" fmla="*/ 325908 w 445175"/>
                <a:gd name="connsiteY11" fmla="*/ 216801 h 319462"/>
                <a:gd name="connsiteX12" fmla="*/ 363888 w 445175"/>
                <a:gd name="connsiteY12" fmla="*/ 286751 h 319462"/>
                <a:gd name="connsiteX13" fmla="*/ 400836 w 445175"/>
                <a:gd name="connsiteY13" fmla="*/ 250868 h 319462"/>
                <a:gd name="connsiteX14" fmla="*/ 445175 w 445175"/>
                <a:gd name="connsiteY14" fmla="*/ 277560 h 319462"/>
                <a:gd name="connsiteX0" fmla="*/ 0 w 445175"/>
                <a:gd name="connsiteY0" fmla="*/ 170374 h 319462"/>
                <a:gd name="connsiteX1" fmla="*/ 25758 w 445175"/>
                <a:gd name="connsiteY1" fmla="*/ 35146 h 319462"/>
                <a:gd name="connsiteX2" fmla="*/ 82134 w 445175"/>
                <a:gd name="connsiteY2" fmla="*/ 5015 h 319462"/>
                <a:gd name="connsiteX3" fmla="*/ 106021 w 445175"/>
                <a:gd name="connsiteY3" fmla="*/ 118297 h 319462"/>
                <a:gd name="connsiteX4" fmla="*/ 104857 w 445175"/>
                <a:gd name="connsiteY4" fmla="*/ 317910 h 319462"/>
                <a:gd name="connsiteX5" fmla="*/ 127868 w 445175"/>
                <a:gd name="connsiteY5" fmla="*/ 189131 h 319462"/>
                <a:gd name="connsiteX6" fmla="*/ 145116 w 445175"/>
                <a:gd name="connsiteY6" fmla="*/ 89881 h 319462"/>
                <a:gd name="connsiteX7" fmla="*/ 173550 w 445175"/>
                <a:gd name="connsiteY7" fmla="*/ 281672 h 319462"/>
                <a:gd name="connsiteX8" fmla="*/ 218564 w 445175"/>
                <a:gd name="connsiteY8" fmla="*/ 312269 h 319462"/>
                <a:gd name="connsiteX9" fmla="*/ 253017 w 445175"/>
                <a:gd name="connsiteY9" fmla="*/ 189277 h 319462"/>
                <a:gd name="connsiteX10" fmla="*/ 287624 w 445175"/>
                <a:gd name="connsiteY10" fmla="*/ 307940 h 319462"/>
                <a:gd name="connsiteX11" fmla="*/ 325908 w 445175"/>
                <a:gd name="connsiteY11" fmla="*/ 216801 h 319462"/>
                <a:gd name="connsiteX12" fmla="*/ 363888 w 445175"/>
                <a:gd name="connsiteY12" fmla="*/ 286751 h 319462"/>
                <a:gd name="connsiteX13" fmla="*/ 400836 w 445175"/>
                <a:gd name="connsiteY13" fmla="*/ 250868 h 319462"/>
                <a:gd name="connsiteX14" fmla="*/ 445175 w 445175"/>
                <a:gd name="connsiteY14" fmla="*/ 277560 h 319462"/>
                <a:gd name="connsiteX0" fmla="*/ 0 w 445175"/>
                <a:gd name="connsiteY0" fmla="*/ 170374 h 322075"/>
                <a:gd name="connsiteX1" fmla="*/ 25758 w 445175"/>
                <a:gd name="connsiteY1" fmla="*/ 35146 h 322075"/>
                <a:gd name="connsiteX2" fmla="*/ 82134 w 445175"/>
                <a:gd name="connsiteY2" fmla="*/ 5015 h 322075"/>
                <a:gd name="connsiteX3" fmla="*/ 106021 w 445175"/>
                <a:gd name="connsiteY3" fmla="*/ 118297 h 322075"/>
                <a:gd name="connsiteX4" fmla="*/ 104857 w 445175"/>
                <a:gd name="connsiteY4" fmla="*/ 317910 h 322075"/>
                <a:gd name="connsiteX5" fmla="*/ 127868 w 445175"/>
                <a:gd name="connsiteY5" fmla="*/ 189131 h 322075"/>
                <a:gd name="connsiteX6" fmla="*/ 145116 w 445175"/>
                <a:gd name="connsiteY6" fmla="*/ 89881 h 322075"/>
                <a:gd name="connsiteX7" fmla="*/ 199079 w 445175"/>
                <a:gd name="connsiteY7" fmla="*/ 289235 h 322075"/>
                <a:gd name="connsiteX8" fmla="*/ 218564 w 445175"/>
                <a:gd name="connsiteY8" fmla="*/ 312269 h 322075"/>
                <a:gd name="connsiteX9" fmla="*/ 253017 w 445175"/>
                <a:gd name="connsiteY9" fmla="*/ 189277 h 322075"/>
                <a:gd name="connsiteX10" fmla="*/ 287624 w 445175"/>
                <a:gd name="connsiteY10" fmla="*/ 307940 h 322075"/>
                <a:gd name="connsiteX11" fmla="*/ 325908 w 445175"/>
                <a:gd name="connsiteY11" fmla="*/ 216801 h 322075"/>
                <a:gd name="connsiteX12" fmla="*/ 363888 w 445175"/>
                <a:gd name="connsiteY12" fmla="*/ 286751 h 322075"/>
                <a:gd name="connsiteX13" fmla="*/ 400836 w 445175"/>
                <a:gd name="connsiteY13" fmla="*/ 250868 h 322075"/>
                <a:gd name="connsiteX14" fmla="*/ 445175 w 445175"/>
                <a:gd name="connsiteY14" fmla="*/ 277560 h 322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22075">
                  <a:moveTo>
                    <a:pt x="0" y="170374"/>
                  </a:moveTo>
                  <a:cubicBezTo>
                    <a:pt x="9391" y="122078"/>
                    <a:pt x="12069" y="62706"/>
                    <a:pt x="25758" y="35146"/>
                  </a:cubicBezTo>
                  <a:cubicBezTo>
                    <a:pt x="39447" y="7586"/>
                    <a:pt x="68757" y="-8843"/>
                    <a:pt x="82134" y="5015"/>
                  </a:cubicBezTo>
                  <a:cubicBezTo>
                    <a:pt x="95511" y="18873"/>
                    <a:pt x="102234" y="66148"/>
                    <a:pt x="106021" y="118297"/>
                  </a:cubicBezTo>
                  <a:cubicBezTo>
                    <a:pt x="109808" y="170446"/>
                    <a:pt x="101216" y="306104"/>
                    <a:pt x="104857" y="317910"/>
                  </a:cubicBezTo>
                  <a:cubicBezTo>
                    <a:pt x="108498" y="329716"/>
                    <a:pt x="121158" y="227136"/>
                    <a:pt x="127868" y="189131"/>
                  </a:cubicBezTo>
                  <a:cubicBezTo>
                    <a:pt x="134578" y="151126"/>
                    <a:pt x="133248" y="73197"/>
                    <a:pt x="145116" y="89881"/>
                  </a:cubicBezTo>
                  <a:cubicBezTo>
                    <a:pt x="156985" y="106565"/>
                    <a:pt x="186838" y="252170"/>
                    <a:pt x="199079" y="289235"/>
                  </a:cubicBezTo>
                  <a:cubicBezTo>
                    <a:pt x="211320" y="326300"/>
                    <a:pt x="209574" y="328929"/>
                    <a:pt x="218564" y="312269"/>
                  </a:cubicBezTo>
                  <a:cubicBezTo>
                    <a:pt x="227554" y="295609"/>
                    <a:pt x="241507" y="189998"/>
                    <a:pt x="253017" y="189277"/>
                  </a:cubicBezTo>
                  <a:cubicBezTo>
                    <a:pt x="264527" y="188556"/>
                    <a:pt x="275475" y="303353"/>
                    <a:pt x="287624" y="307940"/>
                  </a:cubicBezTo>
                  <a:cubicBezTo>
                    <a:pt x="299773" y="312527"/>
                    <a:pt x="313197" y="220332"/>
                    <a:pt x="325908" y="216801"/>
                  </a:cubicBezTo>
                  <a:cubicBezTo>
                    <a:pt x="338619" y="213270"/>
                    <a:pt x="351400" y="281073"/>
                    <a:pt x="363888" y="286751"/>
                  </a:cubicBezTo>
                  <a:cubicBezTo>
                    <a:pt x="376376" y="292429"/>
                    <a:pt x="377225" y="253551"/>
                    <a:pt x="400836" y="250868"/>
                  </a:cubicBezTo>
                  <a:cubicBezTo>
                    <a:pt x="421499" y="259246"/>
                    <a:pt x="432296" y="278097"/>
                    <a:pt x="445175" y="27756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62A079BA-BA38-2844-8B76-E289A77CE539}"/>
              </a:ext>
            </a:extLst>
          </p:cNvPr>
          <p:cNvSpPr/>
          <p:nvPr/>
        </p:nvSpPr>
        <p:spPr>
          <a:xfrm>
            <a:off x="2493345" y="1894924"/>
            <a:ext cx="628650" cy="4417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D98AC6-E1E0-2047-9755-B09B359DB3AB}"/>
              </a:ext>
            </a:extLst>
          </p:cNvPr>
          <p:cNvSpPr/>
          <p:nvPr/>
        </p:nvSpPr>
        <p:spPr>
          <a:xfrm>
            <a:off x="3143893" y="1894924"/>
            <a:ext cx="628650" cy="4417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E3690A5-5CC6-BC4E-9867-22726B280541}"/>
              </a:ext>
            </a:extLst>
          </p:cNvPr>
          <p:cNvSpPr/>
          <p:nvPr/>
        </p:nvSpPr>
        <p:spPr>
          <a:xfrm>
            <a:off x="3788503" y="1894924"/>
            <a:ext cx="628650" cy="4417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094F55E-AE42-F245-BA7B-EFE699052EC3}"/>
              </a:ext>
            </a:extLst>
          </p:cNvPr>
          <p:cNvSpPr/>
          <p:nvPr/>
        </p:nvSpPr>
        <p:spPr>
          <a:xfrm>
            <a:off x="3130672" y="2363016"/>
            <a:ext cx="628650" cy="4417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0697212-1164-E84B-AA35-A9550797B0BE}"/>
              </a:ext>
            </a:extLst>
          </p:cNvPr>
          <p:cNvSpPr/>
          <p:nvPr/>
        </p:nvSpPr>
        <p:spPr>
          <a:xfrm>
            <a:off x="3787365" y="2359842"/>
            <a:ext cx="628650" cy="4417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ABE4A01-F01F-724C-9058-5B819431EE16}"/>
              </a:ext>
            </a:extLst>
          </p:cNvPr>
          <p:cNvSpPr/>
          <p:nvPr/>
        </p:nvSpPr>
        <p:spPr>
          <a:xfrm>
            <a:off x="3782579" y="2824760"/>
            <a:ext cx="628650" cy="4417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ADC1994-222B-DA44-94F9-70F942345DA1}"/>
              </a:ext>
            </a:extLst>
          </p:cNvPr>
          <p:cNvSpPr txBox="1"/>
          <p:nvPr/>
        </p:nvSpPr>
        <p:spPr>
          <a:xfrm>
            <a:off x="2203742" y="1922204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e</a:t>
            </a:r>
            <a:r>
              <a:rPr lang="en-US" sz="1400" baseline="-25000" dirty="0"/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F318BC5-3015-774B-B00A-B6794C0D6ABA}"/>
              </a:ext>
            </a:extLst>
          </p:cNvPr>
          <p:cNvSpPr txBox="1"/>
          <p:nvPr/>
        </p:nvSpPr>
        <p:spPr>
          <a:xfrm>
            <a:off x="2642190" y="1575551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e</a:t>
            </a:r>
            <a:r>
              <a:rPr lang="en-US" sz="1400" baseline="-25000" dirty="0"/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A17A5C9-9E9A-4245-84DE-6CFF0667E58C}"/>
              </a:ext>
            </a:extLst>
          </p:cNvPr>
          <p:cNvSpPr txBox="1"/>
          <p:nvPr/>
        </p:nvSpPr>
        <p:spPr>
          <a:xfrm>
            <a:off x="3301358" y="1588011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e</a:t>
            </a:r>
            <a:r>
              <a:rPr lang="en-US" sz="1400" i="1" baseline="-25000" dirty="0"/>
              <a:t>3</a:t>
            </a:r>
            <a:endParaRPr lang="en-US" sz="1400" baseline="-25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47D6792-C33F-7747-A96C-CE11DEFDBC89}"/>
              </a:ext>
            </a:extLst>
          </p:cNvPr>
          <p:cNvSpPr txBox="1"/>
          <p:nvPr/>
        </p:nvSpPr>
        <p:spPr>
          <a:xfrm>
            <a:off x="3949297" y="1595517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e</a:t>
            </a:r>
            <a:r>
              <a:rPr lang="en-US" sz="1400" i="1" baseline="-25000" dirty="0"/>
              <a:t>4</a:t>
            </a:r>
            <a:endParaRPr lang="en-US" sz="1400" baseline="-250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1A1540E-5941-B942-8CE8-B3C8F46F4652}"/>
              </a:ext>
            </a:extLst>
          </p:cNvPr>
          <p:cNvSpPr txBox="1"/>
          <p:nvPr/>
        </p:nvSpPr>
        <p:spPr>
          <a:xfrm>
            <a:off x="2857093" y="2373845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e</a:t>
            </a:r>
            <a:r>
              <a:rPr lang="en-US" sz="1400" baseline="-25000" dirty="0"/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549DA81-0291-664F-92E1-CFA7E1540A0D}"/>
              </a:ext>
            </a:extLst>
          </p:cNvPr>
          <p:cNvSpPr txBox="1"/>
          <p:nvPr/>
        </p:nvSpPr>
        <p:spPr>
          <a:xfrm>
            <a:off x="3496806" y="2841972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e</a:t>
            </a:r>
            <a:r>
              <a:rPr lang="en-US" sz="1400" i="1" baseline="-25000" dirty="0"/>
              <a:t>3</a:t>
            </a:r>
            <a:endParaRPr lang="en-US" sz="1400" baseline="-250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571E067-8634-7540-B7B5-C1355C4EA350}"/>
              </a:ext>
            </a:extLst>
          </p:cNvPr>
          <p:cNvSpPr/>
          <p:nvPr/>
        </p:nvSpPr>
        <p:spPr>
          <a:xfrm>
            <a:off x="2585958" y="1989794"/>
            <a:ext cx="460490" cy="2528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3634EC5-2925-F242-B48D-58664079DC7A}"/>
              </a:ext>
            </a:extLst>
          </p:cNvPr>
          <p:cNvSpPr/>
          <p:nvPr/>
        </p:nvSpPr>
        <p:spPr>
          <a:xfrm>
            <a:off x="3292948" y="1989794"/>
            <a:ext cx="311709" cy="2528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1DCC64C-FE18-4347-9180-30132D1CB59B}"/>
              </a:ext>
            </a:extLst>
          </p:cNvPr>
          <p:cNvSpPr/>
          <p:nvPr/>
        </p:nvSpPr>
        <p:spPr>
          <a:xfrm>
            <a:off x="3292948" y="2422486"/>
            <a:ext cx="311709" cy="316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41960A3-1A4F-5241-A2DA-A73CA1AA38FF}"/>
              </a:ext>
            </a:extLst>
          </p:cNvPr>
          <p:cNvSpPr/>
          <p:nvPr/>
        </p:nvSpPr>
        <p:spPr>
          <a:xfrm>
            <a:off x="3867507" y="1994712"/>
            <a:ext cx="472718" cy="2713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F78D656-4F26-EB44-BE13-5D57554F2B26}"/>
              </a:ext>
            </a:extLst>
          </p:cNvPr>
          <p:cNvSpPr/>
          <p:nvPr/>
        </p:nvSpPr>
        <p:spPr>
          <a:xfrm>
            <a:off x="3877858" y="2414764"/>
            <a:ext cx="472718" cy="3241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F7788E0-2E61-EB4E-861E-DBFCF30B134D}"/>
              </a:ext>
            </a:extLst>
          </p:cNvPr>
          <p:cNvSpPr/>
          <p:nvPr/>
        </p:nvSpPr>
        <p:spPr>
          <a:xfrm>
            <a:off x="3877858" y="2925115"/>
            <a:ext cx="472718" cy="2266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7633436-9D29-124E-99A4-D284BA581288}"/>
              </a:ext>
            </a:extLst>
          </p:cNvPr>
          <p:cNvSpPr txBox="1"/>
          <p:nvPr/>
        </p:nvSpPr>
        <p:spPr>
          <a:xfrm>
            <a:off x="8507182" y="2204441"/>
            <a:ext cx="4832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18417105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1461F655-54A0-6D46-9EEE-F9BA4EABB2AB}"/>
              </a:ext>
            </a:extLst>
          </p:cNvPr>
          <p:cNvSpPr txBox="1"/>
          <p:nvPr/>
        </p:nvSpPr>
        <p:spPr>
          <a:xfrm>
            <a:off x="754838" y="3902495"/>
            <a:ext cx="107608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Rank the epistemic variables according to the sensitivity of </a:t>
            </a:r>
            <a:r>
              <a:rPr lang="en-US" sz="2800" i="1" dirty="0">
                <a:latin typeface="+mj-lt"/>
              </a:rPr>
              <a:t>y</a:t>
            </a:r>
            <a:r>
              <a:rPr lang="en-US" sz="2800" dirty="0">
                <a:latin typeface="+mj-lt"/>
              </a:rPr>
              <a:t>(</a:t>
            </a:r>
            <a:r>
              <a:rPr lang="en-US" sz="2800" i="1" dirty="0">
                <a:latin typeface="+mj-lt"/>
              </a:rPr>
              <a:t>t</a:t>
            </a:r>
            <a:r>
              <a:rPr lang="en-US" sz="2800" dirty="0">
                <a:latin typeface="+mj-lt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Chose </a:t>
            </a:r>
            <a:r>
              <a:rPr lang="en-US" sz="2800" i="1" dirty="0">
                <a:latin typeface="+mj-lt"/>
              </a:rPr>
              <a:t>k</a:t>
            </a:r>
            <a:r>
              <a:rPr lang="en-US" sz="2800" dirty="0">
                <a:latin typeface="+mj-lt"/>
              </a:rPr>
              <a:t>≤4 refinements of the epistemic variables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914400" lvl="1" indent="-457200">
              <a:buSzPct val="75000"/>
              <a:buFont typeface="Wingdings" pitchFamily="2" charset="2"/>
              <a:buChar char="Ø"/>
            </a:pPr>
            <a:endParaRPr lang="en-US" sz="2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F23B825-2664-AD46-ABB8-556CB9E00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5" y="10415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Subtask B: Uncertainty Reduction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73DC72-A6CE-DF4B-A1EB-53D14BFE0571}"/>
              </a:ext>
            </a:extLst>
          </p:cNvPr>
          <p:cNvSpPr/>
          <p:nvPr/>
        </p:nvSpPr>
        <p:spPr>
          <a:xfrm>
            <a:off x="6421120" y="2390616"/>
            <a:ext cx="976588" cy="4775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BE6921-A2D2-3042-8A7A-7518881D0690}"/>
              </a:ext>
            </a:extLst>
          </p:cNvPr>
          <p:cNvSpPr txBox="1"/>
          <p:nvPr/>
        </p:nvSpPr>
        <p:spPr>
          <a:xfrm>
            <a:off x="6545915" y="2455428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P</a:t>
            </a:r>
            <a:r>
              <a:rPr lang="en-US" dirty="0"/>
              <a:t>(</a:t>
            </a:r>
            <a:r>
              <a:rPr lang="en-US" i="1" dirty="0" err="1">
                <a:solidFill>
                  <a:srgbClr val="FF0000"/>
                </a:solidFill>
              </a:rPr>
              <a:t>a</a:t>
            </a:r>
            <a:r>
              <a:rPr lang="en-US" dirty="0" err="1"/>
              <a:t>,</a:t>
            </a:r>
            <a:r>
              <a:rPr lang="en-US" i="1" dirty="0" err="1">
                <a:solidFill>
                  <a:srgbClr val="FF0000"/>
                </a:solidFill>
              </a:rPr>
              <a:t>e</a:t>
            </a:r>
            <a:r>
              <a:rPr lang="en-US" dirty="0"/>
              <a:t>)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DC8AE70-1219-4A47-A8D0-39D750B1EE97}"/>
              </a:ext>
            </a:extLst>
          </p:cNvPr>
          <p:cNvCxnSpPr>
            <a:cxnSpLocks/>
          </p:cNvCxnSpPr>
          <p:nvPr/>
        </p:nvCxnSpPr>
        <p:spPr>
          <a:xfrm flipV="1">
            <a:off x="7397708" y="2641100"/>
            <a:ext cx="1463040" cy="123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5C80F5B-7447-7945-9C04-220321E7C50F}"/>
              </a:ext>
            </a:extLst>
          </p:cNvPr>
          <p:cNvCxnSpPr>
            <a:cxnSpLocks/>
          </p:cNvCxnSpPr>
          <p:nvPr/>
        </p:nvCxnSpPr>
        <p:spPr>
          <a:xfrm>
            <a:off x="6903455" y="1900479"/>
            <a:ext cx="0" cy="49013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68CC8F42-8527-C94F-B99B-69C31F14C406}"/>
              </a:ext>
            </a:extLst>
          </p:cNvPr>
          <p:cNvSpPr txBox="1"/>
          <p:nvPr/>
        </p:nvSpPr>
        <p:spPr>
          <a:xfrm>
            <a:off x="6605066" y="194529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d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DE3BF45-CBFD-074D-9A61-944CF7F45E48}"/>
              </a:ext>
            </a:extLst>
          </p:cNvPr>
          <p:cNvGrpSpPr/>
          <p:nvPr/>
        </p:nvGrpSpPr>
        <p:grpSpPr>
          <a:xfrm>
            <a:off x="7561222" y="1616677"/>
            <a:ext cx="999591" cy="907731"/>
            <a:chOff x="7561222" y="1616677"/>
            <a:chExt cx="999591" cy="907731"/>
          </a:xfrm>
        </p:grpSpPr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76D1EB6A-9F37-134F-9A9C-935E8617B131}"/>
                </a:ext>
              </a:extLst>
            </p:cNvPr>
            <p:cNvCxnSpPr>
              <a:cxnSpLocks/>
            </p:cNvCxnSpPr>
            <p:nvPr/>
          </p:nvCxnSpPr>
          <p:spPr>
            <a:xfrm>
              <a:off x="7760940" y="2266086"/>
              <a:ext cx="799873" cy="2918"/>
            </a:xfrm>
            <a:prstGeom prst="straightConnector1">
              <a:avLst/>
            </a:prstGeom>
            <a:ln>
              <a:headEnd type="none" w="sm" len="med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E2A0C5AA-51BD-3E40-9EBB-BE068F69CB0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874432" y="1762596"/>
              <a:ext cx="7585" cy="761812"/>
            </a:xfrm>
            <a:prstGeom prst="straightConnector1">
              <a:avLst/>
            </a:prstGeom>
            <a:ln>
              <a:headEnd w="sm" len="sm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6FF4FD95-86F1-F64E-8F1F-2699926C4094}"/>
                </a:ext>
              </a:extLst>
            </p:cNvPr>
            <p:cNvSpPr/>
            <p:nvPr/>
          </p:nvSpPr>
          <p:spPr>
            <a:xfrm>
              <a:off x="7875528" y="1914767"/>
              <a:ext cx="556747" cy="403427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F96304F-080B-044C-A7BE-2911E38A4929}"/>
                </a:ext>
              </a:extLst>
            </p:cNvPr>
            <p:cNvSpPr txBox="1"/>
            <p:nvPr/>
          </p:nvSpPr>
          <p:spPr>
            <a:xfrm>
              <a:off x="7561222" y="1616677"/>
              <a:ext cx="4832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y</a:t>
              </a:r>
              <a:endParaRPr lang="en-US" sz="1400" i="1" baseline="-25000" dirty="0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3C2E1537-6E0A-5F44-A46A-5C317156422C}"/>
                </a:ext>
              </a:extLst>
            </p:cNvPr>
            <p:cNvSpPr/>
            <p:nvPr/>
          </p:nvSpPr>
          <p:spPr>
            <a:xfrm>
              <a:off x="7882536" y="1989794"/>
              <a:ext cx="556747" cy="294138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25F90D8A-6A79-1E43-A5A4-5CC974EB7C55}"/>
                </a:ext>
              </a:extLst>
            </p:cNvPr>
            <p:cNvSpPr/>
            <p:nvPr/>
          </p:nvSpPr>
          <p:spPr>
            <a:xfrm>
              <a:off x="7885818" y="1941915"/>
              <a:ext cx="483195" cy="393368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27868 w 445175"/>
                <a:gd name="connsiteY5" fmla="*/ 192713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27868 w 445175"/>
                <a:gd name="connsiteY5" fmla="*/ 192713 h 330311"/>
                <a:gd name="connsiteX6" fmla="*/ 145116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24265"/>
                <a:gd name="connsiteX1" fmla="*/ 25758 w 445175"/>
                <a:gd name="connsiteY1" fmla="*/ 38728 h 324265"/>
                <a:gd name="connsiteX2" fmla="*/ 56606 w 445175"/>
                <a:gd name="connsiteY2" fmla="*/ 4816 h 324265"/>
                <a:gd name="connsiteX3" fmla="*/ 80493 w 445175"/>
                <a:gd name="connsiteY3" fmla="*/ 125660 h 324265"/>
                <a:gd name="connsiteX4" fmla="*/ 104857 w 445175"/>
                <a:gd name="connsiteY4" fmla="*/ 321492 h 324265"/>
                <a:gd name="connsiteX5" fmla="*/ 127868 w 445175"/>
                <a:gd name="connsiteY5" fmla="*/ 192713 h 324265"/>
                <a:gd name="connsiteX6" fmla="*/ 145116 w 445175"/>
                <a:gd name="connsiteY6" fmla="*/ 93463 h 324265"/>
                <a:gd name="connsiteX7" fmla="*/ 199079 w 445175"/>
                <a:gd name="connsiteY7" fmla="*/ 289035 h 324265"/>
                <a:gd name="connsiteX8" fmla="*/ 201544 w 445175"/>
                <a:gd name="connsiteY8" fmla="*/ 315851 h 324265"/>
                <a:gd name="connsiteX9" fmla="*/ 253017 w 445175"/>
                <a:gd name="connsiteY9" fmla="*/ 192859 h 324265"/>
                <a:gd name="connsiteX10" fmla="*/ 287624 w 445175"/>
                <a:gd name="connsiteY10" fmla="*/ 311522 h 324265"/>
                <a:gd name="connsiteX11" fmla="*/ 325908 w 445175"/>
                <a:gd name="connsiteY11" fmla="*/ 220383 h 324265"/>
                <a:gd name="connsiteX12" fmla="*/ 363888 w 445175"/>
                <a:gd name="connsiteY12" fmla="*/ 290333 h 324265"/>
                <a:gd name="connsiteX13" fmla="*/ 400836 w 445175"/>
                <a:gd name="connsiteY13" fmla="*/ 254450 h 324265"/>
                <a:gd name="connsiteX14" fmla="*/ 445175 w 445175"/>
                <a:gd name="connsiteY14" fmla="*/ 281142 h 324265"/>
                <a:gd name="connsiteX0" fmla="*/ 0 w 445175"/>
                <a:gd name="connsiteY0" fmla="*/ 173956 h 323044"/>
                <a:gd name="connsiteX1" fmla="*/ 25758 w 445175"/>
                <a:gd name="connsiteY1" fmla="*/ 38728 h 323044"/>
                <a:gd name="connsiteX2" fmla="*/ 56606 w 445175"/>
                <a:gd name="connsiteY2" fmla="*/ 4816 h 323044"/>
                <a:gd name="connsiteX3" fmla="*/ 80493 w 445175"/>
                <a:gd name="connsiteY3" fmla="*/ 125660 h 323044"/>
                <a:gd name="connsiteX4" fmla="*/ 104857 w 445175"/>
                <a:gd name="connsiteY4" fmla="*/ 321492 h 323044"/>
                <a:gd name="connsiteX5" fmla="*/ 127868 w 445175"/>
                <a:gd name="connsiteY5" fmla="*/ 192713 h 323044"/>
                <a:gd name="connsiteX6" fmla="*/ 145116 w 445175"/>
                <a:gd name="connsiteY6" fmla="*/ 93463 h 323044"/>
                <a:gd name="connsiteX7" fmla="*/ 173550 w 445175"/>
                <a:gd name="connsiteY7" fmla="*/ 285254 h 323044"/>
                <a:gd name="connsiteX8" fmla="*/ 201544 w 445175"/>
                <a:gd name="connsiteY8" fmla="*/ 315851 h 323044"/>
                <a:gd name="connsiteX9" fmla="*/ 253017 w 445175"/>
                <a:gd name="connsiteY9" fmla="*/ 192859 h 323044"/>
                <a:gd name="connsiteX10" fmla="*/ 287624 w 445175"/>
                <a:gd name="connsiteY10" fmla="*/ 311522 h 323044"/>
                <a:gd name="connsiteX11" fmla="*/ 325908 w 445175"/>
                <a:gd name="connsiteY11" fmla="*/ 220383 h 323044"/>
                <a:gd name="connsiteX12" fmla="*/ 363888 w 445175"/>
                <a:gd name="connsiteY12" fmla="*/ 290333 h 323044"/>
                <a:gd name="connsiteX13" fmla="*/ 400836 w 445175"/>
                <a:gd name="connsiteY13" fmla="*/ 254450 h 323044"/>
                <a:gd name="connsiteX14" fmla="*/ 445175 w 445175"/>
                <a:gd name="connsiteY14" fmla="*/ 281142 h 323044"/>
                <a:gd name="connsiteX0" fmla="*/ 0 w 445175"/>
                <a:gd name="connsiteY0" fmla="*/ 170640 h 319728"/>
                <a:gd name="connsiteX1" fmla="*/ 25758 w 445175"/>
                <a:gd name="connsiteY1" fmla="*/ 35412 h 319728"/>
                <a:gd name="connsiteX2" fmla="*/ 82134 w 445175"/>
                <a:gd name="connsiteY2" fmla="*/ 5281 h 319728"/>
                <a:gd name="connsiteX3" fmla="*/ 80493 w 445175"/>
                <a:gd name="connsiteY3" fmla="*/ 122344 h 319728"/>
                <a:gd name="connsiteX4" fmla="*/ 104857 w 445175"/>
                <a:gd name="connsiteY4" fmla="*/ 318176 h 319728"/>
                <a:gd name="connsiteX5" fmla="*/ 127868 w 445175"/>
                <a:gd name="connsiteY5" fmla="*/ 189397 h 319728"/>
                <a:gd name="connsiteX6" fmla="*/ 145116 w 445175"/>
                <a:gd name="connsiteY6" fmla="*/ 90147 h 319728"/>
                <a:gd name="connsiteX7" fmla="*/ 173550 w 445175"/>
                <a:gd name="connsiteY7" fmla="*/ 281938 h 319728"/>
                <a:gd name="connsiteX8" fmla="*/ 201544 w 445175"/>
                <a:gd name="connsiteY8" fmla="*/ 312535 h 319728"/>
                <a:gd name="connsiteX9" fmla="*/ 253017 w 445175"/>
                <a:gd name="connsiteY9" fmla="*/ 189543 h 319728"/>
                <a:gd name="connsiteX10" fmla="*/ 287624 w 445175"/>
                <a:gd name="connsiteY10" fmla="*/ 308206 h 319728"/>
                <a:gd name="connsiteX11" fmla="*/ 325908 w 445175"/>
                <a:gd name="connsiteY11" fmla="*/ 217067 h 319728"/>
                <a:gd name="connsiteX12" fmla="*/ 363888 w 445175"/>
                <a:gd name="connsiteY12" fmla="*/ 287017 h 319728"/>
                <a:gd name="connsiteX13" fmla="*/ 400836 w 445175"/>
                <a:gd name="connsiteY13" fmla="*/ 251134 h 319728"/>
                <a:gd name="connsiteX14" fmla="*/ 445175 w 445175"/>
                <a:gd name="connsiteY14" fmla="*/ 277826 h 319728"/>
                <a:gd name="connsiteX0" fmla="*/ 0 w 445175"/>
                <a:gd name="connsiteY0" fmla="*/ 170374 h 319462"/>
                <a:gd name="connsiteX1" fmla="*/ 25758 w 445175"/>
                <a:gd name="connsiteY1" fmla="*/ 35146 h 319462"/>
                <a:gd name="connsiteX2" fmla="*/ 82134 w 445175"/>
                <a:gd name="connsiteY2" fmla="*/ 5015 h 319462"/>
                <a:gd name="connsiteX3" fmla="*/ 106021 w 445175"/>
                <a:gd name="connsiteY3" fmla="*/ 118297 h 319462"/>
                <a:gd name="connsiteX4" fmla="*/ 104857 w 445175"/>
                <a:gd name="connsiteY4" fmla="*/ 317910 h 319462"/>
                <a:gd name="connsiteX5" fmla="*/ 127868 w 445175"/>
                <a:gd name="connsiteY5" fmla="*/ 189131 h 319462"/>
                <a:gd name="connsiteX6" fmla="*/ 145116 w 445175"/>
                <a:gd name="connsiteY6" fmla="*/ 89881 h 319462"/>
                <a:gd name="connsiteX7" fmla="*/ 173550 w 445175"/>
                <a:gd name="connsiteY7" fmla="*/ 281672 h 319462"/>
                <a:gd name="connsiteX8" fmla="*/ 201544 w 445175"/>
                <a:gd name="connsiteY8" fmla="*/ 312269 h 319462"/>
                <a:gd name="connsiteX9" fmla="*/ 253017 w 445175"/>
                <a:gd name="connsiteY9" fmla="*/ 189277 h 319462"/>
                <a:gd name="connsiteX10" fmla="*/ 287624 w 445175"/>
                <a:gd name="connsiteY10" fmla="*/ 307940 h 319462"/>
                <a:gd name="connsiteX11" fmla="*/ 325908 w 445175"/>
                <a:gd name="connsiteY11" fmla="*/ 216801 h 319462"/>
                <a:gd name="connsiteX12" fmla="*/ 363888 w 445175"/>
                <a:gd name="connsiteY12" fmla="*/ 286751 h 319462"/>
                <a:gd name="connsiteX13" fmla="*/ 400836 w 445175"/>
                <a:gd name="connsiteY13" fmla="*/ 250868 h 319462"/>
                <a:gd name="connsiteX14" fmla="*/ 445175 w 445175"/>
                <a:gd name="connsiteY14" fmla="*/ 277560 h 319462"/>
                <a:gd name="connsiteX0" fmla="*/ 0 w 445175"/>
                <a:gd name="connsiteY0" fmla="*/ 170374 h 319462"/>
                <a:gd name="connsiteX1" fmla="*/ 25758 w 445175"/>
                <a:gd name="connsiteY1" fmla="*/ 35146 h 319462"/>
                <a:gd name="connsiteX2" fmla="*/ 82134 w 445175"/>
                <a:gd name="connsiteY2" fmla="*/ 5015 h 319462"/>
                <a:gd name="connsiteX3" fmla="*/ 106021 w 445175"/>
                <a:gd name="connsiteY3" fmla="*/ 118297 h 319462"/>
                <a:gd name="connsiteX4" fmla="*/ 104857 w 445175"/>
                <a:gd name="connsiteY4" fmla="*/ 317910 h 319462"/>
                <a:gd name="connsiteX5" fmla="*/ 127868 w 445175"/>
                <a:gd name="connsiteY5" fmla="*/ 189131 h 319462"/>
                <a:gd name="connsiteX6" fmla="*/ 145116 w 445175"/>
                <a:gd name="connsiteY6" fmla="*/ 89881 h 319462"/>
                <a:gd name="connsiteX7" fmla="*/ 173550 w 445175"/>
                <a:gd name="connsiteY7" fmla="*/ 281672 h 319462"/>
                <a:gd name="connsiteX8" fmla="*/ 218564 w 445175"/>
                <a:gd name="connsiteY8" fmla="*/ 312269 h 319462"/>
                <a:gd name="connsiteX9" fmla="*/ 253017 w 445175"/>
                <a:gd name="connsiteY9" fmla="*/ 189277 h 319462"/>
                <a:gd name="connsiteX10" fmla="*/ 287624 w 445175"/>
                <a:gd name="connsiteY10" fmla="*/ 307940 h 319462"/>
                <a:gd name="connsiteX11" fmla="*/ 325908 w 445175"/>
                <a:gd name="connsiteY11" fmla="*/ 216801 h 319462"/>
                <a:gd name="connsiteX12" fmla="*/ 363888 w 445175"/>
                <a:gd name="connsiteY12" fmla="*/ 286751 h 319462"/>
                <a:gd name="connsiteX13" fmla="*/ 400836 w 445175"/>
                <a:gd name="connsiteY13" fmla="*/ 250868 h 319462"/>
                <a:gd name="connsiteX14" fmla="*/ 445175 w 445175"/>
                <a:gd name="connsiteY14" fmla="*/ 277560 h 319462"/>
                <a:gd name="connsiteX0" fmla="*/ 0 w 445175"/>
                <a:gd name="connsiteY0" fmla="*/ 170374 h 322075"/>
                <a:gd name="connsiteX1" fmla="*/ 25758 w 445175"/>
                <a:gd name="connsiteY1" fmla="*/ 35146 h 322075"/>
                <a:gd name="connsiteX2" fmla="*/ 82134 w 445175"/>
                <a:gd name="connsiteY2" fmla="*/ 5015 h 322075"/>
                <a:gd name="connsiteX3" fmla="*/ 106021 w 445175"/>
                <a:gd name="connsiteY3" fmla="*/ 118297 h 322075"/>
                <a:gd name="connsiteX4" fmla="*/ 104857 w 445175"/>
                <a:gd name="connsiteY4" fmla="*/ 317910 h 322075"/>
                <a:gd name="connsiteX5" fmla="*/ 127868 w 445175"/>
                <a:gd name="connsiteY5" fmla="*/ 189131 h 322075"/>
                <a:gd name="connsiteX6" fmla="*/ 145116 w 445175"/>
                <a:gd name="connsiteY6" fmla="*/ 89881 h 322075"/>
                <a:gd name="connsiteX7" fmla="*/ 199079 w 445175"/>
                <a:gd name="connsiteY7" fmla="*/ 289235 h 322075"/>
                <a:gd name="connsiteX8" fmla="*/ 218564 w 445175"/>
                <a:gd name="connsiteY8" fmla="*/ 312269 h 322075"/>
                <a:gd name="connsiteX9" fmla="*/ 253017 w 445175"/>
                <a:gd name="connsiteY9" fmla="*/ 189277 h 322075"/>
                <a:gd name="connsiteX10" fmla="*/ 287624 w 445175"/>
                <a:gd name="connsiteY10" fmla="*/ 307940 h 322075"/>
                <a:gd name="connsiteX11" fmla="*/ 325908 w 445175"/>
                <a:gd name="connsiteY11" fmla="*/ 216801 h 322075"/>
                <a:gd name="connsiteX12" fmla="*/ 363888 w 445175"/>
                <a:gd name="connsiteY12" fmla="*/ 286751 h 322075"/>
                <a:gd name="connsiteX13" fmla="*/ 400836 w 445175"/>
                <a:gd name="connsiteY13" fmla="*/ 250868 h 322075"/>
                <a:gd name="connsiteX14" fmla="*/ 445175 w 445175"/>
                <a:gd name="connsiteY14" fmla="*/ 277560 h 322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22075">
                  <a:moveTo>
                    <a:pt x="0" y="170374"/>
                  </a:moveTo>
                  <a:cubicBezTo>
                    <a:pt x="9391" y="122078"/>
                    <a:pt x="12069" y="62706"/>
                    <a:pt x="25758" y="35146"/>
                  </a:cubicBezTo>
                  <a:cubicBezTo>
                    <a:pt x="39447" y="7586"/>
                    <a:pt x="68757" y="-8843"/>
                    <a:pt x="82134" y="5015"/>
                  </a:cubicBezTo>
                  <a:cubicBezTo>
                    <a:pt x="95511" y="18873"/>
                    <a:pt x="102234" y="66148"/>
                    <a:pt x="106021" y="118297"/>
                  </a:cubicBezTo>
                  <a:cubicBezTo>
                    <a:pt x="109808" y="170446"/>
                    <a:pt x="101216" y="306104"/>
                    <a:pt x="104857" y="317910"/>
                  </a:cubicBezTo>
                  <a:cubicBezTo>
                    <a:pt x="108498" y="329716"/>
                    <a:pt x="121158" y="227136"/>
                    <a:pt x="127868" y="189131"/>
                  </a:cubicBezTo>
                  <a:cubicBezTo>
                    <a:pt x="134578" y="151126"/>
                    <a:pt x="133248" y="73197"/>
                    <a:pt x="145116" y="89881"/>
                  </a:cubicBezTo>
                  <a:cubicBezTo>
                    <a:pt x="156985" y="106565"/>
                    <a:pt x="186838" y="252170"/>
                    <a:pt x="199079" y="289235"/>
                  </a:cubicBezTo>
                  <a:cubicBezTo>
                    <a:pt x="211320" y="326300"/>
                    <a:pt x="209574" y="328929"/>
                    <a:pt x="218564" y="312269"/>
                  </a:cubicBezTo>
                  <a:cubicBezTo>
                    <a:pt x="227554" y="295609"/>
                    <a:pt x="241507" y="189998"/>
                    <a:pt x="253017" y="189277"/>
                  </a:cubicBezTo>
                  <a:cubicBezTo>
                    <a:pt x="264527" y="188556"/>
                    <a:pt x="275475" y="303353"/>
                    <a:pt x="287624" y="307940"/>
                  </a:cubicBezTo>
                  <a:cubicBezTo>
                    <a:pt x="299773" y="312527"/>
                    <a:pt x="313197" y="220332"/>
                    <a:pt x="325908" y="216801"/>
                  </a:cubicBezTo>
                  <a:cubicBezTo>
                    <a:pt x="338619" y="213270"/>
                    <a:pt x="351400" y="281073"/>
                    <a:pt x="363888" y="286751"/>
                  </a:cubicBezTo>
                  <a:cubicBezTo>
                    <a:pt x="376376" y="292429"/>
                    <a:pt x="377225" y="253551"/>
                    <a:pt x="400836" y="250868"/>
                  </a:cubicBezTo>
                  <a:cubicBezTo>
                    <a:pt x="421499" y="259246"/>
                    <a:pt x="432296" y="278097"/>
                    <a:pt x="445175" y="27756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62A079BA-BA38-2844-8B76-E289A77CE539}"/>
              </a:ext>
            </a:extLst>
          </p:cNvPr>
          <p:cNvSpPr/>
          <p:nvPr/>
        </p:nvSpPr>
        <p:spPr>
          <a:xfrm>
            <a:off x="2493345" y="1894924"/>
            <a:ext cx="628650" cy="4417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D98AC6-E1E0-2047-9755-B09B359DB3AB}"/>
              </a:ext>
            </a:extLst>
          </p:cNvPr>
          <p:cNvSpPr/>
          <p:nvPr/>
        </p:nvSpPr>
        <p:spPr>
          <a:xfrm>
            <a:off x="3143893" y="1894924"/>
            <a:ext cx="628650" cy="4417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E3690A5-5CC6-BC4E-9867-22726B280541}"/>
              </a:ext>
            </a:extLst>
          </p:cNvPr>
          <p:cNvSpPr/>
          <p:nvPr/>
        </p:nvSpPr>
        <p:spPr>
          <a:xfrm>
            <a:off x="3788503" y="1894924"/>
            <a:ext cx="628650" cy="4417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094F55E-AE42-F245-BA7B-EFE699052EC3}"/>
              </a:ext>
            </a:extLst>
          </p:cNvPr>
          <p:cNvSpPr/>
          <p:nvPr/>
        </p:nvSpPr>
        <p:spPr>
          <a:xfrm>
            <a:off x="3130672" y="2363016"/>
            <a:ext cx="628650" cy="4417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0697212-1164-E84B-AA35-A9550797B0BE}"/>
              </a:ext>
            </a:extLst>
          </p:cNvPr>
          <p:cNvSpPr/>
          <p:nvPr/>
        </p:nvSpPr>
        <p:spPr>
          <a:xfrm>
            <a:off x="3787365" y="2359842"/>
            <a:ext cx="628650" cy="4417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ABE4A01-F01F-724C-9058-5B819431EE16}"/>
              </a:ext>
            </a:extLst>
          </p:cNvPr>
          <p:cNvSpPr/>
          <p:nvPr/>
        </p:nvSpPr>
        <p:spPr>
          <a:xfrm>
            <a:off x="3782579" y="2824760"/>
            <a:ext cx="628650" cy="4417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ADC1994-222B-DA44-94F9-70F942345DA1}"/>
              </a:ext>
            </a:extLst>
          </p:cNvPr>
          <p:cNvSpPr txBox="1"/>
          <p:nvPr/>
        </p:nvSpPr>
        <p:spPr>
          <a:xfrm>
            <a:off x="2203742" y="1922204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e</a:t>
            </a:r>
            <a:r>
              <a:rPr lang="en-US" sz="1400" baseline="-25000" dirty="0"/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F318BC5-3015-774B-B00A-B6794C0D6ABA}"/>
              </a:ext>
            </a:extLst>
          </p:cNvPr>
          <p:cNvSpPr txBox="1"/>
          <p:nvPr/>
        </p:nvSpPr>
        <p:spPr>
          <a:xfrm>
            <a:off x="2642190" y="1575551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e</a:t>
            </a:r>
            <a:r>
              <a:rPr lang="en-US" sz="1400" baseline="-25000" dirty="0"/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A17A5C9-9E9A-4245-84DE-6CFF0667E58C}"/>
              </a:ext>
            </a:extLst>
          </p:cNvPr>
          <p:cNvSpPr txBox="1"/>
          <p:nvPr/>
        </p:nvSpPr>
        <p:spPr>
          <a:xfrm>
            <a:off x="3301358" y="1588011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e</a:t>
            </a:r>
            <a:r>
              <a:rPr lang="en-US" sz="1400" i="1" baseline="-25000" dirty="0"/>
              <a:t>3</a:t>
            </a:r>
            <a:endParaRPr lang="en-US" sz="1400" baseline="-25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47D6792-C33F-7747-A96C-CE11DEFDBC89}"/>
              </a:ext>
            </a:extLst>
          </p:cNvPr>
          <p:cNvSpPr txBox="1"/>
          <p:nvPr/>
        </p:nvSpPr>
        <p:spPr>
          <a:xfrm>
            <a:off x="3949297" y="1595517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e</a:t>
            </a:r>
            <a:r>
              <a:rPr lang="en-US" sz="1400" i="1" baseline="-25000" dirty="0"/>
              <a:t>4</a:t>
            </a:r>
            <a:endParaRPr lang="en-US" sz="1400" baseline="-250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1A1540E-5941-B942-8CE8-B3C8F46F4652}"/>
              </a:ext>
            </a:extLst>
          </p:cNvPr>
          <p:cNvSpPr txBox="1"/>
          <p:nvPr/>
        </p:nvSpPr>
        <p:spPr>
          <a:xfrm>
            <a:off x="2857093" y="2373845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e</a:t>
            </a:r>
            <a:r>
              <a:rPr lang="en-US" sz="1400" baseline="-25000" dirty="0"/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549DA81-0291-664F-92E1-CFA7E1540A0D}"/>
              </a:ext>
            </a:extLst>
          </p:cNvPr>
          <p:cNvSpPr txBox="1"/>
          <p:nvPr/>
        </p:nvSpPr>
        <p:spPr>
          <a:xfrm>
            <a:off x="3496806" y="2841972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e</a:t>
            </a:r>
            <a:r>
              <a:rPr lang="en-US" sz="1400" i="1" baseline="-25000" dirty="0"/>
              <a:t>3</a:t>
            </a:r>
            <a:endParaRPr lang="en-US" sz="1400" baseline="-250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571E067-8634-7540-B7B5-C1355C4EA350}"/>
              </a:ext>
            </a:extLst>
          </p:cNvPr>
          <p:cNvSpPr/>
          <p:nvPr/>
        </p:nvSpPr>
        <p:spPr>
          <a:xfrm>
            <a:off x="2585958" y="1989794"/>
            <a:ext cx="460490" cy="2528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3634EC5-2925-F242-B48D-58664079DC7A}"/>
              </a:ext>
            </a:extLst>
          </p:cNvPr>
          <p:cNvSpPr/>
          <p:nvPr/>
        </p:nvSpPr>
        <p:spPr>
          <a:xfrm>
            <a:off x="3292948" y="1989794"/>
            <a:ext cx="311709" cy="2528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1DCC64C-FE18-4347-9180-30132D1CB59B}"/>
              </a:ext>
            </a:extLst>
          </p:cNvPr>
          <p:cNvSpPr/>
          <p:nvPr/>
        </p:nvSpPr>
        <p:spPr>
          <a:xfrm>
            <a:off x="3292948" y="2422486"/>
            <a:ext cx="311709" cy="316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41960A3-1A4F-5241-A2DA-A73CA1AA38FF}"/>
              </a:ext>
            </a:extLst>
          </p:cNvPr>
          <p:cNvSpPr/>
          <p:nvPr/>
        </p:nvSpPr>
        <p:spPr>
          <a:xfrm>
            <a:off x="3867507" y="1994712"/>
            <a:ext cx="472718" cy="2713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F78D656-4F26-EB44-BE13-5D57554F2B26}"/>
              </a:ext>
            </a:extLst>
          </p:cNvPr>
          <p:cNvSpPr/>
          <p:nvPr/>
        </p:nvSpPr>
        <p:spPr>
          <a:xfrm>
            <a:off x="3877858" y="2414764"/>
            <a:ext cx="472718" cy="3241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F7788E0-2E61-EB4E-861E-DBFCF30B134D}"/>
              </a:ext>
            </a:extLst>
          </p:cNvPr>
          <p:cNvSpPr/>
          <p:nvPr/>
        </p:nvSpPr>
        <p:spPr>
          <a:xfrm>
            <a:off x="3877858" y="2925115"/>
            <a:ext cx="472718" cy="2266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C12E20-7078-C14C-9F86-2BDC182EDF5B}"/>
              </a:ext>
            </a:extLst>
          </p:cNvPr>
          <p:cNvSpPr/>
          <p:nvPr/>
        </p:nvSpPr>
        <p:spPr>
          <a:xfrm>
            <a:off x="2585169" y="2074193"/>
            <a:ext cx="460490" cy="17750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3846F-D009-5749-BABE-2B26495FCEAA}"/>
              </a:ext>
            </a:extLst>
          </p:cNvPr>
          <p:cNvSpPr/>
          <p:nvPr/>
        </p:nvSpPr>
        <p:spPr>
          <a:xfrm>
            <a:off x="3294860" y="2062551"/>
            <a:ext cx="310315" cy="18597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D994630-1A44-6A44-939D-7789DA87AA84}"/>
              </a:ext>
            </a:extLst>
          </p:cNvPr>
          <p:cNvSpPr/>
          <p:nvPr/>
        </p:nvSpPr>
        <p:spPr>
          <a:xfrm>
            <a:off x="3872047" y="2080110"/>
            <a:ext cx="383119" cy="18597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C68738F-8A46-3E41-98C9-284DFDEEC91C}"/>
              </a:ext>
            </a:extLst>
          </p:cNvPr>
          <p:cNvSpPr/>
          <p:nvPr/>
        </p:nvSpPr>
        <p:spPr>
          <a:xfrm>
            <a:off x="3877858" y="2414764"/>
            <a:ext cx="371409" cy="32415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8E2B144-F3A4-8D41-BFC3-FC63B69D737D}"/>
              </a:ext>
            </a:extLst>
          </p:cNvPr>
          <p:cNvSpPr/>
          <p:nvPr/>
        </p:nvSpPr>
        <p:spPr>
          <a:xfrm>
            <a:off x="3877858" y="2925472"/>
            <a:ext cx="371409" cy="22662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6D52741-A576-9F41-86EA-1973CDC2835C}"/>
              </a:ext>
            </a:extLst>
          </p:cNvPr>
          <p:cNvSpPr txBox="1"/>
          <p:nvPr/>
        </p:nvSpPr>
        <p:spPr>
          <a:xfrm>
            <a:off x="8507182" y="2204441"/>
            <a:ext cx="4832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4653531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1461F655-54A0-6D46-9EEE-F9BA4EABB2AB}"/>
              </a:ext>
            </a:extLst>
          </p:cNvPr>
          <p:cNvSpPr txBox="1"/>
          <p:nvPr/>
        </p:nvSpPr>
        <p:spPr>
          <a:xfrm>
            <a:off x="754838" y="3902495"/>
            <a:ext cx="1076088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Rank the epistemic variables according to the sensitivity of </a:t>
            </a:r>
            <a:r>
              <a:rPr lang="en-US" sz="2800" i="1" dirty="0">
                <a:latin typeface="+mj-lt"/>
              </a:rPr>
              <a:t>y</a:t>
            </a:r>
            <a:r>
              <a:rPr lang="en-US" sz="2800" dirty="0">
                <a:latin typeface="+mj-lt"/>
              </a:rPr>
              <a:t>(</a:t>
            </a:r>
            <a:r>
              <a:rPr lang="en-US" sz="2800" i="1" dirty="0">
                <a:latin typeface="+mj-lt"/>
              </a:rPr>
              <a:t>t</a:t>
            </a:r>
            <a:r>
              <a:rPr lang="en-US" sz="2800" dirty="0">
                <a:latin typeface="+mj-lt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Chose </a:t>
            </a:r>
            <a:r>
              <a:rPr lang="en-US" sz="2800" i="1" dirty="0">
                <a:latin typeface="+mj-lt"/>
              </a:rPr>
              <a:t>k</a:t>
            </a:r>
            <a:r>
              <a:rPr lang="en-US" sz="2800" dirty="0">
                <a:latin typeface="+mj-lt"/>
              </a:rPr>
              <a:t>≤4 refinements of the epistemic variables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Request refined epistemic ranges for such variables to us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Update the UM and the parameter ranking</a:t>
            </a:r>
          </a:p>
          <a:p>
            <a:pPr marL="914400" lvl="1" indent="-457200">
              <a:buSzPct val="75000"/>
              <a:buFont typeface="Wingdings" pitchFamily="2" charset="2"/>
              <a:buChar char="Ø"/>
            </a:pPr>
            <a:endParaRPr lang="en-US" sz="2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F23B825-2664-AD46-ABB8-556CB9E00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5" y="10415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Subtask B: Uncertainty Reduction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73DC72-A6CE-DF4B-A1EB-53D14BFE0571}"/>
              </a:ext>
            </a:extLst>
          </p:cNvPr>
          <p:cNvSpPr/>
          <p:nvPr/>
        </p:nvSpPr>
        <p:spPr>
          <a:xfrm>
            <a:off x="6421120" y="2390616"/>
            <a:ext cx="976588" cy="4775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BE6921-A2D2-3042-8A7A-7518881D0690}"/>
              </a:ext>
            </a:extLst>
          </p:cNvPr>
          <p:cNvSpPr txBox="1"/>
          <p:nvPr/>
        </p:nvSpPr>
        <p:spPr>
          <a:xfrm>
            <a:off x="6545915" y="2455428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P</a:t>
            </a:r>
            <a:r>
              <a:rPr lang="en-US" dirty="0"/>
              <a:t>(</a:t>
            </a:r>
            <a:r>
              <a:rPr lang="en-US" i="1" dirty="0" err="1">
                <a:solidFill>
                  <a:srgbClr val="FF0000"/>
                </a:solidFill>
              </a:rPr>
              <a:t>a</a:t>
            </a:r>
            <a:r>
              <a:rPr lang="en-US" dirty="0" err="1"/>
              <a:t>,</a:t>
            </a:r>
            <a:r>
              <a:rPr lang="en-US" i="1" dirty="0" err="1">
                <a:solidFill>
                  <a:srgbClr val="FF0000"/>
                </a:solidFill>
              </a:rPr>
              <a:t>e</a:t>
            </a:r>
            <a:r>
              <a:rPr lang="en-US" dirty="0"/>
              <a:t>)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DC8AE70-1219-4A47-A8D0-39D750B1EE97}"/>
              </a:ext>
            </a:extLst>
          </p:cNvPr>
          <p:cNvCxnSpPr>
            <a:cxnSpLocks/>
          </p:cNvCxnSpPr>
          <p:nvPr/>
        </p:nvCxnSpPr>
        <p:spPr>
          <a:xfrm flipV="1">
            <a:off x="7397708" y="2641100"/>
            <a:ext cx="1463040" cy="123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5C80F5B-7447-7945-9C04-220321E7C50F}"/>
              </a:ext>
            </a:extLst>
          </p:cNvPr>
          <p:cNvCxnSpPr>
            <a:cxnSpLocks/>
          </p:cNvCxnSpPr>
          <p:nvPr/>
        </p:nvCxnSpPr>
        <p:spPr>
          <a:xfrm>
            <a:off x="6903455" y="1900479"/>
            <a:ext cx="0" cy="49013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68CC8F42-8527-C94F-B99B-69C31F14C406}"/>
              </a:ext>
            </a:extLst>
          </p:cNvPr>
          <p:cNvSpPr txBox="1"/>
          <p:nvPr/>
        </p:nvSpPr>
        <p:spPr>
          <a:xfrm>
            <a:off x="6605066" y="194529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d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DE3BF45-CBFD-074D-9A61-944CF7F45E48}"/>
              </a:ext>
            </a:extLst>
          </p:cNvPr>
          <p:cNvGrpSpPr/>
          <p:nvPr/>
        </p:nvGrpSpPr>
        <p:grpSpPr>
          <a:xfrm>
            <a:off x="7561222" y="1616677"/>
            <a:ext cx="999591" cy="907731"/>
            <a:chOff x="7561222" y="1616677"/>
            <a:chExt cx="999591" cy="907731"/>
          </a:xfrm>
        </p:grpSpPr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76D1EB6A-9F37-134F-9A9C-935E8617B131}"/>
                </a:ext>
              </a:extLst>
            </p:cNvPr>
            <p:cNvCxnSpPr>
              <a:cxnSpLocks/>
            </p:cNvCxnSpPr>
            <p:nvPr/>
          </p:nvCxnSpPr>
          <p:spPr>
            <a:xfrm>
              <a:off x="7760940" y="2266086"/>
              <a:ext cx="799873" cy="2918"/>
            </a:xfrm>
            <a:prstGeom prst="straightConnector1">
              <a:avLst/>
            </a:prstGeom>
            <a:ln>
              <a:headEnd type="none" w="sm" len="med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E2A0C5AA-51BD-3E40-9EBB-BE068F69CB0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874432" y="1762596"/>
              <a:ext cx="7585" cy="761812"/>
            </a:xfrm>
            <a:prstGeom prst="straightConnector1">
              <a:avLst/>
            </a:prstGeom>
            <a:ln>
              <a:headEnd w="sm" len="sm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6FF4FD95-86F1-F64E-8F1F-2699926C4094}"/>
                </a:ext>
              </a:extLst>
            </p:cNvPr>
            <p:cNvSpPr/>
            <p:nvPr/>
          </p:nvSpPr>
          <p:spPr>
            <a:xfrm>
              <a:off x="7875528" y="1914767"/>
              <a:ext cx="556747" cy="403427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F96304F-080B-044C-A7BE-2911E38A4929}"/>
                </a:ext>
              </a:extLst>
            </p:cNvPr>
            <p:cNvSpPr txBox="1"/>
            <p:nvPr/>
          </p:nvSpPr>
          <p:spPr>
            <a:xfrm>
              <a:off x="7561222" y="1616677"/>
              <a:ext cx="4832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y</a:t>
              </a:r>
              <a:endParaRPr lang="en-US" sz="1400" i="1" baseline="-25000" dirty="0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3C2E1537-6E0A-5F44-A46A-5C317156422C}"/>
                </a:ext>
              </a:extLst>
            </p:cNvPr>
            <p:cNvSpPr/>
            <p:nvPr/>
          </p:nvSpPr>
          <p:spPr>
            <a:xfrm>
              <a:off x="7882536" y="1989794"/>
              <a:ext cx="556747" cy="294138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25F90D8A-6A79-1E43-A5A4-5CC974EB7C55}"/>
                </a:ext>
              </a:extLst>
            </p:cNvPr>
            <p:cNvSpPr/>
            <p:nvPr/>
          </p:nvSpPr>
          <p:spPr>
            <a:xfrm>
              <a:off x="7885818" y="1941915"/>
              <a:ext cx="483195" cy="393368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27868 w 445175"/>
                <a:gd name="connsiteY5" fmla="*/ 192713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27868 w 445175"/>
                <a:gd name="connsiteY5" fmla="*/ 192713 h 330311"/>
                <a:gd name="connsiteX6" fmla="*/ 145116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24265"/>
                <a:gd name="connsiteX1" fmla="*/ 25758 w 445175"/>
                <a:gd name="connsiteY1" fmla="*/ 38728 h 324265"/>
                <a:gd name="connsiteX2" fmla="*/ 56606 w 445175"/>
                <a:gd name="connsiteY2" fmla="*/ 4816 h 324265"/>
                <a:gd name="connsiteX3" fmla="*/ 80493 w 445175"/>
                <a:gd name="connsiteY3" fmla="*/ 125660 h 324265"/>
                <a:gd name="connsiteX4" fmla="*/ 104857 w 445175"/>
                <a:gd name="connsiteY4" fmla="*/ 321492 h 324265"/>
                <a:gd name="connsiteX5" fmla="*/ 127868 w 445175"/>
                <a:gd name="connsiteY5" fmla="*/ 192713 h 324265"/>
                <a:gd name="connsiteX6" fmla="*/ 145116 w 445175"/>
                <a:gd name="connsiteY6" fmla="*/ 93463 h 324265"/>
                <a:gd name="connsiteX7" fmla="*/ 199079 w 445175"/>
                <a:gd name="connsiteY7" fmla="*/ 289035 h 324265"/>
                <a:gd name="connsiteX8" fmla="*/ 201544 w 445175"/>
                <a:gd name="connsiteY8" fmla="*/ 315851 h 324265"/>
                <a:gd name="connsiteX9" fmla="*/ 253017 w 445175"/>
                <a:gd name="connsiteY9" fmla="*/ 192859 h 324265"/>
                <a:gd name="connsiteX10" fmla="*/ 287624 w 445175"/>
                <a:gd name="connsiteY10" fmla="*/ 311522 h 324265"/>
                <a:gd name="connsiteX11" fmla="*/ 325908 w 445175"/>
                <a:gd name="connsiteY11" fmla="*/ 220383 h 324265"/>
                <a:gd name="connsiteX12" fmla="*/ 363888 w 445175"/>
                <a:gd name="connsiteY12" fmla="*/ 290333 h 324265"/>
                <a:gd name="connsiteX13" fmla="*/ 400836 w 445175"/>
                <a:gd name="connsiteY13" fmla="*/ 254450 h 324265"/>
                <a:gd name="connsiteX14" fmla="*/ 445175 w 445175"/>
                <a:gd name="connsiteY14" fmla="*/ 281142 h 324265"/>
                <a:gd name="connsiteX0" fmla="*/ 0 w 445175"/>
                <a:gd name="connsiteY0" fmla="*/ 173956 h 323044"/>
                <a:gd name="connsiteX1" fmla="*/ 25758 w 445175"/>
                <a:gd name="connsiteY1" fmla="*/ 38728 h 323044"/>
                <a:gd name="connsiteX2" fmla="*/ 56606 w 445175"/>
                <a:gd name="connsiteY2" fmla="*/ 4816 h 323044"/>
                <a:gd name="connsiteX3" fmla="*/ 80493 w 445175"/>
                <a:gd name="connsiteY3" fmla="*/ 125660 h 323044"/>
                <a:gd name="connsiteX4" fmla="*/ 104857 w 445175"/>
                <a:gd name="connsiteY4" fmla="*/ 321492 h 323044"/>
                <a:gd name="connsiteX5" fmla="*/ 127868 w 445175"/>
                <a:gd name="connsiteY5" fmla="*/ 192713 h 323044"/>
                <a:gd name="connsiteX6" fmla="*/ 145116 w 445175"/>
                <a:gd name="connsiteY6" fmla="*/ 93463 h 323044"/>
                <a:gd name="connsiteX7" fmla="*/ 173550 w 445175"/>
                <a:gd name="connsiteY7" fmla="*/ 285254 h 323044"/>
                <a:gd name="connsiteX8" fmla="*/ 201544 w 445175"/>
                <a:gd name="connsiteY8" fmla="*/ 315851 h 323044"/>
                <a:gd name="connsiteX9" fmla="*/ 253017 w 445175"/>
                <a:gd name="connsiteY9" fmla="*/ 192859 h 323044"/>
                <a:gd name="connsiteX10" fmla="*/ 287624 w 445175"/>
                <a:gd name="connsiteY10" fmla="*/ 311522 h 323044"/>
                <a:gd name="connsiteX11" fmla="*/ 325908 w 445175"/>
                <a:gd name="connsiteY11" fmla="*/ 220383 h 323044"/>
                <a:gd name="connsiteX12" fmla="*/ 363888 w 445175"/>
                <a:gd name="connsiteY12" fmla="*/ 290333 h 323044"/>
                <a:gd name="connsiteX13" fmla="*/ 400836 w 445175"/>
                <a:gd name="connsiteY13" fmla="*/ 254450 h 323044"/>
                <a:gd name="connsiteX14" fmla="*/ 445175 w 445175"/>
                <a:gd name="connsiteY14" fmla="*/ 281142 h 323044"/>
                <a:gd name="connsiteX0" fmla="*/ 0 w 445175"/>
                <a:gd name="connsiteY0" fmla="*/ 170640 h 319728"/>
                <a:gd name="connsiteX1" fmla="*/ 25758 w 445175"/>
                <a:gd name="connsiteY1" fmla="*/ 35412 h 319728"/>
                <a:gd name="connsiteX2" fmla="*/ 82134 w 445175"/>
                <a:gd name="connsiteY2" fmla="*/ 5281 h 319728"/>
                <a:gd name="connsiteX3" fmla="*/ 80493 w 445175"/>
                <a:gd name="connsiteY3" fmla="*/ 122344 h 319728"/>
                <a:gd name="connsiteX4" fmla="*/ 104857 w 445175"/>
                <a:gd name="connsiteY4" fmla="*/ 318176 h 319728"/>
                <a:gd name="connsiteX5" fmla="*/ 127868 w 445175"/>
                <a:gd name="connsiteY5" fmla="*/ 189397 h 319728"/>
                <a:gd name="connsiteX6" fmla="*/ 145116 w 445175"/>
                <a:gd name="connsiteY6" fmla="*/ 90147 h 319728"/>
                <a:gd name="connsiteX7" fmla="*/ 173550 w 445175"/>
                <a:gd name="connsiteY7" fmla="*/ 281938 h 319728"/>
                <a:gd name="connsiteX8" fmla="*/ 201544 w 445175"/>
                <a:gd name="connsiteY8" fmla="*/ 312535 h 319728"/>
                <a:gd name="connsiteX9" fmla="*/ 253017 w 445175"/>
                <a:gd name="connsiteY9" fmla="*/ 189543 h 319728"/>
                <a:gd name="connsiteX10" fmla="*/ 287624 w 445175"/>
                <a:gd name="connsiteY10" fmla="*/ 308206 h 319728"/>
                <a:gd name="connsiteX11" fmla="*/ 325908 w 445175"/>
                <a:gd name="connsiteY11" fmla="*/ 217067 h 319728"/>
                <a:gd name="connsiteX12" fmla="*/ 363888 w 445175"/>
                <a:gd name="connsiteY12" fmla="*/ 287017 h 319728"/>
                <a:gd name="connsiteX13" fmla="*/ 400836 w 445175"/>
                <a:gd name="connsiteY13" fmla="*/ 251134 h 319728"/>
                <a:gd name="connsiteX14" fmla="*/ 445175 w 445175"/>
                <a:gd name="connsiteY14" fmla="*/ 277826 h 319728"/>
                <a:gd name="connsiteX0" fmla="*/ 0 w 445175"/>
                <a:gd name="connsiteY0" fmla="*/ 170374 h 319462"/>
                <a:gd name="connsiteX1" fmla="*/ 25758 w 445175"/>
                <a:gd name="connsiteY1" fmla="*/ 35146 h 319462"/>
                <a:gd name="connsiteX2" fmla="*/ 82134 w 445175"/>
                <a:gd name="connsiteY2" fmla="*/ 5015 h 319462"/>
                <a:gd name="connsiteX3" fmla="*/ 106021 w 445175"/>
                <a:gd name="connsiteY3" fmla="*/ 118297 h 319462"/>
                <a:gd name="connsiteX4" fmla="*/ 104857 w 445175"/>
                <a:gd name="connsiteY4" fmla="*/ 317910 h 319462"/>
                <a:gd name="connsiteX5" fmla="*/ 127868 w 445175"/>
                <a:gd name="connsiteY5" fmla="*/ 189131 h 319462"/>
                <a:gd name="connsiteX6" fmla="*/ 145116 w 445175"/>
                <a:gd name="connsiteY6" fmla="*/ 89881 h 319462"/>
                <a:gd name="connsiteX7" fmla="*/ 173550 w 445175"/>
                <a:gd name="connsiteY7" fmla="*/ 281672 h 319462"/>
                <a:gd name="connsiteX8" fmla="*/ 201544 w 445175"/>
                <a:gd name="connsiteY8" fmla="*/ 312269 h 319462"/>
                <a:gd name="connsiteX9" fmla="*/ 253017 w 445175"/>
                <a:gd name="connsiteY9" fmla="*/ 189277 h 319462"/>
                <a:gd name="connsiteX10" fmla="*/ 287624 w 445175"/>
                <a:gd name="connsiteY10" fmla="*/ 307940 h 319462"/>
                <a:gd name="connsiteX11" fmla="*/ 325908 w 445175"/>
                <a:gd name="connsiteY11" fmla="*/ 216801 h 319462"/>
                <a:gd name="connsiteX12" fmla="*/ 363888 w 445175"/>
                <a:gd name="connsiteY12" fmla="*/ 286751 h 319462"/>
                <a:gd name="connsiteX13" fmla="*/ 400836 w 445175"/>
                <a:gd name="connsiteY13" fmla="*/ 250868 h 319462"/>
                <a:gd name="connsiteX14" fmla="*/ 445175 w 445175"/>
                <a:gd name="connsiteY14" fmla="*/ 277560 h 319462"/>
                <a:gd name="connsiteX0" fmla="*/ 0 w 445175"/>
                <a:gd name="connsiteY0" fmla="*/ 170374 h 319462"/>
                <a:gd name="connsiteX1" fmla="*/ 25758 w 445175"/>
                <a:gd name="connsiteY1" fmla="*/ 35146 h 319462"/>
                <a:gd name="connsiteX2" fmla="*/ 82134 w 445175"/>
                <a:gd name="connsiteY2" fmla="*/ 5015 h 319462"/>
                <a:gd name="connsiteX3" fmla="*/ 106021 w 445175"/>
                <a:gd name="connsiteY3" fmla="*/ 118297 h 319462"/>
                <a:gd name="connsiteX4" fmla="*/ 104857 w 445175"/>
                <a:gd name="connsiteY4" fmla="*/ 317910 h 319462"/>
                <a:gd name="connsiteX5" fmla="*/ 127868 w 445175"/>
                <a:gd name="connsiteY5" fmla="*/ 189131 h 319462"/>
                <a:gd name="connsiteX6" fmla="*/ 145116 w 445175"/>
                <a:gd name="connsiteY6" fmla="*/ 89881 h 319462"/>
                <a:gd name="connsiteX7" fmla="*/ 173550 w 445175"/>
                <a:gd name="connsiteY7" fmla="*/ 281672 h 319462"/>
                <a:gd name="connsiteX8" fmla="*/ 218564 w 445175"/>
                <a:gd name="connsiteY8" fmla="*/ 312269 h 319462"/>
                <a:gd name="connsiteX9" fmla="*/ 253017 w 445175"/>
                <a:gd name="connsiteY9" fmla="*/ 189277 h 319462"/>
                <a:gd name="connsiteX10" fmla="*/ 287624 w 445175"/>
                <a:gd name="connsiteY10" fmla="*/ 307940 h 319462"/>
                <a:gd name="connsiteX11" fmla="*/ 325908 w 445175"/>
                <a:gd name="connsiteY11" fmla="*/ 216801 h 319462"/>
                <a:gd name="connsiteX12" fmla="*/ 363888 w 445175"/>
                <a:gd name="connsiteY12" fmla="*/ 286751 h 319462"/>
                <a:gd name="connsiteX13" fmla="*/ 400836 w 445175"/>
                <a:gd name="connsiteY13" fmla="*/ 250868 h 319462"/>
                <a:gd name="connsiteX14" fmla="*/ 445175 w 445175"/>
                <a:gd name="connsiteY14" fmla="*/ 277560 h 319462"/>
                <a:gd name="connsiteX0" fmla="*/ 0 w 445175"/>
                <a:gd name="connsiteY0" fmla="*/ 170374 h 322075"/>
                <a:gd name="connsiteX1" fmla="*/ 25758 w 445175"/>
                <a:gd name="connsiteY1" fmla="*/ 35146 h 322075"/>
                <a:gd name="connsiteX2" fmla="*/ 82134 w 445175"/>
                <a:gd name="connsiteY2" fmla="*/ 5015 h 322075"/>
                <a:gd name="connsiteX3" fmla="*/ 106021 w 445175"/>
                <a:gd name="connsiteY3" fmla="*/ 118297 h 322075"/>
                <a:gd name="connsiteX4" fmla="*/ 104857 w 445175"/>
                <a:gd name="connsiteY4" fmla="*/ 317910 h 322075"/>
                <a:gd name="connsiteX5" fmla="*/ 127868 w 445175"/>
                <a:gd name="connsiteY5" fmla="*/ 189131 h 322075"/>
                <a:gd name="connsiteX6" fmla="*/ 145116 w 445175"/>
                <a:gd name="connsiteY6" fmla="*/ 89881 h 322075"/>
                <a:gd name="connsiteX7" fmla="*/ 199079 w 445175"/>
                <a:gd name="connsiteY7" fmla="*/ 289235 h 322075"/>
                <a:gd name="connsiteX8" fmla="*/ 218564 w 445175"/>
                <a:gd name="connsiteY8" fmla="*/ 312269 h 322075"/>
                <a:gd name="connsiteX9" fmla="*/ 253017 w 445175"/>
                <a:gd name="connsiteY9" fmla="*/ 189277 h 322075"/>
                <a:gd name="connsiteX10" fmla="*/ 287624 w 445175"/>
                <a:gd name="connsiteY10" fmla="*/ 307940 h 322075"/>
                <a:gd name="connsiteX11" fmla="*/ 325908 w 445175"/>
                <a:gd name="connsiteY11" fmla="*/ 216801 h 322075"/>
                <a:gd name="connsiteX12" fmla="*/ 363888 w 445175"/>
                <a:gd name="connsiteY12" fmla="*/ 286751 h 322075"/>
                <a:gd name="connsiteX13" fmla="*/ 400836 w 445175"/>
                <a:gd name="connsiteY13" fmla="*/ 250868 h 322075"/>
                <a:gd name="connsiteX14" fmla="*/ 445175 w 445175"/>
                <a:gd name="connsiteY14" fmla="*/ 277560 h 322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22075">
                  <a:moveTo>
                    <a:pt x="0" y="170374"/>
                  </a:moveTo>
                  <a:cubicBezTo>
                    <a:pt x="9391" y="122078"/>
                    <a:pt x="12069" y="62706"/>
                    <a:pt x="25758" y="35146"/>
                  </a:cubicBezTo>
                  <a:cubicBezTo>
                    <a:pt x="39447" y="7586"/>
                    <a:pt x="68757" y="-8843"/>
                    <a:pt x="82134" y="5015"/>
                  </a:cubicBezTo>
                  <a:cubicBezTo>
                    <a:pt x="95511" y="18873"/>
                    <a:pt x="102234" y="66148"/>
                    <a:pt x="106021" y="118297"/>
                  </a:cubicBezTo>
                  <a:cubicBezTo>
                    <a:pt x="109808" y="170446"/>
                    <a:pt x="101216" y="306104"/>
                    <a:pt x="104857" y="317910"/>
                  </a:cubicBezTo>
                  <a:cubicBezTo>
                    <a:pt x="108498" y="329716"/>
                    <a:pt x="121158" y="227136"/>
                    <a:pt x="127868" y="189131"/>
                  </a:cubicBezTo>
                  <a:cubicBezTo>
                    <a:pt x="134578" y="151126"/>
                    <a:pt x="133248" y="73197"/>
                    <a:pt x="145116" y="89881"/>
                  </a:cubicBezTo>
                  <a:cubicBezTo>
                    <a:pt x="156985" y="106565"/>
                    <a:pt x="186838" y="252170"/>
                    <a:pt x="199079" y="289235"/>
                  </a:cubicBezTo>
                  <a:cubicBezTo>
                    <a:pt x="211320" y="326300"/>
                    <a:pt x="209574" y="328929"/>
                    <a:pt x="218564" y="312269"/>
                  </a:cubicBezTo>
                  <a:cubicBezTo>
                    <a:pt x="227554" y="295609"/>
                    <a:pt x="241507" y="189998"/>
                    <a:pt x="253017" y="189277"/>
                  </a:cubicBezTo>
                  <a:cubicBezTo>
                    <a:pt x="264527" y="188556"/>
                    <a:pt x="275475" y="303353"/>
                    <a:pt x="287624" y="307940"/>
                  </a:cubicBezTo>
                  <a:cubicBezTo>
                    <a:pt x="299773" y="312527"/>
                    <a:pt x="313197" y="220332"/>
                    <a:pt x="325908" y="216801"/>
                  </a:cubicBezTo>
                  <a:cubicBezTo>
                    <a:pt x="338619" y="213270"/>
                    <a:pt x="351400" y="281073"/>
                    <a:pt x="363888" y="286751"/>
                  </a:cubicBezTo>
                  <a:cubicBezTo>
                    <a:pt x="376376" y="292429"/>
                    <a:pt x="377225" y="253551"/>
                    <a:pt x="400836" y="250868"/>
                  </a:cubicBezTo>
                  <a:cubicBezTo>
                    <a:pt x="421499" y="259246"/>
                    <a:pt x="432296" y="278097"/>
                    <a:pt x="445175" y="27756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216FA2DB-5E11-9A49-8BC7-CD687389F96E}"/>
              </a:ext>
            </a:extLst>
          </p:cNvPr>
          <p:cNvSpPr/>
          <p:nvPr/>
        </p:nvSpPr>
        <p:spPr>
          <a:xfrm>
            <a:off x="2493345" y="1894924"/>
            <a:ext cx="628650" cy="4417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FC635DA-9EE8-584E-94E4-69C2AC88C569}"/>
              </a:ext>
            </a:extLst>
          </p:cNvPr>
          <p:cNvSpPr/>
          <p:nvPr/>
        </p:nvSpPr>
        <p:spPr>
          <a:xfrm>
            <a:off x="3143893" y="1894924"/>
            <a:ext cx="628650" cy="4417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45566EA-00B5-1446-841D-E26CC768AE41}"/>
              </a:ext>
            </a:extLst>
          </p:cNvPr>
          <p:cNvSpPr/>
          <p:nvPr/>
        </p:nvSpPr>
        <p:spPr>
          <a:xfrm>
            <a:off x="3788503" y="1894924"/>
            <a:ext cx="628650" cy="4417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1A7E48C-B465-7243-8899-716B343AE10E}"/>
              </a:ext>
            </a:extLst>
          </p:cNvPr>
          <p:cNvSpPr/>
          <p:nvPr/>
        </p:nvSpPr>
        <p:spPr>
          <a:xfrm>
            <a:off x="3130672" y="2363016"/>
            <a:ext cx="628650" cy="4417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81A5A1C-2D2E-BE40-BCFA-074DD3205EC0}"/>
              </a:ext>
            </a:extLst>
          </p:cNvPr>
          <p:cNvSpPr/>
          <p:nvPr/>
        </p:nvSpPr>
        <p:spPr>
          <a:xfrm>
            <a:off x="3787365" y="2359842"/>
            <a:ext cx="628650" cy="4417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E29FADB-B073-E543-BFB1-383C3A3ECE9F}"/>
              </a:ext>
            </a:extLst>
          </p:cNvPr>
          <p:cNvSpPr/>
          <p:nvPr/>
        </p:nvSpPr>
        <p:spPr>
          <a:xfrm>
            <a:off x="3782579" y="2824760"/>
            <a:ext cx="628650" cy="4417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37F67E6-58C0-354B-A5B7-4CEAF83FFDB6}"/>
              </a:ext>
            </a:extLst>
          </p:cNvPr>
          <p:cNvSpPr txBox="1"/>
          <p:nvPr/>
        </p:nvSpPr>
        <p:spPr>
          <a:xfrm>
            <a:off x="2203742" y="1922204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e</a:t>
            </a:r>
            <a:r>
              <a:rPr lang="en-US" sz="1400" baseline="-25000" dirty="0"/>
              <a:t>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0EDA214-0A96-C848-97CD-C9DF18C50FC2}"/>
              </a:ext>
            </a:extLst>
          </p:cNvPr>
          <p:cNvSpPr txBox="1"/>
          <p:nvPr/>
        </p:nvSpPr>
        <p:spPr>
          <a:xfrm>
            <a:off x="2642190" y="1575551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e</a:t>
            </a:r>
            <a:r>
              <a:rPr lang="en-US" sz="1400" baseline="-25000" dirty="0"/>
              <a:t>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971C26A-4CA2-0E43-84D8-D12676EB3891}"/>
              </a:ext>
            </a:extLst>
          </p:cNvPr>
          <p:cNvSpPr txBox="1"/>
          <p:nvPr/>
        </p:nvSpPr>
        <p:spPr>
          <a:xfrm>
            <a:off x="3301358" y="1588011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e</a:t>
            </a:r>
            <a:r>
              <a:rPr lang="en-US" sz="1400" i="1" baseline="-25000" dirty="0"/>
              <a:t>3</a:t>
            </a:r>
            <a:endParaRPr lang="en-US" sz="1400" baseline="-250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2C03F88-5871-E84A-A923-E6ACB361A435}"/>
              </a:ext>
            </a:extLst>
          </p:cNvPr>
          <p:cNvSpPr txBox="1"/>
          <p:nvPr/>
        </p:nvSpPr>
        <p:spPr>
          <a:xfrm>
            <a:off x="3949297" y="1595517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e</a:t>
            </a:r>
            <a:r>
              <a:rPr lang="en-US" sz="1400" i="1" baseline="-25000" dirty="0"/>
              <a:t>4</a:t>
            </a:r>
            <a:endParaRPr lang="en-US" sz="1400" baseline="-250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378E82E-4744-964B-9D43-9B736C2F696A}"/>
              </a:ext>
            </a:extLst>
          </p:cNvPr>
          <p:cNvSpPr txBox="1"/>
          <p:nvPr/>
        </p:nvSpPr>
        <p:spPr>
          <a:xfrm>
            <a:off x="2857093" y="2373845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e</a:t>
            </a:r>
            <a:r>
              <a:rPr lang="en-US" sz="1400" baseline="-25000" dirty="0"/>
              <a:t>2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C754863-901E-3747-9607-630C0651FF9D}"/>
              </a:ext>
            </a:extLst>
          </p:cNvPr>
          <p:cNvSpPr txBox="1"/>
          <p:nvPr/>
        </p:nvSpPr>
        <p:spPr>
          <a:xfrm>
            <a:off x="3496806" y="2841972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e</a:t>
            </a:r>
            <a:r>
              <a:rPr lang="en-US" sz="1400" i="1" baseline="-25000" dirty="0"/>
              <a:t>3</a:t>
            </a:r>
            <a:endParaRPr lang="en-US" sz="1400" baseline="-25000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C402B90-8570-C343-90B8-BDE0525F4097}"/>
              </a:ext>
            </a:extLst>
          </p:cNvPr>
          <p:cNvSpPr/>
          <p:nvPr/>
        </p:nvSpPr>
        <p:spPr>
          <a:xfrm>
            <a:off x="2585958" y="1989794"/>
            <a:ext cx="460490" cy="2528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4E2F074-0EB0-D940-9B9E-F4895E40E38A}"/>
              </a:ext>
            </a:extLst>
          </p:cNvPr>
          <p:cNvSpPr/>
          <p:nvPr/>
        </p:nvSpPr>
        <p:spPr>
          <a:xfrm>
            <a:off x="3292948" y="1989794"/>
            <a:ext cx="311709" cy="2528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8A14A15-F9DE-B749-9A14-A48EAF76305D}"/>
              </a:ext>
            </a:extLst>
          </p:cNvPr>
          <p:cNvSpPr/>
          <p:nvPr/>
        </p:nvSpPr>
        <p:spPr>
          <a:xfrm>
            <a:off x="3292948" y="2422486"/>
            <a:ext cx="311709" cy="316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8EB67FB-26F6-5D43-9400-1DD2ABDB78B9}"/>
              </a:ext>
            </a:extLst>
          </p:cNvPr>
          <p:cNvSpPr/>
          <p:nvPr/>
        </p:nvSpPr>
        <p:spPr>
          <a:xfrm>
            <a:off x="3867507" y="1994712"/>
            <a:ext cx="472718" cy="2713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5B7053B-3B7F-1E41-A286-4B8D1AAA88A8}"/>
              </a:ext>
            </a:extLst>
          </p:cNvPr>
          <p:cNvSpPr/>
          <p:nvPr/>
        </p:nvSpPr>
        <p:spPr>
          <a:xfrm>
            <a:off x="3877858" y="2414764"/>
            <a:ext cx="472718" cy="3241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1471B04C-9847-FB49-9E16-405FF29EFF33}"/>
              </a:ext>
            </a:extLst>
          </p:cNvPr>
          <p:cNvSpPr/>
          <p:nvPr/>
        </p:nvSpPr>
        <p:spPr>
          <a:xfrm>
            <a:off x="3877858" y="2925115"/>
            <a:ext cx="472718" cy="2266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59DCF66-5D89-8342-BE52-7697A96AFCA0}"/>
              </a:ext>
            </a:extLst>
          </p:cNvPr>
          <p:cNvSpPr/>
          <p:nvPr/>
        </p:nvSpPr>
        <p:spPr>
          <a:xfrm>
            <a:off x="2585169" y="2074193"/>
            <a:ext cx="460490" cy="17750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BBFBD3A-3C8B-DC40-8998-2FC9770615A3}"/>
              </a:ext>
            </a:extLst>
          </p:cNvPr>
          <p:cNvSpPr/>
          <p:nvPr/>
        </p:nvSpPr>
        <p:spPr>
          <a:xfrm>
            <a:off x="3294860" y="2062551"/>
            <a:ext cx="310315" cy="18597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BDA648CD-0071-9E4B-AC2D-A7088C9CFEEF}"/>
              </a:ext>
            </a:extLst>
          </p:cNvPr>
          <p:cNvSpPr/>
          <p:nvPr/>
        </p:nvSpPr>
        <p:spPr>
          <a:xfrm>
            <a:off x="3872047" y="2080110"/>
            <a:ext cx="383119" cy="18597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D6B289A-FB7B-5344-B182-D83BD04A8918}"/>
              </a:ext>
            </a:extLst>
          </p:cNvPr>
          <p:cNvSpPr/>
          <p:nvPr/>
        </p:nvSpPr>
        <p:spPr>
          <a:xfrm>
            <a:off x="3877858" y="2414764"/>
            <a:ext cx="371409" cy="32415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716A941-4FB4-2C4B-AD52-2E7A8A7DDF88}"/>
              </a:ext>
            </a:extLst>
          </p:cNvPr>
          <p:cNvSpPr/>
          <p:nvPr/>
        </p:nvSpPr>
        <p:spPr>
          <a:xfrm>
            <a:off x="3877858" y="2925472"/>
            <a:ext cx="371409" cy="22662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E90E9EC-331F-6A46-BED1-127D9DBA19E0}"/>
              </a:ext>
            </a:extLst>
          </p:cNvPr>
          <p:cNvSpPr txBox="1"/>
          <p:nvPr/>
        </p:nvSpPr>
        <p:spPr>
          <a:xfrm>
            <a:off x="8507182" y="2204441"/>
            <a:ext cx="4832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1951636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1461F655-54A0-6D46-9EEE-F9BA4EABB2AB}"/>
              </a:ext>
            </a:extLst>
          </p:cNvPr>
          <p:cNvSpPr txBox="1"/>
          <p:nvPr/>
        </p:nvSpPr>
        <p:spPr>
          <a:xfrm>
            <a:off x="754838" y="3902495"/>
            <a:ext cx="109412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Evaluate the range of failure probabilities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Rank the epistemic uncertainty according to the contraction of such a range that might result from their reduction (new dependent variable)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Evaluate the severity of each eventual requirement violation (risk)</a:t>
            </a:r>
          </a:p>
          <a:p>
            <a:pPr marL="914400" lvl="1" indent="-457200">
              <a:buSzPct val="75000"/>
              <a:buFont typeface="Wingdings" pitchFamily="2" charset="2"/>
              <a:buChar char="Ø"/>
            </a:pPr>
            <a:endParaRPr lang="en-US" sz="2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F23B825-2664-AD46-ABB8-556CB9E00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4" y="104155"/>
            <a:ext cx="10941225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Subtask C: Reliability Analysis of Baseline Design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6FA24A-A45E-2D41-B9B8-A97BFBE17826}"/>
              </a:ext>
            </a:extLst>
          </p:cNvPr>
          <p:cNvSpPr/>
          <p:nvPr/>
        </p:nvSpPr>
        <p:spPr>
          <a:xfrm>
            <a:off x="6421120" y="2390616"/>
            <a:ext cx="976588" cy="4775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53458E-AE1C-6446-B700-247DB92BEA9D}"/>
              </a:ext>
            </a:extLst>
          </p:cNvPr>
          <p:cNvSpPr txBox="1"/>
          <p:nvPr/>
        </p:nvSpPr>
        <p:spPr>
          <a:xfrm>
            <a:off x="6545915" y="2455428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P</a:t>
            </a:r>
            <a:r>
              <a:rPr lang="en-US" dirty="0"/>
              <a:t>(</a:t>
            </a:r>
            <a:r>
              <a:rPr lang="en-US" i="1" dirty="0" err="1">
                <a:solidFill>
                  <a:srgbClr val="FF0000"/>
                </a:solidFill>
              </a:rPr>
              <a:t>a</a:t>
            </a:r>
            <a:r>
              <a:rPr lang="en-US" dirty="0" err="1"/>
              <a:t>,</a:t>
            </a:r>
            <a:r>
              <a:rPr lang="en-US" i="1" dirty="0" err="1">
                <a:solidFill>
                  <a:srgbClr val="FF0000"/>
                </a:solidFill>
              </a:rPr>
              <a:t>e</a:t>
            </a:r>
            <a:r>
              <a:rPr lang="en-US" dirty="0"/>
              <a:t>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03DD42-D0A5-F541-84E8-C2D532E20630}"/>
              </a:ext>
            </a:extLst>
          </p:cNvPr>
          <p:cNvSpPr/>
          <p:nvPr/>
        </p:nvSpPr>
        <p:spPr>
          <a:xfrm>
            <a:off x="4434387" y="2397481"/>
            <a:ext cx="833120" cy="4775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384FBD3-13B1-D344-B23E-F416D3380B5F}"/>
                  </a:ext>
                </a:extLst>
              </p:cNvPr>
              <p:cNvSpPr txBox="1"/>
              <p:nvPr/>
            </p:nvSpPr>
            <p:spPr>
              <a:xfrm>
                <a:off x="4361273" y="2451297"/>
                <a:ext cx="10013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C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400" b="0" i="1" baseline="-250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𝑏𝑎𝑠𝑒𝑙𝑖𝑛𝑒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384FBD3-13B1-D344-B23E-F416D3380B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1273" y="2451297"/>
                <a:ext cx="1001364" cy="369332"/>
              </a:xfrm>
              <a:prstGeom prst="rect">
                <a:avLst/>
              </a:prstGeom>
              <a:blipFill>
                <a:blip r:embed="rId3"/>
                <a:stretch>
                  <a:fillRect l="-3750" t="-3333" r="-3750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8599B30-E4F5-514D-A742-11BCB0C55DC5}"/>
              </a:ext>
            </a:extLst>
          </p:cNvPr>
          <p:cNvCxnSpPr>
            <a:cxnSpLocks/>
            <a:endCxn id="16" idx="1"/>
          </p:cNvCxnSpPr>
          <p:nvPr/>
        </p:nvCxnSpPr>
        <p:spPr>
          <a:xfrm flipV="1">
            <a:off x="5266592" y="2629376"/>
            <a:ext cx="1154528" cy="686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7B90F37-BD6D-F240-98A9-DA60974B654E}"/>
              </a:ext>
            </a:extLst>
          </p:cNvPr>
          <p:cNvCxnSpPr>
            <a:cxnSpLocks/>
          </p:cNvCxnSpPr>
          <p:nvPr/>
        </p:nvCxnSpPr>
        <p:spPr>
          <a:xfrm flipV="1">
            <a:off x="7397708" y="2641100"/>
            <a:ext cx="1463040" cy="123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 22">
            <a:extLst>
              <a:ext uri="{FF2B5EF4-FFF2-40B4-BE49-F238E27FC236}">
                <a16:creationId xmlns:a16="http://schemas.microsoft.com/office/drawing/2014/main" id="{DDA85D4E-6AAA-174D-9651-E7198FBD2843}"/>
              </a:ext>
            </a:extLst>
          </p:cNvPr>
          <p:cNvSpPr/>
          <p:nvPr/>
        </p:nvSpPr>
        <p:spPr>
          <a:xfrm>
            <a:off x="3463194" y="2647656"/>
            <a:ext cx="4519832" cy="778999"/>
          </a:xfrm>
          <a:custGeom>
            <a:avLst/>
            <a:gdLst>
              <a:gd name="connsiteX0" fmla="*/ 4521200 w 4521200"/>
              <a:gd name="connsiteY0" fmla="*/ 0 h 904240"/>
              <a:gd name="connsiteX1" fmla="*/ 4521200 w 4521200"/>
              <a:gd name="connsiteY1" fmla="*/ 853440 h 904240"/>
              <a:gd name="connsiteX2" fmla="*/ 0 w 4521200"/>
              <a:gd name="connsiteY2" fmla="*/ 904240 h 904240"/>
              <a:gd name="connsiteX3" fmla="*/ 0 w 4521200"/>
              <a:gd name="connsiteY3" fmla="*/ 213360 h 904240"/>
              <a:gd name="connsiteX0" fmla="*/ 4521200 w 4521200"/>
              <a:gd name="connsiteY0" fmla="*/ 0 h 904240"/>
              <a:gd name="connsiteX1" fmla="*/ 4511040 w 4521200"/>
              <a:gd name="connsiteY1" fmla="*/ 812800 h 904240"/>
              <a:gd name="connsiteX2" fmla="*/ 0 w 4521200"/>
              <a:gd name="connsiteY2" fmla="*/ 904240 h 904240"/>
              <a:gd name="connsiteX3" fmla="*/ 0 w 4521200"/>
              <a:gd name="connsiteY3" fmla="*/ 213360 h 904240"/>
              <a:gd name="connsiteX0" fmla="*/ 4521200 w 4521200"/>
              <a:gd name="connsiteY0" fmla="*/ 0 h 822960"/>
              <a:gd name="connsiteX1" fmla="*/ 4511040 w 4521200"/>
              <a:gd name="connsiteY1" fmla="*/ 812800 h 822960"/>
              <a:gd name="connsiteX2" fmla="*/ 10160 w 4521200"/>
              <a:gd name="connsiteY2" fmla="*/ 822960 h 822960"/>
              <a:gd name="connsiteX3" fmla="*/ 0 w 4521200"/>
              <a:gd name="connsiteY3" fmla="*/ 213360 h 822960"/>
              <a:gd name="connsiteX0" fmla="*/ 4521200 w 4521200"/>
              <a:gd name="connsiteY0" fmla="*/ 0 h 822960"/>
              <a:gd name="connsiteX1" fmla="*/ 4511040 w 4521200"/>
              <a:gd name="connsiteY1" fmla="*/ 812800 h 822960"/>
              <a:gd name="connsiteX2" fmla="*/ 10160 w 4521200"/>
              <a:gd name="connsiteY2" fmla="*/ 822960 h 822960"/>
              <a:gd name="connsiteX3" fmla="*/ 0 w 4521200"/>
              <a:gd name="connsiteY3" fmla="*/ 132080 h 822960"/>
              <a:gd name="connsiteX0" fmla="*/ 4511040 w 4511040"/>
              <a:gd name="connsiteY0" fmla="*/ 0 h 822960"/>
              <a:gd name="connsiteX1" fmla="*/ 4500880 w 4511040"/>
              <a:gd name="connsiteY1" fmla="*/ 812800 h 822960"/>
              <a:gd name="connsiteX2" fmla="*/ 0 w 4511040"/>
              <a:gd name="connsiteY2" fmla="*/ 822960 h 822960"/>
              <a:gd name="connsiteX3" fmla="*/ 0 w 4511040"/>
              <a:gd name="connsiteY3" fmla="*/ 213360 h 822960"/>
              <a:gd name="connsiteX0" fmla="*/ 4511040 w 4511040"/>
              <a:gd name="connsiteY0" fmla="*/ 0 h 822960"/>
              <a:gd name="connsiteX1" fmla="*/ 4500880 w 4511040"/>
              <a:gd name="connsiteY1" fmla="*/ 812800 h 822960"/>
              <a:gd name="connsiteX2" fmla="*/ 0 w 4511040"/>
              <a:gd name="connsiteY2" fmla="*/ 822960 h 822960"/>
              <a:gd name="connsiteX3" fmla="*/ 10160 w 4511040"/>
              <a:gd name="connsiteY3" fmla="*/ 121920 h 822960"/>
              <a:gd name="connsiteX0" fmla="*/ 4519832 w 4519832"/>
              <a:gd name="connsiteY0" fmla="*/ 0 h 849337"/>
              <a:gd name="connsiteX1" fmla="*/ 4509672 w 4519832"/>
              <a:gd name="connsiteY1" fmla="*/ 812800 h 849337"/>
              <a:gd name="connsiteX2" fmla="*/ 0 w 4519832"/>
              <a:gd name="connsiteY2" fmla="*/ 849337 h 849337"/>
              <a:gd name="connsiteX3" fmla="*/ 18952 w 4519832"/>
              <a:gd name="connsiteY3" fmla="*/ 121920 h 849337"/>
              <a:gd name="connsiteX0" fmla="*/ 4519832 w 4519832"/>
              <a:gd name="connsiteY0" fmla="*/ 0 h 883139"/>
              <a:gd name="connsiteX1" fmla="*/ 4500880 w 4519832"/>
              <a:gd name="connsiteY1" fmla="*/ 883139 h 883139"/>
              <a:gd name="connsiteX2" fmla="*/ 0 w 4519832"/>
              <a:gd name="connsiteY2" fmla="*/ 849337 h 883139"/>
              <a:gd name="connsiteX3" fmla="*/ 18952 w 4519832"/>
              <a:gd name="connsiteY3" fmla="*/ 121920 h 883139"/>
              <a:gd name="connsiteX0" fmla="*/ 4519832 w 4527257"/>
              <a:gd name="connsiteY0" fmla="*/ 0 h 849337"/>
              <a:gd name="connsiteX1" fmla="*/ 4527257 w 4527257"/>
              <a:gd name="connsiteY1" fmla="*/ 821593 h 849337"/>
              <a:gd name="connsiteX2" fmla="*/ 0 w 4527257"/>
              <a:gd name="connsiteY2" fmla="*/ 849337 h 849337"/>
              <a:gd name="connsiteX3" fmla="*/ 18952 w 4527257"/>
              <a:gd name="connsiteY3" fmla="*/ 121920 h 849337"/>
              <a:gd name="connsiteX0" fmla="*/ 4519832 w 4536050"/>
              <a:gd name="connsiteY0" fmla="*/ 0 h 849337"/>
              <a:gd name="connsiteX1" fmla="*/ 4536050 w 4536050"/>
              <a:gd name="connsiteY1" fmla="*/ 786424 h 849337"/>
              <a:gd name="connsiteX2" fmla="*/ 0 w 4536050"/>
              <a:gd name="connsiteY2" fmla="*/ 849337 h 849337"/>
              <a:gd name="connsiteX3" fmla="*/ 18952 w 4536050"/>
              <a:gd name="connsiteY3" fmla="*/ 121920 h 849337"/>
              <a:gd name="connsiteX0" fmla="*/ 4519832 w 4536050"/>
              <a:gd name="connsiteY0" fmla="*/ 0 h 786424"/>
              <a:gd name="connsiteX1" fmla="*/ 4536050 w 4536050"/>
              <a:gd name="connsiteY1" fmla="*/ 786424 h 786424"/>
              <a:gd name="connsiteX2" fmla="*/ 0 w 4536050"/>
              <a:gd name="connsiteY2" fmla="*/ 761414 h 786424"/>
              <a:gd name="connsiteX3" fmla="*/ 18952 w 4536050"/>
              <a:gd name="connsiteY3" fmla="*/ 121920 h 786424"/>
              <a:gd name="connsiteX0" fmla="*/ 4500880 w 4517098"/>
              <a:gd name="connsiteY0" fmla="*/ 0 h 796583"/>
              <a:gd name="connsiteX1" fmla="*/ 4517098 w 4517098"/>
              <a:gd name="connsiteY1" fmla="*/ 786424 h 796583"/>
              <a:gd name="connsiteX2" fmla="*/ 16217 w 4517098"/>
              <a:gd name="connsiteY2" fmla="*/ 796583 h 796583"/>
              <a:gd name="connsiteX3" fmla="*/ 0 w 4517098"/>
              <a:gd name="connsiteY3" fmla="*/ 121920 h 796583"/>
              <a:gd name="connsiteX0" fmla="*/ 4511040 w 4527258"/>
              <a:gd name="connsiteY0" fmla="*/ 0 h 822960"/>
              <a:gd name="connsiteX1" fmla="*/ 4527258 w 4527258"/>
              <a:gd name="connsiteY1" fmla="*/ 786424 h 822960"/>
              <a:gd name="connsiteX2" fmla="*/ 0 w 4527258"/>
              <a:gd name="connsiteY2" fmla="*/ 822960 h 822960"/>
              <a:gd name="connsiteX3" fmla="*/ 10160 w 4527258"/>
              <a:gd name="connsiteY3" fmla="*/ 121920 h 822960"/>
              <a:gd name="connsiteX0" fmla="*/ 4519832 w 4536050"/>
              <a:gd name="connsiteY0" fmla="*/ 0 h 787791"/>
              <a:gd name="connsiteX1" fmla="*/ 4536050 w 4536050"/>
              <a:gd name="connsiteY1" fmla="*/ 786424 h 787791"/>
              <a:gd name="connsiteX2" fmla="*/ 0 w 4536050"/>
              <a:gd name="connsiteY2" fmla="*/ 787791 h 787791"/>
              <a:gd name="connsiteX3" fmla="*/ 18952 w 4536050"/>
              <a:gd name="connsiteY3" fmla="*/ 121920 h 787791"/>
              <a:gd name="connsiteX0" fmla="*/ 4546209 w 4546209"/>
              <a:gd name="connsiteY0" fmla="*/ 0 h 770207"/>
              <a:gd name="connsiteX1" fmla="*/ 4536050 w 4546209"/>
              <a:gd name="connsiteY1" fmla="*/ 768840 h 770207"/>
              <a:gd name="connsiteX2" fmla="*/ 0 w 4546209"/>
              <a:gd name="connsiteY2" fmla="*/ 770207 h 770207"/>
              <a:gd name="connsiteX3" fmla="*/ 18952 w 4546209"/>
              <a:gd name="connsiteY3" fmla="*/ 104336 h 770207"/>
              <a:gd name="connsiteX0" fmla="*/ 4537417 w 4537417"/>
              <a:gd name="connsiteY0" fmla="*/ 0 h 761415"/>
              <a:gd name="connsiteX1" fmla="*/ 4536050 w 4537417"/>
              <a:gd name="connsiteY1" fmla="*/ 760048 h 761415"/>
              <a:gd name="connsiteX2" fmla="*/ 0 w 4537417"/>
              <a:gd name="connsiteY2" fmla="*/ 761415 h 761415"/>
              <a:gd name="connsiteX3" fmla="*/ 18952 w 4537417"/>
              <a:gd name="connsiteY3" fmla="*/ 95544 h 761415"/>
              <a:gd name="connsiteX0" fmla="*/ 4518465 w 4518465"/>
              <a:gd name="connsiteY0" fmla="*/ 0 h 778999"/>
              <a:gd name="connsiteX1" fmla="*/ 4517098 w 4518465"/>
              <a:gd name="connsiteY1" fmla="*/ 760048 h 778999"/>
              <a:gd name="connsiteX2" fmla="*/ 16217 w 4518465"/>
              <a:gd name="connsiteY2" fmla="*/ 778999 h 778999"/>
              <a:gd name="connsiteX3" fmla="*/ 0 w 4518465"/>
              <a:gd name="connsiteY3" fmla="*/ 95544 h 778999"/>
              <a:gd name="connsiteX0" fmla="*/ 4519832 w 4519832"/>
              <a:gd name="connsiteY0" fmla="*/ 0 h 778999"/>
              <a:gd name="connsiteX1" fmla="*/ 4518465 w 4519832"/>
              <a:gd name="connsiteY1" fmla="*/ 760048 h 778999"/>
              <a:gd name="connsiteX2" fmla="*/ 0 w 4519832"/>
              <a:gd name="connsiteY2" fmla="*/ 778999 h 778999"/>
              <a:gd name="connsiteX3" fmla="*/ 1367 w 4519832"/>
              <a:gd name="connsiteY3" fmla="*/ 95544 h 778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9832" h="778999">
                <a:moveTo>
                  <a:pt x="4519832" y="0"/>
                </a:moveTo>
                <a:cubicBezTo>
                  <a:pt x="4519376" y="253349"/>
                  <a:pt x="4518921" y="506699"/>
                  <a:pt x="4518465" y="760048"/>
                </a:cubicBezTo>
                <a:lnTo>
                  <a:pt x="0" y="778999"/>
                </a:lnTo>
                <a:cubicBezTo>
                  <a:pt x="456" y="551181"/>
                  <a:pt x="911" y="323362"/>
                  <a:pt x="1367" y="95544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AB8E2DA-2DB2-D448-A678-49EF4F9710FC}"/>
              </a:ext>
            </a:extLst>
          </p:cNvPr>
          <p:cNvCxnSpPr>
            <a:cxnSpLocks/>
          </p:cNvCxnSpPr>
          <p:nvPr/>
        </p:nvCxnSpPr>
        <p:spPr>
          <a:xfrm>
            <a:off x="2569252" y="2641322"/>
            <a:ext cx="76200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A22AF6F8-9136-8844-BCD4-51E168486B63}"/>
              </a:ext>
            </a:extLst>
          </p:cNvPr>
          <p:cNvSpPr/>
          <p:nvPr/>
        </p:nvSpPr>
        <p:spPr>
          <a:xfrm>
            <a:off x="3340298" y="2524408"/>
            <a:ext cx="239373" cy="224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AD4E4BF-B101-2B4F-A041-3E8E36341E1B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3579671" y="2636241"/>
            <a:ext cx="85471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DAF3475-EBFF-0F40-9272-E9D989B87C50}"/>
              </a:ext>
            </a:extLst>
          </p:cNvPr>
          <p:cNvSpPr txBox="1"/>
          <p:nvPr/>
        </p:nvSpPr>
        <p:spPr>
          <a:xfrm>
            <a:off x="3267938" y="2497742"/>
            <a:ext cx="347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+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D5D7FA9-C787-1148-949B-B2B7157407D3}"/>
              </a:ext>
            </a:extLst>
          </p:cNvPr>
          <p:cNvSpPr txBox="1"/>
          <p:nvPr/>
        </p:nvSpPr>
        <p:spPr>
          <a:xfrm>
            <a:off x="3349240" y="2562365"/>
            <a:ext cx="347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-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06A9C6B-8DAA-AD4A-A720-EBD5E6FD12F8}"/>
              </a:ext>
            </a:extLst>
          </p:cNvPr>
          <p:cNvCxnSpPr>
            <a:cxnSpLocks/>
          </p:cNvCxnSpPr>
          <p:nvPr/>
        </p:nvCxnSpPr>
        <p:spPr>
          <a:xfrm>
            <a:off x="6903455" y="1900479"/>
            <a:ext cx="0" cy="49013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903920D1-F911-B94B-8BE2-D06F47EBFC12}"/>
              </a:ext>
            </a:extLst>
          </p:cNvPr>
          <p:cNvSpPr txBox="1"/>
          <p:nvPr/>
        </p:nvSpPr>
        <p:spPr>
          <a:xfrm>
            <a:off x="6605066" y="194529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d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A3A92CC-D254-144C-A1B9-502E37A7C6DF}"/>
              </a:ext>
            </a:extLst>
          </p:cNvPr>
          <p:cNvSpPr txBox="1"/>
          <p:nvPr/>
        </p:nvSpPr>
        <p:spPr>
          <a:xfrm>
            <a:off x="2785970" y="2251798"/>
            <a:ext cx="263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</a:t>
            </a: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BDCE39B6-826E-744F-A589-BB697E0A73AC}"/>
              </a:ext>
            </a:extLst>
          </p:cNvPr>
          <p:cNvSpPr/>
          <p:nvPr/>
        </p:nvSpPr>
        <p:spPr>
          <a:xfrm>
            <a:off x="7889025" y="1887838"/>
            <a:ext cx="550258" cy="356050"/>
          </a:xfrm>
          <a:custGeom>
            <a:avLst/>
            <a:gdLst>
              <a:gd name="connsiteX0" fmla="*/ 0 w 550258"/>
              <a:gd name="connsiteY0" fmla="*/ 0 h 356050"/>
              <a:gd name="connsiteX1" fmla="*/ 194209 w 550258"/>
              <a:gd name="connsiteY1" fmla="*/ 226577 h 356050"/>
              <a:gd name="connsiteX2" fmla="*/ 550258 w 550258"/>
              <a:gd name="connsiteY2" fmla="*/ 356050 h 35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0258" h="356050">
                <a:moveTo>
                  <a:pt x="0" y="0"/>
                </a:moveTo>
                <a:cubicBezTo>
                  <a:pt x="51249" y="83617"/>
                  <a:pt x="102499" y="167235"/>
                  <a:pt x="194209" y="226577"/>
                </a:cubicBezTo>
                <a:cubicBezTo>
                  <a:pt x="285919" y="285919"/>
                  <a:pt x="494963" y="356050"/>
                  <a:pt x="550258" y="356050"/>
                </a:cubicBezTo>
              </a:path>
            </a:pathLst>
          </a:custGeom>
          <a:noFill/>
          <a:ln>
            <a:solidFill>
              <a:srgbClr val="37FD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A22DF876-CCD7-5D4C-B1CB-08DDB440B609}"/>
              </a:ext>
            </a:extLst>
          </p:cNvPr>
          <p:cNvSpPr/>
          <p:nvPr/>
        </p:nvSpPr>
        <p:spPr>
          <a:xfrm flipV="1">
            <a:off x="7882017" y="2315715"/>
            <a:ext cx="550258" cy="192864"/>
          </a:xfrm>
          <a:custGeom>
            <a:avLst/>
            <a:gdLst>
              <a:gd name="connsiteX0" fmla="*/ 0 w 550258"/>
              <a:gd name="connsiteY0" fmla="*/ 0 h 356050"/>
              <a:gd name="connsiteX1" fmla="*/ 194209 w 550258"/>
              <a:gd name="connsiteY1" fmla="*/ 226577 h 356050"/>
              <a:gd name="connsiteX2" fmla="*/ 550258 w 550258"/>
              <a:gd name="connsiteY2" fmla="*/ 356050 h 35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0258" h="356050">
                <a:moveTo>
                  <a:pt x="0" y="0"/>
                </a:moveTo>
                <a:cubicBezTo>
                  <a:pt x="51249" y="83617"/>
                  <a:pt x="102499" y="167235"/>
                  <a:pt x="194209" y="226577"/>
                </a:cubicBezTo>
                <a:cubicBezTo>
                  <a:pt x="285919" y="285919"/>
                  <a:pt x="494963" y="356050"/>
                  <a:pt x="550258" y="356050"/>
                </a:cubicBezTo>
              </a:path>
            </a:pathLst>
          </a:custGeom>
          <a:noFill/>
          <a:ln>
            <a:solidFill>
              <a:srgbClr val="37FD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2F5F960-FD31-7142-B21C-C8509B71D3CF}"/>
              </a:ext>
            </a:extLst>
          </p:cNvPr>
          <p:cNvCxnSpPr>
            <a:cxnSpLocks/>
          </p:cNvCxnSpPr>
          <p:nvPr/>
        </p:nvCxnSpPr>
        <p:spPr>
          <a:xfrm>
            <a:off x="5484957" y="2062462"/>
            <a:ext cx="611043" cy="0"/>
          </a:xfrm>
          <a:prstGeom prst="line">
            <a:avLst/>
          </a:prstGeom>
          <a:ln w="12700">
            <a:solidFill>
              <a:srgbClr val="37FD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18E9FB3-0AAB-1747-AF8A-69C6C0DF443A}"/>
              </a:ext>
            </a:extLst>
          </p:cNvPr>
          <p:cNvCxnSpPr>
            <a:cxnSpLocks/>
          </p:cNvCxnSpPr>
          <p:nvPr/>
        </p:nvCxnSpPr>
        <p:spPr>
          <a:xfrm>
            <a:off x="5495238" y="2412759"/>
            <a:ext cx="611043" cy="0"/>
          </a:xfrm>
          <a:prstGeom prst="line">
            <a:avLst/>
          </a:prstGeom>
          <a:ln w="12700">
            <a:solidFill>
              <a:srgbClr val="37FD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D9095A4-76A1-0E43-8585-0AB38E09A341}"/>
              </a:ext>
            </a:extLst>
          </p:cNvPr>
          <p:cNvGrpSpPr/>
          <p:nvPr/>
        </p:nvGrpSpPr>
        <p:grpSpPr>
          <a:xfrm>
            <a:off x="5197988" y="1615773"/>
            <a:ext cx="1127618" cy="885083"/>
            <a:chOff x="5197988" y="1615773"/>
            <a:chExt cx="1127618" cy="885083"/>
          </a:xfrm>
        </p:grpSpPr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18B8BC52-B301-0945-8B28-527611691E87}"/>
                </a:ext>
              </a:extLst>
            </p:cNvPr>
            <p:cNvCxnSpPr>
              <a:cxnSpLocks/>
            </p:cNvCxnSpPr>
            <p:nvPr/>
          </p:nvCxnSpPr>
          <p:spPr>
            <a:xfrm>
              <a:off x="5381746" y="2261485"/>
              <a:ext cx="799873" cy="2918"/>
            </a:xfrm>
            <a:prstGeom prst="straightConnector1">
              <a:avLst/>
            </a:prstGeom>
            <a:ln>
              <a:headEnd type="none" w="sm" len="med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B3F21B1E-D746-424C-AF83-E934EB6AEC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95238" y="1757995"/>
              <a:ext cx="0" cy="693302"/>
            </a:xfrm>
            <a:prstGeom prst="straightConnector1">
              <a:avLst/>
            </a:prstGeom>
            <a:ln>
              <a:headEnd w="sm" len="sm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20322098-F97C-8D4E-B718-E70137C30F88}"/>
                </a:ext>
              </a:extLst>
            </p:cNvPr>
            <p:cNvSpPr/>
            <p:nvPr/>
          </p:nvSpPr>
          <p:spPr>
            <a:xfrm flipV="1">
              <a:off x="5496007" y="2008841"/>
              <a:ext cx="556747" cy="338176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3C6D3F0-0449-B249-B258-DB75CE15DBEC}"/>
                </a:ext>
              </a:extLst>
            </p:cNvPr>
            <p:cNvSpPr txBox="1"/>
            <p:nvPr/>
          </p:nvSpPr>
          <p:spPr>
            <a:xfrm>
              <a:off x="6200037" y="2193079"/>
              <a:ext cx="12556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t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87899B9-B602-8D44-A680-1D385B09F7F6}"/>
                </a:ext>
              </a:extLst>
            </p:cNvPr>
            <p:cNvSpPr txBox="1"/>
            <p:nvPr/>
          </p:nvSpPr>
          <p:spPr>
            <a:xfrm>
              <a:off x="5197988" y="1615773"/>
              <a:ext cx="4832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z</a:t>
              </a:r>
              <a:r>
                <a:rPr lang="en-US" sz="1400" i="1" baseline="-25000" dirty="0"/>
                <a:t>2</a:t>
              </a:r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0A463969-B95E-7646-AA51-88276555B614}"/>
                </a:ext>
              </a:extLst>
            </p:cNvPr>
            <p:cNvSpPr/>
            <p:nvPr/>
          </p:nvSpPr>
          <p:spPr>
            <a:xfrm flipV="1">
              <a:off x="5496007" y="2065771"/>
              <a:ext cx="556747" cy="240073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442A1BB6-9362-E247-974A-042900FB6748}"/>
                </a:ext>
              </a:extLst>
            </p:cNvPr>
            <p:cNvSpPr/>
            <p:nvPr/>
          </p:nvSpPr>
          <p:spPr>
            <a:xfrm flipV="1">
              <a:off x="5498318" y="1961336"/>
              <a:ext cx="556747" cy="369333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584"/>
                <a:gd name="connsiteX1" fmla="*/ 25758 w 445175"/>
                <a:gd name="connsiteY1" fmla="*/ 38728 h 330584"/>
                <a:gd name="connsiteX2" fmla="*/ 56606 w 445175"/>
                <a:gd name="connsiteY2" fmla="*/ 4816 h 330584"/>
                <a:gd name="connsiteX3" fmla="*/ 80493 w 445175"/>
                <a:gd name="connsiteY3" fmla="*/ 125660 h 330584"/>
                <a:gd name="connsiteX4" fmla="*/ 104857 w 445175"/>
                <a:gd name="connsiteY4" fmla="*/ 321492 h 330584"/>
                <a:gd name="connsiteX5" fmla="*/ 144888 w 445175"/>
                <a:gd name="connsiteY5" fmla="*/ 196494 h 330584"/>
                <a:gd name="connsiteX6" fmla="*/ 155874 w 445175"/>
                <a:gd name="connsiteY6" fmla="*/ 84441 h 330584"/>
                <a:gd name="connsiteX7" fmla="*/ 199079 w 445175"/>
                <a:gd name="connsiteY7" fmla="*/ 289035 h 330584"/>
                <a:gd name="connsiteX8" fmla="*/ 222818 w 445175"/>
                <a:gd name="connsiteY8" fmla="*/ 323413 h 330584"/>
                <a:gd name="connsiteX9" fmla="*/ 253017 w 445175"/>
                <a:gd name="connsiteY9" fmla="*/ 192859 h 330584"/>
                <a:gd name="connsiteX10" fmla="*/ 287624 w 445175"/>
                <a:gd name="connsiteY10" fmla="*/ 311522 h 330584"/>
                <a:gd name="connsiteX11" fmla="*/ 325908 w 445175"/>
                <a:gd name="connsiteY11" fmla="*/ 220383 h 330584"/>
                <a:gd name="connsiteX12" fmla="*/ 363888 w 445175"/>
                <a:gd name="connsiteY12" fmla="*/ 290333 h 330584"/>
                <a:gd name="connsiteX13" fmla="*/ 400836 w 445175"/>
                <a:gd name="connsiteY13" fmla="*/ 254450 h 330584"/>
                <a:gd name="connsiteX14" fmla="*/ 445175 w 445175"/>
                <a:gd name="connsiteY14" fmla="*/ 281142 h 330584"/>
                <a:gd name="connsiteX0" fmla="*/ 0 w 445175"/>
                <a:gd name="connsiteY0" fmla="*/ 173956 h 330584"/>
                <a:gd name="connsiteX1" fmla="*/ 25758 w 445175"/>
                <a:gd name="connsiteY1" fmla="*/ 38728 h 330584"/>
                <a:gd name="connsiteX2" fmla="*/ 56606 w 445175"/>
                <a:gd name="connsiteY2" fmla="*/ 4816 h 330584"/>
                <a:gd name="connsiteX3" fmla="*/ 80493 w 445175"/>
                <a:gd name="connsiteY3" fmla="*/ 125660 h 330584"/>
                <a:gd name="connsiteX4" fmla="*/ 104857 w 445175"/>
                <a:gd name="connsiteY4" fmla="*/ 321492 h 330584"/>
                <a:gd name="connsiteX5" fmla="*/ 133811 w 445175"/>
                <a:gd name="connsiteY5" fmla="*/ 191982 h 330584"/>
                <a:gd name="connsiteX6" fmla="*/ 155874 w 445175"/>
                <a:gd name="connsiteY6" fmla="*/ 84441 h 330584"/>
                <a:gd name="connsiteX7" fmla="*/ 199079 w 445175"/>
                <a:gd name="connsiteY7" fmla="*/ 289035 h 330584"/>
                <a:gd name="connsiteX8" fmla="*/ 222818 w 445175"/>
                <a:gd name="connsiteY8" fmla="*/ 323413 h 330584"/>
                <a:gd name="connsiteX9" fmla="*/ 253017 w 445175"/>
                <a:gd name="connsiteY9" fmla="*/ 192859 h 330584"/>
                <a:gd name="connsiteX10" fmla="*/ 287624 w 445175"/>
                <a:gd name="connsiteY10" fmla="*/ 311522 h 330584"/>
                <a:gd name="connsiteX11" fmla="*/ 325908 w 445175"/>
                <a:gd name="connsiteY11" fmla="*/ 220383 h 330584"/>
                <a:gd name="connsiteX12" fmla="*/ 363888 w 445175"/>
                <a:gd name="connsiteY12" fmla="*/ 290333 h 330584"/>
                <a:gd name="connsiteX13" fmla="*/ 400836 w 445175"/>
                <a:gd name="connsiteY13" fmla="*/ 254450 h 330584"/>
                <a:gd name="connsiteX14" fmla="*/ 445175 w 445175"/>
                <a:gd name="connsiteY14" fmla="*/ 281142 h 330584"/>
                <a:gd name="connsiteX0" fmla="*/ 0 w 445175"/>
                <a:gd name="connsiteY0" fmla="*/ 173956 h 330584"/>
                <a:gd name="connsiteX1" fmla="*/ 25758 w 445175"/>
                <a:gd name="connsiteY1" fmla="*/ 38728 h 330584"/>
                <a:gd name="connsiteX2" fmla="*/ 56606 w 445175"/>
                <a:gd name="connsiteY2" fmla="*/ 4816 h 330584"/>
                <a:gd name="connsiteX3" fmla="*/ 80493 w 445175"/>
                <a:gd name="connsiteY3" fmla="*/ 125660 h 330584"/>
                <a:gd name="connsiteX4" fmla="*/ 86394 w 445175"/>
                <a:gd name="connsiteY4" fmla="*/ 235787 h 330584"/>
                <a:gd name="connsiteX5" fmla="*/ 133811 w 445175"/>
                <a:gd name="connsiteY5" fmla="*/ 191982 h 330584"/>
                <a:gd name="connsiteX6" fmla="*/ 155874 w 445175"/>
                <a:gd name="connsiteY6" fmla="*/ 84441 h 330584"/>
                <a:gd name="connsiteX7" fmla="*/ 199079 w 445175"/>
                <a:gd name="connsiteY7" fmla="*/ 289035 h 330584"/>
                <a:gd name="connsiteX8" fmla="*/ 222818 w 445175"/>
                <a:gd name="connsiteY8" fmla="*/ 323413 h 330584"/>
                <a:gd name="connsiteX9" fmla="*/ 253017 w 445175"/>
                <a:gd name="connsiteY9" fmla="*/ 192859 h 330584"/>
                <a:gd name="connsiteX10" fmla="*/ 287624 w 445175"/>
                <a:gd name="connsiteY10" fmla="*/ 311522 h 330584"/>
                <a:gd name="connsiteX11" fmla="*/ 325908 w 445175"/>
                <a:gd name="connsiteY11" fmla="*/ 220383 h 330584"/>
                <a:gd name="connsiteX12" fmla="*/ 363888 w 445175"/>
                <a:gd name="connsiteY12" fmla="*/ 290333 h 330584"/>
                <a:gd name="connsiteX13" fmla="*/ 400836 w 445175"/>
                <a:gd name="connsiteY13" fmla="*/ 254450 h 330584"/>
                <a:gd name="connsiteX14" fmla="*/ 445175 w 445175"/>
                <a:gd name="connsiteY14" fmla="*/ 281142 h 330584"/>
                <a:gd name="connsiteX0" fmla="*/ 0 w 445175"/>
                <a:gd name="connsiteY0" fmla="*/ 174263 h 330891"/>
                <a:gd name="connsiteX1" fmla="*/ 25758 w 445175"/>
                <a:gd name="connsiteY1" fmla="*/ 39035 h 330891"/>
                <a:gd name="connsiteX2" fmla="*/ 56606 w 445175"/>
                <a:gd name="connsiteY2" fmla="*/ 5123 h 330891"/>
                <a:gd name="connsiteX3" fmla="*/ 65722 w 445175"/>
                <a:gd name="connsiteY3" fmla="*/ 130478 h 330891"/>
                <a:gd name="connsiteX4" fmla="*/ 86394 w 445175"/>
                <a:gd name="connsiteY4" fmla="*/ 236094 h 330891"/>
                <a:gd name="connsiteX5" fmla="*/ 133811 w 445175"/>
                <a:gd name="connsiteY5" fmla="*/ 192289 h 330891"/>
                <a:gd name="connsiteX6" fmla="*/ 155874 w 445175"/>
                <a:gd name="connsiteY6" fmla="*/ 84748 h 330891"/>
                <a:gd name="connsiteX7" fmla="*/ 199079 w 445175"/>
                <a:gd name="connsiteY7" fmla="*/ 289342 h 330891"/>
                <a:gd name="connsiteX8" fmla="*/ 222818 w 445175"/>
                <a:gd name="connsiteY8" fmla="*/ 323720 h 330891"/>
                <a:gd name="connsiteX9" fmla="*/ 253017 w 445175"/>
                <a:gd name="connsiteY9" fmla="*/ 193166 h 330891"/>
                <a:gd name="connsiteX10" fmla="*/ 287624 w 445175"/>
                <a:gd name="connsiteY10" fmla="*/ 311829 h 330891"/>
                <a:gd name="connsiteX11" fmla="*/ 325908 w 445175"/>
                <a:gd name="connsiteY11" fmla="*/ 220690 h 330891"/>
                <a:gd name="connsiteX12" fmla="*/ 363888 w 445175"/>
                <a:gd name="connsiteY12" fmla="*/ 290640 h 330891"/>
                <a:gd name="connsiteX13" fmla="*/ 400836 w 445175"/>
                <a:gd name="connsiteY13" fmla="*/ 254757 h 330891"/>
                <a:gd name="connsiteX14" fmla="*/ 445175 w 445175"/>
                <a:gd name="connsiteY14" fmla="*/ 281449 h 330891"/>
                <a:gd name="connsiteX0" fmla="*/ 0 w 445175"/>
                <a:gd name="connsiteY0" fmla="*/ 174263 h 330891"/>
                <a:gd name="connsiteX1" fmla="*/ 25758 w 445175"/>
                <a:gd name="connsiteY1" fmla="*/ 39035 h 330891"/>
                <a:gd name="connsiteX2" fmla="*/ 56606 w 445175"/>
                <a:gd name="connsiteY2" fmla="*/ 5123 h 330891"/>
                <a:gd name="connsiteX3" fmla="*/ 65722 w 445175"/>
                <a:gd name="connsiteY3" fmla="*/ 130478 h 330891"/>
                <a:gd name="connsiteX4" fmla="*/ 86394 w 445175"/>
                <a:gd name="connsiteY4" fmla="*/ 236094 h 330891"/>
                <a:gd name="connsiteX5" fmla="*/ 126425 w 445175"/>
                <a:gd name="connsiteY5" fmla="*/ 169735 h 330891"/>
                <a:gd name="connsiteX6" fmla="*/ 155874 w 445175"/>
                <a:gd name="connsiteY6" fmla="*/ 84748 h 330891"/>
                <a:gd name="connsiteX7" fmla="*/ 199079 w 445175"/>
                <a:gd name="connsiteY7" fmla="*/ 289342 h 330891"/>
                <a:gd name="connsiteX8" fmla="*/ 222818 w 445175"/>
                <a:gd name="connsiteY8" fmla="*/ 323720 h 330891"/>
                <a:gd name="connsiteX9" fmla="*/ 253017 w 445175"/>
                <a:gd name="connsiteY9" fmla="*/ 193166 h 330891"/>
                <a:gd name="connsiteX10" fmla="*/ 287624 w 445175"/>
                <a:gd name="connsiteY10" fmla="*/ 311829 h 330891"/>
                <a:gd name="connsiteX11" fmla="*/ 325908 w 445175"/>
                <a:gd name="connsiteY11" fmla="*/ 220690 h 330891"/>
                <a:gd name="connsiteX12" fmla="*/ 363888 w 445175"/>
                <a:gd name="connsiteY12" fmla="*/ 290640 h 330891"/>
                <a:gd name="connsiteX13" fmla="*/ 400836 w 445175"/>
                <a:gd name="connsiteY13" fmla="*/ 254757 h 330891"/>
                <a:gd name="connsiteX14" fmla="*/ 445175 w 445175"/>
                <a:gd name="connsiteY14" fmla="*/ 281449 h 330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891">
                  <a:moveTo>
                    <a:pt x="0" y="174263"/>
                  </a:moveTo>
                  <a:cubicBezTo>
                    <a:pt x="9391" y="125967"/>
                    <a:pt x="16324" y="67225"/>
                    <a:pt x="25758" y="39035"/>
                  </a:cubicBezTo>
                  <a:cubicBezTo>
                    <a:pt x="35192" y="10845"/>
                    <a:pt x="49945" y="-10117"/>
                    <a:pt x="56606" y="5123"/>
                  </a:cubicBezTo>
                  <a:cubicBezTo>
                    <a:pt x="63267" y="20363"/>
                    <a:pt x="60757" y="91983"/>
                    <a:pt x="65722" y="130478"/>
                  </a:cubicBezTo>
                  <a:cubicBezTo>
                    <a:pt x="70687" y="168973"/>
                    <a:pt x="76277" y="229551"/>
                    <a:pt x="86394" y="236094"/>
                  </a:cubicBezTo>
                  <a:cubicBezTo>
                    <a:pt x="96511" y="242637"/>
                    <a:pt x="114845" y="194959"/>
                    <a:pt x="126425" y="169735"/>
                  </a:cubicBezTo>
                  <a:cubicBezTo>
                    <a:pt x="138005" y="144511"/>
                    <a:pt x="143765" y="64814"/>
                    <a:pt x="155874" y="84748"/>
                  </a:cubicBezTo>
                  <a:cubicBezTo>
                    <a:pt x="167983" y="104682"/>
                    <a:pt x="187922" y="249513"/>
                    <a:pt x="199079" y="289342"/>
                  </a:cubicBezTo>
                  <a:cubicBezTo>
                    <a:pt x="210236" y="329171"/>
                    <a:pt x="213828" y="339749"/>
                    <a:pt x="222818" y="323720"/>
                  </a:cubicBezTo>
                  <a:cubicBezTo>
                    <a:pt x="231808" y="307691"/>
                    <a:pt x="242216" y="195148"/>
                    <a:pt x="253017" y="193166"/>
                  </a:cubicBezTo>
                  <a:cubicBezTo>
                    <a:pt x="263818" y="191184"/>
                    <a:pt x="275475" y="307242"/>
                    <a:pt x="287624" y="311829"/>
                  </a:cubicBezTo>
                  <a:cubicBezTo>
                    <a:pt x="299773" y="316416"/>
                    <a:pt x="313197" y="224221"/>
                    <a:pt x="325908" y="220690"/>
                  </a:cubicBezTo>
                  <a:cubicBezTo>
                    <a:pt x="338619" y="217159"/>
                    <a:pt x="351400" y="284962"/>
                    <a:pt x="363888" y="290640"/>
                  </a:cubicBezTo>
                  <a:cubicBezTo>
                    <a:pt x="376376" y="296318"/>
                    <a:pt x="377225" y="257440"/>
                    <a:pt x="400836" y="254757"/>
                  </a:cubicBezTo>
                  <a:cubicBezTo>
                    <a:pt x="421499" y="263135"/>
                    <a:pt x="432296" y="281986"/>
                    <a:pt x="445175" y="281449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BB5ACB1-A3F2-274B-81EF-6010E4F372F6}"/>
              </a:ext>
            </a:extLst>
          </p:cNvPr>
          <p:cNvGrpSpPr/>
          <p:nvPr/>
        </p:nvGrpSpPr>
        <p:grpSpPr>
          <a:xfrm>
            <a:off x="7561222" y="1616677"/>
            <a:ext cx="999591" cy="907731"/>
            <a:chOff x="7561222" y="1616677"/>
            <a:chExt cx="999591" cy="907731"/>
          </a:xfrm>
        </p:grpSpPr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01C2A8A1-7255-504B-B3F0-8DB897293B0E}"/>
                </a:ext>
              </a:extLst>
            </p:cNvPr>
            <p:cNvCxnSpPr>
              <a:cxnSpLocks/>
            </p:cNvCxnSpPr>
            <p:nvPr/>
          </p:nvCxnSpPr>
          <p:spPr>
            <a:xfrm>
              <a:off x="7760940" y="2266086"/>
              <a:ext cx="799873" cy="2918"/>
            </a:xfrm>
            <a:prstGeom prst="straightConnector1">
              <a:avLst/>
            </a:prstGeom>
            <a:ln>
              <a:headEnd type="none" w="sm" len="med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70269C1D-8F9D-1D4A-BEAF-21BB13D057F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874432" y="1762596"/>
              <a:ext cx="7585" cy="761812"/>
            </a:xfrm>
            <a:prstGeom prst="straightConnector1">
              <a:avLst/>
            </a:prstGeom>
            <a:ln>
              <a:headEnd w="sm" len="sm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1256C6CB-4A86-954C-B466-D05056DDC823}"/>
                </a:ext>
              </a:extLst>
            </p:cNvPr>
            <p:cNvSpPr/>
            <p:nvPr/>
          </p:nvSpPr>
          <p:spPr>
            <a:xfrm>
              <a:off x="7875528" y="1914767"/>
              <a:ext cx="556747" cy="403427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60158B1-F7A8-184C-B98A-2F2972607DC5}"/>
                </a:ext>
              </a:extLst>
            </p:cNvPr>
            <p:cNvSpPr txBox="1"/>
            <p:nvPr/>
          </p:nvSpPr>
          <p:spPr>
            <a:xfrm>
              <a:off x="7561222" y="1616677"/>
              <a:ext cx="4832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z</a:t>
              </a:r>
              <a:r>
                <a:rPr lang="en-US" sz="1400" i="1" baseline="-25000" dirty="0"/>
                <a:t>1</a:t>
              </a:r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FA398D73-E830-E841-A2CA-B916793FAF1F}"/>
                </a:ext>
              </a:extLst>
            </p:cNvPr>
            <p:cNvSpPr/>
            <p:nvPr/>
          </p:nvSpPr>
          <p:spPr>
            <a:xfrm>
              <a:off x="7882536" y="1989794"/>
              <a:ext cx="556747" cy="294138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33068A57-5F91-F04B-A1F4-6EA64BA636E4}"/>
                </a:ext>
              </a:extLst>
            </p:cNvPr>
            <p:cNvSpPr/>
            <p:nvPr/>
          </p:nvSpPr>
          <p:spPr>
            <a:xfrm>
              <a:off x="7885818" y="1941915"/>
              <a:ext cx="483195" cy="393368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27868 w 445175"/>
                <a:gd name="connsiteY5" fmla="*/ 192713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27868 w 445175"/>
                <a:gd name="connsiteY5" fmla="*/ 192713 h 330311"/>
                <a:gd name="connsiteX6" fmla="*/ 145116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24265"/>
                <a:gd name="connsiteX1" fmla="*/ 25758 w 445175"/>
                <a:gd name="connsiteY1" fmla="*/ 38728 h 324265"/>
                <a:gd name="connsiteX2" fmla="*/ 56606 w 445175"/>
                <a:gd name="connsiteY2" fmla="*/ 4816 h 324265"/>
                <a:gd name="connsiteX3" fmla="*/ 80493 w 445175"/>
                <a:gd name="connsiteY3" fmla="*/ 125660 h 324265"/>
                <a:gd name="connsiteX4" fmla="*/ 104857 w 445175"/>
                <a:gd name="connsiteY4" fmla="*/ 321492 h 324265"/>
                <a:gd name="connsiteX5" fmla="*/ 127868 w 445175"/>
                <a:gd name="connsiteY5" fmla="*/ 192713 h 324265"/>
                <a:gd name="connsiteX6" fmla="*/ 145116 w 445175"/>
                <a:gd name="connsiteY6" fmla="*/ 93463 h 324265"/>
                <a:gd name="connsiteX7" fmla="*/ 199079 w 445175"/>
                <a:gd name="connsiteY7" fmla="*/ 289035 h 324265"/>
                <a:gd name="connsiteX8" fmla="*/ 201544 w 445175"/>
                <a:gd name="connsiteY8" fmla="*/ 315851 h 324265"/>
                <a:gd name="connsiteX9" fmla="*/ 253017 w 445175"/>
                <a:gd name="connsiteY9" fmla="*/ 192859 h 324265"/>
                <a:gd name="connsiteX10" fmla="*/ 287624 w 445175"/>
                <a:gd name="connsiteY10" fmla="*/ 311522 h 324265"/>
                <a:gd name="connsiteX11" fmla="*/ 325908 w 445175"/>
                <a:gd name="connsiteY11" fmla="*/ 220383 h 324265"/>
                <a:gd name="connsiteX12" fmla="*/ 363888 w 445175"/>
                <a:gd name="connsiteY12" fmla="*/ 290333 h 324265"/>
                <a:gd name="connsiteX13" fmla="*/ 400836 w 445175"/>
                <a:gd name="connsiteY13" fmla="*/ 254450 h 324265"/>
                <a:gd name="connsiteX14" fmla="*/ 445175 w 445175"/>
                <a:gd name="connsiteY14" fmla="*/ 281142 h 324265"/>
                <a:gd name="connsiteX0" fmla="*/ 0 w 445175"/>
                <a:gd name="connsiteY0" fmla="*/ 173956 h 323044"/>
                <a:gd name="connsiteX1" fmla="*/ 25758 w 445175"/>
                <a:gd name="connsiteY1" fmla="*/ 38728 h 323044"/>
                <a:gd name="connsiteX2" fmla="*/ 56606 w 445175"/>
                <a:gd name="connsiteY2" fmla="*/ 4816 h 323044"/>
                <a:gd name="connsiteX3" fmla="*/ 80493 w 445175"/>
                <a:gd name="connsiteY3" fmla="*/ 125660 h 323044"/>
                <a:gd name="connsiteX4" fmla="*/ 104857 w 445175"/>
                <a:gd name="connsiteY4" fmla="*/ 321492 h 323044"/>
                <a:gd name="connsiteX5" fmla="*/ 127868 w 445175"/>
                <a:gd name="connsiteY5" fmla="*/ 192713 h 323044"/>
                <a:gd name="connsiteX6" fmla="*/ 145116 w 445175"/>
                <a:gd name="connsiteY6" fmla="*/ 93463 h 323044"/>
                <a:gd name="connsiteX7" fmla="*/ 173550 w 445175"/>
                <a:gd name="connsiteY7" fmla="*/ 285254 h 323044"/>
                <a:gd name="connsiteX8" fmla="*/ 201544 w 445175"/>
                <a:gd name="connsiteY8" fmla="*/ 315851 h 323044"/>
                <a:gd name="connsiteX9" fmla="*/ 253017 w 445175"/>
                <a:gd name="connsiteY9" fmla="*/ 192859 h 323044"/>
                <a:gd name="connsiteX10" fmla="*/ 287624 w 445175"/>
                <a:gd name="connsiteY10" fmla="*/ 311522 h 323044"/>
                <a:gd name="connsiteX11" fmla="*/ 325908 w 445175"/>
                <a:gd name="connsiteY11" fmla="*/ 220383 h 323044"/>
                <a:gd name="connsiteX12" fmla="*/ 363888 w 445175"/>
                <a:gd name="connsiteY12" fmla="*/ 290333 h 323044"/>
                <a:gd name="connsiteX13" fmla="*/ 400836 w 445175"/>
                <a:gd name="connsiteY13" fmla="*/ 254450 h 323044"/>
                <a:gd name="connsiteX14" fmla="*/ 445175 w 445175"/>
                <a:gd name="connsiteY14" fmla="*/ 281142 h 323044"/>
                <a:gd name="connsiteX0" fmla="*/ 0 w 445175"/>
                <a:gd name="connsiteY0" fmla="*/ 170640 h 319728"/>
                <a:gd name="connsiteX1" fmla="*/ 25758 w 445175"/>
                <a:gd name="connsiteY1" fmla="*/ 35412 h 319728"/>
                <a:gd name="connsiteX2" fmla="*/ 82134 w 445175"/>
                <a:gd name="connsiteY2" fmla="*/ 5281 h 319728"/>
                <a:gd name="connsiteX3" fmla="*/ 80493 w 445175"/>
                <a:gd name="connsiteY3" fmla="*/ 122344 h 319728"/>
                <a:gd name="connsiteX4" fmla="*/ 104857 w 445175"/>
                <a:gd name="connsiteY4" fmla="*/ 318176 h 319728"/>
                <a:gd name="connsiteX5" fmla="*/ 127868 w 445175"/>
                <a:gd name="connsiteY5" fmla="*/ 189397 h 319728"/>
                <a:gd name="connsiteX6" fmla="*/ 145116 w 445175"/>
                <a:gd name="connsiteY6" fmla="*/ 90147 h 319728"/>
                <a:gd name="connsiteX7" fmla="*/ 173550 w 445175"/>
                <a:gd name="connsiteY7" fmla="*/ 281938 h 319728"/>
                <a:gd name="connsiteX8" fmla="*/ 201544 w 445175"/>
                <a:gd name="connsiteY8" fmla="*/ 312535 h 319728"/>
                <a:gd name="connsiteX9" fmla="*/ 253017 w 445175"/>
                <a:gd name="connsiteY9" fmla="*/ 189543 h 319728"/>
                <a:gd name="connsiteX10" fmla="*/ 287624 w 445175"/>
                <a:gd name="connsiteY10" fmla="*/ 308206 h 319728"/>
                <a:gd name="connsiteX11" fmla="*/ 325908 w 445175"/>
                <a:gd name="connsiteY11" fmla="*/ 217067 h 319728"/>
                <a:gd name="connsiteX12" fmla="*/ 363888 w 445175"/>
                <a:gd name="connsiteY12" fmla="*/ 287017 h 319728"/>
                <a:gd name="connsiteX13" fmla="*/ 400836 w 445175"/>
                <a:gd name="connsiteY13" fmla="*/ 251134 h 319728"/>
                <a:gd name="connsiteX14" fmla="*/ 445175 w 445175"/>
                <a:gd name="connsiteY14" fmla="*/ 277826 h 319728"/>
                <a:gd name="connsiteX0" fmla="*/ 0 w 445175"/>
                <a:gd name="connsiteY0" fmla="*/ 170374 h 319462"/>
                <a:gd name="connsiteX1" fmla="*/ 25758 w 445175"/>
                <a:gd name="connsiteY1" fmla="*/ 35146 h 319462"/>
                <a:gd name="connsiteX2" fmla="*/ 82134 w 445175"/>
                <a:gd name="connsiteY2" fmla="*/ 5015 h 319462"/>
                <a:gd name="connsiteX3" fmla="*/ 106021 w 445175"/>
                <a:gd name="connsiteY3" fmla="*/ 118297 h 319462"/>
                <a:gd name="connsiteX4" fmla="*/ 104857 w 445175"/>
                <a:gd name="connsiteY4" fmla="*/ 317910 h 319462"/>
                <a:gd name="connsiteX5" fmla="*/ 127868 w 445175"/>
                <a:gd name="connsiteY5" fmla="*/ 189131 h 319462"/>
                <a:gd name="connsiteX6" fmla="*/ 145116 w 445175"/>
                <a:gd name="connsiteY6" fmla="*/ 89881 h 319462"/>
                <a:gd name="connsiteX7" fmla="*/ 173550 w 445175"/>
                <a:gd name="connsiteY7" fmla="*/ 281672 h 319462"/>
                <a:gd name="connsiteX8" fmla="*/ 201544 w 445175"/>
                <a:gd name="connsiteY8" fmla="*/ 312269 h 319462"/>
                <a:gd name="connsiteX9" fmla="*/ 253017 w 445175"/>
                <a:gd name="connsiteY9" fmla="*/ 189277 h 319462"/>
                <a:gd name="connsiteX10" fmla="*/ 287624 w 445175"/>
                <a:gd name="connsiteY10" fmla="*/ 307940 h 319462"/>
                <a:gd name="connsiteX11" fmla="*/ 325908 w 445175"/>
                <a:gd name="connsiteY11" fmla="*/ 216801 h 319462"/>
                <a:gd name="connsiteX12" fmla="*/ 363888 w 445175"/>
                <a:gd name="connsiteY12" fmla="*/ 286751 h 319462"/>
                <a:gd name="connsiteX13" fmla="*/ 400836 w 445175"/>
                <a:gd name="connsiteY13" fmla="*/ 250868 h 319462"/>
                <a:gd name="connsiteX14" fmla="*/ 445175 w 445175"/>
                <a:gd name="connsiteY14" fmla="*/ 277560 h 319462"/>
                <a:gd name="connsiteX0" fmla="*/ 0 w 445175"/>
                <a:gd name="connsiteY0" fmla="*/ 170374 h 319462"/>
                <a:gd name="connsiteX1" fmla="*/ 25758 w 445175"/>
                <a:gd name="connsiteY1" fmla="*/ 35146 h 319462"/>
                <a:gd name="connsiteX2" fmla="*/ 82134 w 445175"/>
                <a:gd name="connsiteY2" fmla="*/ 5015 h 319462"/>
                <a:gd name="connsiteX3" fmla="*/ 106021 w 445175"/>
                <a:gd name="connsiteY3" fmla="*/ 118297 h 319462"/>
                <a:gd name="connsiteX4" fmla="*/ 104857 w 445175"/>
                <a:gd name="connsiteY4" fmla="*/ 317910 h 319462"/>
                <a:gd name="connsiteX5" fmla="*/ 127868 w 445175"/>
                <a:gd name="connsiteY5" fmla="*/ 189131 h 319462"/>
                <a:gd name="connsiteX6" fmla="*/ 145116 w 445175"/>
                <a:gd name="connsiteY6" fmla="*/ 89881 h 319462"/>
                <a:gd name="connsiteX7" fmla="*/ 173550 w 445175"/>
                <a:gd name="connsiteY7" fmla="*/ 281672 h 319462"/>
                <a:gd name="connsiteX8" fmla="*/ 218564 w 445175"/>
                <a:gd name="connsiteY8" fmla="*/ 312269 h 319462"/>
                <a:gd name="connsiteX9" fmla="*/ 253017 w 445175"/>
                <a:gd name="connsiteY9" fmla="*/ 189277 h 319462"/>
                <a:gd name="connsiteX10" fmla="*/ 287624 w 445175"/>
                <a:gd name="connsiteY10" fmla="*/ 307940 h 319462"/>
                <a:gd name="connsiteX11" fmla="*/ 325908 w 445175"/>
                <a:gd name="connsiteY11" fmla="*/ 216801 h 319462"/>
                <a:gd name="connsiteX12" fmla="*/ 363888 w 445175"/>
                <a:gd name="connsiteY12" fmla="*/ 286751 h 319462"/>
                <a:gd name="connsiteX13" fmla="*/ 400836 w 445175"/>
                <a:gd name="connsiteY13" fmla="*/ 250868 h 319462"/>
                <a:gd name="connsiteX14" fmla="*/ 445175 w 445175"/>
                <a:gd name="connsiteY14" fmla="*/ 277560 h 319462"/>
                <a:gd name="connsiteX0" fmla="*/ 0 w 445175"/>
                <a:gd name="connsiteY0" fmla="*/ 170374 h 322075"/>
                <a:gd name="connsiteX1" fmla="*/ 25758 w 445175"/>
                <a:gd name="connsiteY1" fmla="*/ 35146 h 322075"/>
                <a:gd name="connsiteX2" fmla="*/ 82134 w 445175"/>
                <a:gd name="connsiteY2" fmla="*/ 5015 h 322075"/>
                <a:gd name="connsiteX3" fmla="*/ 106021 w 445175"/>
                <a:gd name="connsiteY3" fmla="*/ 118297 h 322075"/>
                <a:gd name="connsiteX4" fmla="*/ 104857 w 445175"/>
                <a:gd name="connsiteY4" fmla="*/ 317910 h 322075"/>
                <a:gd name="connsiteX5" fmla="*/ 127868 w 445175"/>
                <a:gd name="connsiteY5" fmla="*/ 189131 h 322075"/>
                <a:gd name="connsiteX6" fmla="*/ 145116 w 445175"/>
                <a:gd name="connsiteY6" fmla="*/ 89881 h 322075"/>
                <a:gd name="connsiteX7" fmla="*/ 199079 w 445175"/>
                <a:gd name="connsiteY7" fmla="*/ 289235 h 322075"/>
                <a:gd name="connsiteX8" fmla="*/ 218564 w 445175"/>
                <a:gd name="connsiteY8" fmla="*/ 312269 h 322075"/>
                <a:gd name="connsiteX9" fmla="*/ 253017 w 445175"/>
                <a:gd name="connsiteY9" fmla="*/ 189277 h 322075"/>
                <a:gd name="connsiteX10" fmla="*/ 287624 w 445175"/>
                <a:gd name="connsiteY10" fmla="*/ 307940 h 322075"/>
                <a:gd name="connsiteX11" fmla="*/ 325908 w 445175"/>
                <a:gd name="connsiteY11" fmla="*/ 216801 h 322075"/>
                <a:gd name="connsiteX12" fmla="*/ 363888 w 445175"/>
                <a:gd name="connsiteY12" fmla="*/ 286751 h 322075"/>
                <a:gd name="connsiteX13" fmla="*/ 400836 w 445175"/>
                <a:gd name="connsiteY13" fmla="*/ 250868 h 322075"/>
                <a:gd name="connsiteX14" fmla="*/ 445175 w 445175"/>
                <a:gd name="connsiteY14" fmla="*/ 277560 h 322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22075">
                  <a:moveTo>
                    <a:pt x="0" y="170374"/>
                  </a:moveTo>
                  <a:cubicBezTo>
                    <a:pt x="9391" y="122078"/>
                    <a:pt x="12069" y="62706"/>
                    <a:pt x="25758" y="35146"/>
                  </a:cubicBezTo>
                  <a:cubicBezTo>
                    <a:pt x="39447" y="7586"/>
                    <a:pt x="68757" y="-8843"/>
                    <a:pt x="82134" y="5015"/>
                  </a:cubicBezTo>
                  <a:cubicBezTo>
                    <a:pt x="95511" y="18873"/>
                    <a:pt x="102234" y="66148"/>
                    <a:pt x="106021" y="118297"/>
                  </a:cubicBezTo>
                  <a:cubicBezTo>
                    <a:pt x="109808" y="170446"/>
                    <a:pt x="101216" y="306104"/>
                    <a:pt x="104857" y="317910"/>
                  </a:cubicBezTo>
                  <a:cubicBezTo>
                    <a:pt x="108498" y="329716"/>
                    <a:pt x="121158" y="227136"/>
                    <a:pt x="127868" y="189131"/>
                  </a:cubicBezTo>
                  <a:cubicBezTo>
                    <a:pt x="134578" y="151126"/>
                    <a:pt x="133248" y="73197"/>
                    <a:pt x="145116" y="89881"/>
                  </a:cubicBezTo>
                  <a:cubicBezTo>
                    <a:pt x="156985" y="106565"/>
                    <a:pt x="186838" y="252170"/>
                    <a:pt x="199079" y="289235"/>
                  </a:cubicBezTo>
                  <a:cubicBezTo>
                    <a:pt x="211320" y="326300"/>
                    <a:pt x="209574" y="328929"/>
                    <a:pt x="218564" y="312269"/>
                  </a:cubicBezTo>
                  <a:cubicBezTo>
                    <a:pt x="227554" y="295609"/>
                    <a:pt x="241507" y="189998"/>
                    <a:pt x="253017" y="189277"/>
                  </a:cubicBezTo>
                  <a:cubicBezTo>
                    <a:pt x="264527" y="188556"/>
                    <a:pt x="275475" y="303353"/>
                    <a:pt x="287624" y="307940"/>
                  </a:cubicBezTo>
                  <a:cubicBezTo>
                    <a:pt x="299773" y="312527"/>
                    <a:pt x="313197" y="220332"/>
                    <a:pt x="325908" y="216801"/>
                  </a:cubicBezTo>
                  <a:cubicBezTo>
                    <a:pt x="338619" y="213270"/>
                    <a:pt x="351400" y="281073"/>
                    <a:pt x="363888" y="286751"/>
                  </a:cubicBezTo>
                  <a:cubicBezTo>
                    <a:pt x="376376" y="292429"/>
                    <a:pt x="377225" y="253551"/>
                    <a:pt x="400836" y="250868"/>
                  </a:cubicBezTo>
                  <a:cubicBezTo>
                    <a:pt x="421499" y="259246"/>
                    <a:pt x="432296" y="278097"/>
                    <a:pt x="445175" y="27756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EA299A7D-E565-0C4A-B67B-E933E80AA046}"/>
              </a:ext>
            </a:extLst>
          </p:cNvPr>
          <p:cNvSpPr txBox="1"/>
          <p:nvPr/>
        </p:nvSpPr>
        <p:spPr>
          <a:xfrm>
            <a:off x="4859715" y="2965830"/>
            <a:ext cx="1668085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37FD02"/>
                </a:solidFill>
              </a:rPr>
              <a:t>Closed-loop stability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2E60662-BA44-7A4C-A9E5-3558DCBB2FC7}"/>
              </a:ext>
            </a:extLst>
          </p:cNvPr>
          <p:cNvSpPr txBox="1"/>
          <p:nvPr/>
        </p:nvSpPr>
        <p:spPr>
          <a:xfrm>
            <a:off x="8507182" y="2204441"/>
            <a:ext cx="4832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42755765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1461F655-54A0-6D46-9EEE-F9BA4EABB2AB}"/>
                  </a:ext>
                </a:extLst>
              </p:cNvPr>
              <p:cNvSpPr txBox="1"/>
              <p:nvPr/>
            </p:nvSpPr>
            <p:spPr>
              <a:xfrm>
                <a:off x="754838" y="3902495"/>
                <a:ext cx="10760887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>
                    <a:latin typeface="+mj-lt"/>
                  </a:rPr>
                  <a:t>Design a new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m:rPr>
                        <m:nor/>
                      </m:rPr>
                      <a:rPr lang="en-US" sz="2800" dirty="0">
                        <a:latin typeface="+mj-lt"/>
                      </a:rPr>
                      <m:t>determine</m:t>
                    </m:r>
                    <m:r>
                      <m:rPr>
                        <m:nor/>
                      </m:rPr>
                      <a:rPr lang="en-US" sz="2800" dirty="0">
                        <a:latin typeface="+mj-lt"/>
                      </a:rPr>
                      <m:t> </m:t>
                    </m:r>
                    <m:r>
                      <m:rPr>
                        <m:nor/>
                      </m:rPr>
                      <a:rPr lang="en-US" sz="2800" dirty="0">
                        <a:latin typeface="+mj-lt"/>
                      </a:rPr>
                      <m:t>your</m:t>
                    </m:r>
                    <m:r>
                      <m:rPr>
                        <m:nor/>
                      </m:rPr>
                      <a:rPr lang="en-US" sz="2800" dirty="0">
                        <a:latin typeface="+mj-lt"/>
                      </a:rPr>
                      <m:t> </m:t>
                    </m:r>
                    <m:r>
                      <m:rPr>
                        <m:nor/>
                      </m:rPr>
                      <a:rPr lang="en-US" sz="2800" dirty="0">
                        <a:latin typeface="+mj-lt"/>
                      </a:rPr>
                      <m:t>own</m:t>
                    </m:r>
                    <m:r>
                      <m:rPr>
                        <m:nor/>
                      </m:rPr>
                      <a:rPr lang="en-US" sz="2800" dirty="0">
                        <a:latin typeface="+mj-lt"/>
                      </a:rPr>
                      <m:t> </m:t>
                    </m:r>
                    <m:r>
                      <m:rPr>
                        <m:nor/>
                      </m:rPr>
                      <a:rPr lang="en-US" sz="2800" dirty="0">
                        <a:latin typeface="+mj-lt"/>
                      </a:rPr>
                      <m:t>approach</m:t>
                    </m:r>
                    <m:r>
                      <a:rPr lang="en-US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>
                    <a:latin typeface="+mj-lt"/>
                  </a:rPr>
                  <a:t>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>
                    <a:latin typeface="+mj-lt"/>
                  </a:rPr>
                  <a:t>Evaluate the reliability of the system for this design</a:t>
                </a:r>
              </a:p>
              <a:p>
                <a:pPr marL="914400" lvl="1" indent="-457200">
                  <a:buSzPct val="75000"/>
                  <a:buFont typeface="Wingdings" pitchFamily="2" charset="2"/>
                  <a:buChar char="Ø"/>
                </a:pPr>
                <a:endParaRPr lang="en-US" sz="2800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1461F655-54A0-6D46-9EEE-F9BA4EABB2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838" y="3902495"/>
                <a:ext cx="10760887" cy="1384995"/>
              </a:xfrm>
              <a:prstGeom prst="rect">
                <a:avLst/>
              </a:prstGeom>
              <a:blipFill>
                <a:blip r:embed="rId3"/>
                <a:stretch>
                  <a:fillRect l="-1061" t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>
            <a:extLst>
              <a:ext uri="{FF2B5EF4-FFF2-40B4-BE49-F238E27FC236}">
                <a16:creationId xmlns:a16="http://schemas.microsoft.com/office/drawing/2014/main" id="{EF23B825-2664-AD46-ABB8-556CB9E00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4" y="104155"/>
            <a:ext cx="10941225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Subtask D: Reliability-based Design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6FA24A-A45E-2D41-B9B8-A97BFBE17826}"/>
              </a:ext>
            </a:extLst>
          </p:cNvPr>
          <p:cNvSpPr/>
          <p:nvPr/>
        </p:nvSpPr>
        <p:spPr>
          <a:xfrm>
            <a:off x="6421120" y="2390616"/>
            <a:ext cx="976588" cy="4775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53458E-AE1C-6446-B700-247DB92BEA9D}"/>
              </a:ext>
            </a:extLst>
          </p:cNvPr>
          <p:cNvSpPr txBox="1"/>
          <p:nvPr/>
        </p:nvSpPr>
        <p:spPr>
          <a:xfrm>
            <a:off x="6545915" y="2455428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P</a:t>
            </a:r>
            <a:r>
              <a:rPr lang="en-US" dirty="0"/>
              <a:t>(</a:t>
            </a:r>
            <a:r>
              <a:rPr lang="en-US" i="1" dirty="0" err="1">
                <a:solidFill>
                  <a:srgbClr val="FF0000"/>
                </a:solidFill>
              </a:rPr>
              <a:t>a</a:t>
            </a:r>
            <a:r>
              <a:rPr lang="en-US" dirty="0" err="1"/>
              <a:t>,</a:t>
            </a:r>
            <a:r>
              <a:rPr lang="en-US" i="1" dirty="0" err="1">
                <a:solidFill>
                  <a:srgbClr val="FF0000"/>
                </a:solidFill>
              </a:rPr>
              <a:t>e</a:t>
            </a:r>
            <a:r>
              <a:rPr lang="en-US" dirty="0"/>
              <a:t>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03DD42-D0A5-F541-84E8-C2D532E20630}"/>
              </a:ext>
            </a:extLst>
          </p:cNvPr>
          <p:cNvSpPr/>
          <p:nvPr/>
        </p:nvSpPr>
        <p:spPr>
          <a:xfrm>
            <a:off x="4434387" y="2397481"/>
            <a:ext cx="833120" cy="4775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384FBD3-13B1-D344-B23E-F416D3380B5F}"/>
                  </a:ext>
                </a:extLst>
              </p:cNvPr>
              <p:cNvSpPr txBox="1"/>
              <p:nvPr/>
            </p:nvSpPr>
            <p:spPr>
              <a:xfrm>
                <a:off x="4461289" y="2451297"/>
                <a:ext cx="7686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C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400" b="0" i="1" baseline="-250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𝑛𝑒𝑤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384FBD3-13B1-D344-B23E-F416D3380B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1289" y="2451297"/>
                <a:ext cx="768608" cy="369332"/>
              </a:xfrm>
              <a:prstGeom prst="rect">
                <a:avLst/>
              </a:prstGeom>
              <a:blipFill>
                <a:blip r:embed="rId4"/>
                <a:stretch>
                  <a:fillRect l="-4839" t="-3333" r="-4839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8599B30-E4F5-514D-A742-11BCB0C55DC5}"/>
              </a:ext>
            </a:extLst>
          </p:cNvPr>
          <p:cNvCxnSpPr>
            <a:cxnSpLocks/>
            <a:endCxn id="16" idx="1"/>
          </p:cNvCxnSpPr>
          <p:nvPr/>
        </p:nvCxnSpPr>
        <p:spPr>
          <a:xfrm flipV="1">
            <a:off x="5266592" y="2629376"/>
            <a:ext cx="1154528" cy="686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7B90F37-BD6D-F240-98A9-DA60974B654E}"/>
              </a:ext>
            </a:extLst>
          </p:cNvPr>
          <p:cNvCxnSpPr>
            <a:cxnSpLocks/>
          </p:cNvCxnSpPr>
          <p:nvPr/>
        </p:nvCxnSpPr>
        <p:spPr>
          <a:xfrm flipV="1">
            <a:off x="7397708" y="2641100"/>
            <a:ext cx="1463040" cy="123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 22">
            <a:extLst>
              <a:ext uri="{FF2B5EF4-FFF2-40B4-BE49-F238E27FC236}">
                <a16:creationId xmlns:a16="http://schemas.microsoft.com/office/drawing/2014/main" id="{DDA85D4E-6AAA-174D-9651-E7198FBD2843}"/>
              </a:ext>
            </a:extLst>
          </p:cNvPr>
          <p:cNvSpPr/>
          <p:nvPr/>
        </p:nvSpPr>
        <p:spPr>
          <a:xfrm>
            <a:off x="3463194" y="2647656"/>
            <a:ext cx="4519832" cy="778999"/>
          </a:xfrm>
          <a:custGeom>
            <a:avLst/>
            <a:gdLst>
              <a:gd name="connsiteX0" fmla="*/ 4521200 w 4521200"/>
              <a:gd name="connsiteY0" fmla="*/ 0 h 904240"/>
              <a:gd name="connsiteX1" fmla="*/ 4521200 w 4521200"/>
              <a:gd name="connsiteY1" fmla="*/ 853440 h 904240"/>
              <a:gd name="connsiteX2" fmla="*/ 0 w 4521200"/>
              <a:gd name="connsiteY2" fmla="*/ 904240 h 904240"/>
              <a:gd name="connsiteX3" fmla="*/ 0 w 4521200"/>
              <a:gd name="connsiteY3" fmla="*/ 213360 h 904240"/>
              <a:gd name="connsiteX0" fmla="*/ 4521200 w 4521200"/>
              <a:gd name="connsiteY0" fmla="*/ 0 h 904240"/>
              <a:gd name="connsiteX1" fmla="*/ 4511040 w 4521200"/>
              <a:gd name="connsiteY1" fmla="*/ 812800 h 904240"/>
              <a:gd name="connsiteX2" fmla="*/ 0 w 4521200"/>
              <a:gd name="connsiteY2" fmla="*/ 904240 h 904240"/>
              <a:gd name="connsiteX3" fmla="*/ 0 w 4521200"/>
              <a:gd name="connsiteY3" fmla="*/ 213360 h 904240"/>
              <a:gd name="connsiteX0" fmla="*/ 4521200 w 4521200"/>
              <a:gd name="connsiteY0" fmla="*/ 0 h 822960"/>
              <a:gd name="connsiteX1" fmla="*/ 4511040 w 4521200"/>
              <a:gd name="connsiteY1" fmla="*/ 812800 h 822960"/>
              <a:gd name="connsiteX2" fmla="*/ 10160 w 4521200"/>
              <a:gd name="connsiteY2" fmla="*/ 822960 h 822960"/>
              <a:gd name="connsiteX3" fmla="*/ 0 w 4521200"/>
              <a:gd name="connsiteY3" fmla="*/ 213360 h 822960"/>
              <a:gd name="connsiteX0" fmla="*/ 4521200 w 4521200"/>
              <a:gd name="connsiteY0" fmla="*/ 0 h 822960"/>
              <a:gd name="connsiteX1" fmla="*/ 4511040 w 4521200"/>
              <a:gd name="connsiteY1" fmla="*/ 812800 h 822960"/>
              <a:gd name="connsiteX2" fmla="*/ 10160 w 4521200"/>
              <a:gd name="connsiteY2" fmla="*/ 822960 h 822960"/>
              <a:gd name="connsiteX3" fmla="*/ 0 w 4521200"/>
              <a:gd name="connsiteY3" fmla="*/ 132080 h 822960"/>
              <a:gd name="connsiteX0" fmla="*/ 4511040 w 4511040"/>
              <a:gd name="connsiteY0" fmla="*/ 0 h 822960"/>
              <a:gd name="connsiteX1" fmla="*/ 4500880 w 4511040"/>
              <a:gd name="connsiteY1" fmla="*/ 812800 h 822960"/>
              <a:gd name="connsiteX2" fmla="*/ 0 w 4511040"/>
              <a:gd name="connsiteY2" fmla="*/ 822960 h 822960"/>
              <a:gd name="connsiteX3" fmla="*/ 0 w 4511040"/>
              <a:gd name="connsiteY3" fmla="*/ 213360 h 822960"/>
              <a:gd name="connsiteX0" fmla="*/ 4511040 w 4511040"/>
              <a:gd name="connsiteY0" fmla="*/ 0 h 822960"/>
              <a:gd name="connsiteX1" fmla="*/ 4500880 w 4511040"/>
              <a:gd name="connsiteY1" fmla="*/ 812800 h 822960"/>
              <a:gd name="connsiteX2" fmla="*/ 0 w 4511040"/>
              <a:gd name="connsiteY2" fmla="*/ 822960 h 822960"/>
              <a:gd name="connsiteX3" fmla="*/ 10160 w 4511040"/>
              <a:gd name="connsiteY3" fmla="*/ 121920 h 822960"/>
              <a:gd name="connsiteX0" fmla="*/ 4519832 w 4519832"/>
              <a:gd name="connsiteY0" fmla="*/ 0 h 849337"/>
              <a:gd name="connsiteX1" fmla="*/ 4509672 w 4519832"/>
              <a:gd name="connsiteY1" fmla="*/ 812800 h 849337"/>
              <a:gd name="connsiteX2" fmla="*/ 0 w 4519832"/>
              <a:gd name="connsiteY2" fmla="*/ 849337 h 849337"/>
              <a:gd name="connsiteX3" fmla="*/ 18952 w 4519832"/>
              <a:gd name="connsiteY3" fmla="*/ 121920 h 849337"/>
              <a:gd name="connsiteX0" fmla="*/ 4519832 w 4519832"/>
              <a:gd name="connsiteY0" fmla="*/ 0 h 883139"/>
              <a:gd name="connsiteX1" fmla="*/ 4500880 w 4519832"/>
              <a:gd name="connsiteY1" fmla="*/ 883139 h 883139"/>
              <a:gd name="connsiteX2" fmla="*/ 0 w 4519832"/>
              <a:gd name="connsiteY2" fmla="*/ 849337 h 883139"/>
              <a:gd name="connsiteX3" fmla="*/ 18952 w 4519832"/>
              <a:gd name="connsiteY3" fmla="*/ 121920 h 883139"/>
              <a:gd name="connsiteX0" fmla="*/ 4519832 w 4527257"/>
              <a:gd name="connsiteY0" fmla="*/ 0 h 849337"/>
              <a:gd name="connsiteX1" fmla="*/ 4527257 w 4527257"/>
              <a:gd name="connsiteY1" fmla="*/ 821593 h 849337"/>
              <a:gd name="connsiteX2" fmla="*/ 0 w 4527257"/>
              <a:gd name="connsiteY2" fmla="*/ 849337 h 849337"/>
              <a:gd name="connsiteX3" fmla="*/ 18952 w 4527257"/>
              <a:gd name="connsiteY3" fmla="*/ 121920 h 849337"/>
              <a:gd name="connsiteX0" fmla="*/ 4519832 w 4536050"/>
              <a:gd name="connsiteY0" fmla="*/ 0 h 849337"/>
              <a:gd name="connsiteX1" fmla="*/ 4536050 w 4536050"/>
              <a:gd name="connsiteY1" fmla="*/ 786424 h 849337"/>
              <a:gd name="connsiteX2" fmla="*/ 0 w 4536050"/>
              <a:gd name="connsiteY2" fmla="*/ 849337 h 849337"/>
              <a:gd name="connsiteX3" fmla="*/ 18952 w 4536050"/>
              <a:gd name="connsiteY3" fmla="*/ 121920 h 849337"/>
              <a:gd name="connsiteX0" fmla="*/ 4519832 w 4536050"/>
              <a:gd name="connsiteY0" fmla="*/ 0 h 786424"/>
              <a:gd name="connsiteX1" fmla="*/ 4536050 w 4536050"/>
              <a:gd name="connsiteY1" fmla="*/ 786424 h 786424"/>
              <a:gd name="connsiteX2" fmla="*/ 0 w 4536050"/>
              <a:gd name="connsiteY2" fmla="*/ 761414 h 786424"/>
              <a:gd name="connsiteX3" fmla="*/ 18952 w 4536050"/>
              <a:gd name="connsiteY3" fmla="*/ 121920 h 786424"/>
              <a:gd name="connsiteX0" fmla="*/ 4500880 w 4517098"/>
              <a:gd name="connsiteY0" fmla="*/ 0 h 796583"/>
              <a:gd name="connsiteX1" fmla="*/ 4517098 w 4517098"/>
              <a:gd name="connsiteY1" fmla="*/ 786424 h 796583"/>
              <a:gd name="connsiteX2" fmla="*/ 16217 w 4517098"/>
              <a:gd name="connsiteY2" fmla="*/ 796583 h 796583"/>
              <a:gd name="connsiteX3" fmla="*/ 0 w 4517098"/>
              <a:gd name="connsiteY3" fmla="*/ 121920 h 796583"/>
              <a:gd name="connsiteX0" fmla="*/ 4511040 w 4527258"/>
              <a:gd name="connsiteY0" fmla="*/ 0 h 822960"/>
              <a:gd name="connsiteX1" fmla="*/ 4527258 w 4527258"/>
              <a:gd name="connsiteY1" fmla="*/ 786424 h 822960"/>
              <a:gd name="connsiteX2" fmla="*/ 0 w 4527258"/>
              <a:gd name="connsiteY2" fmla="*/ 822960 h 822960"/>
              <a:gd name="connsiteX3" fmla="*/ 10160 w 4527258"/>
              <a:gd name="connsiteY3" fmla="*/ 121920 h 822960"/>
              <a:gd name="connsiteX0" fmla="*/ 4519832 w 4536050"/>
              <a:gd name="connsiteY0" fmla="*/ 0 h 787791"/>
              <a:gd name="connsiteX1" fmla="*/ 4536050 w 4536050"/>
              <a:gd name="connsiteY1" fmla="*/ 786424 h 787791"/>
              <a:gd name="connsiteX2" fmla="*/ 0 w 4536050"/>
              <a:gd name="connsiteY2" fmla="*/ 787791 h 787791"/>
              <a:gd name="connsiteX3" fmla="*/ 18952 w 4536050"/>
              <a:gd name="connsiteY3" fmla="*/ 121920 h 787791"/>
              <a:gd name="connsiteX0" fmla="*/ 4546209 w 4546209"/>
              <a:gd name="connsiteY0" fmla="*/ 0 h 770207"/>
              <a:gd name="connsiteX1" fmla="*/ 4536050 w 4546209"/>
              <a:gd name="connsiteY1" fmla="*/ 768840 h 770207"/>
              <a:gd name="connsiteX2" fmla="*/ 0 w 4546209"/>
              <a:gd name="connsiteY2" fmla="*/ 770207 h 770207"/>
              <a:gd name="connsiteX3" fmla="*/ 18952 w 4546209"/>
              <a:gd name="connsiteY3" fmla="*/ 104336 h 770207"/>
              <a:gd name="connsiteX0" fmla="*/ 4537417 w 4537417"/>
              <a:gd name="connsiteY0" fmla="*/ 0 h 761415"/>
              <a:gd name="connsiteX1" fmla="*/ 4536050 w 4537417"/>
              <a:gd name="connsiteY1" fmla="*/ 760048 h 761415"/>
              <a:gd name="connsiteX2" fmla="*/ 0 w 4537417"/>
              <a:gd name="connsiteY2" fmla="*/ 761415 h 761415"/>
              <a:gd name="connsiteX3" fmla="*/ 18952 w 4537417"/>
              <a:gd name="connsiteY3" fmla="*/ 95544 h 761415"/>
              <a:gd name="connsiteX0" fmla="*/ 4518465 w 4518465"/>
              <a:gd name="connsiteY0" fmla="*/ 0 h 778999"/>
              <a:gd name="connsiteX1" fmla="*/ 4517098 w 4518465"/>
              <a:gd name="connsiteY1" fmla="*/ 760048 h 778999"/>
              <a:gd name="connsiteX2" fmla="*/ 16217 w 4518465"/>
              <a:gd name="connsiteY2" fmla="*/ 778999 h 778999"/>
              <a:gd name="connsiteX3" fmla="*/ 0 w 4518465"/>
              <a:gd name="connsiteY3" fmla="*/ 95544 h 778999"/>
              <a:gd name="connsiteX0" fmla="*/ 4519832 w 4519832"/>
              <a:gd name="connsiteY0" fmla="*/ 0 h 778999"/>
              <a:gd name="connsiteX1" fmla="*/ 4518465 w 4519832"/>
              <a:gd name="connsiteY1" fmla="*/ 760048 h 778999"/>
              <a:gd name="connsiteX2" fmla="*/ 0 w 4519832"/>
              <a:gd name="connsiteY2" fmla="*/ 778999 h 778999"/>
              <a:gd name="connsiteX3" fmla="*/ 1367 w 4519832"/>
              <a:gd name="connsiteY3" fmla="*/ 95544 h 778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9832" h="778999">
                <a:moveTo>
                  <a:pt x="4519832" y="0"/>
                </a:moveTo>
                <a:cubicBezTo>
                  <a:pt x="4519376" y="253349"/>
                  <a:pt x="4518921" y="506699"/>
                  <a:pt x="4518465" y="760048"/>
                </a:cubicBezTo>
                <a:lnTo>
                  <a:pt x="0" y="778999"/>
                </a:lnTo>
                <a:cubicBezTo>
                  <a:pt x="456" y="551181"/>
                  <a:pt x="911" y="323362"/>
                  <a:pt x="1367" y="95544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AB8E2DA-2DB2-D448-A678-49EF4F9710FC}"/>
              </a:ext>
            </a:extLst>
          </p:cNvPr>
          <p:cNvCxnSpPr>
            <a:cxnSpLocks/>
          </p:cNvCxnSpPr>
          <p:nvPr/>
        </p:nvCxnSpPr>
        <p:spPr>
          <a:xfrm>
            <a:off x="2569252" y="2641322"/>
            <a:ext cx="76200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A22AF6F8-9136-8844-BCD4-51E168486B63}"/>
              </a:ext>
            </a:extLst>
          </p:cNvPr>
          <p:cNvSpPr/>
          <p:nvPr/>
        </p:nvSpPr>
        <p:spPr>
          <a:xfrm>
            <a:off x="3340298" y="2524408"/>
            <a:ext cx="239373" cy="224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AD4E4BF-B101-2B4F-A041-3E8E36341E1B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3579671" y="2636241"/>
            <a:ext cx="85471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DAF3475-EBFF-0F40-9272-E9D989B87C50}"/>
              </a:ext>
            </a:extLst>
          </p:cNvPr>
          <p:cNvSpPr txBox="1"/>
          <p:nvPr/>
        </p:nvSpPr>
        <p:spPr>
          <a:xfrm>
            <a:off x="3267938" y="2497742"/>
            <a:ext cx="347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+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D5D7FA9-C787-1148-949B-B2B7157407D3}"/>
              </a:ext>
            </a:extLst>
          </p:cNvPr>
          <p:cNvSpPr txBox="1"/>
          <p:nvPr/>
        </p:nvSpPr>
        <p:spPr>
          <a:xfrm>
            <a:off x="3349240" y="2562365"/>
            <a:ext cx="347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-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06A9C6B-8DAA-AD4A-A720-EBD5E6FD12F8}"/>
              </a:ext>
            </a:extLst>
          </p:cNvPr>
          <p:cNvCxnSpPr>
            <a:cxnSpLocks/>
          </p:cNvCxnSpPr>
          <p:nvPr/>
        </p:nvCxnSpPr>
        <p:spPr>
          <a:xfrm>
            <a:off x="6903455" y="1900479"/>
            <a:ext cx="0" cy="49013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903920D1-F911-B94B-8BE2-D06F47EBFC12}"/>
              </a:ext>
            </a:extLst>
          </p:cNvPr>
          <p:cNvSpPr txBox="1"/>
          <p:nvPr/>
        </p:nvSpPr>
        <p:spPr>
          <a:xfrm>
            <a:off x="6605066" y="194529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d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A3A92CC-D254-144C-A1B9-502E37A7C6DF}"/>
              </a:ext>
            </a:extLst>
          </p:cNvPr>
          <p:cNvSpPr txBox="1"/>
          <p:nvPr/>
        </p:nvSpPr>
        <p:spPr>
          <a:xfrm>
            <a:off x="2785970" y="2251798"/>
            <a:ext cx="263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</a:t>
            </a: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BDCE39B6-826E-744F-A589-BB697E0A73AC}"/>
              </a:ext>
            </a:extLst>
          </p:cNvPr>
          <p:cNvSpPr/>
          <p:nvPr/>
        </p:nvSpPr>
        <p:spPr>
          <a:xfrm>
            <a:off x="7889025" y="1887838"/>
            <a:ext cx="550258" cy="356050"/>
          </a:xfrm>
          <a:custGeom>
            <a:avLst/>
            <a:gdLst>
              <a:gd name="connsiteX0" fmla="*/ 0 w 550258"/>
              <a:gd name="connsiteY0" fmla="*/ 0 h 356050"/>
              <a:gd name="connsiteX1" fmla="*/ 194209 w 550258"/>
              <a:gd name="connsiteY1" fmla="*/ 226577 h 356050"/>
              <a:gd name="connsiteX2" fmla="*/ 550258 w 550258"/>
              <a:gd name="connsiteY2" fmla="*/ 356050 h 35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0258" h="356050">
                <a:moveTo>
                  <a:pt x="0" y="0"/>
                </a:moveTo>
                <a:cubicBezTo>
                  <a:pt x="51249" y="83617"/>
                  <a:pt x="102499" y="167235"/>
                  <a:pt x="194209" y="226577"/>
                </a:cubicBezTo>
                <a:cubicBezTo>
                  <a:pt x="285919" y="285919"/>
                  <a:pt x="494963" y="356050"/>
                  <a:pt x="550258" y="356050"/>
                </a:cubicBezTo>
              </a:path>
            </a:pathLst>
          </a:custGeom>
          <a:noFill/>
          <a:ln>
            <a:solidFill>
              <a:srgbClr val="37FD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A22DF876-CCD7-5D4C-B1CB-08DDB440B609}"/>
              </a:ext>
            </a:extLst>
          </p:cNvPr>
          <p:cNvSpPr/>
          <p:nvPr/>
        </p:nvSpPr>
        <p:spPr>
          <a:xfrm flipV="1">
            <a:off x="7882017" y="2315715"/>
            <a:ext cx="550258" cy="192864"/>
          </a:xfrm>
          <a:custGeom>
            <a:avLst/>
            <a:gdLst>
              <a:gd name="connsiteX0" fmla="*/ 0 w 550258"/>
              <a:gd name="connsiteY0" fmla="*/ 0 h 356050"/>
              <a:gd name="connsiteX1" fmla="*/ 194209 w 550258"/>
              <a:gd name="connsiteY1" fmla="*/ 226577 h 356050"/>
              <a:gd name="connsiteX2" fmla="*/ 550258 w 550258"/>
              <a:gd name="connsiteY2" fmla="*/ 356050 h 35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0258" h="356050">
                <a:moveTo>
                  <a:pt x="0" y="0"/>
                </a:moveTo>
                <a:cubicBezTo>
                  <a:pt x="51249" y="83617"/>
                  <a:pt x="102499" y="167235"/>
                  <a:pt x="194209" y="226577"/>
                </a:cubicBezTo>
                <a:cubicBezTo>
                  <a:pt x="285919" y="285919"/>
                  <a:pt x="494963" y="356050"/>
                  <a:pt x="550258" y="356050"/>
                </a:cubicBezTo>
              </a:path>
            </a:pathLst>
          </a:custGeom>
          <a:noFill/>
          <a:ln>
            <a:solidFill>
              <a:srgbClr val="37FD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2F5F960-FD31-7142-B21C-C8509B71D3CF}"/>
              </a:ext>
            </a:extLst>
          </p:cNvPr>
          <p:cNvCxnSpPr>
            <a:cxnSpLocks/>
          </p:cNvCxnSpPr>
          <p:nvPr/>
        </p:nvCxnSpPr>
        <p:spPr>
          <a:xfrm>
            <a:off x="5484957" y="2062462"/>
            <a:ext cx="611043" cy="0"/>
          </a:xfrm>
          <a:prstGeom prst="line">
            <a:avLst/>
          </a:prstGeom>
          <a:ln w="12700">
            <a:solidFill>
              <a:srgbClr val="37FD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18E9FB3-0AAB-1747-AF8A-69C6C0DF443A}"/>
              </a:ext>
            </a:extLst>
          </p:cNvPr>
          <p:cNvCxnSpPr>
            <a:cxnSpLocks/>
          </p:cNvCxnSpPr>
          <p:nvPr/>
        </p:nvCxnSpPr>
        <p:spPr>
          <a:xfrm>
            <a:off x="5495238" y="2412759"/>
            <a:ext cx="611043" cy="0"/>
          </a:xfrm>
          <a:prstGeom prst="line">
            <a:avLst/>
          </a:prstGeom>
          <a:ln w="12700">
            <a:solidFill>
              <a:srgbClr val="37FD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D9095A4-76A1-0E43-8585-0AB38E09A341}"/>
              </a:ext>
            </a:extLst>
          </p:cNvPr>
          <p:cNvGrpSpPr/>
          <p:nvPr/>
        </p:nvGrpSpPr>
        <p:grpSpPr>
          <a:xfrm>
            <a:off x="5197988" y="1615773"/>
            <a:ext cx="983631" cy="835524"/>
            <a:chOff x="5197988" y="1615773"/>
            <a:chExt cx="983631" cy="835524"/>
          </a:xfrm>
        </p:grpSpPr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18B8BC52-B301-0945-8B28-527611691E87}"/>
                </a:ext>
              </a:extLst>
            </p:cNvPr>
            <p:cNvCxnSpPr>
              <a:cxnSpLocks/>
            </p:cNvCxnSpPr>
            <p:nvPr/>
          </p:nvCxnSpPr>
          <p:spPr>
            <a:xfrm>
              <a:off x="5381746" y="2261485"/>
              <a:ext cx="799873" cy="2918"/>
            </a:xfrm>
            <a:prstGeom prst="straightConnector1">
              <a:avLst/>
            </a:prstGeom>
            <a:ln>
              <a:headEnd type="none" w="sm" len="med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B3F21B1E-D746-424C-AF83-E934EB6AEC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95238" y="1757995"/>
              <a:ext cx="0" cy="693302"/>
            </a:xfrm>
            <a:prstGeom prst="straightConnector1">
              <a:avLst/>
            </a:prstGeom>
            <a:ln>
              <a:headEnd w="sm" len="sm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20322098-F97C-8D4E-B718-E70137C30F88}"/>
                </a:ext>
              </a:extLst>
            </p:cNvPr>
            <p:cNvSpPr/>
            <p:nvPr/>
          </p:nvSpPr>
          <p:spPr>
            <a:xfrm flipV="1">
              <a:off x="5496007" y="2008841"/>
              <a:ext cx="556747" cy="338176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87899B9-B602-8D44-A680-1D385B09F7F6}"/>
                </a:ext>
              </a:extLst>
            </p:cNvPr>
            <p:cNvSpPr txBox="1"/>
            <p:nvPr/>
          </p:nvSpPr>
          <p:spPr>
            <a:xfrm>
              <a:off x="5197988" y="1615773"/>
              <a:ext cx="4832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z</a:t>
              </a:r>
              <a:r>
                <a:rPr lang="en-US" sz="1400" i="1" baseline="-25000" dirty="0"/>
                <a:t>2</a:t>
              </a:r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0A463969-B95E-7646-AA51-88276555B614}"/>
                </a:ext>
              </a:extLst>
            </p:cNvPr>
            <p:cNvSpPr/>
            <p:nvPr/>
          </p:nvSpPr>
          <p:spPr>
            <a:xfrm flipV="1">
              <a:off x="5496007" y="2065771"/>
              <a:ext cx="556747" cy="240073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442A1BB6-9362-E247-974A-042900FB6748}"/>
                </a:ext>
              </a:extLst>
            </p:cNvPr>
            <p:cNvSpPr/>
            <p:nvPr/>
          </p:nvSpPr>
          <p:spPr>
            <a:xfrm flipV="1">
              <a:off x="5498318" y="1961336"/>
              <a:ext cx="556747" cy="369333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584"/>
                <a:gd name="connsiteX1" fmla="*/ 25758 w 445175"/>
                <a:gd name="connsiteY1" fmla="*/ 38728 h 330584"/>
                <a:gd name="connsiteX2" fmla="*/ 56606 w 445175"/>
                <a:gd name="connsiteY2" fmla="*/ 4816 h 330584"/>
                <a:gd name="connsiteX3" fmla="*/ 80493 w 445175"/>
                <a:gd name="connsiteY3" fmla="*/ 125660 h 330584"/>
                <a:gd name="connsiteX4" fmla="*/ 104857 w 445175"/>
                <a:gd name="connsiteY4" fmla="*/ 321492 h 330584"/>
                <a:gd name="connsiteX5" fmla="*/ 144888 w 445175"/>
                <a:gd name="connsiteY5" fmla="*/ 196494 h 330584"/>
                <a:gd name="connsiteX6" fmla="*/ 155874 w 445175"/>
                <a:gd name="connsiteY6" fmla="*/ 84441 h 330584"/>
                <a:gd name="connsiteX7" fmla="*/ 199079 w 445175"/>
                <a:gd name="connsiteY7" fmla="*/ 289035 h 330584"/>
                <a:gd name="connsiteX8" fmla="*/ 222818 w 445175"/>
                <a:gd name="connsiteY8" fmla="*/ 323413 h 330584"/>
                <a:gd name="connsiteX9" fmla="*/ 253017 w 445175"/>
                <a:gd name="connsiteY9" fmla="*/ 192859 h 330584"/>
                <a:gd name="connsiteX10" fmla="*/ 287624 w 445175"/>
                <a:gd name="connsiteY10" fmla="*/ 311522 h 330584"/>
                <a:gd name="connsiteX11" fmla="*/ 325908 w 445175"/>
                <a:gd name="connsiteY11" fmla="*/ 220383 h 330584"/>
                <a:gd name="connsiteX12" fmla="*/ 363888 w 445175"/>
                <a:gd name="connsiteY12" fmla="*/ 290333 h 330584"/>
                <a:gd name="connsiteX13" fmla="*/ 400836 w 445175"/>
                <a:gd name="connsiteY13" fmla="*/ 254450 h 330584"/>
                <a:gd name="connsiteX14" fmla="*/ 445175 w 445175"/>
                <a:gd name="connsiteY14" fmla="*/ 281142 h 330584"/>
                <a:gd name="connsiteX0" fmla="*/ 0 w 445175"/>
                <a:gd name="connsiteY0" fmla="*/ 173956 h 330584"/>
                <a:gd name="connsiteX1" fmla="*/ 25758 w 445175"/>
                <a:gd name="connsiteY1" fmla="*/ 38728 h 330584"/>
                <a:gd name="connsiteX2" fmla="*/ 56606 w 445175"/>
                <a:gd name="connsiteY2" fmla="*/ 4816 h 330584"/>
                <a:gd name="connsiteX3" fmla="*/ 80493 w 445175"/>
                <a:gd name="connsiteY3" fmla="*/ 125660 h 330584"/>
                <a:gd name="connsiteX4" fmla="*/ 104857 w 445175"/>
                <a:gd name="connsiteY4" fmla="*/ 321492 h 330584"/>
                <a:gd name="connsiteX5" fmla="*/ 133811 w 445175"/>
                <a:gd name="connsiteY5" fmla="*/ 191982 h 330584"/>
                <a:gd name="connsiteX6" fmla="*/ 155874 w 445175"/>
                <a:gd name="connsiteY6" fmla="*/ 84441 h 330584"/>
                <a:gd name="connsiteX7" fmla="*/ 199079 w 445175"/>
                <a:gd name="connsiteY7" fmla="*/ 289035 h 330584"/>
                <a:gd name="connsiteX8" fmla="*/ 222818 w 445175"/>
                <a:gd name="connsiteY8" fmla="*/ 323413 h 330584"/>
                <a:gd name="connsiteX9" fmla="*/ 253017 w 445175"/>
                <a:gd name="connsiteY9" fmla="*/ 192859 h 330584"/>
                <a:gd name="connsiteX10" fmla="*/ 287624 w 445175"/>
                <a:gd name="connsiteY10" fmla="*/ 311522 h 330584"/>
                <a:gd name="connsiteX11" fmla="*/ 325908 w 445175"/>
                <a:gd name="connsiteY11" fmla="*/ 220383 h 330584"/>
                <a:gd name="connsiteX12" fmla="*/ 363888 w 445175"/>
                <a:gd name="connsiteY12" fmla="*/ 290333 h 330584"/>
                <a:gd name="connsiteX13" fmla="*/ 400836 w 445175"/>
                <a:gd name="connsiteY13" fmla="*/ 254450 h 330584"/>
                <a:gd name="connsiteX14" fmla="*/ 445175 w 445175"/>
                <a:gd name="connsiteY14" fmla="*/ 281142 h 330584"/>
                <a:gd name="connsiteX0" fmla="*/ 0 w 445175"/>
                <a:gd name="connsiteY0" fmla="*/ 173956 h 330584"/>
                <a:gd name="connsiteX1" fmla="*/ 25758 w 445175"/>
                <a:gd name="connsiteY1" fmla="*/ 38728 h 330584"/>
                <a:gd name="connsiteX2" fmla="*/ 56606 w 445175"/>
                <a:gd name="connsiteY2" fmla="*/ 4816 h 330584"/>
                <a:gd name="connsiteX3" fmla="*/ 80493 w 445175"/>
                <a:gd name="connsiteY3" fmla="*/ 125660 h 330584"/>
                <a:gd name="connsiteX4" fmla="*/ 86394 w 445175"/>
                <a:gd name="connsiteY4" fmla="*/ 235787 h 330584"/>
                <a:gd name="connsiteX5" fmla="*/ 133811 w 445175"/>
                <a:gd name="connsiteY5" fmla="*/ 191982 h 330584"/>
                <a:gd name="connsiteX6" fmla="*/ 155874 w 445175"/>
                <a:gd name="connsiteY6" fmla="*/ 84441 h 330584"/>
                <a:gd name="connsiteX7" fmla="*/ 199079 w 445175"/>
                <a:gd name="connsiteY7" fmla="*/ 289035 h 330584"/>
                <a:gd name="connsiteX8" fmla="*/ 222818 w 445175"/>
                <a:gd name="connsiteY8" fmla="*/ 323413 h 330584"/>
                <a:gd name="connsiteX9" fmla="*/ 253017 w 445175"/>
                <a:gd name="connsiteY9" fmla="*/ 192859 h 330584"/>
                <a:gd name="connsiteX10" fmla="*/ 287624 w 445175"/>
                <a:gd name="connsiteY10" fmla="*/ 311522 h 330584"/>
                <a:gd name="connsiteX11" fmla="*/ 325908 w 445175"/>
                <a:gd name="connsiteY11" fmla="*/ 220383 h 330584"/>
                <a:gd name="connsiteX12" fmla="*/ 363888 w 445175"/>
                <a:gd name="connsiteY12" fmla="*/ 290333 h 330584"/>
                <a:gd name="connsiteX13" fmla="*/ 400836 w 445175"/>
                <a:gd name="connsiteY13" fmla="*/ 254450 h 330584"/>
                <a:gd name="connsiteX14" fmla="*/ 445175 w 445175"/>
                <a:gd name="connsiteY14" fmla="*/ 281142 h 330584"/>
                <a:gd name="connsiteX0" fmla="*/ 0 w 445175"/>
                <a:gd name="connsiteY0" fmla="*/ 174263 h 330891"/>
                <a:gd name="connsiteX1" fmla="*/ 25758 w 445175"/>
                <a:gd name="connsiteY1" fmla="*/ 39035 h 330891"/>
                <a:gd name="connsiteX2" fmla="*/ 56606 w 445175"/>
                <a:gd name="connsiteY2" fmla="*/ 5123 h 330891"/>
                <a:gd name="connsiteX3" fmla="*/ 65722 w 445175"/>
                <a:gd name="connsiteY3" fmla="*/ 130478 h 330891"/>
                <a:gd name="connsiteX4" fmla="*/ 86394 w 445175"/>
                <a:gd name="connsiteY4" fmla="*/ 236094 h 330891"/>
                <a:gd name="connsiteX5" fmla="*/ 133811 w 445175"/>
                <a:gd name="connsiteY5" fmla="*/ 192289 h 330891"/>
                <a:gd name="connsiteX6" fmla="*/ 155874 w 445175"/>
                <a:gd name="connsiteY6" fmla="*/ 84748 h 330891"/>
                <a:gd name="connsiteX7" fmla="*/ 199079 w 445175"/>
                <a:gd name="connsiteY7" fmla="*/ 289342 h 330891"/>
                <a:gd name="connsiteX8" fmla="*/ 222818 w 445175"/>
                <a:gd name="connsiteY8" fmla="*/ 323720 h 330891"/>
                <a:gd name="connsiteX9" fmla="*/ 253017 w 445175"/>
                <a:gd name="connsiteY9" fmla="*/ 193166 h 330891"/>
                <a:gd name="connsiteX10" fmla="*/ 287624 w 445175"/>
                <a:gd name="connsiteY10" fmla="*/ 311829 h 330891"/>
                <a:gd name="connsiteX11" fmla="*/ 325908 w 445175"/>
                <a:gd name="connsiteY11" fmla="*/ 220690 h 330891"/>
                <a:gd name="connsiteX12" fmla="*/ 363888 w 445175"/>
                <a:gd name="connsiteY12" fmla="*/ 290640 h 330891"/>
                <a:gd name="connsiteX13" fmla="*/ 400836 w 445175"/>
                <a:gd name="connsiteY13" fmla="*/ 254757 h 330891"/>
                <a:gd name="connsiteX14" fmla="*/ 445175 w 445175"/>
                <a:gd name="connsiteY14" fmla="*/ 281449 h 330891"/>
                <a:gd name="connsiteX0" fmla="*/ 0 w 445175"/>
                <a:gd name="connsiteY0" fmla="*/ 174263 h 330891"/>
                <a:gd name="connsiteX1" fmla="*/ 25758 w 445175"/>
                <a:gd name="connsiteY1" fmla="*/ 39035 h 330891"/>
                <a:gd name="connsiteX2" fmla="*/ 56606 w 445175"/>
                <a:gd name="connsiteY2" fmla="*/ 5123 h 330891"/>
                <a:gd name="connsiteX3" fmla="*/ 65722 w 445175"/>
                <a:gd name="connsiteY3" fmla="*/ 130478 h 330891"/>
                <a:gd name="connsiteX4" fmla="*/ 86394 w 445175"/>
                <a:gd name="connsiteY4" fmla="*/ 236094 h 330891"/>
                <a:gd name="connsiteX5" fmla="*/ 126425 w 445175"/>
                <a:gd name="connsiteY5" fmla="*/ 169735 h 330891"/>
                <a:gd name="connsiteX6" fmla="*/ 155874 w 445175"/>
                <a:gd name="connsiteY6" fmla="*/ 84748 h 330891"/>
                <a:gd name="connsiteX7" fmla="*/ 199079 w 445175"/>
                <a:gd name="connsiteY7" fmla="*/ 289342 h 330891"/>
                <a:gd name="connsiteX8" fmla="*/ 222818 w 445175"/>
                <a:gd name="connsiteY8" fmla="*/ 323720 h 330891"/>
                <a:gd name="connsiteX9" fmla="*/ 253017 w 445175"/>
                <a:gd name="connsiteY9" fmla="*/ 193166 h 330891"/>
                <a:gd name="connsiteX10" fmla="*/ 287624 w 445175"/>
                <a:gd name="connsiteY10" fmla="*/ 311829 h 330891"/>
                <a:gd name="connsiteX11" fmla="*/ 325908 w 445175"/>
                <a:gd name="connsiteY11" fmla="*/ 220690 h 330891"/>
                <a:gd name="connsiteX12" fmla="*/ 363888 w 445175"/>
                <a:gd name="connsiteY12" fmla="*/ 290640 h 330891"/>
                <a:gd name="connsiteX13" fmla="*/ 400836 w 445175"/>
                <a:gd name="connsiteY13" fmla="*/ 254757 h 330891"/>
                <a:gd name="connsiteX14" fmla="*/ 445175 w 445175"/>
                <a:gd name="connsiteY14" fmla="*/ 281449 h 330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891">
                  <a:moveTo>
                    <a:pt x="0" y="174263"/>
                  </a:moveTo>
                  <a:cubicBezTo>
                    <a:pt x="9391" y="125967"/>
                    <a:pt x="16324" y="67225"/>
                    <a:pt x="25758" y="39035"/>
                  </a:cubicBezTo>
                  <a:cubicBezTo>
                    <a:pt x="35192" y="10845"/>
                    <a:pt x="49945" y="-10117"/>
                    <a:pt x="56606" y="5123"/>
                  </a:cubicBezTo>
                  <a:cubicBezTo>
                    <a:pt x="63267" y="20363"/>
                    <a:pt x="60757" y="91983"/>
                    <a:pt x="65722" y="130478"/>
                  </a:cubicBezTo>
                  <a:cubicBezTo>
                    <a:pt x="70687" y="168973"/>
                    <a:pt x="76277" y="229551"/>
                    <a:pt x="86394" y="236094"/>
                  </a:cubicBezTo>
                  <a:cubicBezTo>
                    <a:pt x="96511" y="242637"/>
                    <a:pt x="114845" y="194959"/>
                    <a:pt x="126425" y="169735"/>
                  </a:cubicBezTo>
                  <a:cubicBezTo>
                    <a:pt x="138005" y="144511"/>
                    <a:pt x="143765" y="64814"/>
                    <a:pt x="155874" y="84748"/>
                  </a:cubicBezTo>
                  <a:cubicBezTo>
                    <a:pt x="167983" y="104682"/>
                    <a:pt x="187922" y="249513"/>
                    <a:pt x="199079" y="289342"/>
                  </a:cubicBezTo>
                  <a:cubicBezTo>
                    <a:pt x="210236" y="329171"/>
                    <a:pt x="213828" y="339749"/>
                    <a:pt x="222818" y="323720"/>
                  </a:cubicBezTo>
                  <a:cubicBezTo>
                    <a:pt x="231808" y="307691"/>
                    <a:pt x="242216" y="195148"/>
                    <a:pt x="253017" y="193166"/>
                  </a:cubicBezTo>
                  <a:cubicBezTo>
                    <a:pt x="263818" y="191184"/>
                    <a:pt x="275475" y="307242"/>
                    <a:pt x="287624" y="311829"/>
                  </a:cubicBezTo>
                  <a:cubicBezTo>
                    <a:pt x="299773" y="316416"/>
                    <a:pt x="313197" y="224221"/>
                    <a:pt x="325908" y="220690"/>
                  </a:cubicBezTo>
                  <a:cubicBezTo>
                    <a:pt x="338619" y="217159"/>
                    <a:pt x="351400" y="284962"/>
                    <a:pt x="363888" y="290640"/>
                  </a:cubicBezTo>
                  <a:cubicBezTo>
                    <a:pt x="376376" y="296318"/>
                    <a:pt x="377225" y="257440"/>
                    <a:pt x="400836" y="254757"/>
                  </a:cubicBezTo>
                  <a:cubicBezTo>
                    <a:pt x="421499" y="263135"/>
                    <a:pt x="432296" y="281986"/>
                    <a:pt x="445175" y="281449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BB5ACB1-A3F2-274B-81EF-6010E4F372F6}"/>
              </a:ext>
            </a:extLst>
          </p:cNvPr>
          <p:cNvGrpSpPr/>
          <p:nvPr/>
        </p:nvGrpSpPr>
        <p:grpSpPr>
          <a:xfrm>
            <a:off x="7561222" y="1616677"/>
            <a:ext cx="999591" cy="907731"/>
            <a:chOff x="7561222" y="1616677"/>
            <a:chExt cx="999591" cy="907731"/>
          </a:xfrm>
        </p:grpSpPr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01C2A8A1-7255-504B-B3F0-8DB897293B0E}"/>
                </a:ext>
              </a:extLst>
            </p:cNvPr>
            <p:cNvCxnSpPr>
              <a:cxnSpLocks/>
            </p:cNvCxnSpPr>
            <p:nvPr/>
          </p:nvCxnSpPr>
          <p:spPr>
            <a:xfrm>
              <a:off x="7760940" y="2266086"/>
              <a:ext cx="799873" cy="2918"/>
            </a:xfrm>
            <a:prstGeom prst="straightConnector1">
              <a:avLst/>
            </a:prstGeom>
            <a:ln>
              <a:headEnd type="none" w="sm" len="med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70269C1D-8F9D-1D4A-BEAF-21BB13D057F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874432" y="1762596"/>
              <a:ext cx="7585" cy="761812"/>
            </a:xfrm>
            <a:prstGeom prst="straightConnector1">
              <a:avLst/>
            </a:prstGeom>
            <a:ln>
              <a:headEnd w="sm" len="sm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1256C6CB-4A86-954C-B466-D05056DDC823}"/>
                </a:ext>
              </a:extLst>
            </p:cNvPr>
            <p:cNvSpPr/>
            <p:nvPr/>
          </p:nvSpPr>
          <p:spPr>
            <a:xfrm>
              <a:off x="7875528" y="1914767"/>
              <a:ext cx="556747" cy="403427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60158B1-F7A8-184C-B98A-2F2972607DC5}"/>
                </a:ext>
              </a:extLst>
            </p:cNvPr>
            <p:cNvSpPr txBox="1"/>
            <p:nvPr/>
          </p:nvSpPr>
          <p:spPr>
            <a:xfrm>
              <a:off x="7561222" y="1616677"/>
              <a:ext cx="4832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z</a:t>
              </a:r>
              <a:r>
                <a:rPr lang="en-US" sz="1400" i="1" baseline="-25000" dirty="0"/>
                <a:t>1</a:t>
              </a:r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FA398D73-E830-E841-A2CA-B916793FAF1F}"/>
                </a:ext>
              </a:extLst>
            </p:cNvPr>
            <p:cNvSpPr/>
            <p:nvPr/>
          </p:nvSpPr>
          <p:spPr>
            <a:xfrm>
              <a:off x="7882536" y="1989794"/>
              <a:ext cx="556747" cy="294138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33068A57-5F91-F04B-A1F4-6EA64BA636E4}"/>
                </a:ext>
              </a:extLst>
            </p:cNvPr>
            <p:cNvSpPr/>
            <p:nvPr/>
          </p:nvSpPr>
          <p:spPr>
            <a:xfrm>
              <a:off x="7885818" y="1941915"/>
              <a:ext cx="483195" cy="393368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27868 w 445175"/>
                <a:gd name="connsiteY5" fmla="*/ 192713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27868 w 445175"/>
                <a:gd name="connsiteY5" fmla="*/ 192713 h 330311"/>
                <a:gd name="connsiteX6" fmla="*/ 145116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24265"/>
                <a:gd name="connsiteX1" fmla="*/ 25758 w 445175"/>
                <a:gd name="connsiteY1" fmla="*/ 38728 h 324265"/>
                <a:gd name="connsiteX2" fmla="*/ 56606 w 445175"/>
                <a:gd name="connsiteY2" fmla="*/ 4816 h 324265"/>
                <a:gd name="connsiteX3" fmla="*/ 80493 w 445175"/>
                <a:gd name="connsiteY3" fmla="*/ 125660 h 324265"/>
                <a:gd name="connsiteX4" fmla="*/ 104857 w 445175"/>
                <a:gd name="connsiteY4" fmla="*/ 321492 h 324265"/>
                <a:gd name="connsiteX5" fmla="*/ 127868 w 445175"/>
                <a:gd name="connsiteY5" fmla="*/ 192713 h 324265"/>
                <a:gd name="connsiteX6" fmla="*/ 145116 w 445175"/>
                <a:gd name="connsiteY6" fmla="*/ 93463 h 324265"/>
                <a:gd name="connsiteX7" fmla="*/ 199079 w 445175"/>
                <a:gd name="connsiteY7" fmla="*/ 289035 h 324265"/>
                <a:gd name="connsiteX8" fmla="*/ 201544 w 445175"/>
                <a:gd name="connsiteY8" fmla="*/ 315851 h 324265"/>
                <a:gd name="connsiteX9" fmla="*/ 253017 w 445175"/>
                <a:gd name="connsiteY9" fmla="*/ 192859 h 324265"/>
                <a:gd name="connsiteX10" fmla="*/ 287624 w 445175"/>
                <a:gd name="connsiteY10" fmla="*/ 311522 h 324265"/>
                <a:gd name="connsiteX11" fmla="*/ 325908 w 445175"/>
                <a:gd name="connsiteY11" fmla="*/ 220383 h 324265"/>
                <a:gd name="connsiteX12" fmla="*/ 363888 w 445175"/>
                <a:gd name="connsiteY12" fmla="*/ 290333 h 324265"/>
                <a:gd name="connsiteX13" fmla="*/ 400836 w 445175"/>
                <a:gd name="connsiteY13" fmla="*/ 254450 h 324265"/>
                <a:gd name="connsiteX14" fmla="*/ 445175 w 445175"/>
                <a:gd name="connsiteY14" fmla="*/ 281142 h 324265"/>
                <a:gd name="connsiteX0" fmla="*/ 0 w 445175"/>
                <a:gd name="connsiteY0" fmla="*/ 173956 h 323044"/>
                <a:gd name="connsiteX1" fmla="*/ 25758 w 445175"/>
                <a:gd name="connsiteY1" fmla="*/ 38728 h 323044"/>
                <a:gd name="connsiteX2" fmla="*/ 56606 w 445175"/>
                <a:gd name="connsiteY2" fmla="*/ 4816 h 323044"/>
                <a:gd name="connsiteX3" fmla="*/ 80493 w 445175"/>
                <a:gd name="connsiteY3" fmla="*/ 125660 h 323044"/>
                <a:gd name="connsiteX4" fmla="*/ 104857 w 445175"/>
                <a:gd name="connsiteY4" fmla="*/ 321492 h 323044"/>
                <a:gd name="connsiteX5" fmla="*/ 127868 w 445175"/>
                <a:gd name="connsiteY5" fmla="*/ 192713 h 323044"/>
                <a:gd name="connsiteX6" fmla="*/ 145116 w 445175"/>
                <a:gd name="connsiteY6" fmla="*/ 93463 h 323044"/>
                <a:gd name="connsiteX7" fmla="*/ 173550 w 445175"/>
                <a:gd name="connsiteY7" fmla="*/ 285254 h 323044"/>
                <a:gd name="connsiteX8" fmla="*/ 201544 w 445175"/>
                <a:gd name="connsiteY8" fmla="*/ 315851 h 323044"/>
                <a:gd name="connsiteX9" fmla="*/ 253017 w 445175"/>
                <a:gd name="connsiteY9" fmla="*/ 192859 h 323044"/>
                <a:gd name="connsiteX10" fmla="*/ 287624 w 445175"/>
                <a:gd name="connsiteY10" fmla="*/ 311522 h 323044"/>
                <a:gd name="connsiteX11" fmla="*/ 325908 w 445175"/>
                <a:gd name="connsiteY11" fmla="*/ 220383 h 323044"/>
                <a:gd name="connsiteX12" fmla="*/ 363888 w 445175"/>
                <a:gd name="connsiteY12" fmla="*/ 290333 h 323044"/>
                <a:gd name="connsiteX13" fmla="*/ 400836 w 445175"/>
                <a:gd name="connsiteY13" fmla="*/ 254450 h 323044"/>
                <a:gd name="connsiteX14" fmla="*/ 445175 w 445175"/>
                <a:gd name="connsiteY14" fmla="*/ 281142 h 323044"/>
                <a:gd name="connsiteX0" fmla="*/ 0 w 445175"/>
                <a:gd name="connsiteY0" fmla="*/ 170640 h 319728"/>
                <a:gd name="connsiteX1" fmla="*/ 25758 w 445175"/>
                <a:gd name="connsiteY1" fmla="*/ 35412 h 319728"/>
                <a:gd name="connsiteX2" fmla="*/ 82134 w 445175"/>
                <a:gd name="connsiteY2" fmla="*/ 5281 h 319728"/>
                <a:gd name="connsiteX3" fmla="*/ 80493 w 445175"/>
                <a:gd name="connsiteY3" fmla="*/ 122344 h 319728"/>
                <a:gd name="connsiteX4" fmla="*/ 104857 w 445175"/>
                <a:gd name="connsiteY4" fmla="*/ 318176 h 319728"/>
                <a:gd name="connsiteX5" fmla="*/ 127868 w 445175"/>
                <a:gd name="connsiteY5" fmla="*/ 189397 h 319728"/>
                <a:gd name="connsiteX6" fmla="*/ 145116 w 445175"/>
                <a:gd name="connsiteY6" fmla="*/ 90147 h 319728"/>
                <a:gd name="connsiteX7" fmla="*/ 173550 w 445175"/>
                <a:gd name="connsiteY7" fmla="*/ 281938 h 319728"/>
                <a:gd name="connsiteX8" fmla="*/ 201544 w 445175"/>
                <a:gd name="connsiteY8" fmla="*/ 312535 h 319728"/>
                <a:gd name="connsiteX9" fmla="*/ 253017 w 445175"/>
                <a:gd name="connsiteY9" fmla="*/ 189543 h 319728"/>
                <a:gd name="connsiteX10" fmla="*/ 287624 w 445175"/>
                <a:gd name="connsiteY10" fmla="*/ 308206 h 319728"/>
                <a:gd name="connsiteX11" fmla="*/ 325908 w 445175"/>
                <a:gd name="connsiteY11" fmla="*/ 217067 h 319728"/>
                <a:gd name="connsiteX12" fmla="*/ 363888 w 445175"/>
                <a:gd name="connsiteY12" fmla="*/ 287017 h 319728"/>
                <a:gd name="connsiteX13" fmla="*/ 400836 w 445175"/>
                <a:gd name="connsiteY13" fmla="*/ 251134 h 319728"/>
                <a:gd name="connsiteX14" fmla="*/ 445175 w 445175"/>
                <a:gd name="connsiteY14" fmla="*/ 277826 h 319728"/>
                <a:gd name="connsiteX0" fmla="*/ 0 w 445175"/>
                <a:gd name="connsiteY0" fmla="*/ 170374 h 319462"/>
                <a:gd name="connsiteX1" fmla="*/ 25758 w 445175"/>
                <a:gd name="connsiteY1" fmla="*/ 35146 h 319462"/>
                <a:gd name="connsiteX2" fmla="*/ 82134 w 445175"/>
                <a:gd name="connsiteY2" fmla="*/ 5015 h 319462"/>
                <a:gd name="connsiteX3" fmla="*/ 106021 w 445175"/>
                <a:gd name="connsiteY3" fmla="*/ 118297 h 319462"/>
                <a:gd name="connsiteX4" fmla="*/ 104857 w 445175"/>
                <a:gd name="connsiteY4" fmla="*/ 317910 h 319462"/>
                <a:gd name="connsiteX5" fmla="*/ 127868 w 445175"/>
                <a:gd name="connsiteY5" fmla="*/ 189131 h 319462"/>
                <a:gd name="connsiteX6" fmla="*/ 145116 w 445175"/>
                <a:gd name="connsiteY6" fmla="*/ 89881 h 319462"/>
                <a:gd name="connsiteX7" fmla="*/ 173550 w 445175"/>
                <a:gd name="connsiteY7" fmla="*/ 281672 h 319462"/>
                <a:gd name="connsiteX8" fmla="*/ 201544 w 445175"/>
                <a:gd name="connsiteY8" fmla="*/ 312269 h 319462"/>
                <a:gd name="connsiteX9" fmla="*/ 253017 w 445175"/>
                <a:gd name="connsiteY9" fmla="*/ 189277 h 319462"/>
                <a:gd name="connsiteX10" fmla="*/ 287624 w 445175"/>
                <a:gd name="connsiteY10" fmla="*/ 307940 h 319462"/>
                <a:gd name="connsiteX11" fmla="*/ 325908 w 445175"/>
                <a:gd name="connsiteY11" fmla="*/ 216801 h 319462"/>
                <a:gd name="connsiteX12" fmla="*/ 363888 w 445175"/>
                <a:gd name="connsiteY12" fmla="*/ 286751 h 319462"/>
                <a:gd name="connsiteX13" fmla="*/ 400836 w 445175"/>
                <a:gd name="connsiteY13" fmla="*/ 250868 h 319462"/>
                <a:gd name="connsiteX14" fmla="*/ 445175 w 445175"/>
                <a:gd name="connsiteY14" fmla="*/ 277560 h 319462"/>
                <a:gd name="connsiteX0" fmla="*/ 0 w 445175"/>
                <a:gd name="connsiteY0" fmla="*/ 170374 h 319462"/>
                <a:gd name="connsiteX1" fmla="*/ 25758 w 445175"/>
                <a:gd name="connsiteY1" fmla="*/ 35146 h 319462"/>
                <a:gd name="connsiteX2" fmla="*/ 82134 w 445175"/>
                <a:gd name="connsiteY2" fmla="*/ 5015 h 319462"/>
                <a:gd name="connsiteX3" fmla="*/ 106021 w 445175"/>
                <a:gd name="connsiteY3" fmla="*/ 118297 h 319462"/>
                <a:gd name="connsiteX4" fmla="*/ 104857 w 445175"/>
                <a:gd name="connsiteY4" fmla="*/ 317910 h 319462"/>
                <a:gd name="connsiteX5" fmla="*/ 127868 w 445175"/>
                <a:gd name="connsiteY5" fmla="*/ 189131 h 319462"/>
                <a:gd name="connsiteX6" fmla="*/ 145116 w 445175"/>
                <a:gd name="connsiteY6" fmla="*/ 89881 h 319462"/>
                <a:gd name="connsiteX7" fmla="*/ 173550 w 445175"/>
                <a:gd name="connsiteY7" fmla="*/ 281672 h 319462"/>
                <a:gd name="connsiteX8" fmla="*/ 218564 w 445175"/>
                <a:gd name="connsiteY8" fmla="*/ 312269 h 319462"/>
                <a:gd name="connsiteX9" fmla="*/ 253017 w 445175"/>
                <a:gd name="connsiteY9" fmla="*/ 189277 h 319462"/>
                <a:gd name="connsiteX10" fmla="*/ 287624 w 445175"/>
                <a:gd name="connsiteY10" fmla="*/ 307940 h 319462"/>
                <a:gd name="connsiteX11" fmla="*/ 325908 w 445175"/>
                <a:gd name="connsiteY11" fmla="*/ 216801 h 319462"/>
                <a:gd name="connsiteX12" fmla="*/ 363888 w 445175"/>
                <a:gd name="connsiteY12" fmla="*/ 286751 h 319462"/>
                <a:gd name="connsiteX13" fmla="*/ 400836 w 445175"/>
                <a:gd name="connsiteY13" fmla="*/ 250868 h 319462"/>
                <a:gd name="connsiteX14" fmla="*/ 445175 w 445175"/>
                <a:gd name="connsiteY14" fmla="*/ 277560 h 319462"/>
                <a:gd name="connsiteX0" fmla="*/ 0 w 445175"/>
                <a:gd name="connsiteY0" fmla="*/ 170374 h 322075"/>
                <a:gd name="connsiteX1" fmla="*/ 25758 w 445175"/>
                <a:gd name="connsiteY1" fmla="*/ 35146 h 322075"/>
                <a:gd name="connsiteX2" fmla="*/ 82134 w 445175"/>
                <a:gd name="connsiteY2" fmla="*/ 5015 h 322075"/>
                <a:gd name="connsiteX3" fmla="*/ 106021 w 445175"/>
                <a:gd name="connsiteY3" fmla="*/ 118297 h 322075"/>
                <a:gd name="connsiteX4" fmla="*/ 104857 w 445175"/>
                <a:gd name="connsiteY4" fmla="*/ 317910 h 322075"/>
                <a:gd name="connsiteX5" fmla="*/ 127868 w 445175"/>
                <a:gd name="connsiteY5" fmla="*/ 189131 h 322075"/>
                <a:gd name="connsiteX6" fmla="*/ 145116 w 445175"/>
                <a:gd name="connsiteY6" fmla="*/ 89881 h 322075"/>
                <a:gd name="connsiteX7" fmla="*/ 199079 w 445175"/>
                <a:gd name="connsiteY7" fmla="*/ 289235 h 322075"/>
                <a:gd name="connsiteX8" fmla="*/ 218564 w 445175"/>
                <a:gd name="connsiteY8" fmla="*/ 312269 h 322075"/>
                <a:gd name="connsiteX9" fmla="*/ 253017 w 445175"/>
                <a:gd name="connsiteY9" fmla="*/ 189277 h 322075"/>
                <a:gd name="connsiteX10" fmla="*/ 287624 w 445175"/>
                <a:gd name="connsiteY10" fmla="*/ 307940 h 322075"/>
                <a:gd name="connsiteX11" fmla="*/ 325908 w 445175"/>
                <a:gd name="connsiteY11" fmla="*/ 216801 h 322075"/>
                <a:gd name="connsiteX12" fmla="*/ 363888 w 445175"/>
                <a:gd name="connsiteY12" fmla="*/ 286751 h 322075"/>
                <a:gd name="connsiteX13" fmla="*/ 400836 w 445175"/>
                <a:gd name="connsiteY13" fmla="*/ 250868 h 322075"/>
                <a:gd name="connsiteX14" fmla="*/ 445175 w 445175"/>
                <a:gd name="connsiteY14" fmla="*/ 277560 h 322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22075">
                  <a:moveTo>
                    <a:pt x="0" y="170374"/>
                  </a:moveTo>
                  <a:cubicBezTo>
                    <a:pt x="9391" y="122078"/>
                    <a:pt x="12069" y="62706"/>
                    <a:pt x="25758" y="35146"/>
                  </a:cubicBezTo>
                  <a:cubicBezTo>
                    <a:pt x="39447" y="7586"/>
                    <a:pt x="68757" y="-8843"/>
                    <a:pt x="82134" y="5015"/>
                  </a:cubicBezTo>
                  <a:cubicBezTo>
                    <a:pt x="95511" y="18873"/>
                    <a:pt x="102234" y="66148"/>
                    <a:pt x="106021" y="118297"/>
                  </a:cubicBezTo>
                  <a:cubicBezTo>
                    <a:pt x="109808" y="170446"/>
                    <a:pt x="101216" y="306104"/>
                    <a:pt x="104857" y="317910"/>
                  </a:cubicBezTo>
                  <a:cubicBezTo>
                    <a:pt x="108498" y="329716"/>
                    <a:pt x="121158" y="227136"/>
                    <a:pt x="127868" y="189131"/>
                  </a:cubicBezTo>
                  <a:cubicBezTo>
                    <a:pt x="134578" y="151126"/>
                    <a:pt x="133248" y="73197"/>
                    <a:pt x="145116" y="89881"/>
                  </a:cubicBezTo>
                  <a:cubicBezTo>
                    <a:pt x="156985" y="106565"/>
                    <a:pt x="186838" y="252170"/>
                    <a:pt x="199079" y="289235"/>
                  </a:cubicBezTo>
                  <a:cubicBezTo>
                    <a:pt x="211320" y="326300"/>
                    <a:pt x="209574" y="328929"/>
                    <a:pt x="218564" y="312269"/>
                  </a:cubicBezTo>
                  <a:cubicBezTo>
                    <a:pt x="227554" y="295609"/>
                    <a:pt x="241507" y="189998"/>
                    <a:pt x="253017" y="189277"/>
                  </a:cubicBezTo>
                  <a:cubicBezTo>
                    <a:pt x="264527" y="188556"/>
                    <a:pt x="275475" y="303353"/>
                    <a:pt x="287624" y="307940"/>
                  </a:cubicBezTo>
                  <a:cubicBezTo>
                    <a:pt x="299773" y="312527"/>
                    <a:pt x="313197" y="220332"/>
                    <a:pt x="325908" y="216801"/>
                  </a:cubicBezTo>
                  <a:cubicBezTo>
                    <a:pt x="338619" y="213270"/>
                    <a:pt x="351400" y="281073"/>
                    <a:pt x="363888" y="286751"/>
                  </a:cubicBezTo>
                  <a:cubicBezTo>
                    <a:pt x="376376" y="292429"/>
                    <a:pt x="377225" y="253551"/>
                    <a:pt x="400836" y="250868"/>
                  </a:cubicBezTo>
                  <a:cubicBezTo>
                    <a:pt x="421499" y="259246"/>
                    <a:pt x="432296" y="278097"/>
                    <a:pt x="445175" y="27756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EA299A7D-E565-0C4A-B67B-E933E80AA046}"/>
              </a:ext>
            </a:extLst>
          </p:cNvPr>
          <p:cNvSpPr txBox="1"/>
          <p:nvPr/>
        </p:nvSpPr>
        <p:spPr>
          <a:xfrm>
            <a:off x="4859715" y="2965830"/>
            <a:ext cx="1668085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37FD02"/>
                </a:solidFill>
              </a:rPr>
              <a:t>Closed-loop stability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E17AFB2-185C-8441-AE0F-45042B37D0CF}"/>
              </a:ext>
            </a:extLst>
          </p:cNvPr>
          <p:cNvSpPr txBox="1"/>
          <p:nvPr/>
        </p:nvSpPr>
        <p:spPr>
          <a:xfrm>
            <a:off x="8507182" y="2204441"/>
            <a:ext cx="4832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t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6D7C391-7A3F-F344-8F44-8DB71E94BE80}"/>
              </a:ext>
            </a:extLst>
          </p:cNvPr>
          <p:cNvSpPr txBox="1"/>
          <p:nvPr/>
        </p:nvSpPr>
        <p:spPr>
          <a:xfrm>
            <a:off x="6200037" y="2193079"/>
            <a:ext cx="1255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42298677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1461F655-54A0-6D46-9EEE-F9BA4EABB2AB}"/>
                  </a:ext>
                </a:extLst>
              </p:cNvPr>
              <p:cNvSpPr txBox="1"/>
              <p:nvPr/>
            </p:nvSpPr>
            <p:spPr>
              <a:xfrm>
                <a:off x="754838" y="3902495"/>
                <a:ext cx="10760887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>
                    <a:latin typeface="+mj-lt"/>
                  </a:rPr>
                  <a:t>Update the UM according to data depending </a:t>
                </a:r>
                <a:r>
                  <a:rPr lang="en-US" sz="2800" dirty="0">
                    <a:solidFill>
                      <a:schemeClr val="tx1"/>
                    </a:solidFill>
                    <a:latin typeface="+mj-lt"/>
                  </a:rPr>
                  <a:t>on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2800" i="1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𝑛𝑒𝑤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+mj-lt"/>
                  </a:rPr>
                  <a:t>: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>
                    <a:latin typeface="+mj-lt"/>
                  </a:rPr>
                  <a:t>Tune your design according to the updated UM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>
                    <a:solidFill>
                      <a:schemeClr val="tx1"/>
                    </a:solidFill>
                    <a:latin typeface="+mj-lt"/>
                  </a:rPr>
                  <a:t>Choose 4-</a:t>
                </a:r>
                <a:r>
                  <a:rPr lang="en-US" sz="2800" i="1" dirty="0">
                    <a:solidFill>
                      <a:schemeClr val="tx1"/>
                    </a:solidFill>
                    <a:latin typeface="+mj-lt"/>
                  </a:rPr>
                  <a:t>k</a:t>
                </a:r>
                <a:r>
                  <a:rPr lang="en-US" sz="2800" dirty="0">
                    <a:solidFill>
                      <a:schemeClr val="tx1"/>
                    </a:solidFill>
                    <a:latin typeface="+mj-lt"/>
                  </a:rPr>
                  <a:t> epistemic variables to refine (new dependent variable)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>
                    <a:latin typeface="+mj-lt"/>
                  </a:rPr>
                  <a:t>Update the UM and further improve your design: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2800" b="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𝑓𝑖𝑛𝑎𝑙</m:t>
                    </m:r>
                  </m:oMath>
                </a14:m>
                <a:endParaRPr lang="en-US" sz="2800" baseline="-25000" dirty="0">
                  <a:solidFill>
                    <a:schemeClr val="tx1"/>
                  </a:solidFill>
                  <a:latin typeface="+mj-lt"/>
                </a:endParaRPr>
              </a:p>
              <a:p>
                <a:pPr marL="914400" lvl="1" indent="-457200">
                  <a:buSzPct val="75000"/>
                  <a:buFont typeface="Wingdings" pitchFamily="2" charset="2"/>
                  <a:buChar char="Ø"/>
                </a:pPr>
                <a:endParaRPr lang="en-US" sz="2800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1461F655-54A0-6D46-9EEE-F9BA4EABB2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838" y="3902495"/>
                <a:ext cx="10760887" cy="2246769"/>
              </a:xfrm>
              <a:prstGeom prst="rect">
                <a:avLst/>
              </a:prstGeom>
              <a:blipFill>
                <a:blip r:embed="rId3"/>
                <a:stretch>
                  <a:fillRect l="-1061" t="-33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>
            <a:extLst>
              <a:ext uri="{FF2B5EF4-FFF2-40B4-BE49-F238E27FC236}">
                <a16:creationId xmlns:a16="http://schemas.microsoft.com/office/drawing/2014/main" id="{EF23B825-2664-AD46-ABB8-556CB9E00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4" y="104155"/>
            <a:ext cx="10941225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Subtask E: Model Update and Design Tuning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6FA24A-A45E-2D41-B9B8-A97BFBE17826}"/>
              </a:ext>
            </a:extLst>
          </p:cNvPr>
          <p:cNvSpPr/>
          <p:nvPr/>
        </p:nvSpPr>
        <p:spPr>
          <a:xfrm>
            <a:off x="6421120" y="2390616"/>
            <a:ext cx="976588" cy="4775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53458E-AE1C-6446-B700-247DB92BEA9D}"/>
              </a:ext>
            </a:extLst>
          </p:cNvPr>
          <p:cNvSpPr txBox="1"/>
          <p:nvPr/>
        </p:nvSpPr>
        <p:spPr>
          <a:xfrm>
            <a:off x="6545915" y="2455428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P</a:t>
            </a:r>
            <a:r>
              <a:rPr lang="en-US" dirty="0"/>
              <a:t>(</a:t>
            </a:r>
            <a:r>
              <a:rPr lang="en-US" i="1" dirty="0" err="1">
                <a:solidFill>
                  <a:srgbClr val="FF0000"/>
                </a:solidFill>
              </a:rPr>
              <a:t>a</a:t>
            </a:r>
            <a:r>
              <a:rPr lang="en-US" dirty="0" err="1"/>
              <a:t>,</a:t>
            </a:r>
            <a:r>
              <a:rPr lang="en-US" i="1" dirty="0" err="1">
                <a:solidFill>
                  <a:srgbClr val="FF0000"/>
                </a:solidFill>
              </a:rPr>
              <a:t>e</a:t>
            </a:r>
            <a:r>
              <a:rPr lang="en-US" dirty="0"/>
              <a:t>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03DD42-D0A5-F541-84E8-C2D532E20630}"/>
              </a:ext>
            </a:extLst>
          </p:cNvPr>
          <p:cNvSpPr/>
          <p:nvPr/>
        </p:nvSpPr>
        <p:spPr>
          <a:xfrm>
            <a:off x="4434387" y="2397481"/>
            <a:ext cx="833120" cy="4775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384FBD3-13B1-D344-B23E-F416D3380B5F}"/>
                  </a:ext>
                </a:extLst>
              </p:cNvPr>
              <p:cNvSpPr txBox="1"/>
              <p:nvPr/>
            </p:nvSpPr>
            <p:spPr>
              <a:xfrm>
                <a:off x="4461289" y="2451297"/>
                <a:ext cx="7686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C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400" b="0" i="1" baseline="-250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𝑛𝑒𝑤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384FBD3-13B1-D344-B23E-F416D3380B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1289" y="2451297"/>
                <a:ext cx="768608" cy="369332"/>
              </a:xfrm>
              <a:prstGeom prst="rect">
                <a:avLst/>
              </a:prstGeom>
              <a:blipFill>
                <a:blip r:embed="rId4"/>
                <a:stretch>
                  <a:fillRect l="-4839" t="-3333" r="-4839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8599B30-E4F5-514D-A742-11BCB0C55DC5}"/>
              </a:ext>
            </a:extLst>
          </p:cNvPr>
          <p:cNvCxnSpPr>
            <a:cxnSpLocks/>
            <a:endCxn id="16" idx="1"/>
          </p:cNvCxnSpPr>
          <p:nvPr/>
        </p:nvCxnSpPr>
        <p:spPr>
          <a:xfrm flipV="1">
            <a:off x="5266592" y="2629376"/>
            <a:ext cx="1154528" cy="686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7B90F37-BD6D-F240-98A9-DA60974B654E}"/>
              </a:ext>
            </a:extLst>
          </p:cNvPr>
          <p:cNvCxnSpPr>
            <a:cxnSpLocks/>
          </p:cNvCxnSpPr>
          <p:nvPr/>
        </p:nvCxnSpPr>
        <p:spPr>
          <a:xfrm flipV="1">
            <a:off x="7397708" y="2641100"/>
            <a:ext cx="1463040" cy="123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 22">
            <a:extLst>
              <a:ext uri="{FF2B5EF4-FFF2-40B4-BE49-F238E27FC236}">
                <a16:creationId xmlns:a16="http://schemas.microsoft.com/office/drawing/2014/main" id="{DDA85D4E-6AAA-174D-9651-E7198FBD2843}"/>
              </a:ext>
            </a:extLst>
          </p:cNvPr>
          <p:cNvSpPr/>
          <p:nvPr/>
        </p:nvSpPr>
        <p:spPr>
          <a:xfrm>
            <a:off x="3463194" y="2647656"/>
            <a:ext cx="4519832" cy="778999"/>
          </a:xfrm>
          <a:custGeom>
            <a:avLst/>
            <a:gdLst>
              <a:gd name="connsiteX0" fmla="*/ 4521200 w 4521200"/>
              <a:gd name="connsiteY0" fmla="*/ 0 h 904240"/>
              <a:gd name="connsiteX1" fmla="*/ 4521200 w 4521200"/>
              <a:gd name="connsiteY1" fmla="*/ 853440 h 904240"/>
              <a:gd name="connsiteX2" fmla="*/ 0 w 4521200"/>
              <a:gd name="connsiteY2" fmla="*/ 904240 h 904240"/>
              <a:gd name="connsiteX3" fmla="*/ 0 w 4521200"/>
              <a:gd name="connsiteY3" fmla="*/ 213360 h 904240"/>
              <a:gd name="connsiteX0" fmla="*/ 4521200 w 4521200"/>
              <a:gd name="connsiteY0" fmla="*/ 0 h 904240"/>
              <a:gd name="connsiteX1" fmla="*/ 4511040 w 4521200"/>
              <a:gd name="connsiteY1" fmla="*/ 812800 h 904240"/>
              <a:gd name="connsiteX2" fmla="*/ 0 w 4521200"/>
              <a:gd name="connsiteY2" fmla="*/ 904240 h 904240"/>
              <a:gd name="connsiteX3" fmla="*/ 0 w 4521200"/>
              <a:gd name="connsiteY3" fmla="*/ 213360 h 904240"/>
              <a:gd name="connsiteX0" fmla="*/ 4521200 w 4521200"/>
              <a:gd name="connsiteY0" fmla="*/ 0 h 822960"/>
              <a:gd name="connsiteX1" fmla="*/ 4511040 w 4521200"/>
              <a:gd name="connsiteY1" fmla="*/ 812800 h 822960"/>
              <a:gd name="connsiteX2" fmla="*/ 10160 w 4521200"/>
              <a:gd name="connsiteY2" fmla="*/ 822960 h 822960"/>
              <a:gd name="connsiteX3" fmla="*/ 0 w 4521200"/>
              <a:gd name="connsiteY3" fmla="*/ 213360 h 822960"/>
              <a:gd name="connsiteX0" fmla="*/ 4521200 w 4521200"/>
              <a:gd name="connsiteY0" fmla="*/ 0 h 822960"/>
              <a:gd name="connsiteX1" fmla="*/ 4511040 w 4521200"/>
              <a:gd name="connsiteY1" fmla="*/ 812800 h 822960"/>
              <a:gd name="connsiteX2" fmla="*/ 10160 w 4521200"/>
              <a:gd name="connsiteY2" fmla="*/ 822960 h 822960"/>
              <a:gd name="connsiteX3" fmla="*/ 0 w 4521200"/>
              <a:gd name="connsiteY3" fmla="*/ 132080 h 822960"/>
              <a:gd name="connsiteX0" fmla="*/ 4511040 w 4511040"/>
              <a:gd name="connsiteY0" fmla="*/ 0 h 822960"/>
              <a:gd name="connsiteX1" fmla="*/ 4500880 w 4511040"/>
              <a:gd name="connsiteY1" fmla="*/ 812800 h 822960"/>
              <a:gd name="connsiteX2" fmla="*/ 0 w 4511040"/>
              <a:gd name="connsiteY2" fmla="*/ 822960 h 822960"/>
              <a:gd name="connsiteX3" fmla="*/ 0 w 4511040"/>
              <a:gd name="connsiteY3" fmla="*/ 213360 h 822960"/>
              <a:gd name="connsiteX0" fmla="*/ 4511040 w 4511040"/>
              <a:gd name="connsiteY0" fmla="*/ 0 h 822960"/>
              <a:gd name="connsiteX1" fmla="*/ 4500880 w 4511040"/>
              <a:gd name="connsiteY1" fmla="*/ 812800 h 822960"/>
              <a:gd name="connsiteX2" fmla="*/ 0 w 4511040"/>
              <a:gd name="connsiteY2" fmla="*/ 822960 h 822960"/>
              <a:gd name="connsiteX3" fmla="*/ 10160 w 4511040"/>
              <a:gd name="connsiteY3" fmla="*/ 121920 h 822960"/>
              <a:gd name="connsiteX0" fmla="*/ 4519832 w 4519832"/>
              <a:gd name="connsiteY0" fmla="*/ 0 h 849337"/>
              <a:gd name="connsiteX1" fmla="*/ 4509672 w 4519832"/>
              <a:gd name="connsiteY1" fmla="*/ 812800 h 849337"/>
              <a:gd name="connsiteX2" fmla="*/ 0 w 4519832"/>
              <a:gd name="connsiteY2" fmla="*/ 849337 h 849337"/>
              <a:gd name="connsiteX3" fmla="*/ 18952 w 4519832"/>
              <a:gd name="connsiteY3" fmla="*/ 121920 h 849337"/>
              <a:gd name="connsiteX0" fmla="*/ 4519832 w 4519832"/>
              <a:gd name="connsiteY0" fmla="*/ 0 h 883139"/>
              <a:gd name="connsiteX1" fmla="*/ 4500880 w 4519832"/>
              <a:gd name="connsiteY1" fmla="*/ 883139 h 883139"/>
              <a:gd name="connsiteX2" fmla="*/ 0 w 4519832"/>
              <a:gd name="connsiteY2" fmla="*/ 849337 h 883139"/>
              <a:gd name="connsiteX3" fmla="*/ 18952 w 4519832"/>
              <a:gd name="connsiteY3" fmla="*/ 121920 h 883139"/>
              <a:gd name="connsiteX0" fmla="*/ 4519832 w 4527257"/>
              <a:gd name="connsiteY0" fmla="*/ 0 h 849337"/>
              <a:gd name="connsiteX1" fmla="*/ 4527257 w 4527257"/>
              <a:gd name="connsiteY1" fmla="*/ 821593 h 849337"/>
              <a:gd name="connsiteX2" fmla="*/ 0 w 4527257"/>
              <a:gd name="connsiteY2" fmla="*/ 849337 h 849337"/>
              <a:gd name="connsiteX3" fmla="*/ 18952 w 4527257"/>
              <a:gd name="connsiteY3" fmla="*/ 121920 h 849337"/>
              <a:gd name="connsiteX0" fmla="*/ 4519832 w 4536050"/>
              <a:gd name="connsiteY0" fmla="*/ 0 h 849337"/>
              <a:gd name="connsiteX1" fmla="*/ 4536050 w 4536050"/>
              <a:gd name="connsiteY1" fmla="*/ 786424 h 849337"/>
              <a:gd name="connsiteX2" fmla="*/ 0 w 4536050"/>
              <a:gd name="connsiteY2" fmla="*/ 849337 h 849337"/>
              <a:gd name="connsiteX3" fmla="*/ 18952 w 4536050"/>
              <a:gd name="connsiteY3" fmla="*/ 121920 h 849337"/>
              <a:gd name="connsiteX0" fmla="*/ 4519832 w 4536050"/>
              <a:gd name="connsiteY0" fmla="*/ 0 h 786424"/>
              <a:gd name="connsiteX1" fmla="*/ 4536050 w 4536050"/>
              <a:gd name="connsiteY1" fmla="*/ 786424 h 786424"/>
              <a:gd name="connsiteX2" fmla="*/ 0 w 4536050"/>
              <a:gd name="connsiteY2" fmla="*/ 761414 h 786424"/>
              <a:gd name="connsiteX3" fmla="*/ 18952 w 4536050"/>
              <a:gd name="connsiteY3" fmla="*/ 121920 h 786424"/>
              <a:gd name="connsiteX0" fmla="*/ 4500880 w 4517098"/>
              <a:gd name="connsiteY0" fmla="*/ 0 h 796583"/>
              <a:gd name="connsiteX1" fmla="*/ 4517098 w 4517098"/>
              <a:gd name="connsiteY1" fmla="*/ 786424 h 796583"/>
              <a:gd name="connsiteX2" fmla="*/ 16217 w 4517098"/>
              <a:gd name="connsiteY2" fmla="*/ 796583 h 796583"/>
              <a:gd name="connsiteX3" fmla="*/ 0 w 4517098"/>
              <a:gd name="connsiteY3" fmla="*/ 121920 h 796583"/>
              <a:gd name="connsiteX0" fmla="*/ 4511040 w 4527258"/>
              <a:gd name="connsiteY0" fmla="*/ 0 h 822960"/>
              <a:gd name="connsiteX1" fmla="*/ 4527258 w 4527258"/>
              <a:gd name="connsiteY1" fmla="*/ 786424 h 822960"/>
              <a:gd name="connsiteX2" fmla="*/ 0 w 4527258"/>
              <a:gd name="connsiteY2" fmla="*/ 822960 h 822960"/>
              <a:gd name="connsiteX3" fmla="*/ 10160 w 4527258"/>
              <a:gd name="connsiteY3" fmla="*/ 121920 h 822960"/>
              <a:gd name="connsiteX0" fmla="*/ 4519832 w 4536050"/>
              <a:gd name="connsiteY0" fmla="*/ 0 h 787791"/>
              <a:gd name="connsiteX1" fmla="*/ 4536050 w 4536050"/>
              <a:gd name="connsiteY1" fmla="*/ 786424 h 787791"/>
              <a:gd name="connsiteX2" fmla="*/ 0 w 4536050"/>
              <a:gd name="connsiteY2" fmla="*/ 787791 h 787791"/>
              <a:gd name="connsiteX3" fmla="*/ 18952 w 4536050"/>
              <a:gd name="connsiteY3" fmla="*/ 121920 h 787791"/>
              <a:gd name="connsiteX0" fmla="*/ 4546209 w 4546209"/>
              <a:gd name="connsiteY0" fmla="*/ 0 h 770207"/>
              <a:gd name="connsiteX1" fmla="*/ 4536050 w 4546209"/>
              <a:gd name="connsiteY1" fmla="*/ 768840 h 770207"/>
              <a:gd name="connsiteX2" fmla="*/ 0 w 4546209"/>
              <a:gd name="connsiteY2" fmla="*/ 770207 h 770207"/>
              <a:gd name="connsiteX3" fmla="*/ 18952 w 4546209"/>
              <a:gd name="connsiteY3" fmla="*/ 104336 h 770207"/>
              <a:gd name="connsiteX0" fmla="*/ 4537417 w 4537417"/>
              <a:gd name="connsiteY0" fmla="*/ 0 h 761415"/>
              <a:gd name="connsiteX1" fmla="*/ 4536050 w 4537417"/>
              <a:gd name="connsiteY1" fmla="*/ 760048 h 761415"/>
              <a:gd name="connsiteX2" fmla="*/ 0 w 4537417"/>
              <a:gd name="connsiteY2" fmla="*/ 761415 h 761415"/>
              <a:gd name="connsiteX3" fmla="*/ 18952 w 4537417"/>
              <a:gd name="connsiteY3" fmla="*/ 95544 h 761415"/>
              <a:gd name="connsiteX0" fmla="*/ 4518465 w 4518465"/>
              <a:gd name="connsiteY0" fmla="*/ 0 h 778999"/>
              <a:gd name="connsiteX1" fmla="*/ 4517098 w 4518465"/>
              <a:gd name="connsiteY1" fmla="*/ 760048 h 778999"/>
              <a:gd name="connsiteX2" fmla="*/ 16217 w 4518465"/>
              <a:gd name="connsiteY2" fmla="*/ 778999 h 778999"/>
              <a:gd name="connsiteX3" fmla="*/ 0 w 4518465"/>
              <a:gd name="connsiteY3" fmla="*/ 95544 h 778999"/>
              <a:gd name="connsiteX0" fmla="*/ 4519832 w 4519832"/>
              <a:gd name="connsiteY0" fmla="*/ 0 h 778999"/>
              <a:gd name="connsiteX1" fmla="*/ 4518465 w 4519832"/>
              <a:gd name="connsiteY1" fmla="*/ 760048 h 778999"/>
              <a:gd name="connsiteX2" fmla="*/ 0 w 4519832"/>
              <a:gd name="connsiteY2" fmla="*/ 778999 h 778999"/>
              <a:gd name="connsiteX3" fmla="*/ 1367 w 4519832"/>
              <a:gd name="connsiteY3" fmla="*/ 95544 h 778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9832" h="778999">
                <a:moveTo>
                  <a:pt x="4519832" y="0"/>
                </a:moveTo>
                <a:cubicBezTo>
                  <a:pt x="4519376" y="253349"/>
                  <a:pt x="4518921" y="506699"/>
                  <a:pt x="4518465" y="760048"/>
                </a:cubicBezTo>
                <a:lnTo>
                  <a:pt x="0" y="778999"/>
                </a:lnTo>
                <a:cubicBezTo>
                  <a:pt x="456" y="551181"/>
                  <a:pt x="911" y="323362"/>
                  <a:pt x="1367" y="95544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AB8E2DA-2DB2-D448-A678-49EF4F9710FC}"/>
              </a:ext>
            </a:extLst>
          </p:cNvPr>
          <p:cNvCxnSpPr>
            <a:cxnSpLocks/>
          </p:cNvCxnSpPr>
          <p:nvPr/>
        </p:nvCxnSpPr>
        <p:spPr>
          <a:xfrm>
            <a:off x="2569252" y="2641322"/>
            <a:ext cx="76200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A22AF6F8-9136-8844-BCD4-51E168486B63}"/>
              </a:ext>
            </a:extLst>
          </p:cNvPr>
          <p:cNvSpPr/>
          <p:nvPr/>
        </p:nvSpPr>
        <p:spPr>
          <a:xfrm>
            <a:off x="3340298" y="2524408"/>
            <a:ext cx="239373" cy="224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AD4E4BF-B101-2B4F-A041-3E8E36341E1B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3579671" y="2636241"/>
            <a:ext cx="85471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DAF3475-EBFF-0F40-9272-E9D989B87C50}"/>
              </a:ext>
            </a:extLst>
          </p:cNvPr>
          <p:cNvSpPr txBox="1"/>
          <p:nvPr/>
        </p:nvSpPr>
        <p:spPr>
          <a:xfrm>
            <a:off x="3267938" y="2497742"/>
            <a:ext cx="347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+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D5D7FA9-C787-1148-949B-B2B7157407D3}"/>
              </a:ext>
            </a:extLst>
          </p:cNvPr>
          <p:cNvSpPr txBox="1"/>
          <p:nvPr/>
        </p:nvSpPr>
        <p:spPr>
          <a:xfrm>
            <a:off x="3349240" y="2562365"/>
            <a:ext cx="347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-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06A9C6B-8DAA-AD4A-A720-EBD5E6FD12F8}"/>
              </a:ext>
            </a:extLst>
          </p:cNvPr>
          <p:cNvCxnSpPr>
            <a:cxnSpLocks/>
          </p:cNvCxnSpPr>
          <p:nvPr/>
        </p:nvCxnSpPr>
        <p:spPr>
          <a:xfrm>
            <a:off x="6903455" y="1900479"/>
            <a:ext cx="0" cy="49013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903920D1-F911-B94B-8BE2-D06F47EBFC12}"/>
              </a:ext>
            </a:extLst>
          </p:cNvPr>
          <p:cNvSpPr txBox="1"/>
          <p:nvPr/>
        </p:nvSpPr>
        <p:spPr>
          <a:xfrm>
            <a:off x="6605066" y="194529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d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A3A92CC-D254-144C-A1B9-502E37A7C6DF}"/>
              </a:ext>
            </a:extLst>
          </p:cNvPr>
          <p:cNvSpPr txBox="1"/>
          <p:nvPr/>
        </p:nvSpPr>
        <p:spPr>
          <a:xfrm>
            <a:off x="2785970" y="2251798"/>
            <a:ext cx="263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</a:t>
            </a: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BDCE39B6-826E-744F-A589-BB697E0A73AC}"/>
              </a:ext>
            </a:extLst>
          </p:cNvPr>
          <p:cNvSpPr/>
          <p:nvPr/>
        </p:nvSpPr>
        <p:spPr>
          <a:xfrm>
            <a:off x="7889025" y="1887838"/>
            <a:ext cx="550258" cy="356050"/>
          </a:xfrm>
          <a:custGeom>
            <a:avLst/>
            <a:gdLst>
              <a:gd name="connsiteX0" fmla="*/ 0 w 550258"/>
              <a:gd name="connsiteY0" fmla="*/ 0 h 356050"/>
              <a:gd name="connsiteX1" fmla="*/ 194209 w 550258"/>
              <a:gd name="connsiteY1" fmla="*/ 226577 h 356050"/>
              <a:gd name="connsiteX2" fmla="*/ 550258 w 550258"/>
              <a:gd name="connsiteY2" fmla="*/ 356050 h 35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0258" h="356050">
                <a:moveTo>
                  <a:pt x="0" y="0"/>
                </a:moveTo>
                <a:cubicBezTo>
                  <a:pt x="51249" y="83617"/>
                  <a:pt x="102499" y="167235"/>
                  <a:pt x="194209" y="226577"/>
                </a:cubicBezTo>
                <a:cubicBezTo>
                  <a:pt x="285919" y="285919"/>
                  <a:pt x="494963" y="356050"/>
                  <a:pt x="550258" y="356050"/>
                </a:cubicBezTo>
              </a:path>
            </a:pathLst>
          </a:custGeom>
          <a:noFill/>
          <a:ln>
            <a:solidFill>
              <a:srgbClr val="37FD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A22DF876-CCD7-5D4C-B1CB-08DDB440B609}"/>
              </a:ext>
            </a:extLst>
          </p:cNvPr>
          <p:cNvSpPr/>
          <p:nvPr/>
        </p:nvSpPr>
        <p:spPr>
          <a:xfrm flipV="1">
            <a:off x="7882017" y="2315715"/>
            <a:ext cx="550258" cy="192864"/>
          </a:xfrm>
          <a:custGeom>
            <a:avLst/>
            <a:gdLst>
              <a:gd name="connsiteX0" fmla="*/ 0 w 550258"/>
              <a:gd name="connsiteY0" fmla="*/ 0 h 356050"/>
              <a:gd name="connsiteX1" fmla="*/ 194209 w 550258"/>
              <a:gd name="connsiteY1" fmla="*/ 226577 h 356050"/>
              <a:gd name="connsiteX2" fmla="*/ 550258 w 550258"/>
              <a:gd name="connsiteY2" fmla="*/ 356050 h 35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0258" h="356050">
                <a:moveTo>
                  <a:pt x="0" y="0"/>
                </a:moveTo>
                <a:cubicBezTo>
                  <a:pt x="51249" y="83617"/>
                  <a:pt x="102499" y="167235"/>
                  <a:pt x="194209" y="226577"/>
                </a:cubicBezTo>
                <a:cubicBezTo>
                  <a:pt x="285919" y="285919"/>
                  <a:pt x="494963" y="356050"/>
                  <a:pt x="550258" y="356050"/>
                </a:cubicBezTo>
              </a:path>
            </a:pathLst>
          </a:custGeom>
          <a:noFill/>
          <a:ln>
            <a:solidFill>
              <a:srgbClr val="37FD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2F5F960-FD31-7142-B21C-C8509B71D3CF}"/>
              </a:ext>
            </a:extLst>
          </p:cNvPr>
          <p:cNvCxnSpPr>
            <a:cxnSpLocks/>
          </p:cNvCxnSpPr>
          <p:nvPr/>
        </p:nvCxnSpPr>
        <p:spPr>
          <a:xfrm>
            <a:off x="5484957" y="2062462"/>
            <a:ext cx="611043" cy="0"/>
          </a:xfrm>
          <a:prstGeom prst="line">
            <a:avLst/>
          </a:prstGeom>
          <a:ln w="12700">
            <a:solidFill>
              <a:srgbClr val="37FD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18E9FB3-0AAB-1747-AF8A-69C6C0DF443A}"/>
              </a:ext>
            </a:extLst>
          </p:cNvPr>
          <p:cNvCxnSpPr>
            <a:cxnSpLocks/>
          </p:cNvCxnSpPr>
          <p:nvPr/>
        </p:nvCxnSpPr>
        <p:spPr>
          <a:xfrm>
            <a:off x="5495238" y="2412759"/>
            <a:ext cx="611043" cy="0"/>
          </a:xfrm>
          <a:prstGeom prst="line">
            <a:avLst/>
          </a:prstGeom>
          <a:ln w="12700">
            <a:solidFill>
              <a:srgbClr val="37FD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D9095A4-76A1-0E43-8585-0AB38E09A341}"/>
              </a:ext>
            </a:extLst>
          </p:cNvPr>
          <p:cNvGrpSpPr/>
          <p:nvPr/>
        </p:nvGrpSpPr>
        <p:grpSpPr>
          <a:xfrm>
            <a:off x="5197988" y="1615773"/>
            <a:ext cx="983631" cy="835524"/>
            <a:chOff x="5197988" y="1615773"/>
            <a:chExt cx="983631" cy="835524"/>
          </a:xfrm>
        </p:grpSpPr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18B8BC52-B301-0945-8B28-527611691E87}"/>
                </a:ext>
              </a:extLst>
            </p:cNvPr>
            <p:cNvCxnSpPr>
              <a:cxnSpLocks/>
            </p:cNvCxnSpPr>
            <p:nvPr/>
          </p:nvCxnSpPr>
          <p:spPr>
            <a:xfrm>
              <a:off x="5381746" y="2261485"/>
              <a:ext cx="799873" cy="2918"/>
            </a:xfrm>
            <a:prstGeom prst="straightConnector1">
              <a:avLst/>
            </a:prstGeom>
            <a:ln>
              <a:headEnd type="none" w="sm" len="med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B3F21B1E-D746-424C-AF83-E934EB6AEC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95238" y="1757995"/>
              <a:ext cx="0" cy="693302"/>
            </a:xfrm>
            <a:prstGeom prst="straightConnector1">
              <a:avLst/>
            </a:prstGeom>
            <a:ln>
              <a:headEnd w="sm" len="sm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20322098-F97C-8D4E-B718-E70137C30F88}"/>
                </a:ext>
              </a:extLst>
            </p:cNvPr>
            <p:cNvSpPr/>
            <p:nvPr/>
          </p:nvSpPr>
          <p:spPr>
            <a:xfrm flipV="1">
              <a:off x="5496007" y="2008841"/>
              <a:ext cx="556747" cy="338176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87899B9-B602-8D44-A680-1D385B09F7F6}"/>
                </a:ext>
              </a:extLst>
            </p:cNvPr>
            <p:cNvSpPr txBox="1"/>
            <p:nvPr/>
          </p:nvSpPr>
          <p:spPr>
            <a:xfrm>
              <a:off x="5197988" y="1615773"/>
              <a:ext cx="4832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z</a:t>
              </a:r>
              <a:r>
                <a:rPr lang="en-US" sz="1400" i="1" baseline="-25000" dirty="0"/>
                <a:t>2</a:t>
              </a:r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0A463969-B95E-7646-AA51-88276555B614}"/>
                </a:ext>
              </a:extLst>
            </p:cNvPr>
            <p:cNvSpPr/>
            <p:nvPr/>
          </p:nvSpPr>
          <p:spPr>
            <a:xfrm flipV="1">
              <a:off x="5496007" y="2065771"/>
              <a:ext cx="556747" cy="240073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442A1BB6-9362-E247-974A-042900FB6748}"/>
                </a:ext>
              </a:extLst>
            </p:cNvPr>
            <p:cNvSpPr/>
            <p:nvPr/>
          </p:nvSpPr>
          <p:spPr>
            <a:xfrm flipV="1">
              <a:off x="5498318" y="1961336"/>
              <a:ext cx="556747" cy="369333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584"/>
                <a:gd name="connsiteX1" fmla="*/ 25758 w 445175"/>
                <a:gd name="connsiteY1" fmla="*/ 38728 h 330584"/>
                <a:gd name="connsiteX2" fmla="*/ 56606 w 445175"/>
                <a:gd name="connsiteY2" fmla="*/ 4816 h 330584"/>
                <a:gd name="connsiteX3" fmla="*/ 80493 w 445175"/>
                <a:gd name="connsiteY3" fmla="*/ 125660 h 330584"/>
                <a:gd name="connsiteX4" fmla="*/ 104857 w 445175"/>
                <a:gd name="connsiteY4" fmla="*/ 321492 h 330584"/>
                <a:gd name="connsiteX5" fmla="*/ 144888 w 445175"/>
                <a:gd name="connsiteY5" fmla="*/ 196494 h 330584"/>
                <a:gd name="connsiteX6" fmla="*/ 155874 w 445175"/>
                <a:gd name="connsiteY6" fmla="*/ 84441 h 330584"/>
                <a:gd name="connsiteX7" fmla="*/ 199079 w 445175"/>
                <a:gd name="connsiteY7" fmla="*/ 289035 h 330584"/>
                <a:gd name="connsiteX8" fmla="*/ 222818 w 445175"/>
                <a:gd name="connsiteY8" fmla="*/ 323413 h 330584"/>
                <a:gd name="connsiteX9" fmla="*/ 253017 w 445175"/>
                <a:gd name="connsiteY9" fmla="*/ 192859 h 330584"/>
                <a:gd name="connsiteX10" fmla="*/ 287624 w 445175"/>
                <a:gd name="connsiteY10" fmla="*/ 311522 h 330584"/>
                <a:gd name="connsiteX11" fmla="*/ 325908 w 445175"/>
                <a:gd name="connsiteY11" fmla="*/ 220383 h 330584"/>
                <a:gd name="connsiteX12" fmla="*/ 363888 w 445175"/>
                <a:gd name="connsiteY12" fmla="*/ 290333 h 330584"/>
                <a:gd name="connsiteX13" fmla="*/ 400836 w 445175"/>
                <a:gd name="connsiteY13" fmla="*/ 254450 h 330584"/>
                <a:gd name="connsiteX14" fmla="*/ 445175 w 445175"/>
                <a:gd name="connsiteY14" fmla="*/ 281142 h 330584"/>
                <a:gd name="connsiteX0" fmla="*/ 0 w 445175"/>
                <a:gd name="connsiteY0" fmla="*/ 173956 h 330584"/>
                <a:gd name="connsiteX1" fmla="*/ 25758 w 445175"/>
                <a:gd name="connsiteY1" fmla="*/ 38728 h 330584"/>
                <a:gd name="connsiteX2" fmla="*/ 56606 w 445175"/>
                <a:gd name="connsiteY2" fmla="*/ 4816 h 330584"/>
                <a:gd name="connsiteX3" fmla="*/ 80493 w 445175"/>
                <a:gd name="connsiteY3" fmla="*/ 125660 h 330584"/>
                <a:gd name="connsiteX4" fmla="*/ 104857 w 445175"/>
                <a:gd name="connsiteY4" fmla="*/ 321492 h 330584"/>
                <a:gd name="connsiteX5" fmla="*/ 133811 w 445175"/>
                <a:gd name="connsiteY5" fmla="*/ 191982 h 330584"/>
                <a:gd name="connsiteX6" fmla="*/ 155874 w 445175"/>
                <a:gd name="connsiteY6" fmla="*/ 84441 h 330584"/>
                <a:gd name="connsiteX7" fmla="*/ 199079 w 445175"/>
                <a:gd name="connsiteY7" fmla="*/ 289035 h 330584"/>
                <a:gd name="connsiteX8" fmla="*/ 222818 w 445175"/>
                <a:gd name="connsiteY8" fmla="*/ 323413 h 330584"/>
                <a:gd name="connsiteX9" fmla="*/ 253017 w 445175"/>
                <a:gd name="connsiteY9" fmla="*/ 192859 h 330584"/>
                <a:gd name="connsiteX10" fmla="*/ 287624 w 445175"/>
                <a:gd name="connsiteY10" fmla="*/ 311522 h 330584"/>
                <a:gd name="connsiteX11" fmla="*/ 325908 w 445175"/>
                <a:gd name="connsiteY11" fmla="*/ 220383 h 330584"/>
                <a:gd name="connsiteX12" fmla="*/ 363888 w 445175"/>
                <a:gd name="connsiteY12" fmla="*/ 290333 h 330584"/>
                <a:gd name="connsiteX13" fmla="*/ 400836 w 445175"/>
                <a:gd name="connsiteY13" fmla="*/ 254450 h 330584"/>
                <a:gd name="connsiteX14" fmla="*/ 445175 w 445175"/>
                <a:gd name="connsiteY14" fmla="*/ 281142 h 330584"/>
                <a:gd name="connsiteX0" fmla="*/ 0 w 445175"/>
                <a:gd name="connsiteY0" fmla="*/ 173956 h 330584"/>
                <a:gd name="connsiteX1" fmla="*/ 25758 w 445175"/>
                <a:gd name="connsiteY1" fmla="*/ 38728 h 330584"/>
                <a:gd name="connsiteX2" fmla="*/ 56606 w 445175"/>
                <a:gd name="connsiteY2" fmla="*/ 4816 h 330584"/>
                <a:gd name="connsiteX3" fmla="*/ 80493 w 445175"/>
                <a:gd name="connsiteY3" fmla="*/ 125660 h 330584"/>
                <a:gd name="connsiteX4" fmla="*/ 86394 w 445175"/>
                <a:gd name="connsiteY4" fmla="*/ 235787 h 330584"/>
                <a:gd name="connsiteX5" fmla="*/ 133811 w 445175"/>
                <a:gd name="connsiteY5" fmla="*/ 191982 h 330584"/>
                <a:gd name="connsiteX6" fmla="*/ 155874 w 445175"/>
                <a:gd name="connsiteY6" fmla="*/ 84441 h 330584"/>
                <a:gd name="connsiteX7" fmla="*/ 199079 w 445175"/>
                <a:gd name="connsiteY7" fmla="*/ 289035 h 330584"/>
                <a:gd name="connsiteX8" fmla="*/ 222818 w 445175"/>
                <a:gd name="connsiteY8" fmla="*/ 323413 h 330584"/>
                <a:gd name="connsiteX9" fmla="*/ 253017 w 445175"/>
                <a:gd name="connsiteY9" fmla="*/ 192859 h 330584"/>
                <a:gd name="connsiteX10" fmla="*/ 287624 w 445175"/>
                <a:gd name="connsiteY10" fmla="*/ 311522 h 330584"/>
                <a:gd name="connsiteX11" fmla="*/ 325908 w 445175"/>
                <a:gd name="connsiteY11" fmla="*/ 220383 h 330584"/>
                <a:gd name="connsiteX12" fmla="*/ 363888 w 445175"/>
                <a:gd name="connsiteY12" fmla="*/ 290333 h 330584"/>
                <a:gd name="connsiteX13" fmla="*/ 400836 w 445175"/>
                <a:gd name="connsiteY13" fmla="*/ 254450 h 330584"/>
                <a:gd name="connsiteX14" fmla="*/ 445175 w 445175"/>
                <a:gd name="connsiteY14" fmla="*/ 281142 h 330584"/>
                <a:gd name="connsiteX0" fmla="*/ 0 w 445175"/>
                <a:gd name="connsiteY0" fmla="*/ 174263 h 330891"/>
                <a:gd name="connsiteX1" fmla="*/ 25758 w 445175"/>
                <a:gd name="connsiteY1" fmla="*/ 39035 h 330891"/>
                <a:gd name="connsiteX2" fmla="*/ 56606 w 445175"/>
                <a:gd name="connsiteY2" fmla="*/ 5123 h 330891"/>
                <a:gd name="connsiteX3" fmla="*/ 65722 w 445175"/>
                <a:gd name="connsiteY3" fmla="*/ 130478 h 330891"/>
                <a:gd name="connsiteX4" fmla="*/ 86394 w 445175"/>
                <a:gd name="connsiteY4" fmla="*/ 236094 h 330891"/>
                <a:gd name="connsiteX5" fmla="*/ 133811 w 445175"/>
                <a:gd name="connsiteY5" fmla="*/ 192289 h 330891"/>
                <a:gd name="connsiteX6" fmla="*/ 155874 w 445175"/>
                <a:gd name="connsiteY6" fmla="*/ 84748 h 330891"/>
                <a:gd name="connsiteX7" fmla="*/ 199079 w 445175"/>
                <a:gd name="connsiteY7" fmla="*/ 289342 h 330891"/>
                <a:gd name="connsiteX8" fmla="*/ 222818 w 445175"/>
                <a:gd name="connsiteY8" fmla="*/ 323720 h 330891"/>
                <a:gd name="connsiteX9" fmla="*/ 253017 w 445175"/>
                <a:gd name="connsiteY9" fmla="*/ 193166 h 330891"/>
                <a:gd name="connsiteX10" fmla="*/ 287624 w 445175"/>
                <a:gd name="connsiteY10" fmla="*/ 311829 h 330891"/>
                <a:gd name="connsiteX11" fmla="*/ 325908 w 445175"/>
                <a:gd name="connsiteY11" fmla="*/ 220690 h 330891"/>
                <a:gd name="connsiteX12" fmla="*/ 363888 w 445175"/>
                <a:gd name="connsiteY12" fmla="*/ 290640 h 330891"/>
                <a:gd name="connsiteX13" fmla="*/ 400836 w 445175"/>
                <a:gd name="connsiteY13" fmla="*/ 254757 h 330891"/>
                <a:gd name="connsiteX14" fmla="*/ 445175 w 445175"/>
                <a:gd name="connsiteY14" fmla="*/ 281449 h 330891"/>
                <a:gd name="connsiteX0" fmla="*/ 0 w 445175"/>
                <a:gd name="connsiteY0" fmla="*/ 174263 h 330891"/>
                <a:gd name="connsiteX1" fmla="*/ 25758 w 445175"/>
                <a:gd name="connsiteY1" fmla="*/ 39035 h 330891"/>
                <a:gd name="connsiteX2" fmla="*/ 56606 w 445175"/>
                <a:gd name="connsiteY2" fmla="*/ 5123 h 330891"/>
                <a:gd name="connsiteX3" fmla="*/ 65722 w 445175"/>
                <a:gd name="connsiteY3" fmla="*/ 130478 h 330891"/>
                <a:gd name="connsiteX4" fmla="*/ 86394 w 445175"/>
                <a:gd name="connsiteY4" fmla="*/ 236094 h 330891"/>
                <a:gd name="connsiteX5" fmla="*/ 126425 w 445175"/>
                <a:gd name="connsiteY5" fmla="*/ 169735 h 330891"/>
                <a:gd name="connsiteX6" fmla="*/ 155874 w 445175"/>
                <a:gd name="connsiteY6" fmla="*/ 84748 h 330891"/>
                <a:gd name="connsiteX7" fmla="*/ 199079 w 445175"/>
                <a:gd name="connsiteY7" fmla="*/ 289342 h 330891"/>
                <a:gd name="connsiteX8" fmla="*/ 222818 w 445175"/>
                <a:gd name="connsiteY8" fmla="*/ 323720 h 330891"/>
                <a:gd name="connsiteX9" fmla="*/ 253017 w 445175"/>
                <a:gd name="connsiteY9" fmla="*/ 193166 h 330891"/>
                <a:gd name="connsiteX10" fmla="*/ 287624 w 445175"/>
                <a:gd name="connsiteY10" fmla="*/ 311829 h 330891"/>
                <a:gd name="connsiteX11" fmla="*/ 325908 w 445175"/>
                <a:gd name="connsiteY11" fmla="*/ 220690 h 330891"/>
                <a:gd name="connsiteX12" fmla="*/ 363888 w 445175"/>
                <a:gd name="connsiteY12" fmla="*/ 290640 h 330891"/>
                <a:gd name="connsiteX13" fmla="*/ 400836 w 445175"/>
                <a:gd name="connsiteY13" fmla="*/ 254757 h 330891"/>
                <a:gd name="connsiteX14" fmla="*/ 445175 w 445175"/>
                <a:gd name="connsiteY14" fmla="*/ 281449 h 330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891">
                  <a:moveTo>
                    <a:pt x="0" y="174263"/>
                  </a:moveTo>
                  <a:cubicBezTo>
                    <a:pt x="9391" y="125967"/>
                    <a:pt x="16324" y="67225"/>
                    <a:pt x="25758" y="39035"/>
                  </a:cubicBezTo>
                  <a:cubicBezTo>
                    <a:pt x="35192" y="10845"/>
                    <a:pt x="49945" y="-10117"/>
                    <a:pt x="56606" y="5123"/>
                  </a:cubicBezTo>
                  <a:cubicBezTo>
                    <a:pt x="63267" y="20363"/>
                    <a:pt x="60757" y="91983"/>
                    <a:pt x="65722" y="130478"/>
                  </a:cubicBezTo>
                  <a:cubicBezTo>
                    <a:pt x="70687" y="168973"/>
                    <a:pt x="76277" y="229551"/>
                    <a:pt x="86394" y="236094"/>
                  </a:cubicBezTo>
                  <a:cubicBezTo>
                    <a:pt x="96511" y="242637"/>
                    <a:pt x="114845" y="194959"/>
                    <a:pt x="126425" y="169735"/>
                  </a:cubicBezTo>
                  <a:cubicBezTo>
                    <a:pt x="138005" y="144511"/>
                    <a:pt x="143765" y="64814"/>
                    <a:pt x="155874" y="84748"/>
                  </a:cubicBezTo>
                  <a:cubicBezTo>
                    <a:pt x="167983" y="104682"/>
                    <a:pt x="187922" y="249513"/>
                    <a:pt x="199079" y="289342"/>
                  </a:cubicBezTo>
                  <a:cubicBezTo>
                    <a:pt x="210236" y="329171"/>
                    <a:pt x="213828" y="339749"/>
                    <a:pt x="222818" y="323720"/>
                  </a:cubicBezTo>
                  <a:cubicBezTo>
                    <a:pt x="231808" y="307691"/>
                    <a:pt x="242216" y="195148"/>
                    <a:pt x="253017" y="193166"/>
                  </a:cubicBezTo>
                  <a:cubicBezTo>
                    <a:pt x="263818" y="191184"/>
                    <a:pt x="275475" y="307242"/>
                    <a:pt x="287624" y="311829"/>
                  </a:cubicBezTo>
                  <a:cubicBezTo>
                    <a:pt x="299773" y="316416"/>
                    <a:pt x="313197" y="224221"/>
                    <a:pt x="325908" y="220690"/>
                  </a:cubicBezTo>
                  <a:cubicBezTo>
                    <a:pt x="338619" y="217159"/>
                    <a:pt x="351400" y="284962"/>
                    <a:pt x="363888" y="290640"/>
                  </a:cubicBezTo>
                  <a:cubicBezTo>
                    <a:pt x="376376" y="296318"/>
                    <a:pt x="377225" y="257440"/>
                    <a:pt x="400836" y="254757"/>
                  </a:cubicBezTo>
                  <a:cubicBezTo>
                    <a:pt x="421499" y="263135"/>
                    <a:pt x="432296" y="281986"/>
                    <a:pt x="445175" y="281449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BB5ACB1-A3F2-274B-81EF-6010E4F372F6}"/>
              </a:ext>
            </a:extLst>
          </p:cNvPr>
          <p:cNvGrpSpPr/>
          <p:nvPr/>
        </p:nvGrpSpPr>
        <p:grpSpPr>
          <a:xfrm>
            <a:off x="7561222" y="1616677"/>
            <a:ext cx="999591" cy="907731"/>
            <a:chOff x="7561222" y="1616677"/>
            <a:chExt cx="999591" cy="907731"/>
          </a:xfrm>
        </p:grpSpPr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01C2A8A1-7255-504B-B3F0-8DB897293B0E}"/>
                </a:ext>
              </a:extLst>
            </p:cNvPr>
            <p:cNvCxnSpPr>
              <a:cxnSpLocks/>
            </p:cNvCxnSpPr>
            <p:nvPr/>
          </p:nvCxnSpPr>
          <p:spPr>
            <a:xfrm>
              <a:off x="7760940" y="2266086"/>
              <a:ext cx="799873" cy="2918"/>
            </a:xfrm>
            <a:prstGeom prst="straightConnector1">
              <a:avLst/>
            </a:prstGeom>
            <a:ln>
              <a:headEnd type="none" w="sm" len="med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70269C1D-8F9D-1D4A-BEAF-21BB13D057F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874432" y="1762596"/>
              <a:ext cx="7585" cy="761812"/>
            </a:xfrm>
            <a:prstGeom prst="straightConnector1">
              <a:avLst/>
            </a:prstGeom>
            <a:ln>
              <a:headEnd w="sm" len="sm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1256C6CB-4A86-954C-B466-D05056DDC823}"/>
                </a:ext>
              </a:extLst>
            </p:cNvPr>
            <p:cNvSpPr/>
            <p:nvPr/>
          </p:nvSpPr>
          <p:spPr>
            <a:xfrm>
              <a:off x="7875528" y="1914767"/>
              <a:ext cx="556747" cy="403427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60158B1-F7A8-184C-B98A-2F2972607DC5}"/>
                </a:ext>
              </a:extLst>
            </p:cNvPr>
            <p:cNvSpPr txBox="1"/>
            <p:nvPr/>
          </p:nvSpPr>
          <p:spPr>
            <a:xfrm>
              <a:off x="7561222" y="1616677"/>
              <a:ext cx="4832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z</a:t>
              </a:r>
              <a:r>
                <a:rPr lang="en-US" sz="1400" i="1" baseline="-25000" dirty="0"/>
                <a:t>1</a:t>
              </a:r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FA398D73-E830-E841-A2CA-B916793FAF1F}"/>
                </a:ext>
              </a:extLst>
            </p:cNvPr>
            <p:cNvSpPr/>
            <p:nvPr/>
          </p:nvSpPr>
          <p:spPr>
            <a:xfrm>
              <a:off x="7882536" y="1989794"/>
              <a:ext cx="556747" cy="294138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33068A57-5F91-F04B-A1F4-6EA64BA636E4}"/>
                </a:ext>
              </a:extLst>
            </p:cNvPr>
            <p:cNvSpPr/>
            <p:nvPr/>
          </p:nvSpPr>
          <p:spPr>
            <a:xfrm>
              <a:off x="7885818" y="1941915"/>
              <a:ext cx="483195" cy="393368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27868 w 445175"/>
                <a:gd name="connsiteY5" fmla="*/ 192713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27868 w 445175"/>
                <a:gd name="connsiteY5" fmla="*/ 192713 h 330311"/>
                <a:gd name="connsiteX6" fmla="*/ 145116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24265"/>
                <a:gd name="connsiteX1" fmla="*/ 25758 w 445175"/>
                <a:gd name="connsiteY1" fmla="*/ 38728 h 324265"/>
                <a:gd name="connsiteX2" fmla="*/ 56606 w 445175"/>
                <a:gd name="connsiteY2" fmla="*/ 4816 h 324265"/>
                <a:gd name="connsiteX3" fmla="*/ 80493 w 445175"/>
                <a:gd name="connsiteY3" fmla="*/ 125660 h 324265"/>
                <a:gd name="connsiteX4" fmla="*/ 104857 w 445175"/>
                <a:gd name="connsiteY4" fmla="*/ 321492 h 324265"/>
                <a:gd name="connsiteX5" fmla="*/ 127868 w 445175"/>
                <a:gd name="connsiteY5" fmla="*/ 192713 h 324265"/>
                <a:gd name="connsiteX6" fmla="*/ 145116 w 445175"/>
                <a:gd name="connsiteY6" fmla="*/ 93463 h 324265"/>
                <a:gd name="connsiteX7" fmla="*/ 199079 w 445175"/>
                <a:gd name="connsiteY7" fmla="*/ 289035 h 324265"/>
                <a:gd name="connsiteX8" fmla="*/ 201544 w 445175"/>
                <a:gd name="connsiteY8" fmla="*/ 315851 h 324265"/>
                <a:gd name="connsiteX9" fmla="*/ 253017 w 445175"/>
                <a:gd name="connsiteY9" fmla="*/ 192859 h 324265"/>
                <a:gd name="connsiteX10" fmla="*/ 287624 w 445175"/>
                <a:gd name="connsiteY10" fmla="*/ 311522 h 324265"/>
                <a:gd name="connsiteX11" fmla="*/ 325908 w 445175"/>
                <a:gd name="connsiteY11" fmla="*/ 220383 h 324265"/>
                <a:gd name="connsiteX12" fmla="*/ 363888 w 445175"/>
                <a:gd name="connsiteY12" fmla="*/ 290333 h 324265"/>
                <a:gd name="connsiteX13" fmla="*/ 400836 w 445175"/>
                <a:gd name="connsiteY13" fmla="*/ 254450 h 324265"/>
                <a:gd name="connsiteX14" fmla="*/ 445175 w 445175"/>
                <a:gd name="connsiteY14" fmla="*/ 281142 h 324265"/>
                <a:gd name="connsiteX0" fmla="*/ 0 w 445175"/>
                <a:gd name="connsiteY0" fmla="*/ 173956 h 323044"/>
                <a:gd name="connsiteX1" fmla="*/ 25758 w 445175"/>
                <a:gd name="connsiteY1" fmla="*/ 38728 h 323044"/>
                <a:gd name="connsiteX2" fmla="*/ 56606 w 445175"/>
                <a:gd name="connsiteY2" fmla="*/ 4816 h 323044"/>
                <a:gd name="connsiteX3" fmla="*/ 80493 w 445175"/>
                <a:gd name="connsiteY3" fmla="*/ 125660 h 323044"/>
                <a:gd name="connsiteX4" fmla="*/ 104857 w 445175"/>
                <a:gd name="connsiteY4" fmla="*/ 321492 h 323044"/>
                <a:gd name="connsiteX5" fmla="*/ 127868 w 445175"/>
                <a:gd name="connsiteY5" fmla="*/ 192713 h 323044"/>
                <a:gd name="connsiteX6" fmla="*/ 145116 w 445175"/>
                <a:gd name="connsiteY6" fmla="*/ 93463 h 323044"/>
                <a:gd name="connsiteX7" fmla="*/ 173550 w 445175"/>
                <a:gd name="connsiteY7" fmla="*/ 285254 h 323044"/>
                <a:gd name="connsiteX8" fmla="*/ 201544 w 445175"/>
                <a:gd name="connsiteY8" fmla="*/ 315851 h 323044"/>
                <a:gd name="connsiteX9" fmla="*/ 253017 w 445175"/>
                <a:gd name="connsiteY9" fmla="*/ 192859 h 323044"/>
                <a:gd name="connsiteX10" fmla="*/ 287624 w 445175"/>
                <a:gd name="connsiteY10" fmla="*/ 311522 h 323044"/>
                <a:gd name="connsiteX11" fmla="*/ 325908 w 445175"/>
                <a:gd name="connsiteY11" fmla="*/ 220383 h 323044"/>
                <a:gd name="connsiteX12" fmla="*/ 363888 w 445175"/>
                <a:gd name="connsiteY12" fmla="*/ 290333 h 323044"/>
                <a:gd name="connsiteX13" fmla="*/ 400836 w 445175"/>
                <a:gd name="connsiteY13" fmla="*/ 254450 h 323044"/>
                <a:gd name="connsiteX14" fmla="*/ 445175 w 445175"/>
                <a:gd name="connsiteY14" fmla="*/ 281142 h 323044"/>
                <a:gd name="connsiteX0" fmla="*/ 0 w 445175"/>
                <a:gd name="connsiteY0" fmla="*/ 170640 h 319728"/>
                <a:gd name="connsiteX1" fmla="*/ 25758 w 445175"/>
                <a:gd name="connsiteY1" fmla="*/ 35412 h 319728"/>
                <a:gd name="connsiteX2" fmla="*/ 82134 w 445175"/>
                <a:gd name="connsiteY2" fmla="*/ 5281 h 319728"/>
                <a:gd name="connsiteX3" fmla="*/ 80493 w 445175"/>
                <a:gd name="connsiteY3" fmla="*/ 122344 h 319728"/>
                <a:gd name="connsiteX4" fmla="*/ 104857 w 445175"/>
                <a:gd name="connsiteY4" fmla="*/ 318176 h 319728"/>
                <a:gd name="connsiteX5" fmla="*/ 127868 w 445175"/>
                <a:gd name="connsiteY5" fmla="*/ 189397 h 319728"/>
                <a:gd name="connsiteX6" fmla="*/ 145116 w 445175"/>
                <a:gd name="connsiteY6" fmla="*/ 90147 h 319728"/>
                <a:gd name="connsiteX7" fmla="*/ 173550 w 445175"/>
                <a:gd name="connsiteY7" fmla="*/ 281938 h 319728"/>
                <a:gd name="connsiteX8" fmla="*/ 201544 w 445175"/>
                <a:gd name="connsiteY8" fmla="*/ 312535 h 319728"/>
                <a:gd name="connsiteX9" fmla="*/ 253017 w 445175"/>
                <a:gd name="connsiteY9" fmla="*/ 189543 h 319728"/>
                <a:gd name="connsiteX10" fmla="*/ 287624 w 445175"/>
                <a:gd name="connsiteY10" fmla="*/ 308206 h 319728"/>
                <a:gd name="connsiteX11" fmla="*/ 325908 w 445175"/>
                <a:gd name="connsiteY11" fmla="*/ 217067 h 319728"/>
                <a:gd name="connsiteX12" fmla="*/ 363888 w 445175"/>
                <a:gd name="connsiteY12" fmla="*/ 287017 h 319728"/>
                <a:gd name="connsiteX13" fmla="*/ 400836 w 445175"/>
                <a:gd name="connsiteY13" fmla="*/ 251134 h 319728"/>
                <a:gd name="connsiteX14" fmla="*/ 445175 w 445175"/>
                <a:gd name="connsiteY14" fmla="*/ 277826 h 319728"/>
                <a:gd name="connsiteX0" fmla="*/ 0 w 445175"/>
                <a:gd name="connsiteY0" fmla="*/ 170374 h 319462"/>
                <a:gd name="connsiteX1" fmla="*/ 25758 w 445175"/>
                <a:gd name="connsiteY1" fmla="*/ 35146 h 319462"/>
                <a:gd name="connsiteX2" fmla="*/ 82134 w 445175"/>
                <a:gd name="connsiteY2" fmla="*/ 5015 h 319462"/>
                <a:gd name="connsiteX3" fmla="*/ 106021 w 445175"/>
                <a:gd name="connsiteY3" fmla="*/ 118297 h 319462"/>
                <a:gd name="connsiteX4" fmla="*/ 104857 w 445175"/>
                <a:gd name="connsiteY4" fmla="*/ 317910 h 319462"/>
                <a:gd name="connsiteX5" fmla="*/ 127868 w 445175"/>
                <a:gd name="connsiteY5" fmla="*/ 189131 h 319462"/>
                <a:gd name="connsiteX6" fmla="*/ 145116 w 445175"/>
                <a:gd name="connsiteY6" fmla="*/ 89881 h 319462"/>
                <a:gd name="connsiteX7" fmla="*/ 173550 w 445175"/>
                <a:gd name="connsiteY7" fmla="*/ 281672 h 319462"/>
                <a:gd name="connsiteX8" fmla="*/ 201544 w 445175"/>
                <a:gd name="connsiteY8" fmla="*/ 312269 h 319462"/>
                <a:gd name="connsiteX9" fmla="*/ 253017 w 445175"/>
                <a:gd name="connsiteY9" fmla="*/ 189277 h 319462"/>
                <a:gd name="connsiteX10" fmla="*/ 287624 w 445175"/>
                <a:gd name="connsiteY10" fmla="*/ 307940 h 319462"/>
                <a:gd name="connsiteX11" fmla="*/ 325908 w 445175"/>
                <a:gd name="connsiteY11" fmla="*/ 216801 h 319462"/>
                <a:gd name="connsiteX12" fmla="*/ 363888 w 445175"/>
                <a:gd name="connsiteY12" fmla="*/ 286751 h 319462"/>
                <a:gd name="connsiteX13" fmla="*/ 400836 w 445175"/>
                <a:gd name="connsiteY13" fmla="*/ 250868 h 319462"/>
                <a:gd name="connsiteX14" fmla="*/ 445175 w 445175"/>
                <a:gd name="connsiteY14" fmla="*/ 277560 h 319462"/>
                <a:gd name="connsiteX0" fmla="*/ 0 w 445175"/>
                <a:gd name="connsiteY0" fmla="*/ 170374 h 319462"/>
                <a:gd name="connsiteX1" fmla="*/ 25758 w 445175"/>
                <a:gd name="connsiteY1" fmla="*/ 35146 h 319462"/>
                <a:gd name="connsiteX2" fmla="*/ 82134 w 445175"/>
                <a:gd name="connsiteY2" fmla="*/ 5015 h 319462"/>
                <a:gd name="connsiteX3" fmla="*/ 106021 w 445175"/>
                <a:gd name="connsiteY3" fmla="*/ 118297 h 319462"/>
                <a:gd name="connsiteX4" fmla="*/ 104857 w 445175"/>
                <a:gd name="connsiteY4" fmla="*/ 317910 h 319462"/>
                <a:gd name="connsiteX5" fmla="*/ 127868 w 445175"/>
                <a:gd name="connsiteY5" fmla="*/ 189131 h 319462"/>
                <a:gd name="connsiteX6" fmla="*/ 145116 w 445175"/>
                <a:gd name="connsiteY6" fmla="*/ 89881 h 319462"/>
                <a:gd name="connsiteX7" fmla="*/ 173550 w 445175"/>
                <a:gd name="connsiteY7" fmla="*/ 281672 h 319462"/>
                <a:gd name="connsiteX8" fmla="*/ 218564 w 445175"/>
                <a:gd name="connsiteY8" fmla="*/ 312269 h 319462"/>
                <a:gd name="connsiteX9" fmla="*/ 253017 w 445175"/>
                <a:gd name="connsiteY9" fmla="*/ 189277 h 319462"/>
                <a:gd name="connsiteX10" fmla="*/ 287624 w 445175"/>
                <a:gd name="connsiteY10" fmla="*/ 307940 h 319462"/>
                <a:gd name="connsiteX11" fmla="*/ 325908 w 445175"/>
                <a:gd name="connsiteY11" fmla="*/ 216801 h 319462"/>
                <a:gd name="connsiteX12" fmla="*/ 363888 w 445175"/>
                <a:gd name="connsiteY12" fmla="*/ 286751 h 319462"/>
                <a:gd name="connsiteX13" fmla="*/ 400836 w 445175"/>
                <a:gd name="connsiteY13" fmla="*/ 250868 h 319462"/>
                <a:gd name="connsiteX14" fmla="*/ 445175 w 445175"/>
                <a:gd name="connsiteY14" fmla="*/ 277560 h 319462"/>
                <a:gd name="connsiteX0" fmla="*/ 0 w 445175"/>
                <a:gd name="connsiteY0" fmla="*/ 170374 h 322075"/>
                <a:gd name="connsiteX1" fmla="*/ 25758 w 445175"/>
                <a:gd name="connsiteY1" fmla="*/ 35146 h 322075"/>
                <a:gd name="connsiteX2" fmla="*/ 82134 w 445175"/>
                <a:gd name="connsiteY2" fmla="*/ 5015 h 322075"/>
                <a:gd name="connsiteX3" fmla="*/ 106021 w 445175"/>
                <a:gd name="connsiteY3" fmla="*/ 118297 h 322075"/>
                <a:gd name="connsiteX4" fmla="*/ 104857 w 445175"/>
                <a:gd name="connsiteY4" fmla="*/ 317910 h 322075"/>
                <a:gd name="connsiteX5" fmla="*/ 127868 w 445175"/>
                <a:gd name="connsiteY5" fmla="*/ 189131 h 322075"/>
                <a:gd name="connsiteX6" fmla="*/ 145116 w 445175"/>
                <a:gd name="connsiteY6" fmla="*/ 89881 h 322075"/>
                <a:gd name="connsiteX7" fmla="*/ 199079 w 445175"/>
                <a:gd name="connsiteY7" fmla="*/ 289235 h 322075"/>
                <a:gd name="connsiteX8" fmla="*/ 218564 w 445175"/>
                <a:gd name="connsiteY8" fmla="*/ 312269 h 322075"/>
                <a:gd name="connsiteX9" fmla="*/ 253017 w 445175"/>
                <a:gd name="connsiteY9" fmla="*/ 189277 h 322075"/>
                <a:gd name="connsiteX10" fmla="*/ 287624 w 445175"/>
                <a:gd name="connsiteY10" fmla="*/ 307940 h 322075"/>
                <a:gd name="connsiteX11" fmla="*/ 325908 w 445175"/>
                <a:gd name="connsiteY11" fmla="*/ 216801 h 322075"/>
                <a:gd name="connsiteX12" fmla="*/ 363888 w 445175"/>
                <a:gd name="connsiteY12" fmla="*/ 286751 h 322075"/>
                <a:gd name="connsiteX13" fmla="*/ 400836 w 445175"/>
                <a:gd name="connsiteY13" fmla="*/ 250868 h 322075"/>
                <a:gd name="connsiteX14" fmla="*/ 445175 w 445175"/>
                <a:gd name="connsiteY14" fmla="*/ 277560 h 322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22075">
                  <a:moveTo>
                    <a:pt x="0" y="170374"/>
                  </a:moveTo>
                  <a:cubicBezTo>
                    <a:pt x="9391" y="122078"/>
                    <a:pt x="12069" y="62706"/>
                    <a:pt x="25758" y="35146"/>
                  </a:cubicBezTo>
                  <a:cubicBezTo>
                    <a:pt x="39447" y="7586"/>
                    <a:pt x="68757" y="-8843"/>
                    <a:pt x="82134" y="5015"/>
                  </a:cubicBezTo>
                  <a:cubicBezTo>
                    <a:pt x="95511" y="18873"/>
                    <a:pt x="102234" y="66148"/>
                    <a:pt x="106021" y="118297"/>
                  </a:cubicBezTo>
                  <a:cubicBezTo>
                    <a:pt x="109808" y="170446"/>
                    <a:pt x="101216" y="306104"/>
                    <a:pt x="104857" y="317910"/>
                  </a:cubicBezTo>
                  <a:cubicBezTo>
                    <a:pt x="108498" y="329716"/>
                    <a:pt x="121158" y="227136"/>
                    <a:pt x="127868" y="189131"/>
                  </a:cubicBezTo>
                  <a:cubicBezTo>
                    <a:pt x="134578" y="151126"/>
                    <a:pt x="133248" y="73197"/>
                    <a:pt x="145116" y="89881"/>
                  </a:cubicBezTo>
                  <a:cubicBezTo>
                    <a:pt x="156985" y="106565"/>
                    <a:pt x="186838" y="252170"/>
                    <a:pt x="199079" y="289235"/>
                  </a:cubicBezTo>
                  <a:cubicBezTo>
                    <a:pt x="211320" y="326300"/>
                    <a:pt x="209574" y="328929"/>
                    <a:pt x="218564" y="312269"/>
                  </a:cubicBezTo>
                  <a:cubicBezTo>
                    <a:pt x="227554" y="295609"/>
                    <a:pt x="241507" y="189998"/>
                    <a:pt x="253017" y="189277"/>
                  </a:cubicBezTo>
                  <a:cubicBezTo>
                    <a:pt x="264527" y="188556"/>
                    <a:pt x="275475" y="303353"/>
                    <a:pt x="287624" y="307940"/>
                  </a:cubicBezTo>
                  <a:cubicBezTo>
                    <a:pt x="299773" y="312527"/>
                    <a:pt x="313197" y="220332"/>
                    <a:pt x="325908" y="216801"/>
                  </a:cubicBezTo>
                  <a:cubicBezTo>
                    <a:pt x="338619" y="213270"/>
                    <a:pt x="351400" y="281073"/>
                    <a:pt x="363888" y="286751"/>
                  </a:cubicBezTo>
                  <a:cubicBezTo>
                    <a:pt x="376376" y="292429"/>
                    <a:pt x="377225" y="253551"/>
                    <a:pt x="400836" y="250868"/>
                  </a:cubicBezTo>
                  <a:cubicBezTo>
                    <a:pt x="421499" y="259246"/>
                    <a:pt x="432296" y="278097"/>
                    <a:pt x="445175" y="27756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EA299A7D-E565-0C4A-B67B-E933E80AA046}"/>
              </a:ext>
            </a:extLst>
          </p:cNvPr>
          <p:cNvSpPr txBox="1"/>
          <p:nvPr/>
        </p:nvSpPr>
        <p:spPr>
          <a:xfrm>
            <a:off x="4859715" y="2965830"/>
            <a:ext cx="1668085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37FD02"/>
                </a:solidFill>
              </a:rPr>
              <a:t>Closed-loop stability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8C40F5-F64C-AA48-96B3-9463456455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9691" y="3991604"/>
            <a:ext cx="2248642" cy="390554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A81E7A8F-9E64-DA48-A771-5FB413738180}"/>
              </a:ext>
            </a:extLst>
          </p:cNvPr>
          <p:cNvSpPr txBox="1"/>
          <p:nvPr/>
        </p:nvSpPr>
        <p:spPr>
          <a:xfrm>
            <a:off x="6200037" y="2193079"/>
            <a:ext cx="1255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t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4980343-9C0F-CE46-BDF9-1DC18DE47352}"/>
              </a:ext>
            </a:extLst>
          </p:cNvPr>
          <p:cNvSpPr txBox="1"/>
          <p:nvPr/>
        </p:nvSpPr>
        <p:spPr>
          <a:xfrm>
            <a:off x="8507182" y="2204441"/>
            <a:ext cx="4832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17474233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1461F655-54A0-6D46-9EEE-F9BA4EABB2AB}"/>
              </a:ext>
            </a:extLst>
          </p:cNvPr>
          <p:cNvSpPr txBox="1"/>
          <p:nvPr/>
        </p:nvSpPr>
        <p:spPr>
          <a:xfrm>
            <a:off x="754838" y="3902495"/>
            <a:ext cx="107608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Find a design point that ignores a fraction of the volume of the remaining epistemic space (the respondents choose which portion)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Evaluate the benefits and risks of adopting such a design </a:t>
            </a:r>
            <a:endParaRPr lang="en-US" sz="2800" dirty="0">
              <a:solidFill>
                <a:schemeClr val="tx1"/>
              </a:solidFill>
              <a:latin typeface="+mj-lt"/>
            </a:endParaRPr>
          </a:p>
          <a:p>
            <a:pPr marL="914400" lvl="1" indent="-457200">
              <a:buSzPct val="75000"/>
              <a:buFont typeface="Wingdings" pitchFamily="2" charset="2"/>
              <a:buChar char="Ø"/>
            </a:pPr>
            <a:endParaRPr lang="en-US" sz="2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F23B825-2664-AD46-ABB8-556CB9E00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4" y="104155"/>
            <a:ext cx="10941225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Subtask F: Risk-based Design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6FA24A-A45E-2D41-B9B8-A97BFBE17826}"/>
              </a:ext>
            </a:extLst>
          </p:cNvPr>
          <p:cNvSpPr/>
          <p:nvPr/>
        </p:nvSpPr>
        <p:spPr>
          <a:xfrm>
            <a:off x="6421120" y="2390616"/>
            <a:ext cx="976588" cy="4775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53458E-AE1C-6446-B700-247DB92BEA9D}"/>
              </a:ext>
            </a:extLst>
          </p:cNvPr>
          <p:cNvSpPr txBox="1"/>
          <p:nvPr/>
        </p:nvSpPr>
        <p:spPr>
          <a:xfrm>
            <a:off x="6545915" y="2455428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P</a:t>
            </a:r>
            <a:r>
              <a:rPr lang="en-US" dirty="0"/>
              <a:t>(</a:t>
            </a:r>
            <a:r>
              <a:rPr lang="en-US" i="1" dirty="0" err="1">
                <a:solidFill>
                  <a:srgbClr val="FF0000"/>
                </a:solidFill>
              </a:rPr>
              <a:t>a</a:t>
            </a:r>
            <a:r>
              <a:rPr lang="en-US" dirty="0" err="1"/>
              <a:t>,</a:t>
            </a:r>
            <a:r>
              <a:rPr lang="en-US" i="1" dirty="0" err="1">
                <a:solidFill>
                  <a:srgbClr val="FF0000"/>
                </a:solidFill>
              </a:rPr>
              <a:t>e</a:t>
            </a:r>
            <a:r>
              <a:rPr lang="en-US" dirty="0"/>
              <a:t>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03DD42-D0A5-F541-84E8-C2D532E20630}"/>
              </a:ext>
            </a:extLst>
          </p:cNvPr>
          <p:cNvSpPr/>
          <p:nvPr/>
        </p:nvSpPr>
        <p:spPr>
          <a:xfrm>
            <a:off x="4434387" y="2397481"/>
            <a:ext cx="833120" cy="4775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384FBD3-13B1-D344-B23E-F416D3380B5F}"/>
                  </a:ext>
                </a:extLst>
              </p:cNvPr>
              <p:cNvSpPr txBox="1"/>
              <p:nvPr/>
            </p:nvSpPr>
            <p:spPr>
              <a:xfrm>
                <a:off x="4461289" y="2451297"/>
                <a:ext cx="7686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C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400" b="0" i="1" baseline="-250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𝑛𝑒𝑤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384FBD3-13B1-D344-B23E-F416D3380B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1289" y="2451297"/>
                <a:ext cx="768608" cy="369332"/>
              </a:xfrm>
              <a:prstGeom prst="rect">
                <a:avLst/>
              </a:prstGeom>
              <a:blipFill>
                <a:blip r:embed="rId3"/>
                <a:stretch>
                  <a:fillRect l="-4839" t="-3333" r="-4839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8599B30-E4F5-514D-A742-11BCB0C55DC5}"/>
              </a:ext>
            </a:extLst>
          </p:cNvPr>
          <p:cNvCxnSpPr>
            <a:cxnSpLocks/>
            <a:endCxn id="16" idx="1"/>
          </p:cNvCxnSpPr>
          <p:nvPr/>
        </p:nvCxnSpPr>
        <p:spPr>
          <a:xfrm flipV="1">
            <a:off x="5266592" y="2629376"/>
            <a:ext cx="1154528" cy="686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7B90F37-BD6D-F240-98A9-DA60974B654E}"/>
              </a:ext>
            </a:extLst>
          </p:cNvPr>
          <p:cNvCxnSpPr>
            <a:cxnSpLocks/>
          </p:cNvCxnSpPr>
          <p:nvPr/>
        </p:nvCxnSpPr>
        <p:spPr>
          <a:xfrm flipV="1">
            <a:off x="7397708" y="2641100"/>
            <a:ext cx="1463040" cy="123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 22">
            <a:extLst>
              <a:ext uri="{FF2B5EF4-FFF2-40B4-BE49-F238E27FC236}">
                <a16:creationId xmlns:a16="http://schemas.microsoft.com/office/drawing/2014/main" id="{DDA85D4E-6AAA-174D-9651-E7198FBD2843}"/>
              </a:ext>
            </a:extLst>
          </p:cNvPr>
          <p:cNvSpPr/>
          <p:nvPr/>
        </p:nvSpPr>
        <p:spPr>
          <a:xfrm>
            <a:off x="3463194" y="2647656"/>
            <a:ext cx="4519832" cy="778999"/>
          </a:xfrm>
          <a:custGeom>
            <a:avLst/>
            <a:gdLst>
              <a:gd name="connsiteX0" fmla="*/ 4521200 w 4521200"/>
              <a:gd name="connsiteY0" fmla="*/ 0 h 904240"/>
              <a:gd name="connsiteX1" fmla="*/ 4521200 w 4521200"/>
              <a:gd name="connsiteY1" fmla="*/ 853440 h 904240"/>
              <a:gd name="connsiteX2" fmla="*/ 0 w 4521200"/>
              <a:gd name="connsiteY2" fmla="*/ 904240 h 904240"/>
              <a:gd name="connsiteX3" fmla="*/ 0 w 4521200"/>
              <a:gd name="connsiteY3" fmla="*/ 213360 h 904240"/>
              <a:gd name="connsiteX0" fmla="*/ 4521200 w 4521200"/>
              <a:gd name="connsiteY0" fmla="*/ 0 h 904240"/>
              <a:gd name="connsiteX1" fmla="*/ 4511040 w 4521200"/>
              <a:gd name="connsiteY1" fmla="*/ 812800 h 904240"/>
              <a:gd name="connsiteX2" fmla="*/ 0 w 4521200"/>
              <a:gd name="connsiteY2" fmla="*/ 904240 h 904240"/>
              <a:gd name="connsiteX3" fmla="*/ 0 w 4521200"/>
              <a:gd name="connsiteY3" fmla="*/ 213360 h 904240"/>
              <a:gd name="connsiteX0" fmla="*/ 4521200 w 4521200"/>
              <a:gd name="connsiteY0" fmla="*/ 0 h 822960"/>
              <a:gd name="connsiteX1" fmla="*/ 4511040 w 4521200"/>
              <a:gd name="connsiteY1" fmla="*/ 812800 h 822960"/>
              <a:gd name="connsiteX2" fmla="*/ 10160 w 4521200"/>
              <a:gd name="connsiteY2" fmla="*/ 822960 h 822960"/>
              <a:gd name="connsiteX3" fmla="*/ 0 w 4521200"/>
              <a:gd name="connsiteY3" fmla="*/ 213360 h 822960"/>
              <a:gd name="connsiteX0" fmla="*/ 4521200 w 4521200"/>
              <a:gd name="connsiteY0" fmla="*/ 0 h 822960"/>
              <a:gd name="connsiteX1" fmla="*/ 4511040 w 4521200"/>
              <a:gd name="connsiteY1" fmla="*/ 812800 h 822960"/>
              <a:gd name="connsiteX2" fmla="*/ 10160 w 4521200"/>
              <a:gd name="connsiteY2" fmla="*/ 822960 h 822960"/>
              <a:gd name="connsiteX3" fmla="*/ 0 w 4521200"/>
              <a:gd name="connsiteY3" fmla="*/ 132080 h 822960"/>
              <a:gd name="connsiteX0" fmla="*/ 4511040 w 4511040"/>
              <a:gd name="connsiteY0" fmla="*/ 0 h 822960"/>
              <a:gd name="connsiteX1" fmla="*/ 4500880 w 4511040"/>
              <a:gd name="connsiteY1" fmla="*/ 812800 h 822960"/>
              <a:gd name="connsiteX2" fmla="*/ 0 w 4511040"/>
              <a:gd name="connsiteY2" fmla="*/ 822960 h 822960"/>
              <a:gd name="connsiteX3" fmla="*/ 0 w 4511040"/>
              <a:gd name="connsiteY3" fmla="*/ 213360 h 822960"/>
              <a:gd name="connsiteX0" fmla="*/ 4511040 w 4511040"/>
              <a:gd name="connsiteY0" fmla="*/ 0 h 822960"/>
              <a:gd name="connsiteX1" fmla="*/ 4500880 w 4511040"/>
              <a:gd name="connsiteY1" fmla="*/ 812800 h 822960"/>
              <a:gd name="connsiteX2" fmla="*/ 0 w 4511040"/>
              <a:gd name="connsiteY2" fmla="*/ 822960 h 822960"/>
              <a:gd name="connsiteX3" fmla="*/ 10160 w 4511040"/>
              <a:gd name="connsiteY3" fmla="*/ 121920 h 822960"/>
              <a:gd name="connsiteX0" fmla="*/ 4519832 w 4519832"/>
              <a:gd name="connsiteY0" fmla="*/ 0 h 849337"/>
              <a:gd name="connsiteX1" fmla="*/ 4509672 w 4519832"/>
              <a:gd name="connsiteY1" fmla="*/ 812800 h 849337"/>
              <a:gd name="connsiteX2" fmla="*/ 0 w 4519832"/>
              <a:gd name="connsiteY2" fmla="*/ 849337 h 849337"/>
              <a:gd name="connsiteX3" fmla="*/ 18952 w 4519832"/>
              <a:gd name="connsiteY3" fmla="*/ 121920 h 849337"/>
              <a:gd name="connsiteX0" fmla="*/ 4519832 w 4519832"/>
              <a:gd name="connsiteY0" fmla="*/ 0 h 883139"/>
              <a:gd name="connsiteX1" fmla="*/ 4500880 w 4519832"/>
              <a:gd name="connsiteY1" fmla="*/ 883139 h 883139"/>
              <a:gd name="connsiteX2" fmla="*/ 0 w 4519832"/>
              <a:gd name="connsiteY2" fmla="*/ 849337 h 883139"/>
              <a:gd name="connsiteX3" fmla="*/ 18952 w 4519832"/>
              <a:gd name="connsiteY3" fmla="*/ 121920 h 883139"/>
              <a:gd name="connsiteX0" fmla="*/ 4519832 w 4527257"/>
              <a:gd name="connsiteY0" fmla="*/ 0 h 849337"/>
              <a:gd name="connsiteX1" fmla="*/ 4527257 w 4527257"/>
              <a:gd name="connsiteY1" fmla="*/ 821593 h 849337"/>
              <a:gd name="connsiteX2" fmla="*/ 0 w 4527257"/>
              <a:gd name="connsiteY2" fmla="*/ 849337 h 849337"/>
              <a:gd name="connsiteX3" fmla="*/ 18952 w 4527257"/>
              <a:gd name="connsiteY3" fmla="*/ 121920 h 849337"/>
              <a:gd name="connsiteX0" fmla="*/ 4519832 w 4536050"/>
              <a:gd name="connsiteY0" fmla="*/ 0 h 849337"/>
              <a:gd name="connsiteX1" fmla="*/ 4536050 w 4536050"/>
              <a:gd name="connsiteY1" fmla="*/ 786424 h 849337"/>
              <a:gd name="connsiteX2" fmla="*/ 0 w 4536050"/>
              <a:gd name="connsiteY2" fmla="*/ 849337 h 849337"/>
              <a:gd name="connsiteX3" fmla="*/ 18952 w 4536050"/>
              <a:gd name="connsiteY3" fmla="*/ 121920 h 849337"/>
              <a:gd name="connsiteX0" fmla="*/ 4519832 w 4536050"/>
              <a:gd name="connsiteY0" fmla="*/ 0 h 786424"/>
              <a:gd name="connsiteX1" fmla="*/ 4536050 w 4536050"/>
              <a:gd name="connsiteY1" fmla="*/ 786424 h 786424"/>
              <a:gd name="connsiteX2" fmla="*/ 0 w 4536050"/>
              <a:gd name="connsiteY2" fmla="*/ 761414 h 786424"/>
              <a:gd name="connsiteX3" fmla="*/ 18952 w 4536050"/>
              <a:gd name="connsiteY3" fmla="*/ 121920 h 786424"/>
              <a:gd name="connsiteX0" fmla="*/ 4500880 w 4517098"/>
              <a:gd name="connsiteY0" fmla="*/ 0 h 796583"/>
              <a:gd name="connsiteX1" fmla="*/ 4517098 w 4517098"/>
              <a:gd name="connsiteY1" fmla="*/ 786424 h 796583"/>
              <a:gd name="connsiteX2" fmla="*/ 16217 w 4517098"/>
              <a:gd name="connsiteY2" fmla="*/ 796583 h 796583"/>
              <a:gd name="connsiteX3" fmla="*/ 0 w 4517098"/>
              <a:gd name="connsiteY3" fmla="*/ 121920 h 796583"/>
              <a:gd name="connsiteX0" fmla="*/ 4511040 w 4527258"/>
              <a:gd name="connsiteY0" fmla="*/ 0 h 822960"/>
              <a:gd name="connsiteX1" fmla="*/ 4527258 w 4527258"/>
              <a:gd name="connsiteY1" fmla="*/ 786424 h 822960"/>
              <a:gd name="connsiteX2" fmla="*/ 0 w 4527258"/>
              <a:gd name="connsiteY2" fmla="*/ 822960 h 822960"/>
              <a:gd name="connsiteX3" fmla="*/ 10160 w 4527258"/>
              <a:gd name="connsiteY3" fmla="*/ 121920 h 822960"/>
              <a:gd name="connsiteX0" fmla="*/ 4519832 w 4536050"/>
              <a:gd name="connsiteY0" fmla="*/ 0 h 787791"/>
              <a:gd name="connsiteX1" fmla="*/ 4536050 w 4536050"/>
              <a:gd name="connsiteY1" fmla="*/ 786424 h 787791"/>
              <a:gd name="connsiteX2" fmla="*/ 0 w 4536050"/>
              <a:gd name="connsiteY2" fmla="*/ 787791 h 787791"/>
              <a:gd name="connsiteX3" fmla="*/ 18952 w 4536050"/>
              <a:gd name="connsiteY3" fmla="*/ 121920 h 787791"/>
              <a:gd name="connsiteX0" fmla="*/ 4546209 w 4546209"/>
              <a:gd name="connsiteY0" fmla="*/ 0 h 770207"/>
              <a:gd name="connsiteX1" fmla="*/ 4536050 w 4546209"/>
              <a:gd name="connsiteY1" fmla="*/ 768840 h 770207"/>
              <a:gd name="connsiteX2" fmla="*/ 0 w 4546209"/>
              <a:gd name="connsiteY2" fmla="*/ 770207 h 770207"/>
              <a:gd name="connsiteX3" fmla="*/ 18952 w 4546209"/>
              <a:gd name="connsiteY3" fmla="*/ 104336 h 770207"/>
              <a:gd name="connsiteX0" fmla="*/ 4537417 w 4537417"/>
              <a:gd name="connsiteY0" fmla="*/ 0 h 761415"/>
              <a:gd name="connsiteX1" fmla="*/ 4536050 w 4537417"/>
              <a:gd name="connsiteY1" fmla="*/ 760048 h 761415"/>
              <a:gd name="connsiteX2" fmla="*/ 0 w 4537417"/>
              <a:gd name="connsiteY2" fmla="*/ 761415 h 761415"/>
              <a:gd name="connsiteX3" fmla="*/ 18952 w 4537417"/>
              <a:gd name="connsiteY3" fmla="*/ 95544 h 761415"/>
              <a:gd name="connsiteX0" fmla="*/ 4518465 w 4518465"/>
              <a:gd name="connsiteY0" fmla="*/ 0 h 778999"/>
              <a:gd name="connsiteX1" fmla="*/ 4517098 w 4518465"/>
              <a:gd name="connsiteY1" fmla="*/ 760048 h 778999"/>
              <a:gd name="connsiteX2" fmla="*/ 16217 w 4518465"/>
              <a:gd name="connsiteY2" fmla="*/ 778999 h 778999"/>
              <a:gd name="connsiteX3" fmla="*/ 0 w 4518465"/>
              <a:gd name="connsiteY3" fmla="*/ 95544 h 778999"/>
              <a:gd name="connsiteX0" fmla="*/ 4519832 w 4519832"/>
              <a:gd name="connsiteY0" fmla="*/ 0 h 778999"/>
              <a:gd name="connsiteX1" fmla="*/ 4518465 w 4519832"/>
              <a:gd name="connsiteY1" fmla="*/ 760048 h 778999"/>
              <a:gd name="connsiteX2" fmla="*/ 0 w 4519832"/>
              <a:gd name="connsiteY2" fmla="*/ 778999 h 778999"/>
              <a:gd name="connsiteX3" fmla="*/ 1367 w 4519832"/>
              <a:gd name="connsiteY3" fmla="*/ 95544 h 778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9832" h="778999">
                <a:moveTo>
                  <a:pt x="4519832" y="0"/>
                </a:moveTo>
                <a:cubicBezTo>
                  <a:pt x="4519376" y="253349"/>
                  <a:pt x="4518921" y="506699"/>
                  <a:pt x="4518465" y="760048"/>
                </a:cubicBezTo>
                <a:lnTo>
                  <a:pt x="0" y="778999"/>
                </a:lnTo>
                <a:cubicBezTo>
                  <a:pt x="456" y="551181"/>
                  <a:pt x="911" y="323362"/>
                  <a:pt x="1367" y="95544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AB8E2DA-2DB2-D448-A678-49EF4F9710FC}"/>
              </a:ext>
            </a:extLst>
          </p:cNvPr>
          <p:cNvCxnSpPr>
            <a:cxnSpLocks/>
          </p:cNvCxnSpPr>
          <p:nvPr/>
        </p:nvCxnSpPr>
        <p:spPr>
          <a:xfrm>
            <a:off x="2569252" y="2641322"/>
            <a:ext cx="76200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A22AF6F8-9136-8844-BCD4-51E168486B63}"/>
              </a:ext>
            </a:extLst>
          </p:cNvPr>
          <p:cNvSpPr/>
          <p:nvPr/>
        </p:nvSpPr>
        <p:spPr>
          <a:xfrm>
            <a:off x="3340298" y="2524408"/>
            <a:ext cx="239373" cy="224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AD4E4BF-B101-2B4F-A041-3E8E36341E1B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3579671" y="2636241"/>
            <a:ext cx="85471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DAF3475-EBFF-0F40-9272-E9D989B87C50}"/>
              </a:ext>
            </a:extLst>
          </p:cNvPr>
          <p:cNvSpPr txBox="1"/>
          <p:nvPr/>
        </p:nvSpPr>
        <p:spPr>
          <a:xfrm>
            <a:off x="3267938" y="2497742"/>
            <a:ext cx="347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+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D5D7FA9-C787-1148-949B-B2B7157407D3}"/>
              </a:ext>
            </a:extLst>
          </p:cNvPr>
          <p:cNvSpPr txBox="1"/>
          <p:nvPr/>
        </p:nvSpPr>
        <p:spPr>
          <a:xfrm>
            <a:off x="3349240" y="2562365"/>
            <a:ext cx="347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-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06A9C6B-8DAA-AD4A-A720-EBD5E6FD12F8}"/>
              </a:ext>
            </a:extLst>
          </p:cNvPr>
          <p:cNvCxnSpPr>
            <a:cxnSpLocks/>
          </p:cNvCxnSpPr>
          <p:nvPr/>
        </p:nvCxnSpPr>
        <p:spPr>
          <a:xfrm>
            <a:off x="6903455" y="1900479"/>
            <a:ext cx="0" cy="49013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903920D1-F911-B94B-8BE2-D06F47EBFC12}"/>
              </a:ext>
            </a:extLst>
          </p:cNvPr>
          <p:cNvSpPr txBox="1"/>
          <p:nvPr/>
        </p:nvSpPr>
        <p:spPr>
          <a:xfrm>
            <a:off x="6605066" y="194529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d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A3A92CC-D254-144C-A1B9-502E37A7C6DF}"/>
              </a:ext>
            </a:extLst>
          </p:cNvPr>
          <p:cNvSpPr txBox="1"/>
          <p:nvPr/>
        </p:nvSpPr>
        <p:spPr>
          <a:xfrm>
            <a:off x="2785970" y="2251798"/>
            <a:ext cx="263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</a:t>
            </a: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BDCE39B6-826E-744F-A589-BB697E0A73AC}"/>
              </a:ext>
            </a:extLst>
          </p:cNvPr>
          <p:cNvSpPr/>
          <p:nvPr/>
        </p:nvSpPr>
        <p:spPr>
          <a:xfrm>
            <a:off x="7889025" y="1887838"/>
            <a:ext cx="550258" cy="356050"/>
          </a:xfrm>
          <a:custGeom>
            <a:avLst/>
            <a:gdLst>
              <a:gd name="connsiteX0" fmla="*/ 0 w 550258"/>
              <a:gd name="connsiteY0" fmla="*/ 0 h 356050"/>
              <a:gd name="connsiteX1" fmla="*/ 194209 w 550258"/>
              <a:gd name="connsiteY1" fmla="*/ 226577 h 356050"/>
              <a:gd name="connsiteX2" fmla="*/ 550258 w 550258"/>
              <a:gd name="connsiteY2" fmla="*/ 356050 h 35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0258" h="356050">
                <a:moveTo>
                  <a:pt x="0" y="0"/>
                </a:moveTo>
                <a:cubicBezTo>
                  <a:pt x="51249" y="83617"/>
                  <a:pt x="102499" y="167235"/>
                  <a:pt x="194209" y="226577"/>
                </a:cubicBezTo>
                <a:cubicBezTo>
                  <a:pt x="285919" y="285919"/>
                  <a:pt x="494963" y="356050"/>
                  <a:pt x="550258" y="356050"/>
                </a:cubicBezTo>
              </a:path>
            </a:pathLst>
          </a:custGeom>
          <a:noFill/>
          <a:ln>
            <a:solidFill>
              <a:srgbClr val="37FD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A22DF876-CCD7-5D4C-B1CB-08DDB440B609}"/>
              </a:ext>
            </a:extLst>
          </p:cNvPr>
          <p:cNvSpPr/>
          <p:nvPr/>
        </p:nvSpPr>
        <p:spPr>
          <a:xfrm flipV="1">
            <a:off x="7882017" y="2315715"/>
            <a:ext cx="550258" cy="192864"/>
          </a:xfrm>
          <a:custGeom>
            <a:avLst/>
            <a:gdLst>
              <a:gd name="connsiteX0" fmla="*/ 0 w 550258"/>
              <a:gd name="connsiteY0" fmla="*/ 0 h 356050"/>
              <a:gd name="connsiteX1" fmla="*/ 194209 w 550258"/>
              <a:gd name="connsiteY1" fmla="*/ 226577 h 356050"/>
              <a:gd name="connsiteX2" fmla="*/ 550258 w 550258"/>
              <a:gd name="connsiteY2" fmla="*/ 356050 h 35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0258" h="356050">
                <a:moveTo>
                  <a:pt x="0" y="0"/>
                </a:moveTo>
                <a:cubicBezTo>
                  <a:pt x="51249" y="83617"/>
                  <a:pt x="102499" y="167235"/>
                  <a:pt x="194209" y="226577"/>
                </a:cubicBezTo>
                <a:cubicBezTo>
                  <a:pt x="285919" y="285919"/>
                  <a:pt x="494963" y="356050"/>
                  <a:pt x="550258" y="356050"/>
                </a:cubicBezTo>
              </a:path>
            </a:pathLst>
          </a:custGeom>
          <a:noFill/>
          <a:ln>
            <a:solidFill>
              <a:srgbClr val="37FD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2F5F960-FD31-7142-B21C-C8509B71D3CF}"/>
              </a:ext>
            </a:extLst>
          </p:cNvPr>
          <p:cNvCxnSpPr>
            <a:cxnSpLocks/>
          </p:cNvCxnSpPr>
          <p:nvPr/>
        </p:nvCxnSpPr>
        <p:spPr>
          <a:xfrm>
            <a:off x="5484957" y="2062462"/>
            <a:ext cx="611043" cy="0"/>
          </a:xfrm>
          <a:prstGeom prst="line">
            <a:avLst/>
          </a:prstGeom>
          <a:ln w="12700">
            <a:solidFill>
              <a:srgbClr val="37FD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18E9FB3-0AAB-1747-AF8A-69C6C0DF443A}"/>
              </a:ext>
            </a:extLst>
          </p:cNvPr>
          <p:cNvCxnSpPr>
            <a:cxnSpLocks/>
          </p:cNvCxnSpPr>
          <p:nvPr/>
        </p:nvCxnSpPr>
        <p:spPr>
          <a:xfrm>
            <a:off x="5495238" y="2412759"/>
            <a:ext cx="611043" cy="0"/>
          </a:xfrm>
          <a:prstGeom prst="line">
            <a:avLst/>
          </a:prstGeom>
          <a:ln w="12700">
            <a:solidFill>
              <a:srgbClr val="37FD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D9095A4-76A1-0E43-8585-0AB38E09A341}"/>
              </a:ext>
            </a:extLst>
          </p:cNvPr>
          <p:cNvGrpSpPr/>
          <p:nvPr/>
        </p:nvGrpSpPr>
        <p:grpSpPr>
          <a:xfrm>
            <a:off x="5197988" y="1615773"/>
            <a:ext cx="983631" cy="835524"/>
            <a:chOff x="5197988" y="1615773"/>
            <a:chExt cx="983631" cy="835524"/>
          </a:xfrm>
        </p:grpSpPr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18B8BC52-B301-0945-8B28-527611691E87}"/>
                </a:ext>
              </a:extLst>
            </p:cNvPr>
            <p:cNvCxnSpPr>
              <a:cxnSpLocks/>
            </p:cNvCxnSpPr>
            <p:nvPr/>
          </p:nvCxnSpPr>
          <p:spPr>
            <a:xfrm>
              <a:off x="5381746" y="2261485"/>
              <a:ext cx="799873" cy="2918"/>
            </a:xfrm>
            <a:prstGeom prst="straightConnector1">
              <a:avLst/>
            </a:prstGeom>
            <a:ln>
              <a:headEnd type="none" w="sm" len="med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B3F21B1E-D746-424C-AF83-E934EB6AEC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95238" y="1757995"/>
              <a:ext cx="0" cy="693302"/>
            </a:xfrm>
            <a:prstGeom prst="straightConnector1">
              <a:avLst/>
            </a:prstGeom>
            <a:ln>
              <a:headEnd w="sm" len="sm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20322098-F97C-8D4E-B718-E70137C30F88}"/>
                </a:ext>
              </a:extLst>
            </p:cNvPr>
            <p:cNvSpPr/>
            <p:nvPr/>
          </p:nvSpPr>
          <p:spPr>
            <a:xfrm flipV="1">
              <a:off x="5496007" y="2008841"/>
              <a:ext cx="556747" cy="338176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87899B9-B602-8D44-A680-1D385B09F7F6}"/>
                </a:ext>
              </a:extLst>
            </p:cNvPr>
            <p:cNvSpPr txBox="1"/>
            <p:nvPr/>
          </p:nvSpPr>
          <p:spPr>
            <a:xfrm>
              <a:off x="5197988" y="1615773"/>
              <a:ext cx="4832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z</a:t>
              </a:r>
              <a:r>
                <a:rPr lang="en-US" sz="1400" i="1" baseline="-25000" dirty="0"/>
                <a:t>2</a:t>
              </a:r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0A463969-B95E-7646-AA51-88276555B614}"/>
                </a:ext>
              </a:extLst>
            </p:cNvPr>
            <p:cNvSpPr/>
            <p:nvPr/>
          </p:nvSpPr>
          <p:spPr>
            <a:xfrm flipV="1">
              <a:off x="5496007" y="2065771"/>
              <a:ext cx="556747" cy="240073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442A1BB6-9362-E247-974A-042900FB6748}"/>
                </a:ext>
              </a:extLst>
            </p:cNvPr>
            <p:cNvSpPr/>
            <p:nvPr/>
          </p:nvSpPr>
          <p:spPr>
            <a:xfrm flipV="1">
              <a:off x="5498318" y="1961336"/>
              <a:ext cx="556747" cy="369333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584"/>
                <a:gd name="connsiteX1" fmla="*/ 25758 w 445175"/>
                <a:gd name="connsiteY1" fmla="*/ 38728 h 330584"/>
                <a:gd name="connsiteX2" fmla="*/ 56606 w 445175"/>
                <a:gd name="connsiteY2" fmla="*/ 4816 h 330584"/>
                <a:gd name="connsiteX3" fmla="*/ 80493 w 445175"/>
                <a:gd name="connsiteY3" fmla="*/ 125660 h 330584"/>
                <a:gd name="connsiteX4" fmla="*/ 104857 w 445175"/>
                <a:gd name="connsiteY4" fmla="*/ 321492 h 330584"/>
                <a:gd name="connsiteX5" fmla="*/ 144888 w 445175"/>
                <a:gd name="connsiteY5" fmla="*/ 196494 h 330584"/>
                <a:gd name="connsiteX6" fmla="*/ 155874 w 445175"/>
                <a:gd name="connsiteY6" fmla="*/ 84441 h 330584"/>
                <a:gd name="connsiteX7" fmla="*/ 199079 w 445175"/>
                <a:gd name="connsiteY7" fmla="*/ 289035 h 330584"/>
                <a:gd name="connsiteX8" fmla="*/ 222818 w 445175"/>
                <a:gd name="connsiteY8" fmla="*/ 323413 h 330584"/>
                <a:gd name="connsiteX9" fmla="*/ 253017 w 445175"/>
                <a:gd name="connsiteY9" fmla="*/ 192859 h 330584"/>
                <a:gd name="connsiteX10" fmla="*/ 287624 w 445175"/>
                <a:gd name="connsiteY10" fmla="*/ 311522 h 330584"/>
                <a:gd name="connsiteX11" fmla="*/ 325908 w 445175"/>
                <a:gd name="connsiteY11" fmla="*/ 220383 h 330584"/>
                <a:gd name="connsiteX12" fmla="*/ 363888 w 445175"/>
                <a:gd name="connsiteY12" fmla="*/ 290333 h 330584"/>
                <a:gd name="connsiteX13" fmla="*/ 400836 w 445175"/>
                <a:gd name="connsiteY13" fmla="*/ 254450 h 330584"/>
                <a:gd name="connsiteX14" fmla="*/ 445175 w 445175"/>
                <a:gd name="connsiteY14" fmla="*/ 281142 h 330584"/>
                <a:gd name="connsiteX0" fmla="*/ 0 w 445175"/>
                <a:gd name="connsiteY0" fmla="*/ 173956 h 330584"/>
                <a:gd name="connsiteX1" fmla="*/ 25758 w 445175"/>
                <a:gd name="connsiteY1" fmla="*/ 38728 h 330584"/>
                <a:gd name="connsiteX2" fmla="*/ 56606 w 445175"/>
                <a:gd name="connsiteY2" fmla="*/ 4816 h 330584"/>
                <a:gd name="connsiteX3" fmla="*/ 80493 w 445175"/>
                <a:gd name="connsiteY3" fmla="*/ 125660 h 330584"/>
                <a:gd name="connsiteX4" fmla="*/ 104857 w 445175"/>
                <a:gd name="connsiteY4" fmla="*/ 321492 h 330584"/>
                <a:gd name="connsiteX5" fmla="*/ 133811 w 445175"/>
                <a:gd name="connsiteY5" fmla="*/ 191982 h 330584"/>
                <a:gd name="connsiteX6" fmla="*/ 155874 w 445175"/>
                <a:gd name="connsiteY6" fmla="*/ 84441 h 330584"/>
                <a:gd name="connsiteX7" fmla="*/ 199079 w 445175"/>
                <a:gd name="connsiteY7" fmla="*/ 289035 h 330584"/>
                <a:gd name="connsiteX8" fmla="*/ 222818 w 445175"/>
                <a:gd name="connsiteY8" fmla="*/ 323413 h 330584"/>
                <a:gd name="connsiteX9" fmla="*/ 253017 w 445175"/>
                <a:gd name="connsiteY9" fmla="*/ 192859 h 330584"/>
                <a:gd name="connsiteX10" fmla="*/ 287624 w 445175"/>
                <a:gd name="connsiteY10" fmla="*/ 311522 h 330584"/>
                <a:gd name="connsiteX11" fmla="*/ 325908 w 445175"/>
                <a:gd name="connsiteY11" fmla="*/ 220383 h 330584"/>
                <a:gd name="connsiteX12" fmla="*/ 363888 w 445175"/>
                <a:gd name="connsiteY12" fmla="*/ 290333 h 330584"/>
                <a:gd name="connsiteX13" fmla="*/ 400836 w 445175"/>
                <a:gd name="connsiteY13" fmla="*/ 254450 h 330584"/>
                <a:gd name="connsiteX14" fmla="*/ 445175 w 445175"/>
                <a:gd name="connsiteY14" fmla="*/ 281142 h 330584"/>
                <a:gd name="connsiteX0" fmla="*/ 0 w 445175"/>
                <a:gd name="connsiteY0" fmla="*/ 173956 h 330584"/>
                <a:gd name="connsiteX1" fmla="*/ 25758 w 445175"/>
                <a:gd name="connsiteY1" fmla="*/ 38728 h 330584"/>
                <a:gd name="connsiteX2" fmla="*/ 56606 w 445175"/>
                <a:gd name="connsiteY2" fmla="*/ 4816 h 330584"/>
                <a:gd name="connsiteX3" fmla="*/ 80493 w 445175"/>
                <a:gd name="connsiteY3" fmla="*/ 125660 h 330584"/>
                <a:gd name="connsiteX4" fmla="*/ 86394 w 445175"/>
                <a:gd name="connsiteY4" fmla="*/ 235787 h 330584"/>
                <a:gd name="connsiteX5" fmla="*/ 133811 w 445175"/>
                <a:gd name="connsiteY5" fmla="*/ 191982 h 330584"/>
                <a:gd name="connsiteX6" fmla="*/ 155874 w 445175"/>
                <a:gd name="connsiteY6" fmla="*/ 84441 h 330584"/>
                <a:gd name="connsiteX7" fmla="*/ 199079 w 445175"/>
                <a:gd name="connsiteY7" fmla="*/ 289035 h 330584"/>
                <a:gd name="connsiteX8" fmla="*/ 222818 w 445175"/>
                <a:gd name="connsiteY8" fmla="*/ 323413 h 330584"/>
                <a:gd name="connsiteX9" fmla="*/ 253017 w 445175"/>
                <a:gd name="connsiteY9" fmla="*/ 192859 h 330584"/>
                <a:gd name="connsiteX10" fmla="*/ 287624 w 445175"/>
                <a:gd name="connsiteY10" fmla="*/ 311522 h 330584"/>
                <a:gd name="connsiteX11" fmla="*/ 325908 w 445175"/>
                <a:gd name="connsiteY11" fmla="*/ 220383 h 330584"/>
                <a:gd name="connsiteX12" fmla="*/ 363888 w 445175"/>
                <a:gd name="connsiteY12" fmla="*/ 290333 h 330584"/>
                <a:gd name="connsiteX13" fmla="*/ 400836 w 445175"/>
                <a:gd name="connsiteY13" fmla="*/ 254450 h 330584"/>
                <a:gd name="connsiteX14" fmla="*/ 445175 w 445175"/>
                <a:gd name="connsiteY14" fmla="*/ 281142 h 330584"/>
                <a:gd name="connsiteX0" fmla="*/ 0 w 445175"/>
                <a:gd name="connsiteY0" fmla="*/ 174263 h 330891"/>
                <a:gd name="connsiteX1" fmla="*/ 25758 w 445175"/>
                <a:gd name="connsiteY1" fmla="*/ 39035 h 330891"/>
                <a:gd name="connsiteX2" fmla="*/ 56606 w 445175"/>
                <a:gd name="connsiteY2" fmla="*/ 5123 h 330891"/>
                <a:gd name="connsiteX3" fmla="*/ 65722 w 445175"/>
                <a:gd name="connsiteY3" fmla="*/ 130478 h 330891"/>
                <a:gd name="connsiteX4" fmla="*/ 86394 w 445175"/>
                <a:gd name="connsiteY4" fmla="*/ 236094 h 330891"/>
                <a:gd name="connsiteX5" fmla="*/ 133811 w 445175"/>
                <a:gd name="connsiteY5" fmla="*/ 192289 h 330891"/>
                <a:gd name="connsiteX6" fmla="*/ 155874 w 445175"/>
                <a:gd name="connsiteY6" fmla="*/ 84748 h 330891"/>
                <a:gd name="connsiteX7" fmla="*/ 199079 w 445175"/>
                <a:gd name="connsiteY7" fmla="*/ 289342 h 330891"/>
                <a:gd name="connsiteX8" fmla="*/ 222818 w 445175"/>
                <a:gd name="connsiteY8" fmla="*/ 323720 h 330891"/>
                <a:gd name="connsiteX9" fmla="*/ 253017 w 445175"/>
                <a:gd name="connsiteY9" fmla="*/ 193166 h 330891"/>
                <a:gd name="connsiteX10" fmla="*/ 287624 w 445175"/>
                <a:gd name="connsiteY10" fmla="*/ 311829 h 330891"/>
                <a:gd name="connsiteX11" fmla="*/ 325908 w 445175"/>
                <a:gd name="connsiteY11" fmla="*/ 220690 h 330891"/>
                <a:gd name="connsiteX12" fmla="*/ 363888 w 445175"/>
                <a:gd name="connsiteY12" fmla="*/ 290640 h 330891"/>
                <a:gd name="connsiteX13" fmla="*/ 400836 w 445175"/>
                <a:gd name="connsiteY13" fmla="*/ 254757 h 330891"/>
                <a:gd name="connsiteX14" fmla="*/ 445175 w 445175"/>
                <a:gd name="connsiteY14" fmla="*/ 281449 h 330891"/>
                <a:gd name="connsiteX0" fmla="*/ 0 w 445175"/>
                <a:gd name="connsiteY0" fmla="*/ 174263 h 330891"/>
                <a:gd name="connsiteX1" fmla="*/ 25758 w 445175"/>
                <a:gd name="connsiteY1" fmla="*/ 39035 h 330891"/>
                <a:gd name="connsiteX2" fmla="*/ 56606 w 445175"/>
                <a:gd name="connsiteY2" fmla="*/ 5123 h 330891"/>
                <a:gd name="connsiteX3" fmla="*/ 65722 w 445175"/>
                <a:gd name="connsiteY3" fmla="*/ 130478 h 330891"/>
                <a:gd name="connsiteX4" fmla="*/ 86394 w 445175"/>
                <a:gd name="connsiteY4" fmla="*/ 236094 h 330891"/>
                <a:gd name="connsiteX5" fmla="*/ 126425 w 445175"/>
                <a:gd name="connsiteY5" fmla="*/ 169735 h 330891"/>
                <a:gd name="connsiteX6" fmla="*/ 155874 w 445175"/>
                <a:gd name="connsiteY6" fmla="*/ 84748 h 330891"/>
                <a:gd name="connsiteX7" fmla="*/ 199079 w 445175"/>
                <a:gd name="connsiteY7" fmla="*/ 289342 h 330891"/>
                <a:gd name="connsiteX8" fmla="*/ 222818 w 445175"/>
                <a:gd name="connsiteY8" fmla="*/ 323720 h 330891"/>
                <a:gd name="connsiteX9" fmla="*/ 253017 w 445175"/>
                <a:gd name="connsiteY9" fmla="*/ 193166 h 330891"/>
                <a:gd name="connsiteX10" fmla="*/ 287624 w 445175"/>
                <a:gd name="connsiteY10" fmla="*/ 311829 h 330891"/>
                <a:gd name="connsiteX11" fmla="*/ 325908 w 445175"/>
                <a:gd name="connsiteY11" fmla="*/ 220690 h 330891"/>
                <a:gd name="connsiteX12" fmla="*/ 363888 w 445175"/>
                <a:gd name="connsiteY12" fmla="*/ 290640 h 330891"/>
                <a:gd name="connsiteX13" fmla="*/ 400836 w 445175"/>
                <a:gd name="connsiteY13" fmla="*/ 254757 h 330891"/>
                <a:gd name="connsiteX14" fmla="*/ 445175 w 445175"/>
                <a:gd name="connsiteY14" fmla="*/ 281449 h 330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891">
                  <a:moveTo>
                    <a:pt x="0" y="174263"/>
                  </a:moveTo>
                  <a:cubicBezTo>
                    <a:pt x="9391" y="125967"/>
                    <a:pt x="16324" y="67225"/>
                    <a:pt x="25758" y="39035"/>
                  </a:cubicBezTo>
                  <a:cubicBezTo>
                    <a:pt x="35192" y="10845"/>
                    <a:pt x="49945" y="-10117"/>
                    <a:pt x="56606" y="5123"/>
                  </a:cubicBezTo>
                  <a:cubicBezTo>
                    <a:pt x="63267" y="20363"/>
                    <a:pt x="60757" y="91983"/>
                    <a:pt x="65722" y="130478"/>
                  </a:cubicBezTo>
                  <a:cubicBezTo>
                    <a:pt x="70687" y="168973"/>
                    <a:pt x="76277" y="229551"/>
                    <a:pt x="86394" y="236094"/>
                  </a:cubicBezTo>
                  <a:cubicBezTo>
                    <a:pt x="96511" y="242637"/>
                    <a:pt x="114845" y="194959"/>
                    <a:pt x="126425" y="169735"/>
                  </a:cubicBezTo>
                  <a:cubicBezTo>
                    <a:pt x="138005" y="144511"/>
                    <a:pt x="143765" y="64814"/>
                    <a:pt x="155874" y="84748"/>
                  </a:cubicBezTo>
                  <a:cubicBezTo>
                    <a:pt x="167983" y="104682"/>
                    <a:pt x="187922" y="249513"/>
                    <a:pt x="199079" y="289342"/>
                  </a:cubicBezTo>
                  <a:cubicBezTo>
                    <a:pt x="210236" y="329171"/>
                    <a:pt x="213828" y="339749"/>
                    <a:pt x="222818" y="323720"/>
                  </a:cubicBezTo>
                  <a:cubicBezTo>
                    <a:pt x="231808" y="307691"/>
                    <a:pt x="242216" y="195148"/>
                    <a:pt x="253017" y="193166"/>
                  </a:cubicBezTo>
                  <a:cubicBezTo>
                    <a:pt x="263818" y="191184"/>
                    <a:pt x="275475" y="307242"/>
                    <a:pt x="287624" y="311829"/>
                  </a:cubicBezTo>
                  <a:cubicBezTo>
                    <a:pt x="299773" y="316416"/>
                    <a:pt x="313197" y="224221"/>
                    <a:pt x="325908" y="220690"/>
                  </a:cubicBezTo>
                  <a:cubicBezTo>
                    <a:pt x="338619" y="217159"/>
                    <a:pt x="351400" y="284962"/>
                    <a:pt x="363888" y="290640"/>
                  </a:cubicBezTo>
                  <a:cubicBezTo>
                    <a:pt x="376376" y="296318"/>
                    <a:pt x="377225" y="257440"/>
                    <a:pt x="400836" y="254757"/>
                  </a:cubicBezTo>
                  <a:cubicBezTo>
                    <a:pt x="421499" y="263135"/>
                    <a:pt x="432296" y="281986"/>
                    <a:pt x="445175" y="281449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BB5ACB1-A3F2-274B-81EF-6010E4F372F6}"/>
              </a:ext>
            </a:extLst>
          </p:cNvPr>
          <p:cNvGrpSpPr/>
          <p:nvPr/>
        </p:nvGrpSpPr>
        <p:grpSpPr>
          <a:xfrm>
            <a:off x="7561222" y="1616677"/>
            <a:ext cx="999591" cy="907731"/>
            <a:chOff x="7561222" y="1616677"/>
            <a:chExt cx="999591" cy="907731"/>
          </a:xfrm>
        </p:grpSpPr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01C2A8A1-7255-504B-B3F0-8DB897293B0E}"/>
                </a:ext>
              </a:extLst>
            </p:cNvPr>
            <p:cNvCxnSpPr>
              <a:cxnSpLocks/>
            </p:cNvCxnSpPr>
            <p:nvPr/>
          </p:nvCxnSpPr>
          <p:spPr>
            <a:xfrm>
              <a:off x="7760940" y="2266086"/>
              <a:ext cx="799873" cy="2918"/>
            </a:xfrm>
            <a:prstGeom prst="straightConnector1">
              <a:avLst/>
            </a:prstGeom>
            <a:ln>
              <a:headEnd type="none" w="sm" len="med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70269C1D-8F9D-1D4A-BEAF-21BB13D057F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874432" y="1762596"/>
              <a:ext cx="7585" cy="761812"/>
            </a:xfrm>
            <a:prstGeom prst="straightConnector1">
              <a:avLst/>
            </a:prstGeom>
            <a:ln>
              <a:headEnd w="sm" len="sm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1256C6CB-4A86-954C-B466-D05056DDC823}"/>
                </a:ext>
              </a:extLst>
            </p:cNvPr>
            <p:cNvSpPr/>
            <p:nvPr/>
          </p:nvSpPr>
          <p:spPr>
            <a:xfrm>
              <a:off x="7875528" y="1914767"/>
              <a:ext cx="556747" cy="403427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60158B1-F7A8-184C-B98A-2F2972607DC5}"/>
                </a:ext>
              </a:extLst>
            </p:cNvPr>
            <p:cNvSpPr txBox="1"/>
            <p:nvPr/>
          </p:nvSpPr>
          <p:spPr>
            <a:xfrm>
              <a:off x="7561222" y="1616677"/>
              <a:ext cx="4832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z</a:t>
              </a:r>
              <a:r>
                <a:rPr lang="en-US" sz="1400" i="1" baseline="-25000" dirty="0"/>
                <a:t>1</a:t>
              </a:r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FA398D73-E830-E841-A2CA-B916793FAF1F}"/>
                </a:ext>
              </a:extLst>
            </p:cNvPr>
            <p:cNvSpPr/>
            <p:nvPr/>
          </p:nvSpPr>
          <p:spPr>
            <a:xfrm>
              <a:off x="7882536" y="1989794"/>
              <a:ext cx="556747" cy="294138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30311">
                  <a:moveTo>
                    <a:pt x="0" y="173956"/>
                  </a:moveTo>
                  <a:cubicBezTo>
                    <a:pt x="9391" y="125660"/>
                    <a:pt x="16324" y="66918"/>
                    <a:pt x="25758" y="38728"/>
                  </a:cubicBezTo>
                  <a:cubicBezTo>
                    <a:pt x="35192" y="10538"/>
                    <a:pt x="47484" y="-9673"/>
                    <a:pt x="56606" y="4816"/>
                  </a:cubicBezTo>
                  <a:cubicBezTo>
                    <a:pt x="65728" y="19305"/>
                    <a:pt x="72451" y="72881"/>
                    <a:pt x="80493" y="125660"/>
                  </a:cubicBezTo>
                  <a:cubicBezTo>
                    <a:pt x="88535" y="178439"/>
                    <a:pt x="94125" y="309686"/>
                    <a:pt x="104857" y="321492"/>
                  </a:cubicBezTo>
                  <a:cubicBezTo>
                    <a:pt x="115590" y="333298"/>
                    <a:pt x="133923" y="234499"/>
                    <a:pt x="144888" y="196494"/>
                  </a:cubicBezTo>
                  <a:cubicBezTo>
                    <a:pt x="155853" y="158489"/>
                    <a:pt x="161613" y="78040"/>
                    <a:pt x="170645" y="93463"/>
                  </a:cubicBezTo>
                  <a:cubicBezTo>
                    <a:pt x="179677" y="108886"/>
                    <a:pt x="190384" y="250710"/>
                    <a:pt x="199079" y="289035"/>
                  </a:cubicBezTo>
                  <a:cubicBezTo>
                    <a:pt x="207775" y="327360"/>
                    <a:pt x="213828" y="339442"/>
                    <a:pt x="222818" y="323413"/>
                  </a:cubicBezTo>
                  <a:cubicBezTo>
                    <a:pt x="231808" y="307384"/>
                    <a:pt x="242216" y="194841"/>
                    <a:pt x="253017" y="192859"/>
                  </a:cubicBezTo>
                  <a:cubicBezTo>
                    <a:pt x="263818" y="190877"/>
                    <a:pt x="275475" y="306935"/>
                    <a:pt x="287624" y="311522"/>
                  </a:cubicBezTo>
                  <a:cubicBezTo>
                    <a:pt x="299773" y="316109"/>
                    <a:pt x="313197" y="223914"/>
                    <a:pt x="325908" y="220383"/>
                  </a:cubicBezTo>
                  <a:cubicBezTo>
                    <a:pt x="338619" y="216852"/>
                    <a:pt x="351400" y="284655"/>
                    <a:pt x="363888" y="290333"/>
                  </a:cubicBezTo>
                  <a:cubicBezTo>
                    <a:pt x="376376" y="296011"/>
                    <a:pt x="377225" y="257133"/>
                    <a:pt x="400836" y="254450"/>
                  </a:cubicBezTo>
                  <a:cubicBezTo>
                    <a:pt x="421499" y="262828"/>
                    <a:pt x="432296" y="281679"/>
                    <a:pt x="445175" y="28114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33068A57-5F91-F04B-A1F4-6EA64BA636E4}"/>
                </a:ext>
              </a:extLst>
            </p:cNvPr>
            <p:cNvSpPr/>
            <p:nvPr/>
          </p:nvSpPr>
          <p:spPr>
            <a:xfrm>
              <a:off x="7885818" y="1941915"/>
              <a:ext cx="483195" cy="393368"/>
            </a:xfrm>
            <a:custGeom>
              <a:avLst/>
              <a:gdLst>
                <a:gd name="connsiteX0" fmla="*/ 0 w 479738"/>
                <a:gd name="connsiteY0" fmla="*/ 233707 h 437230"/>
                <a:gd name="connsiteX1" fmla="*/ 25758 w 479738"/>
                <a:gd name="connsiteY1" fmla="*/ 98479 h 437230"/>
                <a:gd name="connsiteX2" fmla="*/ 41857 w 479738"/>
                <a:gd name="connsiteY2" fmla="*/ 1887 h 437230"/>
                <a:gd name="connsiteX3" fmla="*/ 80493 w 479738"/>
                <a:gd name="connsiteY3" fmla="*/ 185411 h 437230"/>
                <a:gd name="connsiteX4" fmla="*/ 115910 w 479738"/>
                <a:gd name="connsiteY4" fmla="*/ 436549 h 437230"/>
                <a:gd name="connsiteX5" fmla="*/ 144888 w 479738"/>
                <a:gd name="connsiteY5" fmla="*/ 256245 h 437230"/>
                <a:gd name="connsiteX6" fmla="*/ 170645 w 479738"/>
                <a:gd name="connsiteY6" fmla="*/ 153214 h 437230"/>
                <a:gd name="connsiteX7" fmla="*/ 193183 w 479738"/>
                <a:gd name="connsiteY7" fmla="*/ 304541 h 437230"/>
                <a:gd name="connsiteX8" fmla="*/ 212502 w 479738"/>
                <a:gd name="connsiteY8" fmla="*/ 397913 h 437230"/>
                <a:gd name="connsiteX9" fmla="*/ 238260 w 479738"/>
                <a:gd name="connsiteY9" fmla="*/ 230487 h 437230"/>
                <a:gd name="connsiteX10" fmla="*/ 264017 w 479738"/>
                <a:gd name="connsiteY10" fmla="*/ 352837 h 437230"/>
                <a:gd name="connsiteX11" fmla="*/ 289775 w 479738"/>
                <a:gd name="connsiteY11" fmla="*/ 294882 h 437230"/>
                <a:gd name="connsiteX12" fmla="*/ 338071 w 479738"/>
                <a:gd name="connsiteY12" fmla="*/ 310980 h 437230"/>
                <a:gd name="connsiteX13" fmla="*/ 425003 w 479738"/>
                <a:gd name="connsiteY13" fmla="*/ 320640 h 437230"/>
                <a:gd name="connsiteX14" fmla="*/ 479738 w 479738"/>
                <a:gd name="connsiteY14" fmla="*/ 294882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10980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425003 w 489398"/>
                <a:gd name="connsiteY13" fmla="*/ 320640 h 437230"/>
                <a:gd name="connsiteX14" fmla="*/ 489398 w 489398"/>
                <a:gd name="connsiteY14" fmla="*/ 333519 h 437230"/>
                <a:gd name="connsiteX0" fmla="*/ 0 w 489398"/>
                <a:gd name="connsiteY0" fmla="*/ 233707 h 437230"/>
                <a:gd name="connsiteX1" fmla="*/ 25758 w 489398"/>
                <a:gd name="connsiteY1" fmla="*/ 98479 h 437230"/>
                <a:gd name="connsiteX2" fmla="*/ 41857 w 489398"/>
                <a:gd name="connsiteY2" fmla="*/ 1887 h 437230"/>
                <a:gd name="connsiteX3" fmla="*/ 80493 w 489398"/>
                <a:gd name="connsiteY3" fmla="*/ 185411 h 437230"/>
                <a:gd name="connsiteX4" fmla="*/ 115910 w 489398"/>
                <a:gd name="connsiteY4" fmla="*/ 436549 h 437230"/>
                <a:gd name="connsiteX5" fmla="*/ 144888 w 489398"/>
                <a:gd name="connsiteY5" fmla="*/ 256245 h 437230"/>
                <a:gd name="connsiteX6" fmla="*/ 170645 w 489398"/>
                <a:gd name="connsiteY6" fmla="*/ 153214 h 437230"/>
                <a:gd name="connsiteX7" fmla="*/ 193183 w 489398"/>
                <a:gd name="connsiteY7" fmla="*/ 304541 h 437230"/>
                <a:gd name="connsiteX8" fmla="*/ 212502 w 489398"/>
                <a:gd name="connsiteY8" fmla="*/ 397913 h 437230"/>
                <a:gd name="connsiteX9" fmla="*/ 238260 w 489398"/>
                <a:gd name="connsiteY9" fmla="*/ 230487 h 437230"/>
                <a:gd name="connsiteX10" fmla="*/ 264017 w 489398"/>
                <a:gd name="connsiteY10" fmla="*/ 352837 h 437230"/>
                <a:gd name="connsiteX11" fmla="*/ 289775 w 489398"/>
                <a:gd name="connsiteY11" fmla="*/ 294882 h 437230"/>
                <a:gd name="connsiteX12" fmla="*/ 338071 w 489398"/>
                <a:gd name="connsiteY12" fmla="*/ 346397 h 437230"/>
                <a:gd name="connsiteX13" fmla="*/ 383147 w 489398"/>
                <a:gd name="connsiteY13" fmla="*/ 314201 h 437230"/>
                <a:gd name="connsiteX14" fmla="*/ 489398 w 489398"/>
                <a:gd name="connsiteY14" fmla="*/ 333519 h 437230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78728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77479"/>
                <a:gd name="connsiteX1" fmla="*/ 25758 w 489398"/>
                <a:gd name="connsiteY1" fmla="*/ 38728 h 377479"/>
                <a:gd name="connsiteX2" fmla="*/ 56606 w 489398"/>
                <a:gd name="connsiteY2" fmla="*/ 4816 h 377479"/>
                <a:gd name="connsiteX3" fmla="*/ 80493 w 489398"/>
                <a:gd name="connsiteY3" fmla="*/ 125660 h 377479"/>
                <a:gd name="connsiteX4" fmla="*/ 115910 w 489398"/>
                <a:gd name="connsiteY4" fmla="*/ 376798 h 377479"/>
                <a:gd name="connsiteX5" fmla="*/ 144888 w 489398"/>
                <a:gd name="connsiteY5" fmla="*/ 196494 h 377479"/>
                <a:gd name="connsiteX6" fmla="*/ 170645 w 489398"/>
                <a:gd name="connsiteY6" fmla="*/ 93463 h 377479"/>
                <a:gd name="connsiteX7" fmla="*/ 193183 w 489398"/>
                <a:gd name="connsiteY7" fmla="*/ 244790 h 377479"/>
                <a:gd name="connsiteX8" fmla="*/ 212502 w 489398"/>
                <a:gd name="connsiteY8" fmla="*/ 338162 h 377479"/>
                <a:gd name="connsiteX9" fmla="*/ 238260 w 489398"/>
                <a:gd name="connsiteY9" fmla="*/ 170736 h 377479"/>
                <a:gd name="connsiteX10" fmla="*/ 264017 w 489398"/>
                <a:gd name="connsiteY10" fmla="*/ 293086 h 377479"/>
                <a:gd name="connsiteX11" fmla="*/ 289775 w 489398"/>
                <a:gd name="connsiteY11" fmla="*/ 235131 h 377479"/>
                <a:gd name="connsiteX12" fmla="*/ 338071 w 489398"/>
                <a:gd name="connsiteY12" fmla="*/ 286646 h 377479"/>
                <a:gd name="connsiteX13" fmla="*/ 383147 w 489398"/>
                <a:gd name="connsiteY13" fmla="*/ 254450 h 377479"/>
                <a:gd name="connsiteX14" fmla="*/ 489398 w 489398"/>
                <a:gd name="connsiteY14" fmla="*/ 273768 h 377479"/>
                <a:gd name="connsiteX0" fmla="*/ 0 w 489398"/>
                <a:gd name="connsiteY0" fmla="*/ 173956 h 339696"/>
                <a:gd name="connsiteX1" fmla="*/ 25758 w 489398"/>
                <a:gd name="connsiteY1" fmla="*/ 38728 h 339696"/>
                <a:gd name="connsiteX2" fmla="*/ 56606 w 489398"/>
                <a:gd name="connsiteY2" fmla="*/ 4816 h 339696"/>
                <a:gd name="connsiteX3" fmla="*/ 80493 w 489398"/>
                <a:gd name="connsiteY3" fmla="*/ 125660 h 339696"/>
                <a:gd name="connsiteX4" fmla="*/ 119598 w 489398"/>
                <a:gd name="connsiteY4" fmla="*/ 332553 h 339696"/>
                <a:gd name="connsiteX5" fmla="*/ 144888 w 489398"/>
                <a:gd name="connsiteY5" fmla="*/ 196494 h 339696"/>
                <a:gd name="connsiteX6" fmla="*/ 170645 w 489398"/>
                <a:gd name="connsiteY6" fmla="*/ 93463 h 339696"/>
                <a:gd name="connsiteX7" fmla="*/ 193183 w 489398"/>
                <a:gd name="connsiteY7" fmla="*/ 244790 h 339696"/>
                <a:gd name="connsiteX8" fmla="*/ 212502 w 489398"/>
                <a:gd name="connsiteY8" fmla="*/ 338162 h 339696"/>
                <a:gd name="connsiteX9" fmla="*/ 238260 w 489398"/>
                <a:gd name="connsiteY9" fmla="*/ 170736 h 339696"/>
                <a:gd name="connsiteX10" fmla="*/ 264017 w 489398"/>
                <a:gd name="connsiteY10" fmla="*/ 293086 h 339696"/>
                <a:gd name="connsiteX11" fmla="*/ 289775 w 489398"/>
                <a:gd name="connsiteY11" fmla="*/ 235131 h 339696"/>
                <a:gd name="connsiteX12" fmla="*/ 338071 w 489398"/>
                <a:gd name="connsiteY12" fmla="*/ 286646 h 339696"/>
                <a:gd name="connsiteX13" fmla="*/ 383147 w 489398"/>
                <a:gd name="connsiteY13" fmla="*/ 254450 h 339696"/>
                <a:gd name="connsiteX14" fmla="*/ 489398 w 489398"/>
                <a:gd name="connsiteY14" fmla="*/ 273768 h 339696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60 w 489398"/>
                <a:gd name="connsiteY9" fmla="*/ 170736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289775 w 489398"/>
                <a:gd name="connsiteY11" fmla="*/ 235131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64017 w 489398"/>
                <a:gd name="connsiteY10" fmla="*/ 293086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38071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308262 w 489398"/>
                <a:gd name="connsiteY10" fmla="*/ 296774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2959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78629 w 489398"/>
                <a:gd name="connsiteY12" fmla="*/ 286646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46545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67757 w 489398"/>
                <a:gd name="connsiteY9" fmla="*/ 192859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05128 w 489398"/>
                <a:gd name="connsiteY8" fmla="*/ 279168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33449"/>
                <a:gd name="connsiteX1" fmla="*/ 25758 w 489398"/>
                <a:gd name="connsiteY1" fmla="*/ 38728 h 333449"/>
                <a:gd name="connsiteX2" fmla="*/ 56606 w 489398"/>
                <a:gd name="connsiteY2" fmla="*/ 4816 h 333449"/>
                <a:gd name="connsiteX3" fmla="*/ 80493 w 489398"/>
                <a:gd name="connsiteY3" fmla="*/ 125660 h 333449"/>
                <a:gd name="connsiteX4" fmla="*/ 119598 w 489398"/>
                <a:gd name="connsiteY4" fmla="*/ 332553 h 333449"/>
                <a:gd name="connsiteX5" fmla="*/ 144888 w 489398"/>
                <a:gd name="connsiteY5" fmla="*/ 196494 h 333449"/>
                <a:gd name="connsiteX6" fmla="*/ 170645 w 489398"/>
                <a:gd name="connsiteY6" fmla="*/ 93463 h 333449"/>
                <a:gd name="connsiteX7" fmla="*/ 193183 w 489398"/>
                <a:gd name="connsiteY7" fmla="*/ 244790 h 333449"/>
                <a:gd name="connsiteX8" fmla="*/ 219869 w 489398"/>
                <a:gd name="connsiteY8" fmla="*/ 282855 h 333449"/>
                <a:gd name="connsiteX9" fmla="*/ 238275 w 489398"/>
                <a:gd name="connsiteY9" fmla="*/ 189172 h 333449"/>
                <a:gd name="connsiteX10" fmla="*/ 287624 w 489398"/>
                <a:gd name="connsiteY10" fmla="*/ 311522 h 333449"/>
                <a:gd name="connsiteX11" fmla="*/ 325908 w 489398"/>
                <a:gd name="connsiteY11" fmla="*/ 220383 h 333449"/>
                <a:gd name="connsiteX12" fmla="*/ 363888 w 489398"/>
                <a:gd name="connsiteY12" fmla="*/ 290333 h 333449"/>
                <a:gd name="connsiteX13" fmla="*/ 383147 w 489398"/>
                <a:gd name="connsiteY13" fmla="*/ 254450 h 333449"/>
                <a:gd name="connsiteX14" fmla="*/ 489398 w 489398"/>
                <a:gd name="connsiteY14" fmla="*/ 273768 h 333449"/>
                <a:gd name="connsiteX0" fmla="*/ 0 w 489398"/>
                <a:gd name="connsiteY0" fmla="*/ 173956 h 322464"/>
                <a:gd name="connsiteX1" fmla="*/ 25758 w 489398"/>
                <a:gd name="connsiteY1" fmla="*/ 38728 h 322464"/>
                <a:gd name="connsiteX2" fmla="*/ 56606 w 489398"/>
                <a:gd name="connsiteY2" fmla="*/ 4816 h 322464"/>
                <a:gd name="connsiteX3" fmla="*/ 80493 w 489398"/>
                <a:gd name="connsiteY3" fmla="*/ 125660 h 322464"/>
                <a:gd name="connsiteX4" fmla="*/ 104857 w 489398"/>
                <a:gd name="connsiteY4" fmla="*/ 321492 h 322464"/>
                <a:gd name="connsiteX5" fmla="*/ 144888 w 489398"/>
                <a:gd name="connsiteY5" fmla="*/ 196494 h 322464"/>
                <a:gd name="connsiteX6" fmla="*/ 170645 w 489398"/>
                <a:gd name="connsiteY6" fmla="*/ 93463 h 322464"/>
                <a:gd name="connsiteX7" fmla="*/ 193183 w 489398"/>
                <a:gd name="connsiteY7" fmla="*/ 244790 h 322464"/>
                <a:gd name="connsiteX8" fmla="*/ 219869 w 489398"/>
                <a:gd name="connsiteY8" fmla="*/ 282855 h 322464"/>
                <a:gd name="connsiteX9" fmla="*/ 238275 w 489398"/>
                <a:gd name="connsiteY9" fmla="*/ 189172 h 322464"/>
                <a:gd name="connsiteX10" fmla="*/ 287624 w 489398"/>
                <a:gd name="connsiteY10" fmla="*/ 311522 h 322464"/>
                <a:gd name="connsiteX11" fmla="*/ 325908 w 489398"/>
                <a:gd name="connsiteY11" fmla="*/ 220383 h 322464"/>
                <a:gd name="connsiteX12" fmla="*/ 363888 w 489398"/>
                <a:gd name="connsiteY12" fmla="*/ 290333 h 322464"/>
                <a:gd name="connsiteX13" fmla="*/ 383147 w 489398"/>
                <a:gd name="connsiteY13" fmla="*/ 254450 h 322464"/>
                <a:gd name="connsiteX14" fmla="*/ 489398 w 489398"/>
                <a:gd name="connsiteY14" fmla="*/ 273768 h 322464"/>
                <a:gd name="connsiteX0" fmla="*/ 0 w 489398"/>
                <a:gd name="connsiteY0" fmla="*/ 173956 h 324545"/>
                <a:gd name="connsiteX1" fmla="*/ 25758 w 489398"/>
                <a:gd name="connsiteY1" fmla="*/ 38728 h 324545"/>
                <a:gd name="connsiteX2" fmla="*/ 56606 w 489398"/>
                <a:gd name="connsiteY2" fmla="*/ 4816 h 324545"/>
                <a:gd name="connsiteX3" fmla="*/ 80493 w 489398"/>
                <a:gd name="connsiteY3" fmla="*/ 125660 h 324545"/>
                <a:gd name="connsiteX4" fmla="*/ 104857 w 489398"/>
                <a:gd name="connsiteY4" fmla="*/ 321492 h 324545"/>
                <a:gd name="connsiteX5" fmla="*/ 144888 w 489398"/>
                <a:gd name="connsiteY5" fmla="*/ 196494 h 324545"/>
                <a:gd name="connsiteX6" fmla="*/ 170645 w 489398"/>
                <a:gd name="connsiteY6" fmla="*/ 93463 h 324545"/>
                <a:gd name="connsiteX7" fmla="*/ 193183 w 489398"/>
                <a:gd name="connsiteY7" fmla="*/ 244790 h 324545"/>
                <a:gd name="connsiteX8" fmla="*/ 222818 w 489398"/>
                <a:gd name="connsiteY8" fmla="*/ 323413 h 324545"/>
                <a:gd name="connsiteX9" fmla="*/ 238275 w 489398"/>
                <a:gd name="connsiteY9" fmla="*/ 189172 h 324545"/>
                <a:gd name="connsiteX10" fmla="*/ 287624 w 489398"/>
                <a:gd name="connsiteY10" fmla="*/ 311522 h 324545"/>
                <a:gd name="connsiteX11" fmla="*/ 325908 w 489398"/>
                <a:gd name="connsiteY11" fmla="*/ 220383 h 324545"/>
                <a:gd name="connsiteX12" fmla="*/ 363888 w 489398"/>
                <a:gd name="connsiteY12" fmla="*/ 290333 h 324545"/>
                <a:gd name="connsiteX13" fmla="*/ 383147 w 489398"/>
                <a:gd name="connsiteY13" fmla="*/ 254450 h 324545"/>
                <a:gd name="connsiteX14" fmla="*/ 489398 w 489398"/>
                <a:gd name="connsiteY14" fmla="*/ 273768 h 324545"/>
                <a:gd name="connsiteX0" fmla="*/ 0 w 489398"/>
                <a:gd name="connsiteY0" fmla="*/ 173956 h 330581"/>
                <a:gd name="connsiteX1" fmla="*/ 25758 w 489398"/>
                <a:gd name="connsiteY1" fmla="*/ 38728 h 330581"/>
                <a:gd name="connsiteX2" fmla="*/ 56606 w 489398"/>
                <a:gd name="connsiteY2" fmla="*/ 4816 h 330581"/>
                <a:gd name="connsiteX3" fmla="*/ 80493 w 489398"/>
                <a:gd name="connsiteY3" fmla="*/ 125660 h 330581"/>
                <a:gd name="connsiteX4" fmla="*/ 104857 w 489398"/>
                <a:gd name="connsiteY4" fmla="*/ 321492 h 330581"/>
                <a:gd name="connsiteX5" fmla="*/ 144888 w 489398"/>
                <a:gd name="connsiteY5" fmla="*/ 196494 h 330581"/>
                <a:gd name="connsiteX6" fmla="*/ 170645 w 489398"/>
                <a:gd name="connsiteY6" fmla="*/ 93463 h 330581"/>
                <a:gd name="connsiteX7" fmla="*/ 199079 w 489398"/>
                <a:gd name="connsiteY7" fmla="*/ 289035 h 330581"/>
                <a:gd name="connsiteX8" fmla="*/ 222818 w 489398"/>
                <a:gd name="connsiteY8" fmla="*/ 323413 h 330581"/>
                <a:gd name="connsiteX9" fmla="*/ 238275 w 489398"/>
                <a:gd name="connsiteY9" fmla="*/ 189172 h 330581"/>
                <a:gd name="connsiteX10" fmla="*/ 287624 w 489398"/>
                <a:gd name="connsiteY10" fmla="*/ 311522 h 330581"/>
                <a:gd name="connsiteX11" fmla="*/ 325908 w 489398"/>
                <a:gd name="connsiteY11" fmla="*/ 220383 h 330581"/>
                <a:gd name="connsiteX12" fmla="*/ 363888 w 489398"/>
                <a:gd name="connsiteY12" fmla="*/ 290333 h 330581"/>
                <a:gd name="connsiteX13" fmla="*/ 383147 w 489398"/>
                <a:gd name="connsiteY13" fmla="*/ 254450 h 330581"/>
                <a:gd name="connsiteX14" fmla="*/ 489398 w 489398"/>
                <a:gd name="connsiteY14" fmla="*/ 273768 h 330581"/>
                <a:gd name="connsiteX0" fmla="*/ 0 w 489398"/>
                <a:gd name="connsiteY0" fmla="*/ 173956 h 330311"/>
                <a:gd name="connsiteX1" fmla="*/ 25758 w 489398"/>
                <a:gd name="connsiteY1" fmla="*/ 38728 h 330311"/>
                <a:gd name="connsiteX2" fmla="*/ 56606 w 489398"/>
                <a:gd name="connsiteY2" fmla="*/ 4816 h 330311"/>
                <a:gd name="connsiteX3" fmla="*/ 80493 w 489398"/>
                <a:gd name="connsiteY3" fmla="*/ 125660 h 330311"/>
                <a:gd name="connsiteX4" fmla="*/ 104857 w 489398"/>
                <a:gd name="connsiteY4" fmla="*/ 321492 h 330311"/>
                <a:gd name="connsiteX5" fmla="*/ 144888 w 489398"/>
                <a:gd name="connsiteY5" fmla="*/ 196494 h 330311"/>
                <a:gd name="connsiteX6" fmla="*/ 170645 w 489398"/>
                <a:gd name="connsiteY6" fmla="*/ 93463 h 330311"/>
                <a:gd name="connsiteX7" fmla="*/ 199079 w 489398"/>
                <a:gd name="connsiteY7" fmla="*/ 289035 h 330311"/>
                <a:gd name="connsiteX8" fmla="*/ 222818 w 489398"/>
                <a:gd name="connsiteY8" fmla="*/ 323413 h 330311"/>
                <a:gd name="connsiteX9" fmla="*/ 253017 w 489398"/>
                <a:gd name="connsiteY9" fmla="*/ 192859 h 330311"/>
                <a:gd name="connsiteX10" fmla="*/ 287624 w 489398"/>
                <a:gd name="connsiteY10" fmla="*/ 311522 h 330311"/>
                <a:gd name="connsiteX11" fmla="*/ 325908 w 489398"/>
                <a:gd name="connsiteY11" fmla="*/ 220383 h 330311"/>
                <a:gd name="connsiteX12" fmla="*/ 363888 w 489398"/>
                <a:gd name="connsiteY12" fmla="*/ 290333 h 330311"/>
                <a:gd name="connsiteX13" fmla="*/ 383147 w 489398"/>
                <a:gd name="connsiteY13" fmla="*/ 254450 h 330311"/>
                <a:gd name="connsiteX14" fmla="*/ 489398 w 489398"/>
                <a:gd name="connsiteY14" fmla="*/ 273768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383147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44888 w 445175"/>
                <a:gd name="connsiteY5" fmla="*/ 196494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27868 w 445175"/>
                <a:gd name="connsiteY5" fmla="*/ 192713 h 330311"/>
                <a:gd name="connsiteX6" fmla="*/ 170645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30311"/>
                <a:gd name="connsiteX1" fmla="*/ 25758 w 445175"/>
                <a:gd name="connsiteY1" fmla="*/ 38728 h 330311"/>
                <a:gd name="connsiteX2" fmla="*/ 56606 w 445175"/>
                <a:gd name="connsiteY2" fmla="*/ 4816 h 330311"/>
                <a:gd name="connsiteX3" fmla="*/ 80493 w 445175"/>
                <a:gd name="connsiteY3" fmla="*/ 125660 h 330311"/>
                <a:gd name="connsiteX4" fmla="*/ 104857 w 445175"/>
                <a:gd name="connsiteY4" fmla="*/ 321492 h 330311"/>
                <a:gd name="connsiteX5" fmla="*/ 127868 w 445175"/>
                <a:gd name="connsiteY5" fmla="*/ 192713 h 330311"/>
                <a:gd name="connsiteX6" fmla="*/ 145116 w 445175"/>
                <a:gd name="connsiteY6" fmla="*/ 93463 h 330311"/>
                <a:gd name="connsiteX7" fmla="*/ 199079 w 445175"/>
                <a:gd name="connsiteY7" fmla="*/ 289035 h 330311"/>
                <a:gd name="connsiteX8" fmla="*/ 222818 w 445175"/>
                <a:gd name="connsiteY8" fmla="*/ 323413 h 330311"/>
                <a:gd name="connsiteX9" fmla="*/ 253017 w 445175"/>
                <a:gd name="connsiteY9" fmla="*/ 192859 h 330311"/>
                <a:gd name="connsiteX10" fmla="*/ 287624 w 445175"/>
                <a:gd name="connsiteY10" fmla="*/ 311522 h 330311"/>
                <a:gd name="connsiteX11" fmla="*/ 325908 w 445175"/>
                <a:gd name="connsiteY11" fmla="*/ 220383 h 330311"/>
                <a:gd name="connsiteX12" fmla="*/ 363888 w 445175"/>
                <a:gd name="connsiteY12" fmla="*/ 290333 h 330311"/>
                <a:gd name="connsiteX13" fmla="*/ 400836 w 445175"/>
                <a:gd name="connsiteY13" fmla="*/ 254450 h 330311"/>
                <a:gd name="connsiteX14" fmla="*/ 445175 w 445175"/>
                <a:gd name="connsiteY14" fmla="*/ 281142 h 330311"/>
                <a:gd name="connsiteX0" fmla="*/ 0 w 445175"/>
                <a:gd name="connsiteY0" fmla="*/ 173956 h 324265"/>
                <a:gd name="connsiteX1" fmla="*/ 25758 w 445175"/>
                <a:gd name="connsiteY1" fmla="*/ 38728 h 324265"/>
                <a:gd name="connsiteX2" fmla="*/ 56606 w 445175"/>
                <a:gd name="connsiteY2" fmla="*/ 4816 h 324265"/>
                <a:gd name="connsiteX3" fmla="*/ 80493 w 445175"/>
                <a:gd name="connsiteY3" fmla="*/ 125660 h 324265"/>
                <a:gd name="connsiteX4" fmla="*/ 104857 w 445175"/>
                <a:gd name="connsiteY4" fmla="*/ 321492 h 324265"/>
                <a:gd name="connsiteX5" fmla="*/ 127868 w 445175"/>
                <a:gd name="connsiteY5" fmla="*/ 192713 h 324265"/>
                <a:gd name="connsiteX6" fmla="*/ 145116 w 445175"/>
                <a:gd name="connsiteY6" fmla="*/ 93463 h 324265"/>
                <a:gd name="connsiteX7" fmla="*/ 199079 w 445175"/>
                <a:gd name="connsiteY7" fmla="*/ 289035 h 324265"/>
                <a:gd name="connsiteX8" fmla="*/ 201544 w 445175"/>
                <a:gd name="connsiteY8" fmla="*/ 315851 h 324265"/>
                <a:gd name="connsiteX9" fmla="*/ 253017 w 445175"/>
                <a:gd name="connsiteY9" fmla="*/ 192859 h 324265"/>
                <a:gd name="connsiteX10" fmla="*/ 287624 w 445175"/>
                <a:gd name="connsiteY10" fmla="*/ 311522 h 324265"/>
                <a:gd name="connsiteX11" fmla="*/ 325908 w 445175"/>
                <a:gd name="connsiteY11" fmla="*/ 220383 h 324265"/>
                <a:gd name="connsiteX12" fmla="*/ 363888 w 445175"/>
                <a:gd name="connsiteY12" fmla="*/ 290333 h 324265"/>
                <a:gd name="connsiteX13" fmla="*/ 400836 w 445175"/>
                <a:gd name="connsiteY13" fmla="*/ 254450 h 324265"/>
                <a:gd name="connsiteX14" fmla="*/ 445175 w 445175"/>
                <a:gd name="connsiteY14" fmla="*/ 281142 h 324265"/>
                <a:gd name="connsiteX0" fmla="*/ 0 w 445175"/>
                <a:gd name="connsiteY0" fmla="*/ 173956 h 323044"/>
                <a:gd name="connsiteX1" fmla="*/ 25758 w 445175"/>
                <a:gd name="connsiteY1" fmla="*/ 38728 h 323044"/>
                <a:gd name="connsiteX2" fmla="*/ 56606 w 445175"/>
                <a:gd name="connsiteY2" fmla="*/ 4816 h 323044"/>
                <a:gd name="connsiteX3" fmla="*/ 80493 w 445175"/>
                <a:gd name="connsiteY3" fmla="*/ 125660 h 323044"/>
                <a:gd name="connsiteX4" fmla="*/ 104857 w 445175"/>
                <a:gd name="connsiteY4" fmla="*/ 321492 h 323044"/>
                <a:gd name="connsiteX5" fmla="*/ 127868 w 445175"/>
                <a:gd name="connsiteY5" fmla="*/ 192713 h 323044"/>
                <a:gd name="connsiteX6" fmla="*/ 145116 w 445175"/>
                <a:gd name="connsiteY6" fmla="*/ 93463 h 323044"/>
                <a:gd name="connsiteX7" fmla="*/ 173550 w 445175"/>
                <a:gd name="connsiteY7" fmla="*/ 285254 h 323044"/>
                <a:gd name="connsiteX8" fmla="*/ 201544 w 445175"/>
                <a:gd name="connsiteY8" fmla="*/ 315851 h 323044"/>
                <a:gd name="connsiteX9" fmla="*/ 253017 w 445175"/>
                <a:gd name="connsiteY9" fmla="*/ 192859 h 323044"/>
                <a:gd name="connsiteX10" fmla="*/ 287624 w 445175"/>
                <a:gd name="connsiteY10" fmla="*/ 311522 h 323044"/>
                <a:gd name="connsiteX11" fmla="*/ 325908 w 445175"/>
                <a:gd name="connsiteY11" fmla="*/ 220383 h 323044"/>
                <a:gd name="connsiteX12" fmla="*/ 363888 w 445175"/>
                <a:gd name="connsiteY12" fmla="*/ 290333 h 323044"/>
                <a:gd name="connsiteX13" fmla="*/ 400836 w 445175"/>
                <a:gd name="connsiteY13" fmla="*/ 254450 h 323044"/>
                <a:gd name="connsiteX14" fmla="*/ 445175 w 445175"/>
                <a:gd name="connsiteY14" fmla="*/ 281142 h 323044"/>
                <a:gd name="connsiteX0" fmla="*/ 0 w 445175"/>
                <a:gd name="connsiteY0" fmla="*/ 170640 h 319728"/>
                <a:gd name="connsiteX1" fmla="*/ 25758 w 445175"/>
                <a:gd name="connsiteY1" fmla="*/ 35412 h 319728"/>
                <a:gd name="connsiteX2" fmla="*/ 82134 w 445175"/>
                <a:gd name="connsiteY2" fmla="*/ 5281 h 319728"/>
                <a:gd name="connsiteX3" fmla="*/ 80493 w 445175"/>
                <a:gd name="connsiteY3" fmla="*/ 122344 h 319728"/>
                <a:gd name="connsiteX4" fmla="*/ 104857 w 445175"/>
                <a:gd name="connsiteY4" fmla="*/ 318176 h 319728"/>
                <a:gd name="connsiteX5" fmla="*/ 127868 w 445175"/>
                <a:gd name="connsiteY5" fmla="*/ 189397 h 319728"/>
                <a:gd name="connsiteX6" fmla="*/ 145116 w 445175"/>
                <a:gd name="connsiteY6" fmla="*/ 90147 h 319728"/>
                <a:gd name="connsiteX7" fmla="*/ 173550 w 445175"/>
                <a:gd name="connsiteY7" fmla="*/ 281938 h 319728"/>
                <a:gd name="connsiteX8" fmla="*/ 201544 w 445175"/>
                <a:gd name="connsiteY8" fmla="*/ 312535 h 319728"/>
                <a:gd name="connsiteX9" fmla="*/ 253017 w 445175"/>
                <a:gd name="connsiteY9" fmla="*/ 189543 h 319728"/>
                <a:gd name="connsiteX10" fmla="*/ 287624 w 445175"/>
                <a:gd name="connsiteY10" fmla="*/ 308206 h 319728"/>
                <a:gd name="connsiteX11" fmla="*/ 325908 w 445175"/>
                <a:gd name="connsiteY11" fmla="*/ 217067 h 319728"/>
                <a:gd name="connsiteX12" fmla="*/ 363888 w 445175"/>
                <a:gd name="connsiteY12" fmla="*/ 287017 h 319728"/>
                <a:gd name="connsiteX13" fmla="*/ 400836 w 445175"/>
                <a:gd name="connsiteY13" fmla="*/ 251134 h 319728"/>
                <a:gd name="connsiteX14" fmla="*/ 445175 w 445175"/>
                <a:gd name="connsiteY14" fmla="*/ 277826 h 319728"/>
                <a:gd name="connsiteX0" fmla="*/ 0 w 445175"/>
                <a:gd name="connsiteY0" fmla="*/ 170374 h 319462"/>
                <a:gd name="connsiteX1" fmla="*/ 25758 w 445175"/>
                <a:gd name="connsiteY1" fmla="*/ 35146 h 319462"/>
                <a:gd name="connsiteX2" fmla="*/ 82134 w 445175"/>
                <a:gd name="connsiteY2" fmla="*/ 5015 h 319462"/>
                <a:gd name="connsiteX3" fmla="*/ 106021 w 445175"/>
                <a:gd name="connsiteY3" fmla="*/ 118297 h 319462"/>
                <a:gd name="connsiteX4" fmla="*/ 104857 w 445175"/>
                <a:gd name="connsiteY4" fmla="*/ 317910 h 319462"/>
                <a:gd name="connsiteX5" fmla="*/ 127868 w 445175"/>
                <a:gd name="connsiteY5" fmla="*/ 189131 h 319462"/>
                <a:gd name="connsiteX6" fmla="*/ 145116 w 445175"/>
                <a:gd name="connsiteY6" fmla="*/ 89881 h 319462"/>
                <a:gd name="connsiteX7" fmla="*/ 173550 w 445175"/>
                <a:gd name="connsiteY7" fmla="*/ 281672 h 319462"/>
                <a:gd name="connsiteX8" fmla="*/ 201544 w 445175"/>
                <a:gd name="connsiteY8" fmla="*/ 312269 h 319462"/>
                <a:gd name="connsiteX9" fmla="*/ 253017 w 445175"/>
                <a:gd name="connsiteY9" fmla="*/ 189277 h 319462"/>
                <a:gd name="connsiteX10" fmla="*/ 287624 w 445175"/>
                <a:gd name="connsiteY10" fmla="*/ 307940 h 319462"/>
                <a:gd name="connsiteX11" fmla="*/ 325908 w 445175"/>
                <a:gd name="connsiteY11" fmla="*/ 216801 h 319462"/>
                <a:gd name="connsiteX12" fmla="*/ 363888 w 445175"/>
                <a:gd name="connsiteY12" fmla="*/ 286751 h 319462"/>
                <a:gd name="connsiteX13" fmla="*/ 400836 w 445175"/>
                <a:gd name="connsiteY13" fmla="*/ 250868 h 319462"/>
                <a:gd name="connsiteX14" fmla="*/ 445175 w 445175"/>
                <a:gd name="connsiteY14" fmla="*/ 277560 h 319462"/>
                <a:gd name="connsiteX0" fmla="*/ 0 w 445175"/>
                <a:gd name="connsiteY0" fmla="*/ 170374 h 319462"/>
                <a:gd name="connsiteX1" fmla="*/ 25758 w 445175"/>
                <a:gd name="connsiteY1" fmla="*/ 35146 h 319462"/>
                <a:gd name="connsiteX2" fmla="*/ 82134 w 445175"/>
                <a:gd name="connsiteY2" fmla="*/ 5015 h 319462"/>
                <a:gd name="connsiteX3" fmla="*/ 106021 w 445175"/>
                <a:gd name="connsiteY3" fmla="*/ 118297 h 319462"/>
                <a:gd name="connsiteX4" fmla="*/ 104857 w 445175"/>
                <a:gd name="connsiteY4" fmla="*/ 317910 h 319462"/>
                <a:gd name="connsiteX5" fmla="*/ 127868 w 445175"/>
                <a:gd name="connsiteY5" fmla="*/ 189131 h 319462"/>
                <a:gd name="connsiteX6" fmla="*/ 145116 w 445175"/>
                <a:gd name="connsiteY6" fmla="*/ 89881 h 319462"/>
                <a:gd name="connsiteX7" fmla="*/ 173550 w 445175"/>
                <a:gd name="connsiteY7" fmla="*/ 281672 h 319462"/>
                <a:gd name="connsiteX8" fmla="*/ 218564 w 445175"/>
                <a:gd name="connsiteY8" fmla="*/ 312269 h 319462"/>
                <a:gd name="connsiteX9" fmla="*/ 253017 w 445175"/>
                <a:gd name="connsiteY9" fmla="*/ 189277 h 319462"/>
                <a:gd name="connsiteX10" fmla="*/ 287624 w 445175"/>
                <a:gd name="connsiteY10" fmla="*/ 307940 h 319462"/>
                <a:gd name="connsiteX11" fmla="*/ 325908 w 445175"/>
                <a:gd name="connsiteY11" fmla="*/ 216801 h 319462"/>
                <a:gd name="connsiteX12" fmla="*/ 363888 w 445175"/>
                <a:gd name="connsiteY12" fmla="*/ 286751 h 319462"/>
                <a:gd name="connsiteX13" fmla="*/ 400836 w 445175"/>
                <a:gd name="connsiteY13" fmla="*/ 250868 h 319462"/>
                <a:gd name="connsiteX14" fmla="*/ 445175 w 445175"/>
                <a:gd name="connsiteY14" fmla="*/ 277560 h 319462"/>
                <a:gd name="connsiteX0" fmla="*/ 0 w 445175"/>
                <a:gd name="connsiteY0" fmla="*/ 170374 h 322075"/>
                <a:gd name="connsiteX1" fmla="*/ 25758 w 445175"/>
                <a:gd name="connsiteY1" fmla="*/ 35146 h 322075"/>
                <a:gd name="connsiteX2" fmla="*/ 82134 w 445175"/>
                <a:gd name="connsiteY2" fmla="*/ 5015 h 322075"/>
                <a:gd name="connsiteX3" fmla="*/ 106021 w 445175"/>
                <a:gd name="connsiteY3" fmla="*/ 118297 h 322075"/>
                <a:gd name="connsiteX4" fmla="*/ 104857 w 445175"/>
                <a:gd name="connsiteY4" fmla="*/ 317910 h 322075"/>
                <a:gd name="connsiteX5" fmla="*/ 127868 w 445175"/>
                <a:gd name="connsiteY5" fmla="*/ 189131 h 322075"/>
                <a:gd name="connsiteX6" fmla="*/ 145116 w 445175"/>
                <a:gd name="connsiteY6" fmla="*/ 89881 h 322075"/>
                <a:gd name="connsiteX7" fmla="*/ 199079 w 445175"/>
                <a:gd name="connsiteY7" fmla="*/ 289235 h 322075"/>
                <a:gd name="connsiteX8" fmla="*/ 218564 w 445175"/>
                <a:gd name="connsiteY8" fmla="*/ 312269 h 322075"/>
                <a:gd name="connsiteX9" fmla="*/ 253017 w 445175"/>
                <a:gd name="connsiteY9" fmla="*/ 189277 h 322075"/>
                <a:gd name="connsiteX10" fmla="*/ 287624 w 445175"/>
                <a:gd name="connsiteY10" fmla="*/ 307940 h 322075"/>
                <a:gd name="connsiteX11" fmla="*/ 325908 w 445175"/>
                <a:gd name="connsiteY11" fmla="*/ 216801 h 322075"/>
                <a:gd name="connsiteX12" fmla="*/ 363888 w 445175"/>
                <a:gd name="connsiteY12" fmla="*/ 286751 h 322075"/>
                <a:gd name="connsiteX13" fmla="*/ 400836 w 445175"/>
                <a:gd name="connsiteY13" fmla="*/ 250868 h 322075"/>
                <a:gd name="connsiteX14" fmla="*/ 445175 w 445175"/>
                <a:gd name="connsiteY14" fmla="*/ 277560 h 322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5175" h="322075">
                  <a:moveTo>
                    <a:pt x="0" y="170374"/>
                  </a:moveTo>
                  <a:cubicBezTo>
                    <a:pt x="9391" y="122078"/>
                    <a:pt x="12069" y="62706"/>
                    <a:pt x="25758" y="35146"/>
                  </a:cubicBezTo>
                  <a:cubicBezTo>
                    <a:pt x="39447" y="7586"/>
                    <a:pt x="68757" y="-8843"/>
                    <a:pt x="82134" y="5015"/>
                  </a:cubicBezTo>
                  <a:cubicBezTo>
                    <a:pt x="95511" y="18873"/>
                    <a:pt x="102234" y="66148"/>
                    <a:pt x="106021" y="118297"/>
                  </a:cubicBezTo>
                  <a:cubicBezTo>
                    <a:pt x="109808" y="170446"/>
                    <a:pt x="101216" y="306104"/>
                    <a:pt x="104857" y="317910"/>
                  </a:cubicBezTo>
                  <a:cubicBezTo>
                    <a:pt x="108498" y="329716"/>
                    <a:pt x="121158" y="227136"/>
                    <a:pt x="127868" y="189131"/>
                  </a:cubicBezTo>
                  <a:cubicBezTo>
                    <a:pt x="134578" y="151126"/>
                    <a:pt x="133248" y="73197"/>
                    <a:pt x="145116" y="89881"/>
                  </a:cubicBezTo>
                  <a:cubicBezTo>
                    <a:pt x="156985" y="106565"/>
                    <a:pt x="186838" y="252170"/>
                    <a:pt x="199079" y="289235"/>
                  </a:cubicBezTo>
                  <a:cubicBezTo>
                    <a:pt x="211320" y="326300"/>
                    <a:pt x="209574" y="328929"/>
                    <a:pt x="218564" y="312269"/>
                  </a:cubicBezTo>
                  <a:cubicBezTo>
                    <a:pt x="227554" y="295609"/>
                    <a:pt x="241507" y="189998"/>
                    <a:pt x="253017" y="189277"/>
                  </a:cubicBezTo>
                  <a:cubicBezTo>
                    <a:pt x="264527" y="188556"/>
                    <a:pt x="275475" y="303353"/>
                    <a:pt x="287624" y="307940"/>
                  </a:cubicBezTo>
                  <a:cubicBezTo>
                    <a:pt x="299773" y="312527"/>
                    <a:pt x="313197" y="220332"/>
                    <a:pt x="325908" y="216801"/>
                  </a:cubicBezTo>
                  <a:cubicBezTo>
                    <a:pt x="338619" y="213270"/>
                    <a:pt x="351400" y="281073"/>
                    <a:pt x="363888" y="286751"/>
                  </a:cubicBezTo>
                  <a:cubicBezTo>
                    <a:pt x="376376" y="292429"/>
                    <a:pt x="377225" y="253551"/>
                    <a:pt x="400836" y="250868"/>
                  </a:cubicBezTo>
                  <a:cubicBezTo>
                    <a:pt x="421499" y="259246"/>
                    <a:pt x="432296" y="278097"/>
                    <a:pt x="445175" y="27756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EA299A7D-E565-0C4A-B67B-E933E80AA046}"/>
              </a:ext>
            </a:extLst>
          </p:cNvPr>
          <p:cNvSpPr txBox="1"/>
          <p:nvPr/>
        </p:nvSpPr>
        <p:spPr>
          <a:xfrm>
            <a:off x="4859715" y="2965830"/>
            <a:ext cx="1668085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37FD02"/>
                </a:solidFill>
              </a:rPr>
              <a:t>Closed-loop stability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9D90B62-12E1-6244-9BA5-2E47B8D6396C}"/>
              </a:ext>
            </a:extLst>
          </p:cNvPr>
          <p:cNvSpPr txBox="1"/>
          <p:nvPr/>
        </p:nvSpPr>
        <p:spPr>
          <a:xfrm>
            <a:off x="8507182" y="2213067"/>
            <a:ext cx="4832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t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F65FC76-E0C5-4D4B-AC71-F377BC4EFA0E}"/>
              </a:ext>
            </a:extLst>
          </p:cNvPr>
          <p:cNvSpPr txBox="1"/>
          <p:nvPr/>
        </p:nvSpPr>
        <p:spPr>
          <a:xfrm>
            <a:off x="6200037" y="2193079"/>
            <a:ext cx="1255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38269308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F23B825-2664-AD46-ABB8-556CB9E00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4" y="104155"/>
            <a:ext cx="10941225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 What is Next?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EB883EB-E9A9-5B4F-877E-C28B327080E3}"/>
              </a:ext>
            </a:extLst>
          </p:cNvPr>
          <p:cNvSpPr txBox="1"/>
          <p:nvPr/>
        </p:nvSpPr>
        <p:spPr>
          <a:xfrm>
            <a:off x="676281" y="1319497"/>
            <a:ext cx="1063294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Each team will present a summary of its response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Teams were asked to omit information that might be used to reproduce their results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A full disclosure of the solutions will be compiled in a special edition of the Mechanical Systems and Signal Processing Journal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Anyone can still participate…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A review paper will be part of this edition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A comparative analysis of the resulting UMs and designs will be given in the last talk of the session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We will close the session by discussing lessons learned in open forum</a:t>
            </a:r>
          </a:p>
        </p:txBody>
      </p:sp>
    </p:spTree>
    <p:extLst>
      <p:ext uri="{BB962C8B-B14F-4D97-AF65-F5344CB8AC3E}">
        <p14:creationId xmlns:p14="http://schemas.microsoft.com/office/powerpoint/2010/main" val="28760099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2" descr="NASA insigniaCMYK.ai"/>
          <p:cNvPicPr>
            <a:picLocks noChangeAspect="1"/>
          </p:cNvPicPr>
          <p:nvPr/>
        </p:nvPicPr>
        <p:blipFill>
          <a:blip r:embed="rId3"/>
          <a:srcRect l="14117" t="32725" r="22351" b="32725"/>
          <a:stretch>
            <a:fillRect/>
          </a:stretch>
        </p:blipFill>
        <p:spPr bwMode="auto">
          <a:xfrm>
            <a:off x="41885086" y="1198735"/>
            <a:ext cx="938278" cy="66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2" descr="NASA insigniaCMYK.ai"/>
          <p:cNvPicPr>
            <a:picLocks noChangeAspect="1"/>
          </p:cNvPicPr>
          <p:nvPr/>
        </p:nvPicPr>
        <p:blipFill>
          <a:blip r:embed="rId3"/>
          <a:srcRect l="14117" t="32725" r="22351" b="32725"/>
          <a:stretch>
            <a:fillRect/>
          </a:stretch>
        </p:blipFill>
        <p:spPr bwMode="auto">
          <a:xfrm>
            <a:off x="42037486" y="1351135"/>
            <a:ext cx="938278" cy="66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2" descr="NASA insigniaCMYK.ai"/>
          <p:cNvPicPr>
            <a:picLocks noChangeAspect="1"/>
          </p:cNvPicPr>
          <p:nvPr/>
        </p:nvPicPr>
        <p:blipFill>
          <a:blip r:embed="rId3"/>
          <a:srcRect l="23528" t="32725" r="22351" b="32725"/>
          <a:stretch>
            <a:fillRect/>
          </a:stretch>
        </p:blipFill>
        <p:spPr bwMode="auto">
          <a:xfrm>
            <a:off x="7687604" y="4323283"/>
            <a:ext cx="1848936" cy="1527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965987" y="427462"/>
            <a:ext cx="10260026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800" kern="0" dirty="0">
                <a:latin typeface="+mj-lt"/>
                <a:ea typeface="+mj-ea"/>
                <a:cs typeface="Calibri" panose="020F0502020204030204" pitchFamily="34" charset="0"/>
              </a:rPr>
              <a:t>The NASA Langley Challenge on Optimization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800" kern="0" dirty="0">
                <a:latin typeface="+mj-lt"/>
                <a:ea typeface="+mj-ea"/>
                <a:cs typeface="Calibri" panose="020F0502020204030204" pitchFamily="34" charset="0"/>
              </a:rPr>
              <a:t>Under Uncertainty</a:t>
            </a:r>
            <a:endParaRPr lang="en-US" sz="3800" kern="0" dirty="0">
              <a:solidFill>
                <a:schemeClr val="bg1">
                  <a:lumMod val="75000"/>
                </a:schemeClr>
              </a:solidFill>
              <a:latin typeface="+mj-lt"/>
              <a:ea typeface="+mj-ea"/>
              <a:cs typeface="Calibri" panose="020F0502020204030204" pitchFamily="34" charset="0"/>
            </a:endParaRPr>
          </a:p>
        </p:txBody>
      </p:sp>
      <p:pic>
        <p:nvPicPr>
          <p:cNvPr id="11" name="Picture 8">
            <a:extLst>
              <a:ext uri="{FF2B5EF4-FFF2-40B4-BE49-F238E27FC236}">
                <a16:creationId xmlns:a16="http://schemas.microsoft.com/office/drawing/2014/main" id="{FBF95275-A679-0941-B813-3D68279CB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BACDEB"/>
              </a:clrFrom>
              <a:clrTo>
                <a:srgbClr val="BACDE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884" y="4224468"/>
            <a:ext cx="3769266" cy="190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0C3A1ED5-1163-FB4F-A403-7665FACE0D4F}"/>
              </a:ext>
            </a:extLst>
          </p:cNvPr>
          <p:cNvSpPr txBox="1">
            <a:spLocks/>
          </p:cNvSpPr>
          <p:nvPr/>
        </p:nvSpPr>
        <p:spPr bwMode="auto">
          <a:xfrm>
            <a:off x="1316263" y="2849542"/>
            <a:ext cx="9067800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9pPr>
          </a:lstStyle>
          <a:p>
            <a:r>
              <a:rPr lang="en-US" sz="2000" kern="0" dirty="0"/>
              <a:t>Luis G. Crespo and Sean P. Kenny </a:t>
            </a:r>
          </a:p>
          <a:p>
            <a:r>
              <a:rPr lang="en-US" sz="2000" kern="0" dirty="0"/>
              <a:t>NASA Langley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26112212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F23B825-2664-AD46-ABB8-556CB9E00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4" y="104155"/>
            <a:ext cx="10941225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UQ Challenge Respondents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25D81E8-FFC5-C04B-8FB5-342A2FA93B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9790"/>
              </p:ext>
            </p:extLst>
          </p:nvPr>
        </p:nvGraphicFramePr>
        <p:xfrm>
          <a:off x="1826776" y="4308264"/>
          <a:ext cx="8861244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6874">
                  <a:extLst>
                    <a:ext uri="{9D8B030D-6E8A-4147-A177-3AD203B41FA5}">
                      <a16:colId xmlns:a16="http://schemas.microsoft.com/office/drawing/2014/main" val="446354084"/>
                    </a:ext>
                  </a:extLst>
                </a:gridCol>
                <a:gridCol w="1476874">
                  <a:extLst>
                    <a:ext uri="{9D8B030D-6E8A-4147-A177-3AD203B41FA5}">
                      <a16:colId xmlns:a16="http://schemas.microsoft.com/office/drawing/2014/main" val="1873816470"/>
                    </a:ext>
                  </a:extLst>
                </a:gridCol>
                <a:gridCol w="1476874">
                  <a:extLst>
                    <a:ext uri="{9D8B030D-6E8A-4147-A177-3AD203B41FA5}">
                      <a16:colId xmlns:a16="http://schemas.microsoft.com/office/drawing/2014/main" val="1280679831"/>
                    </a:ext>
                  </a:extLst>
                </a:gridCol>
                <a:gridCol w="1476874">
                  <a:extLst>
                    <a:ext uri="{9D8B030D-6E8A-4147-A177-3AD203B41FA5}">
                      <a16:colId xmlns:a16="http://schemas.microsoft.com/office/drawing/2014/main" val="733557752"/>
                    </a:ext>
                  </a:extLst>
                </a:gridCol>
                <a:gridCol w="1476874">
                  <a:extLst>
                    <a:ext uri="{9D8B030D-6E8A-4147-A177-3AD203B41FA5}">
                      <a16:colId xmlns:a16="http://schemas.microsoft.com/office/drawing/2014/main" val="3443008628"/>
                    </a:ext>
                  </a:extLst>
                </a:gridCol>
                <a:gridCol w="1476874">
                  <a:extLst>
                    <a:ext uri="{9D8B030D-6E8A-4147-A177-3AD203B41FA5}">
                      <a16:colId xmlns:a16="http://schemas.microsoft.com/office/drawing/2014/main" val="1893205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Team number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5FF0D0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F3CF6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37FD02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352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Provided the requested information?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175558"/>
                  </a:ext>
                </a:extLst>
              </a:tr>
            </a:tbl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id="{FEB883EB-E9A9-5B4F-877E-C28B327080E3}"/>
              </a:ext>
            </a:extLst>
          </p:cNvPr>
          <p:cNvSpPr txBox="1"/>
          <p:nvPr/>
        </p:nvSpPr>
        <p:spPr>
          <a:xfrm>
            <a:off x="676281" y="1319497"/>
            <a:ext cx="1116223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Thank you for the hard work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We hope you learned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18 teams started, 5 teams finished, only 4 provided information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Identity of each team will not be disclosed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Results will be color-coded</a:t>
            </a:r>
          </a:p>
        </p:txBody>
      </p:sp>
    </p:spTree>
    <p:extLst>
      <p:ext uri="{BB962C8B-B14F-4D97-AF65-F5344CB8AC3E}">
        <p14:creationId xmlns:p14="http://schemas.microsoft.com/office/powerpoint/2010/main" val="7819364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F23B825-2664-AD46-ABB8-556CB9E00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4" y="104155"/>
            <a:ext cx="10941225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How to Measure Success?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EB883EB-E9A9-5B4F-877E-C28B327080E3}"/>
              </a:ext>
            </a:extLst>
          </p:cNvPr>
          <p:cNvSpPr txBox="1"/>
          <p:nvPr/>
        </p:nvSpPr>
        <p:spPr>
          <a:xfrm>
            <a:off x="676281" y="1319497"/>
            <a:ext cx="1052080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>
                <a:latin typeface="+mj-lt"/>
              </a:rPr>
              <a:t>Evaluating how well the identified UM characterizes additional data</a:t>
            </a:r>
          </a:p>
          <a:p>
            <a:pPr marL="514350" indent="-514350">
              <a:buFont typeface="+mj-lt"/>
              <a:buAutoNum type="arabicPeriod"/>
            </a:pPr>
            <a:endParaRPr lang="en-US" sz="1200" dirty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latin typeface="+mj-lt"/>
              </a:rPr>
              <a:t>Evaluating the performance of the final design for all available data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>
              <a:latin typeface="+mj-lt"/>
            </a:endParaRPr>
          </a:p>
          <a:p>
            <a:endParaRPr lang="en-US" sz="2800" dirty="0">
              <a:latin typeface="+mj-lt"/>
            </a:endParaRPr>
          </a:p>
          <a:p>
            <a:endParaRPr lang="en-US" sz="2800" dirty="0">
              <a:latin typeface="+mj-lt"/>
            </a:endParaRPr>
          </a:p>
          <a:p>
            <a:endParaRPr lang="en-US" sz="2800" dirty="0">
              <a:latin typeface="+mj-lt"/>
            </a:endParaRPr>
          </a:p>
          <a:p>
            <a:endParaRPr lang="en-US" sz="2800" dirty="0">
              <a:latin typeface="+mj-lt"/>
            </a:endParaRPr>
          </a:p>
          <a:p>
            <a:endParaRPr lang="en-US" sz="2800" dirty="0">
              <a:latin typeface="+mj-lt"/>
            </a:endParaRPr>
          </a:p>
          <a:p>
            <a:endParaRPr lang="en-US" sz="2800" dirty="0">
              <a:latin typeface="+mj-lt"/>
            </a:endParaRPr>
          </a:p>
          <a:p>
            <a:r>
              <a:rPr lang="en-US" sz="2800" dirty="0">
                <a:latin typeface="+mj-lt"/>
              </a:rPr>
              <a:t>*These analyses use additional data and the “true” epistemic value. This information was unavailable to the respondents</a:t>
            </a:r>
          </a:p>
        </p:txBody>
      </p:sp>
    </p:spTree>
    <p:extLst>
      <p:ext uri="{BB962C8B-B14F-4D97-AF65-F5344CB8AC3E}">
        <p14:creationId xmlns:p14="http://schemas.microsoft.com/office/powerpoint/2010/main" val="23592874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ACC70E6-25CC-DD4F-9986-41F4FBEF4F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633"/>
          <a:stretch/>
        </p:blipFill>
        <p:spPr>
          <a:xfrm>
            <a:off x="5645426" y="407503"/>
            <a:ext cx="6546574" cy="624322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F23B825-2664-AD46-ABB8-556CB9E00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691" y="-41559"/>
            <a:ext cx="10941225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True Uncertainty Model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A2E7B6-0915-E648-BE42-C3587C026F61}"/>
              </a:ext>
            </a:extLst>
          </p:cNvPr>
          <p:cNvSpPr txBox="1"/>
          <p:nvPr/>
        </p:nvSpPr>
        <p:spPr>
          <a:xfrm>
            <a:off x="308112" y="1523246"/>
            <a:ext cx="2161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e</a:t>
            </a:r>
            <a:r>
              <a:rPr lang="en-US" dirty="0"/>
              <a:t> = [0.8, 0.5, 0.3, 0.9]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DE800AA4-2230-9341-8B69-1A73E05D6A7E}"/>
              </a:ext>
            </a:extLst>
          </p:cNvPr>
          <p:cNvSpPr/>
          <p:nvPr/>
        </p:nvSpPr>
        <p:spPr>
          <a:xfrm rot="328250">
            <a:off x="820206" y="1341989"/>
            <a:ext cx="1432385" cy="832759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5FF0D0"/>
                </a:solidFill>
              </a:ln>
            </a:endParaRPr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FFB69849-049D-5740-B812-D945C79ED87F}"/>
              </a:ext>
            </a:extLst>
          </p:cNvPr>
          <p:cNvSpPr/>
          <p:nvPr/>
        </p:nvSpPr>
        <p:spPr>
          <a:xfrm rot="20348166">
            <a:off x="8983366" y="319823"/>
            <a:ext cx="3283955" cy="3354175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5FF0D0"/>
                </a:solidFill>
              </a:ln>
            </a:endParaRPr>
          </a:p>
        </p:txBody>
      </p:sp>
      <p:sp>
        <p:nvSpPr>
          <p:cNvPr id="13" name="Cloud 12">
            <a:extLst>
              <a:ext uri="{FF2B5EF4-FFF2-40B4-BE49-F238E27FC236}">
                <a16:creationId xmlns:a16="http://schemas.microsoft.com/office/drawing/2014/main" id="{8DFBB3C2-D256-7044-88D6-289B152943AA}"/>
              </a:ext>
            </a:extLst>
          </p:cNvPr>
          <p:cNvSpPr/>
          <p:nvPr/>
        </p:nvSpPr>
        <p:spPr>
          <a:xfrm rot="11271487">
            <a:off x="5790659" y="4067958"/>
            <a:ext cx="3975662" cy="2397587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5FF0D0"/>
                </a:solidFill>
              </a:ln>
            </a:endParaRPr>
          </a:p>
        </p:txBody>
      </p:sp>
      <p:sp>
        <p:nvSpPr>
          <p:cNvPr id="14" name="Cloud 13">
            <a:extLst>
              <a:ext uri="{FF2B5EF4-FFF2-40B4-BE49-F238E27FC236}">
                <a16:creationId xmlns:a16="http://schemas.microsoft.com/office/drawing/2014/main" id="{A8599286-5D77-5747-B979-CFD2BF391AA9}"/>
              </a:ext>
            </a:extLst>
          </p:cNvPr>
          <p:cNvSpPr/>
          <p:nvPr/>
        </p:nvSpPr>
        <p:spPr>
          <a:xfrm rot="678225">
            <a:off x="5790119" y="214141"/>
            <a:ext cx="3975662" cy="2460309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5FF0D0"/>
                </a:solidFill>
              </a:ln>
            </a:endParaRPr>
          </a:p>
        </p:txBody>
      </p:sp>
      <p:sp>
        <p:nvSpPr>
          <p:cNvPr id="16" name="Cloud 15">
            <a:extLst>
              <a:ext uri="{FF2B5EF4-FFF2-40B4-BE49-F238E27FC236}">
                <a16:creationId xmlns:a16="http://schemas.microsoft.com/office/drawing/2014/main" id="{85C03E2D-B9CA-9D45-A3F8-C9EDD2259ADB}"/>
              </a:ext>
            </a:extLst>
          </p:cNvPr>
          <p:cNvSpPr/>
          <p:nvPr/>
        </p:nvSpPr>
        <p:spPr>
          <a:xfrm rot="6311159" flipH="1">
            <a:off x="5668907" y="1574396"/>
            <a:ext cx="2888052" cy="3124528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5FF0D0"/>
                </a:solidFill>
              </a:ln>
            </a:endParaRPr>
          </a:p>
        </p:txBody>
      </p:sp>
      <p:sp>
        <p:nvSpPr>
          <p:cNvPr id="17" name="Cloud 16">
            <a:extLst>
              <a:ext uri="{FF2B5EF4-FFF2-40B4-BE49-F238E27FC236}">
                <a16:creationId xmlns:a16="http://schemas.microsoft.com/office/drawing/2014/main" id="{7EB98F6D-D286-9849-BE25-A8EEF2E08D1E}"/>
              </a:ext>
            </a:extLst>
          </p:cNvPr>
          <p:cNvSpPr/>
          <p:nvPr/>
        </p:nvSpPr>
        <p:spPr>
          <a:xfrm rot="9808086">
            <a:off x="8229913" y="3064799"/>
            <a:ext cx="3975662" cy="3015342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5FF0D0"/>
                </a:solidFill>
              </a:ln>
            </a:endParaRPr>
          </a:p>
        </p:txBody>
      </p:sp>
      <p:sp>
        <p:nvSpPr>
          <p:cNvPr id="15" name="Cloud 14">
            <a:extLst>
              <a:ext uri="{FF2B5EF4-FFF2-40B4-BE49-F238E27FC236}">
                <a16:creationId xmlns:a16="http://schemas.microsoft.com/office/drawing/2014/main" id="{CDE1C170-1FA4-5A40-85DF-C05C515048F4}"/>
              </a:ext>
            </a:extLst>
          </p:cNvPr>
          <p:cNvSpPr/>
          <p:nvPr/>
        </p:nvSpPr>
        <p:spPr>
          <a:xfrm rot="425618">
            <a:off x="7636407" y="2640220"/>
            <a:ext cx="2466052" cy="1635895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5FF0D0"/>
                </a:solidFill>
              </a:ln>
            </a:endParaRPr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837ADA63-04A1-C643-9F53-89F232D338D6}"/>
              </a:ext>
            </a:extLst>
          </p:cNvPr>
          <p:cNvSpPr/>
          <p:nvPr/>
        </p:nvSpPr>
        <p:spPr>
          <a:xfrm rot="10637966">
            <a:off x="9992995" y="4881181"/>
            <a:ext cx="1841529" cy="1635895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5FF0D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1438800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43D5D6C-8E89-114D-AD7A-C78A1FD285BA}"/>
              </a:ext>
            </a:extLst>
          </p:cNvPr>
          <p:cNvSpPr txBox="1">
            <a:spLocks/>
          </p:cNvSpPr>
          <p:nvPr/>
        </p:nvSpPr>
        <p:spPr>
          <a:xfrm>
            <a:off x="534737" y="0"/>
            <a:ext cx="109412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432FF"/>
                </a:solidFill>
              </a:rPr>
              <a:t>UM Team </a:t>
            </a:r>
            <a:r>
              <a:rPr lang="en-US" b="1" dirty="0">
                <a:solidFill>
                  <a:srgbClr val="FF0000"/>
                </a:solidFill>
              </a:rPr>
              <a:t>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D6980F-1CA0-E14E-996C-37D1D511FD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0447" y="223423"/>
            <a:ext cx="6555062" cy="65550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F525D5D-8445-4A4D-B22B-4F2098F0E210}"/>
              </a:ext>
            </a:extLst>
          </p:cNvPr>
          <p:cNvSpPr txBox="1"/>
          <p:nvPr/>
        </p:nvSpPr>
        <p:spPr>
          <a:xfrm>
            <a:off x="678097" y="1493776"/>
            <a:ext cx="162897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E</a:t>
            </a:r>
            <a:r>
              <a:rPr lang="en-US" dirty="0"/>
              <a:t> = </a:t>
            </a:r>
          </a:p>
          <a:p>
            <a:r>
              <a:rPr lang="en-US" dirty="0">
                <a:solidFill>
                  <a:srgbClr val="C00000"/>
                </a:solidFill>
              </a:rPr>
              <a:t>0.9000   1.2000</a:t>
            </a:r>
          </a:p>
          <a:p>
            <a:r>
              <a:rPr lang="en-US" dirty="0">
                <a:solidFill>
                  <a:srgbClr val="00B050"/>
                </a:solidFill>
              </a:rPr>
              <a:t>0.4500   0.7500</a:t>
            </a:r>
          </a:p>
          <a:p>
            <a:r>
              <a:rPr lang="en-US" dirty="0">
                <a:solidFill>
                  <a:srgbClr val="00B050"/>
                </a:solidFill>
              </a:rPr>
              <a:t>0.2777   0.3497</a:t>
            </a:r>
          </a:p>
          <a:p>
            <a:r>
              <a:rPr lang="en-US" dirty="0">
                <a:solidFill>
                  <a:srgbClr val="00B050"/>
                </a:solidFill>
              </a:rPr>
              <a:t>0.8894   0.9374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6A8625-388B-664B-9898-DAD923443AFD}"/>
              </a:ext>
            </a:extLst>
          </p:cNvPr>
          <p:cNvSpPr txBox="1"/>
          <p:nvPr/>
        </p:nvSpPr>
        <p:spPr>
          <a:xfrm>
            <a:off x="678097" y="3148233"/>
            <a:ext cx="175240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Relative error</a:t>
            </a:r>
            <a:r>
              <a:rPr lang="en-US" dirty="0"/>
              <a:t> = 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rgbClr val="C00000"/>
                </a:solidFill>
              </a:rPr>
              <a:t>0.3333    </a:t>
            </a:r>
            <a:r>
              <a:rPr lang="en-US" dirty="0">
                <a:solidFill>
                  <a:srgbClr val="00B050"/>
                </a:solidFill>
              </a:rPr>
              <a:t>1.3333</a:t>
            </a:r>
          </a:p>
          <a:p>
            <a:r>
              <a:rPr lang="en-US" dirty="0">
                <a:solidFill>
                  <a:srgbClr val="00B050"/>
                </a:solidFill>
              </a:rPr>
              <a:t>-0.1667    0.8333</a:t>
            </a:r>
          </a:p>
          <a:p>
            <a:r>
              <a:rPr lang="en-US" dirty="0">
                <a:solidFill>
                  <a:srgbClr val="00B050"/>
                </a:solidFill>
              </a:rPr>
              <a:t>-0.3097    0.6903</a:t>
            </a:r>
          </a:p>
          <a:p>
            <a:r>
              <a:rPr lang="en-US" dirty="0">
                <a:solidFill>
                  <a:srgbClr val="00B050"/>
                </a:solidFill>
              </a:rPr>
              <a:t>-0.2208    0.7792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056FA0-246E-FF4B-A4E8-BF389B3082CD}"/>
              </a:ext>
            </a:extLst>
          </p:cNvPr>
          <p:cNvSpPr txBox="1"/>
          <p:nvPr/>
        </p:nvSpPr>
        <p:spPr>
          <a:xfrm>
            <a:off x="717853" y="4875624"/>
            <a:ext cx="1414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Vol </a:t>
            </a:r>
            <a:r>
              <a:rPr lang="en-US" dirty="0"/>
              <a:t>= 3.11e-4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2B8D94C-3E0E-534B-9811-D6FEFA19589D}"/>
              </a:ext>
            </a:extLst>
          </p:cNvPr>
          <p:cNvSpPr txBox="1"/>
          <p:nvPr/>
        </p:nvSpPr>
        <p:spPr>
          <a:xfrm>
            <a:off x="7016473" y="106742"/>
            <a:ext cx="3422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Moment errors </a:t>
            </a:r>
            <a:r>
              <a:rPr lang="en-US" dirty="0"/>
              <a:t>= [0.57, 0.29, 2.55]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7DC3D9BE-26DE-F04F-B8AB-214EEAA9C4A1}"/>
              </a:ext>
            </a:extLst>
          </p:cNvPr>
          <p:cNvSpPr/>
          <p:nvPr/>
        </p:nvSpPr>
        <p:spPr>
          <a:xfrm>
            <a:off x="427383" y="1709531"/>
            <a:ext cx="2181943" cy="1313887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5FF0D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9293111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77FFE15-DE2B-1249-98C1-70AC743B7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7868" y="211668"/>
            <a:ext cx="6578600" cy="656499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BADEC91-2FFC-7049-BDB9-93DF355918DB}"/>
              </a:ext>
            </a:extLst>
          </p:cNvPr>
          <p:cNvSpPr txBox="1"/>
          <p:nvPr/>
        </p:nvSpPr>
        <p:spPr>
          <a:xfrm>
            <a:off x="658219" y="1503715"/>
            <a:ext cx="174438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F3CF6"/>
                </a:solidFill>
              </a:rPr>
              <a:t>E</a:t>
            </a:r>
            <a:r>
              <a:rPr lang="en-US" dirty="0"/>
              <a:t> = </a:t>
            </a:r>
          </a:p>
          <a:p>
            <a:r>
              <a:rPr lang="en-US" dirty="0">
                <a:solidFill>
                  <a:srgbClr val="00B050"/>
                </a:solidFill>
              </a:rPr>
              <a:t>0.7670    0.8186</a:t>
            </a:r>
          </a:p>
          <a:p>
            <a:r>
              <a:rPr lang="en-US" dirty="0">
                <a:solidFill>
                  <a:srgbClr val="00B050"/>
                </a:solidFill>
              </a:rPr>
              <a:t>0.4064    0.7664</a:t>
            </a:r>
          </a:p>
          <a:p>
            <a:r>
              <a:rPr lang="en-US" dirty="0">
                <a:solidFill>
                  <a:srgbClr val="00B050"/>
                </a:solidFill>
              </a:rPr>
              <a:t>0.2296    0.5496</a:t>
            </a:r>
          </a:p>
          <a:p>
            <a:r>
              <a:rPr lang="en-US" dirty="0">
                <a:solidFill>
                  <a:srgbClr val="00B050"/>
                </a:solidFill>
              </a:rPr>
              <a:t>0.0000    2.0000</a:t>
            </a:r>
          </a:p>
          <a:p>
            <a:r>
              <a:rPr lang="en-US" dirty="0"/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719907-E8AB-9242-9BB5-3ACF3C95C2D4}"/>
              </a:ext>
            </a:extLst>
          </p:cNvPr>
          <p:cNvSpPr txBox="1"/>
          <p:nvPr/>
        </p:nvSpPr>
        <p:spPr>
          <a:xfrm>
            <a:off x="721914" y="4899676"/>
            <a:ext cx="1345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F3CF6"/>
                </a:solidFill>
              </a:rPr>
              <a:t>Vol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= 0.0119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DE1E92-493F-0D47-BFE3-9EAE73B44C12}"/>
              </a:ext>
            </a:extLst>
          </p:cNvPr>
          <p:cNvSpPr txBox="1"/>
          <p:nvPr/>
        </p:nvSpPr>
        <p:spPr>
          <a:xfrm>
            <a:off x="658219" y="3147406"/>
            <a:ext cx="196399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F3CF6"/>
                </a:solidFill>
              </a:rPr>
              <a:t>Relative error </a:t>
            </a:r>
            <a:r>
              <a:rPr lang="en-US" dirty="0"/>
              <a:t>=</a:t>
            </a:r>
          </a:p>
          <a:p>
            <a:r>
              <a:rPr lang="en-US" dirty="0"/>
              <a:t>   </a:t>
            </a:r>
            <a:r>
              <a:rPr lang="en-US" dirty="0">
                <a:solidFill>
                  <a:srgbClr val="00B050"/>
                </a:solidFill>
              </a:rPr>
              <a:t>-0.6395    0.3605</a:t>
            </a:r>
          </a:p>
          <a:p>
            <a:r>
              <a:rPr lang="en-US" dirty="0">
                <a:solidFill>
                  <a:srgbClr val="00B050"/>
                </a:solidFill>
              </a:rPr>
              <a:t>   -0.2600    0.7400</a:t>
            </a:r>
          </a:p>
          <a:p>
            <a:r>
              <a:rPr lang="en-US" dirty="0">
                <a:solidFill>
                  <a:srgbClr val="00B050"/>
                </a:solidFill>
              </a:rPr>
              <a:t>   -0.2200    0.7800</a:t>
            </a:r>
          </a:p>
          <a:p>
            <a:r>
              <a:rPr lang="en-US" dirty="0">
                <a:solidFill>
                  <a:srgbClr val="00B050"/>
                </a:solidFill>
              </a:rPr>
              <a:t>   -0.4500    0.5500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4047D8A-7EF3-364F-A10E-593DF942BDC8}"/>
              </a:ext>
            </a:extLst>
          </p:cNvPr>
          <p:cNvSpPr txBox="1"/>
          <p:nvPr/>
        </p:nvSpPr>
        <p:spPr>
          <a:xfrm>
            <a:off x="7016473" y="106742"/>
            <a:ext cx="3422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F3CF6"/>
                </a:solidFill>
              </a:rPr>
              <a:t>Moment errors </a:t>
            </a:r>
            <a:r>
              <a:rPr lang="en-US" dirty="0"/>
              <a:t>= [0.35, 0.20, 2.39]</a:t>
            </a:r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EB22D113-98D7-E545-B904-4E0DBB822629}"/>
              </a:ext>
            </a:extLst>
          </p:cNvPr>
          <p:cNvSpPr/>
          <p:nvPr/>
        </p:nvSpPr>
        <p:spPr>
          <a:xfrm>
            <a:off x="427383" y="1709531"/>
            <a:ext cx="2181943" cy="1313887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5FF0D0"/>
                </a:solidFill>
              </a:ln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8A306CC-2924-E842-B065-1222E9AB61EE}"/>
              </a:ext>
            </a:extLst>
          </p:cNvPr>
          <p:cNvSpPr txBox="1">
            <a:spLocks/>
          </p:cNvSpPr>
          <p:nvPr/>
        </p:nvSpPr>
        <p:spPr>
          <a:xfrm>
            <a:off x="534737" y="0"/>
            <a:ext cx="109412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432FF"/>
                </a:solidFill>
              </a:rPr>
              <a:t>UM Team </a:t>
            </a:r>
            <a:r>
              <a:rPr lang="en-US" b="1" dirty="0">
                <a:solidFill>
                  <a:srgbClr val="0432FF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837847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61B458-CDAC-E540-AB03-1729D03F8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7868" y="228603"/>
            <a:ext cx="6570132" cy="655652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F525D5D-8445-4A4D-B22B-4F2098F0E210}"/>
              </a:ext>
            </a:extLst>
          </p:cNvPr>
          <p:cNvSpPr txBox="1"/>
          <p:nvPr/>
        </p:nvSpPr>
        <p:spPr>
          <a:xfrm>
            <a:off x="666110" y="1507571"/>
            <a:ext cx="157607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 = </a:t>
            </a:r>
          </a:p>
          <a:p>
            <a:r>
              <a:rPr lang="en-US" dirty="0">
                <a:solidFill>
                  <a:srgbClr val="C00000"/>
                </a:solidFill>
              </a:rPr>
              <a:t>0.5240  0.7200</a:t>
            </a:r>
          </a:p>
          <a:p>
            <a:r>
              <a:rPr lang="en-US" dirty="0">
                <a:solidFill>
                  <a:srgbClr val="00B050"/>
                </a:solidFill>
              </a:rPr>
              <a:t>0.4873  0.5449</a:t>
            </a:r>
          </a:p>
          <a:p>
            <a:r>
              <a:rPr lang="en-US" dirty="0">
                <a:solidFill>
                  <a:srgbClr val="00B050"/>
                </a:solidFill>
              </a:rPr>
              <a:t>0.0330  0.3330</a:t>
            </a:r>
          </a:p>
          <a:p>
            <a:r>
              <a:rPr lang="en-US" dirty="0">
                <a:solidFill>
                  <a:srgbClr val="00B050"/>
                </a:solidFill>
              </a:rPr>
              <a:t>0.0000  2.0000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16ACDB-B443-7347-AB04-0DBB52307E6A}"/>
              </a:ext>
            </a:extLst>
          </p:cNvPr>
          <p:cNvSpPr txBox="1"/>
          <p:nvPr/>
        </p:nvSpPr>
        <p:spPr>
          <a:xfrm>
            <a:off x="650885" y="3157536"/>
            <a:ext cx="180530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Relative error = 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rgbClr val="C00000"/>
                </a:solidFill>
              </a:rPr>
              <a:t>-1.4082   </a:t>
            </a:r>
            <a:r>
              <a:rPr lang="en-US" dirty="0">
                <a:solidFill>
                  <a:srgbClr val="00B050"/>
                </a:solidFill>
              </a:rPr>
              <a:t>-0.4082</a:t>
            </a:r>
          </a:p>
          <a:p>
            <a:r>
              <a:rPr lang="en-US" dirty="0">
                <a:solidFill>
                  <a:srgbClr val="00B050"/>
                </a:solidFill>
              </a:rPr>
              <a:t>-0.2205    0.7795</a:t>
            </a:r>
          </a:p>
          <a:p>
            <a:r>
              <a:rPr lang="en-US" dirty="0">
                <a:solidFill>
                  <a:srgbClr val="00B050"/>
                </a:solidFill>
              </a:rPr>
              <a:t>-0.8900    0.1100</a:t>
            </a:r>
          </a:p>
          <a:p>
            <a:r>
              <a:rPr lang="en-US" dirty="0">
                <a:solidFill>
                  <a:srgbClr val="00B050"/>
                </a:solidFill>
              </a:rPr>
              <a:t>-0.4500    0.5500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1D968A-D8B2-8545-B86D-0D6905C2D93E}"/>
              </a:ext>
            </a:extLst>
          </p:cNvPr>
          <p:cNvSpPr txBox="1"/>
          <p:nvPr/>
        </p:nvSpPr>
        <p:spPr>
          <a:xfrm>
            <a:off x="710519" y="4890687"/>
            <a:ext cx="1228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Vol = 0.007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71C684-C249-B346-9C52-84AED8150BA4}"/>
              </a:ext>
            </a:extLst>
          </p:cNvPr>
          <p:cNvSpPr txBox="1"/>
          <p:nvPr/>
        </p:nvSpPr>
        <p:spPr>
          <a:xfrm>
            <a:off x="7016473" y="106742"/>
            <a:ext cx="3422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Moment errors = [0.57, 0.29, 2.55]</a:t>
            </a:r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54F32C7A-FDDF-6546-BA66-52BEDF552815}"/>
              </a:ext>
            </a:extLst>
          </p:cNvPr>
          <p:cNvSpPr/>
          <p:nvPr/>
        </p:nvSpPr>
        <p:spPr>
          <a:xfrm>
            <a:off x="427383" y="1709531"/>
            <a:ext cx="2181943" cy="1313887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5FF0D0"/>
                </a:solidFill>
              </a:ln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BC341D3-B59E-AF45-B6AB-EEC69593EC6B}"/>
              </a:ext>
            </a:extLst>
          </p:cNvPr>
          <p:cNvSpPr txBox="1">
            <a:spLocks/>
          </p:cNvSpPr>
          <p:nvPr/>
        </p:nvSpPr>
        <p:spPr>
          <a:xfrm>
            <a:off x="534737" y="0"/>
            <a:ext cx="109412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432FF"/>
                </a:solidFill>
              </a:rPr>
              <a:t>UM Team </a:t>
            </a:r>
            <a:r>
              <a:rPr lang="en-US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729179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FFA76EC2-A8D6-654D-B727-3AD41D50D669}"/>
              </a:ext>
            </a:extLst>
          </p:cNvPr>
          <p:cNvSpPr txBox="1"/>
          <p:nvPr/>
        </p:nvSpPr>
        <p:spPr>
          <a:xfrm>
            <a:off x="637233" y="1519321"/>
            <a:ext cx="168187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7FD02"/>
                </a:solidFill>
              </a:rPr>
              <a:t>E</a:t>
            </a:r>
            <a:r>
              <a:rPr lang="en-US" dirty="0"/>
              <a:t>* = </a:t>
            </a:r>
          </a:p>
          <a:p>
            <a:r>
              <a:rPr lang="en-US" dirty="0">
                <a:solidFill>
                  <a:srgbClr val="00B050"/>
                </a:solidFill>
              </a:rPr>
              <a:t>0.7064    0.9000</a:t>
            </a:r>
          </a:p>
          <a:p>
            <a:r>
              <a:rPr lang="en-US" dirty="0">
                <a:solidFill>
                  <a:srgbClr val="00B050"/>
                </a:solidFill>
              </a:rPr>
              <a:t>0.4501    0.5141</a:t>
            </a:r>
          </a:p>
          <a:p>
            <a:r>
              <a:rPr lang="en-US" dirty="0">
                <a:solidFill>
                  <a:srgbClr val="00B050"/>
                </a:solidFill>
              </a:rPr>
              <a:t>0.2670    0.4500</a:t>
            </a:r>
          </a:p>
          <a:p>
            <a:r>
              <a:rPr lang="en-US" dirty="0">
                <a:solidFill>
                  <a:srgbClr val="00B050"/>
                </a:solidFill>
              </a:rPr>
              <a:t>0.0000    2.0000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2015D9-A77F-8B47-9E75-130C39E6F70F}"/>
              </a:ext>
            </a:extLst>
          </p:cNvPr>
          <p:cNvSpPr txBox="1"/>
          <p:nvPr/>
        </p:nvSpPr>
        <p:spPr>
          <a:xfrm>
            <a:off x="667050" y="3155507"/>
            <a:ext cx="180530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7FD02"/>
                </a:solidFill>
              </a:rPr>
              <a:t>Relative error </a:t>
            </a:r>
            <a:r>
              <a:rPr lang="en-US" dirty="0"/>
              <a:t>= 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rgbClr val="00B050"/>
                </a:solidFill>
              </a:rPr>
              <a:t>-0.4835    0.5165</a:t>
            </a:r>
          </a:p>
          <a:p>
            <a:r>
              <a:rPr lang="en-US" dirty="0">
                <a:solidFill>
                  <a:srgbClr val="00B050"/>
                </a:solidFill>
              </a:rPr>
              <a:t>-0.7797    0.2203</a:t>
            </a:r>
          </a:p>
          <a:p>
            <a:r>
              <a:rPr lang="en-US" dirty="0">
                <a:solidFill>
                  <a:srgbClr val="00B050"/>
                </a:solidFill>
              </a:rPr>
              <a:t>-0.1803    0.8197</a:t>
            </a:r>
          </a:p>
          <a:p>
            <a:r>
              <a:rPr lang="en-US" dirty="0">
                <a:solidFill>
                  <a:srgbClr val="00B050"/>
                </a:solidFill>
              </a:rPr>
              <a:t>-0.4500    0.5500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B4BE4A-A8A8-4C4E-9B61-35B16425F8B7}"/>
              </a:ext>
            </a:extLst>
          </p:cNvPr>
          <p:cNvSpPr txBox="1"/>
          <p:nvPr/>
        </p:nvSpPr>
        <p:spPr>
          <a:xfrm>
            <a:off x="726684" y="4901363"/>
            <a:ext cx="2181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7FD02"/>
                </a:solidFill>
              </a:rPr>
              <a:t>Vol </a:t>
            </a:r>
            <a:r>
              <a:rPr lang="en-US" dirty="0"/>
              <a:t>= 0.0045 (0.0012)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D8C38C-46B4-1F46-9F6C-C79A2E196742}"/>
              </a:ext>
            </a:extLst>
          </p:cNvPr>
          <p:cNvSpPr txBox="1"/>
          <p:nvPr/>
        </p:nvSpPr>
        <p:spPr>
          <a:xfrm>
            <a:off x="744216" y="5961894"/>
            <a:ext cx="60434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*A smaller non-hyper-rectangular set was also calculated. This set also contains the true value</a:t>
            </a:r>
          </a:p>
        </p:txBody>
      </p:sp>
      <p:sp>
        <p:nvSpPr>
          <p:cNvPr id="24" name="Cloud 23">
            <a:extLst>
              <a:ext uri="{FF2B5EF4-FFF2-40B4-BE49-F238E27FC236}">
                <a16:creationId xmlns:a16="http://schemas.microsoft.com/office/drawing/2014/main" id="{D18CEEF0-75EB-F445-BD29-FB496094B48D}"/>
              </a:ext>
            </a:extLst>
          </p:cNvPr>
          <p:cNvSpPr/>
          <p:nvPr/>
        </p:nvSpPr>
        <p:spPr>
          <a:xfrm>
            <a:off x="427383" y="1709531"/>
            <a:ext cx="2181943" cy="1313887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5FF0D0"/>
                </a:solidFill>
              </a:ln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B19B74-B011-E04E-B584-8F05D68A73C6}"/>
              </a:ext>
            </a:extLst>
          </p:cNvPr>
          <p:cNvSpPr txBox="1"/>
          <p:nvPr/>
        </p:nvSpPr>
        <p:spPr>
          <a:xfrm>
            <a:off x="5213230" y="2366474"/>
            <a:ext cx="5633003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 best- and worst-case </a:t>
            </a:r>
            <a:r>
              <a:rPr lang="en-US" sz="2400" i="1" dirty="0"/>
              <a:t>f</a:t>
            </a:r>
            <a:r>
              <a:rPr lang="en-US" sz="2400" i="1" baseline="-25000" dirty="0"/>
              <a:t>a</a:t>
            </a:r>
            <a:r>
              <a:rPr lang="en-US" sz="2400" dirty="0"/>
              <a:t> were identified for each value of </a:t>
            </a:r>
            <a:r>
              <a:rPr lang="en-US" sz="2400" i="1" dirty="0"/>
              <a:t>e </a:t>
            </a:r>
            <a:r>
              <a:rPr lang="en-US" sz="2400" dirty="0"/>
              <a:t>and each requirement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/>
              <a:t>f</a:t>
            </a:r>
            <a:r>
              <a:rPr lang="en-US" sz="2400" i="1" baseline="-25000" dirty="0"/>
              <a:t>a</a:t>
            </a:r>
            <a:r>
              <a:rPr lang="en-US" sz="2400" dirty="0"/>
              <a:t> was given as a set of weighted samples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This format prevented us from making some of the comparisons that follow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796FC21-E213-5047-9DC3-252A8F6A7B32}"/>
              </a:ext>
            </a:extLst>
          </p:cNvPr>
          <p:cNvSpPr txBox="1">
            <a:spLocks/>
          </p:cNvSpPr>
          <p:nvPr/>
        </p:nvSpPr>
        <p:spPr>
          <a:xfrm>
            <a:off x="534737" y="0"/>
            <a:ext cx="109412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432FF"/>
                </a:solidFill>
              </a:rPr>
              <a:t>UM Team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0652338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F23B825-2664-AD46-ABB8-556CB9E00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4" y="104155"/>
            <a:ext cx="10941225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Assessment of the UM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D19A966-7FE9-E240-B381-B82AC8F7E4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4644091"/>
              </p:ext>
            </p:extLst>
          </p:nvPr>
        </p:nvGraphicFramePr>
        <p:xfrm>
          <a:off x="2019898" y="1805935"/>
          <a:ext cx="8050415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8450">
                  <a:extLst>
                    <a:ext uri="{9D8B030D-6E8A-4147-A177-3AD203B41FA5}">
                      <a16:colId xmlns:a16="http://schemas.microsoft.com/office/drawing/2014/main" val="446354084"/>
                    </a:ext>
                  </a:extLst>
                </a:gridCol>
                <a:gridCol w="1310093">
                  <a:extLst>
                    <a:ext uri="{9D8B030D-6E8A-4147-A177-3AD203B41FA5}">
                      <a16:colId xmlns:a16="http://schemas.microsoft.com/office/drawing/2014/main" val="1280679831"/>
                    </a:ext>
                  </a:extLst>
                </a:gridCol>
                <a:gridCol w="1410654">
                  <a:extLst>
                    <a:ext uri="{9D8B030D-6E8A-4147-A177-3AD203B41FA5}">
                      <a16:colId xmlns:a16="http://schemas.microsoft.com/office/drawing/2014/main" val="733557752"/>
                    </a:ext>
                  </a:extLst>
                </a:gridCol>
                <a:gridCol w="1590329">
                  <a:extLst>
                    <a:ext uri="{9D8B030D-6E8A-4147-A177-3AD203B41FA5}">
                      <a16:colId xmlns:a16="http://schemas.microsoft.com/office/drawing/2014/main" val="3443008628"/>
                    </a:ext>
                  </a:extLst>
                </a:gridCol>
                <a:gridCol w="1750889">
                  <a:extLst>
                    <a:ext uri="{9D8B030D-6E8A-4147-A177-3AD203B41FA5}">
                      <a16:colId xmlns:a16="http://schemas.microsoft.com/office/drawing/2014/main" val="1893205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EPISTEMIC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F3CF6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37FD02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352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containment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 (1 out)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 (1 out)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Y(Y)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774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squared error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992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volume of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3e-4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119e-4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70e-4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45e4 (12e4)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342536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08D54420-7BEA-B145-8AB7-E308FC450C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2092411"/>
              </p:ext>
            </p:extLst>
          </p:nvPr>
        </p:nvGraphicFramePr>
        <p:xfrm>
          <a:off x="2019898" y="4095998"/>
          <a:ext cx="8050415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8450">
                  <a:extLst>
                    <a:ext uri="{9D8B030D-6E8A-4147-A177-3AD203B41FA5}">
                      <a16:colId xmlns:a16="http://schemas.microsoft.com/office/drawing/2014/main" val="446354084"/>
                    </a:ext>
                  </a:extLst>
                </a:gridCol>
                <a:gridCol w="1310093">
                  <a:extLst>
                    <a:ext uri="{9D8B030D-6E8A-4147-A177-3AD203B41FA5}">
                      <a16:colId xmlns:a16="http://schemas.microsoft.com/office/drawing/2014/main" val="1280679831"/>
                    </a:ext>
                  </a:extLst>
                </a:gridCol>
                <a:gridCol w="1410654">
                  <a:extLst>
                    <a:ext uri="{9D8B030D-6E8A-4147-A177-3AD203B41FA5}">
                      <a16:colId xmlns:a16="http://schemas.microsoft.com/office/drawing/2014/main" val="733557752"/>
                    </a:ext>
                  </a:extLst>
                </a:gridCol>
                <a:gridCol w="1590329">
                  <a:extLst>
                    <a:ext uri="{9D8B030D-6E8A-4147-A177-3AD203B41FA5}">
                      <a16:colId xmlns:a16="http://schemas.microsoft.com/office/drawing/2014/main" val="3443008628"/>
                    </a:ext>
                  </a:extLst>
                </a:gridCol>
                <a:gridCol w="1750889">
                  <a:extLst>
                    <a:ext uri="{9D8B030D-6E8A-4147-A177-3AD203B41FA5}">
                      <a16:colId xmlns:a16="http://schemas.microsoft.com/office/drawing/2014/main" val="1893205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ALEATORY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F3CF6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37FD02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352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mean error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253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covariance error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318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skewness error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609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dependency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057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70655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C91815A2-7693-7743-B630-AAF1DCA6BC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377"/>
          <a:stretch/>
        </p:blipFill>
        <p:spPr>
          <a:xfrm>
            <a:off x="1613453" y="397566"/>
            <a:ext cx="9144000" cy="642067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F23B825-2664-AD46-ABB8-556CB9E00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56" y="-185703"/>
            <a:ext cx="10941225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Team </a:t>
            </a:r>
            <a:r>
              <a:rPr lang="en-US" b="1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0432FF"/>
                </a:solidFill>
              </a:rPr>
              <a:t>: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0432FF"/>
                </a:solidFill>
              </a:rPr>
              <a:t>Time Responses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0773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FD8DFF7-1D1B-E343-81B8-1B1256478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8661" y="689113"/>
            <a:ext cx="12192000" cy="6096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CED6D8D-913D-AE47-A669-12057E1CFD58}"/>
              </a:ext>
            </a:extLst>
          </p:cNvPr>
          <p:cNvSpPr txBox="1">
            <a:spLocks/>
          </p:cNvSpPr>
          <p:nvPr/>
        </p:nvSpPr>
        <p:spPr>
          <a:xfrm>
            <a:off x="107356" y="-185703"/>
            <a:ext cx="109412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432FF"/>
                </a:solidFill>
              </a:rPr>
              <a:t>Team </a:t>
            </a:r>
            <a:r>
              <a:rPr lang="en-US" b="1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0432FF"/>
                </a:solidFill>
              </a:rPr>
              <a:t>: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0432FF"/>
                </a:solidFill>
              </a:rPr>
              <a:t>CDFs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5029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A1043164-078B-5045-8351-E1EFCBF046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377"/>
          <a:stretch/>
        </p:blipFill>
        <p:spPr>
          <a:xfrm>
            <a:off x="1524000" y="367748"/>
            <a:ext cx="9144000" cy="642067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0C3C093-7D09-2048-B0CA-41CCB4BFD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56" y="-185703"/>
            <a:ext cx="10941225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Team </a:t>
            </a:r>
            <a:r>
              <a:rPr lang="en-US" b="1" dirty="0">
                <a:solidFill>
                  <a:srgbClr val="0432FF"/>
                </a:solidFill>
              </a:rPr>
              <a:t>3</a:t>
            </a:r>
            <a:r>
              <a:rPr lang="en-US" dirty="0">
                <a:solidFill>
                  <a:srgbClr val="0432FF"/>
                </a:solidFill>
              </a:rPr>
              <a:t>: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0432FF"/>
                </a:solidFill>
              </a:rPr>
              <a:t>Time Responses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7095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293C6E-D4DC-2C4C-AD6C-CCA6839C3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7563" y="791817"/>
            <a:ext cx="12192000" cy="6096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3029CEE-C04B-2949-A1AD-630A5358D89F}"/>
              </a:ext>
            </a:extLst>
          </p:cNvPr>
          <p:cNvSpPr txBox="1">
            <a:spLocks/>
          </p:cNvSpPr>
          <p:nvPr/>
        </p:nvSpPr>
        <p:spPr>
          <a:xfrm>
            <a:off x="107356" y="-185703"/>
            <a:ext cx="109412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432FF"/>
                </a:solidFill>
              </a:rPr>
              <a:t>Team </a:t>
            </a:r>
            <a:r>
              <a:rPr lang="en-US" b="1" dirty="0">
                <a:solidFill>
                  <a:srgbClr val="0432FF"/>
                </a:solidFill>
              </a:rPr>
              <a:t>3</a:t>
            </a:r>
            <a:r>
              <a:rPr lang="en-US" dirty="0">
                <a:solidFill>
                  <a:srgbClr val="0432FF"/>
                </a:solidFill>
              </a:rPr>
              <a:t>:</a:t>
            </a:r>
            <a:r>
              <a:rPr lang="en-US" b="1" dirty="0">
                <a:solidFill>
                  <a:srgbClr val="0432FF"/>
                </a:solidFill>
              </a:rPr>
              <a:t> </a:t>
            </a:r>
            <a:r>
              <a:rPr lang="en-US" dirty="0">
                <a:solidFill>
                  <a:srgbClr val="0432FF"/>
                </a:solidFill>
              </a:rPr>
              <a:t>CDFs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9718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5E6519-0614-734B-B208-E1E02FDB4F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926" b="6666"/>
          <a:stretch/>
        </p:blipFill>
        <p:spPr>
          <a:xfrm>
            <a:off x="1524000" y="787400"/>
            <a:ext cx="9144000" cy="59944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40076D0-95DA-C441-BFAF-44D949714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56" y="-185703"/>
            <a:ext cx="10941225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Team </a:t>
            </a:r>
            <a:r>
              <a:rPr lang="en-US" b="1" dirty="0"/>
              <a:t>4</a:t>
            </a:r>
            <a:r>
              <a:rPr lang="en-US" dirty="0">
                <a:solidFill>
                  <a:srgbClr val="0432FF"/>
                </a:solidFill>
              </a:rPr>
              <a:t>: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0432FF"/>
                </a:solidFill>
              </a:rPr>
              <a:t>Time Responses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6393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FFBBB6-ACE2-A44A-B21A-C3F609DFD8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3267" y="762000"/>
            <a:ext cx="12192000" cy="6096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8A57BCC5-BB9C-4847-93F9-9A4849622884}"/>
              </a:ext>
            </a:extLst>
          </p:cNvPr>
          <p:cNvSpPr txBox="1">
            <a:spLocks/>
          </p:cNvSpPr>
          <p:nvPr/>
        </p:nvSpPr>
        <p:spPr>
          <a:xfrm>
            <a:off x="107356" y="-185703"/>
            <a:ext cx="109412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432FF"/>
                </a:solidFill>
              </a:rPr>
              <a:t>Team </a:t>
            </a:r>
            <a:r>
              <a:rPr lang="en-US" b="1" dirty="0"/>
              <a:t>4</a:t>
            </a:r>
            <a:r>
              <a:rPr lang="en-US" dirty="0">
                <a:solidFill>
                  <a:srgbClr val="0432FF"/>
                </a:solidFill>
              </a:rPr>
              <a:t>: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0432FF"/>
                </a:solidFill>
              </a:rPr>
              <a:t>CDFs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1797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167A8AE4-E766-714E-B051-17E390B4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666"/>
          <a:stretch/>
        </p:blipFill>
        <p:spPr>
          <a:xfrm>
            <a:off x="1524000" y="437318"/>
            <a:ext cx="9144000" cy="64008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1BE882C-09E0-4C40-A1C4-F351A9F18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56" y="-185703"/>
            <a:ext cx="10941225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Team </a:t>
            </a:r>
            <a:r>
              <a:rPr lang="en-US" b="1" dirty="0">
                <a:solidFill>
                  <a:srgbClr val="00B050"/>
                </a:solidFill>
              </a:rPr>
              <a:t>5</a:t>
            </a:r>
            <a:r>
              <a:rPr lang="en-US" dirty="0">
                <a:solidFill>
                  <a:srgbClr val="0432FF"/>
                </a:solidFill>
              </a:rPr>
              <a:t>: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0432FF"/>
                </a:solidFill>
              </a:rPr>
              <a:t>Time Responses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0904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382576-E934-0C42-9F07-B02A67C76F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7930" y="669235"/>
            <a:ext cx="12192000" cy="6096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070D1C1-B763-CA4A-B718-A732696798EB}"/>
              </a:ext>
            </a:extLst>
          </p:cNvPr>
          <p:cNvSpPr txBox="1">
            <a:spLocks/>
          </p:cNvSpPr>
          <p:nvPr/>
        </p:nvSpPr>
        <p:spPr>
          <a:xfrm>
            <a:off x="107356" y="-185703"/>
            <a:ext cx="109412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432FF"/>
                </a:solidFill>
              </a:rPr>
              <a:t>Team </a:t>
            </a:r>
            <a:r>
              <a:rPr lang="en-US" b="1" dirty="0">
                <a:solidFill>
                  <a:srgbClr val="00B050"/>
                </a:solidFill>
              </a:rPr>
              <a:t>5</a:t>
            </a:r>
            <a:r>
              <a:rPr lang="en-US" dirty="0">
                <a:solidFill>
                  <a:srgbClr val="0432FF"/>
                </a:solidFill>
              </a:rPr>
              <a:t>: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0432FF"/>
                </a:solidFill>
              </a:rPr>
              <a:t>CDFs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0902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map&#10;&#10;Description automatically generated">
            <a:extLst>
              <a:ext uri="{FF2B5EF4-FFF2-40B4-BE49-F238E27FC236}">
                <a16:creationId xmlns:a16="http://schemas.microsoft.com/office/drawing/2014/main" id="{98C909D3-DA1B-A54D-BDDA-6FBE879198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13" t="4783" r="47861" b="54057"/>
          <a:stretch/>
        </p:blipFill>
        <p:spPr>
          <a:xfrm>
            <a:off x="6382692" y="3335603"/>
            <a:ext cx="4574482" cy="3400636"/>
          </a:xfrm>
          <a:prstGeom prst="rect">
            <a:avLst/>
          </a:prstGeom>
        </p:spPr>
      </p:pic>
      <p:pic>
        <p:nvPicPr>
          <p:cNvPr id="7" name="Picture 6" descr="A close up of a map&#10;&#10;Description automatically generated">
            <a:extLst>
              <a:ext uri="{FF2B5EF4-FFF2-40B4-BE49-F238E27FC236}">
                <a16:creationId xmlns:a16="http://schemas.microsoft.com/office/drawing/2014/main" id="{09C4F925-AC23-D143-B2E7-3CEEC55764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756" t="4638" r="47862" b="53768"/>
          <a:stretch/>
        </p:blipFill>
        <p:spPr>
          <a:xfrm>
            <a:off x="6390864" y="28052"/>
            <a:ext cx="4566310" cy="3442255"/>
          </a:xfrm>
          <a:prstGeom prst="rect">
            <a:avLst/>
          </a:prstGeom>
        </p:spPr>
      </p:pic>
      <p:pic>
        <p:nvPicPr>
          <p:cNvPr id="8" name="Picture 7" descr="A close up of a map&#10;&#10;Description automatically generated">
            <a:extLst>
              <a:ext uri="{FF2B5EF4-FFF2-40B4-BE49-F238E27FC236}">
                <a16:creationId xmlns:a16="http://schemas.microsoft.com/office/drawing/2014/main" id="{E5368BFC-3CB9-9A44-95C5-A728A5143A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" t="5007" r="48662" b="53768"/>
          <a:stretch/>
        </p:blipFill>
        <p:spPr>
          <a:xfrm>
            <a:off x="648701" y="56945"/>
            <a:ext cx="5678252" cy="34197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63966BC-B06C-5348-BF91-DC453265A26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926" r="48148" b="54074"/>
          <a:stretch/>
        </p:blipFill>
        <p:spPr>
          <a:xfrm>
            <a:off x="648701" y="3422351"/>
            <a:ext cx="5733991" cy="33175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BD0D5F4-E645-3A40-B910-4252E9624402}"/>
              </a:ext>
            </a:extLst>
          </p:cNvPr>
          <p:cNvSpPr txBox="1"/>
          <p:nvPr/>
        </p:nvSpPr>
        <p:spPr>
          <a:xfrm rot="16200000">
            <a:off x="-1497479" y="3150937"/>
            <a:ext cx="379520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Sizeable residual oscillation in all cases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F3C6AA-3C16-DA4A-8936-2B10D42A6498}"/>
              </a:ext>
            </a:extLst>
          </p:cNvPr>
          <p:cNvSpPr txBox="1"/>
          <p:nvPr/>
        </p:nvSpPr>
        <p:spPr>
          <a:xfrm>
            <a:off x="1932318" y="2932979"/>
            <a:ext cx="856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Team </a:t>
            </a:r>
            <a:r>
              <a:rPr lang="en-US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118254-36CF-8946-A6D0-0BF85D602BF6}"/>
              </a:ext>
            </a:extLst>
          </p:cNvPr>
          <p:cNvSpPr txBox="1"/>
          <p:nvPr/>
        </p:nvSpPr>
        <p:spPr>
          <a:xfrm>
            <a:off x="6466936" y="2918127"/>
            <a:ext cx="856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Team </a:t>
            </a:r>
            <a:r>
              <a:rPr lang="en-US" b="1" dirty="0">
                <a:solidFill>
                  <a:srgbClr val="0432FF"/>
                </a:solidFill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A1EFC8-114D-A048-B986-C00D5CF99E05}"/>
              </a:ext>
            </a:extLst>
          </p:cNvPr>
          <p:cNvSpPr txBox="1"/>
          <p:nvPr/>
        </p:nvSpPr>
        <p:spPr>
          <a:xfrm>
            <a:off x="1932318" y="6206026"/>
            <a:ext cx="856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Team </a:t>
            </a:r>
            <a:r>
              <a:rPr lang="en-US" b="1" dirty="0"/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19C06C-8093-544E-9A6E-4095F69FB4A6}"/>
              </a:ext>
            </a:extLst>
          </p:cNvPr>
          <p:cNvSpPr txBox="1"/>
          <p:nvPr/>
        </p:nvSpPr>
        <p:spPr>
          <a:xfrm>
            <a:off x="6466936" y="6225678"/>
            <a:ext cx="856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Team </a:t>
            </a:r>
            <a:r>
              <a:rPr lang="en-US" b="1" dirty="0">
                <a:solidFill>
                  <a:srgbClr val="00B05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9583542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 up of a map&#10;&#10;Description automatically generated">
            <a:extLst>
              <a:ext uri="{FF2B5EF4-FFF2-40B4-BE49-F238E27FC236}">
                <a16:creationId xmlns:a16="http://schemas.microsoft.com/office/drawing/2014/main" id="{9C71E3F8-1D28-A942-9A85-9C23FF4640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920" t="6232" b="54347"/>
          <a:stretch/>
        </p:blipFill>
        <p:spPr>
          <a:xfrm>
            <a:off x="6241773" y="3439665"/>
            <a:ext cx="4704232" cy="3228473"/>
          </a:xfrm>
          <a:prstGeom prst="rect">
            <a:avLst/>
          </a:prstGeom>
        </p:spPr>
      </p:pic>
      <p:pic>
        <p:nvPicPr>
          <p:cNvPr id="11" name="Picture 10" descr="A close up of a map&#10;&#10;Description automatically generated">
            <a:extLst>
              <a:ext uri="{FF2B5EF4-FFF2-40B4-BE49-F238E27FC236}">
                <a16:creationId xmlns:a16="http://schemas.microsoft.com/office/drawing/2014/main" id="{D503985D-8103-E346-B742-71FE9D1004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138" t="6521" b="54445"/>
          <a:stretch/>
        </p:blipFill>
        <p:spPr>
          <a:xfrm>
            <a:off x="6272865" y="227817"/>
            <a:ext cx="4643323" cy="3171366"/>
          </a:xfrm>
          <a:prstGeom prst="rect">
            <a:avLst/>
          </a:prstGeom>
        </p:spPr>
      </p:pic>
      <p:pic>
        <p:nvPicPr>
          <p:cNvPr id="12" name="Picture 11" descr="A close up of a map&#10;&#10;Description automatically generated">
            <a:extLst>
              <a:ext uri="{FF2B5EF4-FFF2-40B4-BE49-F238E27FC236}">
                <a16:creationId xmlns:a16="http://schemas.microsoft.com/office/drawing/2014/main" id="{BD3E37C9-32D4-C043-8430-22952ED873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791" t="6375" r="2033" b="54882"/>
          <a:stretch/>
        </p:blipFill>
        <p:spPr>
          <a:xfrm>
            <a:off x="1296841" y="198783"/>
            <a:ext cx="4944932" cy="31805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26404E-5667-3446-8B5F-6CFD2165669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934" t="5926" r="2314" b="53457"/>
          <a:stretch/>
        </p:blipFill>
        <p:spPr>
          <a:xfrm>
            <a:off x="1205181" y="3421640"/>
            <a:ext cx="5021045" cy="33432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123FED-CFE2-B149-BE0B-97A9E0A53817}"/>
              </a:ext>
            </a:extLst>
          </p:cNvPr>
          <p:cNvSpPr txBox="1"/>
          <p:nvPr/>
        </p:nvSpPr>
        <p:spPr>
          <a:xfrm rot="16200000">
            <a:off x="-1644955" y="3150937"/>
            <a:ext cx="409015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Sizeable residual oscillation in some cases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79C382-2E77-734D-B6B8-A78CB0DCDA9A}"/>
              </a:ext>
            </a:extLst>
          </p:cNvPr>
          <p:cNvSpPr txBox="1"/>
          <p:nvPr/>
        </p:nvSpPr>
        <p:spPr>
          <a:xfrm>
            <a:off x="5239355" y="2773888"/>
            <a:ext cx="856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Team </a:t>
            </a:r>
            <a:r>
              <a:rPr lang="en-US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BB6669-FA87-3E45-8B61-62D8651BAFB0}"/>
              </a:ext>
            </a:extLst>
          </p:cNvPr>
          <p:cNvSpPr txBox="1"/>
          <p:nvPr/>
        </p:nvSpPr>
        <p:spPr>
          <a:xfrm>
            <a:off x="9755964" y="2778697"/>
            <a:ext cx="856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Team </a:t>
            </a:r>
            <a:r>
              <a:rPr lang="en-US" b="1" dirty="0">
                <a:solidFill>
                  <a:srgbClr val="0432FF"/>
                </a:solidFill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B82F56-B822-554E-9AC6-33889D040CAA}"/>
              </a:ext>
            </a:extLst>
          </p:cNvPr>
          <p:cNvSpPr txBox="1"/>
          <p:nvPr/>
        </p:nvSpPr>
        <p:spPr>
          <a:xfrm>
            <a:off x="5239354" y="6003581"/>
            <a:ext cx="856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Team </a:t>
            </a:r>
            <a:r>
              <a:rPr lang="en-US" b="1" dirty="0"/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9906B65-4320-6340-AE3C-D678610142AA}"/>
              </a:ext>
            </a:extLst>
          </p:cNvPr>
          <p:cNvSpPr txBox="1"/>
          <p:nvPr/>
        </p:nvSpPr>
        <p:spPr>
          <a:xfrm>
            <a:off x="9701849" y="6003581"/>
            <a:ext cx="856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Team </a:t>
            </a:r>
            <a:r>
              <a:rPr lang="en-US" b="1" dirty="0">
                <a:solidFill>
                  <a:srgbClr val="00B05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0899934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5107C563-F3D2-094D-BDCD-163EF82CD242}"/>
              </a:ext>
            </a:extLst>
          </p:cNvPr>
          <p:cNvGrpSpPr/>
          <p:nvPr/>
        </p:nvGrpSpPr>
        <p:grpSpPr>
          <a:xfrm>
            <a:off x="636104" y="737752"/>
            <a:ext cx="10721009" cy="6096000"/>
            <a:chOff x="636104" y="596347"/>
            <a:chExt cx="10721009" cy="60960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DFB1733-1F9F-3D40-BD6B-2C9C582798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114" t="5495" r="2059" b="5616"/>
            <a:stretch/>
          </p:blipFill>
          <p:spPr>
            <a:xfrm>
              <a:off x="636104" y="596347"/>
              <a:ext cx="10721009" cy="6096000"/>
            </a:xfrm>
            <a:prstGeom prst="rect">
              <a:avLst/>
            </a:prstGeom>
          </p:spPr>
        </p:pic>
        <p:sp>
          <p:nvSpPr>
            <p:cNvPr id="12" name="Up Arrow 11">
              <a:extLst>
                <a:ext uri="{FF2B5EF4-FFF2-40B4-BE49-F238E27FC236}">
                  <a16:creationId xmlns:a16="http://schemas.microsoft.com/office/drawing/2014/main" id="{C69758DE-52FD-EA44-B65C-4C638FED091B}"/>
                </a:ext>
              </a:extLst>
            </p:cNvPr>
            <p:cNvSpPr/>
            <p:nvPr/>
          </p:nvSpPr>
          <p:spPr>
            <a:xfrm>
              <a:off x="4967873" y="1511484"/>
              <a:ext cx="381000" cy="387350"/>
            </a:xfrm>
            <a:prstGeom prst="upArrow">
              <a:avLst/>
            </a:prstGeom>
            <a:solidFill>
              <a:schemeClr val="bg1">
                <a:lumMod val="5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Up Arrow 12">
              <a:extLst>
                <a:ext uri="{FF2B5EF4-FFF2-40B4-BE49-F238E27FC236}">
                  <a16:creationId xmlns:a16="http://schemas.microsoft.com/office/drawing/2014/main" id="{9DE87939-DEE5-9A4D-9203-9FE07554DD17}"/>
                </a:ext>
              </a:extLst>
            </p:cNvPr>
            <p:cNvSpPr/>
            <p:nvPr/>
          </p:nvSpPr>
          <p:spPr>
            <a:xfrm>
              <a:off x="3139073" y="713500"/>
              <a:ext cx="381000" cy="387350"/>
            </a:xfrm>
            <a:prstGeom prst="upArrow">
              <a:avLst/>
            </a:prstGeom>
            <a:solidFill>
              <a:schemeClr val="bg1">
                <a:lumMod val="5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Up Arrow 13">
              <a:extLst>
                <a:ext uri="{FF2B5EF4-FFF2-40B4-BE49-F238E27FC236}">
                  <a16:creationId xmlns:a16="http://schemas.microsoft.com/office/drawing/2014/main" id="{6F8035FC-8FF1-9A49-B612-6E37D651D082}"/>
                </a:ext>
              </a:extLst>
            </p:cNvPr>
            <p:cNvSpPr/>
            <p:nvPr/>
          </p:nvSpPr>
          <p:spPr>
            <a:xfrm>
              <a:off x="7872182" y="896592"/>
              <a:ext cx="381000" cy="387350"/>
            </a:xfrm>
            <a:prstGeom prst="upArrow">
              <a:avLst/>
            </a:prstGeom>
            <a:solidFill>
              <a:schemeClr val="bg1">
                <a:lumMod val="5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Up Arrow 14">
              <a:extLst>
                <a:ext uri="{FF2B5EF4-FFF2-40B4-BE49-F238E27FC236}">
                  <a16:creationId xmlns:a16="http://schemas.microsoft.com/office/drawing/2014/main" id="{8D8D1A5A-888A-A74B-8D26-C888CD9E063C}"/>
                </a:ext>
              </a:extLst>
            </p:cNvPr>
            <p:cNvSpPr/>
            <p:nvPr/>
          </p:nvSpPr>
          <p:spPr>
            <a:xfrm>
              <a:off x="10107382" y="1492618"/>
              <a:ext cx="381000" cy="387350"/>
            </a:xfrm>
            <a:prstGeom prst="upArrow">
              <a:avLst/>
            </a:prstGeom>
            <a:solidFill>
              <a:schemeClr val="bg1">
                <a:lumMod val="5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C63F2BA-714C-A541-A07C-478CE107B241}"/>
                </a:ext>
              </a:extLst>
            </p:cNvPr>
            <p:cNvSpPr txBox="1"/>
            <p:nvPr/>
          </p:nvSpPr>
          <p:spPr>
            <a:xfrm>
              <a:off x="4566839" y="5332512"/>
              <a:ext cx="1349087" cy="646331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Critical req </a:t>
              </a:r>
            </a:p>
            <a:p>
              <a:pPr algn="ctr"/>
              <a:r>
                <a:rPr lang="en-US" dirty="0"/>
                <a:t>for all teams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B528AB98-415B-F042-9229-E58F01F55964}"/>
              </a:ext>
            </a:extLst>
          </p:cNvPr>
          <p:cNvSpPr txBox="1"/>
          <p:nvPr/>
        </p:nvSpPr>
        <p:spPr>
          <a:xfrm>
            <a:off x="549572" y="94400"/>
            <a:ext cx="33750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432FF"/>
                </a:solidFill>
              </a:rPr>
              <a:t>Teams</a:t>
            </a:r>
            <a:r>
              <a:rPr lang="en-US" sz="3200" dirty="0"/>
              <a:t> </a:t>
            </a:r>
            <a:r>
              <a:rPr lang="en-US" sz="3200" b="1" dirty="0">
                <a:solidFill>
                  <a:srgbClr val="FF0000"/>
                </a:solidFill>
              </a:rPr>
              <a:t>2</a:t>
            </a:r>
            <a:r>
              <a:rPr lang="en-US" sz="3200" dirty="0">
                <a:solidFill>
                  <a:srgbClr val="0432FF"/>
                </a:solidFill>
              </a:rPr>
              <a:t>,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>
                <a:solidFill>
                  <a:srgbClr val="0432FF"/>
                </a:solidFill>
              </a:rPr>
              <a:t>3,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/>
              <a:t>4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dirty="0">
                <a:solidFill>
                  <a:srgbClr val="0432FF"/>
                </a:solidFill>
              </a:rPr>
              <a:t>and</a:t>
            </a:r>
            <a:r>
              <a:rPr lang="en-US" sz="3200" dirty="0"/>
              <a:t> </a:t>
            </a:r>
            <a:r>
              <a:rPr lang="en-US" sz="3200" b="1" dirty="0">
                <a:solidFill>
                  <a:srgbClr val="37FD02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1611077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0F01CEB-76A2-0644-A490-36C5807D26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92063"/>
              </p:ext>
            </p:extLst>
          </p:nvPr>
        </p:nvGraphicFramePr>
        <p:xfrm>
          <a:off x="2401089" y="1680287"/>
          <a:ext cx="7789985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0310">
                  <a:extLst>
                    <a:ext uri="{9D8B030D-6E8A-4147-A177-3AD203B41FA5}">
                      <a16:colId xmlns:a16="http://schemas.microsoft.com/office/drawing/2014/main" val="446354084"/>
                    </a:ext>
                  </a:extLst>
                </a:gridCol>
                <a:gridCol w="1510833">
                  <a:extLst>
                    <a:ext uri="{9D8B030D-6E8A-4147-A177-3AD203B41FA5}">
                      <a16:colId xmlns:a16="http://schemas.microsoft.com/office/drawing/2014/main" val="1280679831"/>
                    </a:ext>
                  </a:extLst>
                </a:gridCol>
                <a:gridCol w="1379898">
                  <a:extLst>
                    <a:ext uri="{9D8B030D-6E8A-4147-A177-3AD203B41FA5}">
                      <a16:colId xmlns:a16="http://schemas.microsoft.com/office/drawing/2014/main" val="733557752"/>
                    </a:ext>
                  </a:extLst>
                </a:gridCol>
                <a:gridCol w="1528621">
                  <a:extLst>
                    <a:ext uri="{9D8B030D-6E8A-4147-A177-3AD203B41FA5}">
                      <a16:colId xmlns:a16="http://schemas.microsoft.com/office/drawing/2014/main" val="3443008628"/>
                    </a:ext>
                  </a:extLst>
                </a:gridCol>
                <a:gridCol w="1510323">
                  <a:extLst>
                    <a:ext uri="{9D8B030D-6E8A-4147-A177-3AD203B41FA5}">
                      <a16:colId xmlns:a16="http://schemas.microsoft.com/office/drawing/2014/main" val="1893205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F3CF6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37FD02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352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Predicted P[</a:t>
                      </a:r>
                      <a:r>
                        <a:rPr lang="en-US" i="1" dirty="0"/>
                        <a:t>g</a:t>
                      </a:r>
                      <a:r>
                        <a:rPr lang="en-US" baseline="-25000" dirty="0"/>
                        <a:t>1</a:t>
                      </a:r>
                      <a:r>
                        <a:rPr lang="en-US" dirty="0"/>
                        <a:t>&gt;0]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[0, 0]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[0, 0]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[0, 0.004]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[0,0.167]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992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True P[</a:t>
                      </a:r>
                      <a:r>
                        <a:rPr lang="en-US" i="1" dirty="0"/>
                        <a:t>g</a:t>
                      </a:r>
                      <a:r>
                        <a:rPr lang="en-US" baseline="-25000" dirty="0"/>
                        <a:t>1</a:t>
                      </a:r>
                      <a:r>
                        <a:rPr lang="en-US" dirty="0"/>
                        <a:t>&gt;0]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823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 Predicted P[</a:t>
                      </a:r>
                      <a:r>
                        <a:rPr lang="en-US" i="1" dirty="0"/>
                        <a:t>g</a:t>
                      </a:r>
                      <a:r>
                        <a:rPr lang="en-US" i="0" baseline="-25000" dirty="0"/>
                        <a:t>2</a:t>
                      </a:r>
                      <a:r>
                        <a:rPr lang="en-US" dirty="0"/>
                        <a:t>&gt;0]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[0, 0.008]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effectLst/>
                        </a:rPr>
                        <a:t>[0, 0.075]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[0.025,0.055]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[0,0.162]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True P[</a:t>
                      </a:r>
                      <a:r>
                        <a:rPr lang="en-US" i="1" dirty="0"/>
                        <a:t>g</a:t>
                      </a:r>
                      <a:r>
                        <a:rPr lang="en-US" i="0" baseline="-25000" dirty="0"/>
                        <a:t>2</a:t>
                      </a:r>
                      <a:r>
                        <a:rPr lang="en-US" dirty="0"/>
                        <a:t>&gt;0]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599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 Predicted P[</a:t>
                      </a:r>
                      <a:r>
                        <a:rPr lang="en-US" i="1" dirty="0"/>
                        <a:t>g</a:t>
                      </a:r>
                      <a:r>
                        <a:rPr lang="en-US" i="0" baseline="-25000" dirty="0"/>
                        <a:t>3</a:t>
                      </a:r>
                      <a:r>
                        <a:rPr lang="en-US" dirty="0"/>
                        <a:t>&gt;0]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[0, 0]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[0,0]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[0.009, 0.018]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[0,0.005]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281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True P[</a:t>
                      </a:r>
                      <a:r>
                        <a:rPr lang="en-US" i="1" dirty="0"/>
                        <a:t>g</a:t>
                      </a:r>
                      <a:r>
                        <a:rPr lang="en-US" i="0" baseline="-25000" dirty="0"/>
                        <a:t>3</a:t>
                      </a:r>
                      <a:r>
                        <a:rPr lang="en-US" dirty="0"/>
                        <a:t>&gt;0]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548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Predicted P[</a:t>
                      </a:r>
                      <a:r>
                        <a:rPr lang="en-US" i="1" dirty="0"/>
                        <a:t>g</a:t>
                      </a:r>
                      <a:r>
                        <a:rPr lang="en-US" dirty="0"/>
                        <a:t>&gt;0]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[0, 0.008]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effectLst/>
                        </a:rPr>
                        <a:t>[0, 0.075]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[0.028,0.056]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[0,0.255]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833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E523ED"/>
                          </a:solidFill>
                        </a:rPr>
                        <a:t>True P[</a:t>
                      </a:r>
                      <a:r>
                        <a:rPr lang="en-US" i="1" dirty="0">
                          <a:solidFill>
                            <a:srgbClr val="E523ED"/>
                          </a:solidFill>
                        </a:rPr>
                        <a:t>g</a:t>
                      </a:r>
                      <a:r>
                        <a:rPr lang="en-US" dirty="0">
                          <a:solidFill>
                            <a:srgbClr val="E523ED"/>
                          </a:solidFill>
                        </a:rPr>
                        <a:t>&gt;0]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E523ED"/>
                          </a:solidFill>
                        </a:rPr>
                        <a:t>0.027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E523ED"/>
                          </a:solidFill>
                        </a:rPr>
                        <a:t>0.058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E523ED"/>
                          </a:solidFill>
                        </a:rPr>
                        <a:t>0.029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E523ED"/>
                          </a:solidFill>
                        </a:rPr>
                        <a:t>0.15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02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E523ED"/>
                          </a:solidFill>
                        </a:rPr>
                        <a:t>Var of z</a:t>
                      </a:r>
                      <a:r>
                        <a:rPr lang="en-US" baseline="-25000" dirty="0">
                          <a:solidFill>
                            <a:srgbClr val="E523ED"/>
                          </a:solidFill>
                        </a:rPr>
                        <a:t>1</a:t>
                      </a:r>
                      <a:r>
                        <a:rPr lang="en-US" dirty="0">
                          <a:solidFill>
                            <a:srgbClr val="E523ED"/>
                          </a:solidFill>
                        </a:rPr>
                        <a:t> @ t=5s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E523ED"/>
                          </a:solidFill>
                        </a:rPr>
                        <a:t>1.6e-5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E523ED"/>
                          </a:solidFill>
                        </a:rPr>
                        <a:t>1.3e-5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E523ED"/>
                          </a:solidFill>
                        </a:rPr>
                        <a:t>6.7e-5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E523ED"/>
                          </a:solidFill>
                        </a:rPr>
                        <a:t>1.9e-5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170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E523ED"/>
                          </a:solidFill>
                        </a:rPr>
                        <a:t>Var of z</a:t>
                      </a:r>
                      <a:r>
                        <a:rPr lang="en-US" baseline="-25000" dirty="0">
                          <a:solidFill>
                            <a:srgbClr val="E523ED"/>
                          </a:solidFill>
                        </a:rPr>
                        <a:t>2</a:t>
                      </a:r>
                      <a:r>
                        <a:rPr lang="en-US" dirty="0">
                          <a:solidFill>
                            <a:srgbClr val="E523ED"/>
                          </a:solidFill>
                        </a:rPr>
                        <a:t> @ t=5s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E523ED"/>
                          </a:solidFill>
                        </a:rPr>
                        <a:t>0.003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E523ED"/>
                          </a:solidFill>
                        </a:rPr>
                        <a:t>0.005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E523ED"/>
                          </a:solidFill>
                        </a:rPr>
                        <a:t>0.086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E523ED"/>
                          </a:solidFill>
                        </a:rPr>
                        <a:t>0.025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814669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B682394F-F459-E648-B636-2152A1CFD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4" y="104155"/>
            <a:ext cx="10941225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Assessment of the System Performance</a:t>
            </a:r>
          </a:p>
        </p:txBody>
      </p:sp>
    </p:spTree>
    <p:extLst>
      <p:ext uri="{BB962C8B-B14F-4D97-AF65-F5344CB8AC3E}">
        <p14:creationId xmlns:p14="http://schemas.microsoft.com/office/powerpoint/2010/main" val="3435374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682394F-F459-E648-B636-2152A1CFD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4" y="104155"/>
            <a:ext cx="10941225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Observations Regarding the Identified 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B7F0B2-1D45-7141-A423-768FA565B2B8}"/>
              </a:ext>
            </a:extLst>
          </p:cNvPr>
          <p:cNvSpPr txBox="1"/>
          <p:nvPr/>
        </p:nvSpPr>
        <p:spPr>
          <a:xfrm>
            <a:off x="676281" y="1319498"/>
            <a:ext cx="1133258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Quantification of the aleatory uncertainty was poor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Quantification of the epistemic uncertainty was generally acceptable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Parameter dependencies were grossly mismodeled</a:t>
            </a:r>
          </a:p>
          <a:p>
            <a:endParaRPr lang="en-US" sz="2800" dirty="0">
              <a:latin typeface="+mj-lt"/>
            </a:endParaRPr>
          </a:p>
          <a:p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031961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682394F-F459-E648-B636-2152A1CFD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4" y="104155"/>
            <a:ext cx="10941225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Observations Regarding Sensitivities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B7F0B2-1D45-7141-A423-768FA565B2B8}"/>
              </a:ext>
            </a:extLst>
          </p:cNvPr>
          <p:cNvSpPr txBox="1"/>
          <p:nvPr/>
        </p:nvSpPr>
        <p:spPr>
          <a:xfrm>
            <a:off x="676281" y="1319498"/>
            <a:ext cx="113325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Sensitivity of the subsystem vs. sensitivity of the integrated system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Different global sensitivities for different design points: a given design might be particularly sensitive to a subset of the uncertain parameters </a:t>
            </a:r>
          </a:p>
        </p:txBody>
      </p:sp>
    </p:spTree>
    <p:extLst>
      <p:ext uri="{BB962C8B-B14F-4D97-AF65-F5344CB8AC3E}">
        <p14:creationId xmlns:p14="http://schemas.microsoft.com/office/powerpoint/2010/main" val="21145611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682394F-F459-E648-B636-2152A1CFD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4" y="104155"/>
            <a:ext cx="10941225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General Observations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B7F0B2-1D45-7141-A423-768FA565B2B8}"/>
              </a:ext>
            </a:extLst>
          </p:cNvPr>
          <p:cNvSpPr txBox="1"/>
          <p:nvPr/>
        </p:nvSpPr>
        <p:spPr>
          <a:xfrm>
            <a:off x="676281" y="1200228"/>
            <a:ext cx="113325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Significant variation in the results/designs among experts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Designs based on inaccurate UMs performed reasonably well </a:t>
            </a:r>
          </a:p>
        </p:txBody>
      </p:sp>
    </p:spTree>
    <p:extLst>
      <p:ext uri="{BB962C8B-B14F-4D97-AF65-F5344CB8AC3E}">
        <p14:creationId xmlns:p14="http://schemas.microsoft.com/office/powerpoint/2010/main" val="9072382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682394F-F459-E648-B636-2152A1CFD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4" y="104155"/>
            <a:ext cx="10941225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Open Discussion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B7F0B2-1D45-7141-A423-768FA565B2B8}"/>
              </a:ext>
            </a:extLst>
          </p:cNvPr>
          <p:cNvSpPr txBox="1"/>
          <p:nvPr/>
        </p:nvSpPr>
        <p:spPr>
          <a:xfrm>
            <a:off x="676281" y="1328123"/>
            <a:ext cx="1116223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What are the key lessons learned?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Which methods worked well, which ones did not?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What would you have done differently?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What will help you get a possibly better answer?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What will help you get an answer faster?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What area will benefit from further research?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501427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2" descr="NASA insigniaCMYK.ai"/>
          <p:cNvPicPr>
            <a:picLocks noChangeAspect="1"/>
          </p:cNvPicPr>
          <p:nvPr/>
        </p:nvPicPr>
        <p:blipFill>
          <a:blip r:embed="rId3"/>
          <a:srcRect l="14117" t="32725" r="22351" b="32725"/>
          <a:stretch>
            <a:fillRect/>
          </a:stretch>
        </p:blipFill>
        <p:spPr bwMode="auto">
          <a:xfrm>
            <a:off x="41885086" y="1198735"/>
            <a:ext cx="938278" cy="66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2" descr="NASA insigniaCMYK.ai"/>
          <p:cNvPicPr>
            <a:picLocks noChangeAspect="1"/>
          </p:cNvPicPr>
          <p:nvPr/>
        </p:nvPicPr>
        <p:blipFill>
          <a:blip r:embed="rId3"/>
          <a:srcRect l="14117" t="32725" r="22351" b="32725"/>
          <a:stretch>
            <a:fillRect/>
          </a:stretch>
        </p:blipFill>
        <p:spPr bwMode="auto">
          <a:xfrm>
            <a:off x="42037486" y="1351135"/>
            <a:ext cx="938278" cy="66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2" descr="NASA insigniaCMYK.ai"/>
          <p:cNvPicPr>
            <a:picLocks noChangeAspect="1"/>
          </p:cNvPicPr>
          <p:nvPr/>
        </p:nvPicPr>
        <p:blipFill>
          <a:blip r:embed="rId3"/>
          <a:srcRect l="23528" t="32725" r="22351" b="32725"/>
          <a:stretch>
            <a:fillRect/>
          </a:stretch>
        </p:blipFill>
        <p:spPr bwMode="auto">
          <a:xfrm>
            <a:off x="7687604" y="4323283"/>
            <a:ext cx="1848936" cy="1527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965987" y="427462"/>
            <a:ext cx="10260026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800" kern="0" dirty="0">
                <a:latin typeface="+mj-lt"/>
                <a:ea typeface="+mj-ea"/>
                <a:cs typeface="Calibri" panose="020F0502020204030204" pitchFamily="34" charset="0"/>
              </a:rPr>
              <a:t>The NASA Langley Challenge on Optimization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800" kern="0" dirty="0">
                <a:latin typeface="+mj-lt"/>
                <a:ea typeface="+mj-ea"/>
                <a:cs typeface="Calibri" panose="020F0502020204030204" pitchFamily="34" charset="0"/>
              </a:rPr>
              <a:t>Under Uncertainty</a:t>
            </a:r>
            <a:endParaRPr lang="en-US" sz="3800" kern="0" dirty="0">
              <a:solidFill>
                <a:schemeClr val="bg1">
                  <a:lumMod val="75000"/>
                </a:schemeClr>
              </a:solidFill>
              <a:latin typeface="+mj-lt"/>
              <a:ea typeface="+mj-ea"/>
              <a:cs typeface="Calibri" panose="020F050202020403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118D8E5-E929-424A-A159-0B693BF50F57}"/>
              </a:ext>
            </a:extLst>
          </p:cNvPr>
          <p:cNvSpPr txBox="1">
            <a:spLocks/>
          </p:cNvSpPr>
          <p:nvPr/>
        </p:nvSpPr>
        <p:spPr bwMode="auto">
          <a:xfrm>
            <a:off x="1316263" y="2849542"/>
            <a:ext cx="9067800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9pPr>
          </a:lstStyle>
          <a:p>
            <a:r>
              <a:rPr lang="en-US" sz="2000" kern="0" dirty="0"/>
              <a:t>Luis G. Crespo and Sean P. Kenny </a:t>
            </a:r>
          </a:p>
          <a:p>
            <a:r>
              <a:rPr lang="en-US" sz="2000" kern="0" dirty="0"/>
              <a:t>NASA Langley Research Center</a:t>
            </a:r>
          </a:p>
        </p:txBody>
      </p:sp>
      <p:pic>
        <p:nvPicPr>
          <p:cNvPr id="11" name="Picture 8">
            <a:extLst>
              <a:ext uri="{FF2B5EF4-FFF2-40B4-BE49-F238E27FC236}">
                <a16:creationId xmlns:a16="http://schemas.microsoft.com/office/drawing/2014/main" id="{FBF95275-A679-0941-B813-3D68279CB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BACDEB"/>
              </a:clrFrom>
              <a:clrTo>
                <a:srgbClr val="BACDE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884" y="4224468"/>
            <a:ext cx="3769266" cy="190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59262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682394F-F459-E648-B636-2152A1CFD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4" y="104155"/>
            <a:ext cx="10941225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Motivational Ideas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B7F0B2-1D45-7141-A423-768FA565B2B8}"/>
              </a:ext>
            </a:extLst>
          </p:cNvPr>
          <p:cNvSpPr txBox="1"/>
          <p:nvPr/>
        </p:nvSpPr>
        <p:spPr>
          <a:xfrm>
            <a:off x="676281" y="1200228"/>
            <a:ext cx="1133258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What to do when the amount of data is insufficient?</a:t>
            </a:r>
          </a:p>
          <a:p>
            <a:pPr marL="914400" lvl="1" indent="-457200">
              <a:buSzPct val="70000"/>
              <a:buFont typeface="Wingdings" pitchFamily="2" charset="2"/>
              <a:buChar char="Ø"/>
            </a:pPr>
            <a:r>
              <a:rPr lang="en-US" sz="2800" dirty="0">
                <a:latin typeface="+mj-lt"/>
              </a:rPr>
              <a:t>Introduce conservatism into the UM</a:t>
            </a:r>
          </a:p>
          <a:p>
            <a:pPr marL="914400" lvl="1" indent="-457200">
              <a:buSzPct val="70000"/>
              <a:buFont typeface="Wingdings" pitchFamily="2" charset="2"/>
              <a:buChar char="Ø"/>
            </a:pPr>
            <a:r>
              <a:rPr lang="en-US" sz="2800" dirty="0">
                <a:latin typeface="+mj-lt"/>
              </a:rPr>
              <a:t>Use a robust design and scenario theory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Verification ⇆ Validation</a:t>
            </a:r>
          </a:p>
        </p:txBody>
      </p:sp>
    </p:spTree>
    <p:extLst>
      <p:ext uri="{BB962C8B-B14F-4D97-AF65-F5344CB8AC3E}">
        <p14:creationId xmlns:p14="http://schemas.microsoft.com/office/powerpoint/2010/main" val="15243963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6B7F0B2-1D45-7141-A423-768FA565B2B8}"/>
              </a:ext>
            </a:extLst>
          </p:cNvPr>
          <p:cNvSpPr txBox="1"/>
          <p:nvPr/>
        </p:nvSpPr>
        <p:spPr>
          <a:xfrm>
            <a:off x="676281" y="1200228"/>
            <a:ext cx="11332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A good robust design might not perform well any given day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4900C0B-D009-DD4D-BDDA-3CD02B3FB714}"/>
              </a:ext>
            </a:extLst>
          </p:cNvPr>
          <p:cNvSpPr txBox="1"/>
          <p:nvPr/>
        </p:nvSpPr>
        <p:spPr>
          <a:xfrm>
            <a:off x="3203197" y="4982909"/>
            <a:ext cx="986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Design 1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DA71420-7A0A-3F4C-9ACE-56A056F716B2}"/>
              </a:ext>
            </a:extLst>
          </p:cNvPr>
          <p:cNvCxnSpPr>
            <a:cxnSpLocks/>
          </p:cNvCxnSpPr>
          <p:nvPr/>
        </p:nvCxnSpPr>
        <p:spPr>
          <a:xfrm>
            <a:off x="2704109" y="4155776"/>
            <a:ext cx="1977958" cy="0"/>
          </a:xfrm>
          <a:prstGeom prst="straightConnector1">
            <a:avLst/>
          </a:prstGeom>
          <a:ln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1F203FF-E9EA-444D-8751-39E972092E4B}"/>
              </a:ext>
            </a:extLst>
          </p:cNvPr>
          <p:cNvSpPr txBox="1"/>
          <p:nvPr/>
        </p:nvSpPr>
        <p:spPr>
          <a:xfrm>
            <a:off x="3334363" y="4212294"/>
            <a:ext cx="1710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Scenario</a:t>
            </a:r>
            <a:endParaRPr lang="en-US" sz="1200" i="1" baseline="-25000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1821D4B-4175-8747-A2C9-56EF0E5F7781}"/>
              </a:ext>
            </a:extLst>
          </p:cNvPr>
          <p:cNvCxnSpPr>
            <a:cxnSpLocks/>
          </p:cNvCxnSpPr>
          <p:nvPr/>
        </p:nvCxnSpPr>
        <p:spPr>
          <a:xfrm flipV="1">
            <a:off x="2812554" y="2695997"/>
            <a:ext cx="0" cy="1527598"/>
          </a:xfrm>
          <a:prstGeom prst="straightConnector1">
            <a:avLst/>
          </a:prstGeom>
          <a:ln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 19">
            <a:extLst>
              <a:ext uri="{FF2B5EF4-FFF2-40B4-BE49-F238E27FC236}">
                <a16:creationId xmlns:a16="http://schemas.microsoft.com/office/drawing/2014/main" id="{0D6D6C6D-1D89-BC47-9029-E91D82BB903D}"/>
              </a:ext>
            </a:extLst>
          </p:cNvPr>
          <p:cNvSpPr/>
          <p:nvPr/>
        </p:nvSpPr>
        <p:spPr>
          <a:xfrm>
            <a:off x="2921000" y="3209381"/>
            <a:ext cx="1534584" cy="656927"/>
          </a:xfrm>
          <a:custGeom>
            <a:avLst/>
            <a:gdLst>
              <a:gd name="connsiteX0" fmla="*/ 0 w 1591733"/>
              <a:gd name="connsiteY0" fmla="*/ 609982 h 609982"/>
              <a:gd name="connsiteX1" fmla="*/ 203200 w 1591733"/>
              <a:gd name="connsiteY1" fmla="*/ 271316 h 609982"/>
              <a:gd name="connsiteX2" fmla="*/ 660400 w 1591733"/>
              <a:gd name="connsiteY2" fmla="*/ 51182 h 609982"/>
              <a:gd name="connsiteX3" fmla="*/ 1041400 w 1591733"/>
              <a:gd name="connsiteY3" fmla="*/ 25782 h 609982"/>
              <a:gd name="connsiteX4" fmla="*/ 1591733 w 1591733"/>
              <a:gd name="connsiteY4" fmla="*/ 364449 h 609982"/>
              <a:gd name="connsiteX0" fmla="*/ 0 w 1591733"/>
              <a:gd name="connsiteY0" fmla="*/ 651960 h 651960"/>
              <a:gd name="connsiteX1" fmla="*/ 203200 w 1591733"/>
              <a:gd name="connsiteY1" fmla="*/ 313294 h 651960"/>
              <a:gd name="connsiteX2" fmla="*/ 592666 w 1591733"/>
              <a:gd name="connsiteY2" fmla="*/ 16960 h 651960"/>
              <a:gd name="connsiteX3" fmla="*/ 1041400 w 1591733"/>
              <a:gd name="connsiteY3" fmla="*/ 67760 h 651960"/>
              <a:gd name="connsiteX4" fmla="*/ 1591733 w 1591733"/>
              <a:gd name="connsiteY4" fmla="*/ 406427 h 651960"/>
              <a:gd name="connsiteX0" fmla="*/ 0 w 1591733"/>
              <a:gd name="connsiteY0" fmla="*/ 650099 h 650099"/>
              <a:gd name="connsiteX1" fmla="*/ 203200 w 1591733"/>
              <a:gd name="connsiteY1" fmla="*/ 311433 h 650099"/>
              <a:gd name="connsiteX2" fmla="*/ 592666 w 1591733"/>
              <a:gd name="connsiteY2" fmla="*/ 15099 h 650099"/>
              <a:gd name="connsiteX3" fmla="*/ 1262856 w 1591733"/>
              <a:gd name="connsiteY3" fmla="*/ 73043 h 650099"/>
              <a:gd name="connsiteX4" fmla="*/ 1591733 w 1591733"/>
              <a:gd name="connsiteY4" fmla="*/ 404566 h 650099"/>
              <a:gd name="connsiteX0" fmla="*/ 0 w 1591733"/>
              <a:gd name="connsiteY0" fmla="*/ 650099 h 650099"/>
              <a:gd name="connsiteX1" fmla="*/ 203200 w 1591733"/>
              <a:gd name="connsiteY1" fmla="*/ 311433 h 650099"/>
              <a:gd name="connsiteX2" fmla="*/ 592666 w 1591733"/>
              <a:gd name="connsiteY2" fmla="*/ 15099 h 650099"/>
              <a:gd name="connsiteX3" fmla="*/ 1262856 w 1591733"/>
              <a:gd name="connsiteY3" fmla="*/ 73043 h 650099"/>
              <a:gd name="connsiteX4" fmla="*/ 1591733 w 1591733"/>
              <a:gd name="connsiteY4" fmla="*/ 404566 h 650099"/>
              <a:gd name="connsiteX0" fmla="*/ 0 w 1591733"/>
              <a:gd name="connsiteY0" fmla="*/ 650099 h 650099"/>
              <a:gd name="connsiteX1" fmla="*/ 203200 w 1591733"/>
              <a:gd name="connsiteY1" fmla="*/ 311433 h 650099"/>
              <a:gd name="connsiteX2" fmla="*/ 592666 w 1591733"/>
              <a:gd name="connsiteY2" fmla="*/ 15099 h 650099"/>
              <a:gd name="connsiteX3" fmla="*/ 1262856 w 1591733"/>
              <a:gd name="connsiteY3" fmla="*/ 73043 h 650099"/>
              <a:gd name="connsiteX4" fmla="*/ 1591733 w 1591733"/>
              <a:gd name="connsiteY4" fmla="*/ 404566 h 650099"/>
              <a:gd name="connsiteX0" fmla="*/ 0 w 1591733"/>
              <a:gd name="connsiteY0" fmla="*/ 606305 h 606305"/>
              <a:gd name="connsiteX1" fmla="*/ 203200 w 1591733"/>
              <a:gd name="connsiteY1" fmla="*/ 267639 h 606305"/>
              <a:gd name="connsiteX2" fmla="*/ 585522 w 1591733"/>
              <a:gd name="connsiteY2" fmla="*/ 42742 h 606305"/>
              <a:gd name="connsiteX3" fmla="*/ 1262856 w 1591733"/>
              <a:gd name="connsiteY3" fmla="*/ 29249 h 606305"/>
              <a:gd name="connsiteX4" fmla="*/ 1591733 w 1591733"/>
              <a:gd name="connsiteY4" fmla="*/ 360772 h 606305"/>
              <a:gd name="connsiteX0" fmla="*/ 0 w 1591733"/>
              <a:gd name="connsiteY0" fmla="*/ 618193 h 618193"/>
              <a:gd name="connsiteX1" fmla="*/ 203200 w 1591733"/>
              <a:gd name="connsiteY1" fmla="*/ 279527 h 618193"/>
              <a:gd name="connsiteX2" fmla="*/ 585522 w 1591733"/>
              <a:gd name="connsiteY2" fmla="*/ 54630 h 618193"/>
              <a:gd name="connsiteX3" fmla="*/ 1262856 w 1591733"/>
              <a:gd name="connsiteY3" fmla="*/ 41137 h 618193"/>
              <a:gd name="connsiteX4" fmla="*/ 1591733 w 1591733"/>
              <a:gd name="connsiteY4" fmla="*/ 372660 h 618193"/>
              <a:gd name="connsiteX0" fmla="*/ 0 w 1591733"/>
              <a:gd name="connsiteY0" fmla="*/ 575059 h 575059"/>
              <a:gd name="connsiteX1" fmla="*/ 203200 w 1591733"/>
              <a:gd name="connsiteY1" fmla="*/ 236393 h 575059"/>
              <a:gd name="connsiteX2" fmla="*/ 585522 w 1591733"/>
              <a:gd name="connsiteY2" fmla="*/ 11496 h 575059"/>
              <a:gd name="connsiteX3" fmla="*/ 1238363 w 1591733"/>
              <a:gd name="connsiteY3" fmla="*/ 63317 h 575059"/>
              <a:gd name="connsiteX4" fmla="*/ 1591733 w 1591733"/>
              <a:gd name="connsiteY4" fmla="*/ 329526 h 575059"/>
              <a:gd name="connsiteX0" fmla="*/ 0 w 1575405"/>
              <a:gd name="connsiteY0" fmla="*/ 575059 h 575059"/>
              <a:gd name="connsiteX1" fmla="*/ 203200 w 1575405"/>
              <a:gd name="connsiteY1" fmla="*/ 236393 h 575059"/>
              <a:gd name="connsiteX2" fmla="*/ 585522 w 1575405"/>
              <a:gd name="connsiteY2" fmla="*/ 11496 h 575059"/>
              <a:gd name="connsiteX3" fmla="*/ 1238363 w 1575405"/>
              <a:gd name="connsiteY3" fmla="*/ 63317 h 575059"/>
              <a:gd name="connsiteX4" fmla="*/ 1575405 w 1575405"/>
              <a:gd name="connsiteY4" fmla="*/ 378512 h 575059"/>
              <a:gd name="connsiteX0" fmla="*/ 0 w 1575405"/>
              <a:gd name="connsiteY0" fmla="*/ 575059 h 575059"/>
              <a:gd name="connsiteX1" fmla="*/ 203200 w 1575405"/>
              <a:gd name="connsiteY1" fmla="*/ 236393 h 575059"/>
              <a:gd name="connsiteX2" fmla="*/ 585522 w 1575405"/>
              <a:gd name="connsiteY2" fmla="*/ 11496 h 575059"/>
              <a:gd name="connsiteX3" fmla="*/ 1238363 w 1575405"/>
              <a:gd name="connsiteY3" fmla="*/ 63317 h 575059"/>
              <a:gd name="connsiteX4" fmla="*/ 1575405 w 1575405"/>
              <a:gd name="connsiteY4" fmla="*/ 378512 h 575059"/>
              <a:gd name="connsiteX0" fmla="*/ 0 w 1575405"/>
              <a:gd name="connsiteY0" fmla="*/ 586873 h 586873"/>
              <a:gd name="connsiteX1" fmla="*/ 203200 w 1575405"/>
              <a:gd name="connsiteY1" fmla="*/ 248207 h 586873"/>
              <a:gd name="connsiteX2" fmla="*/ 585522 w 1575405"/>
              <a:gd name="connsiteY2" fmla="*/ 23310 h 586873"/>
              <a:gd name="connsiteX3" fmla="*/ 1156720 w 1575405"/>
              <a:gd name="connsiteY3" fmla="*/ 42474 h 586873"/>
              <a:gd name="connsiteX4" fmla="*/ 1575405 w 1575405"/>
              <a:gd name="connsiteY4" fmla="*/ 390326 h 586873"/>
              <a:gd name="connsiteX0" fmla="*/ 0 w 1575405"/>
              <a:gd name="connsiteY0" fmla="*/ 603639 h 603639"/>
              <a:gd name="connsiteX1" fmla="*/ 203200 w 1575405"/>
              <a:gd name="connsiteY1" fmla="*/ 264973 h 603639"/>
              <a:gd name="connsiteX2" fmla="*/ 577358 w 1575405"/>
              <a:gd name="connsiteY2" fmla="*/ 15584 h 603639"/>
              <a:gd name="connsiteX3" fmla="*/ 1156720 w 1575405"/>
              <a:gd name="connsiteY3" fmla="*/ 59240 h 603639"/>
              <a:gd name="connsiteX4" fmla="*/ 1575405 w 1575405"/>
              <a:gd name="connsiteY4" fmla="*/ 407092 h 603639"/>
              <a:gd name="connsiteX0" fmla="*/ 0 w 1575405"/>
              <a:gd name="connsiteY0" fmla="*/ 603639 h 603639"/>
              <a:gd name="connsiteX1" fmla="*/ 203200 w 1575405"/>
              <a:gd name="connsiteY1" fmla="*/ 264973 h 603639"/>
              <a:gd name="connsiteX2" fmla="*/ 577358 w 1575405"/>
              <a:gd name="connsiteY2" fmla="*/ 15584 h 603639"/>
              <a:gd name="connsiteX3" fmla="*/ 1083241 w 1575405"/>
              <a:gd name="connsiteY3" fmla="*/ 59240 h 603639"/>
              <a:gd name="connsiteX4" fmla="*/ 1575405 w 1575405"/>
              <a:gd name="connsiteY4" fmla="*/ 407092 h 603639"/>
              <a:gd name="connsiteX0" fmla="*/ 0 w 1534584"/>
              <a:gd name="connsiteY0" fmla="*/ 603639 h 603639"/>
              <a:gd name="connsiteX1" fmla="*/ 203200 w 1534584"/>
              <a:gd name="connsiteY1" fmla="*/ 264973 h 603639"/>
              <a:gd name="connsiteX2" fmla="*/ 577358 w 1534584"/>
              <a:gd name="connsiteY2" fmla="*/ 15584 h 603639"/>
              <a:gd name="connsiteX3" fmla="*/ 1083241 w 1534584"/>
              <a:gd name="connsiteY3" fmla="*/ 59240 h 603639"/>
              <a:gd name="connsiteX4" fmla="*/ 1534584 w 1534584"/>
              <a:gd name="connsiteY4" fmla="*/ 439750 h 603639"/>
              <a:gd name="connsiteX0" fmla="*/ 0 w 1534584"/>
              <a:gd name="connsiteY0" fmla="*/ 617126 h 617126"/>
              <a:gd name="connsiteX1" fmla="*/ 203200 w 1534584"/>
              <a:gd name="connsiteY1" fmla="*/ 278460 h 617126"/>
              <a:gd name="connsiteX2" fmla="*/ 577358 w 1534584"/>
              <a:gd name="connsiteY2" fmla="*/ 29071 h 617126"/>
              <a:gd name="connsiteX3" fmla="*/ 1075077 w 1534584"/>
              <a:gd name="connsiteY3" fmla="*/ 40070 h 617126"/>
              <a:gd name="connsiteX4" fmla="*/ 1534584 w 1534584"/>
              <a:gd name="connsiteY4" fmla="*/ 453237 h 617126"/>
              <a:gd name="connsiteX0" fmla="*/ 0 w 1534584"/>
              <a:gd name="connsiteY0" fmla="*/ 609405 h 609405"/>
              <a:gd name="connsiteX1" fmla="*/ 203200 w 1534584"/>
              <a:gd name="connsiteY1" fmla="*/ 270739 h 609405"/>
              <a:gd name="connsiteX2" fmla="*/ 610015 w 1534584"/>
              <a:gd name="connsiteY2" fmla="*/ 37679 h 609405"/>
              <a:gd name="connsiteX3" fmla="*/ 1075077 w 1534584"/>
              <a:gd name="connsiteY3" fmla="*/ 32349 h 609405"/>
              <a:gd name="connsiteX4" fmla="*/ 1534584 w 1534584"/>
              <a:gd name="connsiteY4" fmla="*/ 445516 h 609405"/>
              <a:gd name="connsiteX0" fmla="*/ 0 w 1534584"/>
              <a:gd name="connsiteY0" fmla="*/ 653424 h 653424"/>
              <a:gd name="connsiteX1" fmla="*/ 203200 w 1534584"/>
              <a:gd name="connsiteY1" fmla="*/ 314758 h 653424"/>
              <a:gd name="connsiteX2" fmla="*/ 610015 w 1534584"/>
              <a:gd name="connsiteY2" fmla="*/ 81698 h 653424"/>
              <a:gd name="connsiteX3" fmla="*/ 1075077 w 1534584"/>
              <a:gd name="connsiteY3" fmla="*/ 19218 h 653424"/>
              <a:gd name="connsiteX4" fmla="*/ 1534584 w 1534584"/>
              <a:gd name="connsiteY4" fmla="*/ 489535 h 653424"/>
              <a:gd name="connsiteX0" fmla="*/ 0 w 1534584"/>
              <a:gd name="connsiteY0" fmla="*/ 653424 h 653424"/>
              <a:gd name="connsiteX1" fmla="*/ 203200 w 1534584"/>
              <a:gd name="connsiteY1" fmla="*/ 314758 h 653424"/>
              <a:gd name="connsiteX2" fmla="*/ 610015 w 1534584"/>
              <a:gd name="connsiteY2" fmla="*/ 81698 h 653424"/>
              <a:gd name="connsiteX3" fmla="*/ 1075077 w 1534584"/>
              <a:gd name="connsiteY3" fmla="*/ 19218 h 653424"/>
              <a:gd name="connsiteX4" fmla="*/ 1534584 w 1534584"/>
              <a:gd name="connsiteY4" fmla="*/ 489535 h 653424"/>
              <a:gd name="connsiteX0" fmla="*/ 0 w 1534584"/>
              <a:gd name="connsiteY0" fmla="*/ 653424 h 653424"/>
              <a:gd name="connsiteX1" fmla="*/ 203200 w 1534584"/>
              <a:gd name="connsiteY1" fmla="*/ 314758 h 653424"/>
              <a:gd name="connsiteX2" fmla="*/ 610015 w 1534584"/>
              <a:gd name="connsiteY2" fmla="*/ 81698 h 653424"/>
              <a:gd name="connsiteX3" fmla="*/ 1075077 w 1534584"/>
              <a:gd name="connsiteY3" fmla="*/ 19218 h 653424"/>
              <a:gd name="connsiteX4" fmla="*/ 1534584 w 1534584"/>
              <a:gd name="connsiteY4" fmla="*/ 489535 h 653424"/>
              <a:gd name="connsiteX0" fmla="*/ 0 w 1534584"/>
              <a:gd name="connsiteY0" fmla="*/ 639946 h 639946"/>
              <a:gd name="connsiteX1" fmla="*/ 203200 w 1534584"/>
              <a:gd name="connsiteY1" fmla="*/ 301280 h 639946"/>
              <a:gd name="connsiteX2" fmla="*/ 610015 w 1534584"/>
              <a:gd name="connsiteY2" fmla="*/ 68220 h 639946"/>
              <a:gd name="connsiteX3" fmla="*/ 1075077 w 1534584"/>
              <a:gd name="connsiteY3" fmla="*/ 5740 h 639946"/>
              <a:gd name="connsiteX4" fmla="*/ 1534584 w 1534584"/>
              <a:gd name="connsiteY4" fmla="*/ 476057 h 639946"/>
              <a:gd name="connsiteX0" fmla="*/ 0 w 1534584"/>
              <a:gd name="connsiteY0" fmla="*/ 639946 h 639946"/>
              <a:gd name="connsiteX1" fmla="*/ 203200 w 1534584"/>
              <a:gd name="connsiteY1" fmla="*/ 301280 h 639946"/>
              <a:gd name="connsiteX2" fmla="*/ 610015 w 1534584"/>
              <a:gd name="connsiteY2" fmla="*/ 68220 h 639946"/>
              <a:gd name="connsiteX3" fmla="*/ 1075077 w 1534584"/>
              <a:gd name="connsiteY3" fmla="*/ 5740 h 639946"/>
              <a:gd name="connsiteX4" fmla="*/ 1534584 w 1534584"/>
              <a:gd name="connsiteY4" fmla="*/ 476057 h 639946"/>
              <a:gd name="connsiteX0" fmla="*/ 0 w 1534584"/>
              <a:gd name="connsiteY0" fmla="*/ 656927 h 656927"/>
              <a:gd name="connsiteX1" fmla="*/ 203200 w 1534584"/>
              <a:gd name="connsiteY1" fmla="*/ 318261 h 656927"/>
              <a:gd name="connsiteX2" fmla="*/ 610015 w 1534584"/>
              <a:gd name="connsiteY2" fmla="*/ 85201 h 656927"/>
              <a:gd name="connsiteX3" fmla="*/ 1075077 w 1534584"/>
              <a:gd name="connsiteY3" fmla="*/ 22721 h 656927"/>
              <a:gd name="connsiteX4" fmla="*/ 1534584 w 1534584"/>
              <a:gd name="connsiteY4" fmla="*/ 493038 h 656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4584" h="656927">
                <a:moveTo>
                  <a:pt x="0" y="656927"/>
                </a:moveTo>
                <a:cubicBezTo>
                  <a:pt x="46566" y="534160"/>
                  <a:pt x="101531" y="413549"/>
                  <a:pt x="203200" y="318261"/>
                </a:cubicBezTo>
                <a:cubicBezTo>
                  <a:pt x="304869" y="222973"/>
                  <a:pt x="464702" y="134458"/>
                  <a:pt x="610015" y="85201"/>
                </a:cubicBezTo>
                <a:cubicBezTo>
                  <a:pt x="755328" y="35944"/>
                  <a:pt x="936183" y="-37654"/>
                  <a:pt x="1075077" y="22721"/>
                </a:cubicBezTo>
                <a:cubicBezTo>
                  <a:pt x="1209887" y="135144"/>
                  <a:pt x="1279877" y="438598"/>
                  <a:pt x="1534584" y="493038"/>
                </a:cubicBezTo>
              </a:path>
            </a:pathLst>
          </a:custGeom>
          <a:noFill/>
          <a:ln>
            <a:solidFill>
              <a:srgbClr val="E523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7282E9E-7B6F-C34B-894B-0DC35E3FFC8A}"/>
              </a:ext>
            </a:extLst>
          </p:cNvPr>
          <p:cNvSpPr txBox="1"/>
          <p:nvPr/>
        </p:nvSpPr>
        <p:spPr>
          <a:xfrm>
            <a:off x="3086472" y="2927207"/>
            <a:ext cx="171000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solidFill>
                  <a:srgbClr val="E523ED"/>
                </a:solidFill>
              </a:rPr>
              <a:t>Performance</a:t>
            </a:r>
            <a:endParaRPr lang="en-US" sz="1050" i="1" baseline="-25000" dirty="0">
              <a:solidFill>
                <a:srgbClr val="E523ED"/>
              </a:solidFill>
            </a:endParaRP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25F7D48A-1D33-CC4F-9A86-C46261F60169}"/>
              </a:ext>
            </a:extLst>
          </p:cNvPr>
          <p:cNvSpPr/>
          <p:nvPr/>
        </p:nvSpPr>
        <p:spPr>
          <a:xfrm>
            <a:off x="2812553" y="3429043"/>
            <a:ext cx="1534571" cy="530679"/>
          </a:xfrm>
          <a:custGeom>
            <a:avLst/>
            <a:gdLst>
              <a:gd name="connsiteX0" fmla="*/ 0 w 1494064"/>
              <a:gd name="connsiteY0" fmla="*/ 8164 h 522514"/>
              <a:gd name="connsiteX1" fmla="*/ 359229 w 1494064"/>
              <a:gd name="connsiteY1" fmla="*/ 8164 h 522514"/>
              <a:gd name="connsiteX2" fmla="*/ 367393 w 1494064"/>
              <a:gd name="connsiteY2" fmla="*/ 522514 h 522514"/>
              <a:gd name="connsiteX3" fmla="*/ 1151164 w 1494064"/>
              <a:gd name="connsiteY3" fmla="*/ 522514 h 522514"/>
              <a:gd name="connsiteX4" fmla="*/ 1151164 w 1494064"/>
              <a:gd name="connsiteY4" fmla="*/ 8164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63336 w 1494064"/>
              <a:gd name="connsiteY1" fmla="*/ 16329 h 522514"/>
              <a:gd name="connsiteX2" fmla="*/ 367393 w 1494064"/>
              <a:gd name="connsiteY2" fmla="*/ 522514 h 522514"/>
              <a:gd name="connsiteX3" fmla="*/ 1151164 w 1494064"/>
              <a:gd name="connsiteY3" fmla="*/ 522514 h 522514"/>
              <a:gd name="connsiteX4" fmla="*/ 1151164 w 1494064"/>
              <a:gd name="connsiteY4" fmla="*/ 8164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63336 w 1494064"/>
              <a:gd name="connsiteY1" fmla="*/ 16329 h 522514"/>
              <a:gd name="connsiteX2" fmla="*/ 563336 w 1494064"/>
              <a:gd name="connsiteY2" fmla="*/ 522514 h 522514"/>
              <a:gd name="connsiteX3" fmla="*/ 1151164 w 1494064"/>
              <a:gd name="connsiteY3" fmla="*/ 522514 h 522514"/>
              <a:gd name="connsiteX4" fmla="*/ 1151164 w 1494064"/>
              <a:gd name="connsiteY4" fmla="*/ 8164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63336 w 1494064"/>
              <a:gd name="connsiteY1" fmla="*/ 16329 h 522514"/>
              <a:gd name="connsiteX2" fmla="*/ 563336 w 1494064"/>
              <a:gd name="connsiteY2" fmla="*/ 522514 h 522514"/>
              <a:gd name="connsiteX3" fmla="*/ 1151164 w 1494064"/>
              <a:gd name="connsiteY3" fmla="*/ 522514 h 522514"/>
              <a:gd name="connsiteX4" fmla="*/ 1118507 w 1494064"/>
              <a:gd name="connsiteY4" fmla="*/ 16328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63336 w 1494064"/>
              <a:gd name="connsiteY1" fmla="*/ 16329 h 522514"/>
              <a:gd name="connsiteX2" fmla="*/ 563336 w 1494064"/>
              <a:gd name="connsiteY2" fmla="*/ 522514 h 522514"/>
              <a:gd name="connsiteX3" fmla="*/ 1110343 w 1494064"/>
              <a:gd name="connsiteY3" fmla="*/ 522514 h 522514"/>
              <a:gd name="connsiteX4" fmla="*/ 1118507 w 1494064"/>
              <a:gd name="connsiteY4" fmla="*/ 16328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71500 w 1494064"/>
              <a:gd name="connsiteY1" fmla="*/ 8165 h 522514"/>
              <a:gd name="connsiteX2" fmla="*/ 563336 w 1494064"/>
              <a:gd name="connsiteY2" fmla="*/ 522514 h 522514"/>
              <a:gd name="connsiteX3" fmla="*/ 1110343 w 1494064"/>
              <a:gd name="connsiteY3" fmla="*/ 522514 h 522514"/>
              <a:gd name="connsiteX4" fmla="*/ 1118507 w 1494064"/>
              <a:gd name="connsiteY4" fmla="*/ 16328 h 522514"/>
              <a:gd name="connsiteX5" fmla="*/ 1494064 w 1494064"/>
              <a:gd name="connsiteY5" fmla="*/ 0 h 522514"/>
              <a:gd name="connsiteX0" fmla="*/ 0 w 1494064"/>
              <a:gd name="connsiteY0" fmla="*/ 8165 h 522515"/>
              <a:gd name="connsiteX1" fmla="*/ 571500 w 1494064"/>
              <a:gd name="connsiteY1" fmla="*/ 8166 h 522515"/>
              <a:gd name="connsiteX2" fmla="*/ 563336 w 1494064"/>
              <a:gd name="connsiteY2" fmla="*/ 522515 h 522515"/>
              <a:gd name="connsiteX3" fmla="*/ 1110343 w 1494064"/>
              <a:gd name="connsiteY3" fmla="*/ 522515 h 522515"/>
              <a:gd name="connsiteX4" fmla="*/ 1118507 w 1494064"/>
              <a:gd name="connsiteY4" fmla="*/ 0 h 522515"/>
              <a:gd name="connsiteX5" fmla="*/ 1494064 w 1494064"/>
              <a:gd name="connsiteY5" fmla="*/ 1 h 522515"/>
              <a:gd name="connsiteX0" fmla="*/ 0 w 1494064"/>
              <a:gd name="connsiteY0" fmla="*/ 8165 h 530679"/>
              <a:gd name="connsiteX1" fmla="*/ 571500 w 1494064"/>
              <a:gd name="connsiteY1" fmla="*/ 8166 h 530679"/>
              <a:gd name="connsiteX2" fmla="*/ 261258 w 1494064"/>
              <a:gd name="connsiteY2" fmla="*/ 530679 h 530679"/>
              <a:gd name="connsiteX3" fmla="*/ 1110343 w 1494064"/>
              <a:gd name="connsiteY3" fmla="*/ 522515 h 530679"/>
              <a:gd name="connsiteX4" fmla="*/ 1118507 w 1494064"/>
              <a:gd name="connsiteY4" fmla="*/ 0 h 530679"/>
              <a:gd name="connsiteX5" fmla="*/ 1494064 w 1494064"/>
              <a:gd name="connsiteY5" fmla="*/ 1 h 530679"/>
              <a:gd name="connsiteX0" fmla="*/ 0 w 1494064"/>
              <a:gd name="connsiteY0" fmla="*/ 32656 h 555170"/>
              <a:gd name="connsiteX1" fmla="*/ 277586 w 1494064"/>
              <a:gd name="connsiteY1" fmla="*/ 0 h 555170"/>
              <a:gd name="connsiteX2" fmla="*/ 261258 w 1494064"/>
              <a:gd name="connsiteY2" fmla="*/ 555170 h 555170"/>
              <a:gd name="connsiteX3" fmla="*/ 1110343 w 1494064"/>
              <a:gd name="connsiteY3" fmla="*/ 547006 h 555170"/>
              <a:gd name="connsiteX4" fmla="*/ 1118507 w 1494064"/>
              <a:gd name="connsiteY4" fmla="*/ 24491 h 555170"/>
              <a:gd name="connsiteX5" fmla="*/ 1494064 w 1494064"/>
              <a:gd name="connsiteY5" fmla="*/ 24492 h 555170"/>
              <a:gd name="connsiteX0" fmla="*/ 0 w 1494064"/>
              <a:gd name="connsiteY0" fmla="*/ 8165 h 530679"/>
              <a:gd name="connsiteX1" fmla="*/ 261257 w 1494064"/>
              <a:gd name="connsiteY1" fmla="*/ 2 h 530679"/>
              <a:gd name="connsiteX2" fmla="*/ 261258 w 1494064"/>
              <a:gd name="connsiteY2" fmla="*/ 530679 h 530679"/>
              <a:gd name="connsiteX3" fmla="*/ 1110343 w 1494064"/>
              <a:gd name="connsiteY3" fmla="*/ 522515 h 530679"/>
              <a:gd name="connsiteX4" fmla="*/ 1118507 w 1494064"/>
              <a:gd name="connsiteY4" fmla="*/ 0 h 530679"/>
              <a:gd name="connsiteX5" fmla="*/ 1494064 w 1494064"/>
              <a:gd name="connsiteY5" fmla="*/ 1 h 530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94064" h="530679">
                <a:moveTo>
                  <a:pt x="0" y="8165"/>
                </a:moveTo>
                <a:lnTo>
                  <a:pt x="261257" y="2"/>
                </a:lnTo>
                <a:cubicBezTo>
                  <a:pt x="261257" y="176894"/>
                  <a:pt x="261258" y="353787"/>
                  <a:pt x="261258" y="530679"/>
                </a:cubicBezTo>
                <a:lnTo>
                  <a:pt x="1110343" y="522515"/>
                </a:lnTo>
                <a:lnTo>
                  <a:pt x="1118507" y="0"/>
                </a:lnTo>
                <a:lnTo>
                  <a:pt x="1494064" y="1"/>
                </a:lnTo>
              </a:path>
            </a:pathLst>
          </a:custGeom>
          <a:noFill/>
          <a:ln>
            <a:solidFill>
              <a:srgbClr val="0F3C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384F0B8-5ACA-B442-8A92-A8CAF11C0A2D}"/>
              </a:ext>
            </a:extLst>
          </p:cNvPr>
          <p:cNvSpPr txBox="1"/>
          <p:nvPr/>
        </p:nvSpPr>
        <p:spPr>
          <a:xfrm>
            <a:off x="2540448" y="3241843"/>
            <a:ext cx="300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F3CF6"/>
                </a:solidFill>
              </a:rPr>
              <a:t>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DCFBEF0-A4B6-4949-A4F7-FC9206708648}"/>
              </a:ext>
            </a:extLst>
          </p:cNvPr>
          <p:cNvSpPr txBox="1"/>
          <p:nvPr/>
        </p:nvSpPr>
        <p:spPr>
          <a:xfrm>
            <a:off x="2564940" y="3752083"/>
            <a:ext cx="272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F3CF6"/>
                </a:solidFill>
              </a:rPr>
              <a:t>Y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53050FF-3256-5A48-AFD4-409890BE4002}"/>
              </a:ext>
            </a:extLst>
          </p:cNvPr>
          <p:cNvSpPr txBox="1"/>
          <p:nvPr/>
        </p:nvSpPr>
        <p:spPr>
          <a:xfrm>
            <a:off x="4168139" y="2965587"/>
            <a:ext cx="11493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solidFill>
                  <a:srgbClr val="0F3CF6"/>
                </a:solidFill>
              </a:rPr>
              <a:t>Satisfies requirements</a:t>
            </a:r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9B5FC65C-8800-794A-B70D-C83CBCCFA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4" y="104155"/>
            <a:ext cx="10941225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Motivational Ideas</a:t>
            </a:r>
          </a:p>
        </p:txBody>
      </p:sp>
    </p:spTree>
    <p:extLst>
      <p:ext uri="{BB962C8B-B14F-4D97-AF65-F5344CB8AC3E}">
        <p14:creationId xmlns:p14="http://schemas.microsoft.com/office/powerpoint/2010/main" val="40500172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FDFDD6DB-3BDC-E04D-B89E-588F6AD04EF2}"/>
              </a:ext>
            </a:extLst>
          </p:cNvPr>
          <p:cNvSpPr txBox="1"/>
          <p:nvPr/>
        </p:nvSpPr>
        <p:spPr>
          <a:xfrm>
            <a:off x="676281" y="1200228"/>
            <a:ext cx="11332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A good robust design might not perform well any given day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FD2D9EC-7FB8-D34A-BC28-AE90FF2C4257}"/>
              </a:ext>
            </a:extLst>
          </p:cNvPr>
          <p:cNvSpPr txBox="1"/>
          <p:nvPr/>
        </p:nvSpPr>
        <p:spPr>
          <a:xfrm>
            <a:off x="1553935" y="4863119"/>
            <a:ext cx="4470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Design 1 (+ complex, + robust, - performance)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2FAFD9C-F632-6B40-8E1C-B6548B82F475}"/>
              </a:ext>
            </a:extLst>
          </p:cNvPr>
          <p:cNvSpPr txBox="1"/>
          <p:nvPr/>
        </p:nvSpPr>
        <p:spPr>
          <a:xfrm>
            <a:off x="6440670" y="4856552"/>
            <a:ext cx="4425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Design 2 (- complex, - robust, + performance)</a:t>
            </a:r>
          </a:p>
        </p:txBody>
      </p:sp>
      <p:sp>
        <p:nvSpPr>
          <p:cNvPr id="61" name="Freeform 60">
            <a:extLst>
              <a:ext uri="{FF2B5EF4-FFF2-40B4-BE49-F238E27FC236}">
                <a16:creationId xmlns:a16="http://schemas.microsoft.com/office/drawing/2014/main" id="{8B35EC6A-2860-0949-A234-AC544E91AC45}"/>
              </a:ext>
            </a:extLst>
          </p:cNvPr>
          <p:cNvSpPr/>
          <p:nvPr/>
        </p:nvSpPr>
        <p:spPr>
          <a:xfrm flipH="1">
            <a:off x="7767443" y="2819367"/>
            <a:ext cx="1230085" cy="1044318"/>
          </a:xfrm>
          <a:custGeom>
            <a:avLst/>
            <a:gdLst>
              <a:gd name="connsiteX0" fmla="*/ 0 w 1591733"/>
              <a:gd name="connsiteY0" fmla="*/ 609982 h 609982"/>
              <a:gd name="connsiteX1" fmla="*/ 203200 w 1591733"/>
              <a:gd name="connsiteY1" fmla="*/ 271316 h 609982"/>
              <a:gd name="connsiteX2" fmla="*/ 660400 w 1591733"/>
              <a:gd name="connsiteY2" fmla="*/ 51182 h 609982"/>
              <a:gd name="connsiteX3" fmla="*/ 1041400 w 1591733"/>
              <a:gd name="connsiteY3" fmla="*/ 25782 h 609982"/>
              <a:gd name="connsiteX4" fmla="*/ 1591733 w 1591733"/>
              <a:gd name="connsiteY4" fmla="*/ 364449 h 609982"/>
              <a:gd name="connsiteX0" fmla="*/ 0 w 1591733"/>
              <a:gd name="connsiteY0" fmla="*/ 651960 h 651960"/>
              <a:gd name="connsiteX1" fmla="*/ 203200 w 1591733"/>
              <a:gd name="connsiteY1" fmla="*/ 313294 h 651960"/>
              <a:gd name="connsiteX2" fmla="*/ 592666 w 1591733"/>
              <a:gd name="connsiteY2" fmla="*/ 16960 h 651960"/>
              <a:gd name="connsiteX3" fmla="*/ 1041400 w 1591733"/>
              <a:gd name="connsiteY3" fmla="*/ 67760 h 651960"/>
              <a:gd name="connsiteX4" fmla="*/ 1591733 w 1591733"/>
              <a:gd name="connsiteY4" fmla="*/ 406427 h 651960"/>
              <a:gd name="connsiteX0" fmla="*/ 0 w 1874376"/>
              <a:gd name="connsiteY0" fmla="*/ 651960 h 651960"/>
              <a:gd name="connsiteX1" fmla="*/ 203200 w 1874376"/>
              <a:gd name="connsiteY1" fmla="*/ 313294 h 651960"/>
              <a:gd name="connsiteX2" fmla="*/ 592666 w 1874376"/>
              <a:gd name="connsiteY2" fmla="*/ 16960 h 651960"/>
              <a:gd name="connsiteX3" fmla="*/ 1041400 w 1874376"/>
              <a:gd name="connsiteY3" fmla="*/ 67760 h 651960"/>
              <a:gd name="connsiteX4" fmla="*/ 1874376 w 1874376"/>
              <a:gd name="connsiteY4" fmla="*/ 526233 h 651960"/>
              <a:gd name="connsiteX0" fmla="*/ 0 w 1874376"/>
              <a:gd name="connsiteY0" fmla="*/ 657889 h 657889"/>
              <a:gd name="connsiteX1" fmla="*/ 203200 w 1874376"/>
              <a:gd name="connsiteY1" fmla="*/ 319223 h 657889"/>
              <a:gd name="connsiteX2" fmla="*/ 592666 w 1874376"/>
              <a:gd name="connsiteY2" fmla="*/ 22889 h 657889"/>
              <a:gd name="connsiteX3" fmla="*/ 1160410 w 1874376"/>
              <a:gd name="connsiteY3" fmla="*/ 55257 h 657889"/>
              <a:gd name="connsiteX4" fmla="*/ 1874376 w 1874376"/>
              <a:gd name="connsiteY4" fmla="*/ 532162 h 657889"/>
              <a:gd name="connsiteX0" fmla="*/ 0 w 1874376"/>
              <a:gd name="connsiteY0" fmla="*/ 635017 h 635017"/>
              <a:gd name="connsiteX1" fmla="*/ 203200 w 1874376"/>
              <a:gd name="connsiteY1" fmla="*/ 296351 h 635017"/>
              <a:gd name="connsiteX2" fmla="*/ 592666 w 1874376"/>
              <a:gd name="connsiteY2" fmla="*/ 17 h 635017"/>
              <a:gd name="connsiteX3" fmla="*/ 1041401 w 1874376"/>
              <a:gd name="connsiteY3" fmla="*/ 308861 h 635017"/>
              <a:gd name="connsiteX4" fmla="*/ 1874376 w 1874376"/>
              <a:gd name="connsiteY4" fmla="*/ 509290 h 635017"/>
              <a:gd name="connsiteX0" fmla="*/ 0 w 1874376"/>
              <a:gd name="connsiteY0" fmla="*/ 635017 h 635017"/>
              <a:gd name="connsiteX1" fmla="*/ 203200 w 1874376"/>
              <a:gd name="connsiteY1" fmla="*/ 296351 h 635017"/>
              <a:gd name="connsiteX2" fmla="*/ 592666 w 1874376"/>
              <a:gd name="connsiteY2" fmla="*/ 17 h 635017"/>
              <a:gd name="connsiteX3" fmla="*/ 1041401 w 1874376"/>
              <a:gd name="connsiteY3" fmla="*/ 308861 h 635017"/>
              <a:gd name="connsiteX4" fmla="*/ 1874376 w 1874376"/>
              <a:gd name="connsiteY4" fmla="*/ 509290 h 635017"/>
              <a:gd name="connsiteX0" fmla="*/ 0 w 1874376"/>
              <a:gd name="connsiteY0" fmla="*/ 635015 h 635015"/>
              <a:gd name="connsiteX1" fmla="*/ 168334 w 1874376"/>
              <a:gd name="connsiteY1" fmla="*/ 478575 h 635015"/>
              <a:gd name="connsiteX2" fmla="*/ 203200 w 1874376"/>
              <a:gd name="connsiteY2" fmla="*/ 296349 h 635015"/>
              <a:gd name="connsiteX3" fmla="*/ 592666 w 1874376"/>
              <a:gd name="connsiteY3" fmla="*/ 15 h 635015"/>
              <a:gd name="connsiteX4" fmla="*/ 1041401 w 1874376"/>
              <a:gd name="connsiteY4" fmla="*/ 308859 h 635015"/>
              <a:gd name="connsiteX5" fmla="*/ 1874376 w 1874376"/>
              <a:gd name="connsiteY5" fmla="*/ 509288 h 635015"/>
              <a:gd name="connsiteX0" fmla="*/ 0 w 1874376"/>
              <a:gd name="connsiteY0" fmla="*/ 635015 h 635015"/>
              <a:gd name="connsiteX1" fmla="*/ 79078 w 1874376"/>
              <a:gd name="connsiteY1" fmla="*/ 483183 h 635015"/>
              <a:gd name="connsiteX2" fmla="*/ 203200 w 1874376"/>
              <a:gd name="connsiteY2" fmla="*/ 296349 h 635015"/>
              <a:gd name="connsiteX3" fmla="*/ 592666 w 1874376"/>
              <a:gd name="connsiteY3" fmla="*/ 15 h 635015"/>
              <a:gd name="connsiteX4" fmla="*/ 1041401 w 1874376"/>
              <a:gd name="connsiteY4" fmla="*/ 308859 h 635015"/>
              <a:gd name="connsiteX5" fmla="*/ 1874376 w 1874376"/>
              <a:gd name="connsiteY5" fmla="*/ 509288 h 635015"/>
              <a:gd name="connsiteX0" fmla="*/ 0 w 2333407"/>
              <a:gd name="connsiteY0" fmla="*/ 626128 h 626128"/>
              <a:gd name="connsiteX1" fmla="*/ 538109 w 2333407"/>
              <a:gd name="connsiteY1" fmla="*/ 483183 h 626128"/>
              <a:gd name="connsiteX2" fmla="*/ 662231 w 2333407"/>
              <a:gd name="connsiteY2" fmla="*/ 296349 h 626128"/>
              <a:gd name="connsiteX3" fmla="*/ 1051697 w 2333407"/>
              <a:gd name="connsiteY3" fmla="*/ 15 h 626128"/>
              <a:gd name="connsiteX4" fmla="*/ 1500432 w 2333407"/>
              <a:gd name="connsiteY4" fmla="*/ 308859 h 626128"/>
              <a:gd name="connsiteX5" fmla="*/ 2333407 w 2333407"/>
              <a:gd name="connsiteY5" fmla="*/ 509288 h 626128"/>
              <a:gd name="connsiteX0" fmla="*/ 0 w 2333407"/>
              <a:gd name="connsiteY0" fmla="*/ 626128 h 626128"/>
              <a:gd name="connsiteX1" fmla="*/ 437696 w 2333407"/>
              <a:gd name="connsiteY1" fmla="*/ 474296 h 626128"/>
              <a:gd name="connsiteX2" fmla="*/ 662231 w 2333407"/>
              <a:gd name="connsiteY2" fmla="*/ 296349 h 626128"/>
              <a:gd name="connsiteX3" fmla="*/ 1051697 w 2333407"/>
              <a:gd name="connsiteY3" fmla="*/ 15 h 626128"/>
              <a:gd name="connsiteX4" fmla="*/ 1500432 w 2333407"/>
              <a:gd name="connsiteY4" fmla="*/ 308859 h 626128"/>
              <a:gd name="connsiteX5" fmla="*/ 2333407 w 2333407"/>
              <a:gd name="connsiteY5" fmla="*/ 509288 h 626128"/>
              <a:gd name="connsiteX0" fmla="*/ 0 w 2333407"/>
              <a:gd name="connsiteY0" fmla="*/ 626128 h 626128"/>
              <a:gd name="connsiteX1" fmla="*/ 437696 w 2333407"/>
              <a:gd name="connsiteY1" fmla="*/ 474296 h 626128"/>
              <a:gd name="connsiteX2" fmla="*/ 662231 w 2333407"/>
              <a:gd name="connsiteY2" fmla="*/ 296349 h 626128"/>
              <a:gd name="connsiteX3" fmla="*/ 1051697 w 2333407"/>
              <a:gd name="connsiteY3" fmla="*/ 15 h 626128"/>
              <a:gd name="connsiteX4" fmla="*/ 1500432 w 2333407"/>
              <a:gd name="connsiteY4" fmla="*/ 308859 h 626128"/>
              <a:gd name="connsiteX5" fmla="*/ 2333407 w 2333407"/>
              <a:gd name="connsiteY5" fmla="*/ 509288 h 626128"/>
              <a:gd name="connsiteX0" fmla="*/ 0 w 2261684"/>
              <a:gd name="connsiteY0" fmla="*/ 599468 h 599468"/>
              <a:gd name="connsiteX1" fmla="*/ 365973 w 2261684"/>
              <a:gd name="connsiteY1" fmla="*/ 474296 h 599468"/>
              <a:gd name="connsiteX2" fmla="*/ 590508 w 2261684"/>
              <a:gd name="connsiteY2" fmla="*/ 296349 h 599468"/>
              <a:gd name="connsiteX3" fmla="*/ 979974 w 2261684"/>
              <a:gd name="connsiteY3" fmla="*/ 15 h 599468"/>
              <a:gd name="connsiteX4" fmla="*/ 1428709 w 2261684"/>
              <a:gd name="connsiteY4" fmla="*/ 308859 h 599468"/>
              <a:gd name="connsiteX5" fmla="*/ 2261684 w 2261684"/>
              <a:gd name="connsiteY5" fmla="*/ 509288 h 599468"/>
              <a:gd name="connsiteX0" fmla="*/ 0 w 2261684"/>
              <a:gd name="connsiteY0" fmla="*/ 599468 h 599468"/>
              <a:gd name="connsiteX1" fmla="*/ 365973 w 2261684"/>
              <a:gd name="connsiteY1" fmla="*/ 474296 h 599468"/>
              <a:gd name="connsiteX2" fmla="*/ 590508 w 2261684"/>
              <a:gd name="connsiteY2" fmla="*/ 296349 h 599468"/>
              <a:gd name="connsiteX3" fmla="*/ 979974 w 2261684"/>
              <a:gd name="connsiteY3" fmla="*/ 15 h 599468"/>
              <a:gd name="connsiteX4" fmla="*/ 1428709 w 2261684"/>
              <a:gd name="connsiteY4" fmla="*/ 308859 h 599468"/>
              <a:gd name="connsiteX5" fmla="*/ 2261684 w 2261684"/>
              <a:gd name="connsiteY5" fmla="*/ 509288 h 599468"/>
              <a:gd name="connsiteX0" fmla="*/ 0 w 2261684"/>
              <a:gd name="connsiteY0" fmla="*/ 599468 h 599468"/>
              <a:gd name="connsiteX1" fmla="*/ 322938 w 2261684"/>
              <a:gd name="connsiteY1" fmla="*/ 469853 h 599468"/>
              <a:gd name="connsiteX2" fmla="*/ 590508 w 2261684"/>
              <a:gd name="connsiteY2" fmla="*/ 296349 h 599468"/>
              <a:gd name="connsiteX3" fmla="*/ 979974 w 2261684"/>
              <a:gd name="connsiteY3" fmla="*/ 15 h 599468"/>
              <a:gd name="connsiteX4" fmla="*/ 1428709 w 2261684"/>
              <a:gd name="connsiteY4" fmla="*/ 308859 h 599468"/>
              <a:gd name="connsiteX5" fmla="*/ 2261684 w 2261684"/>
              <a:gd name="connsiteY5" fmla="*/ 509288 h 599468"/>
              <a:gd name="connsiteX0" fmla="*/ 0 w 2161271"/>
              <a:gd name="connsiteY0" fmla="*/ 568364 h 568364"/>
              <a:gd name="connsiteX1" fmla="*/ 222525 w 2161271"/>
              <a:gd name="connsiteY1" fmla="*/ 469853 h 568364"/>
              <a:gd name="connsiteX2" fmla="*/ 490095 w 2161271"/>
              <a:gd name="connsiteY2" fmla="*/ 296349 h 568364"/>
              <a:gd name="connsiteX3" fmla="*/ 879561 w 2161271"/>
              <a:gd name="connsiteY3" fmla="*/ 15 h 568364"/>
              <a:gd name="connsiteX4" fmla="*/ 1328296 w 2161271"/>
              <a:gd name="connsiteY4" fmla="*/ 308859 h 568364"/>
              <a:gd name="connsiteX5" fmla="*/ 2161271 w 2161271"/>
              <a:gd name="connsiteY5" fmla="*/ 509288 h 568364"/>
              <a:gd name="connsiteX0" fmla="*/ 0 w 2161271"/>
              <a:gd name="connsiteY0" fmla="*/ 568364 h 568364"/>
              <a:gd name="connsiteX1" fmla="*/ 490095 w 2161271"/>
              <a:gd name="connsiteY1" fmla="*/ 296349 h 568364"/>
              <a:gd name="connsiteX2" fmla="*/ 879561 w 2161271"/>
              <a:gd name="connsiteY2" fmla="*/ 15 h 568364"/>
              <a:gd name="connsiteX3" fmla="*/ 1328296 w 2161271"/>
              <a:gd name="connsiteY3" fmla="*/ 308859 h 568364"/>
              <a:gd name="connsiteX4" fmla="*/ 2161271 w 2161271"/>
              <a:gd name="connsiteY4" fmla="*/ 509288 h 56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271" h="568364">
                <a:moveTo>
                  <a:pt x="0" y="568364"/>
                </a:moveTo>
                <a:cubicBezTo>
                  <a:pt x="102103" y="511694"/>
                  <a:pt x="343502" y="391074"/>
                  <a:pt x="490095" y="296349"/>
                </a:cubicBezTo>
                <a:cubicBezTo>
                  <a:pt x="636688" y="201624"/>
                  <a:pt x="739861" y="-2070"/>
                  <a:pt x="879561" y="15"/>
                </a:cubicBezTo>
                <a:cubicBezTo>
                  <a:pt x="1019261" y="2100"/>
                  <a:pt x="1173074" y="256648"/>
                  <a:pt x="1328296" y="308859"/>
                </a:cubicBezTo>
                <a:cubicBezTo>
                  <a:pt x="1483518" y="361070"/>
                  <a:pt x="1740574" y="453610"/>
                  <a:pt x="2161271" y="509288"/>
                </a:cubicBezTo>
              </a:path>
            </a:pathLst>
          </a:custGeom>
          <a:noFill/>
          <a:ln>
            <a:solidFill>
              <a:srgbClr val="E523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 61">
            <a:extLst>
              <a:ext uri="{FF2B5EF4-FFF2-40B4-BE49-F238E27FC236}">
                <a16:creationId xmlns:a16="http://schemas.microsoft.com/office/drawing/2014/main" id="{BD0F221C-A94C-F242-A11E-61ACE25DA00B}"/>
              </a:ext>
            </a:extLst>
          </p:cNvPr>
          <p:cNvSpPr/>
          <p:nvPr/>
        </p:nvSpPr>
        <p:spPr>
          <a:xfrm>
            <a:off x="7576457" y="3417623"/>
            <a:ext cx="1494064" cy="522515"/>
          </a:xfrm>
          <a:custGeom>
            <a:avLst/>
            <a:gdLst>
              <a:gd name="connsiteX0" fmla="*/ 0 w 1494064"/>
              <a:gd name="connsiteY0" fmla="*/ 8164 h 522514"/>
              <a:gd name="connsiteX1" fmla="*/ 359229 w 1494064"/>
              <a:gd name="connsiteY1" fmla="*/ 8164 h 522514"/>
              <a:gd name="connsiteX2" fmla="*/ 367393 w 1494064"/>
              <a:gd name="connsiteY2" fmla="*/ 522514 h 522514"/>
              <a:gd name="connsiteX3" fmla="*/ 1151164 w 1494064"/>
              <a:gd name="connsiteY3" fmla="*/ 522514 h 522514"/>
              <a:gd name="connsiteX4" fmla="*/ 1151164 w 1494064"/>
              <a:gd name="connsiteY4" fmla="*/ 8164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63336 w 1494064"/>
              <a:gd name="connsiteY1" fmla="*/ 16329 h 522514"/>
              <a:gd name="connsiteX2" fmla="*/ 367393 w 1494064"/>
              <a:gd name="connsiteY2" fmla="*/ 522514 h 522514"/>
              <a:gd name="connsiteX3" fmla="*/ 1151164 w 1494064"/>
              <a:gd name="connsiteY3" fmla="*/ 522514 h 522514"/>
              <a:gd name="connsiteX4" fmla="*/ 1151164 w 1494064"/>
              <a:gd name="connsiteY4" fmla="*/ 8164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63336 w 1494064"/>
              <a:gd name="connsiteY1" fmla="*/ 16329 h 522514"/>
              <a:gd name="connsiteX2" fmla="*/ 563336 w 1494064"/>
              <a:gd name="connsiteY2" fmla="*/ 522514 h 522514"/>
              <a:gd name="connsiteX3" fmla="*/ 1151164 w 1494064"/>
              <a:gd name="connsiteY3" fmla="*/ 522514 h 522514"/>
              <a:gd name="connsiteX4" fmla="*/ 1151164 w 1494064"/>
              <a:gd name="connsiteY4" fmla="*/ 8164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63336 w 1494064"/>
              <a:gd name="connsiteY1" fmla="*/ 16329 h 522514"/>
              <a:gd name="connsiteX2" fmla="*/ 563336 w 1494064"/>
              <a:gd name="connsiteY2" fmla="*/ 522514 h 522514"/>
              <a:gd name="connsiteX3" fmla="*/ 1151164 w 1494064"/>
              <a:gd name="connsiteY3" fmla="*/ 522514 h 522514"/>
              <a:gd name="connsiteX4" fmla="*/ 1118507 w 1494064"/>
              <a:gd name="connsiteY4" fmla="*/ 16328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63336 w 1494064"/>
              <a:gd name="connsiteY1" fmla="*/ 16329 h 522514"/>
              <a:gd name="connsiteX2" fmla="*/ 563336 w 1494064"/>
              <a:gd name="connsiteY2" fmla="*/ 522514 h 522514"/>
              <a:gd name="connsiteX3" fmla="*/ 1110343 w 1494064"/>
              <a:gd name="connsiteY3" fmla="*/ 522514 h 522514"/>
              <a:gd name="connsiteX4" fmla="*/ 1118507 w 1494064"/>
              <a:gd name="connsiteY4" fmla="*/ 16328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71500 w 1494064"/>
              <a:gd name="connsiteY1" fmla="*/ 8165 h 522514"/>
              <a:gd name="connsiteX2" fmla="*/ 563336 w 1494064"/>
              <a:gd name="connsiteY2" fmla="*/ 522514 h 522514"/>
              <a:gd name="connsiteX3" fmla="*/ 1110343 w 1494064"/>
              <a:gd name="connsiteY3" fmla="*/ 522514 h 522514"/>
              <a:gd name="connsiteX4" fmla="*/ 1118507 w 1494064"/>
              <a:gd name="connsiteY4" fmla="*/ 16328 h 522514"/>
              <a:gd name="connsiteX5" fmla="*/ 1494064 w 1494064"/>
              <a:gd name="connsiteY5" fmla="*/ 0 h 522514"/>
              <a:gd name="connsiteX0" fmla="*/ 0 w 1494064"/>
              <a:gd name="connsiteY0" fmla="*/ 8165 h 522515"/>
              <a:gd name="connsiteX1" fmla="*/ 571500 w 1494064"/>
              <a:gd name="connsiteY1" fmla="*/ 8166 h 522515"/>
              <a:gd name="connsiteX2" fmla="*/ 563336 w 1494064"/>
              <a:gd name="connsiteY2" fmla="*/ 522515 h 522515"/>
              <a:gd name="connsiteX3" fmla="*/ 1110343 w 1494064"/>
              <a:gd name="connsiteY3" fmla="*/ 522515 h 522515"/>
              <a:gd name="connsiteX4" fmla="*/ 1118507 w 1494064"/>
              <a:gd name="connsiteY4" fmla="*/ 0 h 522515"/>
              <a:gd name="connsiteX5" fmla="*/ 1494064 w 1494064"/>
              <a:gd name="connsiteY5" fmla="*/ 1 h 52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94064" h="522515">
                <a:moveTo>
                  <a:pt x="0" y="8165"/>
                </a:moveTo>
                <a:lnTo>
                  <a:pt x="571500" y="8166"/>
                </a:lnTo>
                <a:lnTo>
                  <a:pt x="563336" y="522515"/>
                </a:lnTo>
                <a:lnTo>
                  <a:pt x="1110343" y="522515"/>
                </a:lnTo>
                <a:lnTo>
                  <a:pt x="1118507" y="0"/>
                </a:lnTo>
                <a:lnTo>
                  <a:pt x="1494064" y="1"/>
                </a:lnTo>
              </a:path>
            </a:pathLst>
          </a:custGeom>
          <a:noFill/>
          <a:ln>
            <a:solidFill>
              <a:srgbClr val="0F3C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0AE036F5-B966-5A43-9B2B-CCBBA020F11A}"/>
              </a:ext>
            </a:extLst>
          </p:cNvPr>
          <p:cNvCxnSpPr>
            <a:cxnSpLocks/>
          </p:cNvCxnSpPr>
          <p:nvPr/>
        </p:nvCxnSpPr>
        <p:spPr>
          <a:xfrm>
            <a:off x="2704109" y="4155776"/>
            <a:ext cx="1977958" cy="0"/>
          </a:xfrm>
          <a:prstGeom prst="straightConnector1">
            <a:avLst/>
          </a:prstGeom>
          <a:ln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A270DD97-8D79-1B46-80C2-17984F8B2702}"/>
              </a:ext>
            </a:extLst>
          </p:cNvPr>
          <p:cNvSpPr txBox="1"/>
          <p:nvPr/>
        </p:nvSpPr>
        <p:spPr>
          <a:xfrm>
            <a:off x="3334363" y="4212294"/>
            <a:ext cx="1710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Scenario</a:t>
            </a:r>
            <a:endParaRPr lang="en-US" sz="1200" i="1" baseline="-25000" dirty="0"/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61547AC6-20B2-7A4A-B133-75B5734D5D8E}"/>
              </a:ext>
            </a:extLst>
          </p:cNvPr>
          <p:cNvCxnSpPr>
            <a:cxnSpLocks/>
          </p:cNvCxnSpPr>
          <p:nvPr/>
        </p:nvCxnSpPr>
        <p:spPr>
          <a:xfrm flipV="1">
            <a:off x="2812554" y="2695997"/>
            <a:ext cx="0" cy="1527598"/>
          </a:xfrm>
          <a:prstGeom prst="straightConnector1">
            <a:avLst/>
          </a:prstGeom>
          <a:ln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A6065E97-2FD1-1B4F-899E-54ADCCD3FC87}"/>
              </a:ext>
            </a:extLst>
          </p:cNvPr>
          <p:cNvCxnSpPr>
            <a:cxnSpLocks/>
          </p:cNvCxnSpPr>
          <p:nvPr/>
        </p:nvCxnSpPr>
        <p:spPr>
          <a:xfrm>
            <a:off x="7464240" y="4150283"/>
            <a:ext cx="1977958" cy="0"/>
          </a:xfrm>
          <a:prstGeom prst="straightConnector1">
            <a:avLst/>
          </a:prstGeom>
          <a:ln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44F3E130-67F3-9C48-8446-1058C9CDDC7F}"/>
              </a:ext>
            </a:extLst>
          </p:cNvPr>
          <p:cNvCxnSpPr>
            <a:cxnSpLocks/>
          </p:cNvCxnSpPr>
          <p:nvPr/>
        </p:nvCxnSpPr>
        <p:spPr>
          <a:xfrm flipV="1">
            <a:off x="7572685" y="2695997"/>
            <a:ext cx="3772" cy="1522105"/>
          </a:xfrm>
          <a:prstGeom prst="straightConnector1">
            <a:avLst/>
          </a:prstGeom>
          <a:ln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1CDE8E52-DBF9-CE47-9369-131E3CFB1738}"/>
              </a:ext>
            </a:extLst>
          </p:cNvPr>
          <p:cNvSpPr txBox="1"/>
          <p:nvPr/>
        </p:nvSpPr>
        <p:spPr>
          <a:xfrm>
            <a:off x="7605452" y="2695997"/>
            <a:ext cx="171000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solidFill>
                  <a:srgbClr val="E523ED"/>
                </a:solidFill>
              </a:rPr>
              <a:t>Performance</a:t>
            </a:r>
            <a:endParaRPr lang="en-US" sz="1050" i="1" baseline="-25000" dirty="0">
              <a:solidFill>
                <a:srgbClr val="E523ED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494565C8-0124-5940-B265-90A34BD9FCB0}"/>
              </a:ext>
            </a:extLst>
          </p:cNvPr>
          <p:cNvSpPr txBox="1"/>
          <p:nvPr/>
        </p:nvSpPr>
        <p:spPr>
          <a:xfrm>
            <a:off x="8696308" y="2957129"/>
            <a:ext cx="11493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solidFill>
                  <a:srgbClr val="0F3CF6"/>
                </a:solidFill>
              </a:rPr>
              <a:t>Satisfies requirements</a:t>
            </a:r>
          </a:p>
        </p:txBody>
      </p:sp>
      <p:sp>
        <p:nvSpPr>
          <p:cNvPr id="95" name="Freeform 94">
            <a:extLst>
              <a:ext uri="{FF2B5EF4-FFF2-40B4-BE49-F238E27FC236}">
                <a16:creationId xmlns:a16="http://schemas.microsoft.com/office/drawing/2014/main" id="{A543AEAE-985C-0741-B43C-63F218BCAFE1}"/>
              </a:ext>
            </a:extLst>
          </p:cNvPr>
          <p:cNvSpPr/>
          <p:nvPr/>
        </p:nvSpPr>
        <p:spPr>
          <a:xfrm>
            <a:off x="2921000" y="3209381"/>
            <a:ext cx="1534584" cy="656927"/>
          </a:xfrm>
          <a:custGeom>
            <a:avLst/>
            <a:gdLst>
              <a:gd name="connsiteX0" fmla="*/ 0 w 1591733"/>
              <a:gd name="connsiteY0" fmla="*/ 609982 h 609982"/>
              <a:gd name="connsiteX1" fmla="*/ 203200 w 1591733"/>
              <a:gd name="connsiteY1" fmla="*/ 271316 h 609982"/>
              <a:gd name="connsiteX2" fmla="*/ 660400 w 1591733"/>
              <a:gd name="connsiteY2" fmla="*/ 51182 h 609982"/>
              <a:gd name="connsiteX3" fmla="*/ 1041400 w 1591733"/>
              <a:gd name="connsiteY3" fmla="*/ 25782 h 609982"/>
              <a:gd name="connsiteX4" fmla="*/ 1591733 w 1591733"/>
              <a:gd name="connsiteY4" fmla="*/ 364449 h 609982"/>
              <a:gd name="connsiteX0" fmla="*/ 0 w 1591733"/>
              <a:gd name="connsiteY0" fmla="*/ 651960 h 651960"/>
              <a:gd name="connsiteX1" fmla="*/ 203200 w 1591733"/>
              <a:gd name="connsiteY1" fmla="*/ 313294 h 651960"/>
              <a:gd name="connsiteX2" fmla="*/ 592666 w 1591733"/>
              <a:gd name="connsiteY2" fmla="*/ 16960 h 651960"/>
              <a:gd name="connsiteX3" fmla="*/ 1041400 w 1591733"/>
              <a:gd name="connsiteY3" fmla="*/ 67760 h 651960"/>
              <a:gd name="connsiteX4" fmla="*/ 1591733 w 1591733"/>
              <a:gd name="connsiteY4" fmla="*/ 406427 h 651960"/>
              <a:gd name="connsiteX0" fmla="*/ 0 w 1591733"/>
              <a:gd name="connsiteY0" fmla="*/ 650099 h 650099"/>
              <a:gd name="connsiteX1" fmla="*/ 203200 w 1591733"/>
              <a:gd name="connsiteY1" fmla="*/ 311433 h 650099"/>
              <a:gd name="connsiteX2" fmla="*/ 592666 w 1591733"/>
              <a:gd name="connsiteY2" fmla="*/ 15099 h 650099"/>
              <a:gd name="connsiteX3" fmla="*/ 1262856 w 1591733"/>
              <a:gd name="connsiteY3" fmla="*/ 73043 h 650099"/>
              <a:gd name="connsiteX4" fmla="*/ 1591733 w 1591733"/>
              <a:gd name="connsiteY4" fmla="*/ 404566 h 650099"/>
              <a:gd name="connsiteX0" fmla="*/ 0 w 1591733"/>
              <a:gd name="connsiteY0" fmla="*/ 650099 h 650099"/>
              <a:gd name="connsiteX1" fmla="*/ 203200 w 1591733"/>
              <a:gd name="connsiteY1" fmla="*/ 311433 h 650099"/>
              <a:gd name="connsiteX2" fmla="*/ 592666 w 1591733"/>
              <a:gd name="connsiteY2" fmla="*/ 15099 h 650099"/>
              <a:gd name="connsiteX3" fmla="*/ 1262856 w 1591733"/>
              <a:gd name="connsiteY3" fmla="*/ 73043 h 650099"/>
              <a:gd name="connsiteX4" fmla="*/ 1591733 w 1591733"/>
              <a:gd name="connsiteY4" fmla="*/ 404566 h 650099"/>
              <a:gd name="connsiteX0" fmla="*/ 0 w 1591733"/>
              <a:gd name="connsiteY0" fmla="*/ 650099 h 650099"/>
              <a:gd name="connsiteX1" fmla="*/ 203200 w 1591733"/>
              <a:gd name="connsiteY1" fmla="*/ 311433 h 650099"/>
              <a:gd name="connsiteX2" fmla="*/ 592666 w 1591733"/>
              <a:gd name="connsiteY2" fmla="*/ 15099 h 650099"/>
              <a:gd name="connsiteX3" fmla="*/ 1262856 w 1591733"/>
              <a:gd name="connsiteY3" fmla="*/ 73043 h 650099"/>
              <a:gd name="connsiteX4" fmla="*/ 1591733 w 1591733"/>
              <a:gd name="connsiteY4" fmla="*/ 404566 h 650099"/>
              <a:gd name="connsiteX0" fmla="*/ 0 w 1591733"/>
              <a:gd name="connsiteY0" fmla="*/ 606305 h 606305"/>
              <a:gd name="connsiteX1" fmla="*/ 203200 w 1591733"/>
              <a:gd name="connsiteY1" fmla="*/ 267639 h 606305"/>
              <a:gd name="connsiteX2" fmla="*/ 585522 w 1591733"/>
              <a:gd name="connsiteY2" fmla="*/ 42742 h 606305"/>
              <a:gd name="connsiteX3" fmla="*/ 1262856 w 1591733"/>
              <a:gd name="connsiteY3" fmla="*/ 29249 h 606305"/>
              <a:gd name="connsiteX4" fmla="*/ 1591733 w 1591733"/>
              <a:gd name="connsiteY4" fmla="*/ 360772 h 606305"/>
              <a:gd name="connsiteX0" fmla="*/ 0 w 1591733"/>
              <a:gd name="connsiteY0" fmla="*/ 618193 h 618193"/>
              <a:gd name="connsiteX1" fmla="*/ 203200 w 1591733"/>
              <a:gd name="connsiteY1" fmla="*/ 279527 h 618193"/>
              <a:gd name="connsiteX2" fmla="*/ 585522 w 1591733"/>
              <a:gd name="connsiteY2" fmla="*/ 54630 h 618193"/>
              <a:gd name="connsiteX3" fmla="*/ 1262856 w 1591733"/>
              <a:gd name="connsiteY3" fmla="*/ 41137 h 618193"/>
              <a:gd name="connsiteX4" fmla="*/ 1591733 w 1591733"/>
              <a:gd name="connsiteY4" fmla="*/ 372660 h 618193"/>
              <a:gd name="connsiteX0" fmla="*/ 0 w 1591733"/>
              <a:gd name="connsiteY0" fmla="*/ 575059 h 575059"/>
              <a:gd name="connsiteX1" fmla="*/ 203200 w 1591733"/>
              <a:gd name="connsiteY1" fmla="*/ 236393 h 575059"/>
              <a:gd name="connsiteX2" fmla="*/ 585522 w 1591733"/>
              <a:gd name="connsiteY2" fmla="*/ 11496 h 575059"/>
              <a:gd name="connsiteX3" fmla="*/ 1238363 w 1591733"/>
              <a:gd name="connsiteY3" fmla="*/ 63317 h 575059"/>
              <a:gd name="connsiteX4" fmla="*/ 1591733 w 1591733"/>
              <a:gd name="connsiteY4" fmla="*/ 329526 h 575059"/>
              <a:gd name="connsiteX0" fmla="*/ 0 w 1575405"/>
              <a:gd name="connsiteY0" fmla="*/ 575059 h 575059"/>
              <a:gd name="connsiteX1" fmla="*/ 203200 w 1575405"/>
              <a:gd name="connsiteY1" fmla="*/ 236393 h 575059"/>
              <a:gd name="connsiteX2" fmla="*/ 585522 w 1575405"/>
              <a:gd name="connsiteY2" fmla="*/ 11496 h 575059"/>
              <a:gd name="connsiteX3" fmla="*/ 1238363 w 1575405"/>
              <a:gd name="connsiteY3" fmla="*/ 63317 h 575059"/>
              <a:gd name="connsiteX4" fmla="*/ 1575405 w 1575405"/>
              <a:gd name="connsiteY4" fmla="*/ 378512 h 575059"/>
              <a:gd name="connsiteX0" fmla="*/ 0 w 1575405"/>
              <a:gd name="connsiteY0" fmla="*/ 575059 h 575059"/>
              <a:gd name="connsiteX1" fmla="*/ 203200 w 1575405"/>
              <a:gd name="connsiteY1" fmla="*/ 236393 h 575059"/>
              <a:gd name="connsiteX2" fmla="*/ 585522 w 1575405"/>
              <a:gd name="connsiteY2" fmla="*/ 11496 h 575059"/>
              <a:gd name="connsiteX3" fmla="*/ 1238363 w 1575405"/>
              <a:gd name="connsiteY3" fmla="*/ 63317 h 575059"/>
              <a:gd name="connsiteX4" fmla="*/ 1575405 w 1575405"/>
              <a:gd name="connsiteY4" fmla="*/ 378512 h 575059"/>
              <a:gd name="connsiteX0" fmla="*/ 0 w 1575405"/>
              <a:gd name="connsiteY0" fmla="*/ 586873 h 586873"/>
              <a:gd name="connsiteX1" fmla="*/ 203200 w 1575405"/>
              <a:gd name="connsiteY1" fmla="*/ 248207 h 586873"/>
              <a:gd name="connsiteX2" fmla="*/ 585522 w 1575405"/>
              <a:gd name="connsiteY2" fmla="*/ 23310 h 586873"/>
              <a:gd name="connsiteX3" fmla="*/ 1156720 w 1575405"/>
              <a:gd name="connsiteY3" fmla="*/ 42474 h 586873"/>
              <a:gd name="connsiteX4" fmla="*/ 1575405 w 1575405"/>
              <a:gd name="connsiteY4" fmla="*/ 390326 h 586873"/>
              <a:gd name="connsiteX0" fmla="*/ 0 w 1575405"/>
              <a:gd name="connsiteY0" fmla="*/ 603639 h 603639"/>
              <a:gd name="connsiteX1" fmla="*/ 203200 w 1575405"/>
              <a:gd name="connsiteY1" fmla="*/ 264973 h 603639"/>
              <a:gd name="connsiteX2" fmla="*/ 577358 w 1575405"/>
              <a:gd name="connsiteY2" fmla="*/ 15584 h 603639"/>
              <a:gd name="connsiteX3" fmla="*/ 1156720 w 1575405"/>
              <a:gd name="connsiteY3" fmla="*/ 59240 h 603639"/>
              <a:gd name="connsiteX4" fmla="*/ 1575405 w 1575405"/>
              <a:gd name="connsiteY4" fmla="*/ 407092 h 603639"/>
              <a:gd name="connsiteX0" fmla="*/ 0 w 1575405"/>
              <a:gd name="connsiteY0" fmla="*/ 603639 h 603639"/>
              <a:gd name="connsiteX1" fmla="*/ 203200 w 1575405"/>
              <a:gd name="connsiteY1" fmla="*/ 264973 h 603639"/>
              <a:gd name="connsiteX2" fmla="*/ 577358 w 1575405"/>
              <a:gd name="connsiteY2" fmla="*/ 15584 h 603639"/>
              <a:gd name="connsiteX3" fmla="*/ 1083241 w 1575405"/>
              <a:gd name="connsiteY3" fmla="*/ 59240 h 603639"/>
              <a:gd name="connsiteX4" fmla="*/ 1575405 w 1575405"/>
              <a:gd name="connsiteY4" fmla="*/ 407092 h 603639"/>
              <a:gd name="connsiteX0" fmla="*/ 0 w 1534584"/>
              <a:gd name="connsiteY0" fmla="*/ 603639 h 603639"/>
              <a:gd name="connsiteX1" fmla="*/ 203200 w 1534584"/>
              <a:gd name="connsiteY1" fmla="*/ 264973 h 603639"/>
              <a:gd name="connsiteX2" fmla="*/ 577358 w 1534584"/>
              <a:gd name="connsiteY2" fmla="*/ 15584 h 603639"/>
              <a:gd name="connsiteX3" fmla="*/ 1083241 w 1534584"/>
              <a:gd name="connsiteY3" fmla="*/ 59240 h 603639"/>
              <a:gd name="connsiteX4" fmla="*/ 1534584 w 1534584"/>
              <a:gd name="connsiteY4" fmla="*/ 439750 h 603639"/>
              <a:gd name="connsiteX0" fmla="*/ 0 w 1534584"/>
              <a:gd name="connsiteY0" fmla="*/ 617126 h 617126"/>
              <a:gd name="connsiteX1" fmla="*/ 203200 w 1534584"/>
              <a:gd name="connsiteY1" fmla="*/ 278460 h 617126"/>
              <a:gd name="connsiteX2" fmla="*/ 577358 w 1534584"/>
              <a:gd name="connsiteY2" fmla="*/ 29071 h 617126"/>
              <a:gd name="connsiteX3" fmla="*/ 1075077 w 1534584"/>
              <a:gd name="connsiteY3" fmla="*/ 40070 h 617126"/>
              <a:gd name="connsiteX4" fmla="*/ 1534584 w 1534584"/>
              <a:gd name="connsiteY4" fmla="*/ 453237 h 617126"/>
              <a:gd name="connsiteX0" fmla="*/ 0 w 1534584"/>
              <a:gd name="connsiteY0" fmla="*/ 609405 h 609405"/>
              <a:gd name="connsiteX1" fmla="*/ 203200 w 1534584"/>
              <a:gd name="connsiteY1" fmla="*/ 270739 h 609405"/>
              <a:gd name="connsiteX2" fmla="*/ 610015 w 1534584"/>
              <a:gd name="connsiteY2" fmla="*/ 37679 h 609405"/>
              <a:gd name="connsiteX3" fmla="*/ 1075077 w 1534584"/>
              <a:gd name="connsiteY3" fmla="*/ 32349 h 609405"/>
              <a:gd name="connsiteX4" fmla="*/ 1534584 w 1534584"/>
              <a:gd name="connsiteY4" fmla="*/ 445516 h 609405"/>
              <a:gd name="connsiteX0" fmla="*/ 0 w 1534584"/>
              <a:gd name="connsiteY0" fmla="*/ 653424 h 653424"/>
              <a:gd name="connsiteX1" fmla="*/ 203200 w 1534584"/>
              <a:gd name="connsiteY1" fmla="*/ 314758 h 653424"/>
              <a:gd name="connsiteX2" fmla="*/ 610015 w 1534584"/>
              <a:gd name="connsiteY2" fmla="*/ 81698 h 653424"/>
              <a:gd name="connsiteX3" fmla="*/ 1075077 w 1534584"/>
              <a:gd name="connsiteY3" fmla="*/ 19218 h 653424"/>
              <a:gd name="connsiteX4" fmla="*/ 1534584 w 1534584"/>
              <a:gd name="connsiteY4" fmla="*/ 489535 h 653424"/>
              <a:gd name="connsiteX0" fmla="*/ 0 w 1534584"/>
              <a:gd name="connsiteY0" fmla="*/ 653424 h 653424"/>
              <a:gd name="connsiteX1" fmla="*/ 203200 w 1534584"/>
              <a:gd name="connsiteY1" fmla="*/ 314758 h 653424"/>
              <a:gd name="connsiteX2" fmla="*/ 610015 w 1534584"/>
              <a:gd name="connsiteY2" fmla="*/ 81698 h 653424"/>
              <a:gd name="connsiteX3" fmla="*/ 1075077 w 1534584"/>
              <a:gd name="connsiteY3" fmla="*/ 19218 h 653424"/>
              <a:gd name="connsiteX4" fmla="*/ 1534584 w 1534584"/>
              <a:gd name="connsiteY4" fmla="*/ 489535 h 653424"/>
              <a:gd name="connsiteX0" fmla="*/ 0 w 1534584"/>
              <a:gd name="connsiteY0" fmla="*/ 653424 h 653424"/>
              <a:gd name="connsiteX1" fmla="*/ 203200 w 1534584"/>
              <a:gd name="connsiteY1" fmla="*/ 314758 h 653424"/>
              <a:gd name="connsiteX2" fmla="*/ 610015 w 1534584"/>
              <a:gd name="connsiteY2" fmla="*/ 81698 h 653424"/>
              <a:gd name="connsiteX3" fmla="*/ 1075077 w 1534584"/>
              <a:gd name="connsiteY3" fmla="*/ 19218 h 653424"/>
              <a:gd name="connsiteX4" fmla="*/ 1534584 w 1534584"/>
              <a:gd name="connsiteY4" fmla="*/ 489535 h 653424"/>
              <a:gd name="connsiteX0" fmla="*/ 0 w 1534584"/>
              <a:gd name="connsiteY0" fmla="*/ 639946 h 639946"/>
              <a:gd name="connsiteX1" fmla="*/ 203200 w 1534584"/>
              <a:gd name="connsiteY1" fmla="*/ 301280 h 639946"/>
              <a:gd name="connsiteX2" fmla="*/ 610015 w 1534584"/>
              <a:gd name="connsiteY2" fmla="*/ 68220 h 639946"/>
              <a:gd name="connsiteX3" fmla="*/ 1075077 w 1534584"/>
              <a:gd name="connsiteY3" fmla="*/ 5740 h 639946"/>
              <a:gd name="connsiteX4" fmla="*/ 1534584 w 1534584"/>
              <a:gd name="connsiteY4" fmla="*/ 476057 h 639946"/>
              <a:gd name="connsiteX0" fmla="*/ 0 w 1534584"/>
              <a:gd name="connsiteY0" fmla="*/ 639946 h 639946"/>
              <a:gd name="connsiteX1" fmla="*/ 203200 w 1534584"/>
              <a:gd name="connsiteY1" fmla="*/ 301280 h 639946"/>
              <a:gd name="connsiteX2" fmla="*/ 610015 w 1534584"/>
              <a:gd name="connsiteY2" fmla="*/ 68220 h 639946"/>
              <a:gd name="connsiteX3" fmla="*/ 1075077 w 1534584"/>
              <a:gd name="connsiteY3" fmla="*/ 5740 h 639946"/>
              <a:gd name="connsiteX4" fmla="*/ 1534584 w 1534584"/>
              <a:gd name="connsiteY4" fmla="*/ 476057 h 639946"/>
              <a:gd name="connsiteX0" fmla="*/ 0 w 1534584"/>
              <a:gd name="connsiteY0" fmla="*/ 656927 h 656927"/>
              <a:gd name="connsiteX1" fmla="*/ 203200 w 1534584"/>
              <a:gd name="connsiteY1" fmla="*/ 318261 h 656927"/>
              <a:gd name="connsiteX2" fmla="*/ 610015 w 1534584"/>
              <a:gd name="connsiteY2" fmla="*/ 85201 h 656927"/>
              <a:gd name="connsiteX3" fmla="*/ 1075077 w 1534584"/>
              <a:gd name="connsiteY3" fmla="*/ 22721 h 656927"/>
              <a:gd name="connsiteX4" fmla="*/ 1534584 w 1534584"/>
              <a:gd name="connsiteY4" fmla="*/ 493038 h 656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4584" h="656927">
                <a:moveTo>
                  <a:pt x="0" y="656927"/>
                </a:moveTo>
                <a:cubicBezTo>
                  <a:pt x="46566" y="534160"/>
                  <a:pt x="101531" y="413549"/>
                  <a:pt x="203200" y="318261"/>
                </a:cubicBezTo>
                <a:cubicBezTo>
                  <a:pt x="304869" y="222973"/>
                  <a:pt x="464702" y="134458"/>
                  <a:pt x="610015" y="85201"/>
                </a:cubicBezTo>
                <a:cubicBezTo>
                  <a:pt x="755328" y="35944"/>
                  <a:pt x="936183" y="-37654"/>
                  <a:pt x="1075077" y="22721"/>
                </a:cubicBezTo>
                <a:cubicBezTo>
                  <a:pt x="1209887" y="135144"/>
                  <a:pt x="1279877" y="438598"/>
                  <a:pt x="1534584" y="493038"/>
                </a:cubicBezTo>
              </a:path>
            </a:pathLst>
          </a:custGeom>
          <a:noFill/>
          <a:ln>
            <a:solidFill>
              <a:srgbClr val="E523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937767B-6116-7142-B212-6F18748E58BB}"/>
              </a:ext>
            </a:extLst>
          </p:cNvPr>
          <p:cNvSpPr txBox="1"/>
          <p:nvPr/>
        </p:nvSpPr>
        <p:spPr>
          <a:xfrm>
            <a:off x="8086420" y="4192610"/>
            <a:ext cx="1710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Scenario</a:t>
            </a:r>
            <a:endParaRPr lang="en-US" sz="1200" i="1" baseline="-2500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54C184B-A11B-C64E-90E5-BBE23FEC673A}"/>
              </a:ext>
            </a:extLst>
          </p:cNvPr>
          <p:cNvSpPr txBox="1"/>
          <p:nvPr/>
        </p:nvSpPr>
        <p:spPr>
          <a:xfrm>
            <a:off x="7304351" y="3230423"/>
            <a:ext cx="300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F3CF6"/>
                </a:solidFill>
              </a:rPr>
              <a:t>N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55B05E6-824C-0A4B-A2C1-F01532E1D6FC}"/>
              </a:ext>
            </a:extLst>
          </p:cNvPr>
          <p:cNvSpPr txBox="1"/>
          <p:nvPr/>
        </p:nvSpPr>
        <p:spPr>
          <a:xfrm>
            <a:off x="7328843" y="3740663"/>
            <a:ext cx="272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F3CF6"/>
                </a:solidFill>
              </a:rPr>
              <a:t>Y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EB30D01-84E8-0942-AC57-EDB82A4CAFDE}"/>
              </a:ext>
            </a:extLst>
          </p:cNvPr>
          <p:cNvSpPr txBox="1"/>
          <p:nvPr/>
        </p:nvSpPr>
        <p:spPr>
          <a:xfrm>
            <a:off x="3086472" y="2927207"/>
            <a:ext cx="171000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solidFill>
                  <a:srgbClr val="E523ED"/>
                </a:solidFill>
              </a:rPr>
              <a:t>Performance</a:t>
            </a:r>
            <a:endParaRPr lang="en-US" sz="1050" i="1" baseline="-25000" dirty="0">
              <a:solidFill>
                <a:srgbClr val="E523ED"/>
              </a:solidFill>
            </a:endParaRPr>
          </a:p>
        </p:txBody>
      </p:sp>
      <p:sp>
        <p:nvSpPr>
          <p:cNvPr id="101" name="Freeform 100">
            <a:extLst>
              <a:ext uri="{FF2B5EF4-FFF2-40B4-BE49-F238E27FC236}">
                <a16:creationId xmlns:a16="http://schemas.microsoft.com/office/drawing/2014/main" id="{71EFDAC3-6197-FD49-9501-3B67255C2376}"/>
              </a:ext>
            </a:extLst>
          </p:cNvPr>
          <p:cNvSpPr/>
          <p:nvPr/>
        </p:nvSpPr>
        <p:spPr>
          <a:xfrm>
            <a:off x="2812553" y="3429043"/>
            <a:ext cx="1534571" cy="530679"/>
          </a:xfrm>
          <a:custGeom>
            <a:avLst/>
            <a:gdLst>
              <a:gd name="connsiteX0" fmla="*/ 0 w 1494064"/>
              <a:gd name="connsiteY0" fmla="*/ 8164 h 522514"/>
              <a:gd name="connsiteX1" fmla="*/ 359229 w 1494064"/>
              <a:gd name="connsiteY1" fmla="*/ 8164 h 522514"/>
              <a:gd name="connsiteX2" fmla="*/ 367393 w 1494064"/>
              <a:gd name="connsiteY2" fmla="*/ 522514 h 522514"/>
              <a:gd name="connsiteX3" fmla="*/ 1151164 w 1494064"/>
              <a:gd name="connsiteY3" fmla="*/ 522514 h 522514"/>
              <a:gd name="connsiteX4" fmla="*/ 1151164 w 1494064"/>
              <a:gd name="connsiteY4" fmla="*/ 8164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63336 w 1494064"/>
              <a:gd name="connsiteY1" fmla="*/ 16329 h 522514"/>
              <a:gd name="connsiteX2" fmla="*/ 367393 w 1494064"/>
              <a:gd name="connsiteY2" fmla="*/ 522514 h 522514"/>
              <a:gd name="connsiteX3" fmla="*/ 1151164 w 1494064"/>
              <a:gd name="connsiteY3" fmla="*/ 522514 h 522514"/>
              <a:gd name="connsiteX4" fmla="*/ 1151164 w 1494064"/>
              <a:gd name="connsiteY4" fmla="*/ 8164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63336 w 1494064"/>
              <a:gd name="connsiteY1" fmla="*/ 16329 h 522514"/>
              <a:gd name="connsiteX2" fmla="*/ 563336 w 1494064"/>
              <a:gd name="connsiteY2" fmla="*/ 522514 h 522514"/>
              <a:gd name="connsiteX3" fmla="*/ 1151164 w 1494064"/>
              <a:gd name="connsiteY3" fmla="*/ 522514 h 522514"/>
              <a:gd name="connsiteX4" fmla="*/ 1151164 w 1494064"/>
              <a:gd name="connsiteY4" fmla="*/ 8164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63336 w 1494064"/>
              <a:gd name="connsiteY1" fmla="*/ 16329 h 522514"/>
              <a:gd name="connsiteX2" fmla="*/ 563336 w 1494064"/>
              <a:gd name="connsiteY2" fmla="*/ 522514 h 522514"/>
              <a:gd name="connsiteX3" fmla="*/ 1151164 w 1494064"/>
              <a:gd name="connsiteY3" fmla="*/ 522514 h 522514"/>
              <a:gd name="connsiteX4" fmla="*/ 1118507 w 1494064"/>
              <a:gd name="connsiteY4" fmla="*/ 16328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63336 w 1494064"/>
              <a:gd name="connsiteY1" fmla="*/ 16329 h 522514"/>
              <a:gd name="connsiteX2" fmla="*/ 563336 w 1494064"/>
              <a:gd name="connsiteY2" fmla="*/ 522514 h 522514"/>
              <a:gd name="connsiteX3" fmla="*/ 1110343 w 1494064"/>
              <a:gd name="connsiteY3" fmla="*/ 522514 h 522514"/>
              <a:gd name="connsiteX4" fmla="*/ 1118507 w 1494064"/>
              <a:gd name="connsiteY4" fmla="*/ 16328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71500 w 1494064"/>
              <a:gd name="connsiteY1" fmla="*/ 8165 h 522514"/>
              <a:gd name="connsiteX2" fmla="*/ 563336 w 1494064"/>
              <a:gd name="connsiteY2" fmla="*/ 522514 h 522514"/>
              <a:gd name="connsiteX3" fmla="*/ 1110343 w 1494064"/>
              <a:gd name="connsiteY3" fmla="*/ 522514 h 522514"/>
              <a:gd name="connsiteX4" fmla="*/ 1118507 w 1494064"/>
              <a:gd name="connsiteY4" fmla="*/ 16328 h 522514"/>
              <a:gd name="connsiteX5" fmla="*/ 1494064 w 1494064"/>
              <a:gd name="connsiteY5" fmla="*/ 0 h 522514"/>
              <a:gd name="connsiteX0" fmla="*/ 0 w 1494064"/>
              <a:gd name="connsiteY0" fmla="*/ 8165 h 522515"/>
              <a:gd name="connsiteX1" fmla="*/ 571500 w 1494064"/>
              <a:gd name="connsiteY1" fmla="*/ 8166 h 522515"/>
              <a:gd name="connsiteX2" fmla="*/ 563336 w 1494064"/>
              <a:gd name="connsiteY2" fmla="*/ 522515 h 522515"/>
              <a:gd name="connsiteX3" fmla="*/ 1110343 w 1494064"/>
              <a:gd name="connsiteY3" fmla="*/ 522515 h 522515"/>
              <a:gd name="connsiteX4" fmla="*/ 1118507 w 1494064"/>
              <a:gd name="connsiteY4" fmla="*/ 0 h 522515"/>
              <a:gd name="connsiteX5" fmla="*/ 1494064 w 1494064"/>
              <a:gd name="connsiteY5" fmla="*/ 1 h 522515"/>
              <a:gd name="connsiteX0" fmla="*/ 0 w 1494064"/>
              <a:gd name="connsiteY0" fmla="*/ 8165 h 530679"/>
              <a:gd name="connsiteX1" fmla="*/ 571500 w 1494064"/>
              <a:gd name="connsiteY1" fmla="*/ 8166 h 530679"/>
              <a:gd name="connsiteX2" fmla="*/ 261258 w 1494064"/>
              <a:gd name="connsiteY2" fmla="*/ 530679 h 530679"/>
              <a:gd name="connsiteX3" fmla="*/ 1110343 w 1494064"/>
              <a:gd name="connsiteY3" fmla="*/ 522515 h 530679"/>
              <a:gd name="connsiteX4" fmla="*/ 1118507 w 1494064"/>
              <a:gd name="connsiteY4" fmla="*/ 0 h 530679"/>
              <a:gd name="connsiteX5" fmla="*/ 1494064 w 1494064"/>
              <a:gd name="connsiteY5" fmla="*/ 1 h 530679"/>
              <a:gd name="connsiteX0" fmla="*/ 0 w 1494064"/>
              <a:gd name="connsiteY0" fmla="*/ 32656 h 555170"/>
              <a:gd name="connsiteX1" fmla="*/ 277586 w 1494064"/>
              <a:gd name="connsiteY1" fmla="*/ 0 h 555170"/>
              <a:gd name="connsiteX2" fmla="*/ 261258 w 1494064"/>
              <a:gd name="connsiteY2" fmla="*/ 555170 h 555170"/>
              <a:gd name="connsiteX3" fmla="*/ 1110343 w 1494064"/>
              <a:gd name="connsiteY3" fmla="*/ 547006 h 555170"/>
              <a:gd name="connsiteX4" fmla="*/ 1118507 w 1494064"/>
              <a:gd name="connsiteY4" fmla="*/ 24491 h 555170"/>
              <a:gd name="connsiteX5" fmla="*/ 1494064 w 1494064"/>
              <a:gd name="connsiteY5" fmla="*/ 24492 h 555170"/>
              <a:gd name="connsiteX0" fmla="*/ 0 w 1494064"/>
              <a:gd name="connsiteY0" fmla="*/ 8165 h 530679"/>
              <a:gd name="connsiteX1" fmla="*/ 261257 w 1494064"/>
              <a:gd name="connsiteY1" fmla="*/ 2 h 530679"/>
              <a:gd name="connsiteX2" fmla="*/ 261258 w 1494064"/>
              <a:gd name="connsiteY2" fmla="*/ 530679 h 530679"/>
              <a:gd name="connsiteX3" fmla="*/ 1110343 w 1494064"/>
              <a:gd name="connsiteY3" fmla="*/ 522515 h 530679"/>
              <a:gd name="connsiteX4" fmla="*/ 1118507 w 1494064"/>
              <a:gd name="connsiteY4" fmla="*/ 0 h 530679"/>
              <a:gd name="connsiteX5" fmla="*/ 1494064 w 1494064"/>
              <a:gd name="connsiteY5" fmla="*/ 1 h 530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94064" h="530679">
                <a:moveTo>
                  <a:pt x="0" y="8165"/>
                </a:moveTo>
                <a:lnTo>
                  <a:pt x="261257" y="2"/>
                </a:lnTo>
                <a:cubicBezTo>
                  <a:pt x="261257" y="176894"/>
                  <a:pt x="261258" y="353787"/>
                  <a:pt x="261258" y="530679"/>
                </a:cubicBezTo>
                <a:lnTo>
                  <a:pt x="1110343" y="522515"/>
                </a:lnTo>
                <a:lnTo>
                  <a:pt x="1118507" y="0"/>
                </a:lnTo>
                <a:lnTo>
                  <a:pt x="1494064" y="1"/>
                </a:lnTo>
              </a:path>
            </a:pathLst>
          </a:custGeom>
          <a:noFill/>
          <a:ln>
            <a:solidFill>
              <a:srgbClr val="0F3C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B99BA5DE-9E4F-9F48-95A4-30C2710947C2}"/>
              </a:ext>
            </a:extLst>
          </p:cNvPr>
          <p:cNvSpPr txBox="1"/>
          <p:nvPr/>
        </p:nvSpPr>
        <p:spPr>
          <a:xfrm>
            <a:off x="2540448" y="3241843"/>
            <a:ext cx="300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F3CF6"/>
                </a:solidFill>
              </a:rPr>
              <a:t>N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BDB5CB98-D5C7-5E47-A4EE-9EA15F4B6D92}"/>
              </a:ext>
            </a:extLst>
          </p:cNvPr>
          <p:cNvSpPr txBox="1"/>
          <p:nvPr/>
        </p:nvSpPr>
        <p:spPr>
          <a:xfrm>
            <a:off x="2564940" y="3752083"/>
            <a:ext cx="272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F3CF6"/>
                </a:solidFill>
              </a:rPr>
              <a:t>Y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EE716851-9B20-8648-B1A2-587CC06CAE40}"/>
              </a:ext>
            </a:extLst>
          </p:cNvPr>
          <p:cNvSpPr txBox="1"/>
          <p:nvPr/>
        </p:nvSpPr>
        <p:spPr>
          <a:xfrm>
            <a:off x="4168139" y="2965587"/>
            <a:ext cx="11493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solidFill>
                  <a:srgbClr val="0F3CF6"/>
                </a:solidFill>
              </a:rPr>
              <a:t>Satisfies requirements</a:t>
            </a:r>
          </a:p>
        </p:txBody>
      </p:sp>
      <p:sp>
        <p:nvSpPr>
          <p:cNvPr id="105" name="Title 1">
            <a:extLst>
              <a:ext uri="{FF2B5EF4-FFF2-40B4-BE49-F238E27FC236}">
                <a16:creationId xmlns:a16="http://schemas.microsoft.com/office/drawing/2014/main" id="{0E427A1A-22DF-3546-A1EC-41906AA34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4" y="104155"/>
            <a:ext cx="10941225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Motivational Ideas</a:t>
            </a:r>
          </a:p>
        </p:txBody>
      </p:sp>
    </p:spTree>
    <p:extLst>
      <p:ext uri="{BB962C8B-B14F-4D97-AF65-F5344CB8AC3E}">
        <p14:creationId xmlns:p14="http://schemas.microsoft.com/office/powerpoint/2010/main" val="4689975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00C41327-8D9B-D344-9E4D-550BB0507303}"/>
              </a:ext>
            </a:extLst>
          </p:cNvPr>
          <p:cNvSpPr txBox="1"/>
          <p:nvPr/>
        </p:nvSpPr>
        <p:spPr>
          <a:xfrm>
            <a:off x="1553935" y="4863119"/>
            <a:ext cx="4470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Design 1 (+ complex, + robust, - performance)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595C405-4221-6C40-822E-FAC84294A942}"/>
              </a:ext>
            </a:extLst>
          </p:cNvPr>
          <p:cNvSpPr txBox="1"/>
          <p:nvPr/>
        </p:nvSpPr>
        <p:spPr>
          <a:xfrm>
            <a:off x="6440670" y="4856552"/>
            <a:ext cx="4425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Design 2 (- complex, - robust, + performance)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E5AD080-231C-3C45-8A9E-3B4A11CABBEF}"/>
              </a:ext>
            </a:extLst>
          </p:cNvPr>
          <p:cNvSpPr txBox="1"/>
          <p:nvPr/>
        </p:nvSpPr>
        <p:spPr>
          <a:xfrm>
            <a:off x="1735975" y="5519996"/>
            <a:ext cx="8922635" cy="3693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Design 1 is more robust/reliable than design 2 but the latter design performed better that day</a:t>
            </a:r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6129A8FF-152C-F244-A92F-87C298CC8950}"/>
              </a:ext>
            </a:extLst>
          </p:cNvPr>
          <p:cNvSpPr/>
          <p:nvPr/>
        </p:nvSpPr>
        <p:spPr>
          <a:xfrm flipH="1">
            <a:off x="7767443" y="2819367"/>
            <a:ext cx="1230085" cy="1044318"/>
          </a:xfrm>
          <a:custGeom>
            <a:avLst/>
            <a:gdLst>
              <a:gd name="connsiteX0" fmla="*/ 0 w 1591733"/>
              <a:gd name="connsiteY0" fmla="*/ 609982 h 609982"/>
              <a:gd name="connsiteX1" fmla="*/ 203200 w 1591733"/>
              <a:gd name="connsiteY1" fmla="*/ 271316 h 609982"/>
              <a:gd name="connsiteX2" fmla="*/ 660400 w 1591733"/>
              <a:gd name="connsiteY2" fmla="*/ 51182 h 609982"/>
              <a:gd name="connsiteX3" fmla="*/ 1041400 w 1591733"/>
              <a:gd name="connsiteY3" fmla="*/ 25782 h 609982"/>
              <a:gd name="connsiteX4" fmla="*/ 1591733 w 1591733"/>
              <a:gd name="connsiteY4" fmla="*/ 364449 h 609982"/>
              <a:gd name="connsiteX0" fmla="*/ 0 w 1591733"/>
              <a:gd name="connsiteY0" fmla="*/ 651960 h 651960"/>
              <a:gd name="connsiteX1" fmla="*/ 203200 w 1591733"/>
              <a:gd name="connsiteY1" fmla="*/ 313294 h 651960"/>
              <a:gd name="connsiteX2" fmla="*/ 592666 w 1591733"/>
              <a:gd name="connsiteY2" fmla="*/ 16960 h 651960"/>
              <a:gd name="connsiteX3" fmla="*/ 1041400 w 1591733"/>
              <a:gd name="connsiteY3" fmla="*/ 67760 h 651960"/>
              <a:gd name="connsiteX4" fmla="*/ 1591733 w 1591733"/>
              <a:gd name="connsiteY4" fmla="*/ 406427 h 651960"/>
              <a:gd name="connsiteX0" fmla="*/ 0 w 1874376"/>
              <a:gd name="connsiteY0" fmla="*/ 651960 h 651960"/>
              <a:gd name="connsiteX1" fmla="*/ 203200 w 1874376"/>
              <a:gd name="connsiteY1" fmla="*/ 313294 h 651960"/>
              <a:gd name="connsiteX2" fmla="*/ 592666 w 1874376"/>
              <a:gd name="connsiteY2" fmla="*/ 16960 h 651960"/>
              <a:gd name="connsiteX3" fmla="*/ 1041400 w 1874376"/>
              <a:gd name="connsiteY3" fmla="*/ 67760 h 651960"/>
              <a:gd name="connsiteX4" fmla="*/ 1874376 w 1874376"/>
              <a:gd name="connsiteY4" fmla="*/ 526233 h 651960"/>
              <a:gd name="connsiteX0" fmla="*/ 0 w 1874376"/>
              <a:gd name="connsiteY0" fmla="*/ 657889 h 657889"/>
              <a:gd name="connsiteX1" fmla="*/ 203200 w 1874376"/>
              <a:gd name="connsiteY1" fmla="*/ 319223 h 657889"/>
              <a:gd name="connsiteX2" fmla="*/ 592666 w 1874376"/>
              <a:gd name="connsiteY2" fmla="*/ 22889 h 657889"/>
              <a:gd name="connsiteX3" fmla="*/ 1160410 w 1874376"/>
              <a:gd name="connsiteY3" fmla="*/ 55257 h 657889"/>
              <a:gd name="connsiteX4" fmla="*/ 1874376 w 1874376"/>
              <a:gd name="connsiteY4" fmla="*/ 532162 h 657889"/>
              <a:gd name="connsiteX0" fmla="*/ 0 w 1874376"/>
              <a:gd name="connsiteY0" fmla="*/ 635017 h 635017"/>
              <a:gd name="connsiteX1" fmla="*/ 203200 w 1874376"/>
              <a:gd name="connsiteY1" fmla="*/ 296351 h 635017"/>
              <a:gd name="connsiteX2" fmla="*/ 592666 w 1874376"/>
              <a:gd name="connsiteY2" fmla="*/ 17 h 635017"/>
              <a:gd name="connsiteX3" fmla="*/ 1041401 w 1874376"/>
              <a:gd name="connsiteY3" fmla="*/ 308861 h 635017"/>
              <a:gd name="connsiteX4" fmla="*/ 1874376 w 1874376"/>
              <a:gd name="connsiteY4" fmla="*/ 509290 h 635017"/>
              <a:gd name="connsiteX0" fmla="*/ 0 w 1874376"/>
              <a:gd name="connsiteY0" fmla="*/ 635017 h 635017"/>
              <a:gd name="connsiteX1" fmla="*/ 203200 w 1874376"/>
              <a:gd name="connsiteY1" fmla="*/ 296351 h 635017"/>
              <a:gd name="connsiteX2" fmla="*/ 592666 w 1874376"/>
              <a:gd name="connsiteY2" fmla="*/ 17 h 635017"/>
              <a:gd name="connsiteX3" fmla="*/ 1041401 w 1874376"/>
              <a:gd name="connsiteY3" fmla="*/ 308861 h 635017"/>
              <a:gd name="connsiteX4" fmla="*/ 1874376 w 1874376"/>
              <a:gd name="connsiteY4" fmla="*/ 509290 h 635017"/>
              <a:gd name="connsiteX0" fmla="*/ 0 w 1874376"/>
              <a:gd name="connsiteY0" fmla="*/ 635015 h 635015"/>
              <a:gd name="connsiteX1" fmla="*/ 168334 w 1874376"/>
              <a:gd name="connsiteY1" fmla="*/ 478575 h 635015"/>
              <a:gd name="connsiteX2" fmla="*/ 203200 w 1874376"/>
              <a:gd name="connsiteY2" fmla="*/ 296349 h 635015"/>
              <a:gd name="connsiteX3" fmla="*/ 592666 w 1874376"/>
              <a:gd name="connsiteY3" fmla="*/ 15 h 635015"/>
              <a:gd name="connsiteX4" fmla="*/ 1041401 w 1874376"/>
              <a:gd name="connsiteY4" fmla="*/ 308859 h 635015"/>
              <a:gd name="connsiteX5" fmla="*/ 1874376 w 1874376"/>
              <a:gd name="connsiteY5" fmla="*/ 509288 h 635015"/>
              <a:gd name="connsiteX0" fmla="*/ 0 w 1874376"/>
              <a:gd name="connsiteY0" fmla="*/ 635015 h 635015"/>
              <a:gd name="connsiteX1" fmla="*/ 79078 w 1874376"/>
              <a:gd name="connsiteY1" fmla="*/ 483183 h 635015"/>
              <a:gd name="connsiteX2" fmla="*/ 203200 w 1874376"/>
              <a:gd name="connsiteY2" fmla="*/ 296349 h 635015"/>
              <a:gd name="connsiteX3" fmla="*/ 592666 w 1874376"/>
              <a:gd name="connsiteY3" fmla="*/ 15 h 635015"/>
              <a:gd name="connsiteX4" fmla="*/ 1041401 w 1874376"/>
              <a:gd name="connsiteY4" fmla="*/ 308859 h 635015"/>
              <a:gd name="connsiteX5" fmla="*/ 1874376 w 1874376"/>
              <a:gd name="connsiteY5" fmla="*/ 509288 h 635015"/>
              <a:gd name="connsiteX0" fmla="*/ 0 w 2333407"/>
              <a:gd name="connsiteY0" fmla="*/ 626128 h 626128"/>
              <a:gd name="connsiteX1" fmla="*/ 538109 w 2333407"/>
              <a:gd name="connsiteY1" fmla="*/ 483183 h 626128"/>
              <a:gd name="connsiteX2" fmla="*/ 662231 w 2333407"/>
              <a:gd name="connsiteY2" fmla="*/ 296349 h 626128"/>
              <a:gd name="connsiteX3" fmla="*/ 1051697 w 2333407"/>
              <a:gd name="connsiteY3" fmla="*/ 15 h 626128"/>
              <a:gd name="connsiteX4" fmla="*/ 1500432 w 2333407"/>
              <a:gd name="connsiteY4" fmla="*/ 308859 h 626128"/>
              <a:gd name="connsiteX5" fmla="*/ 2333407 w 2333407"/>
              <a:gd name="connsiteY5" fmla="*/ 509288 h 626128"/>
              <a:gd name="connsiteX0" fmla="*/ 0 w 2333407"/>
              <a:gd name="connsiteY0" fmla="*/ 626128 h 626128"/>
              <a:gd name="connsiteX1" fmla="*/ 437696 w 2333407"/>
              <a:gd name="connsiteY1" fmla="*/ 474296 h 626128"/>
              <a:gd name="connsiteX2" fmla="*/ 662231 w 2333407"/>
              <a:gd name="connsiteY2" fmla="*/ 296349 h 626128"/>
              <a:gd name="connsiteX3" fmla="*/ 1051697 w 2333407"/>
              <a:gd name="connsiteY3" fmla="*/ 15 h 626128"/>
              <a:gd name="connsiteX4" fmla="*/ 1500432 w 2333407"/>
              <a:gd name="connsiteY4" fmla="*/ 308859 h 626128"/>
              <a:gd name="connsiteX5" fmla="*/ 2333407 w 2333407"/>
              <a:gd name="connsiteY5" fmla="*/ 509288 h 626128"/>
              <a:gd name="connsiteX0" fmla="*/ 0 w 2333407"/>
              <a:gd name="connsiteY0" fmla="*/ 626128 h 626128"/>
              <a:gd name="connsiteX1" fmla="*/ 437696 w 2333407"/>
              <a:gd name="connsiteY1" fmla="*/ 474296 h 626128"/>
              <a:gd name="connsiteX2" fmla="*/ 662231 w 2333407"/>
              <a:gd name="connsiteY2" fmla="*/ 296349 h 626128"/>
              <a:gd name="connsiteX3" fmla="*/ 1051697 w 2333407"/>
              <a:gd name="connsiteY3" fmla="*/ 15 h 626128"/>
              <a:gd name="connsiteX4" fmla="*/ 1500432 w 2333407"/>
              <a:gd name="connsiteY4" fmla="*/ 308859 h 626128"/>
              <a:gd name="connsiteX5" fmla="*/ 2333407 w 2333407"/>
              <a:gd name="connsiteY5" fmla="*/ 509288 h 626128"/>
              <a:gd name="connsiteX0" fmla="*/ 0 w 2261684"/>
              <a:gd name="connsiteY0" fmla="*/ 599468 h 599468"/>
              <a:gd name="connsiteX1" fmla="*/ 365973 w 2261684"/>
              <a:gd name="connsiteY1" fmla="*/ 474296 h 599468"/>
              <a:gd name="connsiteX2" fmla="*/ 590508 w 2261684"/>
              <a:gd name="connsiteY2" fmla="*/ 296349 h 599468"/>
              <a:gd name="connsiteX3" fmla="*/ 979974 w 2261684"/>
              <a:gd name="connsiteY3" fmla="*/ 15 h 599468"/>
              <a:gd name="connsiteX4" fmla="*/ 1428709 w 2261684"/>
              <a:gd name="connsiteY4" fmla="*/ 308859 h 599468"/>
              <a:gd name="connsiteX5" fmla="*/ 2261684 w 2261684"/>
              <a:gd name="connsiteY5" fmla="*/ 509288 h 599468"/>
              <a:gd name="connsiteX0" fmla="*/ 0 w 2261684"/>
              <a:gd name="connsiteY0" fmla="*/ 599468 h 599468"/>
              <a:gd name="connsiteX1" fmla="*/ 365973 w 2261684"/>
              <a:gd name="connsiteY1" fmla="*/ 474296 h 599468"/>
              <a:gd name="connsiteX2" fmla="*/ 590508 w 2261684"/>
              <a:gd name="connsiteY2" fmla="*/ 296349 h 599468"/>
              <a:gd name="connsiteX3" fmla="*/ 979974 w 2261684"/>
              <a:gd name="connsiteY3" fmla="*/ 15 h 599468"/>
              <a:gd name="connsiteX4" fmla="*/ 1428709 w 2261684"/>
              <a:gd name="connsiteY4" fmla="*/ 308859 h 599468"/>
              <a:gd name="connsiteX5" fmla="*/ 2261684 w 2261684"/>
              <a:gd name="connsiteY5" fmla="*/ 509288 h 599468"/>
              <a:gd name="connsiteX0" fmla="*/ 0 w 2261684"/>
              <a:gd name="connsiteY0" fmla="*/ 599468 h 599468"/>
              <a:gd name="connsiteX1" fmla="*/ 322938 w 2261684"/>
              <a:gd name="connsiteY1" fmla="*/ 469853 h 599468"/>
              <a:gd name="connsiteX2" fmla="*/ 590508 w 2261684"/>
              <a:gd name="connsiteY2" fmla="*/ 296349 h 599468"/>
              <a:gd name="connsiteX3" fmla="*/ 979974 w 2261684"/>
              <a:gd name="connsiteY3" fmla="*/ 15 h 599468"/>
              <a:gd name="connsiteX4" fmla="*/ 1428709 w 2261684"/>
              <a:gd name="connsiteY4" fmla="*/ 308859 h 599468"/>
              <a:gd name="connsiteX5" fmla="*/ 2261684 w 2261684"/>
              <a:gd name="connsiteY5" fmla="*/ 509288 h 599468"/>
              <a:gd name="connsiteX0" fmla="*/ 0 w 2161271"/>
              <a:gd name="connsiteY0" fmla="*/ 568364 h 568364"/>
              <a:gd name="connsiteX1" fmla="*/ 222525 w 2161271"/>
              <a:gd name="connsiteY1" fmla="*/ 469853 h 568364"/>
              <a:gd name="connsiteX2" fmla="*/ 490095 w 2161271"/>
              <a:gd name="connsiteY2" fmla="*/ 296349 h 568364"/>
              <a:gd name="connsiteX3" fmla="*/ 879561 w 2161271"/>
              <a:gd name="connsiteY3" fmla="*/ 15 h 568364"/>
              <a:gd name="connsiteX4" fmla="*/ 1328296 w 2161271"/>
              <a:gd name="connsiteY4" fmla="*/ 308859 h 568364"/>
              <a:gd name="connsiteX5" fmla="*/ 2161271 w 2161271"/>
              <a:gd name="connsiteY5" fmla="*/ 509288 h 568364"/>
              <a:gd name="connsiteX0" fmla="*/ 0 w 2161271"/>
              <a:gd name="connsiteY0" fmla="*/ 568364 h 568364"/>
              <a:gd name="connsiteX1" fmla="*/ 490095 w 2161271"/>
              <a:gd name="connsiteY1" fmla="*/ 296349 h 568364"/>
              <a:gd name="connsiteX2" fmla="*/ 879561 w 2161271"/>
              <a:gd name="connsiteY2" fmla="*/ 15 h 568364"/>
              <a:gd name="connsiteX3" fmla="*/ 1328296 w 2161271"/>
              <a:gd name="connsiteY3" fmla="*/ 308859 h 568364"/>
              <a:gd name="connsiteX4" fmla="*/ 2161271 w 2161271"/>
              <a:gd name="connsiteY4" fmla="*/ 509288 h 56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271" h="568364">
                <a:moveTo>
                  <a:pt x="0" y="568364"/>
                </a:moveTo>
                <a:cubicBezTo>
                  <a:pt x="102103" y="511694"/>
                  <a:pt x="343502" y="391074"/>
                  <a:pt x="490095" y="296349"/>
                </a:cubicBezTo>
                <a:cubicBezTo>
                  <a:pt x="636688" y="201624"/>
                  <a:pt x="739861" y="-2070"/>
                  <a:pt x="879561" y="15"/>
                </a:cubicBezTo>
                <a:cubicBezTo>
                  <a:pt x="1019261" y="2100"/>
                  <a:pt x="1173074" y="256648"/>
                  <a:pt x="1328296" y="308859"/>
                </a:cubicBezTo>
                <a:cubicBezTo>
                  <a:pt x="1483518" y="361070"/>
                  <a:pt x="1740574" y="453610"/>
                  <a:pt x="2161271" y="509288"/>
                </a:cubicBezTo>
              </a:path>
            </a:pathLst>
          </a:custGeom>
          <a:noFill/>
          <a:ln>
            <a:solidFill>
              <a:srgbClr val="E523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BCB771BD-7313-FF44-89E6-FA62BEC5EFD6}"/>
              </a:ext>
            </a:extLst>
          </p:cNvPr>
          <p:cNvSpPr/>
          <p:nvPr/>
        </p:nvSpPr>
        <p:spPr>
          <a:xfrm>
            <a:off x="7576457" y="3417623"/>
            <a:ext cx="1494064" cy="522515"/>
          </a:xfrm>
          <a:custGeom>
            <a:avLst/>
            <a:gdLst>
              <a:gd name="connsiteX0" fmla="*/ 0 w 1494064"/>
              <a:gd name="connsiteY0" fmla="*/ 8164 h 522514"/>
              <a:gd name="connsiteX1" fmla="*/ 359229 w 1494064"/>
              <a:gd name="connsiteY1" fmla="*/ 8164 h 522514"/>
              <a:gd name="connsiteX2" fmla="*/ 367393 w 1494064"/>
              <a:gd name="connsiteY2" fmla="*/ 522514 h 522514"/>
              <a:gd name="connsiteX3" fmla="*/ 1151164 w 1494064"/>
              <a:gd name="connsiteY3" fmla="*/ 522514 h 522514"/>
              <a:gd name="connsiteX4" fmla="*/ 1151164 w 1494064"/>
              <a:gd name="connsiteY4" fmla="*/ 8164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63336 w 1494064"/>
              <a:gd name="connsiteY1" fmla="*/ 16329 h 522514"/>
              <a:gd name="connsiteX2" fmla="*/ 367393 w 1494064"/>
              <a:gd name="connsiteY2" fmla="*/ 522514 h 522514"/>
              <a:gd name="connsiteX3" fmla="*/ 1151164 w 1494064"/>
              <a:gd name="connsiteY3" fmla="*/ 522514 h 522514"/>
              <a:gd name="connsiteX4" fmla="*/ 1151164 w 1494064"/>
              <a:gd name="connsiteY4" fmla="*/ 8164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63336 w 1494064"/>
              <a:gd name="connsiteY1" fmla="*/ 16329 h 522514"/>
              <a:gd name="connsiteX2" fmla="*/ 563336 w 1494064"/>
              <a:gd name="connsiteY2" fmla="*/ 522514 h 522514"/>
              <a:gd name="connsiteX3" fmla="*/ 1151164 w 1494064"/>
              <a:gd name="connsiteY3" fmla="*/ 522514 h 522514"/>
              <a:gd name="connsiteX4" fmla="*/ 1151164 w 1494064"/>
              <a:gd name="connsiteY4" fmla="*/ 8164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63336 w 1494064"/>
              <a:gd name="connsiteY1" fmla="*/ 16329 h 522514"/>
              <a:gd name="connsiteX2" fmla="*/ 563336 w 1494064"/>
              <a:gd name="connsiteY2" fmla="*/ 522514 h 522514"/>
              <a:gd name="connsiteX3" fmla="*/ 1151164 w 1494064"/>
              <a:gd name="connsiteY3" fmla="*/ 522514 h 522514"/>
              <a:gd name="connsiteX4" fmla="*/ 1118507 w 1494064"/>
              <a:gd name="connsiteY4" fmla="*/ 16328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63336 w 1494064"/>
              <a:gd name="connsiteY1" fmla="*/ 16329 h 522514"/>
              <a:gd name="connsiteX2" fmla="*/ 563336 w 1494064"/>
              <a:gd name="connsiteY2" fmla="*/ 522514 h 522514"/>
              <a:gd name="connsiteX3" fmla="*/ 1110343 w 1494064"/>
              <a:gd name="connsiteY3" fmla="*/ 522514 h 522514"/>
              <a:gd name="connsiteX4" fmla="*/ 1118507 w 1494064"/>
              <a:gd name="connsiteY4" fmla="*/ 16328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71500 w 1494064"/>
              <a:gd name="connsiteY1" fmla="*/ 8165 h 522514"/>
              <a:gd name="connsiteX2" fmla="*/ 563336 w 1494064"/>
              <a:gd name="connsiteY2" fmla="*/ 522514 h 522514"/>
              <a:gd name="connsiteX3" fmla="*/ 1110343 w 1494064"/>
              <a:gd name="connsiteY3" fmla="*/ 522514 h 522514"/>
              <a:gd name="connsiteX4" fmla="*/ 1118507 w 1494064"/>
              <a:gd name="connsiteY4" fmla="*/ 16328 h 522514"/>
              <a:gd name="connsiteX5" fmla="*/ 1494064 w 1494064"/>
              <a:gd name="connsiteY5" fmla="*/ 0 h 522514"/>
              <a:gd name="connsiteX0" fmla="*/ 0 w 1494064"/>
              <a:gd name="connsiteY0" fmla="*/ 8165 h 522515"/>
              <a:gd name="connsiteX1" fmla="*/ 571500 w 1494064"/>
              <a:gd name="connsiteY1" fmla="*/ 8166 h 522515"/>
              <a:gd name="connsiteX2" fmla="*/ 563336 w 1494064"/>
              <a:gd name="connsiteY2" fmla="*/ 522515 h 522515"/>
              <a:gd name="connsiteX3" fmla="*/ 1110343 w 1494064"/>
              <a:gd name="connsiteY3" fmla="*/ 522515 h 522515"/>
              <a:gd name="connsiteX4" fmla="*/ 1118507 w 1494064"/>
              <a:gd name="connsiteY4" fmla="*/ 0 h 522515"/>
              <a:gd name="connsiteX5" fmla="*/ 1494064 w 1494064"/>
              <a:gd name="connsiteY5" fmla="*/ 1 h 52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94064" h="522515">
                <a:moveTo>
                  <a:pt x="0" y="8165"/>
                </a:moveTo>
                <a:lnTo>
                  <a:pt x="571500" y="8166"/>
                </a:lnTo>
                <a:lnTo>
                  <a:pt x="563336" y="522515"/>
                </a:lnTo>
                <a:lnTo>
                  <a:pt x="1110343" y="522515"/>
                </a:lnTo>
                <a:lnTo>
                  <a:pt x="1118507" y="0"/>
                </a:lnTo>
                <a:lnTo>
                  <a:pt x="1494064" y="1"/>
                </a:lnTo>
              </a:path>
            </a:pathLst>
          </a:custGeom>
          <a:noFill/>
          <a:ln>
            <a:solidFill>
              <a:srgbClr val="0F3C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31C724A-C0D9-1940-8688-9575B82C6204}"/>
              </a:ext>
            </a:extLst>
          </p:cNvPr>
          <p:cNvSpPr txBox="1"/>
          <p:nvPr/>
        </p:nvSpPr>
        <p:spPr>
          <a:xfrm>
            <a:off x="3661824" y="3072827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⨯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6A73E0CF-CAC8-4E44-B9F7-A8DC91A7EE7F}"/>
              </a:ext>
            </a:extLst>
          </p:cNvPr>
          <p:cNvCxnSpPr>
            <a:cxnSpLocks/>
          </p:cNvCxnSpPr>
          <p:nvPr/>
        </p:nvCxnSpPr>
        <p:spPr>
          <a:xfrm>
            <a:off x="2704109" y="4155776"/>
            <a:ext cx="1977958" cy="0"/>
          </a:xfrm>
          <a:prstGeom prst="straightConnector1">
            <a:avLst/>
          </a:prstGeom>
          <a:ln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BA69BC98-6A7A-D841-BFA9-2674D1B5B543}"/>
              </a:ext>
            </a:extLst>
          </p:cNvPr>
          <p:cNvSpPr txBox="1"/>
          <p:nvPr/>
        </p:nvSpPr>
        <p:spPr>
          <a:xfrm>
            <a:off x="3334363" y="4212294"/>
            <a:ext cx="1710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Scenario</a:t>
            </a:r>
            <a:endParaRPr lang="en-US" sz="1200" i="1" baseline="-25000" dirty="0"/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D9B483A-BF2B-6E42-B74E-B8818F2DB277}"/>
              </a:ext>
            </a:extLst>
          </p:cNvPr>
          <p:cNvCxnSpPr>
            <a:cxnSpLocks/>
          </p:cNvCxnSpPr>
          <p:nvPr/>
        </p:nvCxnSpPr>
        <p:spPr>
          <a:xfrm flipV="1">
            <a:off x="2812554" y="2695997"/>
            <a:ext cx="0" cy="1527598"/>
          </a:xfrm>
          <a:prstGeom prst="straightConnector1">
            <a:avLst/>
          </a:prstGeom>
          <a:ln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6755972-A39F-FA40-AA53-CF75714C61A3}"/>
              </a:ext>
            </a:extLst>
          </p:cNvPr>
          <p:cNvCxnSpPr>
            <a:cxnSpLocks/>
          </p:cNvCxnSpPr>
          <p:nvPr/>
        </p:nvCxnSpPr>
        <p:spPr>
          <a:xfrm>
            <a:off x="7464240" y="4150283"/>
            <a:ext cx="1977958" cy="0"/>
          </a:xfrm>
          <a:prstGeom prst="straightConnector1">
            <a:avLst/>
          </a:prstGeom>
          <a:ln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9D5F98A0-D297-C54F-833D-62D54CA85730}"/>
              </a:ext>
            </a:extLst>
          </p:cNvPr>
          <p:cNvCxnSpPr>
            <a:cxnSpLocks/>
          </p:cNvCxnSpPr>
          <p:nvPr/>
        </p:nvCxnSpPr>
        <p:spPr>
          <a:xfrm flipV="1">
            <a:off x="7572685" y="2695997"/>
            <a:ext cx="3772" cy="1522105"/>
          </a:xfrm>
          <a:prstGeom prst="straightConnector1">
            <a:avLst/>
          </a:prstGeom>
          <a:ln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4C134597-D924-7245-ACD2-8736779D5F37}"/>
              </a:ext>
            </a:extLst>
          </p:cNvPr>
          <p:cNvSpPr txBox="1"/>
          <p:nvPr/>
        </p:nvSpPr>
        <p:spPr>
          <a:xfrm>
            <a:off x="7605452" y="2695997"/>
            <a:ext cx="171000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solidFill>
                  <a:srgbClr val="E523ED"/>
                </a:solidFill>
              </a:rPr>
              <a:t>Performance</a:t>
            </a:r>
            <a:endParaRPr lang="en-US" sz="1050" i="1" baseline="-25000" dirty="0">
              <a:solidFill>
                <a:srgbClr val="E523ED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2A5BD65-CF6F-AB49-84C1-60A1C1406D37}"/>
              </a:ext>
            </a:extLst>
          </p:cNvPr>
          <p:cNvSpPr txBox="1"/>
          <p:nvPr/>
        </p:nvSpPr>
        <p:spPr>
          <a:xfrm>
            <a:off x="8696308" y="2957129"/>
            <a:ext cx="11493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solidFill>
                  <a:srgbClr val="0F3CF6"/>
                </a:solidFill>
              </a:rPr>
              <a:t>Satisfies requirements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94A673DD-DDE9-AE4D-9C22-BA00108021EB}"/>
              </a:ext>
            </a:extLst>
          </p:cNvPr>
          <p:cNvCxnSpPr>
            <a:cxnSpLocks/>
            <a:stCxn id="67" idx="4"/>
          </p:cNvCxnSpPr>
          <p:nvPr/>
        </p:nvCxnSpPr>
        <p:spPr>
          <a:xfrm flipV="1">
            <a:off x="3798196" y="3237640"/>
            <a:ext cx="5115" cy="944529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6041BF9A-8BFC-BE41-A674-A8DF89DE2A15}"/>
              </a:ext>
            </a:extLst>
          </p:cNvPr>
          <p:cNvSpPr txBox="1"/>
          <p:nvPr/>
        </p:nvSpPr>
        <p:spPr>
          <a:xfrm>
            <a:off x="3653660" y="3813974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⨯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BEAA1552-7E64-5644-A6E1-D34ACA2BDA4E}"/>
              </a:ext>
            </a:extLst>
          </p:cNvPr>
          <p:cNvSpPr/>
          <p:nvPr/>
        </p:nvSpPr>
        <p:spPr>
          <a:xfrm>
            <a:off x="3775336" y="4134405"/>
            <a:ext cx="45719" cy="4776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6F696520-7D1A-6E4B-B67E-7BA79F4C3027}"/>
              </a:ext>
            </a:extLst>
          </p:cNvPr>
          <p:cNvCxnSpPr>
            <a:cxnSpLocks/>
          </p:cNvCxnSpPr>
          <p:nvPr/>
        </p:nvCxnSpPr>
        <p:spPr>
          <a:xfrm flipV="1">
            <a:off x="8568316" y="2914677"/>
            <a:ext cx="0" cy="1254068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6A7FF99D-D07F-2344-ACEB-D7A449D427F7}"/>
              </a:ext>
            </a:extLst>
          </p:cNvPr>
          <p:cNvSpPr txBox="1"/>
          <p:nvPr/>
        </p:nvSpPr>
        <p:spPr>
          <a:xfrm>
            <a:off x="8423396" y="3807886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⨯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295EFA90-5178-C845-B937-DBCC3640E26A}"/>
              </a:ext>
            </a:extLst>
          </p:cNvPr>
          <p:cNvSpPr/>
          <p:nvPr/>
        </p:nvSpPr>
        <p:spPr>
          <a:xfrm>
            <a:off x="8545072" y="4127551"/>
            <a:ext cx="45719" cy="4776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71" name="Freeform 70">
            <a:extLst>
              <a:ext uri="{FF2B5EF4-FFF2-40B4-BE49-F238E27FC236}">
                <a16:creationId xmlns:a16="http://schemas.microsoft.com/office/drawing/2014/main" id="{D9D811AD-2A5B-2442-B50E-F2BDE316DD53}"/>
              </a:ext>
            </a:extLst>
          </p:cNvPr>
          <p:cNvSpPr/>
          <p:nvPr/>
        </p:nvSpPr>
        <p:spPr>
          <a:xfrm>
            <a:off x="2921000" y="3209381"/>
            <a:ext cx="1534584" cy="656927"/>
          </a:xfrm>
          <a:custGeom>
            <a:avLst/>
            <a:gdLst>
              <a:gd name="connsiteX0" fmla="*/ 0 w 1591733"/>
              <a:gd name="connsiteY0" fmla="*/ 609982 h 609982"/>
              <a:gd name="connsiteX1" fmla="*/ 203200 w 1591733"/>
              <a:gd name="connsiteY1" fmla="*/ 271316 h 609982"/>
              <a:gd name="connsiteX2" fmla="*/ 660400 w 1591733"/>
              <a:gd name="connsiteY2" fmla="*/ 51182 h 609982"/>
              <a:gd name="connsiteX3" fmla="*/ 1041400 w 1591733"/>
              <a:gd name="connsiteY3" fmla="*/ 25782 h 609982"/>
              <a:gd name="connsiteX4" fmla="*/ 1591733 w 1591733"/>
              <a:gd name="connsiteY4" fmla="*/ 364449 h 609982"/>
              <a:gd name="connsiteX0" fmla="*/ 0 w 1591733"/>
              <a:gd name="connsiteY0" fmla="*/ 651960 h 651960"/>
              <a:gd name="connsiteX1" fmla="*/ 203200 w 1591733"/>
              <a:gd name="connsiteY1" fmla="*/ 313294 h 651960"/>
              <a:gd name="connsiteX2" fmla="*/ 592666 w 1591733"/>
              <a:gd name="connsiteY2" fmla="*/ 16960 h 651960"/>
              <a:gd name="connsiteX3" fmla="*/ 1041400 w 1591733"/>
              <a:gd name="connsiteY3" fmla="*/ 67760 h 651960"/>
              <a:gd name="connsiteX4" fmla="*/ 1591733 w 1591733"/>
              <a:gd name="connsiteY4" fmla="*/ 406427 h 651960"/>
              <a:gd name="connsiteX0" fmla="*/ 0 w 1591733"/>
              <a:gd name="connsiteY0" fmla="*/ 650099 h 650099"/>
              <a:gd name="connsiteX1" fmla="*/ 203200 w 1591733"/>
              <a:gd name="connsiteY1" fmla="*/ 311433 h 650099"/>
              <a:gd name="connsiteX2" fmla="*/ 592666 w 1591733"/>
              <a:gd name="connsiteY2" fmla="*/ 15099 h 650099"/>
              <a:gd name="connsiteX3" fmla="*/ 1262856 w 1591733"/>
              <a:gd name="connsiteY3" fmla="*/ 73043 h 650099"/>
              <a:gd name="connsiteX4" fmla="*/ 1591733 w 1591733"/>
              <a:gd name="connsiteY4" fmla="*/ 404566 h 650099"/>
              <a:gd name="connsiteX0" fmla="*/ 0 w 1591733"/>
              <a:gd name="connsiteY0" fmla="*/ 650099 h 650099"/>
              <a:gd name="connsiteX1" fmla="*/ 203200 w 1591733"/>
              <a:gd name="connsiteY1" fmla="*/ 311433 h 650099"/>
              <a:gd name="connsiteX2" fmla="*/ 592666 w 1591733"/>
              <a:gd name="connsiteY2" fmla="*/ 15099 h 650099"/>
              <a:gd name="connsiteX3" fmla="*/ 1262856 w 1591733"/>
              <a:gd name="connsiteY3" fmla="*/ 73043 h 650099"/>
              <a:gd name="connsiteX4" fmla="*/ 1591733 w 1591733"/>
              <a:gd name="connsiteY4" fmla="*/ 404566 h 650099"/>
              <a:gd name="connsiteX0" fmla="*/ 0 w 1591733"/>
              <a:gd name="connsiteY0" fmla="*/ 650099 h 650099"/>
              <a:gd name="connsiteX1" fmla="*/ 203200 w 1591733"/>
              <a:gd name="connsiteY1" fmla="*/ 311433 h 650099"/>
              <a:gd name="connsiteX2" fmla="*/ 592666 w 1591733"/>
              <a:gd name="connsiteY2" fmla="*/ 15099 h 650099"/>
              <a:gd name="connsiteX3" fmla="*/ 1262856 w 1591733"/>
              <a:gd name="connsiteY3" fmla="*/ 73043 h 650099"/>
              <a:gd name="connsiteX4" fmla="*/ 1591733 w 1591733"/>
              <a:gd name="connsiteY4" fmla="*/ 404566 h 650099"/>
              <a:gd name="connsiteX0" fmla="*/ 0 w 1591733"/>
              <a:gd name="connsiteY0" fmla="*/ 606305 h 606305"/>
              <a:gd name="connsiteX1" fmla="*/ 203200 w 1591733"/>
              <a:gd name="connsiteY1" fmla="*/ 267639 h 606305"/>
              <a:gd name="connsiteX2" fmla="*/ 585522 w 1591733"/>
              <a:gd name="connsiteY2" fmla="*/ 42742 h 606305"/>
              <a:gd name="connsiteX3" fmla="*/ 1262856 w 1591733"/>
              <a:gd name="connsiteY3" fmla="*/ 29249 h 606305"/>
              <a:gd name="connsiteX4" fmla="*/ 1591733 w 1591733"/>
              <a:gd name="connsiteY4" fmla="*/ 360772 h 606305"/>
              <a:gd name="connsiteX0" fmla="*/ 0 w 1591733"/>
              <a:gd name="connsiteY0" fmla="*/ 618193 h 618193"/>
              <a:gd name="connsiteX1" fmla="*/ 203200 w 1591733"/>
              <a:gd name="connsiteY1" fmla="*/ 279527 h 618193"/>
              <a:gd name="connsiteX2" fmla="*/ 585522 w 1591733"/>
              <a:gd name="connsiteY2" fmla="*/ 54630 h 618193"/>
              <a:gd name="connsiteX3" fmla="*/ 1262856 w 1591733"/>
              <a:gd name="connsiteY3" fmla="*/ 41137 h 618193"/>
              <a:gd name="connsiteX4" fmla="*/ 1591733 w 1591733"/>
              <a:gd name="connsiteY4" fmla="*/ 372660 h 618193"/>
              <a:gd name="connsiteX0" fmla="*/ 0 w 1591733"/>
              <a:gd name="connsiteY0" fmla="*/ 575059 h 575059"/>
              <a:gd name="connsiteX1" fmla="*/ 203200 w 1591733"/>
              <a:gd name="connsiteY1" fmla="*/ 236393 h 575059"/>
              <a:gd name="connsiteX2" fmla="*/ 585522 w 1591733"/>
              <a:gd name="connsiteY2" fmla="*/ 11496 h 575059"/>
              <a:gd name="connsiteX3" fmla="*/ 1238363 w 1591733"/>
              <a:gd name="connsiteY3" fmla="*/ 63317 h 575059"/>
              <a:gd name="connsiteX4" fmla="*/ 1591733 w 1591733"/>
              <a:gd name="connsiteY4" fmla="*/ 329526 h 575059"/>
              <a:gd name="connsiteX0" fmla="*/ 0 w 1575405"/>
              <a:gd name="connsiteY0" fmla="*/ 575059 h 575059"/>
              <a:gd name="connsiteX1" fmla="*/ 203200 w 1575405"/>
              <a:gd name="connsiteY1" fmla="*/ 236393 h 575059"/>
              <a:gd name="connsiteX2" fmla="*/ 585522 w 1575405"/>
              <a:gd name="connsiteY2" fmla="*/ 11496 h 575059"/>
              <a:gd name="connsiteX3" fmla="*/ 1238363 w 1575405"/>
              <a:gd name="connsiteY3" fmla="*/ 63317 h 575059"/>
              <a:gd name="connsiteX4" fmla="*/ 1575405 w 1575405"/>
              <a:gd name="connsiteY4" fmla="*/ 378512 h 575059"/>
              <a:gd name="connsiteX0" fmla="*/ 0 w 1575405"/>
              <a:gd name="connsiteY0" fmla="*/ 575059 h 575059"/>
              <a:gd name="connsiteX1" fmla="*/ 203200 w 1575405"/>
              <a:gd name="connsiteY1" fmla="*/ 236393 h 575059"/>
              <a:gd name="connsiteX2" fmla="*/ 585522 w 1575405"/>
              <a:gd name="connsiteY2" fmla="*/ 11496 h 575059"/>
              <a:gd name="connsiteX3" fmla="*/ 1238363 w 1575405"/>
              <a:gd name="connsiteY3" fmla="*/ 63317 h 575059"/>
              <a:gd name="connsiteX4" fmla="*/ 1575405 w 1575405"/>
              <a:gd name="connsiteY4" fmla="*/ 378512 h 575059"/>
              <a:gd name="connsiteX0" fmla="*/ 0 w 1575405"/>
              <a:gd name="connsiteY0" fmla="*/ 586873 h 586873"/>
              <a:gd name="connsiteX1" fmla="*/ 203200 w 1575405"/>
              <a:gd name="connsiteY1" fmla="*/ 248207 h 586873"/>
              <a:gd name="connsiteX2" fmla="*/ 585522 w 1575405"/>
              <a:gd name="connsiteY2" fmla="*/ 23310 h 586873"/>
              <a:gd name="connsiteX3" fmla="*/ 1156720 w 1575405"/>
              <a:gd name="connsiteY3" fmla="*/ 42474 h 586873"/>
              <a:gd name="connsiteX4" fmla="*/ 1575405 w 1575405"/>
              <a:gd name="connsiteY4" fmla="*/ 390326 h 586873"/>
              <a:gd name="connsiteX0" fmla="*/ 0 w 1575405"/>
              <a:gd name="connsiteY0" fmla="*/ 603639 h 603639"/>
              <a:gd name="connsiteX1" fmla="*/ 203200 w 1575405"/>
              <a:gd name="connsiteY1" fmla="*/ 264973 h 603639"/>
              <a:gd name="connsiteX2" fmla="*/ 577358 w 1575405"/>
              <a:gd name="connsiteY2" fmla="*/ 15584 h 603639"/>
              <a:gd name="connsiteX3" fmla="*/ 1156720 w 1575405"/>
              <a:gd name="connsiteY3" fmla="*/ 59240 h 603639"/>
              <a:gd name="connsiteX4" fmla="*/ 1575405 w 1575405"/>
              <a:gd name="connsiteY4" fmla="*/ 407092 h 603639"/>
              <a:gd name="connsiteX0" fmla="*/ 0 w 1575405"/>
              <a:gd name="connsiteY0" fmla="*/ 603639 h 603639"/>
              <a:gd name="connsiteX1" fmla="*/ 203200 w 1575405"/>
              <a:gd name="connsiteY1" fmla="*/ 264973 h 603639"/>
              <a:gd name="connsiteX2" fmla="*/ 577358 w 1575405"/>
              <a:gd name="connsiteY2" fmla="*/ 15584 h 603639"/>
              <a:gd name="connsiteX3" fmla="*/ 1083241 w 1575405"/>
              <a:gd name="connsiteY3" fmla="*/ 59240 h 603639"/>
              <a:gd name="connsiteX4" fmla="*/ 1575405 w 1575405"/>
              <a:gd name="connsiteY4" fmla="*/ 407092 h 603639"/>
              <a:gd name="connsiteX0" fmla="*/ 0 w 1534584"/>
              <a:gd name="connsiteY0" fmla="*/ 603639 h 603639"/>
              <a:gd name="connsiteX1" fmla="*/ 203200 w 1534584"/>
              <a:gd name="connsiteY1" fmla="*/ 264973 h 603639"/>
              <a:gd name="connsiteX2" fmla="*/ 577358 w 1534584"/>
              <a:gd name="connsiteY2" fmla="*/ 15584 h 603639"/>
              <a:gd name="connsiteX3" fmla="*/ 1083241 w 1534584"/>
              <a:gd name="connsiteY3" fmla="*/ 59240 h 603639"/>
              <a:gd name="connsiteX4" fmla="*/ 1534584 w 1534584"/>
              <a:gd name="connsiteY4" fmla="*/ 439750 h 603639"/>
              <a:gd name="connsiteX0" fmla="*/ 0 w 1534584"/>
              <a:gd name="connsiteY0" fmla="*/ 617126 h 617126"/>
              <a:gd name="connsiteX1" fmla="*/ 203200 w 1534584"/>
              <a:gd name="connsiteY1" fmla="*/ 278460 h 617126"/>
              <a:gd name="connsiteX2" fmla="*/ 577358 w 1534584"/>
              <a:gd name="connsiteY2" fmla="*/ 29071 h 617126"/>
              <a:gd name="connsiteX3" fmla="*/ 1075077 w 1534584"/>
              <a:gd name="connsiteY3" fmla="*/ 40070 h 617126"/>
              <a:gd name="connsiteX4" fmla="*/ 1534584 w 1534584"/>
              <a:gd name="connsiteY4" fmla="*/ 453237 h 617126"/>
              <a:gd name="connsiteX0" fmla="*/ 0 w 1534584"/>
              <a:gd name="connsiteY0" fmla="*/ 609405 h 609405"/>
              <a:gd name="connsiteX1" fmla="*/ 203200 w 1534584"/>
              <a:gd name="connsiteY1" fmla="*/ 270739 h 609405"/>
              <a:gd name="connsiteX2" fmla="*/ 610015 w 1534584"/>
              <a:gd name="connsiteY2" fmla="*/ 37679 h 609405"/>
              <a:gd name="connsiteX3" fmla="*/ 1075077 w 1534584"/>
              <a:gd name="connsiteY3" fmla="*/ 32349 h 609405"/>
              <a:gd name="connsiteX4" fmla="*/ 1534584 w 1534584"/>
              <a:gd name="connsiteY4" fmla="*/ 445516 h 609405"/>
              <a:gd name="connsiteX0" fmla="*/ 0 w 1534584"/>
              <a:gd name="connsiteY0" fmla="*/ 653424 h 653424"/>
              <a:gd name="connsiteX1" fmla="*/ 203200 w 1534584"/>
              <a:gd name="connsiteY1" fmla="*/ 314758 h 653424"/>
              <a:gd name="connsiteX2" fmla="*/ 610015 w 1534584"/>
              <a:gd name="connsiteY2" fmla="*/ 81698 h 653424"/>
              <a:gd name="connsiteX3" fmla="*/ 1075077 w 1534584"/>
              <a:gd name="connsiteY3" fmla="*/ 19218 h 653424"/>
              <a:gd name="connsiteX4" fmla="*/ 1534584 w 1534584"/>
              <a:gd name="connsiteY4" fmla="*/ 489535 h 653424"/>
              <a:gd name="connsiteX0" fmla="*/ 0 w 1534584"/>
              <a:gd name="connsiteY0" fmla="*/ 653424 h 653424"/>
              <a:gd name="connsiteX1" fmla="*/ 203200 w 1534584"/>
              <a:gd name="connsiteY1" fmla="*/ 314758 h 653424"/>
              <a:gd name="connsiteX2" fmla="*/ 610015 w 1534584"/>
              <a:gd name="connsiteY2" fmla="*/ 81698 h 653424"/>
              <a:gd name="connsiteX3" fmla="*/ 1075077 w 1534584"/>
              <a:gd name="connsiteY3" fmla="*/ 19218 h 653424"/>
              <a:gd name="connsiteX4" fmla="*/ 1534584 w 1534584"/>
              <a:gd name="connsiteY4" fmla="*/ 489535 h 653424"/>
              <a:gd name="connsiteX0" fmla="*/ 0 w 1534584"/>
              <a:gd name="connsiteY0" fmla="*/ 653424 h 653424"/>
              <a:gd name="connsiteX1" fmla="*/ 203200 w 1534584"/>
              <a:gd name="connsiteY1" fmla="*/ 314758 h 653424"/>
              <a:gd name="connsiteX2" fmla="*/ 610015 w 1534584"/>
              <a:gd name="connsiteY2" fmla="*/ 81698 h 653424"/>
              <a:gd name="connsiteX3" fmla="*/ 1075077 w 1534584"/>
              <a:gd name="connsiteY3" fmla="*/ 19218 h 653424"/>
              <a:gd name="connsiteX4" fmla="*/ 1534584 w 1534584"/>
              <a:gd name="connsiteY4" fmla="*/ 489535 h 653424"/>
              <a:gd name="connsiteX0" fmla="*/ 0 w 1534584"/>
              <a:gd name="connsiteY0" fmla="*/ 639946 h 639946"/>
              <a:gd name="connsiteX1" fmla="*/ 203200 w 1534584"/>
              <a:gd name="connsiteY1" fmla="*/ 301280 h 639946"/>
              <a:gd name="connsiteX2" fmla="*/ 610015 w 1534584"/>
              <a:gd name="connsiteY2" fmla="*/ 68220 h 639946"/>
              <a:gd name="connsiteX3" fmla="*/ 1075077 w 1534584"/>
              <a:gd name="connsiteY3" fmla="*/ 5740 h 639946"/>
              <a:gd name="connsiteX4" fmla="*/ 1534584 w 1534584"/>
              <a:gd name="connsiteY4" fmla="*/ 476057 h 639946"/>
              <a:gd name="connsiteX0" fmla="*/ 0 w 1534584"/>
              <a:gd name="connsiteY0" fmla="*/ 639946 h 639946"/>
              <a:gd name="connsiteX1" fmla="*/ 203200 w 1534584"/>
              <a:gd name="connsiteY1" fmla="*/ 301280 h 639946"/>
              <a:gd name="connsiteX2" fmla="*/ 610015 w 1534584"/>
              <a:gd name="connsiteY2" fmla="*/ 68220 h 639946"/>
              <a:gd name="connsiteX3" fmla="*/ 1075077 w 1534584"/>
              <a:gd name="connsiteY3" fmla="*/ 5740 h 639946"/>
              <a:gd name="connsiteX4" fmla="*/ 1534584 w 1534584"/>
              <a:gd name="connsiteY4" fmla="*/ 476057 h 639946"/>
              <a:gd name="connsiteX0" fmla="*/ 0 w 1534584"/>
              <a:gd name="connsiteY0" fmla="*/ 656927 h 656927"/>
              <a:gd name="connsiteX1" fmla="*/ 203200 w 1534584"/>
              <a:gd name="connsiteY1" fmla="*/ 318261 h 656927"/>
              <a:gd name="connsiteX2" fmla="*/ 610015 w 1534584"/>
              <a:gd name="connsiteY2" fmla="*/ 85201 h 656927"/>
              <a:gd name="connsiteX3" fmla="*/ 1075077 w 1534584"/>
              <a:gd name="connsiteY3" fmla="*/ 22721 h 656927"/>
              <a:gd name="connsiteX4" fmla="*/ 1534584 w 1534584"/>
              <a:gd name="connsiteY4" fmla="*/ 493038 h 656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4584" h="656927">
                <a:moveTo>
                  <a:pt x="0" y="656927"/>
                </a:moveTo>
                <a:cubicBezTo>
                  <a:pt x="46566" y="534160"/>
                  <a:pt x="101531" y="413549"/>
                  <a:pt x="203200" y="318261"/>
                </a:cubicBezTo>
                <a:cubicBezTo>
                  <a:pt x="304869" y="222973"/>
                  <a:pt x="464702" y="134458"/>
                  <a:pt x="610015" y="85201"/>
                </a:cubicBezTo>
                <a:cubicBezTo>
                  <a:pt x="755328" y="35944"/>
                  <a:pt x="936183" y="-37654"/>
                  <a:pt x="1075077" y="22721"/>
                </a:cubicBezTo>
                <a:cubicBezTo>
                  <a:pt x="1209887" y="135144"/>
                  <a:pt x="1279877" y="438598"/>
                  <a:pt x="1534584" y="493038"/>
                </a:cubicBezTo>
              </a:path>
            </a:pathLst>
          </a:custGeom>
          <a:noFill/>
          <a:ln>
            <a:solidFill>
              <a:srgbClr val="E523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4C3776A-D831-E948-9C2D-054E0846AECB}"/>
              </a:ext>
            </a:extLst>
          </p:cNvPr>
          <p:cNvSpPr txBox="1"/>
          <p:nvPr/>
        </p:nvSpPr>
        <p:spPr>
          <a:xfrm>
            <a:off x="8086420" y="4192610"/>
            <a:ext cx="1710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Scenario</a:t>
            </a:r>
            <a:endParaRPr lang="en-US" sz="1200" i="1" baseline="-25000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68825DF-D15B-394D-B0F6-92A51FCF0CF4}"/>
              </a:ext>
            </a:extLst>
          </p:cNvPr>
          <p:cNvSpPr txBox="1"/>
          <p:nvPr/>
        </p:nvSpPr>
        <p:spPr>
          <a:xfrm>
            <a:off x="7304351" y="3230423"/>
            <a:ext cx="300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F3CF6"/>
                </a:solidFill>
              </a:rPr>
              <a:t>N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B9EF903-12C2-7C4F-89B9-9F0D0E59B444}"/>
              </a:ext>
            </a:extLst>
          </p:cNvPr>
          <p:cNvSpPr txBox="1"/>
          <p:nvPr/>
        </p:nvSpPr>
        <p:spPr>
          <a:xfrm>
            <a:off x="7328843" y="3740663"/>
            <a:ext cx="272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F3CF6"/>
                </a:solidFill>
              </a:rPr>
              <a:t>Y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FCFD3E8-0060-4F44-A651-DB339B90529F}"/>
              </a:ext>
            </a:extLst>
          </p:cNvPr>
          <p:cNvSpPr txBox="1"/>
          <p:nvPr/>
        </p:nvSpPr>
        <p:spPr>
          <a:xfrm>
            <a:off x="8420679" y="2776466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⨯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7CF999F-35AF-754D-BE2E-02092BE50FED}"/>
              </a:ext>
            </a:extLst>
          </p:cNvPr>
          <p:cNvSpPr txBox="1"/>
          <p:nvPr/>
        </p:nvSpPr>
        <p:spPr>
          <a:xfrm>
            <a:off x="3086472" y="2927207"/>
            <a:ext cx="171000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solidFill>
                  <a:srgbClr val="E523ED"/>
                </a:solidFill>
              </a:rPr>
              <a:t>Performance</a:t>
            </a:r>
            <a:endParaRPr lang="en-US" sz="1050" i="1" baseline="-25000" dirty="0">
              <a:solidFill>
                <a:srgbClr val="E523ED"/>
              </a:solidFill>
            </a:endParaRPr>
          </a:p>
        </p:txBody>
      </p:sp>
      <p:sp>
        <p:nvSpPr>
          <p:cNvPr id="77" name="Freeform 76">
            <a:extLst>
              <a:ext uri="{FF2B5EF4-FFF2-40B4-BE49-F238E27FC236}">
                <a16:creationId xmlns:a16="http://schemas.microsoft.com/office/drawing/2014/main" id="{100EA329-699D-6048-A8CD-A91C0686B7C8}"/>
              </a:ext>
            </a:extLst>
          </p:cNvPr>
          <p:cNvSpPr/>
          <p:nvPr/>
        </p:nvSpPr>
        <p:spPr>
          <a:xfrm>
            <a:off x="2812553" y="3429043"/>
            <a:ext cx="1534571" cy="530679"/>
          </a:xfrm>
          <a:custGeom>
            <a:avLst/>
            <a:gdLst>
              <a:gd name="connsiteX0" fmla="*/ 0 w 1494064"/>
              <a:gd name="connsiteY0" fmla="*/ 8164 h 522514"/>
              <a:gd name="connsiteX1" fmla="*/ 359229 w 1494064"/>
              <a:gd name="connsiteY1" fmla="*/ 8164 h 522514"/>
              <a:gd name="connsiteX2" fmla="*/ 367393 w 1494064"/>
              <a:gd name="connsiteY2" fmla="*/ 522514 h 522514"/>
              <a:gd name="connsiteX3" fmla="*/ 1151164 w 1494064"/>
              <a:gd name="connsiteY3" fmla="*/ 522514 h 522514"/>
              <a:gd name="connsiteX4" fmla="*/ 1151164 w 1494064"/>
              <a:gd name="connsiteY4" fmla="*/ 8164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63336 w 1494064"/>
              <a:gd name="connsiteY1" fmla="*/ 16329 h 522514"/>
              <a:gd name="connsiteX2" fmla="*/ 367393 w 1494064"/>
              <a:gd name="connsiteY2" fmla="*/ 522514 h 522514"/>
              <a:gd name="connsiteX3" fmla="*/ 1151164 w 1494064"/>
              <a:gd name="connsiteY3" fmla="*/ 522514 h 522514"/>
              <a:gd name="connsiteX4" fmla="*/ 1151164 w 1494064"/>
              <a:gd name="connsiteY4" fmla="*/ 8164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63336 w 1494064"/>
              <a:gd name="connsiteY1" fmla="*/ 16329 h 522514"/>
              <a:gd name="connsiteX2" fmla="*/ 563336 w 1494064"/>
              <a:gd name="connsiteY2" fmla="*/ 522514 h 522514"/>
              <a:gd name="connsiteX3" fmla="*/ 1151164 w 1494064"/>
              <a:gd name="connsiteY3" fmla="*/ 522514 h 522514"/>
              <a:gd name="connsiteX4" fmla="*/ 1151164 w 1494064"/>
              <a:gd name="connsiteY4" fmla="*/ 8164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63336 w 1494064"/>
              <a:gd name="connsiteY1" fmla="*/ 16329 h 522514"/>
              <a:gd name="connsiteX2" fmla="*/ 563336 w 1494064"/>
              <a:gd name="connsiteY2" fmla="*/ 522514 h 522514"/>
              <a:gd name="connsiteX3" fmla="*/ 1151164 w 1494064"/>
              <a:gd name="connsiteY3" fmla="*/ 522514 h 522514"/>
              <a:gd name="connsiteX4" fmla="*/ 1118507 w 1494064"/>
              <a:gd name="connsiteY4" fmla="*/ 16328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63336 w 1494064"/>
              <a:gd name="connsiteY1" fmla="*/ 16329 h 522514"/>
              <a:gd name="connsiteX2" fmla="*/ 563336 w 1494064"/>
              <a:gd name="connsiteY2" fmla="*/ 522514 h 522514"/>
              <a:gd name="connsiteX3" fmla="*/ 1110343 w 1494064"/>
              <a:gd name="connsiteY3" fmla="*/ 522514 h 522514"/>
              <a:gd name="connsiteX4" fmla="*/ 1118507 w 1494064"/>
              <a:gd name="connsiteY4" fmla="*/ 16328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71500 w 1494064"/>
              <a:gd name="connsiteY1" fmla="*/ 8165 h 522514"/>
              <a:gd name="connsiteX2" fmla="*/ 563336 w 1494064"/>
              <a:gd name="connsiteY2" fmla="*/ 522514 h 522514"/>
              <a:gd name="connsiteX3" fmla="*/ 1110343 w 1494064"/>
              <a:gd name="connsiteY3" fmla="*/ 522514 h 522514"/>
              <a:gd name="connsiteX4" fmla="*/ 1118507 w 1494064"/>
              <a:gd name="connsiteY4" fmla="*/ 16328 h 522514"/>
              <a:gd name="connsiteX5" fmla="*/ 1494064 w 1494064"/>
              <a:gd name="connsiteY5" fmla="*/ 0 h 522514"/>
              <a:gd name="connsiteX0" fmla="*/ 0 w 1494064"/>
              <a:gd name="connsiteY0" fmla="*/ 8165 h 522515"/>
              <a:gd name="connsiteX1" fmla="*/ 571500 w 1494064"/>
              <a:gd name="connsiteY1" fmla="*/ 8166 h 522515"/>
              <a:gd name="connsiteX2" fmla="*/ 563336 w 1494064"/>
              <a:gd name="connsiteY2" fmla="*/ 522515 h 522515"/>
              <a:gd name="connsiteX3" fmla="*/ 1110343 w 1494064"/>
              <a:gd name="connsiteY3" fmla="*/ 522515 h 522515"/>
              <a:gd name="connsiteX4" fmla="*/ 1118507 w 1494064"/>
              <a:gd name="connsiteY4" fmla="*/ 0 h 522515"/>
              <a:gd name="connsiteX5" fmla="*/ 1494064 w 1494064"/>
              <a:gd name="connsiteY5" fmla="*/ 1 h 522515"/>
              <a:gd name="connsiteX0" fmla="*/ 0 w 1494064"/>
              <a:gd name="connsiteY0" fmla="*/ 8165 h 530679"/>
              <a:gd name="connsiteX1" fmla="*/ 571500 w 1494064"/>
              <a:gd name="connsiteY1" fmla="*/ 8166 h 530679"/>
              <a:gd name="connsiteX2" fmla="*/ 261258 w 1494064"/>
              <a:gd name="connsiteY2" fmla="*/ 530679 h 530679"/>
              <a:gd name="connsiteX3" fmla="*/ 1110343 w 1494064"/>
              <a:gd name="connsiteY3" fmla="*/ 522515 h 530679"/>
              <a:gd name="connsiteX4" fmla="*/ 1118507 w 1494064"/>
              <a:gd name="connsiteY4" fmla="*/ 0 h 530679"/>
              <a:gd name="connsiteX5" fmla="*/ 1494064 w 1494064"/>
              <a:gd name="connsiteY5" fmla="*/ 1 h 530679"/>
              <a:gd name="connsiteX0" fmla="*/ 0 w 1494064"/>
              <a:gd name="connsiteY0" fmla="*/ 32656 h 555170"/>
              <a:gd name="connsiteX1" fmla="*/ 277586 w 1494064"/>
              <a:gd name="connsiteY1" fmla="*/ 0 h 555170"/>
              <a:gd name="connsiteX2" fmla="*/ 261258 w 1494064"/>
              <a:gd name="connsiteY2" fmla="*/ 555170 h 555170"/>
              <a:gd name="connsiteX3" fmla="*/ 1110343 w 1494064"/>
              <a:gd name="connsiteY3" fmla="*/ 547006 h 555170"/>
              <a:gd name="connsiteX4" fmla="*/ 1118507 w 1494064"/>
              <a:gd name="connsiteY4" fmla="*/ 24491 h 555170"/>
              <a:gd name="connsiteX5" fmla="*/ 1494064 w 1494064"/>
              <a:gd name="connsiteY5" fmla="*/ 24492 h 555170"/>
              <a:gd name="connsiteX0" fmla="*/ 0 w 1494064"/>
              <a:gd name="connsiteY0" fmla="*/ 8165 h 530679"/>
              <a:gd name="connsiteX1" fmla="*/ 261257 w 1494064"/>
              <a:gd name="connsiteY1" fmla="*/ 2 h 530679"/>
              <a:gd name="connsiteX2" fmla="*/ 261258 w 1494064"/>
              <a:gd name="connsiteY2" fmla="*/ 530679 h 530679"/>
              <a:gd name="connsiteX3" fmla="*/ 1110343 w 1494064"/>
              <a:gd name="connsiteY3" fmla="*/ 522515 h 530679"/>
              <a:gd name="connsiteX4" fmla="*/ 1118507 w 1494064"/>
              <a:gd name="connsiteY4" fmla="*/ 0 h 530679"/>
              <a:gd name="connsiteX5" fmla="*/ 1494064 w 1494064"/>
              <a:gd name="connsiteY5" fmla="*/ 1 h 530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94064" h="530679">
                <a:moveTo>
                  <a:pt x="0" y="8165"/>
                </a:moveTo>
                <a:lnTo>
                  <a:pt x="261257" y="2"/>
                </a:lnTo>
                <a:cubicBezTo>
                  <a:pt x="261257" y="176894"/>
                  <a:pt x="261258" y="353787"/>
                  <a:pt x="261258" y="530679"/>
                </a:cubicBezTo>
                <a:lnTo>
                  <a:pt x="1110343" y="522515"/>
                </a:lnTo>
                <a:lnTo>
                  <a:pt x="1118507" y="0"/>
                </a:lnTo>
                <a:lnTo>
                  <a:pt x="1494064" y="1"/>
                </a:lnTo>
              </a:path>
            </a:pathLst>
          </a:custGeom>
          <a:noFill/>
          <a:ln>
            <a:solidFill>
              <a:srgbClr val="0F3C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B786FA9-E987-2B4D-BCD2-A0D8E2FDBCE4}"/>
              </a:ext>
            </a:extLst>
          </p:cNvPr>
          <p:cNvSpPr txBox="1"/>
          <p:nvPr/>
        </p:nvSpPr>
        <p:spPr>
          <a:xfrm>
            <a:off x="2540448" y="3241843"/>
            <a:ext cx="300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F3CF6"/>
                </a:solidFill>
              </a:rPr>
              <a:t>N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C982605-6A7A-F144-8A3C-4E6CF6918BE2}"/>
              </a:ext>
            </a:extLst>
          </p:cNvPr>
          <p:cNvSpPr txBox="1"/>
          <p:nvPr/>
        </p:nvSpPr>
        <p:spPr>
          <a:xfrm>
            <a:off x="2564940" y="3752083"/>
            <a:ext cx="272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F3CF6"/>
                </a:solidFill>
              </a:rPr>
              <a:t>Y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B05DB57-821D-C64A-9D69-B61451A5F062}"/>
              </a:ext>
            </a:extLst>
          </p:cNvPr>
          <p:cNvSpPr txBox="1"/>
          <p:nvPr/>
        </p:nvSpPr>
        <p:spPr>
          <a:xfrm>
            <a:off x="4168139" y="2965587"/>
            <a:ext cx="11493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solidFill>
                  <a:srgbClr val="0F3CF6"/>
                </a:solidFill>
              </a:rPr>
              <a:t>Satisfies requirements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8550CBA-3DD7-2F47-8BBA-2C9784FC5511}"/>
              </a:ext>
            </a:extLst>
          </p:cNvPr>
          <p:cNvSpPr txBox="1"/>
          <p:nvPr/>
        </p:nvSpPr>
        <p:spPr>
          <a:xfrm>
            <a:off x="676281" y="1200228"/>
            <a:ext cx="11332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A good robust design might not perform well any given day</a:t>
            </a: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CB293876-2921-744E-94C4-CD0F16ADD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4" y="104155"/>
            <a:ext cx="10941225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Motivational Ideas</a:t>
            </a:r>
          </a:p>
        </p:txBody>
      </p:sp>
    </p:spTree>
    <p:extLst>
      <p:ext uri="{BB962C8B-B14F-4D97-AF65-F5344CB8AC3E}">
        <p14:creationId xmlns:p14="http://schemas.microsoft.com/office/powerpoint/2010/main" val="282696095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53">
            <a:extLst>
              <a:ext uri="{FF2B5EF4-FFF2-40B4-BE49-F238E27FC236}">
                <a16:creationId xmlns:a16="http://schemas.microsoft.com/office/drawing/2014/main" id="{BF14ED6F-B75B-464F-8597-132545FC258F}"/>
              </a:ext>
            </a:extLst>
          </p:cNvPr>
          <p:cNvSpPr/>
          <p:nvPr/>
        </p:nvSpPr>
        <p:spPr>
          <a:xfrm flipH="1">
            <a:off x="7767443" y="2827993"/>
            <a:ext cx="1230085" cy="1044318"/>
          </a:xfrm>
          <a:custGeom>
            <a:avLst/>
            <a:gdLst>
              <a:gd name="connsiteX0" fmla="*/ 0 w 1591733"/>
              <a:gd name="connsiteY0" fmla="*/ 609982 h 609982"/>
              <a:gd name="connsiteX1" fmla="*/ 203200 w 1591733"/>
              <a:gd name="connsiteY1" fmla="*/ 271316 h 609982"/>
              <a:gd name="connsiteX2" fmla="*/ 660400 w 1591733"/>
              <a:gd name="connsiteY2" fmla="*/ 51182 h 609982"/>
              <a:gd name="connsiteX3" fmla="*/ 1041400 w 1591733"/>
              <a:gd name="connsiteY3" fmla="*/ 25782 h 609982"/>
              <a:gd name="connsiteX4" fmla="*/ 1591733 w 1591733"/>
              <a:gd name="connsiteY4" fmla="*/ 364449 h 609982"/>
              <a:gd name="connsiteX0" fmla="*/ 0 w 1591733"/>
              <a:gd name="connsiteY0" fmla="*/ 651960 h 651960"/>
              <a:gd name="connsiteX1" fmla="*/ 203200 w 1591733"/>
              <a:gd name="connsiteY1" fmla="*/ 313294 h 651960"/>
              <a:gd name="connsiteX2" fmla="*/ 592666 w 1591733"/>
              <a:gd name="connsiteY2" fmla="*/ 16960 h 651960"/>
              <a:gd name="connsiteX3" fmla="*/ 1041400 w 1591733"/>
              <a:gd name="connsiteY3" fmla="*/ 67760 h 651960"/>
              <a:gd name="connsiteX4" fmla="*/ 1591733 w 1591733"/>
              <a:gd name="connsiteY4" fmla="*/ 406427 h 651960"/>
              <a:gd name="connsiteX0" fmla="*/ 0 w 1874376"/>
              <a:gd name="connsiteY0" fmla="*/ 651960 h 651960"/>
              <a:gd name="connsiteX1" fmla="*/ 203200 w 1874376"/>
              <a:gd name="connsiteY1" fmla="*/ 313294 h 651960"/>
              <a:gd name="connsiteX2" fmla="*/ 592666 w 1874376"/>
              <a:gd name="connsiteY2" fmla="*/ 16960 h 651960"/>
              <a:gd name="connsiteX3" fmla="*/ 1041400 w 1874376"/>
              <a:gd name="connsiteY3" fmla="*/ 67760 h 651960"/>
              <a:gd name="connsiteX4" fmla="*/ 1874376 w 1874376"/>
              <a:gd name="connsiteY4" fmla="*/ 526233 h 651960"/>
              <a:gd name="connsiteX0" fmla="*/ 0 w 1874376"/>
              <a:gd name="connsiteY0" fmla="*/ 657889 h 657889"/>
              <a:gd name="connsiteX1" fmla="*/ 203200 w 1874376"/>
              <a:gd name="connsiteY1" fmla="*/ 319223 h 657889"/>
              <a:gd name="connsiteX2" fmla="*/ 592666 w 1874376"/>
              <a:gd name="connsiteY2" fmla="*/ 22889 h 657889"/>
              <a:gd name="connsiteX3" fmla="*/ 1160410 w 1874376"/>
              <a:gd name="connsiteY3" fmla="*/ 55257 h 657889"/>
              <a:gd name="connsiteX4" fmla="*/ 1874376 w 1874376"/>
              <a:gd name="connsiteY4" fmla="*/ 532162 h 657889"/>
              <a:gd name="connsiteX0" fmla="*/ 0 w 1874376"/>
              <a:gd name="connsiteY0" fmla="*/ 635017 h 635017"/>
              <a:gd name="connsiteX1" fmla="*/ 203200 w 1874376"/>
              <a:gd name="connsiteY1" fmla="*/ 296351 h 635017"/>
              <a:gd name="connsiteX2" fmla="*/ 592666 w 1874376"/>
              <a:gd name="connsiteY2" fmla="*/ 17 h 635017"/>
              <a:gd name="connsiteX3" fmla="*/ 1041401 w 1874376"/>
              <a:gd name="connsiteY3" fmla="*/ 308861 h 635017"/>
              <a:gd name="connsiteX4" fmla="*/ 1874376 w 1874376"/>
              <a:gd name="connsiteY4" fmla="*/ 509290 h 635017"/>
              <a:gd name="connsiteX0" fmla="*/ 0 w 1874376"/>
              <a:gd name="connsiteY0" fmla="*/ 635017 h 635017"/>
              <a:gd name="connsiteX1" fmla="*/ 203200 w 1874376"/>
              <a:gd name="connsiteY1" fmla="*/ 296351 h 635017"/>
              <a:gd name="connsiteX2" fmla="*/ 592666 w 1874376"/>
              <a:gd name="connsiteY2" fmla="*/ 17 h 635017"/>
              <a:gd name="connsiteX3" fmla="*/ 1041401 w 1874376"/>
              <a:gd name="connsiteY3" fmla="*/ 308861 h 635017"/>
              <a:gd name="connsiteX4" fmla="*/ 1874376 w 1874376"/>
              <a:gd name="connsiteY4" fmla="*/ 509290 h 635017"/>
              <a:gd name="connsiteX0" fmla="*/ 0 w 1874376"/>
              <a:gd name="connsiteY0" fmla="*/ 635015 h 635015"/>
              <a:gd name="connsiteX1" fmla="*/ 168334 w 1874376"/>
              <a:gd name="connsiteY1" fmla="*/ 478575 h 635015"/>
              <a:gd name="connsiteX2" fmla="*/ 203200 w 1874376"/>
              <a:gd name="connsiteY2" fmla="*/ 296349 h 635015"/>
              <a:gd name="connsiteX3" fmla="*/ 592666 w 1874376"/>
              <a:gd name="connsiteY3" fmla="*/ 15 h 635015"/>
              <a:gd name="connsiteX4" fmla="*/ 1041401 w 1874376"/>
              <a:gd name="connsiteY4" fmla="*/ 308859 h 635015"/>
              <a:gd name="connsiteX5" fmla="*/ 1874376 w 1874376"/>
              <a:gd name="connsiteY5" fmla="*/ 509288 h 635015"/>
              <a:gd name="connsiteX0" fmla="*/ 0 w 1874376"/>
              <a:gd name="connsiteY0" fmla="*/ 635015 h 635015"/>
              <a:gd name="connsiteX1" fmla="*/ 79078 w 1874376"/>
              <a:gd name="connsiteY1" fmla="*/ 483183 h 635015"/>
              <a:gd name="connsiteX2" fmla="*/ 203200 w 1874376"/>
              <a:gd name="connsiteY2" fmla="*/ 296349 h 635015"/>
              <a:gd name="connsiteX3" fmla="*/ 592666 w 1874376"/>
              <a:gd name="connsiteY3" fmla="*/ 15 h 635015"/>
              <a:gd name="connsiteX4" fmla="*/ 1041401 w 1874376"/>
              <a:gd name="connsiteY4" fmla="*/ 308859 h 635015"/>
              <a:gd name="connsiteX5" fmla="*/ 1874376 w 1874376"/>
              <a:gd name="connsiteY5" fmla="*/ 509288 h 635015"/>
              <a:gd name="connsiteX0" fmla="*/ 0 w 2333407"/>
              <a:gd name="connsiteY0" fmla="*/ 626128 h 626128"/>
              <a:gd name="connsiteX1" fmla="*/ 538109 w 2333407"/>
              <a:gd name="connsiteY1" fmla="*/ 483183 h 626128"/>
              <a:gd name="connsiteX2" fmla="*/ 662231 w 2333407"/>
              <a:gd name="connsiteY2" fmla="*/ 296349 h 626128"/>
              <a:gd name="connsiteX3" fmla="*/ 1051697 w 2333407"/>
              <a:gd name="connsiteY3" fmla="*/ 15 h 626128"/>
              <a:gd name="connsiteX4" fmla="*/ 1500432 w 2333407"/>
              <a:gd name="connsiteY4" fmla="*/ 308859 h 626128"/>
              <a:gd name="connsiteX5" fmla="*/ 2333407 w 2333407"/>
              <a:gd name="connsiteY5" fmla="*/ 509288 h 626128"/>
              <a:gd name="connsiteX0" fmla="*/ 0 w 2333407"/>
              <a:gd name="connsiteY0" fmla="*/ 626128 h 626128"/>
              <a:gd name="connsiteX1" fmla="*/ 437696 w 2333407"/>
              <a:gd name="connsiteY1" fmla="*/ 474296 h 626128"/>
              <a:gd name="connsiteX2" fmla="*/ 662231 w 2333407"/>
              <a:gd name="connsiteY2" fmla="*/ 296349 h 626128"/>
              <a:gd name="connsiteX3" fmla="*/ 1051697 w 2333407"/>
              <a:gd name="connsiteY3" fmla="*/ 15 h 626128"/>
              <a:gd name="connsiteX4" fmla="*/ 1500432 w 2333407"/>
              <a:gd name="connsiteY4" fmla="*/ 308859 h 626128"/>
              <a:gd name="connsiteX5" fmla="*/ 2333407 w 2333407"/>
              <a:gd name="connsiteY5" fmla="*/ 509288 h 626128"/>
              <a:gd name="connsiteX0" fmla="*/ 0 w 2333407"/>
              <a:gd name="connsiteY0" fmla="*/ 626128 h 626128"/>
              <a:gd name="connsiteX1" fmla="*/ 437696 w 2333407"/>
              <a:gd name="connsiteY1" fmla="*/ 474296 h 626128"/>
              <a:gd name="connsiteX2" fmla="*/ 662231 w 2333407"/>
              <a:gd name="connsiteY2" fmla="*/ 296349 h 626128"/>
              <a:gd name="connsiteX3" fmla="*/ 1051697 w 2333407"/>
              <a:gd name="connsiteY3" fmla="*/ 15 h 626128"/>
              <a:gd name="connsiteX4" fmla="*/ 1500432 w 2333407"/>
              <a:gd name="connsiteY4" fmla="*/ 308859 h 626128"/>
              <a:gd name="connsiteX5" fmla="*/ 2333407 w 2333407"/>
              <a:gd name="connsiteY5" fmla="*/ 509288 h 626128"/>
              <a:gd name="connsiteX0" fmla="*/ 0 w 2261684"/>
              <a:gd name="connsiteY0" fmla="*/ 599468 h 599468"/>
              <a:gd name="connsiteX1" fmla="*/ 365973 w 2261684"/>
              <a:gd name="connsiteY1" fmla="*/ 474296 h 599468"/>
              <a:gd name="connsiteX2" fmla="*/ 590508 w 2261684"/>
              <a:gd name="connsiteY2" fmla="*/ 296349 h 599468"/>
              <a:gd name="connsiteX3" fmla="*/ 979974 w 2261684"/>
              <a:gd name="connsiteY3" fmla="*/ 15 h 599468"/>
              <a:gd name="connsiteX4" fmla="*/ 1428709 w 2261684"/>
              <a:gd name="connsiteY4" fmla="*/ 308859 h 599468"/>
              <a:gd name="connsiteX5" fmla="*/ 2261684 w 2261684"/>
              <a:gd name="connsiteY5" fmla="*/ 509288 h 599468"/>
              <a:gd name="connsiteX0" fmla="*/ 0 w 2261684"/>
              <a:gd name="connsiteY0" fmla="*/ 599468 h 599468"/>
              <a:gd name="connsiteX1" fmla="*/ 365973 w 2261684"/>
              <a:gd name="connsiteY1" fmla="*/ 474296 h 599468"/>
              <a:gd name="connsiteX2" fmla="*/ 590508 w 2261684"/>
              <a:gd name="connsiteY2" fmla="*/ 296349 h 599468"/>
              <a:gd name="connsiteX3" fmla="*/ 979974 w 2261684"/>
              <a:gd name="connsiteY3" fmla="*/ 15 h 599468"/>
              <a:gd name="connsiteX4" fmla="*/ 1428709 w 2261684"/>
              <a:gd name="connsiteY4" fmla="*/ 308859 h 599468"/>
              <a:gd name="connsiteX5" fmla="*/ 2261684 w 2261684"/>
              <a:gd name="connsiteY5" fmla="*/ 509288 h 599468"/>
              <a:gd name="connsiteX0" fmla="*/ 0 w 2261684"/>
              <a:gd name="connsiteY0" fmla="*/ 599468 h 599468"/>
              <a:gd name="connsiteX1" fmla="*/ 322938 w 2261684"/>
              <a:gd name="connsiteY1" fmla="*/ 469853 h 599468"/>
              <a:gd name="connsiteX2" fmla="*/ 590508 w 2261684"/>
              <a:gd name="connsiteY2" fmla="*/ 296349 h 599468"/>
              <a:gd name="connsiteX3" fmla="*/ 979974 w 2261684"/>
              <a:gd name="connsiteY3" fmla="*/ 15 h 599468"/>
              <a:gd name="connsiteX4" fmla="*/ 1428709 w 2261684"/>
              <a:gd name="connsiteY4" fmla="*/ 308859 h 599468"/>
              <a:gd name="connsiteX5" fmla="*/ 2261684 w 2261684"/>
              <a:gd name="connsiteY5" fmla="*/ 509288 h 599468"/>
              <a:gd name="connsiteX0" fmla="*/ 0 w 2161271"/>
              <a:gd name="connsiteY0" fmla="*/ 568364 h 568364"/>
              <a:gd name="connsiteX1" fmla="*/ 222525 w 2161271"/>
              <a:gd name="connsiteY1" fmla="*/ 469853 h 568364"/>
              <a:gd name="connsiteX2" fmla="*/ 490095 w 2161271"/>
              <a:gd name="connsiteY2" fmla="*/ 296349 h 568364"/>
              <a:gd name="connsiteX3" fmla="*/ 879561 w 2161271"/>
              <a:gd name="connsiteY3" fmla="*/ 15 h 568364"/>
              <a:gd name="connsiteX4" fmla="*/ 1328296 w 2161271"/>
              <a:gd name="connsiteY4" fmla="*/ 308859 h 568364"/>
              <a:gd name="connsiteX5" fmla="*/ 2161271 w 2161271"/>
              <a:gd name="connsiteY5" fmla="*/ 509288 h 568364"/>
              <a:gd name="connsiteX0" fmla="*/ 0 w 2161271"/>
              <a:gd name="connsiteY0" fmla="*/ 568364 h 568364"/>
              <a:gd name="connsiteX1" fmla="*/ 490095 w 2161271"/>
              <a:gd name="connsiteY1" fmla="*/ 296349 h 568364"/>
              <a:gd name="connsiteX2" fmla="*/ 879561 w 2161271"/>
              <a:gd name="connsiteY2" fmla="*/ 15 h 568364"/>
              <a:gd name="connsiteX3" fmla="*/ 1328296 w 2161271"/>
              <a:gd name="connsiteY3" fmla="*/ 308859 h 568364"/>
              <a:gd name="connsiteX4" fmla="*/ 2161271 w 2161271"/>
              <a:gd name="connsiteY4" fmla="*/ 509288 h 56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271" h="568364">
                <a:moveTo>
                  <a:pt x="0" y="568364"/>
                </a:moveTo>
                <a:cubicBezTo>
                  <a:pt x="102103" y="511694"/>
                  <a:pt x="343502" y="391074"/>
                  <a:pt x="490095" y="296349"/>
                </a:cubicBezTo>
                <a:cubicBezTo>
                  <a:pt x="636688" y="201624"/>
                  <a:pt x="739861" y="-2070"/>
                  <a:pt x="879561" y="15"/>
                </a:cubicBezTo>
                <a:cubicBezTo>
                  <a:pt x="1019261" y="2100"/>
                  <a:pt x="1173074" y="256648"/>
                  <a:pt x="1328296" y="308859"/>
                </a:cubicBezTo>
                <a:cubicBezTo>
                  <a:pt x="1483518" y="361070"/>
                  <a:pt x="1740574" y="453610"/>
                  <a:pt x="2161271" y="509288"/>
                </a:cubicBezTo>
              </a:path>
            </a:pathLst>
          </a:custGeom>
          <a:noFill/>
          <a:ln>
            <a:solidFill>
              <a:srgbClr val="E523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 85">
            <a:extLst>
              <a:ext uri="{FF2B5EF4-FFF2-40B4-BE49-F238E27FC236}">
                <a16:creationId xmlns:a16="http://schemas.microsoft.com/office/drawing/2014/main" id="{122B8EB3-3656-2442-9017-C923AB1EE4F9}"/>
              </a:ext>
            </a:extLst>
          </p:cNvPr>
          <p:cNvSpPr/>
          <p:nvPr/>
        </p:nvSpPr>
        <p:spPr>
          <a:xfrm>
            <a:off x="7576457" y="3426249"/>
            <a:ext cx="1494064" cy="522515"/>
          </a:xfrm>
          <a:custGeom>
            <a:avLst/>
            <a:gdLst>
              <a:gd name="connsiteX0" fmla="*/ 0 w 1494064"/>
              <a:gd name="connsiteY0" fmla="*/ 8164 h 522514"/>
              <a:gd name="connsiteX1" fmla="*/ 359229 w 1494064"/>
              <a:gd name="connsiteY1" fmla="*/ 8164 h 522514"/>
              <a:gd name="connsiteX2" fmla="*/ 367393 w 1494064"/>
              <a:gd name="connsiteY2" fmla="*/ 522514 h 522514"/>
              <a:gd name="connsiteX3" fmla="*/ 1151164 w 1494064"/>
              <a:gd name="connsiteY3" fmla="*/ 522514 h 522514"/>
              <a:gd name="connsiteX4" fmla="*/ 1151164 w 1494064"/>
              <a:gd name="connsiteY4" fmla="*/ 8164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63336 w 1494064"/>
              <a:gd name="connsiteY1" fmla="*/ 16329 h 522514"/>
              <a:gd name="connsiteX2" fmla="*/ 367393 w 1494064"/>
              <a:gd name="connsiteY2" fmla="*/ 522514 h 522514"/>
              <a:gd name="connsiteX3" fmla="*/ 1151164 w 1494064"/>
              <a:gd name="connsiteY3" fmla="*/ 522514 h 522514"/>
              <a:gd name="connsiteX4" fmla="*/ 1151164 w 1494064"/>
              <a:gd name="connsiteY4" fmla="*/ 8164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63336 w 1494064"/>
              <a:gd name="connsiteY1" fmla="*/ 16329 h 522514"/>
              <a:gd name="connsiteX2" fmla="*/ 563336 w 1494064"/>
              <a:gd name="connsiteY2" fmla="*/ 522514 h 522514"/>
              <a:gd name="connsiteX3" fmla="*/ 1151164 w 1494064"/>
              <a:gd name="connsiteY3" fmla="*/ 522514 h 522514"/>
              <a:gd name="connsiteX4" fmla="*/ 1151164 w 1494064"/>
              <a:gd name="connsiteY4" fmla="*/ 8164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63336 w 1494064"/>
              <a:gd name="connsiteY1" fmla="*/ 16329 h 522514"/>
              <a:gd name="connsiteX2" fmla="*/ 563336 w 1494064"/>
              <a:gd name="connsiteY2" fmla="*/ 522514 h 522514"/>
              <a:gd name="connsiteX3" fmla="*/ 1151164 w 1494064"/>
              <a:gd name="connsiteY3" fmla="*/ 522514 h 522514"/>
              <a:gd name="connsiteX4" fmla="*/ 1118507 w 1494064"/>
              <a:gd name="connsiteY4" fmla="*/ 16328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63336 w 1494064"/>
              <a:gd name="connsiteY1" fmla="*/ 16329 h 522514"/>
              <a:gd name="connsiteX2" fmla="*/ 563336 w 1494064"/>
              <a:gd name="connsiteY2" fmla="*/ 522514 h 522514"/>
              <a:gd name="connsiteX3" fmla="*/ 1110343 w 1494064"/>
              <a:gd name="connsiteY3" fmla="*/ 522514 h 522514"/>
              <a:gd name="connsiteX4" fmla="*/ 1118507 w 1494064"/>
              <a:gd name="connsiteY4" fmla="*/ 16328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71500 w 1494064"/>
              <a:gd name="connsiteY1" fmla="*/ 8165 h 522514"/>
              <a:gd name="connsiteX2" fmla="*/ 563336 w 1494064"/>
              <a:gd name="connsiteY2" fmla="*/ 522514 h 522514"/>
              <a:gd name="connsiteX3" fmla="*/ 1110343 w 1494064"/>
              <a:gd name="connsiteY3" fmla="*/ 522514 h 522514"/>
              <a:gd name="connsiteX4" fmla="*/ 1118507 w 1494064"/>
              <a:gd name="connsiteY4" fmla="*/ 16328 h 522514"/>
              <a:gd name="connsiteX5" fmla="*/ 1494064 w 1494064"/>
              <a:gd name="connsiteY5" fmla="*/ 0 h 522514"/>
              <a:gd name="connsiteX0" fmla="*/ 0 w 1494064"/>
              <a:gd name="connsiteY0" fmla="*/ 8165 h 522515"/>
              <a:gd name="connsiteX1" fmla="*/ 571500 w 1494064"/>
              <a:gd name="connsiteY1" fmla="*/ 8166 h 522515"/>
              <a:gd name="connsiteX2" fmla="*/ 563336 w 1494064"/>
              <a:gd name="connsiteY2" fmla="*/ 522515 h 522515"/>
              <a:gd name="connsiteX3" fmla="*/ 1110343 w 1494064"/>
              <a:gd name="connsiteY3" fmla="*/ 522515 h 522515"/>
              <a:gd name="connsiteX4" fmla="*/ 1118507 w 1494064"/>
              <a:gd name="connsiteY4" fmla="*/ 0 h 522515"/>
              <a:gd name="connsiteX5" fmla="*/ 1494064 w 1494064"/>
              <a:gd name="connsiteY5" fmla="*/ 1 h 52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94064" h="522515">
                <a:moveTo>
                  <a:pt x="0" y="8165"/>
                </a:moveTo>
                <a:lnTo>
                  <a:pt x="571500" y="8166"/>
                </a:lnTo>
                <a:lnTo>
                  <a:pt x="563336" y="522515"/>
                </a:lnTo>
                <a:lnTo>
                  <a:pt x="1110343" y="522515"/>
                </a:lnTo>
                <a:lnTo>
                  <a:pt x="1118507" y="0"/>
                </a:lnTo>
                <a:lnTo>
                  <a:pt x="1494064" y="1"/>
                </a:lnTo>
              </a:path>
            </a:pathLst>
          </a:custGeom>
          <a:noFill/>
          <a:ln>
            <a:solidFill>
              <a:srgbClr val="0F3C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AAA40D0-95F5-0849-A1B4-EA942D7ABC0B}"/>
              </a:ext>
            </a:extLst>
          </p:cNvPr>
          <p:cNvSpPr txBox="1"/>
          <p:nvPr/>
        </p:nvSpPr>
        <p:spPr>
          <a:xfrm>
            <a:off x="3122980" y="3293717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⨯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B8A182B-B3C9-C34C-A713-D5A0BF4B09D9}"/>
              </a:ext>
            </a:extLst>
          </p:cNvPr>
          <p:cNvCxnSpPr>
            <a:cxnSpLocks/>
          </p:cNvCxnSpPr>
          <p:nvPr/>
        </p:nvCxnSpPr>
        <p:spPr>
          <a:xfrm>
            <a:off x="2704109" y="4164402"/>
            <a:ext cx="1977958" cy="0"/>
          </a:xfrm>
          <a:prstGeom prst="straightConnector1">
            <a:avLst/>
          </a:prstGeom>
          <a:ln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7679E6D-8C5A-5842-BD71-5EC3A6AC7149}"/>
              </a:ext>
            </a:extLst>
          </p:cNvPr>
          <p:cNvSpPr txBox="1"/>
          <p:nvPr/>
        </p:nvSpPr>
        <p:spPr>
          <a:xfrm>
            <a:off x="3334363" y="4220920"/>
            <a:ext cx="1710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Scenario</a:t>
            </a:r>
            <a:endParaRPr lang="en-US" sz="1200" i="1" baseline="-25000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8C5825C-F261-054A-9BD0-EAF86A51BF20}"/>
              </a:ext>
            </a:extLst>
          </p:cNvPr>
          <p:cNvCxnSpPr>
            <a:cxnSpLocks/>
          </p:cNvCxnSpPr>
          <p:nvPr/>
        </p:nvCxnSpPr>
        <p:spPr>
          <a:xfrm flipV="1">
            <a:off x="2812554" y="2704623"/>
            <a:ext cx="0" cy="1527598"/>
          </a:xfrm>
          <a:prstGeom prst="straightConnector1">
            <a:avLst/>
          </a:prstGeom>
          <a:ln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00C41327-8D9B-D344-9E4D-550BB0507303}"/>
              </a:ext>
            </a:extLst>
          </p:cNvPr>
          <p:cNvSpPr txBox="1"/>
          <p:nvPr/>
        </p:nvSpPr>
        <p:spPr>
          <a:xfrm>
            <a:off x="1553935" y="4871745"/>
            <a:ext cx="4470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Design 1 (+ complex, + robust, - performance)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595C405-4221-6C40-822E-FAC84294A942}"/>
              </a:ext>
            </a:extLst>
          </p:cNvPr>
          <p:cNvSpPr txBox="1"/>
          <p:nvPr/>
        </p:nvSpPr>
        <p:spPr>
          <a:xfrm>
            <a:off x="6440670" y="4865178"/>
            <a:ext cx="4425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Design 2 (- complex, - robust, + performance)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DD9F85CC-2669-1F49-86F1-D092282C7F20}"/>
              </a:ext>
            </a:extLst>
          </p:cNvPr>
          <p:cNvCxnSpPr>
            <a:cxnSpLocks/>
          </p:cNvCxnSpPr>
          <p:nvPr/>
        </p:nvCxnSpPr>
        <p:spPr>
          <a:xfrm>
            <a:off x="7464240" y="4158909"/>
            <a:ext cx="1977958" cy="0"/>
          </a:xfrm>
          <a:prstGeom prst="straightConnector1">
            <a:avLst/>
          </a:prstGeom>
          <a:ln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FF619423-F63B-1A41-B963-9377255F6CAA}"/>
              </a:ext>
            </a:extLst>
          </p:cNvPr>
          <p:cNvCxnSpPr>
            <a:cxnSpLocks/>
          </p:cNvCxnSpPr>
          <p:nvPr/>
        </p:nvCxnSpPr>
        <p:spPr>
          <a:xfrm flipV="1">
            <a:off x="7572685" y="2704623"/>
            <a:ext cx="3772" cy="1522105"/>
          </a:xfrm>
          <a:prstGeom prst="straightConnector1">
            <a:avLst/>
          </a:prstGeom>
          <a:ln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DD27E3AB-C400-C647-A745-0C84A42F1104}"/>
              </a:ext>
            </a:extLst>
          </p:cNvPr>
          <p:cNvSpPr txBox="1"/>
          <p:nvPr/>
        </p:nvSpPr>
        <p:spPr>
          <a:xfrm>
            <a:off x="7605452" y="2704623"/>
            <a:ext cx="171000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solidFill>
                  <a:srgbClr val="E523ED"/>
                </a:solidFill>
              </a:rPr>
              <a:t>Performance</a:t>
            </a:r>
            <a:endParaRPr lang="en-US" sz="1050" i="1" baseline="-25000" dirty="0">
              <a:solidFill>
                <a:srgbClr val="E523ED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9B9358B-D265-A944-9DDA-FD1484A42E38}"/>
              </a:ext>
            </a:extLst>
          </p:cNvPr>
          <p:cNvSpPr txBox="1"/>
          <p:nvPr/>
        </p:nvSpPr>
        <p:spPr>
          <a:xfrm>
            <a:off x="8696308" y="2965755"/>
            <a:ext cx="11493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solidFill>
                  <a:srgbClr val="0F3CF6"/>
                </a:solidFill>
              </a:rPr>
              <a:t>Satisfies requirements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D40C2102-E126-FB4B-A7EE-CC14EBF12497}"/>
              </a:ext>
            </a:extLst>
          </p:cNvPr>
          <p:cNvCxnSpPr>
            <a:cxnSpLocks/>
            <a:stCxn id="63" idx="4"/>
          </p:cNvCxnSpPr>
          <p:nvPr/>
        </p:nvCxnSpPr>
        <p:spPr>
          <a:xfrm flipH="1" flipV="1">
            <a:off x="3265066" y="3473037"/>
            <a:ext cx="2450" cy="717758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F41A9FFE-7CEE-B14D-9D4C-37FE5595B81F}"/>
              </a:ext>
            </a:extLst>
          </p:cNvPr>
          <p:cNvSpPr txBox="1"/>
          <p:nvPr/>
        </p:nvSpPr>
        <p:spPr>
          <a:xfrm>
            <a:off x="3122980" y="3822600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⨯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A000B94A-F2B3-A74C-A534-5875C592F8CC}"/>
              </a:ext>
            </a:extLst>
          </p:cNvPr>
          <p:cNvSpPr/>
          <p:nvPr/>
        </p:nvSpPr>
        <p:spPr>
          <a:xfrm>
            <a:off x="3244656" y="4143031"/>
            <a:ext cx="45719" cy="4776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1DD1C3C6-0E7C-364D-A551-EB8F34768B93}"/>
              </a:ext>
            </a:extLst>
          </p:cNvPr>
          <p:cNvCxnSpPr>
            <a:cxnSpLocks/>
          </p:cNvCxnSpPr>
          <p:nvPr/>
        </p:nvCxnSpPr>
        <p:spPr>
          <a:xfrm flipH="1" flipV="1">
            <a:off x="8037253" y="3429699"/>
            <a:ext cx="2" cy="723744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6C8110FC-9334-624F-A3F5-F0C48FC2BC6A}"/>
              </a:ext>
            </a:extLst>
          </p:cNvPr>
          <p:cNvSpPr txBox="1"/>
          <p:nvPr/>
        </p:nvSpPr>
        <p:spPr>
          <a:xfrm>
            <a:off x="7892718" y="3457282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⨯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C409A797-427E-8E4B-B622-F826736CF39D}"/>
              </a:ext>
            </a:extLst>
          </p:cNvPr>
          <p:cNvSpPr/>
          <p:nvPr/>
        </p:nvSpPr>
        <p:spPr>
          <a:xfrm>
            <a:off x="8014394" y="4136177"/>
            <a:ext cx="45719" cy="4776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81" name="Freeform 80">
            <a:extLst>
              <a:ext uri="{FF2B5EF4-FFF2-40B4-BE49-F238E27FC236}">
                <a16:creationId xmlns:a16="http://schemas.microsoft.com/office/drawing/2014/main" id="{8B8D4B6C-B7F3-8D4E-9FDF-AF0C59770615}"/>
              </a:ext>
            </a:extLst>
          </p:cNvPr>
          <p:cNvSpPr/>
          <p:nvPr/>
        </p:nvSpPr>
        <p:spPr>
          <a:xfrm>
            <a:off x="2921000" y="3218007"/>
            <a:ext cx="1534584" cy="656927"/>
          </a:xfrm>
          <a:custGeom>
            <a:avLst/>
            <a:gdLst>
              <a:gd name="connsiteX0" fmla="*/ 0 w 1591733"/>
              <a:gd name="connsiteY0" fmla="*/ 609982 h 609982"/>
              <a:gd name="connsiteX1" fmla="*/ 203200 w 1591733"/>
              <a:gd name="connsiteY1" fmla="*/ 271316 h 609982"/>
              <a:gd name="connsiteX2" fmla="*/ 660400 w 1591733"/>
              <a:gd name="connsiteY2" fmla="*/ 51182 h 609982"/>
              <a:gd name="connsiteX3" fmla="*/ 1041400 w 1591733"/>
              <a:gd name="connsiteY3" fmla="*/ 25782 h 609982"/>
              <a:gd name="connsiteX4" fmla="*/ 1591733 w 1591733"/>
              <a:gd name="connsiteY4" fmla="*/ 364449 h 609982"/>
              <a:gd name="connsiteX0" fmla="*/ 0 w 1591733"/>
              <a:gd name="connsiteY0" fmla="*/ 651960 h 651960"/>
              <a:gd name="connsiteX1" fmla="*/ 203200 w 1591733"/>
              <a:gd name="connsiteY1" fmla="*/ 313294 h 651960"/>
              <a:gd name="connsiteX2" fmla="*/ 592666 w 1591733"/>
              <a:gd name="connsiteY2" fmla="*/ 16960 h 651960"/>
              <a:gd name="connsiteX3" fmla="*/ 1041400 w 1591733"/>
              <a:gd name="connsiteY3" fmla="*/ 67760 h 651960"/>
              <a:gd name="connsiteX4" fmla="*/ 1591733 w 1591733"/>
              <a:gd name="connsiteY4" fmla="*/ 406427 h 651960"/>
              <a:gd name="connsiteX0" fmla="*/ 0 w 1591733"/>
              <a:gd name="connsiteY0" fmla="*/ 650099 h 650099"/>
              <a:gd name="connsiteX1" fmla="*/ 203200 w 1591733"/>
              <a:gd name="connsiteY1" fmla="*/ 311433 h 650099"/>
              <a:gd name="connsiteX2" fmla="*/ 592666 w 1591733"/>
              <a:gd name="connsiteY2" fmla="*/ 15099 h 650099"/>
              <a:gd name="connsiteX3" fmla="*/ 1262856 w 1591733"/>
              <a:gd name="connsiteY3" fmla="*/ 73043 h 650099"/>
              <a:gd name="connsiteX4" fmla="*/ 1591733 w 1591733"/>
              <a:gd name="connsiteY4" fmla="*/ 404566 h 650099"/>
              <a:gd name="connsiteX0" fmla="*/ 0 w 1591733"/>
              <a:gd name="connsiteY0" fmla="*/ 650099 h 650099"/>
              <a:gd name="connsiteX1" fmla="*/ 203200 w 1591733"/>
              <a:gd name="connsiteY1" fmla="*/ 311433 h 650099"/>
              <a:gd name="connsiteX2" fmla="*/ 592666 w 1591733"/>
              <a:gd name="connsiteY2" fmla="*/ 15099 h 650099"/>
              <a:gd name="connsiteX3" fmla="*/ 1262856 w 1591733"/>
              <a:gd name="connsiteY3" fmla="*/ 73043 h 650099"/>
              <a:gd name="connsiteX4" fmla="*/ 1591733 w 1591733"/>
              <a:gd name="connsiteY4" fmla="*/ 404566 h 650099"/>
              <a:gd name="connsiteX0" fmla="*/ 0 w 1591733"/>
              <a:gd name="connsiteY0" fmla="*/ 650099 h 650099"/>
              <a:gd name="connsiteX1" fmla="*/ 203200 w 1591733"/>
              <a:gd name="connsiteY1" fmla="*/ 311433 h 650099"/>
              <a:gd name="connsiteX2" fmla="*/ 592666 w 1591733"/>
              <a:gd name="connsiteY2" fmla="*/ 15099 h 650099"/>
              <a:gd name="connsiteX3" fmla="*/ 1262856 w 1591733"/>
              <a:gd name="connsiteY3" fmla="*/ 73043 h 650099"/>
              <a:gd name="connsiteX4" fmla="*/ 1591733 w 1591733"/>
              <a:gd name="connsiteY4" fmla="*/ 404566 h 650099"/>
              <a:gd name="connsiteX0" fmla="*/ 0 w 1591733"/>
              <a:gd name="connsiteY0" fmla="*/ 606305 h 606305"/>
              <a:gd name="connsiteX1" fmla="*/ 203200 w 1591733"/>
              <a:gd name="connsiteY1" fmla="*/ 267639 h 606305"/>
              <a:gd name="connsiteX2" fmla="*/ 585522 w 1591733"/>
              <a:gd name="connsiteY2" fmla="*/ 42742 h 606305"/>
              <a:gd name="connsiteX3" fmla="*/ 1262856 w 1591733"/>
              <a:gd name="connsiteY3" fmla="*/ 29249 h 606305"/>
              <a:gd name="connsiteX4" fmla="*/ 1591733 w 1591733"/>
              <a:gd name="connsiteY4" fmla="*/ 360772 h 606305"/>
              <a:gd name="connsiteX0" fmla="*/ 0 w 1591733"/>
              <a:gd name="connsiteY0" fmla="*/ 618193 h 618193"/>
              <a:gd name="connsiteX1" fmla="*/ 203200 w 1591733"/>
              <a:gd name="connsiteY1" fmla="*/ 279527 h 618193"/>
              <a:gd name="connsiteX2" fmla="*/ 585522 w 1591733"/>
              <a:gd name="connsiteY2" fmla="*/ 54630 h 618193"/>
              <a:gd name="connsiteX3" fmla="*/ 1262856 w 1591733"/>
              <a:gd name="connsiteY3" fmla="*/ 41137 h 618193"/>
              <a:gd name="connsiteX4" fmla="*/ 1591733 w 1591733"/>
              <a:gd name="connsiteY4" fmla="*/ 372660 h 618193"/>
              <a:gd name="connsiteX0" fmla="*/ 0 w 1591733"/>
              <a:gd name="connsiteY0" fmla="*/ 575059 h 575059"/>
              <a:gd name="connsiteX1" fmla="*/ 203200 w 1591733"/>
              <a:gd name="connsiteY1" fmla="*/ 236393 h 575059"/>
              <a:gd name="connsiteX2" fmla="*/ 585522 w 1591733"/>
              <a:gd name="connsiteY2" fmla="*/ 11496 h 575059"/>
              <a:gd name="connsiteX3" fmla="*/ 1238363 w 1591733"/>
              <a:gd name="connsiteY3" fmla="*/ 63317 h 575059"/>
              <a:gd name="connsiteX4" fmla="*/ 1591733 w 1591733"/>
              <a:gd name="connsiteY4" fmla="*/ 329526 h 575059"/>
              <a:gd name="connsiteX0" fmla="*/ 0 w 1575405"/>
              <a:gd name="connsiteY0" fmla="*/ 575059 h 575059"/>
              <a:gd name="connsiteX1" fmla="*/ 203200 w 1575405"/>
              <a:gd name="connsiteY1" fmla="*/ 236393 h 575059"/>
              <a:gd name="connsiteX2" fmla="*/ 585522 w 1575405"/>
              <a:gd name="connsiteY2" fmla="*/ 11496 h 575059"/>
              <a:gd name="connsiteX3" fmla="*/ 1238363 w 1575405"/>
              <a:gd name="connsiteY3" fmla="*/ 63317 h 575059"/>
              <a:gd name="connsiteX4" fmla="*/ 1575405 w 1575405"/>
              <a:gd name="connsiteY4" fmla="*/ 378512 h 575059"/>
              <a:gd name="connsiteX0" fmla="*/ 0 w 1575405"/>
              <a:gd name="connsiteY0" fmla="*/ 575059 h 575059"/>
              <a:gd name="connsiteX1" fmla="*/ 203200 w 1575405"/>
              <a:gd name="connsiteY1" fmla="*/ 236393 h 575059"/>
              <a:gd name="connsiteX2" fmla="*/ 585522 w 1575405"/>
              <a:gd name="connsiteY2" fmla="*/ 11496 h 575059"/>
              <a:gd name="connsiteX3" fmla="*/ 1238363 w 1575405"/>
              <a:gd name="connsiteY3" fmla="*/ 63317 h 575059"/>
              <a:gd name="connsiteX4" fmla="*/ 1575405 w 1575405"/>
              <a:gd name="connsiteY4" fmla="*/ 378512 h 575059"/>
              <a:gd name="connsiteX0" fmla="*/ 0 w 1575405"/>
              <a:gd name="connsiteY0" fmla="*/ 586873 h 586873"/>
              <a:gd name="connsiteX1" fmla="*/ 203200 w 1575405"/>
              <a:gd name="connsiteY1" fmla="*/ 248207 h 586873"/>
              <a:gd name="connsiteX2" fmla="*/ 585522 w 1575405"/>
              <a:gd name="connsiteY2" fmla="*/ 23310 h 586873"/>
              <a:gd name="connsiteX3" fmla="*/ 1156720 w 1575405"/>
              <a:gd name="connsiteY3" fmla="*/ 42474 h 586873"/>
              <a:gd name="connsiteX4" fmla="*/ 1575405 w 1575405"/>
              <a:gd name="connsiteY4" fmla="*/ 390326 h 586873"/>
              <a:gd name="connsiteX0" fmla="*/ 0 w 1575405"/>
              <a:gd name="connsiteY0" fmla="*/ 603639 h 603639"/>
              <a:gd name="connsiteX1" fmla="*/ 203200 w 1575405"/>
              <a:gd name="connsiteY1" fmla="*/ 264973 h 603639"/>
              <a:gd name="connsiteX2" fmla="*/ 577358 w 1575405"/>
              <a:gd name="connsiteY2" fmla="*/ 15584 h 603639"/>
              <a:gd name="connsiteX3" fmla="*/ 1156720 w 1575405"/>
              <a:gd name="connsiteY3" fmla="*/ 59240 h 603639"/>
              <a:gd name="connsiteX4" fmla="*/ 1575405 w 1575405"/>
              <a:gd name="connsiteY4" fmla="*/ 407092 h 603639"/>
              <a:gd name="connsiteX0" fmla="*/ 0 w 1575405"/>
              <a:gd name="connsiteY0" fmla="*/ 603639 h 603639"/>
              <a:gd name="connsiteX1" fmla="*/ 203200 w 1575405"/>
              <a:gd name="connsiteY1" fmla="*/ 264973 h 603639"/>
              <a:gd name="connsiteX2" fmla="*/ 577358 w 1575405"/>
              <a:gd name="connsiteY2" fmla="*/ 15584 h 603639"/>
              <a:gd name="connsiteX3" fmla="*/ 1083241 w 1575405"/>
              <a:gd name="connsiteY3" fmla="*/ 59240 h 603639"/>
              <a:gd name="connsiteX4" fmla="*/ 1575405 w 1575405"/>
              <a:gd name="connsiteY4" fmla="*/ 407092 h 603639"/>
              <a:gd name="connsiteX0" fmla="*/ 0 w 1534584"/>
              <a:gd name="connsiteY0" fmla="*/ 603639 h 603639"/>
              <a:gd name="connsiteX1" fmla="*/ 203200 w 1534584"/>
              <a:gd name="connsiteY1" fmla="*/ 264973 h 603639"/>
              <a:gd name="connsiteX2" fmla="*/ 577358 w 1534584"/>
              <a:gd name="connsiteY2" fmla="*/ 15584 h 603639"/>
              <a:gd name="connsiteX3" fmla="*/ 1083241 w 1534584"/>
              <a:gd name="connsiteY3" fmla="*/ 59240 h 603639"/>
              <a:gd name="connsiteX4" fmla="*/ 1534584 w 1534584"/>
              <a:gd name="connsiteY4" fmla="*/ 439750 h 603639"/>
              <a:gd name="connsiteX0" fmla="*/ 0 w 1534584"/>
              <a:gd name="connsiteY0" fmla="*/ 617126 h 617126"/>
              <a:gd name="connsiteX1" fmla="*/ 203200 w 1534584"/>
              <a:gd name="connsiteY1" fmla="*/ 278460 h 617126"/>
              <a:gd name="connsiteX2" fmla="*/ 577358 w 1534584"/>
              <a:gd name="connsiteY2" fmla="*/ 29071 h 617126"/>
              <a:gd name="connsiteX3" fmla="*/ 1075077 w 1534584"/>
              <a:gd name="connsiteY3" fmla="*/ 40070 h 617126"/>
              <a:gd name="connsiteX4" fmla="*/ 1534584 w 1534584"/>
              <a:gd name="connsiteY4" fmla="*/ 453237 h 617126"/>
              <a:gd name="connsiteX0" fmla="*/ 0 w 1534584"/>
              <a:gd name="connsiteY0" fmla="*/ 609405 h 609405"/>
              <a:gd name="connsiteX1" fmla="*/ 203200 w 1534584"/>
              <a:gd name="connsiteY1" fmla="*/ 270739 h 609405"/>
              <a:gd name="connsiteX2" fmla="*/ 610015 w 1534584"/>
              <a:gd name="connsiteY2" fmla="*/ 37679 h 609405"/>
              <a:gd name="connsiteX3" fmla="*/ 1075077 w 1534584"/>
              <a:gd name="connsiteY3" fmla="*/ 32349 h 609405"/>
              <a:gd name="connsiteX4" fmla="*/ 1534584 w 1534584"/>
              <a:gd name="connsiteY4" fmla="*/ 445516 h 609405"/>
              <a:gd name="connsiteX0" fmla="*/ 0 w 1534584"/>
              <a:gd name="connsiteY0" fmla="*/ 653424 h 653424"/>
              <a:gd name="connsiteX1" fmla="*/ 203200 w 1534584"/>
              <a:gd name="connsiteY1" fmla="*/ 314758 h 653424"/>
              <a:gd name="connsiteX2" fmla="*/ 610015 w 1534584"/>
              <a:gd name="connsiteY2" fmla="*/ 81698 h 653424"/>
              <a:gd name="connsiteX3" fmla="*/ 1075077 w 1534584"/>
              <a:gd name="connsiteY3" fmla="*/ 19218 h 653424"/>
              <a:gd name="connsiteX4" fmla="*/ 1534584 w 1534584"/>
              <a:gd name="connsiteY4" fmla="*/ 489535 h 653424"/>
              <a:gd name="connsiteX0" fmla="*/ 0 w 1534584"/>
              <a:gd name="connsiteY0" fmla="*/ 653424 h 653424"/>
              <a:gd name="connsiteX1" fmla="*/ 203200 w 1534584"/>
              <a:gd name="connsiteY1" fmla="*/ 314758 h 653424"/>
              <a:gd name="connsiteX2" fmla="*/ 610015 w 1534584"/>
              <a:gd name="connsiteY2" fmla="*/ 81698 h 653424"/>
              <a:gd name="connsiteX3" fmla="*/ 1075077 w 1534584"/>
              <a:gd name="connsiteY3" fmla="*/ 19218 h 653424"/>
              <a:gd name="connsiteX4" fmla="*/ 1534584 w 1534584"/>
              <a:gd name="connsiteY4" fmla="*/ 489535 h 653424"/>
              <a:gd name="connsiteX0" fmla="*/ 0 w 1534584"/>
              <a:gd name="connsiteY0" fmla="*/ 653424 h 653424"/>
              <a:gd name="connsiteX1" fmla="*/ 203200 w 1534584"/>
              <a:gd name="connsiteY1" fmla="*/ 314758 h 653424"/>
              <a:gd name="connsiteX2" fmla="*/ 610015 w 1534584"/>
              <a:gd name="connsiteY2" fmla="*/ 81698 h 653424"/>
              <a:gd name="connsiteX3" fmla="*/ 1075077 w 1534584"/>
              <a:gd name="connsiteY3" fmla="*/ 19218 h 653424"/>
              <a:gd name="connsiteX4" fmla="*/ 1534584 w 1534584"/>
              <a:gd name="connsiteY4" fmla="*/ 489535 h 653424"/>
              <a:gd name="connsiteX0" fmla="*/ 0 w 1534584"/>
              <a:gd name="connsiteY0" fmla="*/ 639946 h 639946"/>
              <a:gd name="connsiteX1" fmla="*/ 203200 w 1534584"/>
              <a:gd name="connsiteY1" fmla="*/ 301280 h 639946"/>
              <a:gd name="connsiteX2" fmla="*/ 610015 w 1534584"/>
              <a:gd name="connsiteY2" fmla="*/ 68220 h 639946"/>
              <a:gd name="connsiteX3" fmla="*/ 1075077 w 1534584"/>
              <a:gd name="connsiteY3" fmla="*/ 5740 h 639946"/>
              <a:gd name="connsiteX4" fmla="*/ 1534584 w 1534584"/>
              <a:gd name="connsiteY4" fmla="*/ 476057 h 639946"/>
              <a:gd name="connsiteX0" fmla="*/ 0 w 1534584"/>
              <a:gd name="connsiteY0" fmla="*/ 639946 h 639946"/>
              <a:gd name="connsiteX1" fmla="*/ 203200 w 1534584"/>
              <a:gd name="connsiteY1" fmla="*/ 301280 h 639946"/>
              <a:gd name="connsiteX2" fmla="*/ 610015 w 1534584"/>
              <a:gd name="connsiteY2" fmla="*/ 68220 h 639946"/>
              <a:gd name="connsiteX3" fmla="*/ 1075077 w 1534584"/>
              <a:gd name="connsiteY3" fmla="*/ 5740 h 639946"/>
              <a:gd name="connsiteX4" fmla="*/ 1534584 w 1534584"/>
              <a:gd name="connsiteY4" fmla="*/ 476057 h 639946"/>
              <a:gd name="connsiteX0" fmla="*/ 0 w 1534584"/>
              <a:gd name="connsiteY0" fmla="*/ 656927 h 656927"/>
              <a:gd name="connsiteX1" fmla="*/ 203200 w 1534584"/>
              <a:gd name="connsiteY1" fmla="*/ 318261 h 656927"/>
              <a:gd name="connsiteX2" fmla="*/ 610015 w 1534584"/>
              <a:gd name="connsiteY2" fmla="*/ 85201 h 656927"/>
              <a:gd name="connsiteX3" fmla="*/ 1075077 w 1534584"/>
              <a:gd name="connsiteY3" fmla="*/ 22721 h 656927"/>
              <a:gd name="connsiteX4" fmla="*/ 1534584 w 1534584"/>
              <a:gd name="connsiteY4" fmla="*/ 493038 h 656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4584" h="656927">
                <a:moveTo>
                  <a:pt x="0" y="656927"/>
                </a:moveTo>
                <a:cubicBezTo>
                  <a:pt x="46566" y="534160"/>
                  <a:pt x="101531" y="413549"/>
                  <a:pt x="203200" y="318261"/>
                </a:cubicBezTo>
                <a:cubicBezTo>
                  <a:pt x="304869" y="222973"/>
                  <a:pt x="464702" y="134458"/>
                  <a:pt x="610015" y="85201"/>
                </a:cubicBezTo>
                <a:cubicBezTo>
                  <a:pt x="755328" y="35944"/>
                  <a:pt x="936183" y="-37654"/>
                  <a:pt x="1075077" y="22721"/>
                </a:cubicBezTo>
                <a:cubicBezTo>
                  <a:pt x="1209887" y="135144"/>
                  <a:pt x="1279877" y="438598"/>
                  <a:pt x="1534584" y="493038"/>
                </a:cubicBezTo>
              </a:path>
            </a:pathLst>
          </a:custGeom>
          <a:noFill/>
          <a:ln>
            <a:solidFill>
              <a:srgbClr val="E523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1E2A04F-D046-E442-A03A-300A0025500D}"/>
              </a:ext>
            </a:extLst>
          </p:cNvPr>
          <p:cNvSpPr txBox="1"/>
          <p:nvPr/>
        </p:nvSpPr>
        <p:spPr>
          <a:xfrm>
            <a:off x="8086420" y="4201236"/>
            <a:ext cx="1710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Scenario</a:t>
            </a:r>
            <a:endParaRPr lang="en-US" sz="1200" i="1" baseline="-25000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E4DE90B-4B82-EB4D-A11E-2132E93D521D}"/>
              </a:ext>
            </a:extLst>
          </p:cNvPr>
          <p:cNvSpPr txBox="1"/>
          <p:nvPr/>
        </p:nvSpPr>
        <p:spPr>
          <a:xfrm>
            <a:off x="7304351" y="3239049"/>
            <a:ext cx="300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F3CF6"/>
                </a:solidFill>
              </a:rPr>
              <a:t>N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FA30557-608B-DE43-A8FD-468BFADD0A99}"/>
              </a:ext>
            </a:extLst>
          </p:cNvPr>
          <p:cNvSpPr txBox="1"/>
          <p:nvPr/>
        </p:nvSpPr>
        <p:spPr>
          <a:xfrm>
            <a:off x="7328843" y="3749289"/>
            <a:ext cx="272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F3CF6"/>
                </a:solidFill>
              </a:rPr>
              <a:t>Y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0C79B16-AF03-B748-8A21-E2E493C207C9}"/>
              </a:ext>
            </a:extLst>
          </p:cNvPr>
          <p:cNvSpPr txBox="1"/>
          <p:nvPr/>
        </p:nvSpPr>
        <p:spPr>
          <a:xfrm>
            <a:off x="7890001" y="3291276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⨯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9737637-8ECF-4642-8ACC-2EE543DE789F}"/>
              </a:ext>
            </a:extLst>
          </p:cNvPr>
          <p:cNvSpPr txBox="1"/>
          <p:nvPr/>
        </p:nvSpPr>
        <p:spPr>
          <a:xfrm>
            <a:off x="3086472" y="2935833"/>
            <a:ext cx="171000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solidFill>
                  <a:srgbClr val="E523ED"/>
                </a:solidFill>
              </a:rPr>
              <a:t>Performance</a:t>
            </a:r>
            <a:endParaRPr lang="en-US" sz="1050" i="1" baseline="-25000" dirty="0">
              <a:solidFill>
                <a:srgbClr val="E523ED"/>
              </a:solidFill>
            </a:endParaRPr>
          </a:p>
        </p:txBody>
      </p:sp>
      <p:sp>
        <p:nvSpPr>
          <p:cNvPr id="95" name="Freeform 94">
            <a:extLst>
              <a:ext uri="{FF2B5EF4-FFF2-40B4-BE49-F238E27FC236}">
                <a16:creationId xmlns:a16="http://schemas.microsoft.com/office/drawing/2014/main" id="{AE850FD4-9058-9041-9412-706F2EBC877A}"/>
              </a:ext>
            </a:extLst>
          </p:cNvPr>
          <p:cNvSpPr/>
          <p:nvPr/>
        </p:nvSpPr>
        <p:spPr>
          <a:xfrm>
            <a:off x="2812553" y="3437669"/>
            <a:ext cx="1534571" cy="530679"/>
          </a:xfrm>
          <a:custGeom>
            <a:avLst/>
            <a:gdLst>
              <a:gd name="connsiteX0" fmla="*/ 0 w 1494064"/>
              <a:gd name="connsiteY0" fmla="*/ 8164 h 522514"/>
              <a:gd name="connsiteX1" fmla="*/ 359229 w 1494064"/>
              <a:gd name="connsiteY1" fmla="*/ 8164 h 522514"/>
              <a:gd name="connsiteX2" fmla="*/ 367393 w 1494064"/>
              <a:gd name="connsiteY2" fmla="*/ 522514 h 522514"/>
              <a:gd name="connsiteX3" fmla="*/ 1151164 w 1494064"/>
              <a:gd name="connsiteY3" fmla="*/ 522514 h 522514"/>
              <a:gd name="connsiteX4" fmla="*/ 1151164 w 1494064"/>
              <a:gd name="connsiteY4" fmla="*/ 8164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63336 w 1494064"/>
              <a:gd name="connsiteY1" fmla="*/ 16329 h 522514"/>
              <a:gd name="connsiteX2" fmla="*/ 367393 w 1494064"/>
              <a:gd name="connsiteY2" fmla="*/ 522514 h 522514"/>
              <a:gd name="connsiteX3" fmla="*/ 1151164 w 1494064"/>
              <a:gd name="connsiteY3" fmla="*/ 522514 h 522514"/>
              <a:gd name="connsiteX4" fmla="*/ 1151164 w 1494064"/>
              <a:gd name="connsiteY4" fmla="*/ 8164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63336 w 1494064"/>
              <a:gd name="connsiteY1" fmla="*/ 16329 h 522514"/>
              <a:gd name="connsiteX2" fmla="*/ 563336 w 1494064"/>
              <a:gd name="connsiteY2" fmla="*/ 522514 h 522514"/>
              <a:gd name="connsiteX3" fmla="*/ 1151164 w 1494064"/>
              <a:gd name="connsiteY3" fmla="*/ 522514 h 522514"/>
              <a:gd name="connsiteX4" fmla="*/ 1151164 w 1494064"/>
              <a:gd name="connsiteY4" fmla="*/ 8164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63336 w 1494064"/>
              <a:gd name="connsiteY1" fmla="*/ 16329 h 522514"/>
              <a:gd name="connsiteX2" fmla="*/ 563336 w 1494064"/>
              <a:gd name="connsiteY2" fmla="*/ 522514 h 522514"/>
              <a:gd name="connsiteX3" fmla="*/ 1151164 w 1494064"/>
              <a:gd name="connsiteY3" fmla="*/ 522514 h 522514"/>
              <a:gd name="connsiteX4" fmla="*/ 1118507 w 1494064"/>
              <a:gd name="connsiteY4" fmla="*/ 16328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63336 w 1494064"/>
              <a:gd name="connsiteY1" fmla="*/ 16329 h 522514"/>
              <a:gd name="connsiteX2" fmla="*/ 563336 w 1494064"/>
              <a:gd name="connsiteY2" fmla="*/ 522514 h 522514"/>
              <a:gd name="connsiteX3" fmla="*/ 1110343 w 1494064"/>
              <a:gd name="connsiteY3" fmla="*/ 522514 h 522514"/>
              <a:gd name="connsiteX4" fmla="*/ 1118507 w 1494064"/>
              <a:gd name="connsiteY4" fmla="*/ 16328 h 522514"/>
              <a:gd name="connsiteX5" fmla="*/ 1494064 w 1494064"/>
              <a:gd name="connsiteY5" fmla="*/ 0 h 522514"/>
              <a:gd name="connsiteX0" fmla="*/ 0 w 1494064"/>
              <a:gd name="connsiteY0" fmla="*/ 8164 h 522514"/>
              <a:gd name="connsiteX1" fmla="*/ 571500 w 1494064"/>
              <a:gd name="connsiteY1" fmla="*/ 8165 h 522514"/>
              <a:gd name="connsiteX2" fmla="*/ 563336 w 1494064"/>
              <a:gd name="connsiteY2" fmla="*/ 522514 h 522514"/>
              <a:gd name="connsiteX3" fmla="*/ 1110343 w 1494064"/>
              <a:gd name="connsiteY3" fmla="*/ 522514 h 522514"/>
              <a:gd name="connsiteX4" fmla="*/ 1118507 w 1494064"/>
              <a:gd name="connsiteY4" fmla="*/ 16328 h 522514"/>
              <a:gd name="connsiteX5" fmla="*/ 1494064 w 1494064"/>
              <a:gd name="connsiteY5" fmla="*/ 0 h 522514"/>
              <a:gd name="connsiteX0" fmla="*/ 0 w 1494064"/>
              <a:gd name="connsiteY0" fmla="*/ 8165 h 522515"/>
              <a:gd name="connsiteX1" fmla="*/ 571500 w 1494064"/>
              <a:gd name="connsiteY1" fmla="*/ 8166 h 522515"/>
              <a:gd name="connsiteX2" fmla="*/ 563336 w 1494064"/>
              <a:gd name="connsiteY2" fmla="*/ 522515 h 522515"/>
              <a:gd name="connsiteX3" fmla="*/ 1110343 w 1494064"/>
              <a:gd name="connsiteY3" fmla="*/ 522515 h 522515"/>
              <a:gd name="connsiteX4" fmla="*/ 1118507 w 1494064"/>
              <a:gd name="connsiteY4" fmla="*/ 0 h 522515"/>
              <a:gd name="connsiteX5" fmla="*/ 1494064 w 1494064"/>
              <a:gd name="connsiteY5" fmla="*/ 1 h 522515"/>
              <a:gd name="connsiteX0" fmla="*/ 0 w 1494064"/>
              <a:gd name="connsiteY0" fmla="*/ 8165 h 530679"/>
              <a:gd name="connsiteX1" fmla="*/ 571500 w 1494064"/>
              <a:gd name="connsiteY1" fmla="*/ 8166 h 530679"/>
              <a:gd name="connsiteX2" fmla="*/ 261258 w 1494064"/>
              <a:gd name="connsiteY2" fmla="*/ 530679 h 530679"/>
              <a:gd name="connsiteX3" fmla="*/ 1110343 w 1494064"/>
              <a:gd name="connsiteY3" fmla="*/ 522515 h 530679"/>
              <a:gd name="connsiteX4" fmla="*/ 1118507 w 1494064"/>
              <a:gd name="connsiteY4" fmla="*/ 0 h 530679"/>
              <a:gd name="connsiteX5" fmla="*/ 1494064 w 1494064"/>
              <a:gd name="connsiteY5" fmla="*/ 1 h 530679"/>
              <a:gd name="connsiteX0" fmla="*/ 0 w 1494064"/>
              <a:gd name="connsiteY0" fmla="*/ 32656 h 555170"/>
              <a:gd name="connsiteX1" fmla="*/ 277586 w 1494064"/>
              <a:gd name="connsiteY1" fmla="*/ 0 h 555170"/>
              <a:gd name="connsiteX2" fmla="*/ 261258 w 1494064"/>
              <a:gd name="connsiteY2" fmla="*/ 555170 h 555170"/>
              <a:gd name="connsiteX3" fmla="*/ 1110343 w 1494064"/>
              <a:gd name="connsiteY3" fmla="*/ 547006 h 555170"/>
              <a:gd name="connsiteX4" fmla="*/ 1118507 w 1494064"/>
              <a:gd name="connsiteY4" fmla="*/ 24491 h 555170"/>
              <a:gd name="connsiteX5" fmla="*/ 1494064 w 1494064"/>
              <a:gd name="connsiteY5" fmla="*/ 24492 h 555170"/>
              <a:gd name="connsiteX0" fmla="*/ 0 w 1494064"/>
              <a:gd name="connsiteY0" fmla="*/ 8165 h 530679"/>
              <a:gd name="connsiteX1" fmla="*/ 261257 w 1494064"/>
              <a:gd name="connsiteY1" fmla="*/ 2 h 530679"/>
              <a:gd name="connsiteX2" fmla="*/ 261258 w 1494064"/>
              <a:gd name="connsiteY2" fmla="*/ 530679 h 530679"/>
              <a:gd name="connsiteX3" fmla="*/ 1110343 w 1494064"/>
              <a:gd name="connsiteY3" fmla="*/ 522515 h 530679"/>
              <a:gd name="connsiteX4" fmla="*/ 1118507 w 1494064"/>
              <a:gd name="connsiteY4" fmla="*/ 0 h 530679"/>
              <a:gd name="connsiteX5" fmla="*/ 1494064 w 1494064"/>
              <a:gd name="connsiteY5" fmla="*/ 1 h 530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94064" h="530679">
                <a:moveTo>
                  <a:pt x="0" y="8165"/>
                </a:moveTo>
                <a:lnTo>
                  <a:pt x="261257" y="2"/>
                </a:lnTo>
                <a:cubicBezTo>
                  <a:pt x="261257" y="176894"/>
                  <a:pt x="261258" y="353787"/>
                  <a:pt x="261258" y="530679"/>
                </a:cubicBezTo>
                <a:lnTo>
                  <a:pt x="1110343" y="522515"/>
                </a:lnTo>
                <a:lnTo>
                  <a:pt x="1118507" y="0"/>
                </a:lnTo>
                <a:lnTo>
                  <a:pt x="1494064" y="1"/>
                </a:lnTo>
              </a:path>
            </a:pathLst>
          </a:custGeom>
          <a:noFill/>
          <a:ln>
            <a:solidFill>
              <a:srgbClr val="0F3C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DAF636F-B7E6-7842-A74E-1A339351E253}"/>
              </a:ext>
            </a:extLst>
          </p:cNvPr>
          <p:cNvSpPr txBox="1"/>
          <p:nvPr/>
        </p:nvSpPr>
        <p:spPr>
          <a:xfrm>
            <a:off x="2540448" y="3250469"/>
            <a:ext cx="300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F3CF6"/>
                </a:solidFill>
              </a:rPr>
              <a:t>N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E72E88A8-53C2-C145-BA2C-43A59D13BEDF}"/>
              </a:ext>
            </a:extLst>
          </p:cNvPr>
          <p:cNvSpPr txBox="1"/>
          <p:nvPr/>
        </p:nvSpPr>
        <p:spPr>
          <a:xfrm>
            <a:off x="2564940" y="3760709"/>
            <a:ext cx="272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F3CF6"/>
                </a:solidFill>
              </a:rPr>
              <a:t>Y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242D4473-109D-704A-8518-8F1639F04F7F}"/>
              </a:ext>
            </a:extLst>
          </p:cNvPr>
          <p:cNvSpPr txBox="1"/>
          <p:nvPr/>
        </p:nvSpPr>
        <p:spPr>
          <a:xfrm>
            <a:off x="4168139" y="2974213"/>
            <a:ext cx="11493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solidFill>
                  <a:srgbClr val="0F3CF6"/>
                </a:solidFill>
              </a:rPr>
              <a:t>Satisfies requirements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37DA7DE-A6D1-E140-9A9D-D90285D3337A}"/>
              </a:ext>
            </a:extLst>
          </p:cNvPr>
          <p:cNvSpPr txBox="1"/>
          <p:nvPr/>
        </p:nvSpPr>
        <p:spPr>
          <a:xfrm>
            <a:off x="676281" y="1200228"/>
            <a:ext cx="11332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A good robust design might not perform well any given day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7F7C35B-E9B2-514E-BAB0-AF7C36D4D3CD}"/>
              </a:ext>
            </a:extLst>
          </p:cNvPr>
          <p:cNvSpPr txBox="1"/>
          <p:nvPr/>
        </p:nvSpPr>
        <p:spPr>
          <a:xfrm>
            <a:off x="1735975" y="5519996"/>
            <a:ext cx="8922635" cy="3693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Design 1 is more robust/reliable than design 2 but the latter design performed better that day</a:t>
            </a: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CD9AF9DF-5449-EA45-BFF8-ABD7BC449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4" y="104155"/>
            <a:ext cx="10941225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Motivational Ideas</a:t>
            </a:r>
          </a:p>
        </p:txBody>
      </p:sp>
    </p:spTree>
    <p:extLst>
      <p:ext uri="{BB962C8B-B14F-4D97-AF65-F5344CB8AC3E}">
        <p14:creationId xmlns:p14="http://schemas.microsoft.com/office/powerpoint/2010/main" val="27429017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6E04229-FD6A-C04C-89D8-99B195D76B5E}"/>
              </a:ext>
            </a:extLst>
          </p:cNvPr>
          <p:cNvCxnSpPr>
            <a:cxnSpLocks/>
          </p:cNvCxnSpPr>
          <p:nvPr/>
        </p:nvCxnSpPr>
        <p:spPr>
          <a:xfrm flipH="1">
            <a:off x="3566120" y="4912965"/>
            <a:ext cx="897547" cy="293354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B6B7F0B2-1D45-7141-A423-768FA565B2B8}"/>
              </a:ext>
            </a:extLst>
          </p:cNvPr>
          <p:cNvSpPr txBox="1"/>
          <p:nvPr/>
        </p:nvSpPr>
        <p:spPr>
          <a:xfrm>
            <a:off x="676281" y="1200228"/>
            <a:ext cx="11332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Reliability, risk and performance trade-off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2DBCE62A-6055-BF43-A5FB-28A195D3A0B4}"/>
              </a:ext>
            </a:extLst>
          </p:cNvPr>
          <p:cNvSpPr/>
          <p:nvPr/>
        </p:nvSpPr>
        <p:spPr>
          <a:xfrm>
            <a:off x="3418824" y="4556259"/>
            <a:ext cx="182448" cy="808923"/>
          </a:xfrm>
          <a:custGeom>
            <a:avLst/>
            <a:gdLst>
              <a:gd name="connsiteX0" fmla="*/ 27920 w 509551"/>
              <a:gd name="connsiteY0" fmla="*/ 921381 h 1214547"/>
              <a:gd name="connsiteX1" fmla="*/ 0 w 509551"/>
              <a:gd name="connsiteY1" fmla="*/ 0 h 1214547"/>
              <a:gd name="connsiteX2" fmla="*/ 0 w 509551"/>
              <a:gd name="connsiteY2" fmla="*/ 0 h 1214547"/>
              <a:gd name="connsiteX3" fmla="*/ 55841 w 509551"/>
              <a:gd name="connsiteY3" fmla="*/ 41881 h 1214547"/>
              <a:gd name="connsiteX4" fmla="*/ 90742 w 509551"/>
              <a:gd name="connsiteY4" fmla="*/ 223365 h 1214547"/>
              <a:gd name="connsiteX5" fmla="*/ 118662 w 509551"/>
              <a:gd name="connsiteY5" fmla="*/ 467671 h 1214547"/>
              <a:gd name="connsiteX6" fmla="*/ 132623 w 509551"/>
              <a:gd name="connsiteY6" fmla="*/ 704996 h 1214547"/>
              <a:gd name="connsiteX7" fmla="*/ 153563 w 509551"/>
              <a:gd name="connsiteY7" fmla="*/ 809698 h 1214547"/>
              <a:gd name="connsiteX8" fmla="*/ 279206 w 509551"/>
              <a:gd name="connsiteY8" fmla="*/ 949301 h 1214547"/>
              <a:gd name="connsiteX9" fmla="*/ 509551 w 509551"/>
              <a:gd name="connsiteY9" fmla="*/ 1214547 h 1214547"/>
              <a:gd name="connsiteX10" fmla="*/ 27920 w 509551"/>
              <a:gd name="connsiteY10" fmla="*/ 921381 h 1214547"/>
              <a:gd name="connsiteX0" fmla="*/ 27920 w 509551"/>
              <a:gd name="connsiteY0" fmla="*/ 921381 h 1214547"/>
              <a:gd name="connsiteX1" fmla="*/ 0 w 509551"/>
              <a:gd name="connsiteY1" fmla="*/ 0 h 1214547"/>
              <a:gd name="connsiteX2" fmla="*/ 0 w 509551"/>
              <a:gd name="connsiteY2" fmla="*/ 0 h 1214547"/>
              <a:gd name="connsiteX3" fmla="*/ 40008 w 509551"/>
              <a:gd name="connsiteY3" fmla="*/ 18130 h 1214547"/>
              <a:gd name="connsiteX4" fmla="*/ 90742 w 509551"/>
              <a:gd name="connsiteY4" fmla="*/ 223365 h 1214547"/>
              <a:gd name="connsiteX5" fmla="*/ 118662 w 509551"/>
              <a:gd name="connsiteY5" fmla="*/ 467671 h 1214547"/>
              <a:gd name="connsiteX6" fmla="*/ 132623 w 509551"/>
              <a:gd name="connsiteY6" fmla="*/ 704996 h 1214547"/>
              <a:gd name="connsiteX7" fmla="*/ 153563 w 509551"/>
              <a:gd name="connsiteY7" fmla="*/ 809698 h 1214547"/>
              <a:gd name="connsiteX8" fmla="*/ 279206 w 509551"/>
              <a:gd name="connsiteY8" fmla="*/ 949301 h 1214547"/>
              <a:gd name="connsiteX9" fmla="*/ 509551 w 509551"/>
              <a:gd name="connsiteY9" fmla="*/ 1214547 h 1214547"/>
              <a:gd name="connsiteX10" fmla="*/ 27920 w 509551"/>
              <a:gd name="connsiteY10" fmla="*/ 921381 h 1214547"/>
              <a:gd name="connsiteX0" fmla="*/ 27920 w 509551"/>
              <a:gd name="connsiteY0" fmla="*/ 925340 h 1218506"/>
              <a:gd name="connsiteX1" fmla="*/ 0 w 509551"/>
              <a:gd name="connsiteY1" fmla="*/ 3959 h 1218506"/>
              <a:gd name="connsiteX2" fmla="*/ 0 w 509551"/>
              <a:gd name="connsiteY2" fmla="*/ 0 h 1218506"/>
              <a:gd name="connsiteX3" fmla="*/ 40008 w 509551"/>
              <a:gd name="connsiteY3" fmla="*/ 22089 h 1218506"/>
              <a:gd name="connsiteX4" fmla="*/ 90742 w 509551"/>
              <a:gd name="connsiteY4" fmla="*/ 227324 h 1218506"/>
              <a:gd name="connsiteX5" fmla="*/ 118662 w 509551"/>
              <a:gd name="connsiteY5" fmla="*/ 471630 h 1218506"/>
              <a:gd name="connsiteX6" fmla="*/ 132623 w 509551"/>
              <a:gd name="connsiteY6" fmla="*/ 708955 h 1218506"/>
              <a:gd name="connsiteX7" fmla="*/ 153563 w 509551"/>
              <a:gd name="connsiteY7" fmla="*/ 813657 h 1218506"/>
              <a:gd name="connsiteX8" fmla="*/ 279206 w 509551"/>
              <a:gd name="connsiteY8" fmla="*/ 953260 h 1218506"/>
              <a:gd name="connsiteX9" fmla="*/ 509551 w 509551"/>
              <a:gd name="connsiteY9" fmla="*/ 1218506 h 1218506"/>
              <a:gd name="connsiteX10" fmla="*/ 27920 w 509551"/>
              <a:gd name="connsiteY10" fmla="*/ 925340 h 1218506"/>
              <a:gd name="connsiteX0" fmla="*/ 27920 w 509551"/>
              <a:gd name="connsiteY0" fmla="*/ 925340 h 1218506"/>
              <a:gd name="connsiteX1" fmla="*/ 0 w 509551"/>
              <a:gd name="connsiteY1" fmla="*/ 3959 h 1218506"/>
              <a:gd name="connsiteX2" fmla="*/ 0 w 509551"/>
              <a:gd name="connsiteY2" fmla="*/ 0 h 1218506"/>
              <a:gd name="connsiteX3" fmla="*/ 40008 w 509551"/>
              <a:gd name="connsiteY3" fmla="*/ 22089 h 1218506"/>
              <a:gd name="connsiteX4" fmla="*/ 80498 w 509551"/>
              <a:gd name="connsiteY4" fmla="*/ 134346 h 1218506"/>
              <a:gd name="connsiteX5" fmla="*/ 90742 w 509551"/>
              <a:gd name="connsiteY5" fmla="*/ 227324 h 1218506"/>
              <a:gd name="connsiteX6" fmla="*/ 118662 w 509551"/>
              <a:gd name="connsiteY6" fmla="*/ 471630 h 1218506"/>
              <a:gd name="connsiteX7" fmla="*/ 132623 w 509551"/>
              <a:gd name="connsiteY7" fmla="*/ 708955 h 1218506"/>
              <a:gd name="connsiteX8" fmla="*/ 153563 w 509551"/>
              <a:gd name="connsiteY8" fmla="*/ 813657 h 1218506"/>
              <a:gd name="connsiteX9" fmla="*/ 279206 w 509551"/>
              <a:gd name="connsiteY9" fmla="*/ 953260 h 1218506"/>
              <a:gd name="connsiteX10" fmla="*/ 509551 w 509551"/>
              <a:gd name="connsiteY10" fmla="*/ 1218506 h 1218506"/>
              <a:gd name="connsiteX11" fmla="*/ 27920 w 509551"/>
              <a:gd name="connsiteY11" fmla="*/ 925340 h 1218506"/>
              <a:gd name="connsiteX0" fmla="*/ 27920 w 509551"/>
              <a:gd name="connsiteY0" fmla="*/ 925340 h 1218506"/>
              <a:gd name="connsiteX1" fmla="*/ 0 w 509551"/>
              <a:gd name="connsiteY1" fmla="*/ 3959 h 1218506"/>
              <a:gd name="connsiteX2" fmla="*/ 0 w 509551"/>
              <a:gd name="connsiteY2" fmla="*/ 0 h 1218506"/>
              <a:gd name="connsiteX3" fmla="*/ 40008 w 509551"/>
              <a:gd name="connsiteY3" fmla="*/ 22089 h 1218506"/>
              <a:gd name="connsiteX4" fmla="*/ 80498 w 509551"/>
              <a:gd name="connsiteY4" fmla="*/ 134346 h 1218506"/>
              <a:gd name="connsiteX5" fmla="*/ 90742 w 509551"/>
              <a:gd name="connsiteY5" fmla="*/ 227324 h 1218506"/>
              <a:gd name="connsiteX6" fmla="*/ 118662 w 509551"/>
              <a:gd name="connsiteY6" fmla="*/ 471630 h 1218506"/>
              <a:gd name="connsiteX7" fmla="*/ 132623 w 509551"/>
              <a:gd name="connsiteY7" fmla="*/ 708955 h 1218506"/>
              <a:gd name="connsiteX8" fmla="*/ 153563 w 509551"/>
              <a:gd name="connsiteY8" fmla="*/ 813657 h 1218506"/>
              <a:gd name="connsiteX9" fmla="*/ 279206 w 509551"/>
              <a:gd name="connsiteY9" fmla="*/ 953260 h 1218506"/>
              <a:gd name="connsiteX10" fmla="*/ 440716 w 509551"/>
              <a:gd name="connsiteY10" fmla="*/ 1139790 h 1218506"/>
              <a:gd name="connsiteX11" fmla="*/ 509551 w 509551"/>
              <a:gd name="connsiteY11" fmla="*/ 1218506 h 1218506"/>
              <a:gd name="connsiteX12" fmla="*/ 27920 w 509551"/>
              <a:gd name="connsiteY12" fmla="*/ 925340 h 1218506"/>
              <a:gd name="connsiteX0" fmla="*/ 27920 w 509551"/>
              <a:gd name="connsiteY0" fmla="*/ 925340 h 1218506"/>
              <a:gd name="connsiteX1" fmla="*/ 0 w 509551"/>
              <a:gd name="connsiteY1" fmla="*/ 3959 h 1218506"/>
              <a:gd name="connsiteX2" fmla="*/ 0 w 509551"/>
              <a:gd name="connsiteY2" fmla="*/ 0 h 1218506"/>
              <a:gd name="connsiteX3" fmla="*/ 40008 w 509551"/>
              <a:gd name="connsiteY3" fmla="*/ 22089 h 1218506"/>
              <a:gd name="connsiteX4" fmla="*/ 80498 w 509551"/>
              <a:gd name="connsiteY4" fmla="*/ 134346 h 1218506"/>
              <a:gd name="connsiteX5" fmla="*/ 90742 w 509551"/>
              <a:gd name="connsiteY5" fmla="*/ 227324 h 1218506"/>
              <a:gd name="connsiteX6" fmla="*/ 118662 w 509551"/>
              <a:gd name="connsiteY6" fmla="*/ 471630 h 1218506"/>
              <a:gd name="connsiteX7" fmla="*/ 132623 w 509551"/>
              <a:gd name="connsiteY7" fmla="*/ 708955 h 1218506"/>
              <a:gd name="connsiteX8" fmla="*/ 153563 w 509551"/>
              <a:gd name="connsiteY8" fmla="*/ 813657 h 1218506"/>
              <a:gd name="connsiteX9" fmla="*/ 279206 w 509551"/>
              <a:gd name="connsiteY9" fmla="*/ 953260 h 1218506"/>
              <a:gd name="connsiteX10" fmla="*/ 472384 w 509551"/>
              <a:gd name="connsiteY10" fmla="*/ 1143748 h 1218506"/>
              <a:gd name="connsiteX11" fmla="*/ 509551 w 509551"/>
              <a:gd name="connsiteY11" fmla="*/ 1218506 h 1218506"/>
              <a:gd name="connsiteX12" fmla="*/ 27920 w 509551"/>
              <a:gd name="connsiteY12" fmla="*/ 925340 h 1218506"/>
              <a:gd name="connsiteX0" fmla="*/ 27920 w 509551"/>
              <a:gd name="connsiteY0" fmla="*/ 937215 h 1230381"/>
              <a:gd name="connsiteX1" fmla="*/ 0 w 509551"/>
              <a:gd name="connsiteY1" fmla="*/ 15834 h 1230381"/>
              <a:gd name="connsiteX2" fmla="*/ 201880 w 509551"/>
              <a:gd name="connsiteY2" fmla="*/ 0 h 1230381"/>
              <a:gd name="connsiteX3" fmla="*/ 40008 w 509551"/>
              <a:gd name="connsiteY3" fmla="*/ 33964 h 1230381"/>
              <a:gd name="connsiteX4" fmla="*/ 80498 w 509551"/>
              <a:gd name="connsiteY4" fmla="*/ 146221 h 1230381"/>
              <a:gd name="connsiteX5" fmla="*/ 90742 w 509551"/>
              <a:gd name="connsiteY5" fmla="*/ 239199 h 1230381"/>
              <a:gd name="connsiteX6" fmla="*/ 118662 w 509551"/>
              <a:gd name="connsiteY6" fmla="*/ 483505 h 1230381"/>
              <a:gd name="connsiteX7" fmla="*/ 132623 w 509551"/>
              <a:gd name="connsiteY7" fmla="*/ 720830 h 1230381"/>
              <a:gd name="connsiteX8" fmla="*/ 153563 w 509551"/>
              <a:gd name="connsiteY8" fmla="*/ 825532 h 1230381"/>
              <a:gd name="connsiteX9" fmla="*/ 279206 w 509551"/>
              <a:gd name="connsiteY9" fmla="*/ 965135 h 1230381"/>
              <a:gd name="connsiteX10" fmla="*/ 472384 w 509551"/>
              <a:gd name="connsiteY10" fmla="*/ 1155623 h 1230381"/>
              <a:gd name="connsiteX11" fmla="*/ 509551 w 509551"/>
              <a:gd name="connsiteY11" fmla="*/ 1230381 h 1230381"/>
              <a:gd name="connsiteX12" fmla="*/ 27920 w 509551"/>
              <a:gd name="connsiteY12" fmla="*/ 937215 h 1230381"/>
              <a:gd name="connsiteX0" fmla="*/ 27920 w 509551"/>
              <a:gd name="connsiteY0" fmla="*/ 921381 h 1214547"/>
              <a:gd name="connsiteX1" fmla="*/ 0 w 509551"/>
              <a:gd name="connsiteY1" fmla="*/ 0 h 1214547"/>
              <a:gd name="connsiteX2" fmla="*/ 40008 w 509551"/>
              <a:gd name="connsiteY2" fmla="*/ 18130 h 1214547"/>
              <a:gd name="connsiteX3" fmla="*/ 80498 w 509551"/>
              <a:gd name="connsiteY3" fmla="*/ 130387 h 1214547"/>
              <a:gd name="connsiteX4" fmla="*/ 90742 w 509551"/>
              <a:gd name="connsiteY4" fmla="*/ 223365 h 1214547"/>
              <a:gd name="connsiteX5" fmla="*/ 118662 w 509551"/>
              <a:gd name="connsiteY5" fmla="*/ 467671 h 1214547"/>
              <a:gd name="connsiteX6" fmla="*/ 132623 w 509551"/>
              <a:gd name="connsiteY6" fmla="*/ 704996 h 1214547"/>
              <a:gd name="connsiteX7" fmla="*/ 153563 w 509551"/>
              <a:gd name="connsiteY7" fmla="*/ 809698 h 1214547"/>
              <a:gd name="connsiteX8" fmla="*/ 279206 w 509551"/>
              <a:gd name="connsiteY8" fmla="*/ 949301 h 1214547"/>
              <a:gd name="connsiteX9" fmla="*/ 472384 w 509551"/>
              <a:gd name="connsiteY9" fmla="*/ 1139789 h 1214547"/>
              <a:gd name="connsiteX10" fmla="*/ 509551 w 509551"/>
              <a:gd name="connsiteY10" fmla="*/ 1214547 h 1214547"/>
              <a:gd name="connsiteX11" fmla="*/ 27920 w 509551"/>
              <a:gd name="connsiteY11" fmla="*/ 921381 h 1214547"/>
              <a:gd name="connsiteX0" fmla="*/ 10107 w 491738"/>
              <a:gd name="connsiteY0" fmla="*/ 921381 h 1214547"/>
              <a:gd name="connsiteX1" fmla="*/ 0 w 491738"/>
              <a:gd name="connsiteY1" fmla="*/ 0 h 1214547"/>
              <a:gd name="connsiteX2" fmla="*/ 22195 w 491738"/>
              <a:gd name="connsiteY2" fmla="*/ 18130 h 1214547"/>
              <a:gd name="connsiteX3" fmla="*/ 62685 w 491738"/>
              <a:gd name="connsiteY3" fmla="*/ 130387 h 1214547"/>
              <a:gd name="connsiteX4" fmla="*/ 72929 w 491738"/>
              <a:gd name="connsiteY4" fmla="*/ 223365 h 1214547"/>
              <a:gd name="connsiteX5" fmla="*/ 100849 w 491738"/>
              <a:gd name="connsiteY5" fmla="*/ 467671 h 1214547"/>
              <a:gd name="connsiteX6" fmla="*/ 114810 w 491738"/>
              <a:gd name="connsiteY6" fmla="*/ 704996 h 1214547"/>
              <a:gd name="connsiteX7" fmla="*/ 135750 w 491738"/>
              <a:gd name="connsiteY7" fmla="*/ 809698 h 1214547"/>
              <a:gd name="connsiteX8" fmla="*/ 261393 w 491738"/>
              <a:gd name="connsiteY8" fmla="*/ 949301 h 1214547"/>
              <a:gd name="connsiteX9" fmla="*/ 454571 w 491738"/>
              <a:gd name="connsiteY9" fmla="*/ 1139789 h 1214547"/>
              <a:gd name="connsiteX10" fmla="*/ 491738 w 491738"/>
              <a:gd name="connsiteY10" fmla="*/ 1214547 h 1214547"/>
              <a:gd name="connsiteX11" fmla="*/ 10107 w 491738"/>
              <a:gd name="connsiteY11" fmla="*/ 921381 h 1214547"/>
              <a:gd name="connsiteX0" fmla="*/ 10107 w 491738"/>
              <a:gd name="connsiteY0" fmla="*/ 921381 h 1214547"/>
              <a:gd name="connsiteX1" fmla="*/ 0 w 491738"/>
              <a:gd name="connsiteY1" fmla="*/ 0 h 1214547"/>
              <a:gd name="connsiteX2" fmla="*/ 22195 w 491738"/>
              <a:gd name="connsiteY2" fmla="*/ 18130 h 1214547"/>
              <a:gd name="connsiteX3" fmla="*/ 62685 w 491738"/>
              <a:gd name="connsiteY3" fmla="*/ 130387 h 1214547"/>
              <a:gd name="connsiteX4" fmla="*/ 72929 w 491738"/>
              <a:gd name="connsiteY4" fmla="*/ 223365 h 1214547"/>
              <a:gd name="connsiteX5" fmla="*/ 100849 w 491738"/>
              <a:gd name="connsiteY5" fmla="*/ 467671 h 1214547"/>
              <a:gd name="connsiteX6" fmla="*/ 114810 w 491738"/>
              <a:gd name="connsiteY6" fmla="*/ 704996 h 1214547"/>
              <a:gd name="connsiteX7" fmla="*/ 147996 w 491738"/>
              <a:gd name="connsiteY7" fmla="*/ 809698 h 1214547"/>
              <a:gd name="connsiteX8" fmla="*/ 261393 w 491738"/>
              <a:gd name="connsiteY8" fmla="*/ 949301 h 1214547"/>
              <a:gd name="connsiteX9" fmla="*/ 454571 w 491738"/>
              <a:gd name="connsiteY9" fmla="*/ 1139789 h 1214547"/>
              <a:gd name="connsiteX10" fmla="*/ 491738 w 491738"/>
              <a:gd name="connsiteY10" fmla="*/ 1214547 h 1214547"/>
              <a:gd name="connsiteX11" fmla="*/ 10107 w 491738"/>
              <a:gd name="connsiteY11" fmla="*/ 921381 h 1214547"/>
              <a:gd name="connsiteX0" fmla="*/ 10107 w 520313"/>
              <a:gd name="connsiteY0" fmla="*/ 921381 h 1226794"/>
              <a:gd name="connsiteX1" fmla="*/ 0 w 520313"/>
              <a:gd name="connsiteY1" fmla="*/ 0 h 1226794"/>
              <a:gd name="connsiteX2" fmla="*/ 22195 w 520313"/>
              <a:gd name="connsiteY2" fmla="*/ 18130 h 1226794"/>
              <a:gd name="connsiteX3" fmla="*/ 62685 w 520313"/>
              <a:gd name="connsiteY3" fmla="*/ 130387 h 1226794"/>
              <a:gd name="connsiteX4" fmla="*/ 72929 w 520313"/>
              <a:gd name="connsiteY4" fmla="*/ 223365 h 1226794"/>
              <a:gd name="connsiteX5" fmla="*/ 100849 w 520313"/>
              <a:gd name="connsiteY5" fmla="*/ 467671 h 1226794"/>
              <a:gd name="connsiteX6" fmla="*/ 114810 w 520313"/>
              <a:gd name="connsiteY6" fmla="*/ 704996 h 1226794"/>
              <a:gd name="connsiteX7" fmla="*/ 147996 w 520313"/>
              <a:gd name="connsiteY7" fmla="*/ 809698 h 1226794"/>
              <a:gd name="connsiteX8" fmla="*/ 261393 w 520313"/>
              <a:gd name="connsiteY8" fmla="*/ 949301 h 1226794"/>
              <a:gd name="connsiteX9" fmla="*/ 454571 w 520313"/>
              <a:gd name="connsiteY9" fmla="*/ 1139789 h 1226794"/>
              <a:gd name="connsiteX10" fmla="*/ 520313 w 520313"/>
              <a:gd name="connsiteY10" fmla="*/ 1226794 h 1226794"/>
              <a:gd name="connsiteX11" fmla="*/ 10107 w 520313"/>
              <a:gd name="connsiteY11" fmla="*/ 921381 h 1226794"/>
              <a:gd name="connsiteX0" fmla="*/ 21830 w 520313"/>
              <a:gd name="connsiteY0" fmla="*/ 881442 h 1226794"/>
              <a:gd name="connsiteX1" fmla="*/ 0 w 520313"/>
              <a:gd name="connsiteY1" fmla="*/ 0 h 1226794"/>
              <a:gd name="connsiteX2" fmla="*/ 22195 w 520313"/>
              <a:gd name="connsiteY2" fmla="*/ 18130 h 1226794"/>
              <a:gd name="connsiteX3" fmla="*/ 62685 w 520313"/>
              <a:gd name="connsiteY3" fmla="*/ 130387 h 1226794"/>
              <a:gd name="connsiteX4" fmla="*/ 72929 w 520313"/>
              <a:gd name="connsiteY4" fmla="*/ 223365 h 1226794"/>
              <a:gd name="connsiteX5" fmla="*/ 100849 w 520313"/>
              <a:gd name="connsiteY5" fmla="*/ 467671 h 1226794"/>
              <a:gd name="connsiteX6" fmla="*/ 114810 w 520313"/>
              <a:gd name="connsiteY6" fmla="*/ 704996 h 1226794"/>
              <a:gd name="connsiteX7" fmla="*/ 147996 w 520313"/>
              <a:gd name="connsiteY7" fmla="*/ 809698 h 1226794"/>
              <a:gd name="connsiteX8" fmla="*/ 261393 w 520313"/>
              <a:gd name="connsiteY8" fmla="*/ 949301 h 1226794"/>
              <a:gd name="connsiteX9" fmla="*/ 454571 w 520313"/>
              <a:gd name="connsiteY9" fmla="*/ 1139789 h 1226794"/>
              <a:gd name="connsiteX10" fmla="*/ 520313 w 520313"/>
              <a:gd name="connsiteY10" fmla="*/ 1226794 h 1226794"/>
              <a:gd name="connsiteX11" fmla="*/ 21830 w 520313"/>
              <a:gd name="connsiteY11" fmla="*/ 881442 h 1226794"/>
              <a:gd name="connsiteX0" fmla="*/ 21830 w 520313"/>
              <a:gd name="connsiteY0" fmla="*/ 881442 h 1226794"/>
              <a:gd name="connsiteX1" fmla="*/ 0 w 520313"/>
              <a:gd name="connsiteY1" fmla="*/ 0 h 1226794"/>
              <a:gd name="connsiteX2" fmla="*/ 22195 w 520313"/>
              <a:gd name="connsiteY2" fmla="*/ 18130 h 1226794"/>
              <a:gd name="connsiteX3" fmla="*/ 62685 w 520313"/>
              <a:gd name="connsiteY3" fmla="*/ 130387 h 1226794"/>
              <a:gd name="connsiteX4" fmla="*/ 72929 w 520313"/>
              <a:gd name="connsiteY4" fmla="*/ 223365 h 1226794"/>
              <a:gd name="connsiteX5" fmla="*/ 100849 w 520313"/>
              <a:gd name="connsiteY5" fmla="*/ 467671 h 1226794"/>
              <a:gd name="connsiteX6" fmla="*/ 114810 w 520313"/>
              <a:gd name="connsiteY6" fmla="*/ 704996 h 1226794"/>
              <a:gd name="connsiteX7" fmla="*/ 147996 w 520313"/>
              <a:gd name="connsiteY7" fmla="*/ 809698 h 1226794"/>
              <a:gd name="connsiteX8" fmla="*/ 296562 w 520313"/>
              <a:gd name="connsiteY8" fmla="*/ 935987 h 1226794"/>
              <a:gd name="connsiteX9" fmla="*/ 454571 w 520313"/>
              <a:gd name="connsiteY9" fmla="*/ 1139789 h 1226794"/>
              <a:gd name="connsiteX10" fmla="*/ 520313 w 520313"/>
              <a:gd name="connsiteY10" fmla="*/ 1226794 h 1226794"/>
              <a:gd name="connsiteX11" fmla="*/ 21830 w 520313"/>
              <a:gd name="connsiteY11" fmla="*/ 881442 h 1226794"/>
              <a:gd name="connsiteX0" fmla="*/ 21830 w 520313"/>
              <a:gd name="connsiteY0" fmla="*/ 881442 h 1226794"/>
              <a:gd name="connsiteX1" fmla="*/ 0 w 520313"/>
              <a:gd name="connsiteY1" fmla="*/ 0 h 1226794"/>
              <a:gd name="connsiteX2" fmla="*/ 22195 w 520313"/>
              <a:gd name="connsiteY2" fmla="*/ 18130 h 1226794"/>
              <a:gd name="connsiteX3" fmla="*/ 62685 w 520313"/>
              <a:gd name="connsiteY3" fmla="*/ 130387 h 1226794"/>
              <a:gd name="connsiteX4" fmla="*/ 72929 w 520313"/>
              <a:gd name="connsiteY4" fmla="*/ 223365 h 1226794"/>
              <a:gd name="connsiteX5" fmla="*/ 100849 w 520313"/>
              <a:gd name="connsiteY5" fmla="*/ 467671 h 1226794"/>
              <a:gd name="connsiteX6" fmla="*/ 114810 w 520313"/>
              <a:gd name="connsiteY6" fmla="*/ 704996 h 1226794"/>
              <a:gd name="connsiteX7" fmla="*/ 183165 w 520313"/>
              <a:gd name="connsiteY7" fmla="*/ 809699 h 1226794"/>
              <a:gd name="connsiteX8" fmla="*/ 296562 w 520313"/>
              <a:gd name="connsiteY8" fmla="*/ 935987 h 1226794"/>
              <a:gd name="connsiteX9" fmla="*/ 454571 w 520313"/>
              <a:gd name="connsiteY9" fmla="*/ 1139789 h 1226794"/>
              <a:gd name="connsiteX10" fmla="*/ 520313 w 520313"/>
              <a:gd name="connsiteY10" fmla="*/ 1226794 h 1226794"/>
              <a:gd name="connsiteX11" fmla="*/ 21830 w 520313"/>
              <a:gd name="connsiteY11" fmla="*/ 881442 h 1226794"/>
              <a:gd name="connsiteX0" fmla="*/ 21830 w 520313"/>
              <a:gd name="connsiteY0" fmla="*/ 881442 h 1226794"/>
              <a:gd name="connsiteX1" fmla="*/ 0 w 520313"/>
              <a:gd name="connsiteY1" fmla="*/ 0 h 1226794"/>
              <a:gd name="connsiteX2" fmla="*/ 92533 w 520313"/>
              <a:gd name="connsiteY2" fmla="*/ 71383 h 1226794"/>
              <a:gd name="connsiteX3" fmla="*/ 62685 w 520313"/>
              <a:gd name="connsiteY3" fmla="*/ 130387 h 1226794"/>
              <a:gd name="connsiteX4" fmla="*/ 72929 w 520313"/>
              <a:gd name="connsiteY4" fmla="*/ 223365 h 1226794"/>
              <a:gd name="connsiteX5" fmla="*/ 100849 w 520313"/>
              <a:gd name="connsiteY5" fmla="*/ 467671 h 1226794"/>
              <a:gd name="connsiteX6" fmla="*/ 114810 w 520313"/>
              <a:gd name="connsiteY6" fmla="*/ 704996 h 1226794"/>
              <a:gd name="connsiteX7" fmla="*/ 183165 w 520313"/>
              <a:gd name="connsiteY7" fmla="*/ 809699 h 1226794"/>
              <a:gd name="connsiteX8" fmla="*/ 296562 w 520313"/>
              <a:gd name="connsiteY8" fmla="*/ 935987 h 1226794"/>
              <a:gd name="connsiteX9" fmla="*/ 454571 w 520313"/>
              <a:gd name="connsiteY9" fmla="*/ 1139789 h 1226794"/>
              <a:gd name="connsiteX10" fmla="*/ 520313 w 520313"/>
              <a:gd name="connsiteY10" fmla="*/ 1226794 h 1226794"/>
              <a:gd name="connsiteX11" fmla="*/ 21830 w 520313"/>
              <a:gd name="connsiteY11" fmla="*/ 881442 h 1226794"/>
              <a:gd name="connsiteX0" fmla="*/ 21830 w 520313"/>
              <a:gd name="connsiteY0" fmla="*/ 881442 h 1226794"/>
              <a:gd name="connsiteX1" fmla="*/ 0 w 520313"/>
              <a:gd name="connsiteY1" fmla="*/ 0 h 1226794"/>
              <a:gd name="connsiteX2" fmla="*/ 62685 w 520313"/>
              <a:gd name="connsiteY2" fmla="*/ 130387 h 1226794"/>
              <a:gd name="connsiteX3" fmla="*/ 72929 w 520313"/>
              <a:gd name="connsiteY3" fmla="*/ 223365 h 1226794"/>
              <a:gd name="connsiteX4" fmla="*/ 100849 w 520313"/>
              <a:gd name="connsiteY4" fmla="*/ 467671 h 1226794"/>
              <a:gd name="connsiteX5" fmla="*/ 114810 w 520313"/>
              <a:gd name="connsiteY5" fmla="*/ 704996 h 1226794"/>
              <a:gd name="connsiteX6" fmla="*/ 183165 w 520313"/>
              <a:gd name="connsiteY6" fmla="*/ 809699 h 1226794"/>
              <a:gd name="connsiteX7" fmla="*/ 296562 w 520313"/>
              <a:gd name="connsiteY7" fmla="*/ 935987 h 1226794"/>
              <a:gd name="connsiteX8" fmla="*/ 454571 w 520313"/>
              <a:gd name="connsiteY8" fmla="*/ 1139789 h 1226794"/>
              <a:gd name="connsiteX9" fmla="*/ 520313 w 520313"/>
              <a:gd name="connsiteY9" fmla="*/ 1226794 h 1226794"/>
              <a:gd name="connsiteX10" fmla="*/ 21830 w 520313"/>
              <a:gd name="connsiteY10" fmla="*/ 881442 h 1226794"/>
              <a:gd name="connsiteX0" fmla="*/ 0 w 498483"/>
              <a:gd name="connsiteY0" fmla="*/ 868129 h 1213481"/>
              <a:gd name="connsiteX1" fmla="*/ 1616 w 498483"/>
              <a:gd name="connsiteY1" fmla="*/ 0 h 1213481"/>
              <a:gd name="connsiteX2" fmla="*/ 40855 w 498483"/>
              <a:gd name="connsiteY2" fmla="*/ 117074 h 1213481"/>
              <a:gd name="connsiteX3" fmla="*/ 51099 w 498483"/>
              <a:gd name="connsiteY3" fmla="*/ 210052 h 1213481"/>
              <a:gd name="connsiteX4" fmla="*/ 79019 w 498483"/>
              <a:gd name="connsiteY4" fmla="*/ 454358 h 1213481"/>
              <a:gd name="connsiteX5" fmla="*/ 92980 w 498483"/>
              <a:gd name="connsiteY5" fmla="*/ 691683 h 1213481"/>
              <a:gd name="connsiteX6" fmla="*/ 161335 w 498483"/>
              <a:gd name="connsiteY6" fmla="*/ 796386 h 1213481"/>
              <a:gd name="connsiteX7" fmla="*/ 274732 w 498483"/>
              <a:gd name="connsiteY7" fmla="*/ 922674 h 1213481"/>
              <a:gd name="connsiteX8" fmla="*/ 432741 w 498483"/>
              <a:gd name="connsiteY8" fmla="*/ 1126476 h 1213481"/>
              <a:gd name="connsiteX9" fmla="*/ 498483 w 498483"/>
              <a:gd name="connsiteY9" fmla="*/ 1213481 h 1213481"/>
              <a:gd name="connsiteX10" fmla="*/ 0 w 498483"/>
              <a:gd name="connsiteY10" fmla="*/ 868129 h 1213481"/>
              <a:gd name="connsiteX0" fmla="*/ 0 w 498483"/>
              <a:gd name="connsiteY0" fmla="*/ 868129 h 1213481"/>
              <a:gd name="connsiteX1" fmla="*/ 1616 w 498483"/>
              <a:gd name="connsiteY1" fmla="*/ 0 h 1213481"/>
              <a:gd name="connsiteX2" fmla="*/ 40855 w 498483"/>
              <a:gd name="connsiteY2" fmla="*/ 117074 h 1213481"/>
              <a:gd name="connsiteX3" fmla="*/ 51099 w 498483"/>
              <a:gd name="connsiteY3" fmla="*/ 210052 h 1213481"/>
              <a:gd name="connsiteX4" fmla="*/ 79019 w 498483"/>
              <a:gd name="connsiteY4" fmla="*/ 454358 h 1213481"/>
              <a:gd name="connsiteX5" fmla="*/ 104703 w 498483"/>
              <a:gd name="connsiteY5" fmla="*/ 691683 h 1213481"/>
              <a:gd name="connsiteX6" fmla="*/ 161335 w 498483"/>
              <a:gd name="connsiteY6" fmla="*/ 796386 h 1213481"/>
              <a:gd name="connsiteX7" fmla="*/ 274732 w 498483"/>
              <a:gd name="connsiteY7" fmla="*/ 922674 h 1213481"/>
              <a:gd name="connsiteX8" fmla="*/ 432741 w 498483"/>
              <a:gd name="connsiteY8" fmla="*/ 1126476 h 1213481"/>
              <a:gd name="connsiteX9" fmla="*/ 498483 w 498483"/>
              <a:gd name="connsiteY9" fmla="*/ 1213481 h 1213481"/>
              <a:gd name="connsiteX10" fmla="*/ 0 w 498483"/>
              <a:gd name="connsiteY10" fmla="*/ 868129 h 1213481"/>
              <a:gd name="connsiteX0" fmla="*/ 0 w 498483"/>
              <a:gd name="connsiteY0" fmla="*/ 868129 h 1213481"/>
              <a:gd name="connsiteX1" fmla="*/ 1616 w 498483"/>
              <a:gd name="connsiteY1" fmla="*/ 0 h 1213481"/>
              <a:gd name="connsiteX2" fmla="*/ 40855 w 498483"/>
              <a:gd name="connsiteY2" fmla="*/ 117074 h 1213481"/>
              <a:gd name="connsiteX3" fmla="*/ 51099 w 498483"/>
              <a:gd name="connsiteY3" fmla="*/ 210052 h 1213481"/>
              <a:gd name="connsiteX4" fmla="*/ 79019 w 498483"/>
              <a:gd name="connsiteY4" fmla="*/ 454358 h 1213481"/>
              <a:gd name="connsiteX5" fmla="*/ 104703 w 498483"/>
              <a:gd name="connsiteY5" fmla="*/ 691683 h 1213481"/>
              <a:gd name="connsiteX6" fmla="*/ 190643 w 498483"/>
              <a:gd name="connsiteY6" fmla="*/ 796386 h 1213481"/>
              <a:gd name="connsiteX7" fmla="*/ 274732 w 498483"/>
              <a:gd name="connsiteY7" fmla="*/ 922674 h 1213481"/>
              <a:gd name="connsiteX8" fmla="*/ 432741 w 498483"/>
              <a:gd name="connsiteY8" fmla="*/ 1126476 h 1213481"/>
              <a:gd name="connsiteX9" fmla="*/ 498483 w 498483"/>
              <a:gd name="connsiteY9" fmla="*/ 1213481 h 1213481"/>
              <a:gd name="connsiteX10" fmla="*/ 0 w 498483"/>
              <a:gd name="connsiteY10" fmla="*/ 868129 h 1213481"/>
              <a:gd name="connsiteX0" fmla="*/ 15982 w 496880"/>
              <a:gd name="connsiteY0" fmla="*/ 860961 h 1213481"/>
              <a:gd name="connsiteX1" fmla="*/ 13 w 496880"/>
              <a:gd name="connsiteY1" fmla="*/ 0 h 1213481"/>
              <a:gd name="connsiteX2" fmla="*/ 39252 w 496880"/>
              <a:gd name="connsiteY2" fmla="*/ 117074 h 1213481"/>
              <a:gd name="connsiteX3" fmla="*/ 49496 w 496880"/>
              <a:gd name="connsiteY3" fmla="*/ 210052 h 1213481"/>
              <a:gd name="connsiteX4" fmla="*/ 77416 w 496880"/>
              <a:gd name="connsiteY4" fmla="*/ 454358 h 1213481"/>
              <a:gd name="connsiteX5" fmla="*/ 103100 w 496880"/>
              <a:gd name="connsiteY5" fmla="*/ 691683 h 1213481"/>
              <a:gd name="connsiteX6" fmla="*/ 189040 w 496880"/>
              <a:gd name="connsiteY6" fmla="*/ 796386 h 1213481"/>
              <a:gd name="connsiteX7" fmla="*/ 273129 w 496880"/>
              <a:gd name="connsiteY7" fmla="*/ 922674 h 1213481"/>
              <a:gd name="connsiteX8" fmla="*/ 431138 w 496880"/>
              <a:gd name="connsiteY8" fmla="*/ 1126476 h 1213481"/>
              <a:gd name="connsiteX9" fmla="*/ 496880 w 496880"/>
              <a:gd name="connsiteY9" fmla="*/ 1213481 h 1213481"/>
              <a:gd name="connsiteX10" fmla="*/ 15982 w 496880"/>
              <a:gd name="connsiteY10" fmla="*/ 860961 h 1213481"/>
              <a:gd name="connsiteX0" fmla="*/ 15982 w 496880"/>
              <a:gd name="connsiteY0" fmla="*/ 860961 h 1213481"/>
              <a:gd name="connsiteX1" fmla="*/ 13 w 496880"/>
              <a:gd name="connsiteY1" fmla="*/ 0 h 1213481"/>
              <a:gd name="connsiteX2" fmla="*/ 39252 w 496880"/>
              <a:gd name="connsiteY2" fmla="*/ 117074 h 1213481"/>
              <a:gd name="connsiteX3" fmla="*/ 49496 w 496880"/>
              <a:gd name="connsiteY3" fmla="*/ 210052 h 1213481"/>
              <a:gd name="connsiteX4" fmla="*/ 77416 w 496880"/>
              <a:gd name="connsiteY4" fmla="*/ 454358 h 1213481"/>
              <a:gd name="connsiteX5" fmla="*/ 120685 w 496880"/>
              <a:gd name="connsiteY5" fmla="*/ 698851 h 1213481"/>
              <a:gd name="connsiteX6" fmla="*/ 189040 w 496880"/>
              <a:gd name="connsiteY6" fmla="*/ 796386 h 1213481"/>
              <a:gd name="connsiteX7" fmla="*/ 273129 w 496880"/>
              <a:gd name="connsiteY7" fmla="*/ 922674 h 1213481"/>
              <a:gd name="connsiteX8" fmla="*/ 431138 w 496880"/>
              <a:gd name="connsiteY8" fmla="*/ 1126476 h 1213481"/>
              <a:gd name="connsiteX9" fmla="*/ 496880 w 496880"/>
              <a:gd name="connsiteY9" fmla="*/ 1213481 h 1213481"/>
              <a:gd name="connsiteX10" fmla="*/ 15982 w 496880"/>
              <a:gd name="connsiteY10" fmla="*/ 860961 h 1213481"/>
              <a:gd name="connsiteX0" fmla="*/ 0 w 480898"/>
              <a:gd name="connsiteY0" fmla="*/ 846626 h 1199146"/>
              <a:gd name="connsiteX1" fmla="*/ 1616 w 480898"/>
              <a:gd name="connsiteY1" fmla="*/ 0 h 1199146"/>
              <a:gd name="connsiteX2" fmla="*/ 23270 w 480898"/>
              <a:gd name="connsiteY2" fmla="*/ 102739 h 1199146"/>
              <a:gd name="connsiteX3" fmla="*/ 33514 w 480898"/>
              <a:gd name="connsiteY3" fmla="*/ 195717 h 1199146"/>
              <a:gd name="connsiteX4" fmla="*/ 61434 w 480898"/>
              <a:gd name="connsiteY4" fmla="*/ 440023 h 1199146"/>
              <a:gd name="connsiteX5" fmla="*/ 104703 w 480898"/>
              <a:gd name="connsiteY5" fmla="*/ 684516 h 1199146"/>
              <a:gd name="connsiteX6" fmla="*/ 173058 w 480898"/>
              <a:gd name="connsiteY6" fmla="*/ 782051 h 1199146"/>
              <a:gd name="connsiteX7" fmla="*/ 257147 w 480898"/>
              <a:gd name="connsiteY7" fmla="*/ 908339 h 1199146"/>
              <a:gd name="connsiteX8" fmla="*/ 415156 w 480898"/>
              <a:gd name="connsiteY8" fmla="*/ 1112141 h 1199146"/>
              <a:gd name="connsiteX9" fmla="*/ 480898 w 480898"/>
              <a:gd name="connsiteY9" fmla="*/ 1199146 h 1199146"/>
              <a:gd name="connsiteX10" fmla="*/ 0 w 480898"/>
              <a:gd name="connsiteY10" fmla="*/ 846626 h 1199146"/>
              <a:gd name="connsiteX0" fmla="*/ 0 w 480898"/>
              <a:gd name="connsiteY0" fmla="*/ 846626 h 1199146"/>
              <a:gd name="connsiteX1" fmla="*/ 1616 w 480898"/>
              <a:gd name="connsiteY1" fmla="*/ 0 h 1199146"/>
              <a:gd name="connsiteX2" fmla="*/ 23270 w 480898"/>
              <a:gd name="connsiteY2" fmla="*/ 102739 h 1199146"/>
              <a:gd name="connsiteX3" fmla="*/ 33514 w 480898"/>
              <a:gd name="connsiteY3" fmla="*/ 195717 h 1199146"/>
              <a:gd name="connsiteX4" fmla="*/ 61434 w 480898"/>
              <a:gd name="connsiteY4" fmla="*/ 440023 h 1199146"/>
              <a:gd name="connsiteX5" fmla="*/ 85653 w 480898"/>
              <a:gd name="connsiteY5" fmla="*/ 649573 h 1199146"/>
              <a:gd name="connsiteX6" fmla="*/ 173058 w 480898"/>
              <a:gd name="connsiteY6" fmla="*/ 782051 h 1199146"/>
              <a:gd name="connsiteX7" fmla="*/ 257147 w 480898"/>
              <a:gd name="connsiteY7" fmla="*/ 908339 h 1199146"/>
              <a:gd name="connsiteX8" fmla="*/ 415156 w 480898"/>
              <a:gd name="connsiteY8" fmla="*/ 1112141 h 1199146"/>
              <a:gd name="connsiteX9" fmla="*/ 480898 w 480898"/>
              <a:gd name="connsiteY9" fmla="*/ 1199146 h 1199146"/>
              <a:gd name="connsiteX10" fmla="*/ 0 w 480898"/>
              <a:gd name="connsiteY10" fmla="*/ 846626 h 1199146"/>
              <a:gd name="connsiteX0" fmla="*/ 0 w 480898"/>
              <a:gd name="connsiteY0" fmla="*/ 846626 h 1199146"/>
              <a:gd name="connsiteX1" fmla="*/ 1616 w 480898"/>
              <a:gd name="connsiteY1" fmla="*/ 0 h 1199146"/>
              <a:gd name="connsiteX2" fmla="*/ 23270 w 480898"/>
              <a:gd name="connsiteY2" fmla="*/ 102739 h 1199146"/>
              <a:gd name="connsiteX3" fmla="*/ 33514 w 480898"/>
              <a:gd name="connsiteY3" fmla="*/ 195717 h 1199146"/>
              <a:gd name="connsiteX4" fmla="*/ 61434 w 480898"/>
              <a:gd name="connsiteY4" fmla="*/ 440023 h 1199146"/>
              <a:gd name="connsiteX5" fmla="*/ 79303 w 480898"/>
              <a:gd name="connsiteY5" fmla="*/ 649573 h 1199146"/>
              <a:gd name="connsiteX6" fmla="*/ 173058 w 480898"/>
              <a:gd name="connsiteY6" fmla="*/ 782051 h 1199146"/>
              <a:gd name="connsiteX7" fmla="*/ 257147 w 480898"/>
              <a:gd name="connsiteY7" fmla="*/ 908339 h 1199146"/>
              <a:gd name="connsiteX8" fmla="*/ 415156 w 480898"/>
              <a:gd name="connsiteY8" fmla="*/ 1112141 h 1199146"/>
              <a:gd name="connsiteX9" fmla="*/ 480898 w 480898"/>
              <a:gd name="connsiteY9" fmla="*/ 1199146 h 1199146"/>
              <a:gd name="connsiteX10" fmla="*/ 0 w 480898"/>
              <a:gd name="connsiteY10" fmla="*/ 846626 h 1199146"/>
              <a:gd name="connsiteX0" fmla="*/ 0 w 480898"/>
              <a:gd name="connsiteY0" fmla="*/ 846626 h 1199146"/>
              <a:gd name="connsiteX1" fmla="*/ 1616 w 480898"/>
              <a:gd name="connsiteY1" fmla="*/ 0 h 1199146"/>
              <a:gd name="connsiteX2" fmla="*/ 23270 w 480898"/>
              <a:gd name="connsiteY2" fmla="*/ 102739 h 1199146"/>
              <a:gd name="connsiteX3" fmla="*/ 33514 w 480898"/>
              <a:gd name="connsiteY3" fmla="*/ 195717 h 1199146"/>
              <a:gd name="connsiteX4" fmla="*/ 61434 w 480898"/>
              <a:gd name="connsiteY4" fmla="*/ 440023 h 1199146"/>
              <a:gd name="connsiteX5" fmla="*/ 79303 w 480898"/>
              <a:gd name="connsiteY5" fmla="*/ 649573 h 1199146"/>
              <a:gd name="connsiteX6" fmla="*/ 160358 w 480898"/>
              <a:gd name="connsiteY6" fmla="*/ 789816 h 1199146"/>
              <a:gd name="connsiteX7" fmla="*/ 257147 w 480898"/>
              <a:gd name="connsiteY7" fmla="*/ 908339 h 1199146"/>
              <a:gd name="connsiteX8" fmla="*/ 415156 w 480898"/>
              <a:gd name="connsiteY8" fmla="*/ 1112141 h 1199146"/>
              <a:gd name="connsiteX9" fmla="*/ 480898 w 480898"/>
              <a:gd name="connsiteY9" fmla="*/ 1199146 h 1199146"/>
              <a:gd name="connsiteX10" fmla="*/ 0 w 480898"/>
              <a:gd name="connsiteY10" fmla="*/ 846626 h 1199146"/>
              <a:gd name="connsiteX0" fmla="*/ 0 w 480898"/>
              <a:gd name="connsiteY0" fmla="*/ 823331 h 1175851"/>
              <a:gd name="connsiteX1" fmla="*/ 4791 w 480898"/>
              <a:gd name="connsiteY1" fmla="*/ 0 h 1175851"/>
              <a:gd name="connsiteX2" fmla="*/ 23270 w 480898"/>
              <a:gd name="connsiteY2" fmla="*/ 79444 h 1175851"/>
              <a:gd name="connsiteX3" fmla="*/ 33514 w 480898"/>
              <a:gd name="connsiteY3" fmla="*/ 172422 h 1175851"/>
              <a:gd name="connsiteX4" fmla="*/ 61434 w 480898"/>
              <a:gd name="connsiteY4" fmla="*/ 416728 h 1175851"/>
              <a:gd name="connsiteX5" fmla="*/ 79303 w 480898"/>
              <a:gd name="connsiteY5" fmla="*/ 626278 h 1175851"/>
              <a:gd name="connsiteX6" fmla="*/ 160358 w 480898"/>
              <a:gd name="connsiteY6" fmla="*/ 766521 h 1175851"/>
              <a:gd name="connsiteX7" fmla="*/ 257147 w 480898"/>
              <a:gd name="connsiteY7" fmla="*/ 885044 h 1175851"/>
              <a:gd name="connsiteX8" fmla="*/ 415156 w 480898"/>
              <a:gd name="connsiteY8" fmla="*/ 1088846 h 1175851"/>
              <a:gd name="connsiteX9" fmla="*/ 480898 w 480898"/>
              <a:gd name="connsiteY9" fmla="*/ 1175851 h 1175851"/>
              <a:gd name="connsiteX10" fmla="*/ 0 w 480898"/>
              <a:gd name="connsiteY10" fmla="*/ 823331 h 1175851"/>
              <a:gd name="connsiteX0" fmla="*/ 0 w 480898"/>
              <a:gd name="connsiteY0" fmla="*/ 823331 h 1175851"/>
              <a:gd name="connsiteX1" fmla="*/ 4791 w 480898"/>
              <a:gd name="connsiteY1" fmla="*/ 0 h 1175851"/>
              <a:gd name="connsiteX2" fmla="*/ 23270 w 480898"/>
              <a:gd name="connsiteY2" fmla="*/ 79444 h 1175851"/>
              <a:gd name="connsiteX3" fmla="*/ 33514 w 480898"/>
              <a:gd name="connsiteY3" fmla="*/ 172422 h 1175851"/>
              <a:gd name="connsiteX4" fmla="*/ 61434 w 480898"/>
              <a:gd name="connsiteY4" fmla="*/ 416728 h 1175851"/>
              <a:gd name="connsiteX5" fmla="*/ 88828 w 480898"/>
              <a:gd name="connsiteY5" fmla="*/ 626278 h 1175851"/>
              <a:gd name="connsiteX6" fmla="*/ 160358 w 480898"/>
              <a:gd name="connsiteY6" fmla="*/ 766521 h 1175851"/>
              <a:gd name="connsiteX7" fmla="*/ 257147 w 480898"/>
              <a:gd name="connsiteY7" fmla="*/ 885044 h 1175851"/>
              <a:gd name="connsiteX8" fmla="*/ 415156 w 480898"/>
              <a:gd name="connsiteY8" fmla="*/ 1088846 h 1175851"/>
              <a:gd name="connsiteX9" fmla="*/ 480898 w 480898"/>
              <a:gd name="connsiteY9" fmla="*/ 1175851 h 1175851"/>
              <a:gd name="connsiteX10" fmla="*/ 0 w 480898"/>
              <a:gd name="connsiteY10" fmla="*/ 823331 h 1175851"/>
              <a:gd name="connsiteX0" fmla="*/ 0 w 480898"/>
              <a:gd name="connsiteY0" fmla="*/ 823331 h 1175851"/>
              <a:gd name="connsiteX1" fmla="*/ 4791 w 480898"/>
              <a:gd name="connsiteY1" fmla="*/ 0 h 1175851"/>
              <a:gd name="connsiteX2" fmla="*/ 23270 w 480898"/>
              <a:gd name="connsiteY2" fmla="*/ 79444 h 1175851"/>
              <a:gd name="connsiteX3" fmla="*/ 46214 w 480898"/>
              <a:gd name="connsiteY3" fmla="*/ 203482 h 1175851"/>
              <a:gd name="connsiteX4" fmla="*/ 61434 w 480898"/>
              <a:gd name="connsiteY4" fmla="*/ 416728 h 1175851"/>
              <a:gd name="connsiteX5" fmla="*/ 88828 w 480898"/>
              <a:gd name="connsiteY5" fmla="*/ 626278 h 1175851"/>
              <a:gd name="connsiteX6" fmla="*/ 160358 w 480898"/>
              <a:gd name="connsiteY6" fmla="*/ 766521 h 1175851"/>
              <a:gd name="connsiteX7" fmla="*/ 257147 w 480898"/>
              <a:gd name="connsiteY7" fmla="*/ 885044 h 1175851"/>
              <a:gd name="connsiteX8" fmla="*/ 415156 w 480898"/>
              <a:gd name="connsiteY8" fmla="*/ 1088846 h 1175851"/>
              <a:gd name="connsiteX9" fmla="*/ 480898 w 480898"/>
              <a:gd name="connsiteY9" fmla="*/ 1175851 h 1175851"/>
              <a:gd name="connsiteX10" fmla="*/ 0 w 480898"/>
              <a:gd name="connsiteY10" fmla="*/ 823331 h 1175851"/>
              <a:gd name="connsiteX0" fmla="*/ 0 w 480898"/>
              <a:gd name="connsiteY0" fmla="*/ 800036 h 1152556"/>
              <a:gd name="connsiteX1" fmla="*/ 17491 w 480898"/>
              <a:gd name="connsiteY1" fmla="*/ 0 h 1152556"/>
              <a:gd name="connsiteX2" fmla="*/ 23270 w 480898"/>
              <a:gd name="connsiteY2" fmla="*/ 56149 h 1152556"/>
              <a:gd name="connsiteX3" fmla="*/ 46214 w 480898"/>
              <a:gd name="connsiteY3" fmla="*/ 180187 h 1152556"/>
              <a:gd name="connsiteX4" fmla="*/ 61434 w 480898"/>
              <a:gd name="connsiteY4" fmla="*/ 393433 h 1152556"/>
              <a:gd name="connsiteX5" fmla="*/ 88828 w 480898"/>
              <a:gd name="connsiteY5" fmla="*/ 602983 h 1152556"/>
              <a:gd name="connsiteX6" fmla="*/ 160358 w 480898"/>
              <a:gd name="connsiteY6" fmla="*/ 743226 h 1152556"/>
              <a:gd name="connsiteX7" fmla="*/ 257147 w 480898"/>
              <a:gd name="connsiteY7" fmla="*/ 861749 h 1152556"/>
              <a:gd name="connsiteX8" fmla="*/ 415156 w 480898"/>
              <a:gd name="connsiteY8" fmla="*/ 1065551 h 1152556"/>
              <a:gd name="connsiteX9" fmla="*/ 480898 w 480898"/>
              <a:gd name="connsiteY9" fmla="*/ 1152556 h 1152556"/>
              <a:gd name="connsiteX10" fmla="*/ 0 w 480898"/>
              <a:gd name="connsiteY10" fmla="*/ 800036 h 1152556"/>
              <a:gd name="connsiteX0" fmla="*/ 0 w 480898"/>
              <a:gd name="connsiteY0" fmla="*/ 800036 h 1152556"/>
              <a:gd name="connsiteX1" fmla="*/ 7966 w 480898"/>
              <a:gd name="connsiteY1" fmla="*/ 0 h 1152556"/>
              <a:gd name="connsiteX2" fmla="*/ 23270 w 480898"/>
              <a:gd name="connsiteY2" fmla="*/ 56149 h 1152556"/>
              <a:gd name="connsiteX3" fmla="*/ 46214 w 480898"/>
              <a:gd name="connsiteY3" fmla="*/ 180187 h 1152556"/>
              <a:gd name="connsiteX4" fmla="*/ 61434 w 480898"/>
              <a:gd name="connsiteY4" fmla="*/ 393433 h 1152556"/>
              <a:gd name="connsiteX5" fmla="*/ 88828 w 480898"/>
              <a:gd name="connsiteY5" fmla="*/ 602983 h 1152556"/>
              <a:gd name="connsiteX6" fmla="*/ 160358 w 480898"/>
              <a:gd name="connsiteY6" fmla="*/ 743226 h 1152556"/>
              <a:gd name="connsiteX7" fmla="*/ 257147 w 480898"/>
              <a:gd name="connsiteY7" fmla="*/ 861749 h 1152556"/>
              <a:gd name="connsiteX8" fmla="*/ 415156 w 480898"/>
              <a:gd name="connsiteY8" fmla="*/ 1065551 h 1152556"/>
              <a:gd name="connsiteX9" fmla="*/ 480898 w 480898"/>
              <a:gd name="connsiteY9" fmla="*/ 1152556 h 1152556"/>
              <a:gd name="connsiteX10" fmla="*/ 0 w 480898"/>
              <a:gd name="connsiteY10" fmla="*/ 800036 h 1152556"/>
              <a:gd name="connsiteX0" fmla="*/ 1632 w 482530"/>
              <a:gd name="connsiteY0" fmla="*/ 803919 h 1156439"/>
              <a:gd name="connsiteX1" fmla="*/ 73 w 482530"/>
              <a:gd name="connsiteY1" fmla="*/ 0 h 1156439"/>
              <a:gd name="connsiteX2" fmla="*/ 24902 w 482530"/>
              <a:gd name="connsiteY2" fmla="*/ 60032 h 1156439"/>
              <a:gd name="connsiteX3" fmla="*/ 47846 w 482530"/>
              <a:gd name="connsiteY3" fmla="*/ 184070 h 1156439"/>
              <a:gd name="connsiteX4" fmla="*/ 63066 w 482530"/>
              <a:gd name="connsiteY4" fmla="*/ 397316 h 1156439"/>
              <a:gd name="connsiteX5" fmla="*/ 90460 w 482530"/>
              <a:gd name="connsiteY5" fmla="*/ 606866 h 1156439"/>
              <a:gd name="connsiteX6" fmla="*/ 161990 w 482530"/>
              <a:gd name="connsiteY6" fmla="*/ 747109 h 1156439"/>
              <a:gd name="connsiteX7" fmla="*/ 258779 w 482530"/>
              <a:gd name="connsiteY7" fmla="*/ 865632 h 1156439"/>
              <a:gd name="connsiteX8" fmla="*/ 416788 w 482530"/>
              <a:gd name="connsiteY8" fmla="*/ 1069434 h 1156439"/>
              <a:gd name="connsiteX9" fmla="*/ 482530 w 482530"/>
              <a:gd name="connsiteY9" fmla="*/ 1156439 h 1156439"/>
              <a:gd name="connsiteX10" fmla="*/ 1632 w 482530"/>
              <a:gd name="connsiteY10" fmla="*/ 803919 h 1156439"/>
              <a:gd name="connsiteX0" fmla="*/ 4769 w 485667"/>
              <a:gd name="connsiteY0" fmla="*/ 827214 h 1179734"/>
              <a:gd name="connsiteX1" fmla="*/ 35 w 485667"/>
              <a:gd name="connsiteY1" fmla="*/ 0 h 1179734"/>
              <a:gd name="connsiteX2" fmla="*/ 28039 w 485667"/>
              <a:gd name="connsiteY2" fmla="*/ 83327 h 1179734"/>
              <a:gd name="connsiteX3" fmla="*/ 50983 w 485667"/>
              <a:gd name="connsiteY3" fmla="*/ 207365 h 1179734"/>
              <a:gd name="connsiteX4" fmla="*/ 66203 w 485667"/>
              <a:gd name="connsiteY4" fmla="*/ 420611 h 1179734"/>
              <a:gd name="connsiteX5" fmla="*/ 93597 w 485667"/>
              <a:gd name="connsiteY5" fmla="*/ 630161 h 1179734"/>
              <a:gd name="connsiteX6" fmla="*/ 165127 w 485667"/>
              <a:gd name="connsiteY6" fmla="*/ 770404 h 1179734"/>
              <a:gd name="connsiteX7" fmla="*/ 261916 w 485667"/>
              <a:gd name="connsiteY7" fmla="*/ 888927 h 1179734"/>
              <a:gd name="connsiteX8" fmla="*/ 419925 w 485667"/>
              <a:gd name="connsiteY8" fmla="*/ 1092729 h 1179734"/>
              <a:gd name="connsiteX9" fmla="*/ 485667 w 485667"/>
              <a:gd name="connsiteY9" fmla="*/ 1179734 h 1179734"/>
              <a:gd name="connsiteX10" fmla="*/ 4769 w 485667"/>
              <a:gd name="connsiteY10" fmla="*/ 827214 h 1179734"/>
              <a:gd name="connsiteX0" fmla="*/ 4769 w 485667"/>
              <a:gd name="connsiteY0" fmla="*/ 827214 h 1179734"/>
              <a:gd name="connsiteX1" fmla="*/ 35 w 485667"/>
              <a:gd name="connsiteY1" fmla="*/ 0 h 1179734"/>
              <a:gd name="connsiteX2" fmla="*/ 28039 w 485667"/>
              <a:gd name="connsiteY2" fmla="*/ 83327 h 1179734"/>
              <a:gd name="connsiteX3" fmla="*/ 50983 w 485667"/>
              <a:gd name="connsiteY3" fmla="*/ 207365 h 1179734"/>
              <a:gd name="connsiteX4" fmla="*/ 66203 w 485667"/>
              <a:gd name="connsiteY4" fmla="*/ 420611 h 1179734"/>
              <a:gd name="connsiteX5" fmla="*/ 93597 w 485667"/>
              <a:gd name="connsiteY5" fmla="*/ 630161 h 1179734"/>
              <a:gd name="connsiteX6" fmla="*/ 165127 w 485667"/>
              <a:gd name="connsiteY6" fmla="*/ 770404 h 1179734"/>
              <a:gd name="connsiteX7" fmla="*/ 261916 w 485667"/>
              <a:gd name="connsiteY7" fmla="*/ 888927 h 1179734"/>
              <a:gd name="connsiteX8" fmla="*/ 419925 w 485667"/>
              <a:gd name="connsiteY8" fmla="*/ 1092729 h 1179734"/>
              <a:gd name="connsiteX9" fmla="*/ 485667 w 485667"/>
              <a:gd name="connsiteY9" fmla="*/ 1179734 h 1179734"/>
              <a:gd name="connsiteX10" fmla="*/ 4769 w 485667"/>
              <a:gd name="connsiteY10" fmla="*/ 827214 h 1179734"/>
              <a:gd name="connsiteX0" fmla="*/ 0 w 480898"/>
              <a:gd name="connsiteY0" fmla="*/ 831097 h 1183617"/>
              <a:gd name="connsiteX1" fmla="*/ 4791 w 480898"/>
              <a:gd name="connsiteY1" fmla="*/ 0 h 1183617"/>
              <a:gd name="connsiteX2" fmla="*/ 23270 w 480898"/>
              <a:gd name="connsiteY2" fmla="*/ 87210 h 1183617"/>
              <a:gd name="connsiteX3" fmla="*/ 46214 w 480898"/>
              <a:gd name="connsiteY3" fmla="*/ 211248 h 1183617"/>
              <a:gd name="connsiteX4" fmla="*/ 61434 w 480898"/>
              <a:gd name="connsiteY4" fmla="*/ 424494 h 1183617"/>
              <a:gd name="connsiteX5" fmla="*/ 88828 w 480898"/>
              <a:gd name="connsiteY5" fmla="*/ 634044 h 1183617"/>
              <a:gd name="connsiteX6" fmla="*/ 160358 w 480898"/>
              <a:gd name="connsiteY6" fmla="*/ 774287 h 1183617"/>
              <a:gd name="connsiteX7" fmla="*/ 257147 w 480898"/>
              <a:gd name="connsiteY7" fmla="*/ 892810 h 1183617"/>
              <a:gd name="connsiteX8" fmla="*/ 415156 w 480898"/>
              <a:gd name="connsiteY8" fmla="*/ 1096612 h 1183617"/>
              <a:gd name="connsiteX9" fmla="*/ 480898 w 480898"/>
              <a:gd name="connsiteY9" fmla="*/ 1183617 h 1183617"/>
              <a:gd name="connsiteX10" fmla="*/ 0 w 480898"/>
              <a:gd name="connsiteY10" fmla="*/ 831097 h 1183617"/>
              <a:gd name="connsiteX0" fmla="*/ 4769 w 485667"/>
              <a:gd name="connsiteY0" fmla="*/ 838862 h 1191382"/>
              <a:gd name="connsiteX1" fmla="*/ 35 w 485667"/>
              <a:gd name="connsiteY1" fmla="*/ 0 h 1191382"/>
              <a:gd name="connsiteX2" fmla="*/ 28039 w 485667"/>
              <a:gd name="connsiteY2" fmla="*/ 94975 h 1191382"/>
              <a:gd name="connsiteX3" fmla="*/ 50983 w 485667"/>
              <a:gd name="connsiteY3" fmla="*/ 219013 h 1191382"/>
              <a:gd name="connsiteX4" fmla="*/ 66203 w 485667"/>
              <a:gd name="connsiteY4" fmla="*/ 432259 h 1191382"/>
              <a:gd name="connsiteX5" fmla="*/ 93597 w 485667"/>
              <a:gd name="connsiteY5" fmla="*/ 641809 h 1191382"/>
              <a:gd name="connsiteX6" fmla="*/ 165127 w 485667"/>
              <a:gd name="connsiteY6" fmla="*/ 782052 h 1191382"/>
              <a:gd name="connsiteX7" fmla="*/ 261916 w 485667"/>
              <a:gd name="connsiteY7" fmla="*/ 900575 h 1191382"/>
              <a:gd name="connsiteX8" fmla="*/ 419925 w 485667"/>
              <a:gd name="connsiteY8" fmla="*/ 1104377 h 1191382"/>
              <a:gd name="connsiteX9" fmla="*/ 485667 w 485667"/>
              <a:gd name="connsiteY9" fmla="*/ 1191382 h 1191382"/>
              <a:gd name="connsiteX10" fmla="*/ 4769 w 485667"/>
              <a:gd name="connsiteY10" fmla="*/ 838862 h 1191382"/>
              <a:gd name="connsiteX0" fmla="*/ 7932 w 488830"/>
              <a:gd name="connsiteY0" fmla="*/ 846627 h 1199147"/>
              <a:gd name="connsiteX1" fmla="*/ 23 w 488830"/>
              <a:gd name="connsiteY1" fmla="*/ 0 h 1199147"/>
              <a:gd name="connsiteX2" fmla="*/ 31202 w 488830"/>
              <a:gd name="connsiteY2" fmla="*/ 102740 h 1199147"/>
              <a:gd name="connsiteX3" fmla="*/ 54146 w 488830"/>
              <a:gd name="connsiteY3" fmla="*/ 226778 h 1199147"/>
              <a:gd name="connsiteX4" fmla="*/ 69366 w 488830"/>
              <a:gd name="connsiteY4" fmla="*/ 440024 h 1199147"/>
              <a:gd name="connsiteX5" fmla="*/ 96760 w 488830"/>
              <a:gd name="connsiteY5" fmla="*/ 649574 h 1199147"/>
              <a:gd name="connsiteX6" fmla="*/ 168290 w 488830"/>
              <a:gd name="connsiteY6" fmla="*/ 789817 h 1199147"/>
              <a:gd name="connsiteX7" fmla="*/ 265079 w 488830"/>
              <a:gd name="connsiteY7" fmla="*/ 908340 h 1199147"/>
              <a:gd name="connsiteX8" fmla="*/ 423088 w 488830"/>
              <a:gd name="connsiteY8" fmla="*/ 1112142 h 1199147"/>
              <a:gd name="connsiteX9" fmla="*/ 488830 w 488830"/>
              <a:gd name="connsiteY9" fmla="*/ 1199147 h 1199147"/>
              <a:gd name="connsiteX10" fmla="*/ 7932 w 488830"/>
              <a:gd name="connsiteY10" fmla="*/ 846627 h 1199147"/>
              <a:gd name="connsiteX0" fmla="*/ 0 w 480898"/>
              <a:gd name="connsiteY0" fmla="*/ 846627 h 1199147"/>
              <a:gd name="connsiteX1" fmla="*/ 1616 w 480898"/>
              <a:gd name="connsiteY1" fmla="*/ 0 h 1199147"/>
              <a:gd name="connsiteX2" fmla="*/ 23270 w 480898"/>
              <a:gd name="connsiteY2" fmla="*/ 102740 h 1199147"/>
              <a:gd name="connsiteX3" fmla="*/ 46214 w 480898"/>
              <a:gd name="connsiteY3" fmla="*/ 226778 h 1199147"/>
              <a:gd name="connsiteX4" fmla="*/ 61434 w 480898"/>
              <a:gd name="connsiteY4" fmla="*/ 440024 h 1199147"/>
              <a:gd name="connsiteX5" fmla="*/ 88828 w 480898"/>
              <a:gd name="connsiteY5" fmla="*/ 649574 h 1199147"/>
              <a:gd name="connsiteX6" fmla="*/ 160358 w 480898"/>
              <a:gd name="connsiteY6" fmla="*/ 789817 h 1199147"/>
              <a:gd name="connsiteX7" fmla="*/ 257147 w 480898"/>
              <a:gd name="connsiteY7" fmla="*/ 908340 h 1199147"/>
              <a:gd name="connsiteX8" fmla="*/ 415156 w 480898"/>
              <a:gd name="connsiteY8" fmla="*/ 1112142 h 1199147"/>
              <a:gd name="connsiteX9" fmla="*/ 480898 w 480898"/>
              <a:gd name="connsiteY9" fmla="*/ 1199147 h 1199147"/>
              <a:gd name="connsiteX10" fmla="*/ 0 w 480898"/>
              <a:gd name="connsiteY10" fmla="*/ 846627 h 1199147"/>
              <a:gd name="connsiteX0" fmla="*/ 0 w 480898"/>
              <a:gd name="connsiteY0" fmla="*/ 846627 h 1199147"/>
              <a:gd name="connsiteX1" fmla="*/ 1616 w 480898"/>
              <a:gd name="connsiteY1" fmla="*/ 0 h 1199147"/>
              <a:gd name="connsiteX2" fmla="*/ 42320 w 480898"/>
              <a:gd name="connsiteY2" fmla="*/ 106714 h 1199147"/>
              <a:gd name="connsiteX3" fmla="*/ 46214 w 480898"/>
              <a:gd name="connsiteY3" fmla="*/ 226778 h 1199147"/>
              <a:gd name="connsiteX4" fmla="*/ 61434 w 480898"/>
              <a:gd name="connsiteY4" fmla="*/ 440024 h 1199147"/>
              <a:gd name="connsiteX5" fmla="*/ 88828 w 480898"/>
              <a:gd name="connsiteY5" fmla="*/ 649574 h 1199147"/>
              <a:gd name="connsiteX6" fmla="*/ 160358 w 480898"/>
              <a:gd name="connsiteY6" fmla="*/ 789817 h 1199147"/>
              <a:gd name="connsiteX7" fmla="*/ 257147 w 480898"/>
              <a:gd name="connsiteY7" fmla="*/ 908340 h 1199147"/>
              <a:gd name="connsiteX8" fmla="*/ 415156 w 480898"/>
              <a:gd name="connsiteY8" fmla="*/ 1112142 h 1199147"/>
              <a:gd name="connsiteX9" fmla="*/ 480898 w 480898"/>
              <a:gd name="connsiteY9" fmla="*/ 1199147 h 1199147"/>
              <a:gd name="connsiteX10" fmla="*/ 0 w 480898"/>
              <a:gd name="connsiteY10" fmla="*/ 846627 h 1199147"/>
              <a:gd name="connsiteX0" fmla="*/ 0 w 480898"/>
              <a:gd name="connsiteY0" fmla="*/ 846627 h 1199147"/>
              <a:gd name="connsiteX1" fmla="*/ 1616 w 480898"/>
              <a:gd name="connsiteY1" fmla="*/ 0 h 1199147"/>
              <a:gd name="connsiteX2" fmla="*/ 42320 w 480898"/>
              <a:gd name="connsiteY2" fmla="*/ 106714 h 1199147"/>
              <a:gd name="connsiteX3" fmla="*/ 46214 w 480898"/>
              <a:gd name="connsiteY3" fmla="*/ 226778 h 1199147"/>
              <a:gd name="connsiteX4" fmla="*/ 61434 w 480898"/>
              <a:gd name="connsiteY4" fmla="*/ 440024 h 1199147"/>
              <a:gd name="connsiteX5" fmla="*/ 88828 w 480898"/>
              <a:gd name="connsiteY5" fmla="*/ 649574 h 1199147"/>
              <a:gd name="connsiteX6" fmla="*/ 176233 w 480898"/>
              <a:gd name="connsiteY6" fmla="*/ 781870 h 1199147"/>
              <a:gd name="connsiteX7" fmla="*/ 257147 w 480898"/>
              <a:gd name="connsiteY7" fmla="*/ 908340 h 1199147"/>
              <a:gd name="connsiteX8" fmla="*/ 415156 w 480898"/>
              <a:gd name="connsiteY8" fmla="*/ 1112142 h 1199147"/>
              <a:gd name="connsiteX9" fmla="*/ 480898 w 480898"/>
              <a:gd name="connsiteY9" fmla="*/ 1199147 h 1199147"/>
              <a:gd name="connsiteX10" fmla="*/ 0 w 480898"/>
              <a:gd name="connsiteY10" fmla="*/ 846627 h 1199147"/>
              <a:gd name="connsiteX0" fmla="*/ 0 w 499948"/>
              <a:gd name="connsiteY0" fmla="*/ 818812 h 1199147"/>
              <a:gd name="connsiteX1" fmla="*/ 20666 w 499948"/>
              <a:gd name="connsiteY1" fmla="*/ 0 h 1199147"/>
              <a:gd name="connsiteX2" fmla="*/ 61370 w 499948"/>
              <a:gd name="connsiteY2" fmla="*/ 106714 h 1199147"/>
              <a:gd name="connsiteX3" fmla="*/ 65264 w 499948"/>
              <a:gd name="connsiteY3" fmla="*/ 226778 h 1199147"/>
              <a:gd name="connsiteX4" fmla="*/ 80484 w 499948"/>
              <a:gd name="connsiteY4" fmla="*/ 440024 h 1199147"/>
              <a:gd name="connsiteX5" fmla="*/ 107878 w 499948"/>
              <a:gd name="connsiteY5" fmla="*/ 649574 h 1199147"/>
              <a:gd name="connsiteX6" fmla="*/ 195283 w 499948"/>
              <a:gd name="connsiteY6" fmla="*/ 781870 h 1199147"/>
              <a:gd name="connsiteX7" fmla="*/ 276197 w 499948"/>
              <a:gd name="connsiteY7" fmla="*/ 908340 h 1199147"/>
              <a:gd name="connsiteX8" fmla="*/ 434206 w 499948"/>
              <a:gd name="connsiteY8" fmla="*/ 1112142 h 1199147"/>
              <a:gd name="connsiteX9" fmla="*/ 499948 w 499948"/>
              <a:gd name="connsiteY9" fmla="*/ 1199147 h 1199147"/>
              <a:gd name="connsiteX10" fmla="*/ 0 w 499948"/>
              <a:gd name="connsiteY10" fmla="*/ 818812 h 1199147"/>
              <a:gd name="connsiteX0" fmla="*/ 0 w 499948"/>
              <a:gd name="connsiteY0" fmla="*/ 834706 h 1215041"/>
              <a:gd name="connsiteX1" fmla="*/ 7966 w 499948"/>
              <a:gd name="connsiteY1" fmla="*/ 0 h 1215041"/>
              <a:gd name="connsiteX2" fmla="*/ 61370 w 499948"/>
              <a:gd name="connsiteY2" fmla="*/ 122608 h 1215041"/>
              <a:gd name="connsiteX3" fmla="*/ 65264 w 499948"/>
              <a:gd name="connsiteY3" fmla="*/ 242672 h 1215041"/>
              <a:gd name="connsiteX4" fmla="*/ 80484 w 499948"/>
              <a:gd name="connsiteY4" fmla="*/ 455918 h 1215041"/>
              <a:gd name="connsiteX5" fmla="*/ 107878 w 499948"/>
              <a:gd name="connsiteY5" fmla="*/ 665468 h 1215041"/>
              <a:gd name="connsiteX6" fmla="*/ 195283 w 499948"/>
              <a:gd name="connsiteY6" fmla="*/ 797764 h 1215041"/>
              <a:gd name="connsiteX7" fmla="*/ 276197 w 499948"/>
              <a:gd name="connsiteY7" fmla="*/ 924234 h 1215041"/>
              <a:gd name="connsiteX8" fmla="*/ 434206 w 499948"/>
              <a:gd name="connsiteY8" fmla="*/ 1128036 h 1215041"/>
              <a:gd name="connsiteX9" fmla="*/ 499948 w 499948"/>
              <a:gd name="connsiteY9" fmla="*/ 1215041 h 1215041"/>
              <a:gd name="connsiteX10" fmla="*/ 0 w 499948"/>
              <a:gd name="connsiteY10" fmla="*/ 834706 h 1215041"/>
              <a:gd name="connsiteX0" fmla="*/ 0 w 499948"/>
              <a:gd name="connsiteY0" fmla="*/ 842653 h 1222988"/>
              <a:gd name="connsiteX1" fmla="*/ 4791 w 499948"/>
              <a:gd name="connsiteY1" fmla="*/ 0 h 1222988"/>
              <a:gd name="connsiteX2" fmla="*/ 61370 w 499948"/>
              <a:gd name="connsiteY2" fmla="*/ 130555 h 1222988"/>
              <a:gd name="connsiteX3" fmla="*/ 65264 w 499948"/>
              <a:gd name="connsiteY3" fmla="*/ 250619 h 1222988"/>
              <a:gd name="connsiteX4" fmla="*/ 80484 w 499948"/>
              <a:gd name="connsiteY4" fmla="*/ 463865 h 1222988"/>
              <a:gd name="connsiteX5" fmla="*/ 107878 w 499948"/>
              <a:gd name="connsiteY5" fmla="*/ 673415 h 1222988"/>
              <a:gd name="connsiteX6" fmla="*/ 195283 w 499948"/>
              <a:gd name="connsiteY6" fmla="*/ 805711 h 1222988"/>
              <a:gd name="connsiteX7" fmla="*/ 276197 w 499948"/>
              <a:gd name="connsiteY7" fmla="*/ 932181 h 1222988"/>
              <a:gd name="connsiteX8" fmla="*/ 434206 w 499948"/>
              <a:gd name="connsiteY8" fmla="*/ 1135983 h 1222988"/>
              <a:gd name="connsiteX9" fmla="*/ 499948 w 499948"/>
              <a:gd name="connsiteY9" fmla="*/ 1222988 h 1222988"/>
              <a:gd name="connsiteX10" fmla="*/ 0 w 499948"/>
              <a:gd name="connsiteY10" fmla="*/ 842653 h 1222988"/>
              <a:gd name="connsiteX0" fmla="*/ 0 w 499948"/>
              <a:gd name="connsiteY0" fmla="*/ 846627 h 1226962"/>
              <a:gd name="connsiteX1" fmla="*/ 1616 w 499948"/>
              <a:gd name="connsiteY1" fmla="*/ 0 h 1226962"/>
              <a:gd name="connsiteX2" fmla="*/ 61370 w 499948"/>
              <a:gd name="connsiteY2" fmla="*/ 134529 h 1226962"/>
              <a:gd name="connsiteX3" fmla="*/ 65264 w 499948"/>
              <a:gd name="connsiteY3" fmla="*/ 254593 h 1226962"/>
              <a:gd name="connsiteX4" fmla="*/ 80484 w 499948"/>
              <a:gd name="connsiteY4" fmla="*/ 467839 h 1226962"/>
              <a:gd name="connsiteX5" fmla="*/ 107878 w 499948"/>
              <a:gd name="connsiteY5" fmla="*/ 677389 h 1226962"/>
              <a:gd name="connsiteX6" fmla="*/ 195283 w 499948"/>
              <a:gd name="connsiteY6" fmla="*/ 809685 h 1226962"/>
              <a:gd name="connsiteX7" fmla="*/ 276197 w 499948"/>
              <a:gd name="connsiteY7" fmla="*/ 936155 h 1226962"/>
              <a:gd name="connsiteX8" fmla="*/ 434206 w 499948"/>
              <a:gd name="connsiteY8" fmla="*/ 1139957 h 1226962"/>
              <a:gd name="connsiteX9" fmla="*/ 499948 w 499948"/>
              <a:gd name="connsiteY9" fmla="*/ 1226962 h 1226962"/>
              <a:gd name="connsiteX10" fmla="*/ 0 w 499948"/>
              <a:gd name="connsiteY10" fmla="*/ 846627 h 1226962"/>
              <a:gd name="connsiteX0" fmla="*/ 0 w 434206"/>
              <a:gd name="connsiteY0" fmla="*/ 846627 h 1139957"/>
              <a:gd name="connsiteX1" fmla="*/ 1616 w 434206"/>
              <a:gd name="connsiteY1" fmla="*/ 0 h 1139957"/>
              <a:gd name="connsiteX2" fmla="*/ 61370 w 434206"/>
              <a:gd name="connsiteY2" fmla="*/ 134529 h 1139957"/>
              <a:gd name="connsiteX3" fmla="*/ 65264 w 434206"/>
              <a:gd name="connsiteY3" fmla="*/ 254593 h 1139957"/>
              <a:gd name="connsiteX4" fmla="*/ 80484 w 434206"/>
              <a:gd name="connsiteY4" fmla="*/ 467839 h 1139957"/>
              <a:gd name="connsiteX5" fmla="*/ 107878 w 434206"/>
              <a:gd name="connsiteY5" fmla="*/ 677389 h 1139957"/>
              <a:gd name="connsiteX6" fmla="*/ 195283 w 434206"/>
              <a:gd name="connsiteY6" fmla="*/ 809685 h 1139957"/>
              <a:gd name="connsiteX7" fmla="*/ 276197 w 434206"/>
              <a:gd name="connsiteY7" fmla="*/ 936155 h 1139957"/>
              <a:gd name="connsiteX8" fmla="*/ 434206 w 434206"/>
              <a:gd name="connsiteY8" fmla="*/ 1139957 h 1139957"/>
              <a:gd name="connsiteX9" fmla="*/ 182448 w 434206"/>
              <a:gd name="connsiteY9" fmla="*/ 992520 h 1139957"/>
              <a:gd name="connsiteX10" fmla="*/ 0 w 434206"/>
              <a:gd name="connsiteY10" fmla="*/ 846627 h 1139957"/>
              <a:gd name="connsiteX0" fmla="*/ 0 w 276197"/>
              <a:gd name="connsiteY0" fmla="*/ 846627 h 992520"/>
              <a:gd name="connsiteX1" fmla="*/ 1616 w 276197"/>
              <a:gd name="connsiteY1" fmla="*/ 0 h 992520"/>
              <a:gd name="connsiteX2" fmla="*/ 61370 w 276197"/>
              <a:gd name="connsiteY2" fmla="*/ 134529 h 992520"/>
              <a:gd name="connsiteX3" fmla="*/ 65264 w 276197"/>
              <a:gd name="connsiteY3" fmla="*/ 254593 h 992520"/>
              <a:gd name="connsiteX4" fmla="*/ 80484 w 276197"/>
              <a:gd name="connsiteY4" fmla="*/ 467839 h 992520"/>
              <a:gd name="connsiteX5" fmla="*/ 107878 w 276197"/>
              <a:gd name="connsiteY5" fmla="*/ 677389 h 992520"/>
              <a:gd name="connsiteX6" fmla="*/ 195283 w 276197"/>
              <a:gd name="connsiteY6" fmla="*/ 809685 h 992520"/>
              <a:gd name="connsiteX7" fmla="*/ 276197 w 276197"/>
              <a:gd name="connsiteY7" fmla="*/ 936155 h 992520"/>
              <a:gd name="connsiteX8" fmla="*/ 148456 w 276197"/>
              <a:gd name="connsiteY8" fmla="*/ 861805 h 992520"/>
              <a:gd name="connsiteX9" fmla="*/ 182448 w 276197"/>
              <a:gd name="connsiteY9" fmla="*/ 992520 h 992520"/>
              <a:gd name="connsiteX10" fmla="*/ 0 w 276197"/>
              <a:gd name="connsiteY10" fmla="*/ 846627 h 992520"/>
              <a:gd name="connsiteX0" fmla="*/ 0 w 195283"/>
              <a:gd name="connsiteY0" fmla="*/ 846627 h 992520"/>
              <a:gd name="connsiteX1" fmla="*/ 1616 w 195283"/>
              <a:gd name="connsiteY1" fmla="*/ 0 h 992520"/>
              <a:gd name="connsiteX2" fmla="*/ 61370 w 195283"/>
              <a:gd name="connsiteY2" fmla="*/ 134529 h 992520"/>
              <a:gd name="connsiteX3" fmla="*/ 65264 w 195283"/>
              <a:gd name="connsiteY3" fmla="*/ 254593 h 992520"/>
              <a:gd name="connsiteX4" fmla="*/ 80484 w 195283"/>
              <a:gd name="connsiteY4" fmla="*/ 467839 h 992520"/>
              <a:gd name="connsiteX5" fmla="*/ 107878 w 195283"/>
              <a:gd name="connsiteY5" fmla="*/ 677389 h 992520"/>
              <a:gd name="connsiteX6" fmla="*/ 195283 w 195283"/>
              <a:gd name="connsiteY6" fmla="*/ 809685 h 992520"/>
              <a:gd name="connsiteX7" fmla="*/ 158722 w 195283"/>
              <a:gd name="connsiteY7" fmla="*/ 812974 h 992520"/>
              <a:gd name="connsiteX8" fmla="*/ 148456 w 195283"/>
              <a:gd name="connsiteY8" fmla="*/ 861805 h 992520"/>
              <a:gd name="connsiteX9" fmla="*/ 182448 w 195283"/>
              <a:gd name="connsiteY9" fmla="*/ 992520 h 992520"/>
              <a:gd name="connsiteX10" fmla="*/ 0 w 195283"/>
              <a:gd name="connsiteY10" fmla="*/ 846627 h 992520"/>
              <a:gd name="connsiteX0" fmla="*/ 0 w 182448"/>
              <a:gd name="connsiteY0" fmla="*/ 846627 h 992520"/>
              <a:gd name="connsiteX1" fmla="*/ 1616 w 182448"/>
              <a:gd name="connsiteY1" fmla="*/ 0 h 992520"/>
              <a:gd name="connsiteX2" fmla="*/ 61370 w 182448"/>
              <a:gd name="connsiteY2" fmla="*/ 134529 h 992520"/>
              <a:gd name="connsiteX3" fmla="*/ 65264 w 182448"/>
              <a:gd name="connsiteY3" fmla="*/ 254593 h 992520"/>
              <a:gd name="connsiteX4" fmla="*/ 80484 w 182448"/>
              <a:gd name="connsiteY4" fmla="*/ 467839 h 992520"/>
              <a:gd name="connsiteX5" fmla="*/ 107878 w 182448"/>
              <a:gd name="connsiteY5" fmla="*/ 677389 h 992520"/>
              <a:gd name="connsiteX6" fmla="*/ 160358 w 182448"/>
              <a:gd name="connsiteY6" fmla="*/ 781869 h 992520"/>
              <a:gd name="connsiteX7" fmla="*/ 158722 w 182448"/>
              <a:gd name="connsiteY7" fmla="*/ 812974 h 992520"/>
              <a:gd name="connsiteX8" fmla="*/ 148456 w 182448"/>
              <a:gd name="connsiteY8" fmla="*/ 861805 h 992520"/>
              <a:gd name="connsiteX9" fmla="*/ 182448 w 182448"/>
              <a:gd name="connsiteY9" fmla="*/ 992520 h 992520"/>
              <a:gd name="connsiteX10" fmla="*/ 0 w 182448"/>
              <a:gd name="connsiteY10" fmla="*/ 846627 h 992520"/>
              <a:gd name="connsiteX0" fmla="*/ 0 w 182448"/>
              <a:gd name="connsiteY0" fmla="*/ 846627 h 992520"/>
              <a:gd name="connsiteX1" fmla="*/ 1616 w 182448"/>
              <a:gd name="connsiteY1" fmla="*/ 0 h 992520"/>
              <a:gd name="connsiteX2" fmla="*/ 61370 w 182448"/>
              <a:gd name="connsiteY2" fmla="*/ 134529 h 992520"/>
              <a:gd name="connsiteX3" fmla="*/ 65264 w 182448"/>
              <a:gd name="connsiteY3" fmla="*/ 254593 h 992520"/>
              <a:gd name="connsiteX4" fmla="*/ 80484 w 182448"/>
              <a:gd name="connsiteY4" fmla="*/ 467839 h 992520"/>
              <a:gd name="connsiteX5" fmla="*/ 107878 w 182448"/>
              <a:gd name="connsiteY5" fmla="*/ 677389 h 992520"/>
              <a:gd name="connsiteX6" fmla="*/ 122258 w 182448"/>
              <a:gd name="connsiteY6" fmla="*/ 785843 h 992520"/>
              <a:gd name="connsiteX7" fmla="*/ 158722 w 182448"/>
              <a:gd name="connsiteY7" fmla="*/ 812974 h 992520"/>
              <a:gd name="connsiteX8" fmla="*/ 148456 w 182448"/>
              <a:gd name="connsiteY8" fmla="*/ 861805 h 992520"/>
              <a:gd name="connsiteX9" fmla="*/ 182448 w 182448"/>
              <a:gd name="connsiteY9" fmla="*/ 992520 h 992520"/>
              <a:gd name="connsiteX10" fmla="*/ 0 w 182448"/>
              <a:gd name="connsiteY10" fmla="*/ 846627 h 992520"/>
              <a:gd name="connsiteX0" fmla="*/ 0 w 182448"/>
              <a:gd name="connsiteY0" fmla="*/ 866495 h 1012388"/>
              <a:gd name="connsiteX1" fmla="*/ 7966 w 182448"/>
              <a:gd name="connsiteY1" fmla="*/ 0 h 1012388"/>
              <a:gd name="connsiteX2" fmla="*/ 61370 w 182448"/>
              <a:gd name="connsiteY2" fmla="*/ 154397 h 1012388"/>
              <a:gd name="connsiteX3" fmla="*/ 65264 w 182448"/>
              <a:gd name="connsiteY3" fmla="*/ 274461 h 1012388"/>
              <a:gd name="connsiteX4" fmla="*/ 80484 w 182448"/>
              <a:gd name="connsiteY4" fmla="*/ 487707 h 1012388"/>
              <a:gd name="connsiteX5" fmla="*/ 107878 w 182448"/>
              <a:gd name="connsiteY5" fmla="*/ 697257 h 1012388"/>
              <a:gd name="connsiteX6" fmla="*/ 122258 w 182448"/>
              <a:gd name="connsiteY6" fmla="*/ 805711 h 1012388"/>
              <a:gd name="connsiteX7" fmla="*/ 158722 w 182448"/>
              <a:gd name="connsiteY7" fmla="*/ 832842 h 1012388"/>
              <a:gd name="connsiteX8" fmla="*/ 148456 w 182448"/>
              <a:gd name="connsiteY8" fmla="*/ 881673 h 1012388"/>
              <a:gd name="connsiteX9" fmla="*/ 182448 w 182448"/>
              <a:gd name="connsiteY9" fmla="*/ 1012388 h 1012388"/>
              <a:gd name="connsiteX10" fmla="*/ 0 w 182448"/>
              <a:gd name="connsiteY10" fmla="*/ 866495 h 1012388"/>
              <a:gd name="connsiteX0" fmla="*/ 0 w 182448"/>
              <a:gd name="connsiteY0" fmla="*/ 866495 h 1012388"/>
              <a:gd name="connsiteX1" fmla="*/ 7966 w 182448"/>
              <a:gd name="connsiteY1" fmla="*/ 0 h 1012388"/>
              <a:gd name="connsiteX2" fmla="*/ 51845 w 182448"/>
              <a:gd name="connsiteY2" fmla="*/ 134529 h 1012388"/>
              <a:gd name="connsiteX3" fmla="*/ 65264 w 182448"/>
              <a:gd name="connsiteY3" fmla="*/ 274461 h 1012388"/>
              <a:gd name="connsiteX4" fmla="*/ 80484 w 182448"/>
              <a:gd name="connsiteY4" fmla="*/ 487707 h 1012388"/>
              <a:gd name="connsiteX5" fmla="*/ 107878 w 182448"/>
              <a:gd name="connsiteY5" fmla="*/ 697257 h 1012388"/>
              <a:gd name="connsiteX6" fmla="*/ 122258 w 182448"/>
              <a:gd name="connsiteY6" fmla="*/ 805711 h 1012388"/>
              <a:gd name="connsiteX7" fmla="*/ 158722 w 182448"/>
              <a:gd name="connsiteY7" fmla="*/ 832842 h 1012388"/>
              <a:gd name="connsiteX8" fmla="*/ 148456 w 182448"/>
              <a:gd name="connsiteY8" fmla="*/ 881673 h 1012388"/>
              <a:gd name="connsiteX9" fmla="*/ 182448 w 182448"/>
              <a:gd name="connsiteY9" fmla="*/ 1012388 h 1012388"/>
              <a:gd name="connsiteX10" fmla="*/ 0 w 182448"/>
              <a:gd name="connsiteY10" fmla="*/ 866495 h 1012388"/>
              <a:gd name="connsiteX0" fmla="*/ 0 w 182448"/>
              <a:gd name="connsiteY0" fmla="*/ 866495 h 1012388"/>
              <a:gd name="connsiteX1" fmla="*/ 7966 w 182448"/>
              <a:gd name="connsiteY1" fmla="*/ 0 h 1012388"/>
              <a:gd name="connsiteX2" fmla="*/ 51845 w 182448"/>
              <a:gd name="connsiteY2" fmla="*/ 134529 h 1012388"/>
              <a:gd name="connsiteX3" fmla="*/ 65264 w 182448"/>
              <a:gd name="connsiteY3" fmla="*/ 274461 h 1012388"/>
              <a:gd name="connsiteX4" fmla="*/ 80484 w 182448"/>
              <a:gd name="connsiteY4" fmla="*/ 487707 h 1012388"/>
              <a:gd name="connsiteX5" fmla="*/ 107878 w 182448"/>
              <a:gd name="connsiteY5" fmla="*/ 697257 h 1012388"/>
              <a:gd name="connsiteX6" fmla="*/ 122258 w 182448"/>
              <a:gd name="connsiteY6" fmla="*/ 805711 h 1012388"/>
              <a:gd name="connsiteX7" fmla="*/ 130147 w 182448"/>
              <a:gd name="connsiteY7" fmla="*/ 836815 h 1012388"/>
              <a:gd name="connsiteX8" fmla="*/ 148456 w 182448"/>
              <a:gd name="connsiteY8" fmla="*/ 881673 h 1012388"/>
              <a:gd name="connsiteX9" fmla="*/ 182448 w 182448"/>
              <a:gd name="connsiteY9" fmla="*/ 1012388 h 1012388"/>
              <a:gd name="connsiteX10" fmla="*/ 0 w 182448"/>
              <a:gd name="connsiteY10" fmla="*/ 866495 h 1012388"/>
              <a:gd name="connsiteX0" fmla="*/ 0 w 182448"/>
              <a:gd name="connsiteY0" fmla="*/ 866495 h 1012388"/>
              <a:gd name="connsiteX1" fmla="*/ 7966 w 182448"/>
              <a:gd name="connsiteY1" fmla="*/ 0 h 1012388"/>
              <a:gd name="connsiteX2" fmla="*/ 51845 w 182448"/>
              <a:gd name="connsiteY2" fmla="*/ 134529 h 1012388"/>
              <a:gd name="connsiteX3" fmla="*/ 65264 w 182448"/>
              <a:gd name="connsiteY3" fmla="*/ 274461 h 1012388"/>
              <a:gd name="connsiteX4" fmla="*/ 163034 w 182448"/>
              <a:gd name="connsiteY4" fmla="*/ 491681 h 1012388"/>
              <a:gd name="connsiteX5" fmla="*/ 107878 w 182448"/>
              <a:gd name="connsiteY5" fmla="*/ 697257 h 1012388"/>
              <a:gd name="connsiteX6" fmla="*/ 122258 w 182448"/>
              <a:gd name="connsiteY6" fmla="*/ 805711 h 1012388"/>
              <a:gd name="connsiteX7" fmla="*/ 130147 w 182448"/>
              <a:gd name="connsiteY7" fmla="*/ 836815 h 1012388"/>
              <a:gd name="connsiteX8" fmla="*/ 148456 w 182448"/>
              <a:gd name="connsiteY8" fmla="*/ 881673 h 1012388"/>
              <a:gd name="connsiteX9" fmla="*/ 182448 w 182448"/>
              <a:gd name="connsiteY9" fmla="*/ 1012388 h 1012388"/>
              <a:gd name="connsiteX10" fmla="*/ 0 w 182448"/>
              <a:gd name="connsiteY10" fmla="*/ 866495 h 1012388"/>
              <a:gd name="connsiteX0" fmla="*/ 0 w 182448"/>
              <a:gd name="connsiteY0" fmla="*/ 866495 h 1012388"/>
              <a:gd name="connsiteX1" fmla="*/ 7966 w 182448"/>
              <a:gd name="connsiteY1" fmla="*/ 0 h 1012388"/>
              <a:gd name="connsiteX2" fmla="*/ 51845 w 182448"/>
              <a:gd name="connsiteY2" fmla="*/ 134529 h 1012388"/>
              <a:gd name="connsiteX3" fmla="*/ 65264 w 182448"/>
              <a:gd name="connsiteY3" fmla="*/ 274461 h 1012388"/>
              <a:gd name="connsiteX4" fmla="*/ 163034 w 182448"/>
              <a:gd name="connsiteY4" fmla="*/ 491681 h 1012388"/>
              <a:gd name="connsiteX5" fmla="*/ 107878 w 182448"/>
              <a:gd name="connsiteY5" fmla="*/ 697257 h 1012388"/>
              <a:gd name="connsiteX6" fmla="*/ 122258 w 182448"/>
              <a:gd name="connsiteY6" fmla="*/ 805711 h 1012388"/>
              <a:gd name="connsiteX7" fmla="*/ 148456 w 182448"/>
              <a:gd name="connsiteY7" fmla="*/ 881673 h 1012388"/>
              <a:gd name="connsiteX8" fmla="*/ 182448 w 182448"/>
              <a:gd name="connsiteY8" fmla="*/ 1012388 h 1012388"/>
              <a:gd name="connsiteX9" fmla="*/ 0 w 182448"/>
              <a:gd name="connsiteY9" fmla="*/ 866495 h 1012388"/>
              <a:gd name="connsiteX0" fmla="*/ 0 w 182448"/>
              <a:gd name="connsiteY0" fmla="*/ 866495 h 1012388"/>
              <a:gd name="connsiteX1" fmla="*/ 7966 w 182448"/>
              <a:gd name="connsiteY1" fmla="*/ 0 h 1012388"/>
              <a:gd name="connsiteX2" fmla="*/ 51845 w 182448"/>
              <a:gd name="connsiteY2" fmla="*/ 134529 h 1012388"/>
              <a:gd name="connsiteX3" fmla="*/ 65264 w 182448"/>
              <a:gd name="connsiteY3" fmla="*/ 274461 h 1012388"/>
              <a:gd name="connsiteX4" fmla="*/ 163034 w 182448"/>
              <a:gd name="connsiteY4" fmla="*/ 491681 h 1012388"/>
              <a:gd name="connsiteX5" fmla="*/ 107878 w 182448"/>
              <a:gd name="connsiteY5" fmla="*/ 697257 h 1012388"/>
              <a:gd name="connsiteX6" fmla="*/ 148456 w 182448"/>
              <a:gd name="connsiteY6" fmla="*/ 881673 h 1012388"/>
              <a:gd name="connsiteX7" fmla="*/ 182448 w 182448"/>
              <a:gd name="connsiteY7" fmla="*/ 1012388 h 1012388"/>
              <a:gd name="connsiteX8" fmla="*/ 0 w 182448"/>
              <a:gd name="connsiteY8" fmla="*/ 866495 h 1012388"/>
              <a:gd name="connsiteX0" fmla="*/ 0 w 182448"/>
              <a:gd name="connsiteY0" fmla="*/ 866495 h 1012388"/>
              <a:gd name="connsiteX1" fmla="*/ 7966 w 182448"/>
              <a:gd name="connsiteY1" fmla="*/ 0 h 1012388"/>
              <a:gd name="connsiteX2" fmla="*/ 51845 w 182448"/>
              <a:gd name="connsiteY2" fmla="*/ 134529 h 1012388"/>
              <a:gd name="connsiteX3" fmla="*/ 65264 w 182448"/>
              <a:gd name="connsiteY3" fmla="*/ 274461 h 1012388"/>
              <a:gd name="connsiteX4" fmla="*/ 163034 w 182448"/>
              <a:gd name="connsiteY4" fmla="*/ 491681 h 1012388"/>
              <a:gd name="connsiteX5" fmla="*/ 136453 w 182448"/>
              <a:gd name="connsiteY5" fmla="*/ 721099 h 1012388"/>
              <a:gd name="connsiteX6" fmla="*/ 148456 w 182448"/>
              <a:gd name="connsiteY6" fmla="*/ 881673 h 1012388"/>
              <a:gd name="connsiteX7" fmla="*/ 182448 w 182448"/>
              <a:gd name="connsiteY7" fmla="*/ 1012388 h 1012388"/>
              <a:gd name="connsiteX8" fmla="*/ 0 w 182448"/>
              <a:gd name="connsiteY8" fmla="*/ 866495 h 1012388"/>
              <a:gd name="connsiteX0" fmla="*/ 0 w 182448"/>
              <a:gd name="connsiteY0" fmla="*/ 866495 h 1012388"/>
              <a:gd name="connsiteX1" fmla="*/ 7966 w 182448"/>
              <a:gd name="connsiteY1" fmla="*/ 0 h 1012388"/>
              <a:gd name="connsiteX2" fmla="*/ 51845 w 182448"/>
              <a:gd name="connsiteY2" fmla="*/ 134529 h 1012388"/>
              <a:gd name="connsiteX3" fmla="*/ 65264 w 182448"/>
              <a:gd name="connsiteY3" fmla="*/ 274461 h 1012388"/>
              <a:gd name="connsiteX4" fmla="*/ 105884 w 182448"/>
              <a:gd name="connsiteY4" fmla="*/ 503601 h 1012388"/>
              <a:gd name="connsiteX5" fmla="*/ 136453 w 182448"/>
              <a:gd name="connsiteY5" fmla="*/ 721099 h 1012388"/>
              <a:gd name="connsiteX6" fmla="*/ 148456 w 182448"/>
              <a:gd name="connsiteY6" fmla="*/ 881673 h 1012388"/>
              <a:gd name="connsiteX7" fmla="*/ 182448 w 182448"/>
              <a:gd name="connsiteY7" fmla="*/ 1012388 h 1012388"/>
              <a:gd name="connsiteX8" fmla="*/ 0 w 182448"/>
              <a:gd name="connsiteY8" fmla="*/ 866495 h 101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2448" h="1012388">
                <a:moveTo>
                  <a:pt x="0" y="866495"/>
                </a:moveTo>
                <a:cubicBezTo>
                  <a:pt x="539" y="577119"/>
                  <a:pt x="7427" y="289376"/>
                  <a:pt x="7966" y="0"/>
                </a:cubicBezTo>
                <a:cubicBezTo>
                  <a:pt x="26826" y="16128"/>
                  <a:pt x="42510" y="106753"/>
                  <a:pt x="51845" y="134529"/>
                </a:cubicBezTo>
                <a:lnTo>
                  <a:pt x="65264" y="274461"/>
                </a:lnTo>
                <a:lnTo>
                  <a:pt x="105884" y="503601"/>
                </a:lnTo>
                <a:lnTo>
                  <a:pt x="136453" y="721099"/>
                </a:lnTo>
                <a:lnTo>
                  <a:pt x="148456" y="881673"/>
                </a:lnTo>
                <a:lnTo>
                  <a:pt x="182448" y="1012388"/>
                </a:lnTo>
                <a:cubicBezTo>
                  <a:pt x="15799" y="885610"/>
                  <a:pt x="166649" y="993273"/>
                  <a:pt x="0" y="866495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20D0B6B-684A-3C40-9DB4-FB26FBB63CAA}"/>
              </a:ext>
            </a:extLst>
          </p:cNvPr>
          <p:cNvSpPr/>
          <p:nvPr/>
        </p:nvSpPr>
        <p:spPr>
          <a:xfrm>
            <a:off x="4214740" y="4728268"/>
            <a:ext cx="413809" cy="496801"/>
          </a:xfrm>
          <a:custGeom>
            <a:avLst/>
            <a:gdLst>
              <a:gd name="connsiteX0" fmla="*/ 0 w 167523"/>
              <a:gd name="connsiteY0" fmla="*/ 230345 h 342027"/>
              <a:gd name="connsiteX1" fmla="*/ 6980 w 167523"/>
              <a:gd name="connsiteY1" fmla="*/ 0 h 342027"/>
              <a:gd name="connsiteX2" fmla="*/ 62821 w 167523"/>
              <a:gd name="connsiteY2" fmla="*/ 125642 h 342027"/>
              <a:gd name="connsiteX3" fmla="*/ 111682 w 167523"/>
              <a:gd name="connsiteY3" fmla="*/ 195444 h 342027"/>
              <a:gd name="connsiteX4" fmla="*/ 153563 w 167523"/>
              <a:gd name="connsiteY4" fmla="*/ 258265 h 342027"/>
              <a:gd name="connsiteX5" fmla="*/ 167523 w 167523"/>
              <a:gd name="connsiteY5" fmla="*/ 342027 h 342027"/>
              <a:gd name="connsiteX6" fmla="*/ 0 w 167523"/>
              <a:gd name="connsiteY6" fmla="*/ 230345 h 342027"/>
              <a:gd name="connsiteX0" fmla="*/ 0 w 167523"/>
              <a:gd name="connsiteY0" fmla="*/ 230345 h 342027"/>
              <a:gd name="connsiteX1" fmla="*/ 19227 w 167523"/>
              <a:gd name="connsiteY1" fmla="*/ 0 h 342027"/>
              <a:gd name="connsiteX2" fmla="*/ 62821 w 167523"/>
              <a:gd name="connsiteY2" fmla="*/ 125642 h 342027"/>
              <a:gd name="connsiteX3" fmla="*/ 111682 w 167523"/>
              <a:gd name="connsiteY3" fmla="*/ 195444 h 342027"/>
              <a:gd name="connsiteX4" fmla="*/ 153563 w 167523"/>
              <a:gd name="connsiteY4" fmla="*/ 258265 h 342027"/>
              <a:gd name="connsiteX5" fmla="*/ 167523 w 167523"/>
              <a:gd name="connsiteY5" fmla="*/ 342027 h 342027"/>
              <a:gd name="connsiteX6" fmla="*/ 0 w 167523"/>
              <a:gd name="connsiteY6" fmla="*/ 230345 h 342027"/>
              <a:gd name="connsiteX0" fmla="*/ 0 w 155276"/>
              <a:gd name="connsiteY0" fmla="*/ 222180 h 342027"/>
              <a:gd name="connsiteX1" fmla="*/ 6980 w 155276"/>
              <a:gd name="connsiteY1" fmla="*/ 0 h 342027"/>
              <a:gd name="connsiteX2" fmla="*/ 50574 w 155276"/>
              <a:gd name="connsiteY2" fmla="*/ 125642 h 342027"/>
              <a:gd name="connsiteX3" fmla="*/ 99435 w 155276"/>
              <a:gd name="connsiteY3" fmla="*/ 195444 h 342027"/>
              <a:gd name="connsiteX4" fmla="*/ 141316 w 155276"/>
              <a:gd name="connsiteY4" fmla="*/ 258265 h 342027"/>
              <a:gd name="connsiteX5" fmla="*/ 155276 w 155276"/>
              <a:gd name="connsiteY5" fmla="*/ 342027 h 342027"/>
              <a:gd name="connsiteX6" fmla="*/ 0 w 155276"/>
              <a:gd name="connsiteY6" fmla="*/ 222180 h 342027"/>
              <a:gd name="connsiteX0" fmla="*/ 0 w 151193"/>
              <a:gd name="connsiteY0" fmla="*/ 222180 h 313452"/>
              <a:gd name="connsiteX1" fmla="*/ 6980 w 151193"/>
              <a:gd name="connsiteY1" fmla="*/ 0 h 313452"/>
              <a:gd name="connsiteX2" fmla="*/ 50574 w 151193"/>
              <a:gd name="connsiteY2" fmla="*/ 125642 h 313452"/>
              <a:gd name="connsiteX3" fmla="*/ 99435 w 151193"/>
              <a:gd name="connsiteY3" fmla="*/ 195444 h 313452"/>
              <a:gd name="connsiteX4" fmla="*/ 141316 w 151193"/>
              <a:gd name="connsiteY4" fmla="*/ 258265 h 313452"/>
              <a:gd name="connsiteX5" fmla="*/ 151193 w 151193"/>
              <a:gd name="connsiteY5" fmla="*/ 313452 h 313452"/>
              <a:gd name="connsiteX6" fmla="*/ 0 w 151193"/>
              <a:gd name="connsiteY6" fmla="*/ 222180 h 313452"/>
              <a:gd name="connsiteX0" fmla="*/ 0 w 151193"/>
              <a:gd name="connsiteY0" fmla="*/ 205852 h 297124"/>
              <a:gd name="connsiteX1" fmla="*/ 6980 w 151193"/>
              <a:gd name="connsiteY1" fmla="*/ 0 h 297124"/>
              <a:gd name="connsiteX2" fmla="*/ 50574 w 151193"/>
              <a:gd name="connsiteY2" fmla="*/ 109314 h 297124"/>
              <a:gd name="connsiteX3" fmla="*/ 99435 w 151193"/>
              <a:gd name="connsiteY3" fmla="*/ 179116 h 297124"/>
              <a:gd name="connsiteX4" fmla="*/ 141316 w 151193"/>
              <a:gd name="connsiteY4" fmla="*/ 241937 h 297124"/>
              <a:gd name="connsiteX5" fmla="*/ 151193 w 151193"/>
              <a:gd name="connsiteY5" fmla="*/ 297124 h 297124"/>
              <a:gd name="connsiteX6" fmla="*/ 0 w 151193"/>
              <a:gd name="connsiteY6" fmla="*/ 205852 h 297124"/>
              <a:gd name="connsiteX0" fmla="*/ 0 w 151193"/>
              <a:gd name="connsiteY0" fmla="*/ 205852 h 297124"/>
              <a:gd name="connsiteX1" fmla="*/ 6980 w 151193"/>
              <a:gd name="connsiteY1" fmla="*/ 0 h 297124"/>
              <a:gd name="connsiteX2" fmla="*/ 62820 w 151193"/>
              <a:gd name="connsiteY2" fmla="*/ 109314 h 297124"/>
              <a:gd name="connsiteX3" fmla="*/ 99435 w 151193"/>
              <a:gd name="connsiteY3" fmla="*/ 179116 h 297124"/>
              <a:gd name="connsiteX4" fmla="*/ 141316 w 151193"/>
              <a:gd name="connsiteY4" fmla="*/ 241937 h 297124"/>
              <a:gd name="connsiteX5" fmla="*/ 151193 w 151193"/>
              <a:gd name="connsiteY5" fmla="*/ 297124 h 297124"/>
              <a:gd name="connsiteX6" fmla="*/ 0 w 151193"/>
              <a:gd name="connsiteY6" fmla="*/ 205852 h 297124"/>
              <a:gd name="connsiteX0" fmla="*/ 0 w 167522"/>
              <a:gd name="connsiteY0" fmla="*/ 205852 h 317535"/>
              <a:gd name="connsiteX1" fmla="*/ 6980 w 167522"/>
              <a:gd name="connsiteY1" fmla="*/ 0 h 317535"/>
              <a:gd name="connsiteX2" fmla="*/ 62820 w 167522"/>
              <a:gd name="connsiteY2" fmla="*/ 109314 h 317535"/>
              <a:gd name="connsiteX3" fmla="*/ 99435 w 167522"/>
              <a:gd name="connsiteY3" fmla="*/ 179116 h 317535"/>
              <a:gd name="connsiteX4" fmla="*/ 141316 w 167522"/>
              <a:gd name="connsiteY4" fmla="*/ 241937 h 317535"/>
              <a:gd name="connsiteX5" fmla="*/ 167522 w 167522"/>
              <a:gd name="connsiteY5" fmla="*/ 317535 h 317535"/>
              <a:gd name="connsiteX6" fmla="*/ 0 w 167522"/>
              <a:gd name="connsiteY6" fmla="*/ 205852 h 317535"/>
              <a:gd name="connsiteX0" fmla="*/ 0 w 167522"/>
              <a:gd name="connsiteY0" fmla="*/ 241022 h 352705"/>
              <a:gd name="connsiteX1" fmla="*/ 11376 w 167522"/>
              <a:gd name="connsiteY1" fmla="*/ 0 h 352705"/>
              <a:gd name="connsiteX2" fmla="*/ 62820 w 167522"/>
              <a:gd name="connsiteY2" fmla="*/ 144484 h 352705"/>
              <a:gd name="connsiteX3" fmla="*/ 99435 w 167522"/>
              <a:gd name="connsiteY3" fmla="*/ 214286 h 352705"/>
              <a:gd name="connsiteX4" fmla="*/ 141316 w 167522"/>
              <a:gd name="connsiteY4" fmla="*/ 277107 h 352705"/>
              <a:gd name="connsiteX5" fmla="*/ 167522 w 167522"/>
              <a:gd name="connsiteY5" fmla="*/ 352705 h 352705"/>
              <a:gd name="connsiteX6" fmla="*/ 0 w 167522"/>
              <a:gd name="connsiteY6" fmla="*/ 241022 h 352705"/>
              <a:gd name="connsiteX0" fmla="*/ 1812 w 169334"/>
              <a:gd name="connsiteY0" fmla="*/ 245418 h 357101"/>
              <a:gd name="connsiteX1" fmla="*/ 0 w 169334"/>
              <a:gd name="connsiteY1" fmla="*/ 0 h 357101"/>
              <a:gd name="connsiteX2" fmla="*/ 64632 w 169334"/>
              <a:gd name="connsiteY2" fmla="*/ 148880 h 357101"/>
              <a:gd name="connsiteX3" fmla="*/ 101247 w 169334"/>
              <a:gd name="connsiteY3" fmla="*/ 218682 h 357101"/>
              <a:gd name="connsiteX4" fmla="*/ 143128 w 169334"/>
              <a:gd name="connsiteY4" fmla="*/ 281503 h 357101"/>
              <a:gd name="connsiteX5" fmla="*/ 169334 w 169334"/>
              <a:gd name="connsiteY5" fmla="*/ 357101 h 357101"/>
              <a:gd name="connsiteX6" fmla="*/ 1812 w 169334"/>
              <a:gd name="connsiteY6" fmla="*/ 245418 h 357101"/>
              <a:gd name="connsiteX0" fmla="*/ 1812 w 413809"/>
              <a:gd name="connsiteY0" fmla="*/ 245418 h 496801"/>
              <a:gd name="connsiteX1" fmla="*/ 0 w 413809"/>
              <a:gd name="connsiteY1" fmla="*/ 0 h 496801"/>
              <a:gd name="connsiteX2" fmla="*/ 64632 w 413809"/>
              <a:gd name="connsiteY2" fmla="*/ 148880 h 496801"/>
              <a:gd name="connsiteX3" fmla="*/ 101247 w 413809"/>
              <a:gd name="connsiteY3" fmla="*/ 218682 h 496801"/>
              <a:gd name="connsiteX4" fmla="*/ 143128 w 413809"/>
              <a:gd name="connsiteY4" fmla="*/ 281503 h 496801"/>
              <a:gd name="connsiteX5" fmla="*/ 413809 w 413809"/>
              <a:gd name="connsiteY5" fmla="*/ 496801 h 496801"/>
              <a:gd name="connsiteX6" fmla="*/ 1812 w 413809"/>
              <a:gd name="connsiteY6" fmla="*/ 245418 h 49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3809" h="496801">
                <a:moveTo>
                  <a:pt x="1812" y="245418"/>
                </a:moveTo>
                <a:lnTo>
                  <a:pt x="0" y="0"/>
                </a:lnTo>
                <a:lnTo>
                  <a:pt x="64632" y="148880"/>
                </a:lnTo>
                <a:lnTo>
                  <a:pt x="101247" y="218682"/>
                </a:lnTo>
                <a:lnTo>
                  <a:pt x="143128" y="281503"/>
                </a:lnTo>
                <a:lnTo>
                  <a:pt x="413809" y="496801"/>
                </a:lnTo>
                <a:lnTo>
                  <a:pt x="1812" y="245418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B7A35F-53BA-4040-A6DA-224B47C153C6}"/>
              </a:ext>
            </a:extLst>
          </p:cNvPr>
          <p:cNvCxnSpPr>
            <a:cxnSpLocks/>
          </p:cNvCxnSpPr>
          <p:nvPr/>
        </p:nvCxnSpPr>
        <p:spPr>
          <a:xfrm>
            <a:off x="1969783" y="4406895"/>
            <a:ext cx="1618734" cy="94538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D2FDD-0061-5F44-9030-9FAACB53DE3D}"/>
              </a:ext>
            </a:extLst>
          </p:cNvPr>
          <p:cNvCxnSpPr>
            <a:cxnSpLocks/>
          </p:cNvCxnSpPr>
          <p:nvPr/>
        </p:nvCxnSpPr>
        <p:spPr>
          <a:xfrm>
            <a:off x="3269063" y="4426633"/>
            <a:ext cx="1378836" cy="8036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916CB79-15C8-4F4E-9956-4F7A43DB5342}"/>
              </a:ext>
            </a:extLst>
          </p:cNvPr>
          <p:cNvCxnSpPr>
            <a:cxnSpLocks/>
          </p:cNvCxnSpPr>
          <p:nvPr/>
        </p:nvCxnSpPr>
        <p:spPr>
          <a:xfrm flipV="1">
            <a:off x="1972958" y="4160575"/>
            <a:ext cx="843511" cy="25045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E4A7EED-DCEB-0C4C-822A-BE425B4BF1BD}"/>
              </a:ext>
            </a:extLst>
          </p:cNvPr>
          <p:cNvCxnSpPr>
            <a:cxnSpLocks/>
          </p:cNvCxnSpPr>
          <p:nvPr/>
        </p:nvCxnSpPr>
        <p:spPr>
          <a:xfrm flipV="1">
            <a:off x="3603945" y="5007063"/>
            <a:ext cx="1058335" cy="34032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DADAE79-94DF-BE45-9B4C-DE10D3DC23FA}"/>
              </a:ext>
            </a:extLst>
          </p:cNvPr>
          <p:cNvCxnSpPr>
            <a:cxnSpLocks/>
          </p:cNvCxnSpPr>
          <p:nvPr/>
        </p:nvCxnSpPr>
        <p:spPr>
          <a:xfrm>
            <a:off x="2816469" y="4171449"/>
            <a:ext cx="452594" cy="25518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00FC36B-F481-1C4C-8F85-D5D0A005A44E}"/>
              </a:ext>
            </a:extLst>
          </p:cNvPr>
          <p:cNvCxnSpPr>
            <a:cxnSpLocks/>
          </p:cNvCxnSpPr>
          <p:nvPr/>
        </p:nvCxnSpPr>
        <p:spPr>
          <a:xfrm flipV="1">
            <a:off x="3854349" y="5157542"/>
            <a:ext cx="1046691" cy="32532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4532274-D787-F243-B41A-BAFDC7849CF0}"/>
              </a:ext>
            </a:extLst>
          </p:cNvPr>
          <p:cNvSpPr txBox="1"/>
          <p:nvPr/>
        </p:nvSpPr>
        <p:spPr>
          <a:xfrm>
            <a:off x="5222411" y="5239913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5B85C24-E866-4341-BD5C-B51200EC6A96}"/>
              </a:ext>
            </a:extLst>
          </p:cNvPr>
          <p:cNvSpPr txBox="1"/>
          <p:nvPr/>
        </p:nvSpPr>
        <p:spPr>
          <a:xfrm>
            <a:off x="2618275" y="5230249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5FEA2C-D24D-0F48-B33D-524D968C63C7}"/>
              </a:ext>
            </a:extLst>
          </p:cNvPr>
          <p:cNvSpPr txBox="1"/>
          <p:nvPr/>
        </p:nvSpPr>
        <p:spPr>
          <a:xfrm>
            <a:off x="4443793" y="2530174"/>
            <a:ext cx="330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f</a:t>
            </a:r>
            <a:r>
              <a:rPr lang="en-US" i="1" baseline="-25000" dirty="0" err="1"/>
              <a:t>g</a:t>
            </a:r>
            <a:endParaRPr lang="en-US" i="1" baseline="-25000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8706774-EBCC-9340-8D66-78A0060FE944}"/>
              </a:ext>
            </a:extLst>
          </p:cNvPr>
          <p:cNvCxnSpPr>
            <a:cxnSpLocks/>
          </p:cNvCxnSpPr>
          <p:nvPr/>
        </p:nvCxnSpPr>
        <p:spPr>
          <a:xfrm>
            <a:off x="4461626" y="4915622"/>
            <a:ext cx="811244" cy="45315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9F57B3E-518A-074E-8A33-FE9E6B1DBA4B}"/>
              </a:ext>
            </a:extLst>
          </p:cNvPr>
          <p:cNvCxnSpPr>
            <a:cxnSpLocks/>
          </p:cNvCxnSpPr>
          <p:nvPr/>
        </p:nvCxnSpPr>
        <p:spPr>
          <a:xfrm flipH="1" flipV="1">
            <a:off x="4456448" y="2685010"/>
            <a:ext cx="7738" cy="224251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7163BAD-7401-134B-B87B-66ACCA1A50C6}"/>
              </a:ext>
            </a:extLst>
          </p:cNvPr>
          <p:cNvCxnSpPr>
            <a:cxnSpLocks/>
          </p:cNvCxnSpPr>
          <p:nvPr/>
        </p:nvCxnSpPr>
        <p:spPr>
          <a:xfrm flipH="1">
            <a:off x="2891338" y="5249544"/>
            <a:ext cx="535366" cy="16537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>
            <a:extLst>
              <a:ext uri="{FF2B5EF4-FFF2-40B4-BE49-F238E27FC236}">
                <a16:creationId xmlns:a16="http://schemas.microsoft.com/office/drawing/2014/main" id="{F84BDE7F-7DDC-174D-98AF-CF4549155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4" y="104155"/>
            <a:ext cx="10941225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Motivational Ideas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DE93EE-06A1-DF43-A2F2-DDFCAD28BA0B}"/>
              </a:ext>
            </a:extLst>
          </p:cNvPr>
          <p:cNvSpPr txBox="1"/>
          <p:nvPr/>
        </p:nvSpPr>
        <p:spPr>
          <a:xfrm rot="1787110">
            <a:off x="4008578" y="5204416"/>
            <a:ext cx="1137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design 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36487E3-FEA4-D94A-B919-9D649E83BD91}"/>
              </a:ext>
            </a:extLst>
          </p:cNvPr>
          <p:cNvSpPr txBox="1"/>
          <p:nvPr/>
        </p:nvSpPr>
        <p:spPr>
          <a:xfrm rot="1815639">
            <a:off x="3166953" y="5474051"/>
            <a:ext cx="1137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design 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8CE2968-9288-BA47-B812-125714CBD827}"/>
              </a:ext>
            </a:extLst>
          </p:cNvPr>
          <p:cNvSpPr txBox="1"/>
          <p:nvPr/>
        </p:nvSpPr>
        <p:spPr>
          <a:xfrm>
            <a:off x="9945620" y="4090186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d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3D614DA-3D37-AC4C-B666-0EB59DEE794D}"/>
              </a:ext>
            </a:extLst>
          </p:cNvPr>
          <p:cNvCxnSpPr>
            <a:cxnSpLocks/>
          </p:cNvCxnSpPr>
          <p:nvPr/>
        </p:nvCxnSpPr>
        <p:spPr>
          <a:xfrm flipV="1">
            <a:off x="7152940" y="2435613"/>
            <a:ext cx="0" cy="300253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AD1CE5FC-10E9-FF48-AF73-9C260A2E88BD}"/>
              </a:ext>
            </a:extLst>
          </p:cNvPr>
          <p:cNvSpPr txBox="1"/>
          <p:nvPr/>
        </p:nvSpPr>
        <p:spPr>
          <a:xfrm>
            <a:off x="9320282" y="3318220"/>
            <a:ext cx="6607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P[</a:t>
            </a:r>
            <a:r>
              <a:rPr lang="en-US" sz="1400" i="1" dirty="0"/>
              <a:t>g</a:t>
            </a:r>
            <a:r>
              <a:rPr lang="en-US" sz="1400" dirty="0"/>
              <a:t>&lt;0]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01F7824-C060-2344-9AC1-38C595CF5D0B}"/>
              </a:ext>
            </a:extLst>
          </p:cNvPr>
          <p:cNvSpPr txBox="1"/>
          <p:nvPr/>
        </p:nvSpPr>
        <p:spPr>
          <a:xfrm>
            <a:off x="9431660" y="5127079"/>
            <a:ext cx="4748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E[</a:t>
            </a:r>
            <a:r>
              <a:rPr lang="en-US" sz="1400" i="1" dirty="0"/>
              <a:t>g</a:t>
            </a:r>
            <a:r>
              <a:rPr lang="en-US" sz="1400" dirty="0"/>
              <a:t>]</a:t>
            </a:r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C819ED7E-6D49-AF4E-A247-914C60A8D423}"/>
              </a:ext>
            </a:extLst>
          </p:cNvPr>
          <p:cNvSpPr/>
          <p:nvPr/>
        </p:nvSpPr>
        <p:spPr>
          <a:xfrm>
            <a:off x="6790518" y="3492679"/>
            <a:ext cx="2519249" cy="626482"/>
          </a:xfrm>
          <a:custGeom>
            <a:avLst/>
            <a:gdLst>
              <a:gd name="connsiteX0" fmla="*/ 0 w 2424023"/>
              <a:gd name="connsiteY0" fmla="*/ 923026 h 925027"/>
              <a:gd name="connsiteX1" fmla="*/ 629728 w 2424023"/>
              <a:gd name="connsiteY1" fmla="*/ 810883 h 925027"/>
              <a:gd name="connsiteX2" fmla="*/ 1630392 w 2424023"/>
              <a:gd name="connsiteY2" fmla="*/ 189781 h 925027"/>
              <a:gd name="connsiteX3" fmla="*/ 2424023 w 2424023"/>
              <a:gd name="connsiteY3" fmla="*/ 0 h 925027"/>
              <a:gd name="connsiteX0" fmla="*/ 0 w 2433680"/>
              <a:gd name="connsiteY0" fmla="*/ 832910 h 866395"/>
              <a:gd name="connsiteX1" fmla="*/ 639385 w 2433680"/>
              <a:gd name="connsiteY1" fmla="*/ 810883 h 866395"/>
              <a:gd name="connsiteX2" fmla="*/ 1640049 w 2433680"/>
              <a:gd name="connsiteY2" fmla="*/ 189781 h 866395"/>
              <a:gd name="connsiteX3" fmla="*/ 2433680 w 2433680"/>
              <a:gd name="connsiteY3" fmla="*/ 0 h 866395"/>
              <a:gd name="connsiteX0" fmla="*/ 0 w 2433680"/>
              <a:gd name="connsiteY0" fmla="*/ 832910 h 875016"/>
              <a:gd name="connsiteX1" fmla="*/ 309037 w 2433680"/>
              <a:gd name="connsiteY1" fmla="*/ 857672 h 875016"/>
              <a:gd name="connsiteX2" fmla="*/ 639385 w 2433680"/>
              <a:gd name="connsiteY2" fmla="*/ 810883 h 875016"/>
              <a:gd name="connsiteX3" fmla="*/ 1640049 w 2433680"/>
              <a:gd name="connsiteY3" fmla="*/ 189781 h 875016"/>
              <a:gd name="connsiteX4" fmla="*/ 2433680 w 2433680"/>
              <a:gd name="connsiteY4" fmla="*/ 0 h 875016"/>
              <a:gd name="connsiteX0" fmla="*/ 0 w 2433680"/>
              <a:gd name="connsiteY0" fmla="*/ 832910 h 935012"/>
              <a:gd name="connsiteX1" fmla="*/ 309037 w 2433680"/>
              <a:gd name="connsiteY1" fmla="*/ 934915 h 935012"/>
              <a:gd name="connsiteX2" fmla="*/ 639385 w 2433680"/>
              <a:gd name="connsiteY2" fmla="*/ 810883 h 935012"/>
              <a:gd name="connsiteX3" fmla="*/ 1640049 w 2433680"/>
              <a:gd name="connsiteY3" fmla="*/ 189781 h 935012"/>
              <a:gd name="connsiteX4" fmla="*/ 2433680 w 2433680"/>
              <a:gd name="connsiteY4" fmla="*/ 0 h 935012"/>
              <a:gd name="connsiteX0" fmla="*/ 0 w 2622256"/>
              <a:gd name="connsiteY0" fmla="*/ 629415 h 934946"/>
              <a:gd name="connsiteX1" fmla="*/ 497613 w 2622256"/>
              <a:gd name="connsiteY1" fmla="*/ 934915 h 934946"/>
              <a:gd name="connsiteX2" fmla="*/ 827961 w 2622256"/>
              <a:gd name="connsiteY2" fmla="*/ 810883 h 934946"/>
              <a:gd name="connsiteX3" fmla="*/ 1828625 w 2622256"/>
              <a:gd name="connsiteY3" fmla="*/ 189781 h 934946"/>
              <a:gd name="connsiteX4" fmla="*/ 2622256 w 2622256"/>
              <a:gd name="connsiteY4" fmla="*/ 0 h 934946"/>
              <a:gd name="connsiteX0" fmla="*/ 0 w 2899177"/>
              <a:gd name="connsiteY0" fmla="*/ 425920 h 934934"/>
              <a:gd name="connsiteX1" fmla="*/ 774534 w 2899177"/>
              <a:gd name="connsiteY1" fmla="*/ 934915 h 934934"/>
              <a:gd name="connsiteX2" fmla="*/ 1104882 w 2899177"/>
              <a:gd name="connsiteY2" fmla="*/ 810883 h 934934"/>
              <a:gd name="connsiteX3" fmla="*/ 2105546 w 2899177"/>
              <a:gd name="connsiteY3" fmla="*/ 189781 h 934934"/>
              <a:gd name="connsiteX4" fmla="*/ 2899177 w 2899177"/>
              <a:gd name="connsiteY4" fmla="*/ 0 h 934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9177" h="934934">
                <a:moveTo>
                  <a:pt x="0" y="425920"/>
                </a:moveTo>
                <a:cubicBezTo>
                  <a:pt x="51506" y="430047"/>
                  <a:pt x="667970" y="938586"/>
                  <a:pt x="774534" y="934915"/>
                </a:cubicBezTo>
                <a:cubicBezTo>
                  <a:pt x="881098" y="931244"/>
                  <a:pt x="883047" y="935072"/>
                  <a:pt x="1104882" y="810883"/>
                </a:cubicBezTo>
                <a:cubicBezTo>
                  <a:pt x="1326717" y="686694"/>
                  <a:pt x="1806497" y="324928"/>
                  <a:pt x="2105546" y="189781"/>
                </a:cubicBezTo>
                <a:cubicBezTo>
                  <a:pt x="2404595" y="54634"/>
                  <a:pt x="2779845" y="28755"/>
                  <a:pt x="2899177" y="0"/>
                </a:cubicBez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EADF62F5-F80D-1A48-A0C6-3C1AC459DC0E}"/>
              </a:ext>
            </a:extLst>
          </p:cNvPr>
          <p:cNvSpPr/>
          <p:nvPr/>
        </p:nvSpPr>
        <p:spPr>
          <a:xfrm flipV="1">
            <a:off x="6715049" y="4552928"/>
            <a:ext cx="2702616" cy="749198"/>
          </a:xfrm>
          <a:custGeom>
            <a:avLst/>
            <a:gdLst>
              <a:gd name="connsiteX0" fmla="*/ 0 w 2424023"/>
              <a:gd name="connsiteY0" fmla="*/ 923026 h 925027"/>
              <a:gd name="connsiteX1" fmla="*/ 629728 w 2424023"/>
              <a:gd name="connsiteY1" fmla="*/ 810883 h 925027"/>
              <a:gd name="connsiteX2" fmla="*/ 1630392 w 2424023"/>
              <a:gd name="connsiteY2" fmla="*/ 189781 h 925027"/>
              <a:gd name="connsiteX3" fmla="*/ 2424023 w 2424023"/>
              <a:gd name="connsiteY3" fmla="*/ 0 h 925027"/>
              <a:gd name="connsiteX0" fmla="*/ 0 w 2638744"/>
              <a:gd name="connsiteY0" fmla="*/ 911460 h 914800"/>
              <a:gd name="connsiteX1" fmla="*/ 844449 w 2638744"/>
              <a:gd name="connsiteY1" fmla="*/ 810883 h 914800"/>
              <a:gd name="connsiteX2" fmla="*/ 1845113 w 2638744"/>
              <a:gd name="connsiteY2" fmla="*/ 189781 h 914800"/>
              <a:gd name="connsiteX3" fmla="*/ 2638744 w 2638744"/>
              <a:gd name="connsiteY3" fmla="*/ 0 h 914800"/>
              <a:gd name="connsiteX0" fmla="*/ 0 w 2638744"/>
              <a:gd name="connsiteY0" fmla="*/ 911460 h 911777"/>
              <a:gd name="connsiteX1" fmla="*/ 817609 w 2638744"/>
              <a:gd name="connsiteY1" fmla="*/ 741484 h 911777"/>
              <a:gd name="connsiteX2" fmla="*/ 1845113 w 2638744"/>
              <a:gd name="connsiteY2" fmla="*/ 189781 h 911777"/>
              <a:gd name="connsiteX3" fmla="*/ 2638744 w 2638744"/>
              <a:gd name="connsiteY3" fmla="*/ 0 h 911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38744" h="911777">
                <a:moveTo>
                  <a:pt x="0" y="911460"/>
                </a:moveTo>
                <a:cubicBezTo>
                  <a:pt x="178998" y="916492"/>
                  <a:pt x="510090" y="861764"/>
                  <a:pt x="817609" y="741484"/>
                </a:cubicBezTo>
                <a:cubicBezTo>
                  <a:pt x="1125128" y="621204"/>
                  <a:pt x="1546064" y="324928"/>
                  <a:pt x="1845113" y="189781"/>
                </a:cubicBezTo>
                <a:cubicBezTo>
                  <a:pt x="2144162" y="54634"/>
                  <a:pt x="2519412" y="28755"/>
                  <a:pt x="2638744" y="0"/>
                </a:cubicBezTo>
              </a:path>
            </a:pathLst>
          </a:custGeom>
          <a:noFill/>
          <a:ln w="19050"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1840A263-752B-CB4E-8ED6-C99AE7E84783}"/>
              </a:ext>
            </a:extLst>
          </p:cNvPr>
          <p:cNvCxnSpPr>
            <a:cxnSpLocks/>
          </p:cNvCxnSpPr>
          <p:nvPr/>
        </p:nvCxnSpPr>
        <p:spPr>
          <a:xfrm flipV="1">
            <a:off x="7490556" y="3389084"/>
            <a:ext cx="0" cy="1268891"/>
          </a:xfrm>
          <a:prstGeom prst="line">
            <a:avLst/>
          </a:prstGeom>
          <a:ln w="158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4873139-4A88-F14A-B108-7B16211CBDD4}"/>
              </a:ext>
            </a:extLst>
          </p:cNvPr>
          <p:cNvCxnSpPr>
            <a:cxnSpLocks/>
          </p:cNvCxnSpPr>
          <p:nvPr/>
        </p:nvCxnSpPr>
        <p:spPr>
          <a:xfrm flipV="1">
            <a:off x="8673915" y="3597234"/>
            <a:ext cx="0" cy="1543852"/>
          </a:xfrm>
          <a:prstGeom prst="line">
            <a:avLst/>
          </a:prstGeom>
          <a:ln w="158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Freeform 57">
            <a:extLst>
              <a:ext uri="{FF2B5EF4-FFF2-40B4-BE49-F238E27FC236}">
                <a16:creationId xmlns:a16="http://schemas.microsoft.com/office/drawing/2014/main" id="{9FBD4486-9FA1-5A42-8C47-0E45BEC7502C}"/>
              </a:ext>
            </a:extLst>
          </p:cNvPr>
          <p:cNvSpPr/>
          <p:nvPr/>
        </p:nvSpPr>
        <p:spPr>
          <a:xfrm>
            <a:off x="3269063" y="2697615"/>
            <a:ext cx="1383625" cy="2528094"/>
          </a:xfrm>
          <a:custGeom>
            <a:avLst/>
            <a:gdLst>
              <a:gd name="connsiteX0" fmla="*/ 0 w 1772239"/>
              <a:gd name="connsiteY0" fmla="*/ 1622153 h 2616681"/>
              <a:gd name="connsiteX1" fmla="*/ 150828 w 1772239"/>
              <a:gd name="connsiteY1" fmla="*/ 1659860 h 2616681"/>
              <a:gd name="connsiteX2" fmla="*/ 339364 w 1772239"/>
              <a:gd name="connsiteY2" fmla="*/ 1655147 h 2616681"/>
              <a:gd name="connsiteX3" fmla="*/ 400639 w 1772239"/>
              <a:gd name="connsiteY3" fmla="*/ 1457184 h 2616681"/>
              <a:gd name="connsiteX4" fmla="*/ 494907 w 1772239"/>
              <a:gd name="connsiteY4" fmla="*/ 368388 h 2616681"/>
              <a:gd name="connsiteX5" fmla="*/ 532614 w 1772239"/>
              <a:gd name="connsiteY5" fmla="*/ 52590 h 2616681"/>
              <a:gd name="connsiteX6" fmla="*/ 570321 w 1772239"/>
              <a:gd name="connsiteY6" fmla="*/ 24310 h 2616681"/>
              <a:gd name="connsiteX7" fmla="*/ 589175 w 1772239"/>
              <a:gd name="connsiteY7" fmla="*/ 80871 h 2616681"/>
              <a:gd name="connsiteX8" fmla="*/ 692870 w 1772239"/>
              <a:gd name="connsiteY8" fmla="*/ 882149 h 2616681"/>
              <a:gd name="connsiteX9" fmla="*/ 744717 w 1772239"/>
              <a:gd name="connsiteY9" fmla="*/ 1490178 h 2616681"/>
              <a:gd name="connsiteX10" fmla="*/ 829558 w 1772239"/>
              <a:gd name="connsiteY10" fmla="*/ 1593873 h 2616681"/>
              <a:gd name="connsiteX11" fmla="*/ 909686 w 1772239"/>
              <a:gd name="connsiteY11" fmla="*/ 1575019 h 2616681"/>
              <a:gd name="connsiteX12" fmla="*/ 1003954 w 1772239"/>
              <a:gd name="connsiteY12" fmla="*/ 1344062 h 2616681"/>
              <a:gd name="connsiteX13" fmla="*/ 1041661 w 1772239"/>
              <a:gd name="connsiteY13" fmla="*/ 1098965 h 2616681"/>
              <a:gd name="connsiteX14" fmla="*/ 1107649 w 1772239"/>
              <a:gd name="connsiteY14" fmla="*/ 948137 h 2616681"/>
              <a:gd name="connsiteX15" fmla="*/ 1164210 w 1772239"/>
              <a:gd name="connsiteY15" fmla="*/ 933996 h 2616681"/>
              <a:gd name="connsiteX16" fmla="*/ 1206630 w 1772239"/>
              <a:gd name="connsiteY16" fmla="*/ 981130 h 2616681"/>
              <a:gd name="connsiteX17" fmla="*/ 1286758 w 1772239"/>
              <a:gd name="connsiteY17" fmla="*/ 1400623 h 2616681"/>
              <a:gd name="connsiteX18" fmla="*/ 1357459 w 1772239"/>
              <a:gd name="connsiteY18" fmla="*/ 1895530 h 2616681"/>
              <a:gd name="connsiteX19" fmla="*/ 1442301 w 1772239"/>
              <a:gd name="connsiteY19" fmla="*/ 2230182 h 2616681"/>
              <a:gd name="connsiteX20" fmla="*/ 1772239 w 1772239"/>
              <a:gd name="connsiteY20" fmla="*/ 2616681 h 2616681"/>
              <a:gd name="connsiteX0" fmla="*/ 0 w 1772239"/>
              <a:gd name="connsiteY0" fmla="*/ 1622153 h 2616681"/>
              <a:gd name="connsiteX1" fmla="*/ 150828 w 1772239"/>
              <a:gd name="connsiteY1" fmla="*/ 1659860 h 2616681"/>
              <a:gd name="connsiteX2" fmla="*/ 339364 w 1772239"/>
              <a:gd name="connsiteY2" fmla="*/ 1655147 h 2616681"/>
              <a:gd name="connsiteX3" fmla="*/ 400639 w 1772239"/>
              <a:gd name="connsiteY3" fmla="*/ 1457184 h 2616681"/>
              <a:gd name="connsiteX4" fmla="*/ 494907 w 1772239"/>
              <a:gd name="connsiteY4" fmla="*/ 368388 h 2616681"/>
              <a:gd name="connsiteX5" fmla="*/ 532614 w 1772239"/>
              <a:gd name="connsiteY5" fmla="*/ 52590 h 2616681"/>
              <a:gd name="connsiteX6" fmla="*/ 570321 w 1772239"/>
              <a:gd name="connsiteY6" fmla="*/ 24310 h 2616681"/>
              <a:gd name="connsiteX7" fmla="*/ 589175 w 1772239"/>
              <a:gd name="connsiteY7" fmla="*/ 80871 h 2616681"/>
              <a:gd name="connsiteX8" fmla="*/ 692870 w 1772239"/>
              <a:gd name="connsiteY8" fmla="*/ 882149 h 2616681"/>
              <a:gd name="connsiteX9" fmla="*/ 744717 w 1772239"/>
              <a:gd name="connsiteY9" fmla="*/ 1490178 h 2616681"/>
              <a:gd name="connsiteX10" fmla="*/ 829558 w 1772239"/>
              <a:gd name="connsiteY10" fmla="*/ 1593873 h 2616681"/>
              <a:gd name="connsiteX11" fmla="*/ 909686 w 1772239"/>
              <a:gd name="connsiteY11" fmla="*/ 1575019 h 2616681"/>
              <a:gd name="connsiteX12" fmla="*/ 1003954 w 1772239"/>
              <a:gd name="connsiteY12" fmla="*/ 1344062 h 2616681"/>
              <a:gd name="connsiteX13" fmla="*/ 1041661 w 1772239"/>
              <a:gd name="connsiteY13" fmla="*/ 1098965 h 2616681"/>
              <a:gd name="connsiteX14" fmla="*/ 1107649 w 1772239"/>
              <a:gd name="connsiteY14" fmla="*/ 948137 h 2616681"/>
              <a:gd name="connsiteX15" fmla="*/ 1168923 w 1772239"/>
              <a:gd name="connsiteY15" fmla="*/ 919856 h 2616681"/>
              <a:gd name="connsiteX16" fmla="*/ 1206630 w 1772239"/>
              <a:gd name="connsiteY16" fmla="*/ 981130 h 2616681"/>
              <a:gd name="connsiteX17" fmla="*/ 1286758 w 1772239"/>
              <a:gd name="connsiteY17" fmla="*/ 1400623 h 2616681"/>
              <a:gd name="connsiteX18" fmla="*/ 1357459 w 1772239"/>
              <a:gd name="connsiteY18" fmla="*/ 1895530 h 2616681"/>
              <a:gd name="connsiteX19" fmla="*/ 1442301 w 1772239"/>
              <a:gd name="connsiteY19" fmla="*/ 2230182 h 2616681"/>
              <a:gd name="connsiteX20" fmla="*/ 1772239 w 1772239"/>
              <a:gd name="connsiteY20" fmla="*/ 2616681 h 2616681"/>
              <a:gd name="connsiteX0" fmla="*/ 0 w 1772239"/>
              <a:gd name="connsiteY0" fmla="*/ 1622153 h 2616681"/>
              <a:gd name="connsiteX1" fmla="*/ 150828 w 1772239"/>
              <a:gd name="connsiteY1" fmla="*/ 1659860 h 2616681"/>
              <a:gd name="connsiteX2" fmla="*/ 339364 w 1772239"/>
              <a:gd name="connsiteY2" fmla="*/ 1655147 h 2616681"/>
              <a:gd name="connsiteX3" fmla="*/ 400639 w 1772239"/>
              <a:gd name="connsiteY3" fmla="*/ 1457184 h 2616681"/>
              <a:gd name="connsiteX4" fmla="*/ 494907 w 1772239"/>
              <a:gd name="connsiteY4" fmla="*/ 368388 h 2616681"/>
              <a:gd name="connsiteX5" fmla="*/ 532614 w 1772239"/>
              <a:gd name="connsiteY5" fmla="*/ 52590 h 2616681"/>
              <a:gd name="connsiteX6" fmla="*/ 570321 w 1772239"/>
              <a:gd name="connsiteY6" fmla="*/ 24310 h 2616681"/>
              <a:gd name="connsiteX7" fmla="*/ 589175 w 1772239"/>
              <a:gd name="connsiteY7" fmla="*/ 80871 h 2616681"/>
              <a:gd name="connsiteX8" fmla="*/ 692870 w 1772239"/>
              <a:gd name="connsiteY8" fmla="*/ 882149 h 2616681"/>
              <a:gd name="connsiteX9" fmla="*/ 744717 w 1772239"/>
              <a:gd name="connsiteY9" fmla="*/ 1490178 h 2616681"/>
              <a:gd name="connsiteX10" fmla="*/ 829558 w 1772239"/>
              <a:gd name="connsiteY10" fmla="*/ 1593873 h 2616681"/>
              <a:gd name="connsiteX11" fmla="*/ 909686 w 1772239"/>
              <a:gd name="connsiteY11" fmla="*/ 1575019 h 2616681"/>
              <a:gd name="connsiteX12" fmla="*/ 1003954 w 1772239"/>
              <a:gd name="connsiteY12" fmla="*/ 1344062 h 2616681"/>
              <a:gd name="connsiteX13" fmla="*/ 1069941 w 1772239"/>
              <a:gd name="connsiteY13" fmla="*/ 1103678 h 2616681"/>
              <a:gd name="connsiteX14" fmla="*/ 1107649 w 1772239"/>
              <a:gd name="connsiteY14" fmla="*/ 948137 h 2616681"/>
              <a:gd name="connsiteX15" fmla="*/ 1168923 w 1772239"/>
              <a:gd name="connsiteY15" fmla="*/ 919856 h 2616681"/>
              <a:gd name="connsiteX16" fmla="*/ 1206630 w 1772239"/>
              <a:gd name="connsiteY16" fmla="*/ 981130 h 2616681"/>
              <a:gd name="connsiteX17" fmla="*/ 1286758 w 1772239"/>
              <a:gd name="connsiteY17" fmla="*/ 1400623 h 2616681"/>
              <a:gd name="connsiteX18" fmla="*/ 1357459 w 1772239"/>
              <a:gd name="connsiteY18" fmla="*/ 1895530 h 2616681"/>
              <a:gd name="connsiteX19" fmla="*/ 1442301 w 1772239"/>
              <a:gd name="connsiteY19" fmla="*/ 2230182 h 2616681"/>
              <a:gd name="connsiteX20" fmla="*/ 1772239 w 1772239"/>
              <a:gd name="connsiteY20" fmla="*/ 2616681 h 2616681"/>
              <a:gd name="connsiteX0" fmla="*/ 0 w 1772239"/>
              <a:gd name="connsiteY0" fmla="*/ 1622153 h 2616681"/>
              <a:gd name="connsiteX1" fmla="*/ 150828 w 1772239"/>
              <a:gd name="connsiteY1" fmla="*/ 1659860 h 2616681"/>
              <a:gd name="connsiteX2" fmla="*/ 339364 w 1772239"/>
              <a:gd name="connsiteY2" fmla="*/ 1655147 h 2616681"/>
              <a:gd name="connsiteX3" fmla="*/ 400639 w 1772239"/>
              <a:gd name="connsiteY3" fmla="*/ 1457184 h 2616681"/>
              <a:gd name="connsiteX4" fmla="*/ 494907 w 1772239"/>
              <a:gd name="connsiteY4" fmla="*/ 368388 h 2616681"/>
              <a:gd name="connsiteX5" fmla="*/ 532614 w 1772239"/>
              <a:gd name="connsiteY5" fmla="*/ 52590 h 2616681"/>
              <a:gd name="connsiteX6" fmla="*/ 570321 w 1772239"/>
              <a:gd name="connsiteY6" fmla="*/ 24310 h 2616681"/>
              <a:gd name="connsiteX7" fmla="*/ 589175 w 1772239"/>
              <a:gd name="connsiteY7" fmla="*/ 80871 h 2616681"/>
              <a:gd name="connsiteX8" fmla="*/ 692870 w 1772239"/>
              <a:gd name="connsiteY8" fmla="*/ 882149 h 2616681"/>
              <a:gd name="connsiteX9" fmla="*/ 744717 w 1772239"/>
              <a:gd name="connsiteY9" fmla="*/ 1490178 h 2616681"/>
              <a:gd name="connsiteX10" fmla="*/ 805991 w 1772239"/>
              <a:gd name="connsiteY10" fmla="*/ 1593873 h 2616681"/>
              <a:gd name="connsiteX11" fmla="*/ 909686 w 1772239"/>
              <a:gd name="connsiteY11" fmla="*/ 1575019 h 2616681"/>
              <a:gd name="connsiteX12" fmla="*/ 1003954 w 1772239"/>
              <a:gd name="connsiteY12" fmla="*/ 1344062 h 2616681"/>
              <a:gd name="connsiteX13" fmla="*/ 1069941 w 1772239"/>
              <a:gd name="connsiteY13" fmla="*/ 1103678 h 2616681"/>
              <a:gd name="connsiteX14" fmla="*/ 1107649 w 1772239"/>
              <a:gd name="connsiteY14" fmla="*/ 948137 h 2616681"/>
              <a:gd name="connsiteX15" fmla="*/ 1168923 w 1772239"/>
              <a:gd name="connsiteY15" fmla="*/ 919856 h 2616681"/>
              <a:gd name="connsiteX16" fmla="*/ 1206630 w 1772239"/>
              <a:gd name="connsiteY16" fmla="*/ 981130 h 2616681"/>
              <a:gd name="connsiteX17" fmla="*/ 1286758 w 1772239"/>
              <a:gd name="connsiteY17" fmla="*/ 1400623 h 2616681"/>
              <a:gd name="connsiteX18" fmla="*/ 1357459 w 1772239"/>
              <a:gd name="connsiteY18" fmla="*/ 1895530 h 2616681"/>
              <a:gd name="connsiteX19" fmla="*/ 1442301 w 1772239"/>
              <a:gd name="connsiteY19" fmla="*/ 2230182 h 2616681"/>
              <a:gd name="connsiteX20" fmla="*/ 1772239 w 1772239"/>
              <a:gd name="connsiteY20" fmla="*/ 2616681 h 2616681"/>
              <a:gd name="connsiteX0" fmla="*/ 0 w 1772239"/>
              <a:gd name="connsiteY0" fmla="*/ 1622153 h 2616681"/>
              <a:gd name="connsiteX1" fmla="*/ 150828 w 1772239"/>
              <a:gd name="connsiteY1" fmla="*/ 1659860 h 2616681"/>
              <a:gd name="connsiteX2" fmla="*/ 339364 w 1772239"/>
              <a:gd name="connsiteY2" fmla="*/ 1655147 h 2616681"/>
              <a:gd name="connsiteX3" fmla="*/ 400639 w 1772239"/>
              <a:gd name="connsiteY3" fmla="*/ 1457184 h 2616681"/>
              <a:gd name="connsiteX4" fmla="*/ 494907 w 1772239"/>
              <a:gd name="connsiteY4" fmla="*/ 368388 h 2616681"/>
              <a:gd name="connsiteX5" fmla="*/ 532614 w 1772239"/>
              <a:gd name="connsiteY5" fmla="*/ 52590 h 2616681"/>
              <a:gd name="connsiteX6" fmla="*/ 570321 w 1772239"/>
              <a:gd name="connsiteY6" fmla="*/ 24310 h 2616681"/>
              <a:gd name="connsiteX7" fmla="*/ 589175 w 1772239"/>
              <a:gd name="connsiteY7" fmla="*/ 80871 h 2616681"/>
              <a:gd name="connsiteX8" fmla="*/ 692870 w 1772239"/>
              <a:gd name="connsiteY8" fmla="*/ 882149 h 2616681"/>
              <a:gd name="connsiteX9" fmla="*/ 744717 w 1772239"/>
              <a:gd name="connsiteY9" fmla="*/ 1490178 h 2616681"/>
              <a:gd name="connsiteX10" fmla="*/ 805991 w 1772239"/>
              <a:gd name="connsiteY10" fmla="*/ 1593873 h 2616681"/>
              <a:gd name="connsiteX11" fmla="*/ 909686 w 1772239"/>
              <a:gd name="connsiteY11" fmla="*/ 1575019 h 2616681"/>
              <a:gd name="connsiteX12" fmla="*/ 1003954 w 1772239"/>
              <a:gd name="connsiteY12" fmla="*/ 1344062 h 2616681"/>
              <a:gd name="connsiteX13" fmla="*/ 1069941 w 1772239"/>
              <a:gd name="connsiteY13" fmla="*/ 1103678 h 2616681"/>
              <a:gd name="connsiteX14" fmla="*/ 1107649 w 1772239"/>
              <a:gd name="connsiteY14" fmla="*/ 948137 h 2616681"/>
              <a:gd name="connsiteX15" fmla="*/ 1168923 w 1772239"/>
              <a:gd name="connsiteY15" fmla="*/ 919856 h 2616681"/>
              <a:gd name="connsiteX16" fmla="*/ 1206630 w 1772239"/>
              <a:gd name="connsiteY16" fmla="*/ 981130 h 2616681"/>
              <a:gd name="connsiteX17" fmla="*/ 1286758 w 1772239"/>
              <a:gd name="connsiteY17" fmla="*/ 1400623 h 2616681"/>
              <a:gd name="connsiteX18" fmla="*/ 1357459 w 1772239"/>
              <a:gd name="connsiteY18" fmla="*/ 1895530 h 2616681"/>
              <a:gd name="connsiteX19" fmla="*/ 1442301 w 1772239"/>
              <a:gd name="connsiteY19" fmla="*/ 2230182 h 2616681"/>
              <a:gd name="connsiteX20" fmla="*/ 1772239 w 1772239"/>
              <a:gd name="connsiteY20" fmla="*/ 2616681 h 2616681"/>
              <a:gd name="connsiteX0" fmla="*/ 0 w 1772239"/>
              <a:gd name="connsiteY0" fmla="*/ 1622153 h 2616681"/>
              <a:gd name="connsiteX1" fmla="*/ 150828 w 1772239"/>
              <a:gd name="connsiteY1" fmla="*/ 1659860 h 2616681"/>
              <a:gd name="connsiteX2" fmla="*/ 339364 w 1772239"/>
              <a:gd name="connsiteY2" fmla="*/ 1655147 h 2616681"/>
              <a:gd name="connsiteX3" fmla="*/ 400639 w 1772239"/>
              <a:gd name="connsiteY3" fmla="*/ 1457184 h 2616681"/>
              <a:gd name="connsiteX4" fmla="*/ 494907 w 1772239"/>
              <a:gd name="connsiteY4" fmla="*/ 368388 h 2616681"/>
              <a:gd name="connsiteX5" fmla="*/ 532614 w 1772239"/>
              <a:gd name="connsiteY5" fmla="*/ 52590 h 2616681"/>
              <a:gd name="connsiteX6" fmla="*/ 570321 w 1772239"/>
              <a:gd name="connsiteY6" fmla="*/ 24310 h 2616681"/>
              <a:gd name="connsiteX7" fmla="*/ 589175 w 1772239"/>
              <a:gd name="connsiteY7" fmla="*/ 80871 h 2616681"/>
              <a:gd name="connsiteX8" fmla="*/ 692870 w 1772239"/>
              <a:gd name="connsiteY8" fmla="*/ 882149 h 2616681"/>
              <a:gd name="connsiteX9" fmla="*/ 744717 w 1772239"/>
              <a:gd name="connsiteY9" fmla="*/ 1490178 h 2616681"/>
              <a:gd name="connsiteX10" fmla="*/ 805991 w 1772239"/>
              <a:gd name="connsiteY10" fmla="*/ 1593873 h 2616681"/>
              <a:gd name="connsiteX11" fmla="*/ 909686 w 1772239"/>
              <a:gd name="connsiteY11" fmla="*/ 1575019 h 2616681"/>
              <a:gd name="connsiteX12" fmla="*/ 1003954 w 1772239"/>
              <a:gd name="connsiteY12" fmla="*/ 1344062 h 2616681"/>
              <a:gd name="connsiteX13" fmla="*/ 1069941 w 1772239"/>
              <a:gd name="connsiteY13" fmla="*/ 1103678 h 2616681"/>
              <a:gd name="connsiteX14" fmla="*/ 1107649 w 1772239"/>
              <a:gd name="connsiteY14" fmla="*/ 948137 h 2616681"/>
              <a:gd name="connsiteX15" fmla="*/ 1168923 w 1772239"/>
              <a:gd name="connsiteY15" fmla="*/ 919856 h 2616681"/>
              <a:gd name="connsiteX16" fmla="*/ 1206630 w 1772239"/>
              <a:gd name="connsiteY16" fmla="*/ 981130 h 2616681"/>
              <a:gd name="connsiteX17" fmla="*/ 1286758 w 1772239"/>
              <a:gd name="connsiteY17" fmla="*/ 1400623 h 2616681"/>
              <a:gd name="connsiteX18" fmla="*/ 1357459 w 1772239"/>
              <a:gd name="connsiteY18" fmla="*/ 1895530 h 2616681"/>
              <a:gd name="connsiteX19" fmla="*/ 1442301 w 1772239"/>
              <a:gd name="connsiteY19" fmla="*/ 2230182 h 2616681"/>
              <a:gd name="connsiteX20" fmla="*/ 1772239 w 1772239"/>
              <a:gd name="connsiteY20" fmla="*/ 2616681 h 2616681"/>
              <a:gd name="connsiteX0" fmla="*/ 0 w 1772239"/>
              <a:gd name="connsiteY0" fmla="*/ 1622153 h 2616681"/>
              <a:gd name="connsiteX1" fmla="*/ 150828 w 1772239"/>
              <a:gd name="connsiteY1" fmla="*/ 1659860 h 2616681"/>
              <a:gd name="connsiteX2" fmla="*/ 339364 w 1772239"/>
              <a:gd name="connsiteY2" fmla="*/ 1655147 h 2616681"/>
              <a:gd name="connsiteX3" fmla="*/ 400639 w 1772239"/>
              <a:gd name="connsiteY3" fmla="*/ 1457184 h 2616681"/>
              <a:gd name="connsiteX4" fmla="*/ 494907 w 1772239"/>
              <a:gd name="connsiteY4" fmla="*/ 368388 h 2616681"/>
              <a:gd name="connsiteX5" fmla="*/ 532614 w 1772239"/>
              <a:gd name="connsiteY5" fmla="*/ 52590 h 2616681"/>
              <a:gd name="connsiteX6" fmla="*/ 570321 w 1772239"/>
              <a:gd name="connsiteY6" fmla="*/ 24310 h 2616681"/>
              <a:gd name="connsiteX7" fmla="*/ 589175 w 1772239"/>
              <a:gd name="connsiteY7" fmla="*/ 80871 h 2616681"/>
              <a:gd name="connsiteX8" fmla="*/ 692870 w 1772239"/>
              <a:gd name="connsiteY8" fmla="*/ 882149 h 2616681"/>
              <a:gd name="connsiteX9" fmla="*/ 754144 w 1772239"/>
              <a:gd name="connsiteY9" fmla="*/ 1428904 h 2616681"/>
              <a:gd name="connsiteX10" fmla="*/ 805991 w 1772239"/>
              <a:gd name="connsiteY10" fmla="*/ 1593873 h 2616681"/>
              <a:gd name="connsiteX11" fmla="*/ 909686 w 1772239"/>
              <a:gd name="connsiteY11" fmla="*/ 1575019 h 2616681"/>
              <a:gd name="connsiteX12" fmla="*/ 1003954 w 1772239"/>
              <a:gd name="connsiteY12" fmla="*/ 1344062 h 2616681"/>
              <a:gd name="connsiteX13" fmla="*/ 1069941 w 1772239"/>
              <a:gd name="connsiteY13" fmla="*/ 1103678 h 2616681"/>
              <a:gd name="connsiteX14" fmla="*/ 1107649 w 1772239"/>
              <a:gd name="connsiteY14" fmla="*/ 948137 h 2616681"/>
              <a:gd name="connsiteX15" fmla="*/ 1168923 w 1772239"/>
              <a:gd name="connsiteY15" fmla="*/ 919856 h 2616681"/>
              <a:gd name="connsiteX16" fmla="*/ 1206630 w 1772239"/>
              <a:gd name="connsiteY16" fmla="*/ 981130 h 2616681"/>
              <a:gd name="connsiteX17" fmla="*/ 1286758 w 1772239"/>
              <a:gd name="connsiteY17" fmla="*/ 1400623 h 2616681"/>
              <a:gd name="connsiteX18" fmla="*/ 1357459 w 1772239"/>
              <a:gd name="connsiteY18" fmla="*/ 1895530 h 2616681"/>
              <a:gd name="connsiteX19" fmla="*/ 1442301 w 1772239"/>
              <a:gd name="connsiteY19" fmla="*/ 2230182 h 2616681"/>
              <a:gd name="connsiteX20" fmla="*/ 1772239 w 1772239"/>
              <a:gd name="connsiteY20" fmla="*/ 2616681 h 2616681"/>
              <a:gd name="connsiteX0" fmla="*/ 0 w 1772239"/>
              <a:gd name="connsiteY0" fmla="*/ 1622153 h 2616681"/>
              <a:gd name="connsiteX1" fmla="*/ 150828 w 1772239"/>
              <a:gd name="connsiteY1" fmla="*/ 1659860 h 2616681"/>
              <a:gd name="connsiteX2" fmla="*/ 339364 w 1772239"/>
              <a:gd name="connsiteY2" fmla="*/ 1655147 h 2616681"/>
              <a:gd name="connsiteX3" fmla="*/ 400639 w 1772239"/>
              <a:gd name="connsiteY3" fmla="*/ 1457184 h 2616681"/>
              <a:gd name="connsiteX4" fmla="*/ 494907 w 1772239"/>
              <a:gd name="connsiteY4" fmla="*/ 368388 h 2616681"/>
              <a:gd name="connsiteX5" fmla="*/ 532614 w 1772239"/>
              <a:gd name="connsiteY5" fmla="*/ 52590 h 2616681"/>
              <a:gd name="connsiteX6" fmla="*/ 570321 w 1772239"/>
              <a:gd name="connsiteY6" fmla="*/ 24310 h 2616681"/>
              <a:gd name="connsiteX7" fmla="*/ 589175 w 1772239"/>
              <a:gd name="connsiteY7" fmla="*/ 80871 h 2616681"/>
              <a:gd name="connsiteX8" fmla="*/ 692870 w 1772239"/>
              <a:gd name="connsiteY8" fmla="*/ 882149 h 2616681"/>
              <a:gd name="connsiteX9" fmla="*/ 754144 w 1772239"/>
              <a:gd name="connsiteY9" fmla="*/ 1428904 h 2616681"/>
              <a:gd name="connsiteX10" fmla="*/ 805991 w 1772239"/>
              <a:gd name="connsiteY10" fmla="*/ 1593873 h 2616681"/>
              <a:gd name="connsiteX11" fmla="*/ 895546 w 1772239"/>
              <a:gd name="connsiteY11" fmla="*/ 1551452 h 2616681"/>
              <a:gd name="connsiteX12" fmla="*/ 1003954 w 1772239"/>
              <a:gd name="connsiteY12" fmla="*/ 1344062 h 2616681"/>
              <a:gd name="connsiteX13" fmla="*/ 1069941 w 1772239"/>
              <a:gd name="connsiteY13" fmla="*/ 1103678 h 2616681"/>
              <a:gd name="connsiteX14" fmla="*/ 1107649 w 1772239"/>
              <a:gd name="connsiteY14" fmla="*/ 948137 h 2616681"/>
              <a:gd name="connsiteX15" fmla="*/ 1168923 w 1772239"/>
              <a:gd name="connsiteY15" fmla="*/ 919856 h 2616681"/>
              <a:gd name="connsiteX16" fmla="*/ 1206630 w 1772239"/>
              <a:gd name="connsiteY16" fmla="*/ 981130 h 2616681"/>
              <a:gd name="connsiteX17" fmla="*/ 1286758 w 1772239"/>
              <a:gd name="connsiteY17" fmla="*/ 1400623 h 2616681"/>
              <a:gd name="connsiteX18" fmla="*/ 1357459 w 1772239"/>
              <a:gd name="connsiteY18" fmla="*/ 1895530 h 2616681"/>
              <a:gd name="connsiteX19" fmla="*/ 1442301 w 1772239"/>
              <a:gd name="connsiteY19" fmla="*/ 2230182 h 2616681"/>
              <a:gd name="connsiteX20" fmla="*/ 1772239 w 1772239"/>
              <a:gd name="connsiteY20" fmla="*/ 2616681 h 2616681"/>
              <a:gd name="connsiteX0" fmla="*/ 0 w 1772239"/>
              <a:gd name="connsiteY0" fmla="*/ 1625795 h 2620323"/>
              <a:gd name="connsiteX1" fmla="*/ 150828 w 1772239"/>
              <a:gd name="connsiteY1" fmla="*/ 1663502 h 2620323"/>
              <a:gd name="connsiteX2" fmla="*/ 339364 w 1772239"/>
              <a:gd name="connsiteY2" fmla="*/ 1658789 h 2620323"/>
              <a:gd name="connsiteX3" fmla="*/ 400639 w 1772239"/>
              <a:gd name="connsiteY3" fmla="*/ 1460826 h 2620323"/>
              <a:gd name="connsiteX4" fmla="*/ 494907 w 1772239"/>
              <a:gd name="connsiteY4" fmla="*/ 372030 h 2620323"/>
              <a:gd name="connsiteX5" fmla="*/ 532614 w 1772239"/>
              <a:gd name="connsiteY5" fmla="*/ 56232 h 2620323"/>
              <a:gd name="connsiteX6" fmla="*/ 589175 w 1772239"/>
              <a:gd name="connsiteY6" fmla="*/ 84513 h 2620323"/>
              <a:gd name="connsiteX7" fmla="*/ 692870 w 1772239"/>
              <a:gd name="connsiteY7" fmla="*/ 885791 h 2620323"/>
              <a:gd name="connsiteX8" fmla="*/ 754144 w 1772239"/>
              <a:gd name="connsiteY8" fmla="*/ 1432546 h 2620323"/>
              <a:gd name="connsiteX9" fmla="*/ 805991 w 1772239"/>
              <a:gd name="connsiteY9" fmla="*/ 1597515 h 2620323"/>
              <a:gd name="connsiteX10" fmla="*/ 895546 w 1772239"/>
              <a:gd name="connsiteY10" fmla="*/ 1555094 h 2620323"/>
              <a:gd name="connsiteX11" fmla="*/ 1003954 w 1772239"/>
              <a:gd name="connsiteY11" fmla="*/ 1347704 h 2620323"/>
              <a:gd name="connsiteX12" fmla="*/ 1069941 w 1772239"/>
              <a:gd name="connsiteY12" fmla="*/ 1107320 h 2620323"/>
              <a:gd name="connsiteX13" fmla="*/ 1107649 w 1772239"/>
              <a:gd name="connsiteY13" fmla="*/ 951779 h 2620323"/>
              <a:gd name="connsiteX14" fmla="*/ 1168923 w 1772239"/>
              <a:gd name="connsiteY14" fmla="*/ 923498 h 2620323"/>
              <a:gd name="connsiteX15" fmla="*/ 1206630 w 1772239"/>
              <a:gd name="connsiteY15" fmla="*/ 984772 h 2620323"/>
              <a:gd name="connsiteX16" fmla="*/ 1286758 w 1772239"/>
              <a:gd name="connsiteY16" fmla="*/ 1404265 h 2620323"/>
              <a:gd name="connsiteX17" fmla="*/ 1357459 w 1772239"/>
              <a:gd name="connsiteY17" fmla="*/ 1899172 h 2620323"/>
              <a:gd name="connsiteX18" fmla="*/ 1442301 w 1772239"/>
              <a:gd name="connsiteY18" fmla="*/ 2233824 h 2620323"/>
              <a:gd name="connsiteX19" fmla="*/ 1772239 w 1772239"/>
              <a:gd name="connsiteY19" fmla="*/ 2620323 h 2620323"/>
              <a:gd name="connsiteX0" fmla="*/ 0 w 1772239"/>
              <a:gd name="connsiteY0" fmla="*/ 1625795 h 2620323"/>
              <a:gd name="connsiteX1" fmla="*/ 150828 w 1772239"/>
              <a:gd name="connsiteY1" fmla="*/ 1663502 h 2620323"/>
              <a:gd name="connsiteX2" fmla="*/ 339364 w 1772239"/>
              <a:gd name="connsiteY2" fmla="*/ 1658789 h 2620323"/>
              <a:gd name="connsiteX3" fmla="*/ 400639 w 1772239"/>
              <a:gd name="connsiteY3" fmla="*/ 1460826 h 2620323"/>
              <a:gd name="connsiteX4" fmla="*/ 494907 w 1772239"/>
              <a:gd name="connsiteY4" fmla="*/ 372030 h 2620323"/>
              <a:gd name="connsiteX5" fmla="*/ 532614 w 1772239"/>
              <a:gd name="connsiteY5" fmla="*/ 56232 h 2620323"/>
              <a:gd name="connsiteX6" fmla="*/ 589175 w 1772239"/>
              <a:gd name="connsiteY6" fmla="*/ 84513 h 2620323"/>
              <a:gd name="connsiteX7" fmla="*/ 692870 w 1772239"/>
              <a:gd name="connsiteY7" fmla="*/ 885791 h 2620323"/>
              <a:gd name="connsiteX8" fmla="*/ 754144 w 1772239"/>
              <a:gd name="connsiteY8" fmla="*/ 1432546 h 2620323"/>
              <a:gd name="connsiteX9" fmla="*/ 805991 w 1772239"/>
              <a:gd name="connsiteY9" fmla="*/ 1597515 h 2620323"/>
              <a:gd name="connsiteX10" fmla="*/ 895546 w 1772239"/>
              <a:gd name="connsiteY10" fmla="*/ 1555094 h 2620323"/>
              <a:gd name="connsiteX11" fmla="*/ 1003954 w 1772239"/>
              <a:gd name="connsiteY11" fmla="*/ 1347704 h 2620323"/>
              <a:gd name="connsiteX12" fmla="*/ 1069941 w 1772239"/>
              <a:gd name="connsiteY12" fmla="*/ 1107320 h 2620323"/>
              <a:gd name="connsiteX13" fmla="*/ 1107649 w 1772239"/>
              <a:gd name="connsiteY13" fmla="*/ 951779 h 2620323"/>
              <a:gd name="connsiteX14" fmla="*/ 1206630 w 1772239"/>
              <a:gd name="connsiteY14" fmla="*/ 984772 h 2620323"/>
              <a:gd name="connsiteX15" fmla="*/ 1286758 w 1772239"/>
              <a:gd name="connsiteY15" fmla="*/ 1404265 h 2620323"/>
              <a:gd name="connsiteX16" fmla="*/ 1357459 w 1772239"/>
              <a:gd name="connsiteY16" fmla="*/ 1899172 h 2620323"/>
              <a:gd name="connsiteX17" fmla="*/ 1442301 w 1772239"/>
              <a:gd name="connsiteY17" fmla="*/ 2233824 h 2620323"/>
              <a:gd name="connsiteX18" fmla="*/ 1772239 w 1772239"/>
              <a:gd name="connsiteY18" fmla="*/ 2620323 h 2620323"/>
              <a:gd name="connsiteX0" fmla="*/ 0 w 1772239"/>
              <a:gd name="connsiteY0" fmla="*/ 1625795 h 2620323"/>
              <a:gd name="connsiteX1" fmla="*/ 150828 w 1772239"/>
              <a:gd name="connsiteY1" fmla="*/ 1663502 h 2620323"/>
              <a:gd name="connsiteX2" fmla="*/ 339364 w 1772239"/>
              <a:gd name="connsiteY2" fmla="*/ 1658789 h 2620323"/>
              <a:gd name="connsiteX3" fmla="*/ 400639 w 1772239"/>
              <a:gd name="connsiteY3" fmla="*/ 1460826 h 2620323"/>
              <a:gd name="connsiteX4" fmla="*/ 494907 w 1772239"/>
              <a:gd name="connsiteY4" fmla="*/ 372030 h 2620323"/>
              <a:gd name="connsiteX5" fmla="*/ 532614 w 1772239"/>
              <a:gd name="connsiteY5" fmla="*/ 56232 h 2620323"/>
              <a:gd name="connsiteX6" fmla="*/ 589175 w 1772239"/>
              <a:gd name="connsiteY6" fmla="*/ 84513 h 2620323"/>
              <a:gd name="connsiteX7" fmla="*/ 692870 w 1772239"/>
              <a:gd name="connsiteY7" fmla="*/ 885791 h 2620323"/>
              <a:gd name="connsiteX8" fmla="*/ 754144 w 1772239"/>
              <a:gd name="connsiteY8" fmla="*/ 1432546 h 2620323"/>
              <a:gd name="connsiteX9" fmla="*/ 805991 w 1772239"/>
              <a:gd name="connsiteY9" fmla="*/ 1597515 h 2620323"/>
              <a:gd name="connsiteX10" fmla="*/ 895546 w 1772239"/>
              <a:gd name="connsiteY10" fmla="*/ 1555094 h 2620323"/>
              <a:gd name="connsiteX11" fmla="*/ 1003954 w 1772239"/>
              <a:gd name="connsiteY11" fmla="*/ 1347704 h 2620323"/>
              <a:gd name="connsiteX12" fmla="*/ 1069941 w 1772239"/>
              <a:gd name="connsiteY12" fmla="*/ 1107320 h 2620323"/>
              <a:gd name="connsiteX13" fmla="*/ 1107649 w 1772239"/>
              <a:gd name="connsiteY13" fmla="*/ 1036620 h 2620323"/>
              <a:gd name="connsiteX14" fmla="*/ 1206630 w 1772239"/>
              <a:gd name="connsiteY14" fmla="*/ 984772 h 2620323"/>
              <a:gd name="connsiteX15" fmla="*/ 1286758 w 1772239"/>
              <a:gd name="connsiteY15" fmla="*/ 1404265 h 2620323"/>
              <a:gd name="connsiteX16" fmla="*/ 1357459 w 1772239"/>
              <a:gd name="connsiteY16" fmla="*/ 1899172 h 2620323"/>
              <a:gd name="connsiteX17" fmla="*/ 1442301 w 1772239"/>
              <a:gd name="connsiteY17" fmla="*/ 2233824 h 2620323"/>
              <a:gd name="connsiteX18" fmla="*/ 1772239 w 1772239"/>
              <a:gd name="connsiteY18" fmla="*/ 2620323 h 2620323"/>
              <a:gd name="connsiteX0" fmla="*/ 0 w 1772239"/>
              <a:gd name="connsiteY0" fmla="*/ 1625795 h 2620323"/>
              <a:gd name="connsiteX1" fmla="*/ 150828 w 1772239"/>
              <a:gd name="connsiteY1" fmla="*/ 1663502 h 2620323"/>
              <a:gd name="connsiteX2" fmla="*/ 339364 w 1772239"/>
              <a:gd name="connsiteY2" fmla="*/ 1658789 h 2620323"/>
              <a:gd name="connsiteX3" fmla="*/ 400639 w 1772239"/>
              <a:gd name="connsiteY3" fmla="*/ 1460826 h 2620323"/>
              <a:gd name="connsiteX4" fmla="*/ 494907 w 1772239"/>
              <a:gd name="connsiteY4" fmla="*/ 372030 h 2620323"/>
              <a:gd name="connsiteX5" fmla="*/ 532614 w 1772239"/>
              <a:gd name="connsiteY5" fmla="*/ 56232 h 2620323"/>
              <a:gd name="connsiteX6" fmla="*/ 589175 w 1772239"/>
              <a:gd name="connsiteY6" fmla="*/ 84513 h 2620323"/>
              <a:gd name="connsiteX7" fmla="*/ 692870 w 1772239"/>
              <a:gd name="connsiteY7" fmla="*/ 885791 h 2620323"/>
              <a:gd name="connsiteX8" fmla="*/ 754144 w 1772239"/>
              <a:gd name="connsiteY8" fmla="*/ 1432546 h 2620323"/>
              <a:gd name="connsiteX9" fmla="*/ 805991 w 1772239"/>
              <a:gd name="connsiteY9" fmla="*/ 1597515 h 2620323"/>
              <a:gd name="connsiteX10" fmla="*/ 895546 w 1772239"/>
              <a:gd name="connsiteY10" fmla="*/ 1555094 h 2620323"/>
              <a:gd name="connsiteX11" fmla="*/ 1003954 w 1772239"/>
              <a:gd name="connsiteY11" fmla="*/ 1347704 h 2620323"/>
              <a:gd name="connsiteX12" fmla="*/ 1069941 w 1772239"/>
              <a:gd name="connsiteY12" fmla="*/ 1107320 h 2620323"/>
              <a:gd name="connsiteX13" fmla="*/ 1107649 w 1772239"/>
              <a:gd name="connsiteY13" fmla="*/ 1036620 h 2620323"/>
              <a:gd name="connsiteX14" fmla="*/ 1201917 w 1772239"/>
              <a:gd name="connsiteY14" fmla="*/ 1097893 h 2620323"/>
              <a:gd name="connsiteX15" fmla="*/ 1286758 w 1772239"/>
              <a:gd name="connsiteY15" fmla="*/ 1404265 h 2620323"/>
              <a:gd name="connsiteX16" fmla="*/ 1357459 w 1772239"/>
              <a:gd name="connsiteY16" fmla="*/ 1899172 h 2620323"/>
              <a:gd name="connsiteX17" fmla="*/ 1442301 w 1772239"/>
              <a:gd name="connsiteY17" fmla="*/ 2233824 h 2620323"/>
              <a:gd name="connsiteX18" fmla="*/ 1772239 w 1772239"/>
              <a:gd name="connsiteY18" fmla="*/ 2620323 h 2620323"/>
              <a:gd name="connsiteX0" fmla="*/ 0 w 1772239"/>
              <a:gd name="connsiteY0" fmla="*/ 1625795 h 2620323"/>
              <a:gd name="connsiteX1" fmla="*/ 150828 w 1772239"/>
              <a:gd name="connsiteY1" fmla="*/ 1663502 h 2620323"/>
              <a:gd name="connsiteX2" fmla="*/ 339364 w 1772239"/>
              <a:gd name="connsiteY2" fmla="*/ 1658789 h 2620323"/>
              <a:gd name="connsiteX3" fmla="*/ 400639 w 1772239"/>
              <a:gd name="connsiteY3" fmla="*/ 1460826 h 2620323"/>
              <a:gd name="connsiteX4" fmla="*/ 494907 w 1772239"/>
              <a:gd name="connsiteY4" fmla="*/ 372030 h 2620323"/>
              <a:gd name="connsiteX5" fmla="*/ 532614 w 1772239"/>
              <a:gd name="connsiteY5" fmla="*/ 56232 h 2620323"/>
              <a:gd name="connsiteX6" fmla="*/ 589175 w 1772239"/>
              <a:gd name="connsiteY6" fmla="*/ 84513 h 2620323"/>
              <a:gd name="connsiteX7" fmla="*/ 692870 w 1772239"/>
              <a:gd name="connsiteY7" fmla="*/ 885791 h 2620323"/>
              <a:gd name="connsiteX8" fmla="*/ 754144 w 1772239"/>
              <a:gd name="connsiteY8" fmla="*/ 1432546 h 2620323"/>
              <a:gd name="connsiteX9" fmla="*/ 805991 w 1772239"/>
              <a:gd name="connsiteY9" fmla="*/ 1597515 h 2620323"/>
              <a:gd name="connsiteX10" fmla="*/ 895546 w 1772239"/>
              <a:gd name="connsiteY10" fmla="*/ 1555094 h 2620323"/>
              <a:gd name="connsiteX11" fmla="*/ 1003954 w 1772239"/>
              <a:gd name="connsiteY11" fmla="*/ 1347704 h 2620323"/>
              <a:gd name="connsiteX12" fmla="*/ 1069941 w 1772239"/>
              <a:gd name="connsiteY12" fmla="*/ 1107320 h 2620323"/>
              <a:gd name="connsiteX13" fmla="*/ 1107649 w 1772239"/>
              <a:gd name="connsiteY13" fmla="*/ 1036620 h 2620323"/>
              <a:gd name="connsiteX14" fmla="*/ 1201917 w 1772239"/>
              <a:gd name="connsiteY14" fmla="*/ 1097893 h 2620323"/>
              <a:gd name="connsiteX15" fmla="*/ 1286758 w 1772239"/>
              <a:gd name="connsiteY15" fmla="*/ 1404265 h 2620323"/>
              <a:gd name="connsiteX16" fmla="*/ 1357459 w 1772239"/>
              <a:gd name="connsiteY16" fmla="*/ 1899172 h 2620323"/>
              <a:gd name="connsiteX17" fmla="*/ 1442301 w 1772239"/>
              <a:gd name="connsiteY17" fmla="*/ 2233824 h 2620323"/>
              <a:gd name="connsiteX18" fmla="*/ 1772239 w 1772239"/>
              <a:gd name="connsiteY18" fmla="*/ 2620323 h 2620323"/>
              <a:gd name="connsiteX0" fmla="*/ 0 w 1772239"/>
              <a:gd name="connsiteY0" fmla="*/ 1625795 h 2620323"/>
              <a:gd name="connsiteX1" fmla="*/ 150828 w 1772239"/>
              <a:gd name="connsiteY1" fmla="*/ 1663502 h 2620323"/>
              <a:gd name="connsiteX2" fmla="*/ 339364 w 1772239"/>
              <a:gd name="connsiteY2" fmla="*/ 1658789 h 2620323"/>
              <a:gd name="connsiteX3" fmla="*/ 400639 w 1772239"/>
              <a:gd name="connsiteY3" fmla="*/ 1460826 h 2620323"/>
              <a:gd name="connsiteX4" fmla="*/ 494907 w 1772239"/>
              <a:gd name="connsiteY4" fmla="*/ 372030 h 2620323"/>
              <a:gd name="connsiteX5" fmla="*/ 532614 w 1772239"/>
              <a:gd name="connsiteY5" fmla="*/ 56232 h 2620323"/>
              <a:gd name="connsiteX6" fmla="*/ 589175 w 1772239"/>
              <a:gd name="connsiteY6" fmla="*/ 84513 h 2620323"/>
              <a:gd name="connsiteX7" fmla="*/ 692870 w 1772239"/>
              <a:gd name="connsiteY7" fmla="*/ 885791 h 2620323"/>
              <a:gd name="connsiteX8" fmla="*/ 754144 w 1772239"/>
              <a:gd name="connsiteY8" fmla="*/ 1432546 h 2620323"/>
              <a:gd name="connsiteX9" fmla="*/ 805991 w 1772239"/>
              <a:gd name="connsiteY9" fmla="*/ 1597515 h 2620323"/>
              <a:gd name="connsiteX10" fmla="*/ 895546 w 1772239"/>
              <a:gd name="connsiteY10" fmla="*/ 1555094 h 2620323"/>
              <a:gd name="connsiteX11" fmla="*/ 1003954 w 1772239"/>
              <a:gd name="connsiteY11" fmla="*/ 1347704 h 2620323"/>
              <a:gd name="connsiteX12" fmla="*/ 1069941 w 1772239"/>
              <a:gd name="connsiteY12" fmla="*/ 1107320 h 2620323"/>
              <a:gd name="connsiteX13" fmla="*/ 1107649 w 1772239"/>
              <a:gd name="connsiteY13" fmla="*/ 1036620 h 2620323"/>
              <a:gd name="connsiteX14" fmla="*/ 1206631 w 1772239"/>
              <a:gd name="connsiteY14" fmla="*/ 1187448 h 2620323"/>
              <a:gd name="connsiteX15" fmla="*/ 1286758 w 1772239"/>
              <a:gd name="connsiteY15" fmla="*/ 1404265 h 2620323"/>
              <a:gd name="connsiteX16" fmla="*/ 1357459 w 1772239"/>
              <a:gd name="connsiteY16" fmla="*/ 1899172 h 2620323"/>
              <a:gd name="connsiteX17" fmla="*/ 1442301 w 1772239"/>
              <a:gd name="connsiteY17" fmla="*/ 2233824 h 2620323"/>
              <a:gd name="connsiteX18" fmla="*/ 1772239 w 1772239"/>
              <a:gd name="connsiteY18" fmla="*/ 2620323 h 2620323"/>
              <a:gd name="connsiteX0" fmla="*/ 0 w 1772239"/>
              <a:gd name="connsiteY0" fmla="*/ 1625795 h 2620323"/>
              <a:gd name="connsiteX1" fmla="*/ 150828 w 1772239"/>
              <a:gd name="connsiteY1" fmla="*/ 1663502 h 2620323"/>
              <a:gd name="connsiteX2" fmla="*/ 339364 w 1772239"/>
              <a:gd name="connsiteY2" fmla="*/ 1658789 h 2620323"/>
              <a:gd name="connsiteX3" fmla="*/ 400639 w 1772239"/>
              <a:gd name="connsiteY3" fmla="*/ 1460826 h 2620323"/>
              <a:gd name="connsiteX4" fmla="*/ 494907 w 1772239"/>
              <a:gd name="connsiteY4" fmla="*/ 372030 h 2620323"/>
              <a:gd name="connsiteX5" fmla="*/ 532614 w 1772239"/>
              <a:gd name="connsiteY5" fmla="*/ 56232 h 2620323"/>
              <a:gd name="connsiteX6" fmla="*/ 589175 w 1772239"/>
              <a:gd name="connsiteY6" fmla="*/ 84513 h 2620323"/>
              <a:gd name="connsiteX7" fmla="*/ 692870 w 1772239"/>
              <a:gd name="connsiteY7" fmla="*/ 885791 h 2620323"/>
              <a:gd name="connsiteX8" fmla="*/ 754144 w 1772239"/>
              <a:gd name="connsiteY8" fmla="*/ 1432546 h 2620323"/>
              <a:gd name="connsiteX9" fmla="*/ 805991 w 1772239"/>
              <a:gd name="connsiteY9" fmla="*/ 1597515 h 2620323"/>
              <a:gd name="connsiteX10" fmla="*/ 895546 w 1772239"/>
              <a:gd name="connsiteY10" fmla="*/ 1555094 h 2620323"/>
              <a:gd name="connsiteX11" fmla="*/ 1003954 w 1772239"/>
              <a:gd name="connsiteY11" fmla="*/ 1347704 h 2620323"/>
              <a:gd name="connsiteX12" fmla="*/ 1069941 w 1772239"/>
              <a:gd name="connsiteY12" fmla="*/ 1107320 h 2620323"/>
              <a:gd name="connsiteX13" fmla="*/ 1187777 w 1772239"/>
              <a:gd name="connsiteY13" fmla="*/ 1064900 h 2620323"/>
              <a:gd name="connsiteX14" fmla="*/ 1206631 w 1772239"/>
              <a:gd name="connsiteY14" fmla="*/ 1187448 h 2620323"/>
              <a:gd name="connsiteX15" fmla="*/ 1286758 w 1772239"/>
              <a:gd name="connsiteY15" fmla="*/ 1404265 h 2620323"/>
              <a:gd name="connsiteX16" fmla="*/ 1357459 w 1772239"/>
              <a:gd name="connsiteY16" fmla="*/ 1899172 h 2620323"/>
              <a:gd name="connsiteX17" fmla="*/ 1442301 w 1772239"/>
              <a:gd name="connsiteY17" fmla="*/ 2233824 h 2620323"/>
              <a:gd name="connsiteX18" fmla="*/ 1772239 w 1772239"/>
              <a:gd name="connsiteY18" fmla="*/ 2620323 h 2620323"/>
              <a:gd name="connsiteX0" fmla="*/ 0 w 1772239"/>
              <a:gd name="connsiteY0" fmla="*/ 1625795 h 2620323"/>
              <a:gd name="connsiteX1" fmla="*/ 150828 w 1772239"/>
              <a:gd name="connsiteY1" fmla="*/ 1663502 h 2620323"/>
              <a:gd name="connsiteX2" fmla="*/ 339364 w 1772239"/>
              <a:gd name="connsiteY2" fmla="*/ 1658789 h 2620323"/>
              <a:gd name="connsiteX3" fmla="*/ 400639 w 1772239"/>
              <a:gd name="connsiteY3" fmla="*/ 1460826 h 2620323"/>
              <a:gd name="connsiteX4" fmla="*/ 494907 w 1772239"/>
              <a:gd name="connsiteY4" fmla="*/ 372030 h 2620323"/>
              <a:gd name="connsiteX5" fmla="*/ 532614 w 1772239"/>
              <a:gd name="connsiteY5" fmla="*/ 56232 h 2620323"/>
              <a:gd name="connsiteX6" fmla="*/ 589175 w 1772239"/>
              <a:gd name="connsiteY6" fmla="*/ 84513 h 2620323"/>
              <a:gd name="connsiteX7" fmla="*/ 692870 w 1772239"/>
              <a:gd name="connsiteY7" fmla="*/ 885791 h 2620323"/>
              <a:gd name="connsiteX8" fmla="*/ 754144 w 1772239"/>
              <a:gd name="connsiteY8" fmla="*/ 1432546 h 2620323"/>
              <a:gd name="connsiteX9" fmla="*/ 805991 w 1772239"/>
              <a:gd name="connsiteY9" fmla="*/ 1597515 h 2620323"/>
              <a:gd name="connsiteX10" fmla="*/ 895546 w 1772239"/>
              <a:gd name="connsiteY10" fmla="*/ 1555094 h 2620323"/>
              <a:gd name="connsiteX11" fmla="*/ 1003954 w 1772239"/>
              <a:gd name="connsiteY11" fmla="*/ 1347704 h 2620323"/>
              <a:gd name="connsiteX12" fmla="*/ 1069941 w 1772239"/>
              <a:gd name="connsiteY12" fmla="*/ 1107320 h 2620323"/>
              <a:gd name="connsiteX13" fmla="*/ 1135930 w 1772239"/>
              <a:gd name="connsiteY13" fmla="*/ 1055473 h 2620323"/>
              <a:gd name="connsiteX14" fmla="*/ 1206631 w 1772239"/>
              <a:gd name="connsiteY14" fmla="*/ 1187448 h 2620323"/>
              <a:gd name="connsiteX15" fmla="*/ 1286758 w 1772239"/>
              <a:gd name="connsiteY15" fmla="*/ 1404265 h 2620323"/>
              <a:gd name="connsiteX16" fmla="*/ 1357459 w 1772239"/>
              <a:gd name="connsiteY16" fmla="*/ 1899172 h 2620323"/>
              <a:gd name="connsiteX17" fmla="*/ 1442301 w 1772239"/>
              <a:gd name="connsiteY17" fmla="*/ 2233824 h 2620323"/>
              <a:gd name="connsiteX18" fmla="*/ 1772239 w 1772239"/>
              <a:gd name="connsiteY18" fmla="*/ 2620323 h 2620323"/>
              <a:gd name="connsiteX0" fmla="*/ 0 w 1772239"/>
              <a:gd name="connsiteY0" fmla="*/ 1625795 h 2620323"/>
              <a:gd name="connsiteX1" fmla="*/ 150828 w 1772239"/>
              <a:gd name="connsiteY1" fmla="*/ 1663502 h 2620323"/>
              <a:gd name="connsiteX2" fmla="*/ 339364 w 1772239"/>
              <a:gd name="connsiteY2" fmla="*/ 1658789 h 2620323"/>
              <a:gd name="connsiteX3" fmla="*/ 400639 w 1772239"/>
              <a:gd name="connsiteY3" fmla="*/ 1460826 h 2620323"/>
              <a:gd name="connsiteX4" fmla="*/ 494907 w 1772239"/>
              <a:gd name="connsiteY4" fmla="*/ 372030 h 2620323"/>
              <a:gd name="connsiteX5" fmla="*/ 532614 w 1772239"/>
              <a:gd name="connsiteY5" fmla="*/ 56232 h 2620323"/>
              <a:gd name="connsiteX6" fmla="*/ 589175 w 1772239"/>
              <a:gd name="connsiteY6" fmla="*/ 84513 h 2620323"/>
              <a:gd name="connsiteX7" fmla="*/ 692870 w 1772239"/>
              <a:gd name="connsiteY7" fmla="*/ 885791 h 2620323"/>
              <a:gd name="connsiteX8" fmla="*/ 754144 w 1772239"/>
              <a:gd name="connsiteY8" fmla="*/ 1432546 h 2620323"/>
              <a:gd name="connsiteX9" fmla="*/ 805991 w 1772239"/>
              <a:gd name="connsiteY9" fmla="*/ 1597515 h 2620323"/>
              <a:gd name="connsiteX10" fmla="*/ 895546 w 1772239"/>
              <a:gd name="connsiteY10" fmla="*/ 1555094 h 2620323"/>
              <a:gd name="connsiteX11" fmla="*/ 1003954 w 1772239"/>
              <a:gd name="connsiteY11" fmla="*/ 1347704 h 2620323"/>
              <a:gd name="connsiteX12" fmla="*/ 1069941 w 1772239"/>
              <a:gd name="connsiteY12" fmla="*/ 1107320 h 2620323"/>
              <a:gd name="connsiteX13" fmla="*/ 1135930 w 1772239"/>
              <a:gd name="connsiteY13" fmla="*/ 1055473 h 2620323"/>
              <a:gd name="connsiteX14" fmla="*/ 1206631 w 1772239"/>
              <a:gd name="connsiteY14" fmla="*/ 1187448 h 2620323"/>
              <a:gd name="connsiteX15" fmla="*/ 1244337 w 1772239"/>
              <a:gd name="connsiteY15" fmla="*/ 1408978 h 2620323"/>
              <a:gd name="connsiteX16" fmla="*/ 1357459 w 1772239"/>
              <a:gd name="connsiteY16" fmla="*/ 1899172 h 2620323"/>
              <a:gd name="connsiteX17" fmla="*/ 1442301 w 1772239"/>
              <a:gd name="connsiteY17" fmla="*/ 2233824 h 2620323"/>
              <a:gd name="connsiteX18" fmla="*/ 1772239 w 1772239"/>
              <a:gd name="connsiteY18" fmla="*/ 2620323 h 2620323"/>
              <a:gd name="connsiteX0" fmla="*/ 0 w 1791093"/>
              <a:gd name="connsiteY0" fmla="*/ 1625795 h 2629750"/>
              <a:gd name="connsiteX1" fmla="*/ 150828 w 1791093"/>
              <a:gd name="connsiteY1" fmla="*/ 1663502 h 2629750"/>
              <a:gd name="connsiteX2" fmla="*/ 339364 w 1791093"/>
              <a:gd name="connsiteY2" fmla="*/ 1658789 h 2629750"/>
              <a:gd name="connsiteX3" fmla="*/ 400639 w 1791093"/>
              <a:gd name="connsiteY3" fmla="*/ 1460826 h 2629750"/>
              <a:gd name="connsiteX4" fmla="*/ 494907 w 1791093"/>
              <a:gd name="connsiteY4" fmla="*/ 372030 h 2629750"/>
              <a:gd name="connsiteX5" fmla="*/ 532614 w 1791093"/>
              <a:gd name="connsiteY5" fmla="*/ 56232 h 2629750"/>
              <a:gd name="connsiteX6" fmla="*/ 589175 w 1791093"/>
              <a:gd name="connsiteY6" fmla="*/ 84513 h 2629750"/>
              <a:gd name="connsiteX7" fmla="*/ 692870 w 1791093"/>
              <a:gd name="connsiteY7" fmla="*/ 885791 h 2629750"/>
              <a:gd name="connsiteX8" fmla="*/ 754144 w 1791093"/>
              <a:gd name="connsiteY8" fmla="*/ 1432546 h 2629750"/>
              <a:gd name="connsiteX9" fmla="*/ 805991 w 1791093"/>
              <a:gd name="connsiteY9" fmla="*/ 1597515 h 2629750"/>
              <a:gd name="connsiteX10" fmla="*/ 895546 w 1791093"/>
              <a:gd name="connsiteY10" fmla="*/ 1555094 h 2629750"/>
              <a:gd name="connsiteX11" fmla="*/ 1003954 w 1791093"/>
              <a:gd name="connsiteY11" fmla="*/ 1347704 h 2629750"/>
              <a:gd name="connsiteX12" fmla="*/ 1069941 w 1791093"/>
              <a:gd name="connsiteY12" fmla="*/ 1107320 h 2629750"/>
              <a:gd name="connsiteX13" fmla="*/ 1135930 w 1791093"/>
              <a:gd name="connsiteY13" fmla="*/ 1055473 h 2629750"/>
              <a:gd name="connsiteX14" fmla="*/ 1206631 w 1791093"/>
              <a:gd name="connsiteY14" fmla="*/ 1187448 h 2629750"/>
              <a:gd name="connsiteX15" fmla="*/ 1244337 w 1791093"/>
              <a:gd name="connsiteY15" fmla="*/ 1408978 h 2629750"/>
              <a:gd name="connsiteX16" fmla="*/ 1357459 w 1791093"/>
              <a:gd name="connsiteY16" fmla="*/ 1899172 h 2629750"/>
              <a:gd name="connsiteX17" fmla="*/ 1442301 w 1791093"/>
              <a:gd name="connsiteY17" fmla="*/ 2233824 h 2629750"/>
              <a:gd name="connsiteX18" fmla="*/ 1791093 w 1791093"/>
              <a:gd name="connsiteY18" fmla="*/ 2629750 h 2629750"/>
              <a:gd name="connsiteX0" fmla="*/ 0 w 1588669"/>
              <a:gd name="connsiteY0" fmla="*/ 1625795 h 2532028"/>
              <a:gd name="connsiteX1" fmla="*/ 150828 w 1588669"/>
              <a:gd name="connsiteY1" fmla="*/ 1663502 h 2532028"/>
              <a:gd name="connsiteX2" fmla="*/ 339364 w 1588669"/>
              <a:gd name="connsiteY2" fmla="*/ 1658789 h 2532028"/>
              <a:gd name="connsiteX3" fmla="*/ 400639 w 1588669"/>
              <a:gd name="connsiteY3" fmla="*/ 1460826 h 2532028"/>
              <a:gd name="connsiteX4" fmla="*/ 494907 w 1588669"/>
              <a:gd name="connsiteY4" fmla="*/ 372030 h 2532028"/>
              <a:gd name="connsiteX5" fmla="*/ 532614 w 1588669"/>
              <a:gd name="connsiteY5" fmla="*/ 56232 h 2532028"/>
              <a:gd name="connsiteX6" fmla="*/ 589175 w 1588669"/>
              <a:gd name="connsiteY6" fmla="*/ 84513 h 2532028"/>
              <a:gd name="connsiteX7" fmla="*/ 692870 w 1588669"/>
              <a:gd name="connsiteY7" fmla="*/ 885791 h 2532028"/>
              <a:gd name="connsiteX8" fmla="*/ 754144 w 1588669"/>
              <a:gd name="connsiteY8" fmla="*/ 1432546 h 2532028"/>
              <a:gd name="connsiteX9" fmla="*/ 805991 w 1588669"/>
              <a:gd name="connsiteY9" fmla="*/ 1597515 h 2532028"/>
              <a:gd name="connsiteX10" fmla="*/ 895546 w 1588669"/>
              <a:gd name="connsiteY10" fmla="*/ 1555094 h 2532028"/>
              <a:gd name="connsiteX11" fmla="*/ 1003954 w 1588669"/>
              <a:gd name="connsiteY11" fmla="*/ 1347704 h 2532028"/>
              <a:gd name="connsiteX12" fmla="*/ 1069941 w 1588669"/>
              <a:gd name="connsiteY12" fmla="*/ 1107320 h 2532028"/>
              <a:gd name="connsiteX13" fmla="*/ 1135930 w 1588669"/>
              <a:gd name="connsiteY13" fmla="*/ 1055473 h 2532028"/>
              <a:gd name="connsiteX14" fmla="*/ 1206631 w 1588669"/>
              <a:gd name="connsiteY14" fmla="*/ 1187448 h 2532028"/>
              <a:gd name="connsiteX15" fmla="*/ 1244337 w 1588669"/>
              <a:gd name="connsiteY15" fmla="*/ 1408978 h 2532028"/>
              <a:gd name="connsiteX16" fmla="*/ 1357459 w 1588669"/>
              <a:gd name="connsiteY16" fmla="*/ 1899172 h 2532028"/>
              <a:gd name="connsiteX17" fmla="*/ 1442301 w 1588669"/>
              <a:gd name="connsiteY17" fmla="*/ 2233824 h 2532028"/>
              <a:gd name="connsiteX18" fmla="*/ 1588669 w 1588669"/>
              <a:gd name="connsiteY18" fmla="*/ 2532028 h 2532028"/>
              <a:gd name="connsiteX0" fmla="*/ 0 w 1588669"/>
              <a:gd name="connsiteY0" fmla="*/ 1625795 h 2532028"/>
              <a:gd name="connsiteX1" fmla="*/ 150828 w 1588669"/>
              <a:gd name="connsiteY1" fmla="*/ 1663502 h 2532028"/>
              <a:gd name="connsiteX2" fmla="*/ 339364 w 1588669"/>
              <a:gd name="connsiteY2" fmla="*/ 1658789 h 2532028"/>
              <a:gd name="connsiteX3" fmla="*/ 400639 w 1588669"/>
              <a:gd name="connsiteY3" fmla="*/ 1460826 h 2532028"/>
              <a:gd name="connsiteX4" fmla="*/ 494907 w 1588669"/>
              <a:gd name="connsiteY4" fmla="*/ 372030 h 2532028"/>
              <a:gd name="connsiteX5" fmla="*/ 532614 w 1588669"/>
              <a:gd name="connsiteY5" fmla="*/ 56232 h 2532028"/>
              <a:gd name="connsiteX6" fmla="*/ 589175 w 1588669"/>
              <a:gd name="connsiteY6" fmla="*/ 84513 h 2532028"/>
              <a:gd name="connsiteX7" fmla="*/ 692870 w 1588669"/>
              <a:gd name="connsiteY7" fmla="*/ 885791 h 2532028"/>
              <a:gd name="connsiteX8" fmla="*/ 754144 w 1588669"/>
              <a:gd name="connsiteY8" fmla="*/ 1432546 h 2532028"/>
              <a:gd name="connsiteX9" fmla="*/ 805991 w 1588669"/>
              <a:gd name="connsiteY9" fmla="*/ 1597515 h 2532028"/>
              <a:gd name="connsiteX10" fmla="*/ 895546 w 1588669"/>
              <a:gd name="connsiteY10" fmla="*/ 1555094 h 2532028"/>
              <a:gd name="connsiteX11" fmla="*/ 1003954 w 1588669"/>
              <a:gd name="connsiteY11" fmla="*/ 1347704 h 2532028"/>
              <a:gd name="connsiteX12" fmla="*/ 1069941 w 1588669"/>
              <a:gd name="connsiteY12" fmla="*/ 1107320 h 2532028"/>
              <a:gd name="connsiteX13" fmla="*/ 1135930 w 1588669"/>
              <a:gd name="connsiteY13" fmla="*/ 1055473 h 2532028"/>
              <a:gd name="connsiteX14" fmla="*/ 1206631 w 1588669"/>
              <a:gd name="connsiteY14" fmla="*/ 1187448 h 2532028"/>
              <a:gd name="connsiteX15" fmla="*/ 1244337 w 1588669"/>
              <a:gd name="connsiteY15" fmla="*/ 1408978 h 2532028"/>
              <a:gd name="connsiteX16" fmla="*/ 1357459 w 1588669"/>
              <a:gd name="connsiteY16" fmla="*/ 1899172 h 2532028"/>
              <a:gd name="connsiteX17" fmla="*/ 1442301 w 1588669"/>
              <a:gd name="connsiteY17" fmla="*/ 2233824 h 2532028"/>
              <a:gd name="connsiteX18" fmla="*/ 1588669 w 1588669"/>
              <a:gd name="connsiteY18" fmla="*/ 2532028 h 2532028"/>
              <a:gd name="connsiteX0" fmla="*/ 0 w 1588669"/>
              <a:gd name="connsiteY0" fmla="*/ 1625795 h 2532028"/>
              <a:gd name="connsiteX1" fmla="*/ 150828 w 1588669"/>
              <a:gd name="connsiteY1" fmla="*/ 1663502 h 2532028"/>
              <a:gd name="connsiteX2" fmla="*/ 339364 w 1588669"/>
              <a:gd name="connsiteY2" fmla="*/ 1658789 h 2532028"/>
              <a:gd name="connsiteX3" fmla="*/ 400639 w 1588669"/>
              <a:gd name="connsiteY3" fmla="*/ 1460826 h 2532028"/>
              <a:gd name="connsiteX4" fmla="*/ 494907 w 1588669"/>
              <a:gd name="connsiteY4" fmla="*/ 372030 h 2532028"/>
              <a:gd name="connsiteX5" fmla="*/ 532614 w 1588669"/>
              <a:gd name="connsiteY5" fmla="*/ 56232 h 2532028"/>
              <a:gd name="connsiteX6" fmla="*/ 589175 w 1588669"/>
              <a:gd name="connsiteY6" fmla="*/ 84513 h 2532028"/>
              <a:gd name="connsiteX7" fmla="*/ 692870 w 1588669"/>
              <a:gd name="connsiteY7" fmla="*/ 885791 h 2532028"/>
              <a:gd name="connsiteX8" fmla="*/ 754144 w 1588669"/>
              <a:gd name="connsiteY8" fmla="*/ 1432546 h 2532028"/>
              <a:gd name="connsiteX9" fmla="*/ 805991 w 1588669"/>
              <a:gd name="connsiteY9" fmla="*/ 1597515 h 2532028"/>
              <a:gd name="connsiteX10" fmla="*/ 895546 w 1588669"/>
              <a:gd name="connsiteY10" fmla="*/ 1555094 h 2532028"/>
              <a:gd name="connsiteX11" fmla="*/ 1003954 w 1588669"/>
              <a:gd name="connsiteY11" fmla="*/ 1347704 h 2532028"/>
              <a:gd name="connsiteX12" fmla="*/ 1069941 w 1588669"/>
              <a:gd name="connsiteY12" fmla="*/ 1107320 h 2532028"/>
              <a:gd name="connsiteX13" fmla="*/ 1135930 w 1588669"/>
              <a:gd name="connsiteY13" fmla="*/ 1055473 h 2532028"/>
              <a:gd name="connsiteX14" fmla="*/ 1206631 w 1588669"/>
              <a:gd name="connsiteY14" fmla="*/ 1187448 h 2532028"/>
              <a:gd name="connsiteX15" fmla="*/ 1244337 w 1588669"/>
              <a:gd name="connsiteY15" fmla="*/ 1408978 h 2532028"/>
              <a:gd name="connsiteX16" fmla="*/ 1442301 w 1588669"/>
              <a:gd name="connsiteY16" fmla="*/ 2233824 h 2532028"/>
              <a:gd name="connsiteX17" fmla="*/ 1588669 w 1588669"/>
              <a:gd name="connsiteY17" fmla="*/ 2532028 h 2532028"/>
              <a:gd name="connsiteX0" fmla="*/ 0 w 1588669"/>
              <a:gd name="connsiteY0" fmla="*/ 1625795 h 2532028"/>
              <a:gd name="connsiteX1" fmla="*/ 150828 w 1588669"/>
              <a:gd name="connsiteY1" fmla="*/ 1663502 h 2532028"/>
              <a:gd name="connsiteX2" fmla="*/ 339364 w 1588669"/>
              <a:gd name="connsiteY2" fmla="*/ 1658789 h 2532028"/>
              <a:gd name="connsiteX3" fmla="*/ 400639 w 1588669"/>
              <a:gd name="connsiteY3" fmla="*/ 1460826 h 2532028"/>
              <a:gd name="connsiteX4" fmla="*/ 494907 w 1588669"/>
              <a:gd name="connsiteY4" fmla="*/ 372030 h 2532028"/>
              <a:gd name="connsiteX5" fmla="*/ 532614 w 1588669"/>
              <a:gd name="connsiteY5" fmla="*/ 56232 h 2532028"/>
              <a:gd name="connsiteX6" fmla="*/ 589175 w 1588669"/>
              <a:gd name="connsiteY6" fmla="*/ 84513 h 2532028"/>
              <a:gd name="connsiteX7" fmla="*/ 692870 w 1588669"/>
              <a:gd name="connsiteY7" fmla="*/ 885791 h 2532028"/>
              <a:gd name="connsiteX8" fmla="*/ 754144 w 1588669"/>
              <a:gd name="connsiteY8" fmla="*/ 1432546 h 2532028"/>
              <a:gd name="connsiteX9" fmla="*/ 805991 w 1588669"/>
              <a:gd name="connsiteY9" fmla="*/ 1597515 h 2532028"/>
              <a:gd name="connsiteX10" fmla="*/ 895546 w 1588669"/>
              <a:gd name="connsiteY10" fmla="*/ 1555094 h 2532028"/>
              <a:gd name="connsiteX11" fmla="*/ 1003954 w 1588669"/>
              <a:gd name="connsiteY11" fmla="*/ 1347704 h 2532028"/>
              <a:gd name="connsiteX12" fmla="*/ 1069941 w 1588669"/>
              <a:gd name="connsiteY12" fmla="*/ 1107320 h 2532028"/>
              <a:gd name="connsiteX13" fmla="*/ 1135930 w 1588669"/>
              <a:gd name="connsiteY13" fmla="*/ 1055473 h 2532028"/>
              <a:gd name="connsiteX14" fmla="*/ 1227571 w 1588669"/>
              <a:gd name="connsiteY14" fmla="*/ 1187448 h 2532028"/>
              <a:gd name="connsiteX15" fmla="*/ 1244337 w 1588669"/>
              <a:gd name="connsiteY15" fmla="*/ 1408978 h 2532028"/>
              <a:gd name="connsiteX16" fmla="*/ 1442301 w 1588669"/>
              <a:gd name="connsiteY16" fmla="*/ 2233824 h 2532028"/>
              <a:gd name="connsiteX17" fmla="*/ 1588669 w 1588669"/>
              <a:gd name="connsiteY17" fmla="*/ 2532028 h 2532028"/>
              <a:gd name="connsiteX0" fmla="*/ 0 w 1588669"/>
              <a:gd name="connsiteY0" fmla="*/ 1625795 h 2532028"/>
              <a:gd name="connsiteX1" fmla="*/ 150828 w 1588669"/>
              <a:gd name="connsiteY1" fmla="*/ 1663502 h 2532028"/>
              <a:gd name="connsiteX2" fmla="*/ 339364 w 1588669"/>
              <a:gd name="connsiteY2" fmla="*/ 1658789 h 2532028"/>
              <a:gd name="connsiteX3" fmla="*/ 400639 w 1588669"/>
              <a:gd name="connsiteY3" fmla="*/ 1460826 h 2532028"/>
              <a:gd name="connsiteX4" fmla="*/ 494907 w 1588669"/>
              <a:gd name="connsiteY4" fmla="*/ 372030 h 2532028"/>
              <a:gd name="connsiteX5" fmla="*/ 532614 w 1588669"/>
              <a:gd name="connsiteY5" fmla="*/ 56232 h 2532028"/>
              <a:gd name="connsiteX6" fmla="*/ 589175 w 1588669"/>
              <a:gd name="connsiteY6" fmla="*/ 84513 h 2532028"/>
              <a:gd name="connsiteX7" fmla="*/ 692870 w 1588669"/>
              <a:gd name="connsiteY7" fmla="*/ 885791 h 2532028"/>
              <a:gd name="connsiteX8" fmla="*/ 754144 w 1588669"/>
              <a:gd name="connsiteY8" fmla="*/ 1432546 h 2532028"/>
              <a:gd name="connsiteX9" fmla="*/ 805991 w 1588669"/>
              <a:gd name="connsiteY9" fmla="*/ 1597515 h 2532028"/>
              <a:gd name="connsiteX10" fmla="*/ 895546 w 1588669"/>
              <a:gd name="connsiteY10" fmla="*/ 1555094 h 2532028"/>
              <a:gd name="connsiteX11" fmla="*/ 1003954 w 1588669"/>
              <a:gd name="connsiteY11" fmla="*/ 1347704 h 2532028"/>
              <a:gd name="connsiteX12" fmla="*/ 1069941 w 1588669"/>
              <a:gd name="connsiteY12" fmla="*/ 1107320 h 2532028"/>
              <a:gd name="connsiteX13" fmla="*/ 1135930 w 1588669"/>
              <a:gd name="connsiteY13" fmla="*/ 1055473 h 2532028"/>
              <a:gd name="connsiteX14" fmla="*/ 1227571 w 1588669"/>
              <a:gd name="connsiteY14" fmla="*/ 1187448 h 2532028"/>
              <a:gd name="connsiteX15" fmla="*/ 1272257 w 1588669"/>
              <a:gd name="connsiteY15" fmla="*/ 1415959 h 2532028"/>
              <a:gd name="connsiteX16" fmla="*/ 1442301 w 1588669"/>
              <a:gd name="connsiteY16" fmla="*/ 2233824 h 2532028"/>
              <a:gd name="connsiteX17" fmla="*/ 1588669 w 1588669"/>
              <a:gd name="connsiteY17" fmla="*/ 2532028 h 2532028"/>
              <a:gd name="connsiteX0" fmla="*/ 0 w 1588669"/>
              <a:gd name="connsiteY0" fmla="*/ 1625795 h 2532028"/>
              <a:gd name="connsiteX1" fmla="*/ 150828 w 1588669"/>
              <a:gd name="connsiteY1" fmla="*/ 1663502 h 2532028"/>
              <a:gd name="connsiteX2" fmla="*/ 339364 w 1588669"/>
              <a:gd name="connsiteY2" fmla="*/ 1658789 h 2532028"/>
              <a:gd name="connsiteX3" fmla="*/ 400639 w 1588669"/>
              <a:gd name="connsiteY3" fmla="*/ 1460826 h 2532028"/>
              <a:gd name="connsiteX4" fmla="*/ 494907 w 1588669"/>
              <a:gd name="connsiteY4" fmla="*/ 372030 h 2532028"/>
              <a:gd name="connsiteX5" fmla="*/ 532614 w 1588669"/>
              <a:gd name="connsiteY5" fmla="*/ 56232 h 2532028"/>
              <a:gd name="connsiteX6" fmla="*/ 589175 w 1588669"/>
              <a:gd name="connsiteY6" fmla="*/ 84513 h 2532028"/>
              <a:gd name="connsiteX7" fmla="*/ 692870 w 1588669"/>
              <a:gd name="connsiteY7" fmla="*/ 885791 h 2532028"/>
              <a:gd name="connsiteX8" fmla="*/ 754144 w 1588669"/>
              <a:gd name="connsiteY8" fmla="*/ 1432546 h 2532028"/>
              <a:gd name="connsiteX9" fmla="*/ 805991 w 1588669"/>
              <a:gd name="connsiteY9" fmla="*/ 1597515 h 2532028"/>
              <a:gd name="connsiteX10" fmla="*/ 895546 w 1588669"/>
              <a:gd name="connsiteY10" fmla="*/ 1555094 h 2532028"/>
              <a:gd name="connsiteX11" fmla="*/ 1003954 w 1588669"/>
              <a:gd name="connsiteY11" fmla="*/ 1347704 h 2532028"/>
              <a:gd name="connsiteX12" fmla="*/ 1069941 w 1588669"/>
              <a:gd name="connsiteY12" fmla="*/ 1107320 h 2532028"/>
              <a:gd name="connsiteX13" fmla="*/ 1135930 w 1588669"/>
              <a:gd name="connsiteY13" fmla="*/ 1055473 h 2532028"/>
              <a:gd name="connsiteX14" fmla="*/ 1227571 w 1588669"/>
              <a:gd name="connsiteY14" fmla="*/ 1187448 h 2532028"/>
              <a:gd name="connsiteX15" fmla="*/ 1272257 w 1588669"/>
              <a:gd name="connsiteY15" fmla="*/ 1415959 h 2532028"/>
              <a:gd name="connsiteX16" fmla="*/ 1442301 w 1588669"/>
              <a:gd name="connsiteY16" fmla="*/ 2233824 h 2532028"/>
              <a:gd name="connsiteX17" fmla="*/ 1588669 w 1588669"/>
              <a:gd name="connsiteY17" fmla="*/ 2532028 h 2532028"/>
              <a:gd name="connsiteX0" fmla="*/ 0 w 1588669"/>
              <a:gd name="connsiteY0" fmla="*/ 1625795 h 2532028"/>
              <a:gd name="connsiteX1" fmla="*/ 150828 w 1588669"/>
              <a:gd name="connsiteY1" fmla="*/ 1663502 h 2532028"/>
              <a:gd name="connsiteX2" fmla="*/ 339364 w 1588669"/>
              <a:gd name="connsiteY2" fmla="*/ 1658789 h 2532028"/>
              <a:gd name="connsiteX3" fmla="*/ 400639 w 1588669"/>
              <a:gd name="connsiteY3" fmla="*/ 1460826 h 2532028"/>
              <a:gd name="connsiteX4" fmla="*/ 494907 w 1588669"/>
              <a:gd name="connsiteY4" fmla="*/ 372030 h 2532028"/>
              <a:gd name="connsiteX5" fmla="*/ 532614 w 1588669"/>
              <a:gd name="connsiteY5" fmla="*/ 56232 h 2532028"/>
              <a:gd name="connsiteX6" fmla="*/ 589175 w 1588669"/>
              <a:gd name="connsiteY6" fmla="*/ 84513 h 2532028"/>
              <a:gd name="connsiteX7" fmla="*/ 692870 w 1588669"/>
              <a:gd name="connsiteY7" fmla="*/ 885791 h 2532028"/>
              <a:gd name="connsiteX8" fmla="*/ 754144 w 1588669"/>
              <a:gd name="connsiteY8" fmla="*/ 1432546 h 2532028"/>
              <a:gd name="connsiteX9" fmla="*/ 805991 w 1588669"/>
              <a:gd name="connsiteY9" fmla="*/ 1597515 h 2532028"/>
              <a:gd name="connsiteX10" fmla="*/ 895546 w 1588669"/>
              <a:gd name="connsiteY10" fmla="*/ 1555094 h 2532028"/>
              <a:gd name="connsiteX11" fmla="*/ 1003954 w 1588669"/>
              <a:gd name="connsiteY11" fmla="*/ 1347704 h 2532028"/>
              <a:gd name="connsiteX12" fmla="*/ 1069941 w 1588669"/>
              <a:gd name="connsiteY12" fmla="*/ 1107320 h 2532028"/>
              <a:gd name="connsiteX13" fmla="*/ 1135930 w 1588669"/>
              <a:gd name="connsiteY13" fmla="*/ 1055473 h 2532028"/>
              <a:gd name="connsiteX14" fmla="*/ 1227571 w 1588669"/>
              <a:gd name="connsiteY14" fmla="*/ 1187448 h 2532028"/>
              <a:gd name="connsiteX15" fmla="*/ 1272257 w 1588669"/>
              <a:gd name="connsiteY15" fmla="*/ 1415959 h 2532028"/>
              <a:gd name="connsiteX16" fmla="*/ 1442301 w 1588669"/>
              <a:gd name="connsiteY16" fmla="*/ 2233824 h 2532028"/>
              <a:gd name="connsiteX17" fmla="*/ 1588669 w 1588669"/>
              <a:gd name="connsiteY17" fmla="*/ 2532028 h 2532028"/>
              <a:gd name="connsiteX0" fmla="*/ 0 w 1588669"/>
              <a:gd name="connsiteY0" fmla="*/ 1625795 h 2532028"/>
              <a:gd name="connsiteX1" fmla="*/ 150828 w 1588669"/>
              <a:gd name="connsiteY1" fmla="*/ 1663502 h 2532028"/>
              <a:gd name="connsiteX2" fmla="*/ 339364 w 1588669"/>
              <a:gd name="connsiteY2" fmla="*/ 1658789 h 2532028"/>
              <a:gd name="connsiteX3" fmla="*/ 400639 w 1588669"/>
              <a:gd name="connsiteY3" fmla="*/ 1460826 h 2532028"/>
              <a:gd name="connsiteX4" fmla="*/ 494907 w 1588669"/>
              <a:gd name="connsiteY4" fmla="*/ 372030 h 2532028"/>
              <a:gd name="connsiteX5" fmla="*/ 532614 w 1588669"/>
              <a:gd name="connsiteY5" fmla="*/ 56232 h 2532028"/>
              <a:gd name="connsiteX6" fmla="*/ 589175 w 1588669"/>
              <a:gd name="connsiteY6" fmla="*/ 84513 h 2532028"/>
              <a:gd name="connsiteX7" fmla="*/ 692870 w 1588669"/>
              <a:gd name="connsiteY7" fmla="*/ 885791 h 2532028"/>
              <a:gd name="connsiteX8" fmla="*/ 754144 w 1588669"/>
              <a:gd name="connsiteY8" fmla="*/ 1432546 h 2532028"/>
              <a:gd name="connsiteX9" fmla="*/ 805991 w 1588669"/>
              <a:gd name="connsiteY9" fmla="*/ 1597515 h 2532028"/>
              <a:gd name="connsiteX10" fmla="*/ 895546 w 1588669"/>
              <a:gd name="connsiteY10" fmla="*/ 1555094 h 2532028"/>
              <a:gd name="connsiteX11" fmla="*/ 1003954 w 1588669"/>
              <a:gd name="connsiteY11" fmla="*/ 1347704 h 2532028"/>
              <a:gd name="connsiteX12" fmla="*/ 1069941 w 1588669"/>
              <a:gd name="connsiteY12" fmla="*/ 1107320 h 2532028"/>
              <a:gd name="connsiteX13" fmla="*/ 1135930 w 1588669"/>
              <a:gd name="connsiteY13" fmla="*/ 1055473 h 2532028"/>
              <a:gd name="connsiteX14" fmla="*/ 1227571 w 1588669"/>
              <a:gd name="connsiteY14" fmla="*/ 1187448 h 2532028"/>
              <a:gd name="connsiteX15" fmla="*/ 1272257 w 1588669"/>
              <a:gd name="connsiteY15" fmla="*/ 1415959 h 2532028"/>
              <a:gd name="connsiteX16" fmla="*/ 1442301 w 1588669"/>
              <a:gd name="connsiteY16" fmla="*/ 2233824 h 2532028"/>
              <a:gd name="connsiteX17" fmla="*/ 1588669 w 1588669"/>
              <a:gd name="connsiteY17" fmla="*/ 2532028 h 2532028"/>
              <a:gd name="connsiteX0" fmla="*/ 0 w 1588669"/>
              <a:gd name="connsiteY0" fmla="*/ 1625795 h 2532028"/>
              <a:gd name="connsiteX1" fmla="*/ 150828 w 1588669"/>
              <a:gd name="connsiteY1" fmla="*/ 1663502 h 2532028"/>
              <a:gd name="connsiteX2" fmla="*/ 339364 w 1588669"/>
              <a:gd name="connsiteY2" fmla="*/ 1658789 h 2532028"/>
              <a:gd name="connsiteX3" fmla="*/ 400639 w 1588669"/>
              <a:gd name="connsiteY3" fmla="*/ 1460826 h 2532028"/>
              <a:gd name="connsiteX4" fmla="*/ 494907 w 1588669"/>
              <a:gd name="connsiteY4" fmla="*/ 372030 h 2532028"/>
              <a:gd name="connsiteX5" fmla="*/ 532614 w 1588669"/>
              <a:gd name="connsiteY5" fmla="*/ 56232 h 2532028"/>
              <a:gd name="connsiteX6" fmla="*/ 589175 w 1588669"/>
              <a:gd name="connsiteY6" fmla="*/ 84513 h 2532028"/>
              <a:gd name="connsiteX7" fmla="*/ 692870 w 1588669"/>
              <a:gd name="connsiteY7" fmla="*/ 885791 h 2532028"/>
              <a:gd name="connsiteX8" fmla="*/ 754144 w 1588669"/>
              <a:gd name="connsiteY8" fmla="*/ 1432546 h 2532028"/>
              <a:gd name="connsiteX9" fmla="*/ 805991 w 1588669"/>
              <a:gd name="connsiteY9" fmla="*/ 1597515 h 2532028"/>
              <a:gd name="connsiteX10" fmla="*/ 895546 w 1588669"/>
              <a:gd name="connsiteY10" fmla="*/ 1555094 h 2532028"/>
              <a:gd name="connsiteX11" fmla="*/ 1003954 w 1588669"/>
              <a:gd name="connsiteY11" fmla="*/ 1347704 h 2532028"/>
              <a:gd name="connsiteX12" fmla="*/ 1069941 w 1588669"/>
              <a:gd name="connsiteY12" fmla="*/ 1107320 h 2532028"/>
              <a:gd name="connsiteX13" fmla="*/ 1135930 w 1588669"/>
              <a:gd name="connsiteY13" fmla="*/ 1055473 h 2532028"/>
              <a:gd name="connsiteX14" fmla="*/ 1227571 w 1588669"/>
              <a:gd name="connsiteY14" fmla="*/ 1187448 h 2532028"/>
              <a:gd name="connsiteX15" fmla="*/ 1279237 w 1588669"/>
              <a:gd name="connsiteY15" fmla="*/ 1443879 h 2532028"/>
              <a:gd name="connsiteX16" fmla="*/ 1442301 w 1588669"/>
              <a:gd name="connsiteY16" fmla="*/ 2233824 h 2532028"/>
              <a:gd name="connsiteX17" fmla="*/ 1588669 w 1588669"/>
              <a:gd name="connsiteY17" fmla="*/ 2532028 h 2532028"/>
              <a:gd name="connsiteX0" fmla="*/ 0 w 1669414"/>
              <a:gd name="connsiteY0" fmla="*/ 1779358 h 2532028"/>
              <a:gd name="connsiteX1" fmla="*/ 231573 w 1669414"/>
              <a:gd name="connsiteY1" fmla="*/ 1663502 h 2532028"/>
              <a:gd name="connsiteX2" fmla="*/ 420109 w 1669414"/>
              <a:gd name="connsiteY2" fmla="*/ 1658789 h 2532028"/>
              <a:gd name="connsiteX3" fmla="*/ 481384 w 1669414"/>
              <a:gd name="connsiteY3" fmla="*/ 1460826 h 2532028"/>
              <a:gd name="connsiteX4" fmla="*/ 575652 w 1669414"/>
              <a:gd name="connsiteY4" fmla="*/ 372030 h 2532028"/>
              <a:gd name="connsiteX5" fmla="*/ 613359 w 1669414"/>
              <a:gd name="connsiteY5" fmla="*/ 56232 h 2532028"/>
              <a:gd name="connsiteX6" fmla="*/ 669920 w 1669414"/>
              <a:gd name="connsiteY6" fmla="*/ 84513 h 2532028"/>
              <a:gd name="connsiteX7" fmla="*/ 773615 w 1669414"/>
              <a:gd name="connsiteY7" fmla="*/ 885791 h 2532028"/>
              <a:gd name="connsiteX8" fmla="*/ 834889 w 1669414"/>
              <a:gd name="connsiteY8" fmla="*/ 1432546 h 2532028"/>
              <a:gd name="connsiteX9" fmla="*/ 886736 w 1669414"/>
              <a:gd name="connsiteY9" fmla="*/ 1597515 h 2532028"/>
              <a:gd name="connsiteX10" fmla="*/ 976291 w 1669414"/>
              <a:gd name="connsiteY10" fmla="*/ 1555094 h 2532028"/>
              <a:gd name="connsiteX11" fmla="*/ 1084699 w 1669414"/>
              <a:gd name="connsiteY11" fmla="*/ 1347704 h 2532028"/>
              <a:gd name="connsiteX12" fmla="*/ 1150686 w 1669414"/>
              <a:gd name="connsiteY12" fmla="*/ 1107320 h 2532028"/>
              <a:gd name="connsiteX13" fmla="*/ 1216675 w 1669414"/>
              <a:gd name="connsiteY13" fmla="*/ 1055473 h 2532028"/>
              <a:gd name="connsiteX14" fmla="*/ 1308316 w 1669414"/>
              <a:gd name="connsiteY14" fmla="*/ 1187448 h 2532028"/>
              <a:gd name="connsiteX15" fmla="*/ 1359982 w 1669414"/>
              <a:gd name="connsiteY15" fmla="*/ 1443879 h 2532028"/>
              <a:gd name="connsiteX16" fmla="*/ 1523046 w 1669414"/>
              <a:gd name="connsiteY16" fmla="*/ 2233824 h 2532028"/>
              <a:gd name="connsiteX17" fmla="*/ 1669414 w 1669414"/>
              <a:gd name="connsiteY17" fmla="*/ 2532028 h 2532028"/>
              <a:gd name="connsiteX0" fmla="*/ 0 w 1669414"/>
              <a:gd name="connsiteY0" fmla="*/ 1779358 h 2532028"/>
              <a:gd name="connsiteX1" fmla="*/ 258488 w 1669414"/>
              <a:gd name="connsiteY1" fmla="*/ 1747264 h 2532028"/>
              <a:gd name="connsiteX2" fmla="*/ 420109 w 1669414"/>
              <a:gd name="connsiteY2" fmla="*/ 1658789 h 2532028"/>
              <a:gd name="connsiteX3" fmla="*/ 481384 w 1669414"/>
              <a:gd name="connsiteY3" fmla="*/ 1460826 h 2532028"/>
              <a:gd name="connsiteX4" fmla="*/ 575652 w 1669414"/>
              <a:gd name="connsiteY4" fmla="*/ 372030 h 2532028"/>
              <a:gd name="connsiteX5" fmla="*/ 613359 w 1669414"/>
              <a:gd name="connsiteY5" fmla="*/ 56232 h 2532028"/>
              <a:gd name="connsiteX6" fmla="*/ 669920 w 1669414"/>
              <a:gd name="connsiteY6" fmla="*/ 84513 h 2532028"/>
              <a:gd name="connsiteX7" fmla="*/ 773615 w 1669414"/>
              <a:gd name="connsiteY7" fmla="*/ 885791 h 2532028"/>
              <a:gd name="connsiteX8" fmla="*/ 834889 w 1669414"/>
              <a:gd name="connsiteY8" fmla="*/ 1432546 h 2532028"/>
              <a:gd name="connsiteX9" fmla="*/ 886736 w 1669414"/>
              <a:gd name="connsiteY9" fmla="*/ 1597515 h 2532028"/>
              <a:gd name="connsiteX10" fmla="*/ 976291 w 1669414"/>
              <a:gd name="connsiteY10" fmla="*/ 1555094 h 2532028"/>
              <a:gd name="connsiteX11" fmla="*/ 1084699 w 1669414"/>
              <a:gd name="connsiteY11" fmla="*/ 1347704 h 2532028"/>
              <a:gd name="connsiteX12" fmla="*/ 1150686 w 1669414"/>
              <a:gd name="connsiteY12" fmla="*/ 1107320 h 2532028"/>
              <a:gd name="connsiteX13" fmla="*/ 1216675 w 1669414"/>
              <a:gd name="connsiteY13" fmla="*/ 1055473 h 2532028"/>
              <a:gd name="connsiteX14" fmla="*/ 1308316 w 1669414"/>
              <a:gd name="connsiteY14" fmla="*/ 1187448 h 2532028"/>
              <a:gd name="connsiteX15" fmla="*/ 1359982 w 1669414"/>
              <a:gd name="connsiteY15" fmla="*/ 1443879 h 2532028"/>
              <a:gd name="connsiteX16" fmla="*/ 1523046 w 1669414"/>
              <a:gd name="connsiteY16" fmla="*/ 2233824 h 2532028"/>
              <a:gd name="connsiteX17" fmla="*/ 1669414 w 1669414"/>
              <a:gd name="connsiteY17" fmla="*/ 2532028 h 2532028"/>
              <a:gd name="connsiteX0" fmla="*/ 0 w 1435877"/>
              <a:gd name="connsiteY0" fmla="*/ 2058565 h 2532028"/>
              <a:gd name="connsiteX1" fmla="*/ 24951 w 1435877"/>
              <a:gd name="connsiteY1" fmla="*/ 1747264 h 2532028"/>
              <a:gd name="connsiteX2" fmla="*/ 186572 w 1435877"/>
              <a:gd name="connsiteY2" fmla="*/ 1658789 h 2532028"/>
              <a:gd name="connsiteX3" fmla="*/ 247847 w 1435877"/>
              <a:gd name="connsiteY3" fmla="*/ 1460826 h 2532028"/>
              <a:gd name="connsiteX4" fmla="*/ 342115 w 1435877"/>
              <a:gd name="connsiteY4" fmla="*/ 372030 h 2532028"/>
              <a:gd name="connsiteX5" fmla="*/ 379822 w 1435877"/>
              <a:gd name="connsiteY5" fmla="*/ 56232 h 2532028"/>
              <a:gd name="connsiteX6" fmla="*/ 436383 w 1435877"/>
              <a:gd name="connsiteY6" fmla="*/ 84513 h 2532028"/>
              <a:gd name="connsiteX7" fmla="*/ 540078 w 1435877"/>
              <a:gd name="connsiteY7" fmla="*/ 885791 h 2532028"/>
              <a:gd name="connsiteX8" fmla="*/ 601352 w 1435877"/>
              <a:gd name="connsiteY8" fmla="*/ 1432546 h 2532028"/>
              <a:gd name="connsiteX9" fmla="*/ 653199 w 1435877"/>
              <a:gd name="connsiteY9" fmla="*/ 1597515 h 2532028"/>
              <a:gd name="connsiteX10" fmla="*/ 742754 w 1435877"/>
              <a:gd name="connsiteY10" fmla="*/ 1555094 h 2532028"/>
              <a:gd name="connsiteX11" fmla="*/ 851162 w 1435877"/>
              <a:gd name="connsiteY11" fmla="*/ 1347704 h 2532028"/>
              <a:gd name="connsiteX12" fmla="*/ 917149 w 1435877"/>
              <a:gd name="connsiteY12" fmla="*/ 1107320 h 2532028"/>
              <a:gd name="connsiteX13" fmla="*/ 983138 w 1435877"/>
              <a:gd name="connsiteY13" fmla="*/ 1055473 h 2532028"/>
              <a:gd name="connsiteX14" fmla="*/ 1074779 w 1435877"/>
              <a:gd name="connsiteY14" fmla="*/ 1187448 h 2532028"/>
              <a:gd name="connsiteX15" fmla="*/ 1126445 w 1435877"/>
              <a:gd name="connsiteY15" fmla="*/ 1443879 h 2532028"/>
              <a:gd name="connsiteX16" fmla="*/ 1289509 w 1435877"/>
              <a:gd name="connsiteY16" fmla="*/ 2233824 h 2532028"/>
              <a:gd name="connsiteX17" fmla="*/ 1435877 w 1435877"/>
              <a:gd name="connsiteY17" fmla="*/ 2532028 h 2532028"/>
              <a:gd name="connsiteX0" fmla="*/ 0 w 1435877"/>
              <a:gd name="connsiteY0" fmla="*/ 2058565 h 2532028"/>
              <a:gd name="connsiteX1" fmla="*/ 120490 w 1435877"/>
              <a:gd name="connsiteY1" fmla="*/ 1838006 h 2532028"/>
              <a:gd name="connsiteX2" fmla="*/ 186572 w 1435877"/>
              <a:gd name="connsiteY2" fmla="*/ 1658789 h 2532028"/>
              <a:gd name="connsiteX3" fmla="*/ 247847 w 1435877"/>
              <a:gd name="connsiteY3" fmla="*/ 1460826 h 2532028"/>
              <a:gd name="connsiteX4" fmla="*/ 342115 w 1435877"/>
              <a:gd name="connsiteY4" fmla="*/ 372030 h 2532028"/>
              <a:gd name="connsiteX5" fmla="*/ 379822 w 1435877"/>
              <a:gd name="connsiteY5" fmla="*/ 56232 h 2532028"/>
              <a:gd name="connsiteX6" fmla="*/ 436383 w 1435877"/>
              <a:gd name="connsiteY6" fmla="*/ 84513 h 2532028"/>
              <a:gd name="connsiteX7" fmla="*/ 540078 w 1435877"/>
              <a:gd name="connsiteY7" fmla="*/ 885791 h 2532028"/>
              <a:gd name="connsiteX8" fmla="*/ 601352 w 1435877"/>
              <a:gd name="connsiteY8" fmla="*/ 1432546 h 2532028"/>
              <a:gd name="connsiteX9" fmla="*/ 653199 w 1435877"/>
              <a:gd name="connsiteY9" fmla="*/ 1597515 h 2532028"/>
              <a:gd name="connsiteX10" fmla="*/ 742754 w 1435877"/>
              <a:gd name="connsiteY10" fmla="*/ 1555094 h 2532028"/>
              <a:gd name="connsiteX11" fmla="*/ 851162 w 1435877"/>
              <a:gd name="connsiteY11" fmla="*/ 1347704 h 2532028"/>
              <a:gd name="connsiteX12" fmla="*/ 917149 w 1435877"/>
              <a:gd name="connsiteY12" fmla="*/ 1107320 h 2532028"/>
              <a:gd name="connsiteX13" fmla="*/ 983138 w 1435877"/>
              <a:gd name="connsiteY13" fmla="*/ 1055473 h 2532028"/>
              <a:gd name="connsiteX14" fmla="*/ 1074779 w 1435877"/>
              <a:gd name="connsiteY14" fmla="*/ 1187448 h 2532028"/>
              <a:gd name="connsiteX15" fmla="*/ 1126445 w 1435877"/>
              <a:gd name="connsiteY15" fmla="*/ 1443879 h 2532028"/>
              <a:gd name="connsiteX16" fmla="*/ 1289509 w 1435877"/>
              <a:gd name="connsiteY16" fmla="*/ 2233824 h 2532028"/>
              <a:gd name="connsiteX17" fmla="*/ 1435877 w 1435877"/>
              <a:gd name="connsiteY17" fmla="*/ 2532028 h 2532028"/>
              <a:gd name="connsiteX0" fmla="*/ 0 w 1510184"/>
              <a:gd name="connsiteY0" fmla="*/ 2030645 h 2532028"/>
              <a:gd name="connsiteX1" fmla="*/ 194797 w 1510184"/>
              <a:gd name="connsiteY1" fmla="*/ 1838006 h 2532028"/>
              <a:gd name="connsiteX2" fmla="*/ 260879 w 1510184"/>
              <a:gd name="connsiteY2" fmla="*/ 1658789 h 2532028"/>
              <a:gd name="connsiteX3" fmla="*/ 322154 w 1510184"/>
              <a:gd name="connsiteY3" fmla="*/ 1460826 h 2532028"/>
              <a:gd name="connsiteX4" fmla="*/ 416422 w 1510184"/>
              <a:gd name="connsiteY4" fmla="*/ 372030 h 2532028"/>
              <a:gd name="connsiteX5" fmla="*/ 454129 w 1510184"/>
              <a:gd name="connsiteY5" fmla="*/ 56232 h 2532028"/>
              <a:gd name="connsiteX6" fmla="*/ 510690 w 1510184"/>
              <a:gd name="connsiteY6" fmla="*/ 84513 h 2532028"/>
              <a:gd name="connsiteX7" fmla="*/ 614385 w 1510184"/>
              <a:gd name="connsiteY7" fmla="*/ 885791 h 2532028"/>
              <a:gd name="connsiteX8" fmla="*/ 675659 w 1510184"/>
              <a:gd name="connsiteY8" fmla="*/ 1432546 h 2532028"/>
              <a:gd name="connsiteX9" fmla="*/ 727506 w 1510184"/>
              <a:gd name="connsiteY9" fmla="*/ 1597515 h 2532028"/>
              <a:gd name="connsiteX10" fmla="*/ 817061 w 1510184"/>
              <a:gd name="connsiteY10" fmla="*/ 1555094 h 2532028"/>
              <a:gd name="connsiteX11" fmla="*/ 925469 w 1510184"/>
              <a:gd name="connsiteY11" fmla="*/ 1347704 h 2532028"/>
              <a:gd name="connsiteX12" fmla="*/ 991456 w 1510184"/>
              <a:gd name="connsiteY12" fmla="*/ 1107320 h 2532028"/>
              <a:gd name="connsiteX13" fmla="*/ 1057445 w 1510184"/>
              <a:gd name="connsiteY13" fmla="*/ 1055473 h 2532028"/>
              <a:gd name="connsiteX14" fmla="*/ 1149086 w 1510184"/>
              <a:gd name="connsiteY14" fmla="*/ 1187448 h 2532028"/>
              <a:gd name="connsiteX15" fmla="*/ 1200752 w 1510184"/>
              <a:gd name="connsiteY15" fmla="*/ 1443879 h 2532028"/>
              <a:gd name="connsiteX16" fmla="*/ 1363816 w 1510184"/>
              <a:gd name="connsiteY16" fmla="*/ 2233824 h 2532028"/>
              <a:gd name="connsiteX17" fmla="*/ 1510184 w 1510184"/>
              <a:gd name="connsiteY17" fmla="*/ 2532028 h 2532028"/>
              <a:gd name="connsiteX0" fmla="*/ 0 w 1510184"/>
              <a:gd name="connsiteY0" fmla="*/ 2030645 h 2532028"/>
              <a:gd name="connsiteX1" fmla="*/ 194797 w 1510184"/>
              <a:gd name="connsiteY1" fmla="*/ 1838006 h 2532028"/>
              <a:gd name="connsiteX2" fmla="*/ 303339 w 1510184"/>
              <a:gd name="connsiteY2" fmla="*/ 1679730 h 2532028"/>
              <a:gd name="connsiteX3" fmla="*/ 322154 w 1510184"/>
              <a:gd name="connsiteY3" fmla="*/ 1460826 h 2532028"/>
              <a:gd name="connsiteX4" fmla="*/ 416422 w 1510184"/>
              <a:gd name="connsiteY4" fmla="*/ 372030 h 2532028"/>
              <a:gd name="connsiteX5" fmla="*/ 454129 w 1510184"/>
              <a:gd name="connsiteY5" fmla="*/ 56232 h 2532028"/>
              <a:gd name="connsiteX6" fmla="*/ 510690 w 1510184"/>
              <a:gd name="connsiteY6" fmla="*/ 84513 h 2532028"/>
              <a:gd name="connsiteX7" fmla="*/ 614385 w 1510184"/>
              <a:gd name="connsiteY7" fmla="*/ 885791 h 2532028"/>
              <a:gd name="connsiteX8" fmla="*/ 675659 w 1510184"/>
              <a:gd name="connsiteY8" fmla="*/ 1432546 h 2532028"/>
              <a:gd name="connsiteX9" fmla="*/ 727506 w 1510184"/>
              <a:gd name="connsiteY9" fmla="*/ 1597515 h 2532028"/>
              <a:gd name="connsiteX10" fmla="*/ 817061 w 1510184"/>
              <a:gd name="connsiteY10" fmla="*/ 1555094 h 2532028"/>
              <a:gd name="connsiteX11" fmla="*/ 925469 w 1510184"/>
              <a:gd name="connsiteY11" fmla="*/ 1347704 h 2532028"/>
              <a:gd name="connsiteX12" fmla="*/ 991456 w 1510184"/>
              <a:gd name="connsiteY12" fmla="*/ 1107320 h 2532028"/>
              <a:gd name="connsiteX13" fmla="*/ 1057445 w 1510184"/>
              <a:gd name="connsiteY13" fmla="*/ 1055473 h 2532028"/>
              <a:gd name="connsiteX14" fmla="*/ 1149086 w 1510184"/>
              <a:gd name="connsiteY14" fmla="*/ 1187448 h 2532028"/>
              <a:gd name="connsiteX15" fmla="*/ 1200752 w 1510184"/>
              <a:gd name="connsiteY15" fmla="*/ 1443879 h 2532028"/>
              <a:gd name="connsiteX16" fmla="*/ 1363816 w 1510184"/>
              <a:gd name="connsiteY16" fmla="*/ 2233824 h 2532028"/>
              <a:gd name="connsiteX17" fmla="*/ 1510184 w 1510184"/>
              <a:gd name="connsiteY17" fmla="*/ 2532028 h 2532028"/>
              <a:gd name="connsiteX0" fmla="*/ 0 w 1510184"/>
              <a:gd name="connsiteY0" fmla="*/ 2030645 h 2532028"/>
              <a:gd name="connsiteX1" fmla="*/ 194797 w 1510184"/>
              <a:gd name="connsiteY1" fmla="*/ 1838006 h 2532028"/>
              <a:gd name="connsiteX2" fmla="*/ 322154 w 1510184"/>
              <a:gd name="connsiteY2" fmla="*/ 1460826 h 2532028"/>
              <a:gd name="connsiteX3" fmla="*/ 416422 w 1510184"/>
              <a:gd name="connsiteY3" fmla="*/ 372030 h 2532028"/>
              <a:gd name="connsiteX4" fmla="*/ 454129 w 1510184"/>
              <a:gd name="connsiteY4" fmla="*/ 56232 h 2532028"/>
              <a:gd name="connsiteX5" fmla="*/ 510690 w 1510184"/>
              <a:gd name="connsiteY5" fmla="*/ 84513 h 2532028"/>
              <a:gd name="connsiteX6" fmla="*/ 614385 w 1510184"/>
              <a:gd name="connsiteY6" fmla="*/ 885791 h 2532028"/>
              <a:gd name="connsiteX7" fmla="*/ 675659 w 1510184"/>
              <a:gd name="connsiteY7" fmla="*/ 1432546 h 2532028"/>
              <a:gd name="connsiteX8" fmla="*/ 727506 w 1510184"/>
              <a:gd name="connsiteY8" fmla="*/ 1597515 h 2532028"/>
              <a:gd name="connsiteX9" fmla="*/ 817061 w 1510184"/>
              <a:gd name="connsiteY9" fmla="*/ 1555094 h 2532028"/>
              <a:gd name="connsiteX10" fmla="*/ 925469 w 1510184"/>
              <a:gd name="connsiteY10" fmla="*/ 1347704 h 2532028"/>
              <a:gd name="connsiteX11" fmla="*/ 991456 w 1510184"/>
              <a:gd name="connsiteY11" fmla="*/ 1107320 h 2532028"/>
              <a:gd name="connsiteX12" fmla="*/ 1057445 w 1510184"/>
              <a:gd name="connsiteY12" fmla="*/ 1055473 h 2532028"/>
              <a:gd name="connsiteX13" fmla="*/ 1149086 w 1510184"/>
              <a:gd name="connsiteY13" fmla="*/ 1187448 h 2532028"/>
              <a:gd name="connsiteX14" fmla="*/ 1200752 w 1510184"/>
              <a:gd name="connsiteY14" fmla="*/ 1443879 h 2532028"/>
              <a:gd name="connsiteX15" fmla="*/ 1363816 w 1510184"/>
              <a:gd name="connsiteY15" fmla="*/ 2233824 h 2532028"/>
              <a:gd name="connsiteX16" fmla="*/ 1510184 w 1510184"/>
              <a:gd name="connsiteY16" fmla="*/ 2532028 h 2532028"/>
              <a:gd name="connsiteX0" fmla="*/ 0 w 1467722"/>
              <a:gd name="connsiteY0" fmla="*/ 2030645 h 2580889"/>
              <a:gd name="connsiteX1" fmla="*/ 194797 w 1467722"/>
              <a:gd name="connsiteY1" fmla="*/ 1838006 h 2580889"/>
              <a:gd name="connsiteX2" fmla="*/ 322154 w 1467722"/>
              <a:gd name="connsiteY2" fmla="*/ 1460826 h 2580889"/>
              <a:gd name="connsiteX3" fmla="*/ 416422 w 1467722"/>
              <a:gd name="connsiteY3" fmla="*/ 372030 h 2580889"/>
              <a:gd name="connsiteX4" fmla="*/ 454129 w 1467722"/>
              <a:gd name="connsiteY4" fmla="*/ 56232 h 2580889"/>
              <a:gd name="connsiteX5" fmla="*/ 510690 w 1467722"/>
              <a:gd name="connsiteY5" fmla="*/ 84513 h 2580889"/>
              <a:gd name="connsiteX6" fmla="*/ 614385 w 1467722"/>
              <a:gd name="connsiteY6" fmla="*/ 885791 h 2580889"/>
              <a:gd name="connsiteX7" fmla="*/ 675659 w 1467722"/>
              <a:gd name="connsiteY7" fmla="*/ 1432546 h 2580889"/>
              <a:gd name="connsiteX8" fmla="*/ 727506 w 1467722"/>
              <a:gd name="connsiteY8" fmla="*/ 1597515 h 2580889"/>
              <a:gd name="connsiteX9" fmla="*/ 817061 w 1467722"/>
              <a:gd name="connsiteY9" fmla="*/ 1555094 h 2580889"/>
              <a:gd name="connsiteX10" fmla="*/ 925469 w 1467722"/>
              <a:gd name="connsiteY10" fmla="*/ 1347704 h 2580889"/>
              <a:gd name="connsiteX11" fmla="*/ 991456 w 1467722"/>
              <a:gd name="connsiteY11" fmla="*/ 1107320 h 2580889"/>
              <a:gd name="connsiteX12" fmla="*/ 1057445 w 1467722"/>
              <a:gd name="connsiteY12" fmla="*/ 1055473 h 2580889"/>
              <a:gd name="connsiteX13" fmla="*/ 1149086 w 1467722"/>
              <a:gd name="connsiteY13" fmla="*/ 1187448 h 2580889"/>
              <a:gd name="connsiteX14" fmla="*/ 1200752 w 1467722"/>
              <a:gd name="connsiteY14" fmla="*/ 1443879 h 2580889"/>
              <a:gd name="connsiteX15" fmla="*/ 1363816 w 1467722"/>
              <a:gd name="connsiteY15" fmla="*/ 2233824 h 2580889"/>
              <a:gd name="connsiteX16" fmla="*/ 1467722 w 1467722"/>
              <a:gd name="connsiteY16" fmla="*/ 2580889 h 2580889"/>
              <a:gd name="connsiteX0" fmla="*/ 0 w 1584491"/>
              <a:gd name="connsiteY0" fmla="*/ 2030645 h 2643710"/>
              <a:gd name="connsiteX1" fmla="*/ 194797 w 1584491"/>
              <a:gd name="connsiteY1" fmla="*/ 1838006 h 2643710"/>
              <a:gd name="connsiteX2" fmla="*/ 322154 w 1584491"/>
              <a:gd name="connsiteY2" fmla="*/ 1460826 h 2643710"/>
              <a:gd name="connsiteX3" fmla="*/ 416422 w 1584491"/>
              <a:gd name="connsiteY3" fmla="*/ 372030 h 2643710"/>
              <a:gd name="connsiteX4" fmla="*/ 454129 w 1584491"/>
              <a:gd name="connsiteY4" fmla="*/ 56232 h 2643710"/>
              <a:gd name="connsiteX5" fmla="*/ 510690 w 1584491"/>
              <a:gd name="connsiteY5" fmla="*/ 84513 h 2643710"/>
              <a:gd name="connsiteX6" fmla="*/ 614385 w 1584491"/>
              <a:gd name="connsiteY6" fmla="*/ 885791 h 2643710"/>
              <a:gd name="connsiteX7" fmla="*/ 675659 w 1584491"/>
              <a:gd name="connsiteY7" fmla="*/ 1432546 h 2643710"/>
              <a:gd name="connsiteX8" fmla="*/ 727506 w 1584491"/>
              <a:gd name="connsiteY8" fmla="*/ 1597515 h 2643710"/>
              <a:gd name="connsiteX9" fmla="*/ 817061 w 1584491"/>
              <a:gd name="connsiteY9" fmla="*/ 1555094 h 2643710"/>
              <a:gd name="connsiteX10" fmla="*/ 925469 w 1584491"/>
              <a:gd name="connsiteY10" fmla="*/ 1347704 h 2643710"/>
              <a:gd name="connsiteX11" fmla="*/ 991456 w 1584491"/>
              <a:gd name="connsiteY11" fmla="*/ 1107320 h 2643710"/>
              <a:gd name="connsiteX12" fmla="*/ 1057445 w 1584491"/>
              <a:gd name="connsiteY12" fmla="*/ 1055473 h 2643710"/>
              <a:gd name="connsiteX13" fmla="*/ 1149086 w 1584491"/>
              <a:gd name="connsiteY13" fmla="*/ 1187448 h 2643710"/>
              <a:gd name="connsiteX14" fmla="*/ 1200752 w 1584491"/>
              <a:gd name="connsiteY14" fmla="*/ 1443879 h 2643710"/>
              <a:gd name="connsiteX15" fmla="*/ 1363816 w 1584491"/>
              <a:gd name="connsiteY15" fmla="*/ 2233824 h 2643710"/>
              <a:gd name="connsiteX16" fmla="*/ 1584491 w 1584491"/>
              <a:gd name="connsiteY16" fmla="*/ 2643710 h 2643710"/>
              <a:gd name="connsiteX0" fmla="*/ 0 w 1584491"/>
              <a:gd name="connsiteY0" fmla="*/ 2030645 h 2643710"/>
              <a:gd name="connsiteX1" fmla="*/ 194797 w 1584491"/>
              <a:gd name="connsiteY1" fmla="*/ 1838006 h 2643710"/>
              <a:gd name="connsiteX2" fmla="*/ 322154 w 1584491"/>
              <a:gd name="connsiteY2" fmla="*/ 1460826 h 2643710"/>
              <a:gd name="connsiteX3" fmla="*/ 416422 w 1584491"/>
              <a:gd name="connsiteY3" fmla="*/ 372030 h 2643710"/>
              <a:gd name="connsiteX4" fmla="*/ 454129 w 1584491"/>
              <a:gd name="connsiteY4" fmla="*/ 56232 h 2643710"/>
              <a:gd name="connsiteX5" fmla="*/ 510690 w 1584491"/>
              <a:gd name="connsiteY5" fmla="*/ 84513 h 2643710"/>
              <a:gd name="connsiteX6" fmla="*/ 614385 w 1584491"/>
              <a:gd name="connsiteY6" fmla="*/ 885791 h 2643710"/>
              <a:gd name="connsiteX7" fmla="*/ 675659 w 1584491"/>
              <a:gd name="connsiteY7" fmla="*/ 1432546 h 2643710"/>
              <a:gd name="connsiteX8" fmla="*/ 727506 w 1584491"/>
              <a:gd name="connsiteY8" fmla="*/ 1597515 h 2643710"/>
              <a:gd name="connsiteX9" fmla="*/ 817061 w 1584491"/>
              <a:gd name="connsiteY9" fmla="*/ 1555094 h 2643710"/>
              <a:gd name="connsiteX10" fmla="*/ 925469 w 1584491"/>
              <a:gd name="connsiteY10" fmla="*/ 1347704 h 2643710"/>
              <a:gd name="connsiteX11" fmla="*/ 991456 w 1584491"/>
              <a:gd name="connsiteY11" fmla="*/ 1107320 h 2643710"/>
              <a:gd name="connsiteX12" fmla="*/ 1057445 w 1584491"/>
              <a:gd name="connsiteY12" fmla="*/ 1055473 h 2643710"/>
              <a:gd name="connsiteX13" fmla="*/ 1149086 w 1584491"/>
              <a:gd name="connsiteY13" fmla="*/ 1187448 h 2643710"/>
              <a:gd name="connsiteX14" fmla="*/ 1200752 w 1584491"/>
              <a:gd name="connsiteY14" fmla="*/ 1443879 h 2643710"/>
              <a:gd name="connsiteX15" fmla="*/ 1331970 w 1584491"/>
              <a:gd name="connsiteY15" fmla="*/ 2296645 h 2643710"/>
              <a:gd name="connsiteX16" fmla="*/ 1584491 w 1584491"/>
              <a:gd name="connsiteY16" fmla="*/ 2643710 h 2643710"/>
              <a:gd name="connsiteX0" fmla="*/ 0 w 1584491"/>
              <a:gd name="connsiteY0" fmla="*/ 1977849 h 2590914"/>
              <a:gd name="connsiteX1" fmla="*/ 194797 w 1584491"/>
              <a:gd name="connsiteY1" fmla="*/ 1785210 h 2590914"/>
              <a:gd name="connsiteX2" fmla="*/ 322154 w 1584491"/>
              <a:gd name="connsiteY2" fmla="*/ 1408030 h 2590914"/>
              <a:gd name="connsiteX3" fmla="*/ 416422 w 1584491"/>
              <a:gd name="connsiteY3" fmla="*/ 319234 h 2590914"/>
              <a:gd name="connsiteX4" fmla="*/ 454129 w 1584491"/>
              <a:gd name="connsiteY4" fmla="*/ 3436 h 2590914"/>
              <a:gd name="connsiteX5" fmla="*/ 560354 w 1584491"/>
              <a:gd name="connsiteY5" fmla="*/ 195003 h 2590914"/>
              <a:gd name="connsiteX6" fmla="*/ 614385 w 1584491"/>
              <a:gd name="connsiteY6" fmla="*/ 832995 h 2590914"/>
              <a:gd name="connsiteX7" fmla="*/ 675659 w 1584491"/>
              <a:gd name="connsiteY7" fmla="*/ 1379750 h 2590914"/>
              <a:gd name="connsiteX8" fmla="*/ 727506 w 1584491"/>
              <a:gd name="connsiteY8" fmla="*/ 1544719 h 2590914"/>
              <a:gd name="connsiteX9" fmla="*/ 817061 w 1584491"/>
              <a:gd name="connsiteY9" fmla="*/ 1502298 h 2590914"/>
              <a:gd name="connsiteX10" fmla="*/ 925469 w 1584491"/>
              <a:gd name="connsiteY10" fmla="*/ 1294908 h 2590914"/>
              <a:gd name="connsiteX11" fmla="*/ 991456 w 1584491"/>
              <a:gd name="connsiteY11" fmla="*/ 1054524 h 2590914"/>
              <a:gd name="connsiteX12" fmla="*/ 1057445 w 1584491"/>
              <a:gd name="connsiteY12" fmla="*/ 1002677 h 2590914"/>
              <a:gd name="connsiteX13" fmla="*/ 1149086 w 1584491"/>
              <a:gd name="connsiteY13" fmla="*/ 1134652 h 2590914"/>
              <a:gd name="connsiteX14" fmla="*/ 1200752 w 1584491"/>
              <a:gd name="connsiteY14" fmla="*/ 1391083 h 2590914"/>
              <a:gd name="connsiteX15" fmla="*/ 1331970 w 1584491"/>
              <a:gd name="connsiteY15" fmla="*/ 2243849 h 2590914"/>
              <a:gd name="connsiteX16" fmla="*/ 1584491 w 1584491"/>
              <a:gd name="connsiteY16" fmla="*/ 2590914 h 2590914"/>
              <a:gd name="connsiteX0" fmla="*/ 0 w 1584491"/>
              <a:gd name="connsiteY0" fmla="*/ 1837587 h 2450652"/>
              <a:gd name="connsiteX1" fmla="*/ 194797 w 1584491"/>
              <a:gd name="connsiteY1" fmla="*/ 1644948 h 2450652"/>
              <a:gd name="connsiteX2" fmla="*/ 322154 w 1584491"/>
              <a:gd name="connsiteY2" fmla="*/ 1267768 h 2450652"/>
              <a:gd name="connsiteX3" fmla="*/ 416422 w 1584491"/>
              <a:gd name="connsiteY3" fmla="*/ 178972 h 2450652"/>
              <a:gd name="connsiteX4" fmla="*/ 437574 w 1584491"/>
              <a:gd name="connsiteY4" fmla="*/ 48231 h 2450652"/>
              <a:gd name="connsiteX5" fmla="*/ 560354 w 1584491"/>
              <a:gd name="connsiteY5" fmla="*/ 54741 h 2450652"/>
              <a:gd name="connsiteX6" fmla="*/ 614385 w 1584491"/>
              <a:gd name="connsiteY6" fmla="*/ 692733 h 2450652"/>
              <a:gd name="connsiteX7" fmla="*/ 675659 w 1584491"/>
              <a:gd name="connsiteY7" fmla="*/ 1239488 h 2450652"/>
              <a:gd name="connsiteX8" fmla="*/ 727506 w 1584491"/>
              <a:gd name="connsiteY8" fmla="*/ 1404457 h 2450652"/>
              <a:gd name="connsiteX9" fmla="*/ 817061 w 1584491"/>
              <a:gd name="connsiteY9" fmla="*/ 1362036 h 2450652"/>
              <a:gd name="connsiteX10" fmla="*/ 925469 w 1584491"/>
              <a:gd name="connsiteY10" fmla="*/ 1154646 h 2450652"/>
              <a:gd name="connsiteX11" fmla="*/ 991456 w 1584491"/>
              <a:gd name="connsiteY11" fmla="*/ 914262 h 2450652"/>
              <a:gd name="connsiteX12" fmla="*/ 1057445 w 1584491"/>
              <a:gd name="connsiteY12" fmla="*/ 862415 h 2450652"/>
              <a:gd name="connsiteX13" fmla="*/ 1149086 w 1584491"/>
              <a:gd name="connsiteY13" fmla="*/ 994390 h 2450652"/>
              <a:gd name="connsiteX14" fmla="*/ 1200752 w 1584491"/>
              <a:gd name="connsiteY14" fmla="*/ 1250821 h 2450652"/>
              <a:gd name="connsiteX15" fmla="*/ 1331970 w 1584491"/>
              <a:gd name="connsiteY15" fmla="*/ 2103587 h 2450652"/>
              <a:gd name="connsiteX16" fmla="*/ 1584491 w 1584491"/>
              <a:gd name="connsiteY16" fmla="*/ 2450652 h 2450652"/>
              <a:gd name="connsiteX0" fmla="*/ 0 w 1584491"/>
              <a:gd name="connsiteY0" fmla="*/ 1846752 h 2459817"/>
              <a:gd name="connsiteX1" fmla="*/ 194797 w 1584491"/>
              <a:gd name="connsiteY1" fmla="*/ 1654113 h 2459817"/>
              <a:gd name="connsiteX2" fmla="*/ 322154 w 1584491"/>
              <a:gd name="connsiteY2" fmla="*/ 1276933 h 2459817"/>
              <a:gd name="connsiteX3" fmla="*/ 399867 w 1584491"/>
              <a:gd name="connsiteY3" fmla="*/ 373194 h 2459817"/>
              <a:gd name="connsiteX4" fmla="*/ 437574 w 1584491"/>
              <a:gd name="connsiteY4" fmla="*/ 57396 h 2459817"/>
              <a:gd name="connsiteX5" fmla="*/ 560354 w 1584491"/>
              <a:gd name="connsiteY5" fmla="*/ 63906 h 2459817"/>
              <a:gd name="connsiteX6" fmla="*/ 614385 w 1584491"/>
              <a:gd name="connsiteY6" fmla="*/ 701898 h 2459817"/>
              <a:gd name="connsiteX7" fmla="*/ 675659 w 1584491"/>
              <a:gd name="connsiteY7" fmla="*/ 1248653 h 2459817"/>
              <a:gd name="connsiteX8" fmla="*/ 727506 w 1584491"/>
              <a:gd name="connsiteY8" fmla="*/ 1413622 h 2459817"/>
              <a:gd name="connsiteX9" fmla="*/ 817061 w 1584491"/>
              <a:gd name="connsiteY9" fmla="*/ 1371201 h 2459817"/>
              <a:gd name="connsiteX10" fmla="*/ 925469 w 1584491"/>
              <a:gd name="connsiteY10" fmla="*/ 1163811 h 2459817"/>
              <a:gd name="connsiteX11" fmla="*/ 991456 w 1584491"/>
              <a:gd name="connsiteY11" fmla="*/ 923427 h 2459817"/>
              <a:gd name="connsiteX12" fmla="*/ 1057445 w 1584491"/>
              <a:gd name="connsiteY12" fmla="*/ 871580 h 2459817"/>
              <a:gd name="connsiteX13" fmla="*/ 1149086 w 1584491"/>
              <a:gd name="connsiteY13" fmla="*/ 1003555 h 2459817"/>
              <a:gd name="connsiteX14" fmla="*/ 1200752 w 1584491"/>
              <a:gd name="connsiteY14" fmla="*/ 1259986 h 2459817"/>
              <a:gd name="connsiteX15" fmla="*/ 1331970 w 1584491"/>
              <a:gd name="connsiteY15" fmla="*/ 2112752 h 2459817"/>
              <a:gd name="connsiteX16" fmla="*/ 1584491 w 1584491"/>
              <a:gd name="connsiteY16" fmla="*/ 2459817 h 2459817"/>
              <a:gd name="connsiteX0" fmla="*/ 0 w 1584491"/>
              <a:gd name="connsiteY0" fmla="*/ 1811917 h 2424982"/>
              <a:gd name="connsiteX1" fmla="*/ 194797 w 1584491"/>
              <a:gd name="connsiteY1" fmla="*/ 1619278 h 2424982"/>
              <a:gd name="connsiteX2" fmla="*/ 322154 w 1584491"/>
              <a:gd name="connsiteY2" fmla="*/ 1242098 h 2424982"/>
              <a:gd name="connsiteX3" fmla="*/ 399867 w 1584491"/>
              <a:gd name="connsiteY3" fmla="*/ 338359 h 2424982"/>
              <a:gd name="connsiteX4" fmla="*/ 437574 w 1584491"/>
              <a:gd name="connsiteY4" fmla="*/ 131419 h 2424982"/>
              <a:gd name="connsiteX5" fmla="*/ 560354 w 1584491"/>
              <a:gd name="connsiteY5" fmla="*/ 29071 h 2424982"/>
              <a:gd name="connsiteX6" fmla="*/ 614385 w 1584491"/>
              <a:gd name="connsiteY6" fmla="*/ 667063 h 2424982"/>
              <a:gd name="connsiteX7" fmla="*/ 675659 w 1584491"/>
              <a:gd name="connsiteY7" fmla="*/ 1213818 h 2424982"/>
              <a:gd name="connsiteX8" fmla="*/ 727506 w 1584491"/>
              <a:gd name="connsiteY8" fmla="*/ 1378787 h 2424982"/>
              <a:gd name="connsiteX9" fmla="*/ 817061 w 1584491"/>
              <a:gd name="connsiteY9" fmla="*/ 1336366 h 2424982"/>
              <a:gd name="connsiteX10" fmla="*/ 925469 w 1584491"/>
              <a:gd name="connsiteY10" fmla="*/ 1128976 h 2424982"/>
              <a:gd name="connsiteX11" fmla="*/ 991456 w 1584491"/>
              <a:gd name="connsiteY11" fmla="*/ 888592 h 2424982"/>
              <a:gd name="connsiteX12" fmla="*/ 1057445 w 1584491"/>
              <a:gd name="connsiteY12" fmla="*/ 836745 h 2424982"/>
              <a:gd name="connsiteX13" fmla="*/ 1149086 w 1584491"/>
              <a:gd name="connsiteY13" fmla="*/ 968720 h 2424982"/>
              <a:gd name="connsiteX14" fmla="*/ 1200752 w 1584491"/>
              <a:gd name="connsiteY14" fmla="*/ 1225151 h 2424982"/>
              <a:gd name="connsiteX15" fmla="*/ 1331970 w 1584491"/>
              <a:gd name="connsiteY15" fmla="*/ 2077917 h 2424982"/>
              <a:gd name="connsiteX16" fmla="*/ 1584491 w 1584491"/>
              <a:gd name="connsiteY16" fmla="*/ 2424982 h 2424982"/>
              <a:gd name="connsiteX0" fmla="*/ 0 w 1584491"/>
              <a:gd name="connsiteY0" fmla="*/ 1841794 h 2454859"/>
              <a:gd name="connsiteX1" fmla="*/ 194797 w 1584491"/>
              <a:gd name="connsiteY1" fmla="*/ 1649155 h 2454859"/>
              <a:gd name="connsiteX2" fmla="*/ 322154 w 1584491"/>
              <a:gd name="connsiteY2" fmla="*/ 1271975 h 2454859"/>
              <a:gd name="connsiteX3" fmla="*/ 399867 w 1584491"/>
              <a:gd name="connsiteY3" fmla="*/ 368236 h 2454859"/>
              <a:gd name="connsiteX4" fmla="*/ 437574 w 1584491"/>
              <a:gd name="connsiteY4" fmla="*/ 63325 h 2454859"/>
              <a:gd name="connsiteX5" fmla="*/ 560354 w 1584491"/>
              <a:gd name="connsiteY5" fmla="*/ 58948 h 2454859"/>
              <a:gd name="connsiteX6" fmla="*/ 614385 w 1584491"/>
              <a:gd name="connsiteY6" fmla="*/ 696940 h 2454859"/>
              <a:gd name="connsiteX7" fmla="*/ 675659 w 1584491"/>
              <a:gd name="connsiteY7" fmla="*/ 1243695 h 2454859"/>
              <a:gd name="connsiteX8" fmla="*/ 727506 w 1584491"/>
              <a:gd name="connsiteY8" fmla="*/ 1408664 h 2454859"/>
              <a:gd name="connsiteX9" fmla="*/ 817061 w 1584491"/>
              <a:gd name="connsiteY9" fmla="*/ 1366243 h 2454859"/>
              <a:gd name="connsiteX10" fmla="*/ 925469 w 1584491"/>
              <a:gd name="connsiteY10" fmla="*/ 1158853 h 2454859"/>
              <a:gd name="connsiteX11" fmla="*/ 991456 w 1584491"/>
              <a:gd name="connsiteY11" fmla="*/ 918469 h 2454859"/>
              <a:gd name="connsiteX12" fmla="*/ 1057445 w 1584491"/>
              <a:gd name="connsiteY12" fmla="*/ 866622 h 2454859"/>
              <a:gd name="connsiteX13" fmla="*/ 1149086 w 1584491"/>
              <a:gd name="connsiteY13" fmla="*/ 998597 h 2454859"/>
              <a:gd name="connsiteX14" fmla="*/ 1200752 w 1584491"/>
              <a:gd name="connsiteY14" fmla="*/ 1255028 h 2454859"/>
              <a:gd name="connsiteX15" fmla="*/ 1331970 w 1584491"/>
              <a:gd name="connsiteY15" fmla="*/ 2107794 h 2454859"/>
              <a:gd name="connsiteX16" fmla="*/ 1584491 w 1584491"/>
              <a:gd name="connsiteY16" fmla="*/ 2454859 h 2454859"/>
              <a:gd name="connsiteX0" fmla="*/ 0 w 1584491"/>
              <a:gd name="connsiteY0" fmla="*/ 1796981 h 2410046"/>
              <a:gd name="connsiteX1" fmla="*/ 194797 w 1584491"/>
              <a:gd name="connsiteY1" fmla="*/ 1604342 h 2410046"/>
              <a:gd name="connsiteX2" fmla="*/ 322154 w 1584491"/>
              <a:gd name="connsiteY2" fmla="*/ 1227162 h 2410046"/>
              <a:gd name="connsiteX3" fmla="*/ 399867 w 1584491"/>
              <a:gd name="connsiteY3" fmla="*/ 323423 h 2410046"/>
              <a:gd name="connsiteX4" fmla="*/ 437574 w 1584491"/>
              <a:gd name="connsiteY4" fmla="*/ 18512 h 2410046"/>
              <a:gd name="connsiteX5" fmla="*/ 527245 w 1584491"/>
              <a:gd name="connsiteY5" fmla="*/ 101221 h 2410046"/>
              <a:gd name="connsiteX6" fmla="*/ 614385 w 1584491"/>
              <a:gd name="connsiteY6" fmla="*/ 652127 h 2410046"/>
              <a:gd name="connsiteX7" fmla="*/ 675659 w 1584491"/>
              <a:gd name="connsiteY7" fmla="*/ 1198882 h 2410046"/>
              <a:gd name="connsiteX8" fmla="*/ 727506 w 1584491"/>
              <a:gd name="connsiteY8" fmla="*/ 1363851 h 2410046"/>
              <a:gd name="connsiteX9" fmla="*/ 817061 w 1584491"/>
              <a:gd name="connsiteY9" fmla="*/ 1321430 h 2410046"/>
              <a:gd name="connsiteX10" fmla="*/ 925469 w 1584491"/>
              <a:gd name="connsiteY10" fmla="*/ 1114040 h 2410046"/>
              <a:gd name="connsiteX11" fmla="*/ 991456 w 1584491"/>
              <a:gd name="connsiteY11" fmla="*/ 873656 h 2410046"/>
              <a:gd name="connsiteX12" fmla="*/ 1057445 w 1584491"/>
              <a:gd name="connsiteY12" fmla="*/ 821809 h 2410046"/>
              <a:gd name="connsiteX13" fmla="*/ 1149086 w 1584491"/>
              <a:gd name="connsiteY13" fmla="*/ 953784 h 2410046"/>
              <a:gd name="connsiteX14" fmla="*/ 1200752 w 1584491"/>
              <a:gd name="connsiteY14" fmla="*/ 1210215 h 2410046"/>
              <a:gd name="connsiteX15" fmla="*/ 1331970 w 1584491"/>
              <a:gd name="connsiteY15" fmla="*/ 2062981 h 2410046"/>
              <a:gd name="connsiteX16" fmla="*/ 1584491 w 1584491"/>
              <a:gd name="connsiteY16" fmla="*/ 2410046 h 2410046"/>
              <a:gd name="connsiteX0" fmla="*/ 0 w 1584491"/>
              <a:gd name="connsiteY0" fmla="*/ 1796981 h 2410046"/>
              <a:gd name="connsiteX1" fmla="*/ 194797 w 1584491"/>
              <a:gd name="connsiteY1" fmla="*/ 1604342 h 2410046"/>
              <a:gd name="connsiteX2" fmla="*/ 322154 w 1584491"/>
              <a:gd name="connsiteY2" fmla="*/ 1227162 h 2410046"/>
              <a:gd name="connsiteX3" fmla="*/ 399867 w 1584491"/>
              <a:gd name="connsiteY3" fmla="*/ 323423 h 2410046"/>
              <a:gd name="connsiteX4" fmla="*/ 437574 w 1584491"/>
              <a:gd name="connsiteY4" fmla="*/ 18512 h 2410046"/>
              <a:gd name="connsiteX5" fmla="*/ 527245 w 1584491"/>
              <a:gd name="connsiteY5" fmla="*/ 101221 h 2410046"/>
              <a:gd name="connsiteX6" fmla="*/ 614385 w 1584491"/>
              <a:gd name="connsiteY6" fmla="*/ 652127 h 2410046"/>
              <a:gd name="connsiteX7" fmla="*/ 675659 w 1584491"/>
              <a:gd name="connsiteY7" fmla="*/ 1198882 h 2410046"/>
              <a:gd name="connsiteX8" fmla="*/ 727506 w 1584491"/>
              <a:gd name="connsiteY8" fmla="*/ 1363851 h 2410046"/>
              <a:gd name="connsiteX9" fmla="*/ 817061 w 1584491"/>
              <a:gd name="connsiteY9" fmla="*/ 1321430 h 2410046"/>
              <a:gd name="connsiteX10" fmla="*/ 925469 w 1584491"/>
              <a:gd name="connsiteY10" fmla="*/ 1114040 h 2410046"/>
              <a:gd name="connsiteX11" fmla="*/ 991456 w 1584491"/>
              <a:gd name="connsiteY11" fmla="*/ 873656 h 2410046"/>
              <a:gd name="connsiteX12" fmla="*/ 1123665 w 1584491"/>
              <a:gd name="connsiteY12" fmla="*/ 669409 h 2410046"/>
              <a:gd name="connsiteX13" fmla="*/ 1149086 w 1584491"/>
              <a:gd name="connsiteY13" fmla="*/ 953784 h 2410046"/>
              <a:gd name="connsiteX14" fmla="*/ 1200752 w 1584491"/>
              <a:gd name="connsiteY14" fmla="*/ 1210215 h 2410046"/>
              <a:gd name="connsiteX15" fmla="*/ 1331970 w 1584491"/>
              <a:gd name="connsiteY15" fmla="*/ 2062981 h 2410046"/>
              <a:gd name="connsiteX16" fmla="*/ 1584491 w 1584491"/>
              <a:gd name="connsiteY16" fmla="*/ 2410046 h 2410046"/>
              <a:gd name="connsiteX0" fmla="*/ 0 w 1584491"/>
              <a:gd name="connsiteY0" fmla="*/ 1796981 h 2410046"/>
              <a:gd name="connsiteX1" fmla="*/ 194797 w 1584491"/>
              <a:gd name="connsiteY1" fmla="*/ 1604342 h 2410046"/>
              <a:gd name="connsiteX2" fmla="*/ 322154 w 1584491"/>
              <a:gd name="connsiteY2" fmla="*/ 1227162 h 2410046"/>
              <a:gd name="connsiteX3" fmla="*/ 399867 w 1584491"/>
              <a:gd name="connsiteY3" fmla="*/ 323423 h 2410046"/>
              <a:gd name="connsiteX4" fmla="*/ 437574 w 1584491"/>
              <a:gd name="connsiteY4" fmla="*/ 18512 h 2410046"/>
              <a:gd name="connsiteX5" fmla="*/ 527245 w 1584491"/>
              <a:gd name="connsiteY5" fmla="*/ 101221 h 2410046"/>
              <a:gd name="connsiteX6" fmla="*/ 614385 w 1584491"/>
              <a:gd name="connsiteY6" fmla="*/ 652127 h 2410046"/>
              <a:gd name="connsiteX7" fmla="*/ 675659 w 1584491"/>
              <a:gd name="connsiteY7" fmla="*/ 1198882 h 2410046"/>
              <a:gd name="connsiteX8" fmla="*/ 727506 w 1584491"/>
              <a:gd name="connsiteY8" fmla="*/ 1363851 h 2410046"/>
              <a:gd name="connsiteX9" fmla="*/ 817061 w 1584491"/>
              <a:gd name="connsiteY9" fmla="*/ 1321430 h 2410046"/>
              <a:gd name="connsiteX10" fmla="*/ 925469 w 1584491"/>
              <a:gd name="connsiteY10" fmla="*/ 1114040 h 2410046"/>
              <a:gd name="connsiteX11" fmla="*/ 991456 w 1584491"/>
              <a:gd name="connsiteY11" fmla="*/ 873656 h 2410046"/>
              <a:gd name="connsiteX12" fmla="*/ 1123665 w 1584491"/>
              <a:gd name="connsiteY12" fmla="*/ 669409 h 2410046"/>
              <a:gd name="connsiteX13" fmla="*/ 1198751 w 1584491"/>
              <a:gd name="connsiteY13" fmla="*/ 942898 h 2410046"/>
              <a:gd name="connsiteX14" fmla="*/ 1200752 w 1584491"/>
              <a:gd name="connsiteY14" fmla="*/ 1210215 h 2410046"/>
              <a:gd name="connsiteX15" fmla="*/ 1331970 w 1584491"/>
              <a:gd name="connsiteY15" fmla="*/ 2062981 h 2410046"/>
              <a:gd name="connsiteX16" fmla="*/ 1584491 w 1584491"/>
              <a:gd name="connsiteY16" fmla="*/ 2410046 h 2410046"/>
              <a:gd name="connsiteX0" fmla="*/ 0 w 1584491"/>
              <a:gd name="connsiteY0" fmla="*/ 1796981 h 2410046"/>
              <a:gd name="connsiteX1" fmla="*/ 194797 w 1584491"/>
              <a:gd name="connsiteY1" fmla="*/ 1604342 h 2410046"/>
              <a:gd name="connsiteX2" fmla="*/ 322154 w 1584491"/>
              <a:gd name="connsiteY2" fmla="*/ 1227162 h 2410046"/>
              <a:gd name="connsiteX3" fmla="*/ 399867 w 1584491"/>
              <a:gd name="connsiteY3" fmla="*/ 323423 h 2410046"/>
              <a:gd name="connsiteX4" fmla="*/ 437574 w 1584491"/>
              <a:gd name="connsiteY4" fmla="*/ 18512 h 2410046"/>
              <a:gd name="connsiteX5" fmla="*/ 527245 w 1584491"/>
              <a:gd name="connsiteY5" fmla="*/ 101221 h 2410046"/>
              <a:gd name="connsiteX6" fmla="*/ 614385 w 1584491"/>
              <a:gd name="connsiteY6" fmla="*/ 652127 h 2410046"/>
              <a:gd name="connsiteX7" fmla="*/ 675659 w 1584491"/>
              <a:gd name="connsiteY7" fmla="*/ 1198882 h 2410046"/>
              <a:gd name="connsiteX8" fmla="*/ 727506 w 1584491"/>
              <a:gd name="connsiteY8" fmla="*/ 1363851 h 2410046"/>
              <a:gd name="connsiteX9" fmla="*/ 817061 w 1584491"/>
              <a:gd name="connsiteY9" fmla="*/ 1321430 h 2410046"/>
              <a:gd name="connsiteX10" fmla="*/ 925469 w 1584491"/>
              <a:gd name="connsiteY10" fmla="*/ 1114040 h 2410046"/>
              <a:gd name="connsiteX11" fmla="*/ 991456 w 1584491"/>
              <a:gd name="connsiteY11" fmla="*/ 873656 h 2410046"/>
              <a:gd name="connsiteX12" fmla="*/ 1073999 w 1584491"/>
              <a:gd name="connsiteY12" fmla="*/ 734723 h 2410046"/>
              <a:gd name="connsiteX13" fmla="*/ 1198751 w 1584491"/>
              <a:gd name="connsiteY13" fmla="*/ 942898 h 2410046"/>
              <a:gd name="connsiteX14" fmla="*/ 1200752 w 1584491"/>
              <a:gd name="connsiteY14" fmla="*/ 1210215 h 2410046"/>
              <a:gd name="connsiteX15" fmla="*/ 1331970 w 1584491"/>
              <a:gd name="connsiteY15" fmla="*/ 2062981 h 2410046"/>
              <a:gd name="connsiteX16" fmla="*/ 1584491 w 1584491"/>
              <a:gd name="connsiteY16" fmla="*/ 2410046 h 2410046"/>
              <a:gd name="connsiteX0" fmla="*/ 0 w 1584491"/>
              <a:gd name="connsiteY0" fmla="*/ 1796981 h 2410046"/>
              <a:gd name="connsiteX1" fmla="*/ 194797 w 1584491"/>
              <a:gd name="connsiteY1" fmla="*/ 1604342 h 2410046"/>
              <a:gd name="connsiteX2" fmla="*/ 322154 w 1584491"/>
              <a:gd name="connsiteY2" fmla="*/ 1227162 h 2410046"/>
              <a:gd name="connsiteX3" fmla="*/ 399867 w 1584491"/>
              <a:gd name="connsiteY3" fmla="*/ 323423 h 2410046"/>
              <a:gd name="connsiteX4" fmla="*/ 437574 w 1584491"/>
              <a:gd name="connsiteY4" fmla="*/ 18512 h 2410046"/>
              <a:gd name="connsiteX5" fmla="*/ 527245 w 1584491"/>
              <a:gd name="connsiteY5" fmla="*/ 101221 h 2410046"/>
              <a:gd name="connsiteX6" fmla="*/ 614385 w 1584491"/>
              <a:gd name="connsiteY6" fmla="*/ 652127 h 2410046"/>
              <a:gd name="connsiteX7" fmla="*/ 675659 w 1584491"/>
              <a:gd name="connsiteY7" fmla="*/ 1198882 h 2410046"/>
              <a:gd name="connsiteX8" fmla="*/ 727506 w 1584491"/>
              <a:gd name="connsiteY8" fmla="*/ 1363851 h 2410046"/>
              <a:gd name="connsiteX9" fmla="*/ 817061 w 1584491"/>
              <a:gd name="connsiteY9" fmla="*/ 1321430 h 2410046"/>
              <a:gd name="connsiteX10" fmla="*/ 925469 w 1584491"/>
              <a:gd name="connsiteY10" fmla="*/ 1114040 h 2410046"/>
              <a:gd name="connsiteX11" fmla="*/ 991456 w 1584491"/>
              <a:gd name="connsiteY11" fmla="*/ 873656 h 2410046"/>
              <a:gd name="connsiteX12" fmla="*/ 1073999 w 1584491"/>
              <a:gd name="connsiteY12" fmla="*/ 734723 h 2410046"/>
              <a:gd name="connsiteX13" fmla="*/ 1132531 w 1584491"/>
              <a:gd name="connsiteY13" fmla="*/ 932012 h 2410046"/>
              <a:gd name="connsiteX14" fmla="*/ 1200752 w 1584491"/>
              <a:gd name="connsiteY14" fmla="*/ 1210215 h 2410046"/>
              <a:gd name="connsiteX15" fmla="*/ 1331970 w 1584491"/>
              <a:gd name="connsiteY15" fmla="*/ 2062981 h 2410046"/>
              <a:gd name="connsiteX16" fmla="*/ 1584491 w 1584491"/>
              <a:gd name="connsiteY16" fmla="*/ 2410046 h 2410046"/>
              <a:gd name="connsiteX0" fmla="*/ 0 w 1584491"/>
              <a:gd name="connsiteY0" fmla="*/ 1794485 h 2407550"/>
              <a:gd name="connsiteX1" fmla="*/ 194797 w 1584491"/>
              <a:gd name="connsiteY1" fmla="*/ 1601846 h 2407550"/>
              <a:gd name="connsiteX2" fmla="*/ 322154 w 1584491"/>
              <a:gd name="connsiteY2" fmla="*/ 1224666 h 2407550"/>
              <a:gd name="connsiteX3" fmla="*/ 399867 w 1584491"/>
              <a:gd name="connsiteY3" fmla="*/ 320927 h 2407550"/>
              <a:gd name="connsiteX4" fmla="*/ 461717 w 1584491"/>
              <a:gd name="connsiteY4" fmla="*/ 19191 h 2407550"/>
              <a:gd name="connsiteX5" fmla="*/ 527245 w 1584491"/>
              <a:gd name="connsiteY5" fmla="*/ 98725 h 2407550"/>
              <a:gd name="connsiteX6" fmla="*/ 614385 w 1584491"/>
              <a:gd name="connsiteY6" fmla="*/ 649631 h 2407550"/>
              <a:gd name="connsiteX7" fmla="*/ 675659 w 1584491"/>
              <a:gd name="connsiteY7" fmla="*/ 1196386 h 2407550"/>
              <a:gd name="connsiteX8" fmla="*/ 727506 w 1584491"/>
              <a:gd name="connsiteY8" fmla="*/ 1361355 h 2407550"/>
              <a:gd name="connsiteX9" fmla="*/ 817061 w 1584491"/>
              <a:gd name="connsiteY9" fmla="*/ 1318934 h 2407550"/>
              <a:gd name="connsiteX10" fmla="*/ 925469 w 1584491"/>
              <a:gd name="connsiteY10" fmla="*/ 1111544 h 2407550"/>
              <a:gd name="connsiteX11" fmla="*/ 991456 w 1584491"/>
              <a:gd name="connsiteY11" fmla="*/ 871160 h 2407550"/>
              <a:gd name="connsiteX12" fmla="*/ 1073999 w 1584491"/>
              <a:gd name="connsiteY12" fmla="*/ 732227 h 2407550"/>
              <a:gd name="connsiteX13" fmla="*/ 1132531 w 1584491"/>
              <a:gd name="connsiteY13" fmla="*/ 929516 h 2407550"/>
              <a:gd name="connsiteX14" fmla="*/ 1200752 w 1584491"/>
              <a:gd name="connsiteY14" fmla="*/ 1207719 h 2407550"/>
              <a:gd name="connsiteX15" fmla="*/ 1331970 w 1584491"/>
              <a:gd name="connsiteY15" fmla="*/ 2060485 h 2407550"/>
              <a:gd name="connsiteX16" fmla="*/ 1584491 w 1584491"/>
              <a:gd name="connsiteY16" fmla="*/ 2407550 h 2407550"/>
              <a:gd name="connsiteX0" fmla="*/ 0 w 1584491"/>
              <a:gd name="connsiteY0" fmla="*/ 1795189 h 2408254"/>
              <a:gd name="connsiteX1" fmla="*/ 194797 w 1584491"/>
              <a:gd name="connsiteY1" fmla="*/ 1602550 h 2408254"/>
              <a:gd name="connsiteX2" fmla="*/ 322154 w 1584491"/>
              <a:gd name="connsiteY2" fmla="*/ 1225370 h 2408254"/>
              <a:gd name="connsiteX3" fmla="*/ 424009 w 1584491"/>
              <a:gd name="connsiteY3" fmla="*/ 331156 h 2408254"/>
              <a:gd name="connsiteX4" fmla="*/ 461717 w 1584491"/>
              <a:gd name="connsiteY4" fmla="*/ 19895 h 2408254"/>
              <a:gd name="connsiteX5" fmla="*/ 527245 w 1584491"/>
              <a:gd name="connsiteY5" fmla="*/ 99429 h 2408254"/>
              <a:gd name="connsiteX6" fmla="*/ 614385 w 1584491"/>
              <a:gd name="connsiteY6" fmla="*/ 650335 h 2408254"/>
              <a:gd name="connsiteX7" fmla="*/ 675659 w 1584491"/>
              <a:gd name="connsiteY7" fmla="*/ 1197090 h 2408254"/>
              <a:gd name="connsiteX8" fmla="*/ 727506 w 1584491"/>
              <a:gd name="connsiteY8" fmla="*/ 1362059 h 2408254"/>
              <a:gd name="connsiteX9" fmla="*/ 817061 w 1584491"/>
              <a:gd name="connsiteY9" fmla="*/ 1319638 h 2408254"/>
              <a:gd name="connsiteX10" fmla="*/ 925469 w 1584491"/>
              <a:gd name="connsiteY10" fmla="*/ 1112248 h 2408254"/>
              <a:gd name="connsiteX11" fmla="*/ 991456 w 1584491"/>
              <a:gd name="connsiteY11" fmla="*/ 871864 h 2408254"/>
              <a:gd name="connsiteX12" fmla="*/ 1073999 w 1584491"/>
              <a:gd name="connsiteY12" fmla="*/ 732931 h 2408254"/>
              <a:gd name="connsiteX13" fmla="*/ 1132531 w 1584491"/>
              <a:gd name="connsiteY13" fmla="*/ 930220 h 2408254"/>
              <a:gd name="connsiteX14" fmla="*/ 1200752 w 1584491"/>
              <a:gd name="connsiteY14" fmla="*/ 1208423 h 2408254"/>
              <a:gd name="connsiteX15" fmla="*/ 1331970 w 1584491"/>
              <a:gd name="connsiteY15" fmla="*/ 2061189 h 2408254"/>
              <a:gd name="connsiteX16" fmla="*/ 1584491 w 1584491"/>
              <a:gd name="connsiteY16" fmla="*/ 2408254 h 2408254"/>
              <a:gd name="connsiteX0" fmla="*/ 0 w 1584491"/>
              <a:gd name="connsiteY0" fmla="*/ 1776126 h 2389191"/>
              <a:gd name="connsiteX1" fmla="*/ 194797 w 1584491"/>
              <a:gd name="connsiteY1" fmla="*/ 1583487 h 2389191"/>
              <a:gd name="connsiteX2" fmla="*/ 322154 w 1584491"/>
              <a:gd name="connsiteY2" fmla="*/ 1206307 h 2389191"/>
              <a:gd name="connsiteX3" fmla="*/ 424009 w 1584491"/>
              <a:gd name="connsiteY3" fmla="*/ 312093 h 2389191"/>
              <a:gd name="connsiteX4" fmla="*/ 461717 w 1584491"/>
              <a:gd name="connsiteY4" fmla="*/ 832 h 2389191"/>
              <a:gd name="connsiteX5" fmla="*/ 527245 w 1584491"/>
              <a:gd name="connsiteY5" fmla="*/ 80366 h 2389191"/>
              <a:gd name="connsiteX6" fmla="*/ 614385 w 1584491"/>
              <a:gd name="connsiteY6" fmla="*/ 631272 h 2389191"/>
              <a:gd name="connsiteX7" fmla="*/ 675659 w 1584491"/>
              <a:gd name="connsiteY7" fmla="*/ 1178027 h 2389191"/>
              <a:gd name="connsiteX8" fmla="*/ 727506 w 1584491"/>
              <a:gd name="connsiteY8" fmla="*/ 1342996 h 2389191"/>
              <a:gd name="connsiteX9" fmla="*/ 817061 w 1584491"/>
              <a:gd name="connsiteY9" fmla="*/ 1300575 h 2389191"/>
              <a:gd name="connsiteX10" fmla="*/ 925469 w 1584491"/>
              <a:gd name="connsiteY10" fmla="*/ 1093185 h 2389191"/>
              <a:gd name="connsiteX11" fmla="*/ 991456 w 1584491"/>
              <a:gd name="connsiteY11" fmla="*/ 852801 h 2389191"/>
              <a:gd name="connsiteX12" fmla="*/ 1073999 w 1584491"/>
              <a:gd name="connsiteY12" fmla="*/ 713868 h 2389191"/>
              <a:gd name="connsiteX13" fmla="*/ 1132531 w 1584491"/>
              <a:gd name="connsiteY13" fmla="*/ 911157 h 2389191"/>
              <a:gd name="connsiteX14" fmla="*/ 1200752 w 1584491"/>
              <a:gd name="connsiteY14" fmla="*/ 1189360 h 2389191"/>
              <a:gd name="connsiteX15" fmla="*/ 1331970 w 1584491"/>
              <a:gd name="connsiteY15" fmla="*/ 2042126 h 2389191"/>
              <a:gd name="connsiteX16" fmla="*/ 1584491 w 1584491"/>
              <a:gd name="connsiteY16" fmla="*/ 2389191 h 2389191"/>
              <a:gd name="connsiteX0" fmla="*/ 0 w 1584491"/>
              <a:gd name="connsiteY0" fmla="*/ 1772967 h 2386032"/>
              <a:gd name="connsiteX1" fmla="*/ 194797 w 1584491"/>
              <a:gd name="connsiteY1" fmla="*/ 1580328 h 2386032"/>
              <a:gd name="connsiteX2" fmla="*/ 322154 w 1584491"/>
              <a:gd name="connsiteY2" fmla="*/ 1203148 h 2386032"/>
              <a:gd name="connsiteX3" fmla="*/ 424009 w 1584491"/>
              <a:gd name="connsiteY3" fmla="*/ 308934 h 2386032"/>
              <a:gd name="connsiteX4" fmla="*/ 476202 w 1584491"/>
              <a:gd name="connsiteY4" fmla="*/ 848 h 2386032"/>
              <a:gd name="connsiteX5" fmla="*/ 527245 w 1584491"/>
              <a:gd name="connsiteY5" fmla="*/ 77207 h 2386032"/>
              <a:gd name="connsiteX6" fmla="*/ 614385 w 1584491"/>
              <a:gd name="connsiteY6" fmla="*/ 628113 h 2386032"/>
              <a:gd name="connsiteX7" fmla="*/ 675659 w 1584491"/>
              <a:gd name="connsiteY7" fmla="*/ 1174868 h 2386032"/>
              <a:gd name="connsiteX8" fmla="*/ 727506 w 1584491"/>
              <a:gd name="connsiteY8" fmla="*/ 1339837 h 2386032"/>
              <a:gd name="connsiteX9" fmla="*/ 817061 w 1584491"/>
              <a:gd name="connsiteY9" fmla="*/ 1297416 h 2386032"/>
              <a:gd name="connsiteX10" fmla="*/ 925469 w 1584491"/>
              <a:gd name="connsiteY10" fmla="*/ 1090026 h 2386032"/>
              <a:gd name="connsiteX11" fmla="*/ 991456 w 1584491"/>
              <a:gd name="connsiteY11" fmla="*/ 849642 h 2386032"/>
              <a:gd name="connsiteX12" fmla="*/ 1073999 w 1584491"/>
              <a:gd name="connsiteY12" fmla="*/ 710709 h 2386032"/>
              <a:gd name="connsiteX13" fmla="*/ 1132531 w 1584491"/>
              <a:gd name="connsiteY13" fmla="*/ 907998 h 2386032"/>
              <a:gd name="connsiteX14" fmla="*/ 1200752 w 1584491"/>
              <a:gd name="connsiteY14" fmla="*/ 1186201 h 2386032"/>
              <a:gd name="connsiteX15" fmla="*/ 1331970 w 1584491"/>
              <a:gd name="connsiteY15" fmla="*/ 2038967 h 2386032"/>
              <a:gd name="connsiteX16" fmla="*/ 1584491 w 1584491"/>
              <a:gd name="connsiteY16" fmla="*/ 2386032 h 2386032"/>
              <a:gd name="connsiteX0" fmla="*/ 0 w 1584491"/>
              <a:gd name="connsiteY0" fmla="*/ 1781537 h 2394602"/>
              <a:gd name="connsiteX1" fmla="*/ 194797 w 1584491"/>
              <a:gd name="connsiteY1" fmla="*/ 1588898 h 2394602"/>
              <a:gd name="connsiteX2" fmla="*/ 322154 w 1584491"/>
              <a:gd name="connsiteY2" fmla="*/ 1211718 h 2394602"/>
              <a:gd name="connsiteX3" fmla="*/ 424009 w 1584491"/>
              <a:gd name="connsiteY3" fmla="*/ 317504 h 2394602"/>
              <a:gd name="connsiteX4" fmla="*/ 476202 w 1584491"/>
              <a:gd name="connsiteY4" fmla="*/ 9418 h 2394602"/>
              <a:gd name="connsiteX5" fmla="*/ 527245 w 1584491"/>
              <a:gd name="connsiteY5" fmla="*/ 85777 h 2394602"/>
              <a:gd name="connsiteX6" fmla="*/ 614385 w 1584491"/>
              <a:gd name="connsiteY6" fmla="*/ 636683 h 2394602"/>
              <a:gd name="connsiteX7" fmla="*/ 675659 w 1584491"/>
              <a:gd name="connsiteY7" fmla="*/ 1183438 h 2394602"/>
              <a:gd name="connsiteX8" fmla="*/ 727506 w 1584491"/>
              <a:gd name="connsiteY8" fmla="*/ 1348407 h 2394602"/>
              <a:gd name="connsiteX9" fmla="*/ 817061 w 1584491"/>
              <a:gd name="connsiteY9" fmla="*/ 1305986 h 2394602"/>
              <a:gd name="connsiteX10" fmla="*/ 925469 w 1584491"/>
              <a:gd name="connsiteY10" fmla="*/ 1098596 h 2394602"/>
              <a:gd name="connsiteX11" fmla="*/ 991456 w 1584491"/>
              <a:gd name="connsiteY11" fmla="*/ 858212 h 2394602"/>
              <a:gd name="connsiteX12" fmla="*/ 1073999 w 1584491"/>
              <a:gd name="connsiteY12" fmla="*/ 719279 h 2394602"/>
              <a:gd name="connsiteX13" fmla="*/ 1132531 w 1584491"/>
              <a:gd name="connsiteY13" fmla="*/ 916568 h 2394602"/>
              <a:gd name="connsiteX14" fmla="*/ 1200752 w 1584491"/>
              <a:gd name="connsiteY14" fmla="*/ 1194771 h 2394602"/>
              <a:gd name="connsiteX15" fmla="*/ 1331970 w 1584491"/>
              <a:gd name="connsiteY15" fmla="*/ 2047537 h 2394602"/>
              <a:gd name="connsiteX16" fmla="*/ 1584491 w 1584491"/>
              <a:gd name="connsiteY16" fmla="*/ 2394602 h 2394602"/>
              <a:gd name="connsiteX0" fmla="*/ 0 w 1584491"/>
              <a:gd name="connsiteY0" fmla="*/ 1785399 h 2398464"/>
              <a:gd name="connsiteX1" fmla="*/ 194797 w 1584491"/>
              <a:gd name="connsiteY1" fmla="*/ 1592760 h 2398464"/>
              <a:gd name="connsiteX2" fmla="*/ 322154 w 1584491"/>
              <a:gd name="connsiteY2" fmla="*/ 1215580 h 2398464"/>
              <a:gd name="connsiteX3" fmla="*/ 424009 w 1584491"/>
              <a:gd name="connsiteY3" fmla="*/ 321366 h 2398464"/>
              <a:gd name="connsiteX4" fmla="*/ 476202 w 1584491"/>
              <a:gd name="connsiteY4" fmla="*/ 13280 h 2398464"/>
              <a:gd name="connsiteX5" fmla="*/ 527245 w 1584491"/>
              <a:gd name="connsiteY5" fmla="*/ 89639 h 2398464"/>
              <a:gd name="connsiteX6" fmla="*/ 614385 w 1584491"/>
              <a:gd name="connsiteY6" fmla="*/ 640545 h 2398464"/>
              <a:gd name="connsiteX7" fmla="*/ 675659 w 1584491"/>
              <a:gd name="connsiteY7" fmla="*/ 1187300 h 2398464"/>
              <a:gd name="connsiteX8" fmla="*/ 727506 w 1584491"/>
              <a:gd name="connsiteY8" fmla="*/ 1352269 h 2398464"/>
              <a:gd name="connsiteX9" fmla="*/ 817061 w 1584491"/>
              <a:gd name="connsiteY9" fmla="*/ 1309848 h 2398464"/>
              <a:gd name="connsiteX10" fmla="*/ 925469 w 1584491"/>
              <a:gd name="connsiteY10" fmla="*/ 1102458 h 2398464"/>
              <a:gd name="connsiteX11" fmla="*/ 991456 w 1584491"/>
              <a:gd name="connsiteY11" fmla="*/ 862074 h 2398464"/>
              <a:gd name="connsiteX12" fmla="*/ 1073999 w 1584491"/>
              <a:gd name="connsiteY12" fmla="*/ 723141 h 2398464"/>
              <a:gd name="connsiteX13" fmla="*/ 1132531 w 1584491"/>
              <a:gd name="connsiteY13" fmla="*/ 920430 h 2398464"/>
              <a:gd name="connsiteX14" fmla="*/ 1200752 w 1584491"/>
              <a:gd name="connsiteY14" fmla="*/ 1198633 h 2398464"/>
              <a:gd name="connsiteX15" fmla="*/ 1331970 w 1584491"/>
              <a:gd name="connsiteY15" fmla="*/ 2051399 h 2398464"/>
              <a:gd name="connsiteX16" fmla="*/ 1584491 w 1584491"/>
              <a:gd name="connsiteY16" fmla="*/ 2398464 h 2398464"/>
              <a:gd name="connsiteX0" fmla="*/ 0 w 1584491"/>
              <a:gd name="connsiteY0" fmla="*/ 1782736 h 2395801"/>
              <a:gd name="connsiteX1" fmla="*/ 194797 w 1584491"/>
              <a:gd name="connsiteY1" fmla="*/ 1590097 h 2395801"/>
              <a:gd name="connsiteX2" fmla="*/ 322154 w 1584491"/>
              <a:gd name="connsiteY2" fmla="*/ 1212917 h 2395801"/>
              <a:gd name="connsiteX3" fmla="*/ 424009 w 1584491"/>
              <a:gd name="connsiteY3" fmla="*/ 318703 h 2395801"/>
              <a:gd name="connsiteX4" fmla="*/ 476202 w 1584491"/>
              <a:gd name="connsiteY4" fmla="*/ 10617 h 2395801"/>
              <a:gd name="connsiteX5" fmla="*/ 541730 w 1584491"/>
              <a:gd name="connsiteY5" fmla="*/ 125076 h 2395801"/>
              <a:gd name="connsiteX6" fmla="*/ 614385 w 1584491"/>
              <a:gd name="connsiteY6" fmla="*/ 637882 h 2395801"/>
              <a:gd name="connsiteX7" fmla="*/ 675659 w 1584491"/>
              <a:gd name="connsiteY7" fmla="*/ 1184637 h 2395801"/>
              <a:gd name="connsiteX8" fmla="*/ 727506 w 1584491"/>
              <a:gd name="connsiteY8" fmla="*/ 1349606 h 2395801"/>
              <a:gd name="connsiteX9" fmla="*/ 817061 w 1584491"/>
              <a:gd name="connsiteY9" fmla="*/ 1307185 h 2395801"/>
              <a:gd name="connsiteX10" fmla="*/ 925469 w 1584491"/>
              <a:gd name="connsiteY10" fmla="*/ 1099795 h 2395801"/>
              <a:gd name="connsiteX11" fmla="*/ 991456 w 1584491"/>
              <a:gd name="connsiteY11" fmla="*/ 859411 h 2395801"/>
              <a:gd name="connsiteX12" fmla="*/ 1073999 w 1584491"/>
              <a:gd name="connsiteY12" fmla="*/ 720478 h 2395801"/>
              <a:gd name="connsiteX13" fmla="*/ 1132531 w 1584491"/>
              <a:gd name="connsiteY13" fmla="*/ 917767 h 2395801"/>
              <a:gd name="connsiteX14" fmla="*/ 1200752 w 1584491"/>
              <a:gd name="connsiteY14" fmla="*/ 1195970 h 2395801"/>
              <a:gd name="connsiteX15" fmla="*/ 1331970 w 1584491"/>
              <a:gd name="connsiteY15" fmla="*/ 2048736 h 2395801"/>
              <a:gd name="connsiteX16" fmla="*/ 1584491 w 1584491"/>
              <a:gd name="connsiteY16" fmla="*/ 2395801 h 2395801"/>
              <a:gd name="connsiteX0" fmla="*/ 0 w 1584491"/>
              <a:gd name="connsiteY0" fmla="*/ 1782736 h 2395801"/>
              <a:gd name="connsiteX1" fmla="*/ 194797 w 1584491"/>
              <a:gd name="connsiteY1" fmla="*/ 1590097 h 2395801"/>
              <a:gd name="connsiteX2" fmla="*/ 322154 w 1584491"/>
              <a:gd name="connsiteY2" fmla="*/ 1212917 h 2395801"/>
              <a:gd name="connsiteX3" fmla="*/ 424009 w 1584491"/>
              <a:gd name="connsiteY3" fmla="*/ 318703 h 2395801"/>
              <a:gd name="connsiteX4" fmla="*/ 476202 w 1584491"/>
              <a:gd name="connsiteY4" fmla="*/ 10617 h 2395801"/>
              <a:gd name="connsiteX5" fmla="*/ 541730 w 1584491"/>
              <a:gd name="connsiteY5" fmla="*/ 125076 h 2395801"/>
              <a:gd name="connsiteX6" fmla="*/ 614385 w 1584491"/>
              <a:gd name="connsiteY6" fmla="*/ 637882 h 2395801"/>
              <a:gd name="connsiteX7" fmla="*/ 675659 w 1584491"/>
              <a:gd name="connsiteY7" fmla="*/ 1184637 h 2395801"/>
              <a:gd name="connsiteX8" fmla="*/ 727506 w 1584491"/>
              <a:gd name="connsiteY8" fmla="*/ 1349606 h 2395801"/>
              <a:gd name="connsiteX9" fmla="*/ 817061 w 1584491"/>
              <a:gd name="connsiteY9" fmla="*/ 1307185 h 2395801"/>
              <a:gd name="connsiteX10" fmla="*/ 906155 w 1584491"/>
              <a:gd name="connsiteY10" fmla="*/ 1099795 h 2395801"/>
              <a:gd name="connsiteX11" fmla="*/ 991456 w 1584491"/>
              <a:gd name="connsiteY11" fmla="*/ 859411 h 2395801"/>
              <a:gd name="connsiteX12" fmla="*/ 1073999 w 1584491"/>
              <a:gd name="connsiteY12" fmla="*/ 720478 h 2395801"/>
              <a:gd name="connsiteX13" fmla="*/ 1132531 w 1584491"/>
              <a:gd name="connsiteY13" fmla="*/ 917767 h 2395801"/>
              <a:gd name="connsiteX14" fmla="*/ 1200752 w 1584491"/>
              <a:gd name="connsiteY14" fmla="*/ 1195970 h 2395801"/>
              <a:gd name="connsiteX15" fmla="*/ 1331970 w 1584491"/>
              <a:gd name="connsiteY15" fmla="*/ 2048736 h 2395801"/>
              <a:gd name="connsiteX16" fmla="*/ 1584491 w 1584491"/>
              <a:gd name="connsiteY16" fmla="*/ 2395801 h 2395801"/>
              <a:gd name="connsiteX0" fmla="*/ 0 w 1584491"/>
              <a:gd name="connsiteY0" fmla="*/ 1782736 h 2395801"/>
              <a:gd name="connsiteX1" fmla="*/ 194797 w 1584491"/>
              <a:gd name="connsiteY1" fmla="*/ 1590097 h 2395801"/>
              <a:gd name="connsiteX2" fmla="*/ 322154 w 1584491"/>
              <a:gd name="connsiteY2" fmla="*/ 1212917 h 2395801"/>
              <a:gd name="connsiteX3" fmla="*/ 424009 w 1584491"/>
              <a:gd name="connsiteY3" fmla="*/ 318703 h 2395801"/>
              <a:gd name="connsiteX4" fmla="*/ 476202 w 1584491"/>
              <a:gd name="connsiteY4" fmla="*/ 10617 h 2395801"/>
              <a:gd name="connsiteX5" fmla="*/ 541730 w 1584491"/>
              <a:gd name="connsiteY5" fmla="*/ 125076 h 2395801"/>
              <a:gd name="connsiteX6" fmla="*/ 614385 w 1584491"/>
              <a:gd name="connsiteY6" fmla="*/ 637882 h 2395801"/>
              <a:gd name="connsiteX7" fmla="*/ 675659 w 1584491"/>
              <a:gd name="connsiteY7" fmla="*/ 1184637 h 2395801"/>
              <a:gd name="connsiteX8" fmla="*/ 727506 w 1584491"/>
              <a:gd name="connsiteY8" fmla="*/ 1349606 h 2395801"/>
              <a:gd name="connsiteX9" fmla="*/ 817061 w 1584491"/>
              <a:gd name="connsiteY9" fmla="*/ 1307185 h 2395801"/>
              <a:gd name="connsiteX10" fmla="*/ 906155 w 1584491"/>
              <a:gd name="connsiteY10" fmla="*/ 1099795 h 2395801"/>
              <a:gd name="connsiteX11" fmla="*/ 991456 w 1584491"/>
              <a:gd name="connsiteY11" fmla="*/ 827661 h 2395801"/>
              <a:gd name="connsiteX12" fmla="*/ 1073999 w 1584491"/>
              <a:gd name="connsiteY12" fmla="*/ 720478 h 2395801"/>
              <a:gd name="connsiteX13" fmla="*/ 1132531 w 1584491"/>
              <a:gd name="connsiteY13" fmla="*/ 917767 h 2395801"/>
              <a:gd name="connsiteX14" fmla="*/ 1200752 w 1584491"/>
              <a:gd name="connsiteY14" fmla="*/ 1195970 h 2395801"/>
              <a:gd name="connsiteX15" fmla="*/ 1331970 w 1584491"/>
              <a:gd name="connsiteY15" fmla="*/ 2048736 h 2395801"/>
              <a:gd name="connsiteX16" fmla="*/ 1584491 w 1584491"/>
              <a:gd name="connsiteY16" fmla="*/ 2395801 h 2395801"/>
              <a:gd name="connsiteX0" fmla="*/ 0 w 1584491"/>
              <a:gd name="connsiteY0" fmla="*/ 1782736 h 2395801"/>
              <a:gd name="connsiteX1" fmla="*/ 194797 w 1584491"/>
              <a:gd name="connsiteY1" fmla="*/ 1590097 h 2395801"/>
              <a:gd name="connsiteX2" fmla="*/ 322154 w 1584491"/>
              <a:gd name="connsiteY2" fmla="*/ 1212917 h 2395801"/>
              <a:gd name="connsiteX3" fmla="*/ 424009 w 1584491"/>
              <a:gd name="connsiteY3" fmla="*/ 318703 h 2395801"/>
              <a:gd name="connsiteX4" fmla="*/ 476202 w 1584491"/>
              <a:gd name="connsiteY4" fmla="*/ 10617 h 2395801"/>
              <a:gd name="connsiteX5" fmla="*/ 541730 w 1584491"/>
              <a:gd name="connsiteY5" fmla="*/ 125076 h 2395801"/>
              <a:gd name="connsiteX6" fmla="*/ 614385 w 1584491"/>
              <a:gd name="connsiteY6" fmla="*/ 637882 h 2395801"/>
              <a:gd name="connsiteX7" fmla="*/ 675659 w 1584491"/>
              <a:gd name="connsiteY7" fmla="*/ 1184637 h 2395801"/>
              <a:gd name="connsiteX8" fmla="*/ 727506 w 1584491"/>
              <a:gd name="connsiteY8" fmla="*/ 1349606 h 2395801"/>
              <a:gd name="connsiteX9" fmla="*/ 817061 w 1584491"/>
              <a:gd name="connsiteY9" fmla="*/ 1307185 h 2395801"/>
              <a:gd name="connsiteX10" fmla="*/ 906155 w 1584491"/>
              <a:gd name="connsiteY10" fmla="*/ 1099795 h 2395801"/>
              <a:gd name="connsiteX11" fmla="*/ 991456 w 1584491"/>
              <a:gd name="connsiteY11" fmla="*/ 827661 h 2395801"/>
              <a:gd name="connsiteX12" fmla="*/ 1049857 w 1584491"/>
              <a:gd name="connsiteY12" fmla="*/ 730003 h 2395801"/>
              <a:gd name="connsiteX13" fmla="*/ 1132531 w 1584491"/>
              <a:gd name="connsiteY13" fmla="*/ 917767 h 2395801"/>
              <a:gd name="connsiteX14" fmla="*/ 1200752 w 1584491"/>
              <a:gd name="connsiteY14" fmla="*/ 1195970 h 2395801"/>
              <a:gd name="connsiteX15" fmla="*/ 1331970 w 1584491"/>
              <a:gd name="connsiteY15" fmla="*/ 2048736 h 2395801"/>
              <a:gd name="connsiteX16" fmla="*/ 1584491 w 1584491"/>
              <a:gd name="connsiteY16" fmla="*/ 2395801 h 2395801"/>
              <a:gd name="connsiteX0" fmla="*/ 0 w 1584491"/>
              <a:gd name="connsiteY0" fmla="*/ 1782736 h 2395801"/>
              <a:gd name="connsiteX1" fmla="*/ 194797 w 1584491"/>
              <a:gd name="connsiteY1" fmla="*/ 1590097 h 2395801"/>
              <a:gd name="connsiteX2" fmla="*/ 322154 w 1584491"/>
              <a:gd name="connsiteY2" fmla="*/ 1212917 h 2395801"/>
              <a:gd name="connsiteX3" fmla="*/ 424009 w 1584491"/>
              <a:gd name="connsiteY3" fmla="*/ 318703 h 2395801"/>
              <a:gd name="connsiteX4" fmla="*/ 476202 w 1584491"/>
              <a:gd name="connsiteY4" fmla="*/ 10617 h 2395801"/>
              <a:gd name="connsiteX5" fmla="*/ 541730 w 1584491"/>
              <a:gd name="connsiteY5" fmla="*/ 125076 h 2395801"/>
              <a:gd name="connsiteX6" fmla="*/ 614385 w 1584491"/>
              <a:gd name="connsiteY6" fmla="*/ 637882 h 2395801"/>
              <a:gd name="connsiteX7" fmla="*/ 675659 w 1584491"/>
              <a:gd name="connsiteY7" fmla="*/ 1184637 h 2395801"/>
              <a:gd name="connsiteX8" fmla="*/ 727506 w 1584491"/>
              <a:gd name="connsiteY8" fmla="*/ 1349606 h 2395801"/>
              <a:gd name="connsiteX9" fmla="*/ 817061 w 1584491"/>
              <a:gd name="connsiteY9" fmla="*/ 1307185 h 2395801"/>
              <a:gd name="connsiteX10" fmla="*/ 906155 w 1584491"/>
              <a:gd name="connsiteY10" fmla="*/ 1099795 h 2395801"/>
              <a:gd name="connsiteX11" fmla="*/ 991456 w 1584491"/>
              <a:gd name="connsiteY11" fmla="*/ 827661 h 2395801"/>
              <a:gd name="connsiteX12" fmla="*/ 1078828 w 1584491"/>
              <a:gd name="connsiteY12" fmla="*/ 752228 h 2395801"/>
              <a:gd name="connsiteX13" fmla="*/ 1132531 w 1584491"/>
              <a:gd name="connsiteY13" fmla="*/ 917767 h 2395801"/>
              <a:gd name="connsiteX14" fmla="*/ 1200752 w 1584491"/>
              <a:gd name="connsiteY14" fmla="*/ 1195970 h 2395801"/>
              <a:gd name="connsiteX15" fmla="*/ 1331970 w 1584491"/>
              <a:gd name="connsiteY15" fmla="*/ 2048736 h 2395801"/>
              <a:gd name="connsiteX16" fmla="*/ 1584491 w 1584491"/>
              <a:gd name="connsiteY16" fmla="*/ 2395801 h 2395801"/>
              <a:gd name="connsiteX0" fmla="*/ 0 w 1584491"/>
              <a:gd name="connsiteY0" fmla="*/ 1782736 h 2395801"/>
              <a:gd name="connsiteX1" fmla="*/ 194797 w 1584491"/>
              <a:gd name="connsiteY1" fmla="*/ 1590097 h 2395801"/>
              <a:gd name="connsiteX2" fmla="*/ 322154 w 1584491"/>
              <a:gd name="connsiteY2" fmla="*/ 1212917 h 2395801"/>
              <a:gd name="connsiteX3" fmla="*/ 424009 w 1584491"/>
              <a:gd name="connsiteY3" fmla="*/ 318703 h 2395801"/>
              <a:gd name="connsiteX4" fmla="*/ 476202 w 1584491"/>
              <a:gd name="connsiteY4" fmla="*/ 10617 h 2395801"/>
              <a:gd name="connsiteX5" fmla="*/ 541730 w 1584491"/>
              <a:gd name="connsiteY5" fmla="*/ 125076 h 2395801"/>
              <a:gd name="connsiteX6" fmla="*/ 614385 w 1584491"/>
              <a:gd name="connsiteY6" fmla="*/ 637882 h 2395801"/>
              <a:gd name="connsiteX7" fmla="*/ 675659 w 1584491"/>
              <a:gd name="connsiteY7" fmla="*/ 1184637 h 2395801"/>
              <a:gd name="connsiteX8" fmla="*/ 727506 w 1584491"/>
              <a:gd name="connsiteY8" fmla="*/ 1349606 h 2395801"/>
              <a:gd name="connsiteX9" fmla="*/ 817061 w 1584491"/>
              <a:gd name="connsiteY9" fmla="*/ 1307185 h 2395801"/>
              <a:gd name="connsiteX10" fmla="*/ 906155 w 1584491"/>
              <a:gd name="connsiteY10" fmla="*/ 1099795 h 2395801"/>
              <a:gd name="connsiteX11" fmla="*/ 991456 w 1584491"/>
              <a:gd name="connsiteY11" fmla="*/ 783211 h 2395801"/>
              <a:gd name="connsiteX12" fmla="*/ 1078828 w 1584491"/>
              <a:gd name="connsiteY12" fmla="*/ 752228 h 2395801"/>
              <a:gd name="connsiteX13" fmla="*/ 1132531 w 1584491"/>
              <a:gd name="connsiteY13" fmla="*/ 917767 h 2395801"/>
              <a:gd name="connsiteX14" fmla="*/ 1200752 w 1584491"/>
              <a:gd name="connsiteY14" fmla="*/ 1195970 h 2395801"/>
              <a:gd name="connsiteX15" fmla="*/ 1331970 w 1584491"/>
              <a:gd name="connsiteY15" fmla="*/ 2048736 h 2395801"/>
              <a:gd name="connsiteX16" fmla="*/ 1584491 w 1584491"/>
              <a:gd name="connsiteY16" fmla="*/ 2395801 h 2395801"/>
              <a:gd name="connsiteX0" fmla="*/ 0 w 1584491"/>
              <a:gd name="connsiteY0" fmla="*/ 1782736 h 2395801"/>
              <a:gd name="connsiteX1" fmla="*/ 194797 w 1584491"/>
              <a:gd name="connsiteY1" fmla="*/ 1590097 h 2395801"/>
              <a:gd name="connsiteX2" fmla="*/ 322154 w 1584491"/>
              <a:gd name="connsiteY2" fmla="*/ 1212917 h 2395801"/>
              <a:gd name="connsiteX3" fmla="*/ 424009 w 1584491"/>
              <a:gd name="connsiteY3" fmla="*/ 318703 h 2395801"/>
              <a:gd name="connsiteX4" fmla="*/ 476202 w 1584491"/>
              <a:gd name="connsiteY4" fmla="*/ 10617 h 2395801"/>
              <a:gd name="connsiteX5" fmla="*/ 541730 w 1584491"/>
              <a:gd name="connsiteY5" fmla="*/ 125076 h 2395801"/>
              <a:gd name="connsiteX6" fmla="*/ 614385 w 1584491"/>
              <a:gd name="connsiteY6" fmla="*/ 637882 h 2395801"/>
              <a:gd name="connsiteX7" fmla="*/ 675659 w 1584491"/>
              <a:gd name="connsiteY7" fmla="*/ 1184637 h 2395801"/>
              <a:gd name="connsiteX8" fmla="*/ 727506 w 1584491"/>
              <a:gd name="connsiteY8" fmla="*/ 1349606 h 2395801"/>
              <a:gd name="connsiteX9" fmla="*/ 817061 w 1584491"/>
              <a:gd name="connsiteY9" fmla="*/ 1307185 h 2395801"/>
              <a:gd name="connsiteX10" fmla="*/ 906155 w 1584491"/>
              <a:gd name="connsiteY10" fmla="*/ 1099795 h 2395801"/>
              <a:gd name="connsiteX11" fmla="*/ 991456 w 1584491"/>
              <a:gd name="connsiteY11" fmla="*/ 783211 h 2395801"/>
              <a:gd name="connsiteX12" fmla="*/ 1078828 w 1584491"/>
              <a:gd name="connsiteY12" fmla="*/ 752228 h 2395801"/>
              <a:gd name="connsiteX13" fmla="*/ 1132531 w 1584491"/>
              <a:gd name="connsiteY13" fmla="*/ 917767 h 2395801"/>
              <a:gd name="connsiteX14" fmla="*/ 1200752 w 1584491"/>
              <a:gd name="connsiteY14" fmla="*/ 1195970 h 2395801"/>
              <a:gd name="connsiteX15" fmla="*/ 1331970 w 1584491"/>
              <a:gd name="connsiteY15" fmla="*/ 2048736 h 2395801"/>
              <a:gd name="connsiteX16" fmla="*/ 1584491 w 1584491"/>
              <a:gd name="connsiteY16" fmla="*/ 2395801 h 2395801"/>
              <a:gd name="connsiteX0" fmla="*/ 0 w 1584491"/>
              <a:gd name="connsiteY0" fmla="*/ 1782736 h 2395801"/>
              <a:gd name="connsiteX1" fmla="*/ 194797 w 1584491"/>
              <a:gd name="connsiteY1" fmla="*/ 1590097 h 2395801"/>
              <a:gd name="connsiteX2" fmla="*/ 322154 w 1584491"/>
              <a:gd name="connsiteY2" fmla="*/ 1212917 h 2395801"/>
              <a:gd name="connsiteX3" fmla="*/ 424009 w 1584491"/>
              <a:gd name="connsiteY3" fmla="*/ 318703 h 2395801"/>
              <a:gd name="connsiteX4" fmla="*/ 476202 w 1584491"/>
              <a:gd name="connsiteY4" fmla="*/ 10617 h 2395801"/>
              <a:gd name="connsiteX5" fmla="*/ 541730 w 1584491"/>
              <a:gd name="connsiteY5" fmla="*/ 125076 h 2395801"/>
              <a:gd name="connsiteX6" fmla="*/ 614385 w 1584491"/>
              <a:gd name="connsiteY6" fmla="*/ 637882 h 2395801"/>
              <a:gd name="connsiteX7" fmla="*/ 675659 w 1584491"/>
              <a:gd name="connsiteY7" fmla="*/ 1184637 h 2395801"/>
              <a:gd name="connsiteX8" fmla="*/ 727506 w 1584491"/>
              <a:gd name="connsiteY8" fmla="*/ 1349606 h 2395801"/>
              <a:gd name="connsiteX9" fmla="*/ 817061 w 1584491"/>
              <a:gd name="connsiteY9" fmla="*/ 1307185 h 2395801"/>
              <a:gd name="connsiteX10" fmla="*/ 906155 w 1584491"/>
              <a:gd name="connsiteY10" fmla="*/ 1099795 h 2395801"/>
              <a:gd name="connsiteX11" fmla="*/ 991456 w 1584491"/>
              <a:gd name="connsiteY11" fmla="*/ 783211 h 2395801"/>
              <a:gd name="connsiteX12" fmla="*/ 1078828 w 1584491"/>
              <a:gd name="connsiteY12" fmla="*/ 752228 h 2395801"/>
              <a:gd name="connsiteX13" fmla="*/ 1132531 w 1584491"/>
              <a:gd name="connsiteY13" fmla="*/ 917767 h 2395801"/>
              <a:gd name="connsiteX14" fmla="*/ 1200752 w 1584491"/>
              <a:gd name="connsiteY14" fmla="*/ 1195970 h 2395801"/>
              <a:gd name="connsiteX15" fmla="*/ 1331970 w 1584491"/>
              <a:gd name="connsiteY15" fmla="*/ 2048736 h 2395801"/>
              <a:gd name="connsiteX16" fmla="*/ 1584491 w 1584491"/>
              <a:gd name="connsiteY16" fmla="*/ 2395801 h 2395801"/>
              <a:gd name="connsiteX0" fmla="*/ 0 w 1584491"/>
              <a:gd name="connsiteY0" fmla="*/ 1782736 h 2395801"/>
              <a:gd name="connsiteX1" fmla="*/ 194797 w 1584491"/>
              <a:gd name="connsiteY1" fmla="*/ 1590097 h 2395801"/>
              <a:gd name="connsiteX2" fmla="*/ 322154 w 1584491"/>
              <a:gd name="connsiteY2" fmla="*/ 1212917 h 2395801"/>
              <a:gd name="connsiteX3" fmla="*/ 424009 w 1584491"/>
              <a:gd name="connsiteY3" fmla="*/ 318703 h 2395801"/>
              <a:gd name="connsiteX4" fmla="*/ 476202 w 1584491"/>
              <a:gd name="connsiteY4" fmla="*/ 10617 h 2395801"/>
              <a:gd name="connsiteX5" fmla="*/ 541730 w 1584491"/>
              <a:gd name="connsiteY5" fmla="*/ 125076 h 2395801"/>
              <a:gd name="connsiteX6" fmla="*/ 614385 w 1584491"/>
              <a:gd name="connsiteY6" fmla="*/ 637882 h 2395801"/>
              <a:gd name="connsiteX7" fmla="*/ 675659 w 1584491"/>
              <a:gd name="connsiteY7" fmla="*/ 1184637 h 2395801"/>
              <a:gd name="connsiteX8" fmla="*/ 727506 w 1584491"/>
              <a:gd name="connsiteY8" fmla="*/ 1349606 h 2395801"/>
              <a:gd name="connsiteX9" fmla="*/ 817061 w 1584491"/>
              <a:gd name="connsiteY9" fmla="*/ 1307185 h 2395801"/>
              <a:gd name="connsiteX10" fmla="*/ 906155 w 1584491"/>
              <a:gd name="connsiteY10" fmla="*/ 1099795 h 2395801"/>
              <a:gd name="connsiteX11" fmla="*/ 991456 w 1584491"/>
              <a:gd name="connsiteY11" fmla="*/ 783211 h 2395801"/>
              <a:gd name="connsiteX12" fmla="*/ 1078828 w 1584491"/>
              <a:gd name="connsiteY12" fmla="*/ 752228 h 2395801"/>
              <a:gd name="connsiteX13" fmla="*/ 1132531 w 1584491"/>
              <a:gd name="connsiteY13" fmla="*/ 917767 h 2395801"/>
              <a:gd name="connsiteX14" fmla="*/ 1200752 w 1584491"/>
              <a:gd name="connsiteY14" fmla="*/ 1195970 h 2395801"/>
              <a:gd name="connsiteX15" fmla="*/ 1331970 w 1584491"/>
              <a:gd name="connsiteY15" fmla="*/ 2048736 h 2395801"/>
              <a:gd name="connsiteX16" fmla="*/ 1584491 w 1584491"/>
              <a:gd name="connsiteY16" fmla="*/ 2395801 h 2395801"/>
              <a:gd name="connsiteX0" fmla="*/ 0 w 1584491"/>
              <a:gd name="connsiteY0" fmla="*/ 1782736 h 2395801"/>
              <a:gd name="connsiteX1" fmla="*/ 194797 w 1584491"/>
              <a:gd name="connsiteY1" fmla="*/ 1590097 h 2395801"/>
              <a:gd name="connsiteX2" fmla="*/ 322154 w 1584491"/>
              <a:gd name="connsiteY2" fmla="*/ 1212917 h 2395801"/>
              <a:gd name="connsiteX3" fmla="*/ 424009 w 1584491"/>
              <a:gd name="connsiteY3" fmla="*/ 318703 h 2395801"/>
              <a:gd name="connsiteX4" fmla="*/ 476202 w 1584491"/>
              <a:gd name="connsiteY4" fmla="*/ 10617 h 2395801"/>
              <a:gd name="connsiteX5" fmla="*/ 541730 w 1584491"/>
              <a:gd name="connsiteY5" fmla="*/ 125076 h 2395801"/>
              <a:gd name="connsiteX6" fmla="*/ 614385 w 1584491"/>
              <a:gd name="connsiteY6" fmla="*/ 637882 h 2395801"/>
              <a:gd name="connsiteX7" fmla="*/ 675659 w 1584491"/>
              <a:gd name="connsiteY7" fmla="*/ 1184637 h 2395801"/>
              <a:gd name="connsiteX8" fmla="*/ 727506 w 1584491"/>
              <a:gd name="connsiteY8" fmla="*/ 1349606 h 2395801"/>
              <a:gd name="connsiteX9" fmla="*/ 817061 w 1584491"/>
              <a:gd name="connsiteY9" fmla="*/ 1307185 h 2395801"/>
              <a:gd name="connsiteX10" fmla="*/ 906155 w 1584491"/>
              <a:gd name="connsiteY10" fmla="*/ 1099795 h 2395801"/>
              <a:gd name="connsiteX11" fmla="*/ 991456 w 1584491"/>
              <a:gd name="connsiteY11" fmla="*/ 783211 h 2395801"/>
              <a:gd name="connsiteX12" fmla="*/ 1078828 w 1584491"/>
              <a:gd name="connsiteY12" fmla="*/ 752228 h 2395801"/>
              <a:gd name="connsiteX13" fmla="*/ 1132531 w 1584491"/>
              <a:gd name="connsiteY13" fmla="*/ 917767 h 2395801"/>
              <a:gd name="connsiteX14" fmla="*/ 1200752 w 1584491"/>
              <a:gd name="connsiteY14" fmla="*/ 1195970 h 2395801"/>
              <a:gd name="connsiteX15" fmla="*/ 1331970 w 1584491"/>
              <a:gd name="connsiteY15" fmla="*/ 2048736 h 2395801"/>
              <a:gd name="connsiteX16" fmla="*/ 1584491 w 1584491"/>
              <a:gd name="connsiteY16" fmla="*/ 2395801 h 2395801"/>
              <a:gd name="connsiteX0" fmla="*/ 0 w 1584491"/>
              <a:gd name="connsiteY0" fmla="*/ 1782736 h 2395801"/>
              <a:gd name="connsiteX1" fmla="*/ 194797 w 1584491"/>
              <a:gd name="connsiteY1" fmla="*/ 1590097 h 2395801"/>
              <a:gd name="connsiteX2" fmla="*/ 322154 w 1584491"/>
              <a:gd name="connsiteY2" fmla="*/ 1212917 h 2395801"/>
              <a:gd name="connsiteX3" fmla="*/ 424009 w 1584491"/>
              <a:gd name="connsiteY3" fmla="*/ 318703 h 2395801"/>
              <a:gd name="connsiteX4" fmla="*/ 476202 w 1584491"/>
              <a:gd name="connsiteY4" fmla="*/ 10617 h 2395801"/>
              <a:gd name="connsiteX5" fmla="*/ 541730 w 1584491"/>
              <a:gd name="connsiteY5" fmla="*/ 125076 h 2395801"/>
              <a:gd name="connsiteX6" fmla="*/ 614385 w 1584491"/>
              <a:gd name="connsiteY6" fmla="*/ 637882 h 2395801"/>
              <a:gd name="connsiteX7" fmla="*/ 675659 w 1584491"/>
              <a:gd name="connsiteY7" fmla="*/ 1184637 h 2395801"/>
              <a:gd name="connsiteX8" fmla="*/ 727506 w 1584491"/>
              <a:gd name="connsiteY8" fmla="*/ 1349606 h 2395801"/>
              <a:gd name="connsiteX9" fmla="*/ 817061 w 1584491"/>
              <a:gd name="connsiteY9" fmla="*/ 1307185 h 2395801"/>
              <a:gd name="connsiteX10" fmla="*/ 906155 w 1584491"/>
              <a:gd name="connsiteY10" fmla="*/ 1099795 h 2395801"/>
              <a:gd name="connsiteX11" fmla="*/ 991456 w 1584491"/>
              <a:gd name="connsiteY11" fmla="*/ 783211 h 2395801"/>
              <a:gd name="connsiteX12" fmla="*/ 1078828 w 1584491"/>
              <a:gd name="connsiteY12" fmla="*/ 752228 h 2395801"/>
              <a:gd name="connsiteX13" fmla="*/ 1132531 w 1584491"/>
              <a:gd name="connsiteY13" fmla="*/ 917767 h 2395801"/>
              <a:gd name="connsiteX14" fmla="*/ 1200752 w 1584491"/>
              <a:gd name="connsiteY14" fmla="*/ 1195970 h 2395801"/>
              <a:gd name="connsiteX15" fmla="*/ 1331970 w 1584491"/>
              <a:gd name="connsiteY15" fmla="*/ 2048736 h 2395801"/>
              <a:gd name="connsiteX16" fmla="*/ 1584491 w 1584491"/>
              <a:gd name="connsiteY16" fmla="*/ 2395801 h 2395801"/>
              <a:gd name="connsiteX0" fmla="*/ 0 w 1584491"/>
              <a:gd name="connsiteY0" fmla="*/ 1782736 h 2395801"/>
              <a:gd name="connsiteX1" fmla="*/ 194797 w 1584491"/>
              <a:gd name="connsiteY1" fmla="*/ 1590097 h 2395801"/>
              <a:gd name="connsiteX2" fmla="*/ 322154 w 1584491"/>
              <a:gd name="connsiteY2" fmla="*/ 1212917 h 2395801"/>
              <a:gd name="connsiteX3" fmla="*/ 424009 w 1584491"/>
              <a:gd name="connsiteY3" fmla="*/ 318703 h 2395801"/>
              <a:gd name="connsiteX4" fmla="*/ 476202 w 1584491"/>
              <a:gd name="connsiteY4" fmla="*/ 10617 h 2395801"/>
              <a:gd name="connsiteX5" fmla="*/ 541730 w 1584491"/>
              <a:gd name="connsiteY5" fmla="*/ 125076 h 2395801"/>
              <a:gd name="connsiteX6" fmla="*/ 614385 w 1584491"/>
              <a:gd name="connsiteY6" fmla="*/ 637882 h 2395801"/>
              <a:gd name="connsiteX7" fmla="*/ 675659 w 1584491"/>
              <a:gd name="connsiteY7" fmla="*/ 1184637 h 2395801"/>
              <a:gd name="connsiteX8" fmla="*/ 727506 w 1584491"/>
              <a:gd name="connsiteY8" fmla="*/ 1349606 h 2395801"/>
              <a:gd name="connsiteX9" fmla="*/ 817061 w 1584491"/>
              <a:gd name="connsiteY9" fmla="*/ 1307185 h 2395801"/>
              <a:gd name="connsiteX10" fmla="*/ 906155 w 1584491"/>
              <a:gd name="connsiteY10" fmla="*/ 1099795 h 2395801"/>
              <a:gd name="connsiteX11" fmla="*/ 991456 w 1584491"/>
              <a:gd name="connsiteY11" fmla="*/ 783211 h 2395801"/>
              <a:gd name="connsiteX12" fmla="*/ 1040200 w 1584491"/>
              <a:gd name="connsiteY12" fmla="*/ 755403 h 2395801"/>
              <a:gd name="connsiteX13" fmla="*/ 1132531 w 1584491"/>
              <a:gd name="connsiteY13" fmla="*/ 917767 h 2395801"/>
              <a:gd name="connsiteX14" fmla="*/ 1200752 w 1584491"/>
              <a:gd name="connsiteY14" fmla="*/ 1195970 h 2395801"/>
              <a:gd name="connsiteX15" fmla="*/ 1331970 w 1584491"/>
              <a:gd name="connsiteY15" fmla="*/ 2048736 h 2395801"/>
              <a:gd name="connsiteX16" fmla="*/ 1584491 w 1584491"/>
              <a:gd name="connsiteY16" fmla="*/ 2395801 h 2395801"/>
              <a:gd name="connsiteX0" fmla="*/ 0 w 1584491"/>
              <a:gd name="connsiteY0" fmla="*/ 1782736 h 2395801"/>
              <a:gd name="connsiteX1" fmla="*/ 194797 w 1584491"/>
              <a:gd name="connsiteY1" fmla="*/ 1590097 h 2395801"/>
              <a:gd name="connsiteX2" fmla="*/ 322154 w 1584491"/>
              <a:gd name="connsiteY2" fmla="*/ 1212917 h 2395801"/>
              <a:gd name="connsiteX3" fmla="*/ 424009 w 1584491"/>
              <a:gd name="connsiteY3" fmla="*/ 318703 h 2395801"/>
              <a:gd name="connsiteX4" fmla="*/ 476202 w 1584491"/>
              <a:gd name="connsiteY4" fmla="*/ 10617 h 2395801"/>
              <a:gd name="connsiteX5" fmla="*/ 541730 w 1584491"/>
              <a:gd name="connsiteY5" fmla="*/ 125076 h 2395801"/>
              <a:gd name="connsiteX6" fmla="*/ 614385 w 1584491"/>
              <a:gd name="connsiteY6" fmla="*/ 637882 h 2395801"/>
              <a:gd name="connsiteX7" fmla="*/ 675659 w 1584491"/>
              <a:gd name="connsiteY7" fmla="*/ 1184637 h 2395801"/>
              <a:gd name="connsiteX8" fmla="*/ 727506 w 1584491"/>
              <a:gd name="connsiteY8" fmla="*/ 1349606 h 2395801"/>
              <a:gd name="connsiteX9" fmla="*/ 817061 w 1584491"/>
              <a:gd name="connsiteY9" fmla="*/ 1307185 h 2395801"/>
              <a:gd name="connsiteX10" fmla="*/ 906155 w 1584491"/>
              <a:gd name="connsiteY10" fmla="*/ 1099795 h 2395801"/>
              <a:gd name="connsiteX11" fmla="*/ 991456 w 1584491"/>
              <a:gd name="connsiteY11" fmla="*/ 783211 h 2395801"/>
              <a:gd name="connsiteX12" fmla="*/ 1073999 w 1584491"/>
              <a:gd name="connsiteY12" fmla="*/ 768103 h 2395801"/>
              <a:gd name="connsiteX13" fmla="*/ 1132531 w 1584491"/>
              <a:gd name="connsiteY13" fmla="*/ 917767 h 2395801"/>
              <a:gd name="connsiteX14" fmla="*/ 1200752 w 1584491"/>
              <a:gd name="connsiteY14" fmla="*/ 1195970 h 2395801"/>
              <a:gd name="connsiteX15" fmla="*/ 1331970 w 1584491"/>
              <a:gd name="connsiteY15" fmla="*/ 2048736 h 2395801"/>
              <a:gd name="connsiteX16" fmla="*/ 1584491 w 1584491"/>
              <a:gd name="connsiteY16" fmla="*/ 2395801 h 2395801"/>
              <a:gd name="connsiteX0" fmla="*/ 0 w 1584491"/>
              <a:gd name="connsiteY0" fmla="*/ 1782736 h 2395801"/>
              <a:gd name="connsiteX1" fmla="*/ 194797 w 1584491"/>
              <a:gd name="connsiteY1" fmla="*/ 1590097 h 2395801"/>
              <a:gd name="connsiteX2" fmla="*/ 322154 w 1584491"/>
              <a:gd name="connsiteY2" fmla="*/ 1212917 h 2395801"/>
              <a:gd name="connsiteX3" fmla="*/ 424009 w 1584491"/>
              <a:gd name="connsiteY3" fmla="*/ 318703 h 2395801"/>
              <a:gd name="connsiteX4" fmla="*/ 476202 w 1584491"/>
              <a:gd name="connsiteY4" fmla="*/ 10617 h 2395801"/>
              <a:gd name="connsiteX5" fmla="*/ 541730 w 1584491"/>
              <a:gd name="connsiteY5" fmla="*/ 125076 h 2395801"/>
              <a:gd name="connsiteX6" fmla="*/ 614385 w 1584491"/>
              <a:gd name="connsiteY6" fmla="*/ 637882 h 2395801"/>
              <a:gd name="connsiteX7" fmla="*/ 675659 w 1584491"/>
              <a:gd name="connsiteY7" fmla="*/ 1184637 h 2395801"/>
              <a:gd name="connsiteX8" fmla="*/ 727506 w 1584491"/>
              <a:gd name="connsiteY8" fmla="*/ 1349606 h 2395801"/>
              <a:gd name="connsiteX9" fmla="*/ 817061 w 1584491"/>
              <a:gd name="connsiteY9" fmla="*/ 1307185 h 2395801"/>
              <a:gd name="connsiteX10" fmla="*/ 906155 w 1584491"/>
              <a:gd name="connsiteY10" fmla="*/ 1099795 h 2395801"/>
              <a:gd name="connsiteX11" fmla="*/ 991456 w 1584491"/>
              <a:gd name="connsiteY11" fmla="*/ 783211 h 2395801"/>
              <a:gd name="connsiteX12" fmla="*/ 1073999 w 1584491"/>
              <a:gd name="connsiteY12" fmla="*/ 768103 h 2395801"/>
              <a:gd name="connsiteX13" fmla="*/ 1132531 w 1584491"/>
              <a:gd name="connsiteY13" fmla="*/ 917767 h 2395801"/>
              <a:gd name="connsiteX14" fmla="*/ 1200752 w 1584491"/>
              <a:gd name="connsiteY14" fmla="*/ 1195970 h 2395801"/>
              <a:gd name="connsiteX15" fmla="*/ 1331970 w 1584491"/>
              <a:gd name="connsiteY15" fmla="*/ 2048736 h 2395801"/>
              <a:gd name="connsiteX16" fmla="*/ 1584491 w 1584491"/>
              <a:gd name="connsiteY16" fmla="*/ 2395801 h 2395801"/>
              <a:gd name="connsiteX0" fmla="*/ 0 w 1584491"/>
              <a:gd name="connsiteY0" fmla="*/ 1782736 h 2395801"/>
              <a:gd name="connsiteX1" fmla="*/ 194797 w 1584491"/>
              <a:gd name="connsiteY1" fmla="*/ 1590097 h 2395801"/>
              <a:gd name="connsiteX2" fmla="*/ 322154 w 1584491"/>
              <a:gd name="connsiteY2" fmla="*/ 1212917 h 2395801"/>
              <a:gd name="connsiteX3" fmla="*/ 424009 w 1584491"/>
              <a:gd name="connsiteY3" fmla="*/ 318703 h 2395801"/>
              <a:gd name="connsiteX4" fmla="*/ 476202 w 1584491"/>
              <a:gd name="connsiteY4" fmla="*/ 10617 h 2395801"/>
              <a:gd name="connsiteX5" fmla="*/ 541730 w 1584491"/>
              <a:gd name="connsiteY5" fmla="*/ 125076 h 2395801"/>
              <a:gd name="connsiteX6" fmla="*/ 614385 w 1584491"/>
              <a:gd name="connsiteY6" fmla="*/ 637882 h 2395801"/>
              <a:gd name="connsiteX7" fmla="*/ 675659 w 1584491"/>
              <a:gd name="connsiteY7" fmla="*/ 1184637 h 2395801"/>
              <a:gd name="connsiteX8" fmla="*/ 727506 w 1584491"/>
              <a:gd name="connsiteY8" fmla="*/ 1349606 h 2395801"/>
              <a:gd name="connsiteX9" fmla="*/ 817061 w 1584491"/>
              <a:gd name="connsiteY9" fmla="*/ 1307185 h 2395801"/>
              <a:gd name="connsiteX10" fmla="*/ 906155 w 1584491"/>
              <a:gd name="connsiteY10" fmla="*/ 1099795 h 2395801"/>
              <a:gd name="connsiteX11" fmla="*/ 991456 w 1584491"/>
              <a:gd name="connsiteY11" fmla="*/ 783211 h 2395801"/>
              <a:gd name="connsiteX12" fmla="*/ 1064342 w 1584491"/>
              <a:gd name="connsiteY12" fmla="*/ 749053 h 2395801"/>
              <a:gd name="connsiteX13" fmla="*/ 1132531 w 1584491"/>
              <a:gd name="connsiteY13" fmla="*/ 917767 h 2395801"/>
              <a:gd name="connsiteX14" fmla="*/ 1200752 w 1584491"/>
              <a:gd name="connsiteY14" fmla="*/ 1195970 h 2395801"/>
              <a:gd name="connsiteX15" fmla="*/ 1331970 w 1584491"/>
              <a:gd name="connsiteY15" fmla="*/ 2048736 h 2395801"/>
              <a:gd name="connsiteX16" fmla="*/ 1584491 w 1584491"/>
              <a:gd name="connsiteY16" fmla="*/ 2395801 h 2395801"/>
              <a:gd name="connsiteX0" fmla="*/ 0 w 1584491"/>
              <a:gd name="connsiteY0" fmla="*/ 1782736 h 2395801"/>
              <a:gd name="connsiteX1" fmla="*/ 194797 w 1584491"/>
              <a:gd name="connsiteY1" fmla="*/ 1590097 h 2395801"/>
              <a:gd name="connsiteX2" fmla="*/ 322154 w 1584491"/>
              <a:gd name="connsiteY2" fmla="*/ 1212917 h 2395801"/>
              <a:gd name="connsiteX3" fmla="*/ 424009 w 1584491"/>
              <a:gd name="connsiteY3" fmla="*/ 318703 h 2395801"/>
              <a:gd name="connsiteX4" fmla="*/ 476202 w 1584491"/>
              <a:gd name="connsiteY4" fmla="*/ 10617 h 2395801"/>
              <a:gd name="connsiteX5" fmla="*/ 541730 w 1584491"/>
              <a:gd name="connsiteY5" fmla="*/ 125076 h 2395801"/>
              <a:gd name="connsiteX6" fmla="*/ 614385 w 1584491"/>
              <a:gd name="connsiteY6" fmla="*/ 637882 h 2395801"/>
              <a:gd name="connsiteX7" fmla="*/ 675659 w 1584491"/>
              <a:gd name="connsiteY7" fmla="*/ 1184637 h 2395801"/>
              <a:gd name="connsiteX8" fmla="*/ 727506 w 1584491"/>
              <a:gd name="connsiteY8" fmla="*/ 1349606 h 2395801"/>
              <a:gd name="connsiteX9" fmla="*/ 817061 w 1584491"/>
              <a:gd name="connsiteY9" fmla="*/ 1307185 h 2395801"/>
              <a:gd name="connsiteX10" fmla="*/ 906155 w 1584491"/>
              <a:gd name="connsiteY10" fmla="*/ 1099795 h 2395801"/>
              <a:gd name="connsiteX11" fmla="*/ 991456 w 1584491"/>
              <a:gd name="connsiteY11" fmla="*/ 783211 h 2395801"/>
              <a:gd name="connsiteX12" fmla="*/ 1064342 w 1584491"/>
              <a:gd name="connsiteY12" fmla="*/ 749053 h 2395801"/>
              <a:gd name="connsiteX13" fmla="*/ 1132531 w 1584491"/>
              <a:gd name="connsiteY13" fmla="*/ 917767 h 2395801"/>
              <a:gd name="connsiteX14" fmla="*/ 1200752 w 1584491"/>
              <a:gd name="connsiteY14" fmla="*/ 1195970 h 2395801"/>
              <a:gd name="connsiteX15" fmla="*/ 1331970 w 1584491"/>
              <a:gd name="connsiteY15" fmla="*/ 2048736 h 2395801"/>
              <a:gd name="connsiteX16" fmla="*/ 1584491 w 1584491"/>
              <a:gd name="connsiteY16" fmla="*/ 2395801 h 2395801"/>
              <a:gd name="connsiteX0" fmla="*/ 0 w 1708262"/>
              <a:gd name="connsiteY0" fmla="*/ 1730075 h 2395801"/>
              <a:gd name="connsiteX1" fmla="*/ 318568 w 1708262"/>
              <a:gd name="connsiteY1" fmla="*/ 1590097 h 2395801"/>
              <a:gd name="connsiteX2" fmla="*/ 445925 w 1708262"/>
              <a:gd name="connsiteY2" fmla="*/ 1212917 h 2395801"/>
              <a:gd name="connsiteX3" fmla="*/ 547780 w 1708262"/>
              <a:gd name="connsiteY3" fmla="*/ 318703 h 2395801"/>
              <a:gd name="connsiteX4" fmla="*/ 599973 w 1708262"/>
              <a:gd name="connsiteY4" fmla="*/ 10617 h 2395801"/>
              <a:gd name="connsiteX5" fmla="*/ 665501 w 1708262"/>
              <a:gd name="connsiteY5" fmla="*/ 125076 h 2395801"/>
              <a:gd name="connsiteX6" fmla="*/ 738156 w 1708262"/>
              <a:gd name="connsiteY6" fmla="*/ 637882 h 2395801"/>
              <a:gd name="connsiteX7" fmla="*/ 799430 w 1708262"/>
              <a:gd name="connsiteY7" fmla="*/ 1184637 h 2395801"/>
              <a:gd name="connsiteX8" fmla="*/ 851277 w 1708262"/>
              <a:gd name="connsiteY8" fmla="*/ 1349606 h 2395801"/>
              <a:gd name="connsiteX9" fmla="*/ 940832 w 1708262"/>
              <a:gd name="connsiteY9" fmla="*/ 1307185 h 2395801"/>
              <a:gd name="connsiteX10" fmla="*/ 1029926 w 1708262"/>
              <a:gd name="connsiteY10" fmla="*/ 1099795 h 2395801"/>
              <a:gd name="connsiteX11" fmla="*/ 1115227 w 1708262"/>
              <a:gd name="connsiteY11" fmla="*/ 783211 h 2395801"/>
              <a:gd name="connsiteX12" fmla="*/ 1188113 w 1708262"/>
              <a:gd name="connsiteY12" fmla="*/ 749053 h 2395801"/>
              <a:gd name="connsiteX13" fmla="*/ 1256302 w 1708262"/>
              <a:gd name="connsiteY13" fmla="*/ 917767 h 2395801"/>
              <a:gd name="connsiteX14" fmla="*/ 1324523 w 1708262"/>
              <a:gd name="connsiteY14" fmla="*/ 1195970 h 2395801"/>
              <a:gd name="connsiteX15" fmla="*/ 1455741 w 1708262"/>
              <a:gd name="connsiteY15" fmla="*/ 2048736 h 2395801"/>
              <a:gd name="connsiteX16" fmla="*/ 1708262 w 1708262"/>
              <a:gd name="connsiteY16" fmla="*/ 2395801 h 2395801"/>
              <a:gd name="connsiteX0" fmla="*/ 0 w 1708262"/>
              <a:gd name="connsiteY0" fmla="*/ 1730075 h 2395801"/>
              <a:gd name="connsiteX1" fmla="*/ 318568 w 1708262"/>
              <a:gd name="connsiteY1" fmla="*/ 1590097 h 2395801"/>
              <a:gd name="connsiteX2" fmla="*/ 445925 w 1708262"/>
              <a:gd name="connsiteY2" fmla="*/ 1212917 h 2395801"/>
              <a:gd name="connsiteX3" fmla="*/ 547780 w 1708262"/>
              <a:gd name="connsiteY3" fmla="*/ 318703 h 2395801"/>
              <a:gd name="connsiteX4" fmla="*/ 599973 w 1708262"/>
              <a:gd name="connsiteY4" fmla="*/ 10617 h 2395801"/>
              <a:gd name="connsiteX5" fmla="*/ 665501 w 1708262"/>
              <a:gd name="connsiteY5" fmla="*/ 125076 h 2395801"/>
              <a:gd name="connsiteX6" fmla="*/ 738156 w 1708262"/>
              <a:gd name="connsiteY6" fmla="*/ 637882 h 2395801"/>
              <a:gd name="connsiteX7" fmla="*/ 799430 w 1708262"/>
              <a:gd name="connsiteY7" fmla="*/ 1184637 h 2395801"/>
              <a:gd name="connsiteX8" fmla="*/ 851277 w 1708262"/>
              <a:gd name="connsiteY8" fmla="*/ 1349606 h 2395801"/>
              <a:gd name="connsiteX9" fmla="*/ 940832 w 1708262"/>
              <a:gd name="connsiteY9" fmla="*/ 1307185 h 2395801"/>
              <a:gd name="connsiteX10" fmla="*/ 1029926 w 1708262"/>
              <a:gd name="connsiteY10" fmla="*/ 1099795 h 2395801"/>
              <a:gd name="connsiteX11" fmla="*/ 1115227 w 1708262"/>
              <a:gd name="connsiteY11" fmla="*/ 783211 h 2395801"/>
              <a:gd name="connsiteX12" fmla="*/ 1188113 w 1708262"/>
              <a:gd name="connsiteY12" fmla="*/ 749053 h 2395801"/>
              <a:gd name="connsiteX13" fmla="*/ 1256302 w 1708262"/>
              <a:gd name="connsiteY13" fmla="*/ 917767 h 2395801"/>
              <a:gd name="connsiteX14" fmla="*/ 1295402 w 1708262"/>
              <a:gd name="connsiteY14" fmla="*/ 1195970 h 2395801"/>
              <a:gd name="connsiteX15" fmla="*/ 1455741 w 1708262"/>
              <a:gd name="connsiteY15" fmla="*/ 2048736 h 2395801"/>
              <a:gd name="connsiteX16" fmla="*/ 1708262 w 1708262"/>
              <a:gd name="connsiteY16" fmla="*/ 2395801 h 2395801"/>
              <a:gd name="connsiteX0" fmla="*/ 0 w 1708262"/>
              <a:gd name="connsiteY0" fmla="*/ 1730075 h 2383101"/>
              <a:gd name="connsiteX1" fmla="*/ 318568 w 1708262"/>
              <a:gd name="connsiteY1" fmla="*/ 1590097 h 2383101"/>
              <a:gd name="connsiteX2" fmla="*/ 445925 w 1708262"/>
              <a:gd name="connsiteY2" fmla="*/ 1212917 h 2383101"/>
              <a:gd name="connsiteX3" fmla="*/ 547780 w 1708262"/>
              <a:gd name="connsiteY3" fmla="*/ 318703 h 2383101"/>
              <a:gd name="connsiteX4" fmla="*/ 599973 w 1708262"/>
              <a:gd name="connsiteY4" fmla="*/ 10617 h 2383101"/>
              <a:gd name="connsiteX5" fmla="*/ 665501 w 1708262"/>
              <a:gd name="connsiteY5" fmla="*/ 125076 h 2383101"/>
              <a:gd name="connsiteX6" fmla="*/ 738156 w 1708262"/>
              <a:gd name="connsiteY6" fmla="*/ 637882 h 2383101"/>
              <a:gd name="connsiteX7" fmla="*/ 799430 w 1708262"/>
              <a:gd name="connsiteY7" fmla="*/ 1184637 h 2383101"/>
              <a:gd name="connsiteX8" fmla="*/ 851277 w 1708262"/>
              <a:gd name="connsiteY8" fmla="*/ 1349606 h 2383101"/>
              <a:gd name="connsiteX9" fmla="*/ 940832 w 1708262"/>
              <a:gd name="connsiteY9" fmla="*/ 1307185 h 2383101"/>
              <a:gd name="connsiteX10" fmla="*/ 1029926 w 1708262"/>
              <a:gd name="connsiteY10" fmla="*/ 1099795 h 2383101"/>
              <a:gd name="connsiteX11" fmla="*/ 1115227 w 1708262"/>
              <a:gd name="connsiteY11" fmla="*/ 783211 h 2383101"/>
              <a:gd name="connsiteX12" fmla="*/ 1188113 w 1708262"/>
              <a:gd name="connsiteY12" fmla="*/ 749053 h 2383101"/>
              <a:gd name="connsiteX13" fmla="*/ 1256302 w 1708262"/>
              <a:gd name="connsiteY13" fmla="*/ 917767 h 2383101"/>
              <a:gd name="connsiteX14" fmla="*/ 1295402 w 1708262"/>
              <a:gd name="connsiteY14" fmla="*/ 1195970 h 2383101"/>
              <a:gd name="connsiteX15" fmla="*/ 1455741 w 1708262"/>
              <a:gd name="connsiteY15" fmla="*/ 2048736 h 2383101"/>
              <a:gd name="connsiteX16" fmla="*/ 1708262 w 1708262"/>
              <a:gd name="connsiteY16" fmla="*/ 2383101 h 2383101"/>
              <a:gd name="connsiteX0" fmla="*/ 0 w 1708262"/>
              <a:gd name="connsiteY0" fmla="*/ 1730075 h 2383101"/>
              <a:gd name="connsiteX1" fmla="*/ 318568 w 1708262"/>
              <a:gd name="connsiteY1" fmla="*/ 1590097 h 2383101"/>
              <a:gd name="connsiteX2" fmla="*/ 445925 w 1708262"/>
              <a:gd name="connsiteY2" fmla="*/ 1212917 h 2383101"/>
              <a:gd name="connsiteX3" fmla="*/ 547780 w 1708262"/>
              <a:gd name="connsiteY3" fmla="*/ 318703 h 2383101"/>
              <a:gd name="connsiteX4" fmla="*/ 599973 w 1708262"/>
              <a:gd name="connsiteY4" fmla="*/ 10617 h 2383101"/>
              <a:gd name="connsiteX5" fmla="*/ 665501 w 1708262"/>
              <a:gd name="connsiteY5" fmla="*/ 125076 h 2383101"/>
              <a:gd name="connsiteX6" fmla="*/ 738156 w 1708262"/>
              <a:gd name="connsiteY6" fmla="*/ 637882 h 2383101"/>
              <a:gd name="connsiteX7" fmla="*/ 799430 w 1708262"/>
              <a:gd name="connsiteY7" fmla="*/ 1184637 h 2383101"/>
              <a:gd name="connsiteX8" fmla="*/ 851277 w 1708262"/>
              <a:gd name="connsiteY8" fmla="*/ 1349606 h 2383101"/>
              <a:gd name="connsiteX9" fmla="*/ 940832 w 1708262"/>
              <a:gd name="connsiteY9" fmla="*/ 1307185 h 2383101"/>
              <a:gd name="connsiteX10" fmla="*/ 1029926 w 1708262"/>
              <a:gd name="connsiteY10" fmla="*/ 1099795 h 2383101"/>
              <a:gd name="connsiteX11" fmla="*/ 1115227 w 1708262"/>
              <a:gd name="connsiteY11" fmla="*/ 783211 h 2383101"/>
              <a:gd name="connsiteX12" fmla="*/ 1188113 w 1708262"/>
              <a:gd name="connsiteY12" fmla="*/ 749053 h 2383101"/>
              <a:gd name="connsiteX13" fmla="*/ 1256302 w 1708262"/>
              <a:gd name="connsiteY13" fmla="*/ 917767 h 2383101"/>
              <a:gd name="connsiteX14" fmla="*/ 1295402 w 1708262"/>
              <a:gd name="connsiteY14" fmla="*/ 1195970 h 2383101"/>
              <a:gd name="connsiteX15" fmla="*/ 1455741 w 1708262"/>
              <a:gd name="connsiteY15" fmla="*/ 2048736 h 2383101"/>
              <a:gd name="connsiteX16" fmla="*/ 1708262 w 1708262"/>
              <a:gd name="connsiteY16" fmla="*/ 2383101 h 2383101"/>
              <a:gd name="connsiteX0" fmla="*/ 0 w 1708262"/>
              <a:gd name="connsiteY0" fmla="*/ 1730075 h 2383101"/>
              <a:gd name="connsiteX1" fmla="*/ 318568 w 1708262"/>
              <a:gd name="connsiteY1" fmla="*/ 1590097 h 2383101"/>
              <a:gd name="connsiteX2" fmla="*/ 445925 w 1708262"/>
              <a:gd name="connsiteY2" fmla="*/ 1212917 h 2383101"/>
              <a:gd name="connsiteX3" fmla="*/ 547780 w 1708262"/>
              <a:gd name="connsiteY3" fmla="*/ 318703 h 2383101"/>
              <a:gd name="connsiteX4" fmla="*/ 599973 w 1708262"/>
              <a:gd name="connsiteY4" fmla="*/ 10617 h 2383101"/>
              <a:gd name="connsiteX5" fmla="*/ 665501 w 1708262"/>
              <a:gd name="connsiteY5" fmla="*/ 125076 h 2383101"/>
              <a:gd name="connsiteX6" fmla="*/ 738156 w 1708262"/>
              <a:gd name="connsiteY6" fmla="*/ 637882 h 2383101"/>
              <a:gd name="connsiteX7" fmla="*/ 799430 w 1708262"/>
              <a:gd name="connsiteY7" fmla="*/ 1184637 h 2383101"/>
              <a:gd name="connsiteX8" fmla="*/ 870727 w 1708262"/>
              <a:gd name="connsiteY8" fmla="*/ 1228112 h 2383101"/>
              <a:gd name="connsiteX9" fmla="*/ 940832 w 1708262"/>
              <a:gd name="connsiteY9" fmla="*/ 1307185 h 2383101"/>
              <a:gd name="connsiteX10" fmla="*/ 1029926 w 1708262"/>
              <a:gd name="connsiteY10" fmla="*/ 1099795 h 2383101"/>
              <a:gd name="connsiteX11" fmla="*/ 1115227 w 1708262"/>
              <a:gd name="connsiteY11" fmla="*/ 783211 h 2383101"/>
              <a:gd name="connsiteX12" fmla="*/ 1188113 w 1708262"/>
              <a:gd name="connsiteY12" fmla="*/ 749053 h 2383101"/>
              <a:gd name="connsiteX13" fmla="*/ 1256302 w 1708262"/>
              <a:gd name="connsiteY13" fmla="*/ 917767 h 2383101"/>
              <a:gd name="connsiteX14" fmla="*/ 1295402 w 1708262"/>
              <a:gd name="connsiteY14" fmla="*/ 1195970 h 2383101"/>
              <a:gd name="connsiteX15" fmla="*/ 1455741 w 1708262"/>
              <a:gd name="connsiteY15" fmla="*/ 2048736 h 2383101"/>
              <a:gd name="connsiteX16" fmla="*/ 1708262 w 1708262"/>
              <a:gd name="connsiteY16" fmla="*/ 2383101 h 2383101"/>
              <a:gd name="connsiteX0" fmla="*/ 0 w 1708262"/>
              <a:gd name="connsiteY0" fmla="*/ 1730075 h 2383101"/>
              <a:gd name="connsiteX1" fmla="*/ 318568 w 1708262"/>
              <a:gd name="connsiteY1" fmla="*/ 1590097 h 2383101"/>
              <a:gd name="connsiteX2" fmla="*/ 445925 w 1708262"/>
              <a:gd name="connsiteY2" fmla="*/ 1212917 h 2383101"/>
              <a:gd name="connsiteX3" fmla="*/ 547780 w 1708262"/>
              <a:gd name="connsiteY3" fmla="*/ 318703 h 2383101"/>
              <a:gd name="connsiteX4" fmla="*/ 599973 w 1708262"/>
              <a:gd name="connsiteY4" fmla="*/ 10617 h 2383101"/>
              <a:gd name="connsiteX5" fmla="*/ 665501 w 1708262"/>
              <a:gd name="connsiteY5" fmla="*/ 125076 h 2383101"/>
              <a:gd name="connsiteX6" fmla="*/ 738156 w 1708262"/>
              <a:gd name="connsiteY6" fmla="*/ 637882 h 2383101"/>
              <a:gd name="connsiteX7" fmla="*/ 799430 w 1708262"/>
              <a:gd name="connsiteY7" fmla="*/ 1184637 h 2383101"/>
              <a:gd name="connsiteX8" fmla="*/ 870727 w 1708262"/>
              <a:gd name="connsiteY8" fmla="*/ 1228112 h 2383101"/>
              <a:gd name="connsiteX9" fmla="*/ 999178 w 1708262"/>
              <a:gd name="connsiteY9" fmla="*/ 1147325 h 2383101"/>
              <a:gd name="connsiteX10" fmla="*/ 1029926 w 1708262"/>
              <a:gd name="connsiteY10" fmla="*/ 1099795 h 2383101"/>
              <a:gd name="connsiteX11" fmla="*/ 1115227 w 1708262"/>
              <a:gd name="connsiteY11" fmla="*/ 783211 h 2383101"/>
              <a:gd name="connsiteX12" fmla="*/ 1188113 w 1708262"/>
              <a:gd name="connsiteY12" fmla="*/ 749053 h 2383101"/>
              <a:gd name="connsiteX13" fmla="*/ 1256302 w 1708262"/>
              <a:gd name="connsiteY13" fmla="*/ 917767 h 2383101"/>
              <a:gd name="connsiteX14" fmla="*/ 1295402 w 1708262"/>
              <a:gd name="connsiteY14" fmla="*/ 1195970 h 2383101"/>
              <a:gd name="connsiteX15" fmla="*/ 1455741 w 1708262"/>
              <a:gd name="connsiteY15" fmla="*/ 2048736 h 2383101"/>
              <a:gd name="connsiteX16" fmla="*/ 1708262 w 1708262"/>
              <a:gd name="connsiteY16" fmla="*/ 2383101 h 2383101"/>
              <a:gd name="connsiteX0" fmla="*/ 0 w 1708262"/>
              <a:gd name="connsiteY0" fmla="*/ 1730075 h 2383101"/>
              <a:gd name="connsiteX1" fmla="*/ 318568 w 1708262"/>
              <a:gd name="connsiteY1" fmla="*/ 1590097 h 2383101"/>
              <a:gd name="connsiteX2" fmla="*/ 445925 w 1708262"/>
              <a:gd name="connsiteY2" fmla="*/ 1212917 h 2383101"/>
              <a:gd name="connsiteX3" fmla="*/ 547780 w 1708262"/>
              <a:gd name="connsiteY3" fmla="*/ 318703 h 2383101"/>
              <a:gd name="connsiteX4" fmla="*/ 599973 w 1708262"/>
              <a:gd name="connsiteY4" fmla="*/ 10617 h 2383101"/>
              <a:gd name="connsiteX5" fmla="*/ 665501 w 1708262"/>
              <a:gd name="connsiteY5" fmla="*/ 125076 h 2383101"/>
              <a:gd name="connsiteX6" fmla="*/ 738156 w 1708262"/>
              <a:gd name="connsiteY6" fmla="*/ 637882 h 2383101"/>
              <a:gd name="connsiteX7" fmla="*/ 799430 w 1708262"/>
              <a:gd name="connsiteY7" fmla="*/ 1184637 h 2383101"/>
              <a:gd name="connsiteX8" fmla="*/ 870727 w 1708262"/>
              <a:gd name="connsiteY8" fmla="*/ 1228112 h 2383101"/>
              <a:gd name="connsiteX9" fmla="*/ 950556 w 1708262"/>
              <a:gd name="connsiteY9" fmla="*/ 1249635 h 2383101"/>
              <a:gd name="connsiteX10" fmla="*/ 1029926 w 1708262"/>
              <a:gd name="connsiteY10" fmla="*/ 1099795 h 2383101"/>
              <a:gd name="connsiteX11" fmla="*/ 1115227 w 1708262"/>
              <a:gd name="connsiteY11" fmla="*/ 783211 h 2383101"/>
              <a:gd name="connsiteX12" fmla="*/ 1188113 w 1708262"/>
              <a:gd name="connsiteY12" fmla="*/ 749053 h 2383101"/>
              <a:gd name="connsiteX13" fmla="*/ 1256302 w 1708262"/>
              <a:gd name="connsiteY13" fmla="*/ 917767 h 2383101"/>
              <a:gd name="connsiteX14" fmla="*/ 1295402 w 1708262"/>
              <a:gd name="connsiteY14" fmla="*/ 1195970 h 2383101"/>
              <a:gd name="connsiteX15" fmla="*/ 1455741 w 1708262"/>
              <a:gd name="connsiteY15" fmla="*/ 2048736 h 2383101"/>
              <a:gd name="connsiteX16" fmla="*/ 1708262 w 1708262"/>
              <a:gd name="connsiteY16" fmla="*/ 2383101 h 2383101"/>
              <a:gd name="connsiteX0" fmla="*/ 0 w 1708262"/>
              <a:gd name="connsiteY0" fmla="*/ 1730075 h 2383101"/>
              <a:gd name="connsiteX1" fmla="*/ 318568 w 1708262"/>
              <a:gd name="connsiteY1" fmla="*/ 1590097 h 2383101"/>
              <a:gd name="connsiteX2" fmla="*/ 445925 w 1708262"/>
              <a:gd name="connsiteY2" fmla="*/ 1212917 h 2383101"/>
              <a:gd name="connsiteX3" fmla="*/ 547780 w 1708262"/>
              <a:gd name="connsiteY3" fmla="*/ 318703 h 2383101"/>
              <a:gd name="connsiteX4" fmla="*/ 599973 w 1708262"/>
              <a:gd name="connsiteY4" fmla="*/ 10617 h 2383101"/>
              <a:gd name="connsiteX5" fmla="*/ 665501 w 1708262"/>
              <a:gd name="connsiteY5" fmla="*/ 125076 h 2383101"/>
              <a:gd name="connsiteX6" fmla="*/ 738156 w 1708262"/>
              <a:gd name="connsiteY6" fmla="*/ 637882 h 2383101"/>
              <a:gd name="connsiteX7" fmla="*/ 838328 w 1708262"/>
              <a:gd name="connsiteY7" fmla="*/ 1050354 h 2383101"/>
              <a:gd name="connsiteX8" fmla="*/ 870727 w 1708262"/>
              <a:gd name="connsiteY8" fmla="*/ 1228112 h 2383101"/>
              <a:gd name="connsiteX9" fmla="*/ 950556 w 1708262"/>
              <a:gd name="connsiteY9" fmla="*/ 1249635 h 2383101"/>
              <a:gd name="connsiteX10" fmla="*/ 1029926 w 1708262"/>
              <a:gd name="connsiteY10" fmla="*/ 1099795 h 2383101"/>
              <a:gd name="connsiteX11" fmla="*/ 1115227 w 1708262"/>
              <a:gd name="connsiteY11" fmla="*/ 783211 h 2383101"/>
              <a:gd name="connsiteX12" fmla="*/ 1188113 w 1708262"/>
              <a:gd name="connsiteY12" fmla="*/ 749053 h 2383101"/>
              <a:gd name="connsiteX13" fmla="*/ 1256302 w 1708262"/>
              <a:gd name="connsiteY13" fmla="*/ 917767 h 2383101"/>
              <a:gd name="connsiteX14" fmla="*/ 1295402 w 1708262"/>
              <a:gd name="connsiteY14" fmla="*/ 1195970 h 2383101"/>
              <a:gd name="connsiteX15" fmla="*/ 1455741 w 1708262"/>
              <a:gd name="connsiteY15" fmla="*/ 2048736 h 2383101"/>
              <a:gd name="connsiteX16" fmla="*/ 1708262 w 1708262"/>
              <a:gd name="connsiteY16" fmla="*/ 2383101 h 2383101"/>
              <a:gd name="connsiteX0" fmla="*/ 0 w 1708262"/>
              <a:gd name="connsiteY0" fmla="*/ 1730075 h 2383101"/>
              <a:gd name="connsiteX1" fmla="*/ 318568 w 1708262"/>
              <a:gd name="connsiteY1" fmla="*/ 1590097 h 2383101"/>
              <a:gd name="connsiteX2" fmla="*/ 445925 w 1708262"/>
              <a:gd name="connsiteY2" fmla="*/ 1212917 h 2383101"/>
              <a:gd name="connsiteX3" fmla="*/ 547780 w 1708262"/>
              <a:gd name="connsiteY3" fmla="*/ 318703 h 2383101"/>
              <a:gd name="connsiteX4" fmla="*/ 599973 w 1708262"/>
              <a:gd name="connsiteY4" fmla="*/ 10617 h 2383101"/>
              <a:gd name="connsiteX5" fmla="*/ 665501 w 1708262"/>
              <a:gd name="connsiteY5" fmla="*/ 125076 h 2383101"/>
              <a:gd name="connsiteX6" fmla="*/ 738156 w 1708262"/>
              <a:gd name="connsiteY6" fmla="*/ 637882 h 2383101"/>
              <a:gd name="connsiteX7" fmla="*/ 838328 w 1708262"/>
              <a:gd name="connsiteY7" fmla="*/ 1050354 h 2383101"/>
              <a:gd name="connsiteX8" fmla="*/ 958248 w 1708262"/>
              <a:gd name="connsiteY8" fmla="*/ 1247296 h 2383101"/>
              <a:gd name="connsiteX9" fmla="*/ 950556 w 1708262"/>
              <a:gd name="connsiteY9" fmla="*/ 1249635 h 2383101"/>
              <a:gd name="connsiteX10" fmla="*/ 1029926 w 1708262"/>
              <a:gd name="connsiteY10" fmla="*/ 1099795 h 2383101"/>
              <a:gd name="connsiteX11" fmla="*/ 1115227 w 1708262"/>
              <a:gd name="connsiteY11" fmla="*/ 783211 h 2383101"/>
              <a:gd name="connsiteX12" fmla="*/ 1188113 w 1708262"/>
              <a:gd name="connsiteY12" fmla="*/ 749053 h 2383101"/>
              <a:gd name="connsiteX13" fmla="*/ 1256302 w 1708262"/>
              <a:gd name="connsiteY13" fmla="*/ 917767 h 2383101"/>
              <a:gd name="connsiteX14" fmla="*/ 1295402 w 1708262"/>
              <a:gd name="connsiteY14" fmla="*/ 1195970 h 2383101"/>
              <a:gd name="connsiteX15" fmla="*/ 1455741 w 1708262"/>
              <a:gd name="connsiteY15" fmla="*/ 2048736 h 2383101"/>
              <a:gd name="connsiteX16" fmla="*/ 1708262 w 1708262"/>
              <a:gd name="connsiteY16" fmla="*/ 2383101 h 2383101"/>
              <a:gd name="connsiteX0" fmla="*/ 0 w 1708262"/>
              <a:gd name="connsiteY0" fmla="*/ 1730075 h 2383101"/>
              <a:gd name="connsiteX1" fmla="*/ 318568 w 1708262"/>
              <a:gd name="connsiteY1" fmla="*/ 1590097 h 2383101"/>
              <a:gd name="connsiteX2" fmla="*/ 445925 w 1708262"/>
              <a:gd name="connsiteY2" fmla="*/ 1212917 h 2383101"/>
              <a:gd name="connsiteX3" fmla="*/ 547780 w 1708262"/>
              <a:gd name="connsiteY3" fmla="*/ 318703 h 2383101"/>
              <a:gd name="connsiteX4" fmla="*/ 599973 w 1708262"/>
              <a:gd name="connsiteY4" fmla="*/ 10617 h 2383101"/>
              <a:gd name="connsiteX5" fmla="*/ 665501 w 1708262"/>
              <a:gd name="connsiteY5" fmla="*/ 125076 h 2383101"/>
              <a:gd name="connsiteX6" fmla="*/ 738156 w 1708262"/>
              <a:gd name="connsiteY6" fmla="*/ 637882 h 2383101"/>
              <a:gd name="connsiteX7" fmla="*/ 838328 w 1708262"/>
              <a:gd name="connsiteY7" fmla="*/ 1050354 h 2383101"/>
              <a:gd name="connsiteX8" fmla="*/ 958248 w 1708262"/>
              <a:gd name="connsiteY8" fmla="*/ 1247296 h 2383101"/>
              <a:gd name="connsiteX9" fmla="*/ 1029926 w 1708262"/>
              <a:gd name="connsiteY9" fmla="*/ 1099795 h 2383101"/>
              <a:gd name="connsiteX10" fmla="*/ 1115227 w 1708262"/>
              <a:gd name="connsiteY10" fmla="*/ 783211 h 2383101"/>
              <a:gd name="connsiteX11" fmla="*/ 1188113 w 1708262"/>
              <a:gd name="connsiteY11" fmla="*/ 749053 h 2383101"/>
              <a:gd name="connsiteX12" fmla="*/ 1256302 w 1708262"/>
              <a:gd name="connsiteY12" fmla="*/ 917767 h 2383101"/>
              <a:gd name="connsiteX13" fmla="*/ 1295402 w 1708262"/>
              <a:gd name="connsiteY13" fmla="*/ 1195970 h 2383101"/>
              <a:gd name="connsiteX14" fmla="*/ 1455741 w 1708262"/>
              <a:gd name="connsiteY14" fmla="*/ 2048736 h 2383101"/>
              <a:gd name="connsiteX15" fmla="*/ 1708262 w 1708262"/>
              <a:gd name="connsiteY15" fmla="*/ 2383101 h 2383101"/>
              <a:gd name="connsiteX0" fmla="*/ 0 w 1708262"/>
              <a:gd name="connsiteY0" fmla="*/ 1730075 h 2383101"/>
              <a:gd name="connsiteX1" fmla="*/ 318568 w 1708262"/>
              <a:gd name="connsiteY1" fmla="*/ 1590097 h 2383101"/>
              <a:gd name="connsiteX2" fmla="*/ 445925 w 1708262"/>
              <a:gd name="connsiteY2" fmla="*/ 1212917 h 2383101"/>
              <a:gd name="connsiteX3" fmla="*/ 547780 w 1708262"/>
              <a:gd name="connsiteY3" fmla="*/ 318703 h 2383101"/>
              <a:gd name="connsiteX4" fmla="*/ 599973 w 1708262"/>
              <a:gd name="connsiteY4" fmla="*/ 10617 h 2383101"/>
              <a:gd name="connsiteX5" fmla="*/ 665501 w 1708262"/>
              <a:gd name="connsiteY5" fmla="*/ 125076 h 2383101"/>
              <a:gd name="connsiteX6" fmla="*/ 738156 w 1708262"/>
              <a:gd name="connsiteY6" fmla="*/ 637882 h 2383101"/>
              <a:gd name="connsiteX7" fmla="*/ 838328 w 1708262"/>
              <a:gd name="connsiteY7" fmla="*/ 1050354 h 2383101"/>
              <a:gd name="connsiteX8" fmla="*/ 958248 w 1708262"/>
              <a:gd name="connsiteY8" fmla="*/ 1247296 h 2383101"/>
              <a:gd name="connsiteX9" fmla="*/ 1029926 w 1708262"/>
              <a:gd name="connsiteY9" fmla="*/ 1099795 h 2383101"/>
              <a:gd name="connsiteX10" fmla="*/ 1115227 w 1708262"/>
              <a:gd name="connsiteY10" fmla="*/ 783211 h 2383101"/>
              <a:gd name="connsiteX11" fmla="*/ 1236736 w 1708262"/>
              <a:gd name="connsiteY11" fmla="*/ 768236 h 2383101"/>
              <a:gd name="connsiteX12" fmla="*/ 1256302 w 1708262"/>
              <a:gd name="connsiteY12" fmla="*/ 917767 h 2383101"/>
              <a:gd name="connsiteX13" fmla="*/ 1295402 w 1708262"/>
              <a:gd name="connsiteY13" fmla="*/ 1195970 h 2383101"/>
              <a:gd name="connsiteX14" fmla="*/ 1455741 w 1708262"/>
              <a:gd name="connsiteY14" fmla="*/ 2048736 h 2383101"/>
              <a:gd name="connsiteX15" fmla="*/ 1708262 w 1708262"/>
              <a:gd name="connsiteY15" fmla="*/ 2383101 h 2383101"/>
              <a:gd name="connsiteX0" fmla="*/ 0 w 1708262"/>
              <a:gd name="connsiteY0" fmla="*/ 1730075 h 2383101"/>
              <a:gd name="connsiteX1" fmla="*/ 318568 w 1708262"/>
              <a:gd name="connsiteY1" fmla="*/ 1590097 h 2383101"/>
              <a:gd name="connsiteX2" fmla="*/ 445925 w 1708262"/>
              <a:gd name="connsiteY2" fmla="*/ 1212917 h 2383101"/>
              <a:gd name="connsiteX3" fmla="*/ 547780 w 1708262"/>
              <a:gd name="connsiteY3" fmla="*/ 318703 h 2383101"/>
              <a:gd name="connsiteX4" fmla="*/ 599973 w 1708262"/>
              <a:gd name="connsiteY4" fmla="*/ 10617 h 2383101"/>
              <a:gd name="connsiteX5" fmla="*/ 665501 w 1708262"/>
              <a:gd name="connsiteY5" fmla="*/ 125076 h 2383101"/>
              <a:gd name="connsiteX6" fmla="*/ 738156 w 1708262"/>
              <a:gd name="connsiteY6" fmla="*/ 637882 h 2383101"/>
              <a:gd name="connsiteX7" fmla="*/ 838328 w 1708262"/>
              <a:gd name="connsiteY7" fmla="*/ 1050354 h 2383101"/>
              <a:gd name="connsiteX8" fmla="*/ 958248 w 1708262"/>
              <a:gd name="connsiteY8" fmla="*/ 1247296 h 2383101"/>
              <a:gd name="connsiteX9" fmla="*/ 1029926 w 1708262"/>
              <a:gd name="connsiteY9" fmla="*/ 1099795 h 2383101"/>
              <a:gd name="connsiteX10" fmla="*/ 1115227 w 1708262"/>
              <a:gd name="connsiteY10" fmla="*/ 783211 h 2383101"/>
              <a:gd name="connsiteX11" fmla="*/ 1236736 w 1708262"/>
              <a:gd name="connsiteY11" fmla="*/ 768236 h 2383101"/>
              <a:gd name="connsiteX12" fmla="*/ 1304925 w 1708262"/>
              <a:gd name="connsiteY12" fmla="*/ 917767 h 2383101"/>
              <a:gd name="connsiteX13" fmla="*/ 1295402 w 1708262"/>
              <a:gd name="connsiteY13" fmla="*/ 1195970 h 2383101"/>
              <a:gd name="connsiteX14" fmla="*/ 1455741 w 1708262"/>
              <a:gd name="connsiteY14" fmla="*/ 2048736 h 2383101"/>
              <a:gd name="connsiteX15" fmla="*/ 1708262 w 1708262"/>
              <a:gd name="connsiteY15" fmla="*/ 2383101 h 2383101"/>
              <a:gd name="connsiteX0" fmla="*/ 0 w 1708262"/>
              <a:gd name="connsiteY0" fmla="*/ 1730075 h 2383101"/>
              <a:gd name="connsiteX1" fmla="*/ 318568 w 1708262"/>
              <a:gd name="connsiteY1" fmla="*/ 1590097 h 2383101"/>
              <a:gd name="connsiteX2" fmla="*/ 445925 w 1708262"/>
              <a:gd name="connsiteY2" fmla="*/ 1212917 h 2383101"/>
              <a:gd name="connsiteX3" fmla="*/ 547780 w 1708262"/>
              <a:gd name="connsiteY3" fmla="*/ 318703 h 2383101"/>
              <a:gd name="connsiteX4" fmla="*/ 599973 w 1708262"/>
              <a:gd name="connsiteY4" fmla="*/ 10617 h 2383101"/>
              <a:gd name="connsiteX5" fmla="*/ 665501 w 1708262"/>
              <a:gd name="connsiteY5" fmla="*/ 125076 h 2383101"/>
              <a:gd name="connsiteX6" fmla="*/ 738156 w 1708262"/>
              <a:gd name="connsiteY6" fmla="*/ 637882 h 2383101"/>
              <a:gd name="connsiteX7" fmla="*/ 838328 w 1708262"/>
              <a:gd name="connsiteY7" fmla="*/ 1050354 h 2383101"/>
              <a:gd name="connsiteX8" fmla="*/ 958248 w 1708262"/>
              <a:gd name="connsiteY8" fmla="*/ 1247296 h 2383101"/>
              <a:gd name="connsiteX9" fmla="*/ 1029926 w 1708262"/>
              <a:gd name="connsiteY9" fmla="*/ 1099795 h 2383101"/>
              <a:gd name="connsiteX10" fmla="*/ 1115227 w 1708262"/>
              <a:gd name="connsiteY10" fmla="*/ 783211 h 2383101"/>
              <a:gd name="connsiteX11" fmla="*/ 1236736 w 1708262"/>
              <a:gd name="connsiteY11" fmla="*/ 768236 h 2383101"/>
              <a:gd name="connsiteX12" fmla="*/ 1304925 w 1708262"/>
              <a:gd name="connsiteY12" fmla="*/ 917767 h 2383101"/>
              <a:gd name="connsiteX13" fmla="*/ 1344024 w 1708262"/>
              <a:gd name="connsiteY13" fmla="*/ 1202365 h 2383101"/>
              <a:gd name="connsiteX14" fmla="*/ 1455741 w 1708262"/>
              <a:gd name="connsiteY14" fmla="*/ 2048736 h 2383101"/>
              <a:gd name="connsiteX15" fmla="*/ 1708262 w 1708262"/>
              <a:gd name="connsiteY15" fmla="*/ 2383101 h 2383101"/>
              <a:gd name="connsiteX0" fmla="*/ 0 w 1708262"/>
              <a:gd name="connsiteY0" fmla="*/ 1730075 h 2383101"/>
              <a:gd name="connsiteX1" fmla="*/ 318568 w 1708262"/>
              <a:gd name="connsiteY1" fmla="*/ 1590097 h 2383101"/>
              <a:gd name="connsiteX2" fmla="*/ 445925 w 1708262"/>
              <a:gd name="connsiteY2" fmla="*/ 1212917 h 2383101"/>
              <a:gd name="connsiteX3" fmla="*/ 547780 w 1708262"/>
              <a:gd name="connsiteY3" fmla="*/ 318703 h 2383101"/>
              <a:gd name="connsiteX4" fmla="*/ 599973 w 1708262"/>
              <a:gd name="connsiteY4" fmla="*/ 10617 h 2383101"/>
              <a:gd name="connsiteX5" fmla="*/ 665501 w 1708262"/>
              <a:gd name="connsiteY5" fmla="*/ 125076 h 2383101"/>
              <a:gd name="connsiteX6" fmla="*/ 738156 w 1708262"/>
              <a:gd name="connsiteY6" fmla="*/ 637882 h 2383101"/>
              <a:gd name="connsiteX7" fmla="*/ 838328 w 1708262"/>
              <a:gd name="connsiteY7" fmla="*/ 1050354 h 2383101"/>
              <a:gd name="connsiteX8" fmla="*/ 929075 w 1708262"/>
              <a:gd name="connsiteY8" fmla="*/ 1215324 h 2383101"/>
              <a:gd name="connsiteX9" fmla="*/ 1029926 w 1708262"/>
              <a:gd name="connsiteY9" fmla="*/ 1099795 h 2383101"/>
              <a:gd name="connsiteX10" fmla="*/ 1115227 w 1708262"/>
              <a:gd name="connsiteY10" fmla="*/ 783211 h 2383101"/>
              <a:gd name="connsiteX11" fmla="*/ 1236736 w 1708262"/>
              <a:gd name="connsiteY11" fmla="*/ 768236 h 2383101"/>
              <a:gd name="connsiteX12" fmla="*/ 1304925 w 1708262"/>
              <a:gd name="connsiteY12" fmla="*/ 917767 h 2383101"/>
              <a:gd name="connsiteX13" fmla="*/ 1344024 w 1708262"/>
              <a:gd name="connsiteY13" fmla="*/ 1202365 h 2383101"/>
              <a:gd name="connsiteX14" fmla="*/ 1455741 w 1708262"/>
              <a:gd name="connsiteY14" fmla="*/ 2048736 h 2383101"/>
              <a:gd name="connsiteX15" fmla="*/ 1708262 w 1708262"/>
              <a:gd name="connsiteY15" fmla="*/ 2383101 h 2383101"/>
              <a:gd name="connsiteX0" fmla="*/ 0 w 1708262"/>
              <a:gd name="connsiteY0" fmla="*/ 1728913 h 2381939"/>
              <a:gd name="connsiteX1" fmla="*/ 318568 w 1708262"/>
              <a:gd name="connsiteY1" fmla="*/ 1588935 h 2381939"/>
              <a:gd name="connsiteX2" fmla="*/ 445925 w 1708262"/>
              <a:gd name="connsiteY2" fmla="*/ 1211755 h 2381939"/>
              <a:gd name="connsiteX3" fmla="*/ 547780 w 1708262"/>
              <a:gd name="connsiteY3" fmla="*/ 317541 h 2381939"/>
              <a:gd name="connsiteX4" fmla="*/ 599973 w 1708262"/>
              <a:gd name="connsiteY4" fmla="*/ 9455 h 2381939"/>
              <a:gd name="connsiteX5" fmla="*/ 704400 w 1708262"/>
              <a:gd name="connsiteY5" fmla="*/ 130308 h 2381939"/>
              <a:gd name="connsiteX6" fmla="*/ 738156 w 1708262"/>
              <a:gd name="connsiteY6" fmla="*/ 636720 h 2381939"/>
              <a:gd name="connsiteX7" fmla="*/ 838328 w 1708262"/>
              <a:gd name="connsiteY7" fmla="*/ 1049192 h 2381939"/>
              <a:gd name="connsiteX8" fmla="*/ 929075 w 1708262"/>
              <a:gd name="connsiteY8" fmla="*/ 1214162 h 2381939"/>
              <a:gd name="connsiteX9" fmla="*/ 1029926 w 1708262"/>
              <a:gd name="connsiteY9" fmla="*/ 1098633 h 2381939"/>
              <a:gd name="connsiteX10" fmla="*/ 1115227 w 1708262"/>
              <a:gd name="connsiteY10" fmla="*/ 782049 h 2381939"/>
              <a:gd name="connsiteX11" fmla="*/ 1236736 w 1708262"/>
              <a:gd name="connsiteY11" fmla="*/ 767074 h 2381939"/>
              <a:gd name="connsiteX12" fmla="*/ 1304925 w 1708262"/>
              <a:gd name="connsiteY12" fmla="*/ 916605 h 2381939"/>
              <a:gd name="connsiteX13" fmla="*/ 1344024 w 1708262"/>
              <a:gd name="connsiteY13" fmla="*/ 1201203 h 2381939"/>
              <a:gd name="connsiteX14" fmla="*/ 1455741 w 1708262"/>
              <a:gd name="connsiteY14" fmla="*/ 2047574 h 2381939"/>
              <a:gd name="connsiteX15" fmla="*/ 1708262 w 1708262"/>
              <a:gd name="connsiteY15" fmla="*/ 2381939 h 2381939"/>
              <a:gd name="connsiteX0" fmla="*/ 0 w 1708262"/>
              <a:gd name="connsiteY0" fmla="*/ 1729018 h 2382044"/>
              <a:gd name="connsiteX1" fmla="*/ 318568 w 1708262"/>
              <a:gd name="connsiteY1" fmla="*/ 1589040 h 2382044"/>
              <a:gd name="connsiteX2" fmla="*/ 445925 w 1708262"/>
              <a:gd name="connsiteY2" fmla="*/ 1211860 h 2382044"/>
              <a:gd name="connsiteX3" fmla="*/ 547780 w 1708262"/>
              <a:gd name="connsiteY3" fmla="*/ 317646 h 2382044"/>
              <a:gd name="connsiteX4" fmla="*/ 599973 w 1708262"/>
              <a:gd name="connsiteY4" fmla="*/ 9560 h 2382044"/>
              <a:gd name="connsiteX5" fmla="*/ 704400 w 1708262"/>
              <a:gd name="connsiteY5" fmla="*/ 130413 h 2382044"/>
              <a:gd name="connsiteX6" fmla="*/ 786779 w 1708262"/>
              <a:gd name="connsiteY6" fmla="*/ 643219 h 2382044"/>
              <a:gd name="connsiteX7" fmla="*/ 838328 w 1708262"/>
              <a:gd name="connsiteY7" fmla="*/ 1049297 h 2382044"/>
              <a:gd name="connsiteX8" fmla="*/ 929075 w 1708262"/>
              <a:gd name="connsiteY8" fmla="*/ 1214267 h 2382044"/>
              <a:gd name="connsiteX9" fmla="*/ 1029926 w 1708262"/>
              <a:gd name="connsiteY9" fmla="*/ 1098738 h 2382044"/>
              <a:gd name="connsiteX10" fmla="*/ 1115227 w 1708262"/>
              <a:gd name="connsiteY10" fmla="*/ 782154 h 2382044"/>
              <a:gd name="connsiteX11" fmla="*/ 1236736 w 1708262"/>
              <a:gd name="connsiteY11" fmla="*/ 767179 h 2382044"/>
              <a:gd name="connsiteX12" fmla="*/ 1304925 w 1708262"/>
              <a:gd name="connsiteY12" fmla="*/ 916710 h 2382044"/>
              <a:gd name="connsiteX13" fmla="*/ 1344024 w 1708262"/>
              <a:gd name="connsiteY13" fmla="*/ 1201308 h 2382044"/>
              <a:gd name="connsiteX14" fmla="*/ 1455741 w 1708262"/>
              <a:gd name="connsiteY14" fmla="*/ 2047679 h 2382044"/>
              <a:gd name="connsiteX15" fmla="*/ 1708262 w 1708262"/>
              <a:gd name="connsiteY15" fmla="*/ 2382044 h 2382044"/>
              <a:gd name="connsiteX0" fmla="*/ 0 w 1708262"/>
              <a:gd name="connsiteY0" fmla="*/ 1729018 h 2382044"/>
              <a:gd name="connsiteX1" fmla="*/ 318568 w 1708262"/>
              <a:gd name="connsiteY1" fmla="*/ 1589040 h 2382044"/>
              <a:gd name="connsiteX2" fmla="*/ 445925 w 1708262"/>
              <a:gd name="connsiteY2" fmla="*/ 1211860 h 2382044"/>
              <a:gd name="connsiteX3" fmla="*/ 547780 w 1708262"/>
              <a:gd name="connsiteY3" fmla="*/ 317646 h 2382044"/>
              <a:gd name="connsiteX4" fmla="*/ 599973 w 1708262"/>
              <a:gd name="connsiteY4" fmla="*/ 9560 h 2382044"/>
              <a:gd name="connsiteX5" fmla="*/ 704400 w 1708262"/>
              <a:gd name="connsiteY5" fmla="*/ 130413 h 2382044"/>
              <a:gd name="connsiteX6" fmla="*/ 786779 w 1708262"/>
              <a:gd name="connsiteY6" fmla="*/ 643219 h 2382044"/>
              <a:gd name="connsiteX7" fmla="*/ 838328 w 1708262"/>
              <a:gd name="connsiteY7" fmla="*/ 1049297 h 2382044"/>
              <a:gd name="connsiteX8" fmla="*/ 919351 w 1708262"/>
              <a:gd name="connsiteY8" fmla="*/ 1163111 h 2382044"/>
              <a:gd name="connsiteX9" fmla="*/ 1029926 w 1708262"/>
              <a:gd name="connsiteY9" fmla="*/ 1098738 h 2382044"/>
              <a:gd name="connsiteX10" fmla="*/ 1115227 w 1708262"/>
              <a:gd name="connsiteY10" fmla="*/ 782154 h 2382044"/>
              <a:gd name="connsiteX11" fmla="*/ 1236736 w 1708262"/>
              <a:gd name="connsiteY11" fmla="*/ 767179 h 2382044"/>
              <a:gd name="connsiteX12" fmla="*/ 1304925 w 1708262"/>
              <a:gd name="connsiteY12" fmla="*/ 916710 h 2382044"/>
              <a:gd name="connsiteX13" fmla="*/ 1344024 w 1708262"/>
              <a:gd name="connsiteY13" fmla="*/ 1201308 h 2382044"/>
              <a:gd name="connsiteX14" fmla="*/ 1455741 w 1708262"/>
              <a:gd name="connsiteY14" fmla="*/ 2047679 h 2382044"/>
              <a:gd name="connsiteX15" fmla="*/ 1708262 w 1708262"/>
              <a:gd name="connsiteY15" fmla="*/ 2382044 h 2382044"/>
              <a:gd name="connsiteX0" fmla="*/ 0 w 1708262"/>
              <a:gd name="connsiteY0" fmla="*/ 1729018 h 2382044"/>
              <a:gd name="connsiteX1" fmla="*/ 318568 w 1708262"/>
              <a:gd name="connsiteY1" fmla="*/ 1589040 h 2382044"/>
              <a:gd name="connsiteX2" fmla="*/ 445925 w 1708262"/>
              <a:gd name="connsiteY2" fmla="*/ 1211860 h 2382044"/>
              <a:gd name="connsiteX3" fmla="*/ 547780 w 1708262"/>
              <a:gd name="connsiteY3" fmla="*/ 317646 h 2382044"/>
              <a:gd name="connsiteX4" fmla="*/ 599973 w 1708262"/>
              <a:gd name="connsiteY4" fmla="*/ 9560 h 2382044"/>
              <a:gd name="connsiteX5" fmla="*/ 704400 w 1708262"/>
              <a:gd name="connsiteY5" fmla="*/ 130413 h 2382044"/>
              <a:gd name="connsiteX6" fmla="*/ 786779 w 1708262"/>
              <a:gd name="connsiteY6" fmla="*/ 643219 h 2382044"/>
              <a:gd name="connsiteX7" fmla="*/ 838328 w 1708262"/>
              <a:gd name="connsiteY7" fmla="*/ 1049297 h 2382044"/>
              <a:gd name="connsiteX8" fmla="*/ 919351 w 1708262"/>
              <a:gd name="connsiteY8" fmla="*/ 1163111 h 2382044"/>
              <a:gd name="connsiteX9" fmla="*/ 1029926 w 1708262"/>
              <a:gd name="connsiteY9" fmla="*/ 1098738 h 2382044"/>
              <a:gd name="connsiteX10" fmla="*/ 1115227 w 1708262"/>
              <a:gd name="connsiteY10" fmla="*/ 846099 h 2382044"/>
              <a:gd name="connsiteX11" fmla="*/ 1236736 w 1708262"/>
              <a:gd name="connsiteY11" fmla="*/ 767179 h 2382044"/>
              <a:gd name="connsiteX12" fmla="*/ 1304925 w 1708262"/>
              <a:gd name="connsiteY12" fmla="*/ 916710 h 2382044"/>
              <a:gd name="connsiteX13" fmla="*/ 1344024 w 1708262"/>
              <a:gd name="connsiteY13" fmla="*/ 1201308 h 2382044"/>
              <a:gd name="connsiteX14" fmla="*/ 1455741 w 1708262"/>
              <a:gd name="connsiteY14" fmla="*/ 2047679 h 2382044"/>
              <a:gd name="connsiteX15" fmla="*/ 1708262 w 1708262"/>
              <a:gd name="connsiteY15" fmla="*/ 2382044 h 2382044"/>
              <a:gd name="connsiteX0" fmla="*/ 0 w 1708262"/>
              <a:gd name="connsiteY0" fmla="*/ 1729018 h 2382044"/>
              <a:gd name="connsiteX1" fmla="*/ 318568 w 1708262"/>
              <a:gd name="connsiteY1" fmla="*/ 1589040 h 2382044"/>
              <a:gd name="connsiteX2" fmla="*/ 445925 w 1708262"/>
              <a:gd name="connsiteY2" fmla="*/ 1211860 h 2382044"/>
              <a:gd name="connsiteX3" fmla="*/ 547780 w 1708262"/>
              <a:gd name="connsiteY3" fmla="*/ 317646 h 2382044"/>
              <a:gd name="connsiteX4" fmla="*/ 599973 w 1708262"/>
              <a:gd name="connsiteY4" fmla="*/ 9560 h 2382044"/>
              <a:gd name="connsiteX5" fmla="*/ 704400 w 1708262"/>
              <a:gd name="connsiteY5" fmla="*/ 130413 h 2382044"/>
              <a:gd name="connsiteX6" fmla="*/ 786779 w 1708262"/>
              <a:gd name="connsiteY6" fmla="*/ 643219 h 2382044"/>
              <a:gd name="connsiteX7" fmla="*/ 838328 w 1708262"/>
              <a:gd name="connsiteY7" fmla="*/ 1049297 h 2382044"/>
              <a:gd name="connsiteX8" fmla="*/ 919351 w 1708262"/>
              <a:gd name="connsiteY8" fmla="*/ 1163111 h 2382044"/>
              <a:gd name="connsiteX9" fmla="*/ 1029926 w 1708262"/>
              <a:gd name="connsiteY9" fmla="*/ 1098738 h 2382044"/>
              <a:gd name="connsiteX10" fmla="*/ 1154124 w 1708262"/>
              <a:gd name="connsiteY10" fmla="*/ 865282 h 2382044"/>
              <a:gd name="connsiteX11" fmla="*/ 1236736 w 1708262"/>
              <a:gd name="connsiteY11" fmla="*/ 767179 h 2382044"/>
              <a:gd name="connsiteX12" fmla="*/ 1304925 w 1708262"/>
              <a:gd name="connsiteY12" fmla="*/ 916710 h 2382044"/>
              <a:gd name="connsiteX13" fmla="*/ 1344024 w 1708262"/>
              <a:gd name="connsiteY13" fmla="*/ 1201308 h 2382044"/>
              <a:gd name="connsiteX14" fmla="*/ 1455741 w 1708262"/>
              <a:gd name="connsiteY14" fmla="*/ 2047679 h 2382044"/>
              <a:gd name="connsiteX15" fmla="*/ 1708262 w 1708262"/>
              <a:gd name="connsiteY15" fmla="*/ 2382044 h 2382044"/>
              <a:gd name="connsiteX0" fmla="*/ 0 w 1708262"/>
              <a:gd name="connsiteY0" fmla="*/ 1729018 h 2382044"/>
              <a:gd name="connsiteX1" fmla="*/ 318568 w 1708262"/>
              <a:gd name="connsiteY1" fmla="*/ 1589040 h 2382044"/>
              <a:gd name="connsiteX2" fmla="*/ 445925 w 1708262"/>
              <a:gd name="connsiteY2" fmla="*/ 1211860 h 2382044"/>
              <a:gd name="connsiteX3" fmla="*/ 547780 w 1708262"/>
              <a:gd name="connsiteY3" fmla="*/ 317646 h 2382044"/>
              <a:gd name="connsiteX4" fmla="*/ 599973 w 1708262"/>
              <a:gd name="connsiteY4" fmla="*/ 9560 h 2382044"/>
              <a:gd name="connsiteX5" fmla="*/ 704400 w 1708262"/>
              <a:gd name="connsiteY5" fmla="*/ 130413 h 2382044"/>
              <a:gd name="connsiteX6" fmla="*/ 786779 w 1708262"/>
              <a:gd name="connsiteY6" fmla="*/ 643219 h 2382044"/>
              <a:gd name="connsiteX7" fmla="*/ 838328 w 1708262"/>
              <a:gd name="connsiteY7" fmla="*/ 1049297 h 2382044"/>
              <a:gd name="connsiteX8" fmla="*/ 919351 w 1708262"/>
              <a:gd name="connsiteY8" fmla="*/ 1163111 h 2382044"/>
              <a:gd name="connsiteX9" fmla="*/ 1029926 w 1708262"/>
              <a:gd name="connsiteY9" fmla="*/ 1098738 h 2382044"/>
              <a:gd name="connsiteX10" fmla="*/ 1154124 w 1708262"/>
              <a:gd name="connsiteY10" fmla="*/ 865282 h 2382044"/>
              <a:gd name="connsiteX11" fmla="*/ 1236736 w 1708262"/>
              <a:gd name="connsiteY11" fmla="*/ 767179 h 2382044"/>
              <a:gd name="connsiteX12" fmla="*/ 1304925 w 1708262"/>
              <a:gd name="connsiteY12" fmla="*/ 916710 h 2382044"/>
              <a:gd name="connsiteX13" fmla="*/ 1344024 w 1708262"/>
              <a:gd name="connsiteY13" fmla="*/ 1201308 h 2382044"/>
              <a:gd name="connsiteX14" fmla="*/ 1361091 w 1708262"/>
              <a:gd name="connsiteY14" fmla="*/ 1558287 h 2382044"/>
              <a:gd name="connsiteX15" fmla="*/ 1455741 w 1708262"/>
              <a:gd name="connsiteY15" fmla="*/ 2047679 h 2382044"/>
              <a:gd name="connsiteX16" fmla="*/ 1708262 w 1708262"/>
              <a:gd name="connsiteY16" fmla="*/ 2382044 h 2382044"/>
              <a:gd name="connsiteX0" fmla="*/ 0 w 1708262"/>
              <a:gd name="connsiteY0" fmla="*/ 1729018 h 2382044"/>
              <a:gd name="connsiteX1" fmla="*/ 318568 w 1708262"/>
              <a:gd name="connsiteY1" fmla="*/ 1589040 h 2382044"/>
              <a:gd name="connsiteX2" fmla="*/ 445925 w 1708262"/>
              <a:gd name="connsiteY2" fmla="*/ 1211860 h 2382044"/>
              <a:gd name="connsiteX3" fmla="*/ 547780 w 1708262"/>
              <a:gd name="connsiteY3" fmla="*/ 317646 h 2382044"/>
              <a:gd name="connsiteX4" fmla="*/ 599973 w 1708262"/>
              <a:gd name="connsiteY4" fmla="*/ 9560 h 2382044"/>
              <a:gd name="connsiteX5" fmla="*/ 704400 w 1708262"/>
              <a:gd name="connsiteY5" fmla="*/ 130413 h 2382044"/>
              <a:gd name="connsiteX6" fmla="*/ 786779 w 1708262"/>
              <a:gd name="connsiteY6" fmla="*/ 643219 h 2382044"/>
              <a:gd name="connsiteX7" fmla="*/ 838328 w 1708262"/>
              <a:gd name="connsiteY7" fmla="*/ 1049297 h 2382044"/>
              <a:gd name="connsiteX8" fmla="*/ 919351 w 1708262"/>
              <a:gd name="connsiteY8" fmla="*/ 1163111 h 2382044"/>
              <a:gd name="connsiteX9" fmla="*/ 1029926 w 1708262"/>
              <a:gd name="connsiteY9" fmla="*/ 1098738 h 2382044"/>
              <a:gd name="connsiteX10" fmla="*/ 1154124 w 1708262"/>
              <a:gd name="connsiteY10" fmla="*/ 865282 h 2382044"/>
              <a:gd name="connsiteX11" fmla="*/ 1236736 w 1708262"/>
              <a:gd name="connsiteY11" fmla="*/ 767179 h 2382044"/>
              <a:gd name="connsiteX12" fmla="*/ 1304925 w 1708262"/>
              <a:gd name="connsiteY12" fmla="*/ 916710 h 2382044"/>
              <a:gd name="connsiteX13" fmla="*/ 1344024 w 1708262"/>
              <a:gd name="connsiteY13" fmla="*/ 1201308 h 2382044"/>
              <a:gd name="connsiteX14" fmla="*/ 1361091 w 1708262"/>
              <a:gd name="connsiteY14" fmla="*/ 1647809 h 2382044"/>
              <a:gd name="connsiteX15" fmla="*/ 1455741 w 1708262"/>
              <a:gd name="connsiteY15" fmla="*/ 2047679 h 2382044"/>
              <a:gd name="connsiteX16" fmla="*/ 1708262 w 1708262"/>
              <a:gd name="connsiteY16" fmla="*/ 2382044 h 2382044"/>
              <a:gd name="connsiteX0" fmla="*/ 0 w 1997972"/>
              <a:gd name="connsiteY0" fmla="*/ 1729018 h 2531269"/>
              <a:gd name="connsiteX1" fmla="*/ 318568 w 1997972"/>
              <a:gd name="connsiteY1" fmla="*/ 1589040 h 2531269"/>
              <a:gd name="connsiteX2" fmla="*/ 445925 w 1997972"/>
              <a:gd name="connsiteY2" fmla="*/ 1211860 h 2531269"/>
              <a:gd name="connsiteX3" fmla="*/ 547780 w 1997972"/>
              <a:gd name="connsiteY3" fmla="*/ 317646 h 2531269"/>
              <a:gd name="connsiteX4" fmla="*/ 599973 w 1997972"/>
              <a:gd name="connsiteY4" fmla="*/ 9560 h 2531269"/>
              <a:gd name="connsiteX5" fmla="*/ 704400 w 1997972"/>
              <a:gd name="connsiteY5" fmla="*/ 130413 h 2531269"/>
              <a:gd name="connsiteX6" fmla="*/ 786779 w 1997972"/>
              <a:gd name="connsiteY6" fmla="*/ 643219 h 2531269"/>
              <a:gd name="connsiteX7" fmla="*/ 838328 w 1997972"/>
              <a:gd name="connsiteY7" fmla="*/ 1049297 h 2531269"/>
              <a:gd name="connsiteX8" fmla="*/ 919351 w 1997972"/>
              <a:gd name="connsiteY8" fmla="*/ 1163111 h 2531269"/>
              <a:gd name="connsiteX9" fmla="*/ 1029926 w 1997972"/>
              <a:gd name="connsiteY9" fmla="*/ 1098738 h 2531269"/>
              <a:gd name="connsiteX10" fmla="*/ 1154124 w 1997972"/>
              <a:gd name="connsiteY10" fmla="*/ 865282 h 2531269"/>
              <a:gd name="connsiteX11" fmla="*/ 1236736 w 1997972"/>
              <a:gd name="connsiteY11" fmla="*/ 767179 h 2531269"/>
              <a:gd name="connsiteX12" fmla="*/ 1304925 w 1997972"/>
              <a:gd name="connsiteY12" fmla="*/ 916710 h 2531269"/>
              <a:gd name="connsiteX13" fmla="*/ 1344024 w 1997972"/>
              <a:gd name="connsiteY13" fmla="*/ 1201308 h 2531269"/>
              <a:gd name="connsiteX14" fmla="*/ 1361091 w 1997972"/>
              <a:gd name="connsiteY14" fmla="*/ 1647809 h 2531269"/>
              <a:gd name="connsiteX15" fmla="*/ 1455741 w 1997972"/>
              <a:gd name="connsiteY15" fmla="*/ 2047679 h 2531269"/>
              <a:gd name="connsiteX16" fmla="*/ 1997972 w 1997972"/>
              <a:gd name="connsiteY16" fmla="*/ 2531269 h 2531269"/>
              <a:gd name="connsiteX0" fmla="*/ 0 w 1997972"/>
              <a:gd name="connsiteY0" fmla="*/ 1729018 h 2531269"/>
              <a:gd name="connsiteX1" fmla="*/ 318568 w 1997972"/>
              <a:gd name="connsiteY1" fmla="*/ 1589040 h 2531269"/>
              <a:gd name="connsiteX2" fmla="*/ 445925 w 1997972"/>
              <a:gd name="connsiteY2" fmla="*/ 1211860 h 2531269"/>
              <a:gd name="connsiteX3" fmla="*/ 547780 w 1997972"/>
              <a:gd name="connsiteY3" fmla="*/ 317646 h 2531269"/>
              <a:gd name="connsiteX4" fmla="*/ 599973 w 1997972"/>
              <a:gd name="connsiteY4" fmla="*/ 9560 h 2531269"/>
              <a:gd name="connsiteX5" fmla="*/ 704400 w 1997972"/>
              <a:gd name="connsiteY5" fmla="*/ 130413 h 2531269"/>
              <a:gd name="connsiteX6" fmla="*/ 786779 w 1997972"/>
              <a:gd name="connsiteY6" fmla="*/ 643219 h 2531269"/>
              <a:gd name="connsiteX7" fmla="*/ 838328 w 1997972"/>
              <a:gd name="connsiteY7" fmla="*/ 1049297 h 2531269"/>
              <a:gd name="connsiteX8" fmla="*/ 919351 w 1997972"/>
              <a:gd name="connsiteY8" fmla="*/ 1163111 h 2531269"/>
              <a:gd name="connsiteX9" fmla="*/ 1029926 w 1997972"/>
              <a:gd name="connsiteY9" fmla="*/ 1098738 h 2531269"/>
              <a:gd name="connsiteX10" fmla="*/ 1154124 w 1997972"/>
              <a:gd name="connsiteY10" fmla="*/ 865282 h 2531269"/>
              <a:gd name="connsiteX11" fmla="*/ 1236736 w 1997972"/>
              <a:gd name="connsiteY11" fmla="*/ 767179 h 2531269"/>
              <a:gd name="connsiteX12" fmla="*/ 1304925 w 1997972"/>
              <a:gd name="connsiteY12" fmla="*/ 916710 h 2531269"/>
              <a:gd name="connsiteX13" fmla="*/ 1344024 w 1997972"/>
              <a:gd name="connsiteY13" fmla="*/ 1201308 h 2531269"/>
              <a:gd name="connsiteX14" fmla="*/ 1361091 w 1997972"/>
              <a:gd name="connsiteY14" fmla="*/ 1647809 h 2531269"/>
              <a:gd name="connsiteX15" fmla="*/ 1455741 w 1997972"/>
              <a:gd name="connsiteY15" fmla="*/ 2047679 h 2531269"/>
              <a:gd name="connsiteX16" fmla="*/ 1997972 w 1997972"/>
              <a:gd name="connsiteY16" fmla="*/ 2531269 h 2531269"/>
              <a:gd name="connsiteX0" fmla="*/ 0 w 1997972"/>
              <a:gd name="connsiteY0" fmla="*/ 1729018 h 2531269"/>
              <a:gd name="connsiteX1" fmla="*/ 318568 w 1997972"/>
              <a:gd name="connsiteY1" fmla="*/ 1589040 h 2531269"/>
              <a:gd name="connsiteX2" fmla="*/ 445925 w 1997972"/>
              <a:gd name="connsiteY2" fmla="*/ 1211860 h 2531269"/>
              <a:gd name="connsiteX3" fmla="*/ 547780 w 1997972"/>
              <a:gd name="connsiteY3" fmla="*/ 317646 h 2531269"/>
              <a:gd name="connsiteX4" fmla="*/ 599973 w 1997972"/>
              <a:gd name="connsiteY4" fmla="*/ 9560 h 2531269"/>
              <a:gd name="connsiteX5" fmla="*/ 704400 w 1997972"/>
              <a:gd name="connsiteY5" fmla="*/ 130413 h 2531269"/>
              <a:gd name="connsiteX6" fmla="*/ 786779 w 1997972"/>
              <a:gd name="connsiteY6" fmla="*/ 643219 h 2531269"/>
              <a:gd name="connsiteX7" fmla="*/ 838328 w 1997972"/>
              <a:gd name="connsiteY7" fmla="*/ 1049297 h 2531269"/>
              <a:gd name="connsiteX8" fmla="*/ 919351 w 1997972"/>
              <a:gd name="connsiteY8" fmla="*/ 1163111 h 2531269"/>
              <a:gd name="connsiteX9" fmla="*/ 1029926 w 1997972"/>
              <a:gd name="connsiteY9" fmla="*/ 1098738 h 2531269"/>
              <a:gd name="connsiteX10" fmla="*/ 1154124 w 1997972"/>
              <a:gd name="connsiteY10" fmla="*/ 865282 h 2531269"/>
              <a:gd name="connsiteX11" fmla="*/ 1236736 w 1997972"/>
              <a:gd name="connsiteY11" fmla="*/ 767179 h 2531269"/>
              <a:gd name="connsiteX12" fmla="*/ 1304925 w 1997972"/>
              <a:gd name="connsiteY12" fmla="*/ 916710 h 2531269"/>
              <a:gd name="connsiteX13" fmla="*/ 1344024 w 1997972"/>
              <a:gd name="connsiteY13" fmla="*/ 1201308 h 2531269"/>
              <a:gd name="connsiteX14" fmla="*/ 1361091 w 1997972"/>
              <a:gd name="connsiteY14" fmla="*/ 1647809 h 2531269"/>
              <a:gd name="connsiteX15" fmla="*/ 1455741 w 1997972"/>
              <a:gd name="connsiteY15" fmla="*/ 2047679 h 2531269"/>
              <a:gd name="connsiteX16" fmla="*/ 1997972 w 1997972"/>
              <a:gd name="connsiteY16" fmla="*/ 2531269 h 2531269"/>
              <a:gd name="connsiteX0" fmla="*/ 0 w 2104199"/>
              <a:gd name="connsiteY0" fmla="*/ 1729018 h 2528094"/>
              <a:gd name="connsiteX1" fmla="*/ 318568 w 2104199"/>
              <a:gd name="connsiteY1" fmla="*/ 1589040 h 2528094"/>
              <a:gd name="connsiteX2" fmla="*/ 445925 w 2104199"/>
              <a:gd name="connsiteY2" fmla="*/ 1211860 h 2528094"/>
              <a:gd name="connsiteX3" fmla="*/ 547780 w 2104199"/>
              <a:gd name="connsiteY3" fmla="*/ 317646 h 2528094"/>
              <a:gd name="connsiteX4" fmla="*/ 599973 w 2104199"/>
              <a:gd name="connsiteY4" fmla="*/ 9560 h 2528094"/>
              <a:gd name="connsiteX5" fmla="*/ 704400 w 2104199"/>
              <a:gd name="connsiteY5" fmla="*/ 130413 h 2528094"/>
              <a:gd name="connsiteX6" fmla="*/ 786779 w 2104199"/>
              <a:gd name="connsiteY6" fmla="*/ 643219 h 2528094"/>
              <a:gd name="connsiteX7" fmla="*/ 838328 w 2104199"/>
              <a:gd name="connsiteY7" fmla="*/ 1049297 h 2528094"/>
              <a:gd name="connsiteX8" fmla="*/ 919351 w 2104199"/>
              <a:gd name="connsiteY8" fmla="*/ 1163111 h 2528094"/>
              <a:gd name="connsiteX9" fmla="*/ 1029926 w 2104199"/>
              <a:gd name="connsiteY9" fmla="*/ 1098738 h 2528094"/>
              <a:gd name="connsiteX10" fmla="*/ 1154124 w 2104199"/>
              <a:gd name="connsiteY10" fmla="*/ 865282 h 2528094"/>
              <a:gd name="connsiteX11" fmla="*/ 1236736 w 2104199"/>
              <a:gd name="connsiteY11" fmla="*/ 767179 h 2528094"/>
              <a:gd name="connsiteX12" fmla="*/ 1304925 w 2104199"/>
              <a:gd name="connsiteY12" fmla="*/ 916710 h 2528094"/>
              <a:gd name="connsiteX13" fmla="*/ 1344024 w 2104199"/>
              <a:gd name="connsiteY13" fmla="*/ 1201308 h 2528094"/>
              <a:gd name="connsiteX14" fmla="*/ 1361091 w 2104199"/>
              <a:gd name="connsiteY14" fmla="*/ 1647809 h 2528094"/>
              <a:gd name="connsiteX15" fmla="*/ 1455741 w 2104199"/>
              <a:gd name="connsiteY15" fmla="*/ 2047679 h 2528094"/>
              <a:gd name="connsiteX16" fmla="*/ 2104199 w 2104199"/>
              <a:gd name="connsiteY16" fmla="*/ 2528094 h 2528094"/>
              <a:gd name="connsiteX0" fmla="*/ 0 w 2104199"/>
              <a:gd name="connsiteY0" fmla="*/ 1729018 h 2528094"/>
              <a:gd name="connsiteX1" fmla="*/ 318568 w 2104199"/>
              <a:gd name="connsiteY1" fmla="*/ 1589040 h 2528094"/>
              <a:gd name="connsiteX2" fmla="*/ 445925 w 2104199"/>
              <a:gd name="connsiteY2" fmla="*/ 1211860 h 2528094"/>
              <a:gd name="connsiteX3" fmla="*/ 547780 w 2104199"/>
              <a:gd name="connsiteY3" fmla="*/ 317646 h 2528094"/>
              <a:gd name="connsiteX4" fmla="*/ 599973 w 2104199"/>
              <a:gd name="connsiteY4" fmla="*/ 9560 h 2528094"/>
              <a:gd name="connsiteX5" fmla="*/ 704400 w 2104199"/>
              <a:gd name="connsiteY5" fmla="*/ 130413 h 2528094"/>
              <a:gd name="connsiteX6" fmla="*/ 786779 w 2104199"/>
              <a:gd name="connsiteY6" fmla="*/ 643219 h 2528094"/>
              <a:gd name="connsiteX7" fmla="*/ 838328 w 2104199"/>
              <a:gd name="connsiteY7" fmla="*/ 1049297 h 2528094"/>
              <a:gd name="connsiteX8" fmla="*/ 919351 w 2104199"/>
              <a:gd name="connsiteY8" fmla="*/ 1163111 h 2528094"/>
              <a:gd name="connsiteX9" fmla="*/ 1029926 w 2104199"/>
              <a:gd name="connsiteY9" fmla="*/ 1098738 h 2528094"/>
              <a:gd name="connsiteX10" fmla="*/ 1154124 w 2104199"/>
              <a:gd name="connsiteY10" fmla="*/ 865282 h 2528094"/>
              <a:gd name="connsiteX11" fmla="*/ 1236736 w 2104199"/>
              <a:gd name="connsiteY11" fmla="*/ 767179 h 2528094"/>
              <a:gd name="connsiteX12" fmla="*/ 1304925 w 2104199"/>
              <a:gd name="connsiteY12" fmla="*/ 916710 h 2528094"/>
              <a:gd name="connsiteX13" fmla="*/ 1344024 w 2104199"/>
              <a:gd name="connsiteY13" fmla="*/ 1201308 h 2528094"/>
              <a:gd name="connsiteX14" fmla="*/ 1361091 w 2104199"/>
              <a:gd name="connsiteY14" fmla="*/ 1647809 h 2528094"/>
              <a:gd name="connsiteX15" fmla="*/ 1455741 w 2104199"/>
              <a:gd name="connsiteY15" fmla="*/ 2047679 h 2528094"/>
              <a:gd name="connsiteX16" fmla="*/ 2104199 w 2104199"/>
              <a:gd name="connsiteY16" fmla="*/ 2528094 h 2528094"/>
              <a:gd name="connsiteX0" fmla="*/ 0 w 2104199"/>
              <a:gd name="connsiteY0" fmla="*/ 1729018 h 2528094"/>
              <a:gd name="connsiteX1" fmla="*/ 318568 w 2104199"/>
              <a:gd name="connsiteY1" fmla="*/ 1589040 h 2528094"/>
              <a:gd name="connsiteX2" fmla="*/ 445925 w 2104199"/>
              <a:gd name="connsiteY2" fmla="*/ 1211860 h 2528094"/>
              <a:gd name="connsiteX3" fmla="*/ 547780 w 2104199"/>
              <a:gd name="connsiteY3" fmla="*/ 317646 h 2528094"/>
              <a:gd name="connsiteX4" fmla="*/ 599973 w 2104199"/>
              <a:gd name="connsiteY4" fmla="*/ 9560 h 2528094"/>
              <a:gd name="connsiteX5" fmla="*/ 704400 w 2104199"/>
              <a:gd name="connsiteY5" fmla="*/ 130413 h 2528094"/>
              <a:gd name="connsiteX6" fmla="*/ 786779 w 2104199"/>
              <a:gd name="connsiteY6" fmla="*/ 643219 h 2528094"/>
              <a:gd name="connsiteX7" fmla="*/ 838328 w 2104199"/>
              <a:gd name="connsiteY7" fmla="*/ 1049297 h 2528094"/>
              <a:gd name="connsiteX8" fmla="*/ 919351 w 2104199"/>
              <a:gd name="connsiteY8" fmla="*/ 1163111 h 2528094"/>
              <a:gd name="connsiteX9" fmla="*/ 1029926 w 2104199"/>
              <a:gd name="connsiteY9" fmla="*/ 1098738 h 2528094"/>
              <a:gd name="connsiteX10" fmla="*/ 1154124 w 2104199"/>
              <a:gd name="connsiteY10" fmla="*/ 865282 h 2528094"/>
              <a:gd name="connsiteX11" fmla="*/ 1236736 w 2104199"/>
              <a:gd name="connsiteY11" fmla="*/ 767179 h 2528094"/>
              <a:gd name="connsiteX12" fmla="*/ 1304925 w 2104199"/>
              <a:gd name="connsiteY12" fmla="*/ 916710 h 2528094"/>
              <a:gd name="connsiteX13" fmla="*/ 1344024 w 2104199"/>
              <a:gd name="connsiteY13" fmla="*/ 1201308 h 2528094"/>
              <a:gd name="connsiteX14" fmla="*/ 1361091 w 2104199"/>
              <a:gd name="connsiteY14" fmla="*/ 1647809 h 2528094"/>
              <a:gd name="connsiteX15" fmla="*/ 1455741 w 2104199"/>
              <a:gd name="connsiteY15" fmla="*/ 2047679 h 2528094"/>
              <a:gd name="connsiteX16" fmla="*/ 1793178 w 2104199"/>
              <a:gd name="connsiteY16" fmla="*/ 2363335 h 2528094"/>
              <a:gd name="connsiteX17" fmla="*/ 2104199 w 2104199"/>
              <a:gd name="connsiteY17" fmla="*/ 2528094 h 2528094"/>
              <a:gd name="connsiteX0" fmla="*/ 0 w 2104199"/>
              <a:gd name="connsiteY0" fmla="*/ 1729018 h 2528094"/>
              <a:gd name="connsiteX1" fmla="*/ 318568 w 2104199"/>
              <a:gd name="connsiteY1" fmla="*/ 1589040 h 2528094"/>
              <a:gd name="connsiteX2" fmla="*/ 445925 w 2104199"/>
              <a:gd name="connsiteY2" fmla="*/ 1211860 h 2528094"/>
              <a:gd name="connsiteX3" fmla="*/ 547780 w 2104199"/>
              <a:gd name="connsiteY3" fmla="*/ 317646 h 2528094"/>
              <a:gd name="connsiteX4" fmla="*/ 599973 w 2104199"/>
              <a:gd name="connsiteY4" fmla="*/ 9560 h 2528094"/>
              <a:gd name="connsiteX5" fmla="*/ 704400 w 2104199"/>
              <a:gd name="connsiteY5" fmla="*/ 130413 h 2528094"/>
              <a:gd name="connsiteX6" fmla="*/ 786779 w 2104199"/>
              <a:gd name="connsiteY6" fmla="*/ 643219 h 2528094"/>
              <a:gd name="connsiteX7" fmla="*/ 838328 w 2104199"/>
              <a:gd name="connsiteY7" fmla="*/ 1049297 h 2528094"/>
              <a:gd name="connsiteX8" fmla="*/ 919351 w 2104199"/>
              <a:gd name="connsiteY8" fmla="*/ 1163111 h 2528094"/>
              <a:gd name="connsiteX9" fmla="*/ 1029926 w 2104199"/>
              <a:gd name="connsiteY9" fmla="*/ 1098738 h 2528094"/>
              <a:gd name="connsiteX10" fmla="*/ 1154124 w 2104199"/>
              <a:gd name="connsiteY10" fmla="*/ 865282 h 2528094"/>
              <a:gd name="connsiteX11" fmla="*/ 1236736 w 2104199"/>
              <a:gd name="connsiteY11" fmla="*/ 767179 h 2528094"/>
              <a:gd name="connsiteX12" fmla="*/ 1304925 w 2104199"/>
              <a:gd name="connsiteY12" fmla="*/ 916710 h 2528094"/>
              <a:gd name="connsiteX13" fmla="*/ 1344024 w 2104199"/>
              <a:gd name="connsiteY13" fmla="*/ 1201308 h 2528094"/>
              <a:gd name="connsiteX14" fmla="*/ 1361091 w 2104199"/>
              <a:gd name="connsiteY14" fmla="*/ 1647809 h 2528094"/>
              <a:gd name="connsiteX15" fmla="*/ 1455741 w 2104199"/>
              <a:gd name="connsiteY15" fmla="*/ 2047679 h 2528094"/>
              <a:gd name="connsiteX16" fmla="*/ 1764207 w 2104199"/>
              <a:gd name="connsiteY16" fmla="*/ 2382385 h 2528094"/>
              <a:gd name="connsiteX17" fmla="*/ 2104199 w 2104199"/>
              <a:gd name="connsiteY17" fmla="*/ 2528094 h 2528094"/>
              <a:gd name="connsiteX0" fmla="*/ 0 w 2104199"/>
              <a:gd name="connsiteY0" fmla="*/ 1729018 h 2528094"/>
              <a:gd name="connsiteX1" fmla="*/ 318568 w 2104199"/>
              <a:gd name="connsiteY1" fmla="*/ 1589040 h 2528094"/>
              <a:gd name="connsiteX2" fmla="*/ 445925 w 2104199"/>
              <a:gd name="connsiteY2" fmla="*/ 1211860 h 2528094"/>
              <a:gd name="connsiteX3" fmla="*/ 547780 w 2104199"/>
              <a:gd name="connsiteY3" fmla="*/ 317646 h 2528094"/>
              <a:gd name="connsiteX4" fmla="*/ 599973 w 2104199"/>
              <a:gd name="connsiteY4" fmla="*/ 9560 h 2528094"/>
              <a:gd name="connsiteX5" fmla="*/ 704400 w 2104199"/>
              <a:gd name="connsiteY5" fmla="*/ 130413 h 2528094"/>
              <a:gd name="connsiteX6" fmla="*/ 786779 w 2104199"/>
              <a:gd name="connsiteY6" fmla="*/ 643219 h 2528094"/>
              <a:gd name="connsiteX7" fmla="*/ 838328 w 2104199"/>
              <a:gd name="connsiteY7" fmla="*/ 1049297 h 2528094"/>
              <a:gd name="connsiteX8" fmla="*/ 919351 w 2104199"/>
              <a:gd name="connsiteY8" fmla="*/ 1163111 h 2528094"/>
              <a:gd name="connsiteX9" fmla="*/ 1029926 w 2104199"/>
              <a:gd name="connsiteY9" fmla="*/ 1098738 h 2528094"/>
              <a:gd name="connsiteX10" fmla="*/ 1154124 w 2104199"/>
              <a:gd name="connsiteY10" fmla="*/ 865282 h 2528094"/>
              <a:gd name="connsiteX11" fmla="*/ 1236736 w 2104199"/>
              <a:gd name="connsiteY11" fmla="*/ 767179 h 2528094"/>
              <a:gd name="connsiteX12" fmla="*/ 1304925 w 2104199"/>
              <a:gd name="connsiteY12" fmla="*/ 916710 h 2528094"/>
              <a:gd name="connsiteX13" fmla="*/ 1344024 w 2104199"/>
              <a:gd name="connsiteY13" fmla="*/ 1201308 h 2528094"/>
              <a:gd name="connsiteX14" fmla="*/ 1361091 w 2104199"/>
              <a:gd name="connsiteY14" fmla="*/ 1647809 h 2528094"/>
              <a:gd name="connsiteX15" fmla="*/ 1455741 w 2104199"/>
              <a:gd name="connsiteY15" fmla="*/ 2047679 h 2528094"/>
              <a:gd name="connsiteX16" fmla="*/ 1764207 w 2104199"/>
              <a:gd name="connsiteY16" fmla="*/ 2382385 h 2528094"/>
              <a:gd name="connsiteX17" fmla="*/ 2104199 w 2104199"/>
              <a:gd name="connsiteY17" fmla="*/ 2528094 h 2528094"/>
              <a:gd name="connsiteX0" fmla="*/ 0 w 2104199"/>
              <a:gd name="connsiteY0" fmla="*/ 1729018 h 2528094"/>
              <a:gd name="connsiteX1" fmla="*/ 318568 w 2104199"/>
              <a:gd name="connsiteY1" fmla="*/ 1589040 h 2528094"/>
              <a:gd name="connsiteX2" fmla="*/ 445925 w 2104199"/>
              <a:gd name="connsiteY2" fmla="*/ 1211860 h 2528094"/>
              <a:gd name="connsiteX3" fmla="*/ 547780 w 2104199"/>
              <a:gd name="connsiteY3" fmla="*/ 317646 h 2528094"/>
              <a:gd name="connsiteX4" fmla="*/ 599973 w 2104199"/>
              <a:gd name="connsiteY4" fmla="*/ 9560 h 2528094"/>
              <a:gd name="connsiteX5" fmla="*/ 704400 w 2104199"/>
              <a:gd name="connsiteY5" fmla="*/ 130413 h 2528094"/>
              <a:gd name="connsiteX6" fmla="*/ 786779 w 2104199"/>
              <a:gd name="connsiteY6" fmla="*/ 643219 h 2528094"/>
              <a:gd name="connsiteX7" fmla="*/ 838328 w 2104199"/>
              <a:gd name="connsiteY7" fmla="*/ 1049297 h 2528094"/>
              <a:gd name="connsiteX8" fmla="*/ 919351 w 2104199"/>
              <a:gd name="connsiteY8" fmla="*/ 1163111 h 2528094"/>
              <a:gd name="connsiteX9" fmla="*/ 1029926 w 2104199"/>
              <a:gd name="connsiteY9" fmla="*/ 1098738 h 2528094"/>
              <a:gd name="connsiteX10" fmla="*/ 1154124 w 2104199"/>
              <a:gd name="connsiteY10" fmla="*/ 865282 h 2528094"/>
              <a:gd name="connsiteX11" fmla="*/ 1236736 w 2104199"/>
              <a:gd name="connsiteY11" fmla="*/ 767179 h 2528094"/>
              <a:gd name="connsiteX12" fmla="*/ 1304925 w 2104199"/>
              <a:gd name="connsiteY12" fmla="*/ 916710 h 2528094"/>
              <a:gd name="connsiteX13" fmla="*/ 1344024 w 2104199"/>
              <a:gd name="connsiteY13" fmla="*/ 1201308 h 2528094"/>
              <a:gd name="connsiteX14" fmla="*/ 1361091 w 2104199"/>
              <a:gd name="connsiteY14" fmla="*/ 1647809 h 2528094"/>
              <a:gd name="connsiteX15" fmla="*/ 1455741 w 2104199"/>
              <a:gd name="connsiteY15" fmla="*/ 2047679 h 2528094"/>
              <a:gd name="connsiteX16" fmla="*/ 1711094 w 2104199"/>
              <a:gd name="connsiteY16" fmla="*/ 2350635 h 2528094"/>
              <a:gd name="connsiteX17" fmla="*/ 2104199 w 2104199"/>
              <a:gd name="connsiteY17" fmla="*/ 2528094 h 2528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4199" h="2528094">
                <a:moveTo>
                  <a:pt x="0" y="1729018"/>
                </a:moveTo>
                <a:cubicBezTo>
                  <a:pt x="47133" y="1745122"/>
                  <a:pt x="244247" y="1675233"/>
                  <a:pt x="318568" y="1589040"/>
                </a:cubicBezTo>
                <a:cubicBezTo>
                  <a:pt x="392889" y="1502847"/>
                  <a:pt x="407723" y="1423759"/>
                  <a:pt x="445925" y="1211860"/>
                </a:cubicBezTo>
                <a:cubicBezTo>
                  <a:pt x="484127" y="999961"/>
                  <a:pt x="522105" y="518029"/>
                  <a:pt x="547780" y="317646"/>
                </a:cubicBezTo>
                <a:cubicBezTo>
                  <a:pt x="573455" y="117263"/>
                  <a:pt x="573870" y="40766"/>
                  <a:pt x="599973" y="9560"/>
                </a:cubicBezTo>
                <a:cubicBezTo>
                  <a:pt x="626076" y="-21646"/>
                  <a:pt x="673266" y="24803"/>
                  <a:pt x="704400" y="130413"/>
                </a:cubicBezTo>
                <a:cubicBezTo>
                  <a:pt x="735534" y="236023"/>
                  <a:pt x="764458" y="490072"/>
                  <a:pt x="786779" y="643219"/>
                </a:cubicBezTo>
                <a:cubicBezTo>
                  <a:pt x="809100" y="796366"/>
                  <a:pt x="816233" y="962648"/>
                  <a:pt x="838328" y="1049297"/>
                </a:cubicBezTo>
                <a:cubicBezTo>
                  <a:pt x="860423" y="1135946"/>
                  <a:pt x="887418" y="1154871"/>
                  <a:pt x="919351" y="1163111"/>
                </a:cubicBezTo>
                <a:cubicBezTo>
                  <a:pt x="951284" y="1171351"/>
                  <a:pt x="990797" y="1148376"/>
                  <a:pt x="1029926" y="1098738"/>
                </a:cubicBezTo>
                <a:cubicBezTo>
                  <a:pt x="1069055" y="1049100"/>
                  <a:pt x="1119656" y="920542"/>
                  <a:pt x="1154124" y="865282"/>
                </a:cubicBezTo>
                <a:cubicBezTo>
                  <a:pt x="1188592" y="810022"/>
                  <a:pt x="1211603" y="758608"/>
                  <a:pt x="1236736" y="767179"/>
                </a:cubicBezTo>
                <a:cubicBezTo>
                  <a:pt x="1261869" y="775750"/>
                  <a:pt x="1287044" y="844355"/>
                  <a:pt x="1304925" y="916710"/>
                </a:cubicBezTo>
                <a:cubicBezTo>
                  <a:pt x="1322806" y="989065"/>
                  <a:pt x="1334663" y="1079458"/>
                  <a:pt x="1344024" y="1201308"/>
                </a:cubicBezTo>
                <a:cubicBezTo>
                  <a:pt x="1353385" y="1323158"/>
                  <a:pt x="1342472" y="1506747"/>
                  <a:pt x="1361091" y="1647809"/>
                </a:cubicBezTo>
                <a:cubicBezTo>
                  <a:pt x="1379710" y="1788871"/>
                  <a:pt x="1383727" y="1928425"/>
                  <a:pt x="1455741" y="2047679"/>
                </a:cubicBezTo>
                <a:cubicBezTo>
                  <a:pt x="1527755" y="2166933"/>
                  <a:pt x="1603018" y="2270566"/>
                  <a:pt x="1711094" y="2350635"/>
                </a:cubicBezTo>
                <a:cubicBezTo>
                  <a:pt x="1862627" y="2418004"/>
                  <a:pt x="2052362" y="2500634"/>
                  <a:pt x="2104199" y="2528094"/>
                </a:cubicBezTo>
              </a:path>
            </a:pathLst>
          </a:custGeom>
          <a:solidFill>
            <a:srgbClr val="FFFF00">
              <a:alpha val="30000"/>
            </a:srgb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03A825A2-2877-724C-90D5-C8AC543AC3FA}"/>
              </a:ext>
            </a:extLst>
          </p:cNvPr>
          <p:cNvCxnSpPr>
            <a:cxnSpLocks/>
          </p:cNvCxnSpPr>
          <p:nvPr/>
        </p:nvCxnSpPr>
        <p:spPr>
          <a:xfrm>
            <a:off x="3572848" y="5340037"/>
            <a:ext cx="281501" cy="15477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Freeform 68">
            <a:extLst>
              <a:ext uri="{FF2B5EF4-FFF2-40B4-BE49-F238E27FC236}">
                <a16:creationId xmlns:a16="http://schemas.microsoft.com/office/drawing/2014/main" id="{BFEEC63B-0F19-C749-9AB8-5B6AB72580A9}"/>
              </a:ext>
            </a:extLst>
          </p:cNvPr>
          <p:cNvSpPr/>
          <p:nvPr/>
        </p:nvSpPr>
        <p:spPr>
          <a:xfrm flipV="1">
            <a:off x="6767830" y="2920059"/>
            <a:ext cx="2533698" cy="1089399"/>
          </a:xfrm>
          <a:custGeom>
            <a:avLst/>
            <a:gdLst>
              <a:gd name="connsiteX0" fmla="*/ 0 w 2424023"/>
              <a:gd name="connsiteY0" fmla="*/ 923026 h 925027"/>
              <a:gd name="connsiteX1" fmla="*/ 629728 w 2424023"/>
              <a:gd name="connsiteY1" fmla="*/ 810883 h 925027"/>
              <a:gd name="connsiteX2" fmla="*/ 1630392 w 2424023"/>
              <a:gd name="connsiteY2" fmla="*/ 189781 h 925027"/>
              <a:gd name="connsiteX3" fmla="*/ 2424023 w 2424023"/>
              <a:gd name="connsiteY3" fmla="*/ 0 h 925027"/>
              <a:gd name="connsiteX0" fmla="*/ 0 w 2638744"/>
              <a:gd name="connsiteY0" fmla="*/ 911460 h 914800"/>
              <a:gd name="connsiteX1" fmla="*/ 844449 w 2638744"/>
              <a:gd name="connsiteY1" fmla="*/ 810883 h 914800"/>
              <a:gd name="connsiteX2" fmla="*/ 1845113 w 2638744"/>
              <a:gd name="connsiteY2" fmla="*/ 189781 h 914800"/>
              <a:gd name="connsiteX3" fmla="*/ 2638744 w 2638744"/>
              <a:gd name="connsiteY3" fmla="*/ 0 h 914800"/>
              <a:gd name="connsiteX0" fmla="*/ 0 w 2638744"/>
              <a:gd name="connsiteY0" fmla="*/ 911460 h 911530"/>
              <a:gd name="connsiteX1" fmla="*/ 522368 w 2638744"/>
              <a:gd name="connsiteY1" fmla="*/ 530088 h 911530"/>
              <a:gd name="connsiteX2" fmla="*/ 1845113 w 2638744"/>
              <a:gd name="connsiteY2" fmla="*/ 189781 h 911530"/>
              <a:gd name="connsiteX3" fmla="*/ 2638744 w 2638744"/>
              <a:gd name="connsiteY3" fmla="*/ 0 h 911530"/>
              <a:gd name="connsiteX0" fmla="*/ 0 w 2638744"/>
              <a:gd name="connsiteY0" fmla="*/ 921458 h 921534"/>
              <a:gd name="connsiteX1" fmla="*/ 522368 w 2638744"/>
              <a:gd name="connsiteY1" fmla="*/ 540086 h 921534"/>
              <a:gd name="connsiteX2" fmla="*/ 1791433 w 2638744"/>
              <a:gd name="connsiteY2" fmla="*/ 72145 h 921534"/>
              <a:gd name="connsiteX3" fmla="*/ 2638744 w 2638744"/>
              <a:gd name="connsiteY3" fmla="*/ 9998 h 921534"/>
              <a:gd name="connsiteX0" fmla="*/ 0 w 2638744"/>
              <a:gd name="connsiteY0" fmla="*/ 911460 h 911536"/>
              <a:gd name="connsiteX1" fmla="*/ 522368 w 2638744"/>
              <a:gd name="connsiteY1" fmla="*/ 530088 h 911536"/>
              <a:gd name="connsiteX2" fmla="*/ 1791433 w 2638744"/>
              <a:gd name="connsiteY2" fmla="*/ 62147 h 911536"/>
              <a:gd name="connsiteX3" fmla="*/ 2638744 w 2638744"/>
              <a:gd name="connsiteY3" fmla="*/ 0 h 911536"/>
              <a:gd name="connsiteX0" fmla="*/ 0 w 2638744"/>
              <a:gd name="connsiteY0" fmla="*/ 911460 h 911460"/>
              <a:gd name="connsiteX1" fmla="*/ 522368 w 2638744"/>
              <a:gd name="connsiteY1" fmla="*/ 530088 h 911460"/>
              <a:gd name="connsiteX2" fmla="*/ 1791433 w 2638744"/>
              <a:gd name="connsiteY2" fmla="*/ 62147 h 911460"/>
              <a:gd name="connsiteX3" fmla="*/ 2638744 w 2638744"/>
              <a:gd name="connsiteY3" fmla="*/ 0 h 911460"/>
              <a:gd name="connsiteX0" fmla="*/ 0 w 2638744"/>
              <a:gd name="connsiteY0" fmla="*/ 911460 h 911460"/>
              <a:gd name="connsiteX1" fmla="*/ 522368 w 2638744"/>
              <a:gd name="connsiteY1" fmla="*/ 530088 h 911460"/>
              <a:gd name="connsiteX2" fmla="*/ 1791433 w 2638744"/>
              <a:gd name="connsiteY2" fmla="*/ 62147 h 911460"/>
              <a:gd name="connsiteX3" fmla="*/ 2638744 w 2638744"/>
              <a:gd name="connsiteY3" fmla="*/ 0 h 911460"/>
              <a:gd name="connsiteX0" fmla="*/ 0 w 2638744"/>
              <a:gd name="connsiteY0" fmla="*/ 924808 h 924808"/>
              <a:gd name="connsiteX1" fmla="*/ 522368 w 2638744"/>
              <a:gd name="connsiteY1" fmla="*/ 543436 h 924808"/>
              <a:gd name="connsiteX2" fmla="*/ 1791433 w 2638744"/>
              <a:gd name="connsiteY2" fmla="*/ 75495 h 924808"/>
              <a:gd name="connsiteX3" fmla="*/ 2638744 w 2638744"/>
              <a:gd name="connsiteY3" fmla="*/ 13348 h 924808"/>
              <a:gd name="connsiteX0" fmla="*/ 0 w 2638744"/>
              <a:gd name="connsiteY0" fmla="*/ 928239 h 928239"/>
              <a:gd name="connsiteX1" fmla="*/ 522368 w 2638744"/>
              <a:gd name="connsiteY1" fmla="*/ 546867 h 928239"/>
              <a:gd name="connsiteX2" fmla="*/ 1791433 w 2638744"/>
              <a:gd name="connsiteY2" fmla="*/ 78926 h 928239"/>
              <a:gd name="connsiteX3" fmla="*/ 2638744 w 2638744"/>
              <a:gd name="connsiteY3" fmla="*/ 16779 h 928239"/>
              <a:gd name="connsiteX0" fmla="*/ 0 w 2638744"/>
              <a:gd name="connsiteY0" fmla="*/ 911460 h 911460"/>
              <a:gd name="connsiteX1" fmla="*/ 522368 w 2638744"/>
              <a:gd name="connsiteY1" fmla="*/ 530088 h 911460"/>
              <a:gd name="connsiteX2" fmla="*/ 1791433 w 2638744"/>
              <a:gd name="connsiteY2" fmla="*/ 62147 h 911460"/>
              <a:gd name="connsiteX3" fmla="*/ 2638744 w 2638744"/>
              <a:gd name="connsiteY3" fmla="*/ 0 h 911460"/>
              <a:gd name="connsiteX0" fmla="*/ 0 w 2629708"/>
              <a:gd name="connsiteY0" fmla="*/ 982392 h 982392"/>
              <a:gd name="connsiteX1" fmla="*/ 522368 w 2629708"/>
              <a:gd name="connsiteY1" fmla="*/ 601020 h 982392"/>
              <a:gd name="connsiteX2" fmla="*/ 1791433 w 2629708"/>
              <a:gd name="connsiteY2" fmla="*/ 133079 h 982392"/>
              <a:gd name="connsiteX3" fmla="*/ 2629708 w 2629708"/>
              <a:gd name="connsiteY3" fmla="*/ 0 h 982392"/>
              <a:gd name="connsiteX0" fmla="*/ 0 w 2683926"/>
              <a:gd name="connsiteY0" fmla="*/ 887817 h 887817"/>
              <a:gd name="connsiteX1" fmla="*/ 576586 w 2683926"/>
              <a:gd name="connsiteY1" fmla="*/ 601020 h 887817"/>
              <a:gd name="connsiteX2" fmla="*/ 1845651 w 2683926"/>
              <a:gd name="connsiteY2" fmla="*/ 133079 h 887817"/>
              <a:gd name="connsiteX3" fmla="*/ 2683926 w 2683926"/>
              <a:gd name="connsiteY3" fmla="*/ 0 h 887817"/>
              <a:gd name="connsiteX0" fmla="*/ 0 w 2683926"/>
              <a:gd name="connsiteY0" fmla="*/ 887817 h 887817"/>
              <a:gd name="connsiteX1" fmla="*/ 567549 w 2683926"/>
              <a:gd name="connsiteY1" fmla="*/ 544275 h 887817"/>
              <a:gd name="connsiteX2" fmla="*/ 1845651 w 2683926"/>
              <a:gd name="connsiteY2" fmla="*/ 133079 h 887817"/>
              <a:gd name="connsiteX3" fmla="*/ 2683926 w 2683926"/>
              <a:gd name="connsiteY3" fmla="*/ 0 h 887817"/>
              <a:gd name="connsiteX0" fmla="*/ 0 w 2729107"/>
              <a:gd name="connsiteY0" fmla="*/ 779588 h 779588"/>
              <a:gd name="connsiteX1" fmla="*/ 612730 w 2729107"/>
              <a:gd name="connsiteY1" fmla="*/ 544275 h 779588"/>
              <a:gd name="connsiteX2" fmla="*/ 1890832 w 2729107"/>
              <a:gd name="connsiteY2" fmla="*/ 133079 h 779588"/>
              <a:gd name="connsiteX3" fmla="*/ 2729107 w 2729107"/>
              <a:gd name="connsiteY3" fmla="*/ 0 h 779588"/>
              <a:gd name="connsiteX0" fmla="*/ 0 w 2729107"/>
              <a:gd name="connsiteY0" fmla="*/ 779588 h 779588"/>
              <a:gd name="connsiteX1" fmla="*/ 612730 w 2729107"/>
              <a:gd name="connsiteY1" fmla="*/ 544275 h 779588"/>
              <a:gd name="connsiteX2" fmla="*/ 1890832 w 2729107"/>
              <a:gd name="connsiteY2" fmla="*/ 133079 h 779588"/>
              <a:gd name="connsiteX3" fmla="*/ 2729107 w 2729107"/>
              <a:gd name="connsiteY3" fmla="*/ 0 h 779588"/>
              <a:gd name="connsiteX0" fmla="*/ 0 w 2729107"/>
              <a:gd name="connsiteY0" fmla="*/ 779588 h 779588"/>
              <a:gd name="connsiteX1" fmla="*/ 612730 w 2729107"/>
              <a:gd name="connsiteY1" fmla="*/ 544275 h 779588"/>
              <a:gd name="connsiteX2" fmla="*/ 1890832 w 2729107"/>
              <a:gd name="connsiteY2" fmla="*/ 133079 h 779588"/>
              <a:gd name="connsiteX3" fmla="*/ 2729107 w 2729107"/>
              <a:gd name="connsiteY3" fmla="*/ 0 h 779588"/>
              <a:gd name="connsiteX0" fmla="*/ 0 w 2729107"/>
              <a:gd name="connsiteY0" fmla="*/ 779588 h 779588"/>
              <a:gd name="connsiteX1" fmla="*/ 1890832 w 2729107"/>
              <a:gd name="connsiteY1" fmla="*/ 133079 h 779588"/>
              <a:gd name="connsiteX2" fmla="*/ 2729107 w 2729107"/>
              <a:gd name="connsiteY2" fmla="*/ 0 h 779588"/>
              <a:gd name="connsiteX0" fmla="*/ 0 w 2729107"/>
              <a:gd name="connsiteY0" fmla="*/ 779588 h 779588"/>
              <a:gd name="connsiteX1" fmla="*/ 1559834 w 2729107"/>
              <a:gd name="connsiteY1" fmla="*/ 154534 h 779588"/>
              <a:gd name="connsiteX2" fmla="*/ 2729107 w 2729107"/>
              <a:gd name="connsiteY2" fmla="*/ 0 h 779588"/>
              <a:gd name="connsiteX0" fmla="*/ 0 w 2729107"/>
              <a:gd name="connsiteY0" fmla="*/ 779588 h 779588"/>
              <a:gd name="connsiteX1" fmla="*/ 1559834 w 2729107"/>
              <a:gd name="connsiteY1" fmla="*/ 154534 h 779588"/>
              <a:gd name="connsiteX2" fmla="*/ 2729107 w 2729107"/>
              <a:gd name="connsiteY2" fmla="*/ 0 h 779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29107" h="779588">
                <a:moveTo>
                  <a:pt x="0" y="779588"/>
                </a:moveTo>
                <a:cubicBezTo>
                  <a:pt x="329337" y="591264"/>
                  <a:pt x="1104983" y="284465"/>
                  <a:pt x="1559834" y="154534"/>
                </a:cubicBezTo>
                <a:cubicBezTo>
                  <a:pt x="1832043" y="76822"/>
                  <a:pt x="2483538" y="31141"/>
                  <a:pt x="2729107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B88C63C-82D4-9B4B-9942-C1F12821CD8B}"/>
              </a:ext>
            </a:extLst>
          </p:cNvPr>
          <p:cNvSpPr txBox="1"/>
          <p:nvPr/>
        </p:nvSpPr>
        <p:spPr>
          <a:xfrm>
            <a:off x="9343610" y="3846998"/>
            <a:ext cx="4764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Risk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A5B1A3D-7430-634B-92EA-C0047F210C94}"/>
              </a:ext>
            </a:extLst>
          </p:cNvPr>
          <p:cNvSpPr txBox="1"/>
          <p:nvPr/>
        </p:nvSpPr>
        <p:spPr>
          <a:xfrm>
            <a:off x="8339671" y="4276625"/>
            <a:ext cx="93759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design 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68BBDB3-5753-914B-A69B-86A8F3CA3FA8}"/>
              </a:ext>
            </a:extLst>
          </p:cNvPr>
          <p:cNvSpPr txBox="1"/>
          <p:nvPr/>
        </p:nvSpPr>
        <p:spPr>
          <a:xfrm>
            <a:off x="7205064" y="4257249"/>
            <a:ext cx="11377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design 1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66DCC2C-905C-A745-9D05-3AA9C6E2F503}"/>
              </a:ext>
            </a:extLst>
          </p:cNvPr>
          <p:cNvCxnSpPr>
            <a:cxnSpLocks/>
            <a:endCxn id="33" idx="1"/>
          </p:cNvCxnSpPr>
          <p:nvPr/>
        </p:nvCxnSpPr>
        <p:spPr>
          <a:xfrm>
            <a:off x="6754880" y="4230459"/>
            <a:ext cx="3190740" cy="4439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Freeform 85">
            <a:extLst>
              <a:ext uri="{FF2B5EF4-FFF2-40B4-BE49-F238E27FC236}">
                <a16:creationId xmlns:a16="http://schemas.microsoft.com/office/drawing/2014/main" id="{339E6BD6-45F6-124E-8509-4901670A168F}"/>
              </a:ext>
            </a:extLst>
          </p:cNvPr>
          <p:cNvSpPr/>
          <p:nvPr/>
        </p:nvSpPr>
        <p:spPr>
          <a:xfrm>
            <a:off x="1972958" y="3600844"/>
            <a:ext cx="1615559" cy="1751433"/>
          </a:xfrm>
          <a:custGeom>
            <a:avLst/>
            <a:gdLst>
              <a:gd name="connsiteX0" fmla="*/ 0 w 1809947"/>
              <a:gd name="connsiteY0" fmla="*/ 845490 h 1863585"/>
              <a:gd name="connsiteX1" fmla="*/ 179109 w 1809947"/>
              <a:gd name="connsiteY1" fmla="*/ 878484 h 1863585"/>
              <a:gd name="connsiteX2" fmla="*/ 311085 w 1809947"/>
              <a:gd name="connsiteY2" fmla="*/ 821923 h 1863585"/>
              <a:gd name="connsiteX3" fmla="*/ 447773 w 1809947"/>
              <a:gd name="connsiteY3" fmla="*/ 619247 h 1863585"/>
              <a:gd name="connsiteX4" fmla="*/ 537328 w 1809947"/>
              <a:gd name="connsiteY4" fmla="*/ 440137 h 1863585"/>
              <a:gd name="connsiteX5" fmla="*/ 645736 w 1809947"/>
              <a:gd name="connsiteY5" fmla="*/ 204467 h 1863585"/>
              <a:gd name="connsiteX6" fmla="*/ 772998 w 1809947"/>
              <a:gd name="connsiteY6" fmla="*/ 48925 h 1863585"/>
              <a:gd name="connsiteX7" fmla="*/ 838986 w 1809947"/>
              <a:gd name="connsiteY7" fmla="*/ 1791 h 1863585"/>
              <a:gd name="connsiteX8" fmla="*/ 919114 w 1809947"/>
              <a:gd name="connsiteY8" fmla="*/ 15931 h 1863585"/>
              <a:gd name="connsiteX9" fmla="*/ 956821 w 1809947"/>
              <a:gd name="connsiteY9" fmla="*/ 72492 h 1863585"/>
              <a:gd name="connsiteX10" fmla="*/ 1069942 w 1809947"/>
              <a:gd name="connsiteY10" fmla="*/ 341156 h 1863585"/>
              <a:gd name="connsiteX11" fmla="*/ 1329180 w 1809947"/>
              <a:gd name="connsiteY11" fmla="*/ 1038739 h 1863585"/>
              <a:gd name="connsiteX12" fmla="*/ 1414021 w 1809947"/>
              <a:gd name="connsiteY12" fmla="*/ 1288550 h 1863585"/>
              <a:gd name="connsiteX13" fmla="*/ 1545996 w 1809947"/>
              <a:gd name="connsiteY13" fmla="*/ 1557214 h 1863585"/>
              <a:gd name="connsiteX14" fmla="*/ 1809947 w 1809947"/>
              <a:gd name="connsiteY14" fmla="*/ 1863585 h 1863585"/>
              <a:gd name="connsiteX0" fmla="*/ 0 w 1809947"/>
              <a:gd name="connsiteY0" fmla="*/ 860327 h 1878422"/>
              <a:gd name="connsiteX1" fmla="*/ 179109 w 1809947"/>
              <a:gd name="connsiteY1" fmla="*/ 893321 h 1878422"/>
              <a:gd name="connsiteX2" fmla="*/ 311085 w 1809947"/>
              <a:gd name="connsiteY2" fmla="*/ 836760 h 1878422"/>
              <a:gd name="connsiteX3" fmla="*/ 447773 w 1809947"/>
              <a:gd name="connsiteY3" fmla="*/ 634084 h 1878422"/>
              <a:gd name="connsiteX4" fmla="*/ 537328 w 1809947"/>
              <a:gd name="connsiteY4" fmla="*/ 454974 h 1878422"/>
              <a:gd name="connsiteX5" fmla="*/ 645736 w 1809947"/>
              <a:gd name="connsiteY5" fmla="*/ 219304 h 1878422"/>
              <a:gd name="connsiteX6" fmla="*/ 772998 w 1809947"/>
              <a:gd name="connsiteY6" fmla="*/ 63762 h 1878422"/>
              <a:gd name="connsiteX7" fmla="*/ 838986 w 1809947"/>
              <a:gd name="connsiteY7" fmla="*/ 16628 h 1878422"/>
              <a:gd name="connsiteX8" fmla="*/ 1041662 w 1809947"/>
              <a:gd name="connsiteY8" fmla="*/ 337139 h 1878422"/>
              <a:gd name="connsiteX9" fmla="*/ 956821 w 1809947"/>
              <a:gd name="connsiteY9" fmla="*/ 87329 h 1878422"/>
              <a:gd name="connsiteX10" fmla="*/ 1069942 w 1809947"/>
              <a:gd name="connsiteY10" fmla="*/ 355993 h 1878422"/>
              <a:gd name="connsiteX11" fmla="*/ 1329180 w 1809947"/>
              <a:gd name="connsiteY11" fmla="*/ 1053576 h 1878422"/>
              <a:gd name="connsiteX12" fmla="*/ 1414021 w 1809947"/>
              <a:gd name="connsiteY12" fmla="*/ 1303387 h 1878422"/>
              <a:gd name="connsiteX13" fmla="*/ 1545996 w 1809947"/>
              <a:gd name="connsiteY13" fmla="*/ 1572051 h 1878422"/>
              <a:gd name="connsiteX14" fmla="*/ 1809947 w 1809947"/>
              <a:gd name="connsiteY14" fmla="*/ 1878422 h 1878422"/>
              <a:gd name="connsiteX0" fmla="*/ 0 w 1809947"/>
              <a:gd name="connsiteY0" fmla="*/ 797618 h 1815713"/>
              <a:gd name="connsiteX1" fmla="*/ 179109 w 1809947"/>
              <a:gd name="connsiteY1" fmla="*/ 830612 h 1815713"/>
              <a:gd name="connsiteX2" fmla="*/ 311085 w 1809947"/>
              <a:gd name="connsiteY2" fmla="*/ 774051 h 1815713"/>
              <a:gd name="connsiteX3" fmla="*/ 447773 w 1809947"/>
              <a:gd name="connsiteY3" fmla="*/ 571375 h 1815713"/>
              <a:gd name="connsiteX4" fmla="*/ 537328 w 1809947"/>
              <a:gd name="connsiteY4" fmla="*/ 392265 h 1815713"/>
              <a:gd name="connsiteX5" fmla="*/ 645736 w 1809947"/>
              <a:gd name="connsiteY5" fmla="*/ 156595 h 1815713"/>
              <a:gd name="connsiteX6" fmla="*/ 772998 w 1809947"/>
              <a:gd name="connsiteY6" fmla="*/ 1053 h 1815713"/>
              <a:gd name="connsiteX7" fmla="*/ 881406 w 1809947"/>
              <a:gd name="connsiteY7" fmla="*/ 232010 h 1815713"/>
              <a:gd name="connsiteX8" fmla="*/ 1041662 w 1809947"/>
              <a:gd name="connsiteY8" fmla="*/ 274430 h 1815713"/>
              <a:gd name="connsiteX9" fmla="*/ 956821 w 1809947"/>
              <a:gd name="connsiteY9" fmla="*/ 24620 h 1815713"/>
              <a:gd name="connsiteX10" fmla="*/ 1069942 w 1809947"/>
              <a:gd name="connsiteY10" fmla="*/ 293284 h 1815713"/>
              <a:gd name="connsiteX11" fmla="*/ 1329180 w 1809947"/>
              <a:gd name="connsiteY11" fmla="*/ 990867 h 1815713"/>
              <a:gd name="connsiteX12" fmla="*/ 1414021 w 1809947"/>
              <a:gd name="connsiteY12" fmla="*/ 1240678 h 1815713"/>
              <a:gd name="connsiteX13" fmla="*/ 1545996 w 1809947"/>
              <a:gd name="connsiteY13" fmla="*/ 1509342 h 1815713"/>
              <a:gd name="connsiteX14" fmla="*/ 1809947 w 1809947"/>
              <a:gd name="connsiteY14" fmla="*/ 1815713 h 1815713"/>
              <a:gd name="connsiteX0" fmla="*/ 0 w 1809947"/>
              <a:gd name="connsiteY0" fmla="*/ 797618 h 1815713"/>
              <a:gd name="connsiteX1" fmla="*/ 179109 w 1809947"/>
              <a:gd name="connsiteY1" fmla="*/ 830612 h 1815713"/>
              <a:gd name="connsiteX2" fmla="*/ 311085 w 1809947"/>
              <a:gd name="connsiteY2" fmla="*/ 774051 h 1815713"/>
              <a:gd name="connsiteX3" fmla="*/ 447773 w 1809947"/>
              <a:gd name="connsiteY3" fmla="*/ 571375 h 1815713"/>
              <a:gd name="connsiteX4" fmla="*/ 537328 w 1809947"/>
              <a:gd name="connsiteY4" fmla="*/ 392265 h 1815713"/>
              <a:gd name="connsiteX5" fmla="*/ 645736 w 1809947"/>
              <a:gd name="connsiteY5" fmla="*/ 156595 h 1815713"/>
              <a:gd name="connsiteX6" fmla="*/ 772998 w 1809947"/>
              <a:gd name="connsiteY6" fmla="*/ 1053 h 1815713"/>
              <a:gd name="connsiteX7" fmla="*/ 881406 w 1809947"/>
              <a:gd name="connsiteY7" fmla="*/ 232010 h 1815713"/>
              <a:gd name="connsiteX8" fmla="*/ 1041662 w 1809947"/>
              <a:gd name="connsiteY8" fmla="*/ 274430 h 1815713"/>
              <a:gd name="connsiteX9" fmla="*/ 1069942 w 1809947"/>
              <a:gd name="connsiteY9" fmla="*/ 293284 h 1815713"/>
              <a:gd name="connsiteX10" fmla="*/ 1329180 w 1809947"/>
              <a:gd name="connsiteY10" fmla="*/ 990867 h 1815713"/>
              <a:gd name="connsiteX11" fmla="*/ 1414021 w 1809947"/>
              <a:gd name="connsiteY11" fmla="*/ 1240678 h 1815713"/>
              <a:gd name="connsiteX12" fmla="*/ 1545996 w 1809947"/>
              <a:gd name="connsiteY12" fmla="*/ 1509342 h 1815713"/>
              <a:gd name="connsiteX13" fmla="*/ 1809947 w 1809947"/>
              <a:gd name="connsiteY13" fmla="*/ 1815713 h 1815713"/>
              <a:gd name="connsiteX0" fmla="*/ 0 w 1809947"/>
              <a:gd name="connsiteY0" fmla="*/ 797618 h 1815713"/>
              <a:gd name="connsiteX1" fmla="*/ 179109 w 1809947"/>
              <a:gd name="connsiteY1" fmla="*/ 830612 h 1815713"/>
              <a:gd name="connsiteX2" fmla="*/ 311085 w 1809947"/>
              <a:gd name="connsiteY2" fmla="*/ 774051 h 1815713"/>
              <a:gd name="connsiteX3" fmla="*/ 447773 w 1809947"/>
              <a:gd name="connsiteY3" fmla="*/ 571375 h 1815713"/>
              <a:gd name="connsiteX4" fmla="*/ 537328 w 1809947"/>
              <a:gd name="connsiteY4" fmla="*/ 392265 h 1815713"/>
              <a:gd name="connsiteX5" fmla="*/ 645736 w 1809947"/>
              <a:gd name="connsiteY5" fmla="*/ 156595 h 1815713"/>
              <a:gd name="connsiteX6" fmla="*/ 772998 w 1809947"/>
              <a:gd name="connsiteY6" fmla="*/ 1053 h 1815713"/>
              <a:gd name="connsiteX7" fmla="*/ 881406 w 1809947"/>
              <a:gd name="connsiteY7" fmla="*/ 232010 h 1815713"/>
              <a:gd name="connsiteX8" fmla="*/ 1041662 w 1809947"/>
              <a:gd name="connsiteY8" fmla="*/ 274430 h 1815713"/>
              <a:gd name="connsiteX9" fmla="*/ 1230198 w 1809947"/>
              <a:gd name="connsiteY9" fmla="*/ 316851 h 1815713"/>
              <a:gd name="connsiteX10" fmla="*/ 1329180 w 1809947"/>
              <a:gd name="connsiteY10" fmla="*/ 990867 h 1815713"/>
              <a:gd name="connsiteX11" fmla="*/ 1414021 w 1809947"/>
              <a:gd name="connsiteY11" fmla="*/ 1240678 h 1815713"/>
              <a:gd name="connsiteX12" fmla="*/ 1545996 w 1809947"/>
              <a:gd name="connsiteY12" fmla="*/ 1509342 h 1815713"/>
              <a:gd name="connsiteX13" fmla="*/ 1809947 w 1809947"/>
              <a:gd name="connsiteY13" fmla="*/ 1815713 h 1815713"/>
              <a:gd name="connsiteX0" fmla="*/ 0 w 1809947"/>
              <a:gd name="connsiteY0" fmla="*/ 797618 h 1815713"/>
              <a:gd name="connsiteX1" fmla="*/ 179109 w 1809947"/>
              <a:gd name="connsiteY1" fmla="*/ 830612 h 1815713"/>
              <a:gd name="connsiteX2" fmla="*/ 311085 w 1809947"/>
              <a:gd name="connsiteY2" fmla="*/ 774051 h 1815713"/>
              <a:gd name="connsiteX3" fmla="*/ 447773 w 1809947"/>
              <a:gd name="connsiteY3" fmla="*/ 571375 h 1815713"/>
              <a:gd name="connsiteX4" fmla="*/ 537328 w 1809947"/>
              <a:gd name="connsiteY4" fmla="*/ 392265 h 1815713"/>
              <a:gd name="connsiteX5" fmla="*/ 645736 w 1809947"/>
              <a:gd name="connsiteY5" fmla="*/ 156595 h 1815713"/>
              <a:gd name="connsiteX6" fmla="*/ 772998 w 1809947"/>
              <a:gd name="connsiteY6" fmla="*/ 1053 h 1815713"/>
              <a:gd name="connsiteX7" fmla="*/ 881406 w 1809947"/>
              <a:gd name="connsiteY7" fmla="*/ 232010 h 1815713"/>
              <a:gd name="connsiteX8" fmla="*/ 1046375 w 1809947"/>
              <a:gd name="connsiteY8" fmla="*/ 420546 h 1815713"/>
              <a:gd name="connsiteX9" fmla="*/ 1230198 w 1809947"/>
              <a:gd name="connsiteY9" fmla="*/ 316851 h 1815713"/>
              <a:gd name="connsiteX10" fmla="*/ 1329180 w 1809947"/>
              <a:gd name="connsiteY10" fmla="*/ 990867 h 1815713"/>
              <a:gd name="connsiteX11" fmla="*/ 1414021 w 1809947"/>
              <a:gd name="connsiteY11" fmla="*/ 1240678 h 1815713"/>
              <a:gd name="connsiteX12" fmla="*/ 1545996 w 1809947"/>
              <a:gd name="connsiteY12" fmla="*/ 1509342 h 1815713"/>
              <a:gd name="connsiteX13" fmla="*/ 1809947 w 1809947"/>
              <a:gd name="connsiteY13" fmla="*/ 1815713 h 1815713"/>
              <a:gd name="connsiteX0" fmla="*/ 0 w 1809947"/>
              <a:gd name="connsiteY0" fmla="*/ 802716 h 1820811"/>
              <a:gd name="connsiteX1" fmla="*/ 179109 w 1809947"/>
              <a:gd name="connsiteY1" fmla="*/ 835710 h 1820811"/>
              <a:gd name="connsiteX2" fmla="*/ 311085 w 1809947"/>
              <a:gd name="connsiteY2" fmla="*/ 779149 h 1820811"/>
              <a:gd name="connsiteX3" fmla="*/ 447773 w 1809947"/>
              <a:gd name="connsiteY3" fmla="*/ 576473 h 1820811"/>
              <a:gd name="connsiteX4" fmla="*/ 537328 w 1809947"/>
              <a:gd name="connsiteY4" fmla="*/ 397363 h 1820811"/>
              <a:gd name="connsiteX5" fmla="*/ 645736 w 1809947"/>
              <a:gd name="connsiteY5" fmla="*/ 161693 h 1820811"/>
              <a:gd name="connsiteX6" fmla="*/ 772998 w 1809947"/>
              <a:gd name="connsiteY6" fmla="*/ 6151 h 1820811"/>
              <a:gd name="connsiteX7" fmla="*/ 843699 w 1809947"/>
              <a:gd name="connsiteY7" fmla="*/ 373796 h 1820811"/>
              <a:gd name="connsiteX8" fmla="*/ 1046375 w 1809947"/>
              <a:gd name="connsiteY8" fmla="*/ 425644 h 1820811"/>
              <a:gd name="connsiteX9" fmla="*/ 1230198 w 1809947"/>
              <a:gd name="connsiteY9" fmla="*/ 321949 h 1820811"/>
              <a:gd name="connsiteX10" fmla="*/ 1329180 w 1809947"/>
              <a:gd name="connsiteY10" fmla="*/ 995965 h 1820811"/>
              <a:gd name="connsiteX11" fmla="*/ 1414021 w 1809947"/>
              <a:gd name="connsiteY11" fmla="*/ 1245776 h 1820811"/>
              <a:gd name="connsiteX12" fmla="*/ 1545996 w 1809947"/>
              <a:gd name="connsiteY12" fmla="*/ 1514440 h 1820811"/>
              <a:gd name="connsiteX13" fmla="*/ 1809947 w 1809947"/>
              <a:gd name="connsiteY13" fmla="*/ 1820811 h 1820811"/>
              <a:gd name="connsiteX0" fmla="*/ 0 w 1809947"/>
              <a:gd name="connsiteY0" fmla="*/ 807277 h 1825372"/>
              <a:gd name="connsiteX1" fmla="*/ 179109 w 1809947"/>
              <a:gd name="connsiteY1" fmla="*/ 840271 h 1825372"/>
              <a:gd name="connsiteX2" fmla="*/ 311085 w 1809947"/>
              <a:gd name="connsiteY2" fmla="*/ 783710 h 1825372"/>
              <a:gd name="connsiteX3" fmla="*/ 447773 w 1809947"/>
              <a:gd name="connsiteY3" fmla="*/ 581034 h 1825372"/>
              <a:gd name="connsiteX4" fmla="*/ 537328 w 1809947"/>
              <a:gd name="connsiteY4" fmla="*/ 401924 h 1825372"/>
              <a:gd name="connsiteX5" fmla="*/ 645736 w 1809947"/>
              <a:gd name="connsiteY5" fmla="*/ 166254 h 1825372"/>
              <a:gd name="connsiteX6" fmla="*/ 725864 w 1809947"/>
              <a:gd name="connsiteY6" fmla="*/ 5999 h 1825372"/>
              <a:gd name="connsiteX7" fmla="*/ 843699 w 1809947"/>
              <a:gd name="connsiteY7" fmla="*/ 378357 h 1825372"/>
              <a:gd name="connsiteX8" fmla="*/ 1046375 w 1809947"/>
              <a:gd name="connsiteY8" fmla="*/ 430205 h 1825372"/>
              <a:gd name="connsiteX9" fmla="*/ 1230198 w 1809947"/>
              <a:gd name="connsiteY9" fmla="*/ 326510 h 1825372"/>
              <a:gd name="connsiteX10" fmla="*/ 1329180 w 1809947"/>
              <a:gd name="connsiteY10" fmla="*/ 1000526 h 1825372"/>
              <a:gd name="connsiteX11" fmla="*/ 1414021 w 1809947"/>
              <a:gd name="connsiteY11" fmla="*/ 1250337 h 1825372"/>
              <a:gd name="connsiteX12" fmla="*/ 1545996 w 1809947"/>
              <a:gd name="connsiteY12" fmla="*/ 1519001 h 1825372"/>
              <a:gd name="connsiteX13" fmla="*/ 1809947 w 1809947"/>
              <a:gd name="connsiteY13" fmla="*/ 1825372 h 1825372"/>
              <a:gd name="connsiteX0" fmla="*/ 0 w 1809947"/>
              <a:gd name="connsiteY0" fmla="*/ 805570 h 1823665"/>
              <a:gd name="connsiteX1" fmla="*/ 179109 w 1809947"/>
              <a:gd name="connsiteY1" fmla="*/ 838564 h 1823665"/>
              <a:gd name="connsiteX2" fmla="*/ 311085 w 1809947"/>
              <a:gd name="connsiteY2" fmla="*/ 782003 h 1823665"/>
              <a:gd name="connsiteX3" fmla="*/ 447773 w 1809947"/>
              <a:gd name="connsiteY3" fmla="*/ 579327 h 1823665"/>
              <a:gd name="connsiteX4" fmla="*/ 537328 w 1809947"/>
              <a:gd name="connsiteY4" fmla="*/ 400217 h 1823665"/>
              <a:gd name="connsiteX5" fmla="*/ 692870 w 1809947"/>
              <a:gd name="connsiteY5" fmla="*/ 188114 h 1823665"/>
              <a:gd name="connsiteX6" fmla="*/ 725864 w 1809947"/>
              <a:gd name="connsiteY6" fmla="*/ 4292 h 1823665"/>
              <a:gd name="connsiteX7" fmla="*/ 843699 w 1809947"/>
              <a:gd name="connsiteY7" fmla="*/ 376650 h 1823665"/>
              <a:gd name="connsiteX8" fmla="*/ 1046375 w 1809947"/>
              <a:gd name="connsiteY8" fmla="*/ 428498 h 1823665"/>
              <a:gd name="connsiteX9" fmla="*/ 1230198 w 1809947"/>
              <a:gd name="connsiteY9" fmla="*/ 324803 h 1823665"/>
              <a:gd name="connsiteX10" fmla="*/ 1329180 w 1809947"/>
              <a:gd name="connsiteY10" fmla="*/ 998819 h 1823665"/>
              <a:gd name="connsiteX11" fmla="*/ 1414021 w 1809947"/>
              <a:gd name="connsiteY11" fmla="*/ 1248630 h 1823665"/>
              <a:gd name="connsiteX12" fmla="*/ 1545996 w 1809947"/>
              <a:gd name="connsiteY12" fmla="*/ 1517294 h 1823665"/>
              <a:gd name="connsiteX13" fmla="*/ 1809947 w 1809947"/>
              <a:gd name="connsiteY13" fmla="*/ 1823665 h 1823665"/>
              <a:gd name="connsiteX0" fmla="*/ 0 w 1809947"/>
              <a:gd name="connsiteY0" fmla="*/ 805625 h 1823720"/>
              <a:gd name="connsiteX1" fmla="*/ 179109 w 1809947"/>
              <a:gd name="connsiteY1" fmla="*/ 838619 h 1823720"/>
              <a:gd name="connsiteX2" fmla="*/ 311085 w 1809947"/>
              <a:gd name="connsiteY2" fmla="*/ 782058 h 1823720"/>
              <a:gd name="connsiteX3" fmla="*/ 447773 w 1809947"/>
              <a:gd name="connsiteY3" fmla="*/ 579382 h 1823720"/>
              <a:gd name="connsiteX4" fmla="*/ 589175 w 1809947"/>
              <a:gd name="connsiteY4" fmla="*/ 414412 h 1823720"/>
              <a:gd name="connsiteX5" fmla="*/ 692870 w 1809947"/>
              <a:gd name="connsiteY5" fmla="*/ 188169 h 1823720"/>
              <a:gd name="connsiteX6" fmla="*/ 725864 w 1809947"/>
              <a:gd name="connsiteY6" fmla="*/ 4347 h 1823720"/>
              <a:gd name="connsiteX7" fmla="*/ 843699 w 1809947"/>
              <a:gd name="connsiteY7" fmla="*/ 376705 h 1823720"/>
              <a:gd name="connsiteX8" fmla="*/ 1046375 w 1809947"/>
              <a:gd name="connsiteY8" fmla="*/ 428553 h 1823720"/>
              <a:gd name="connsiteX9" fmla="*/ 1230198 w 1809947"/>
              <a:gd name="connsiteY9" fmla="*/ 324858 h 1823720"/>
              <a:gd name="connsiteX10" fmla="*/ 1329180 w 1809947"/>
              <a:gd name="connsiteY10" fmla="*/ 998874 h 1823720"/>
              <a:gd name="connsiteX11" fmla="*/ 1414021 w 1809947"/>
              <a:gd name="connsiteY11" fmla="*/ 1248685 h 1823720"/>
              <a:gd name="connsiteX12" fmla="*/ 1545996 w 1809947"/>
              <a:gd name="connsiteY12" fmla="*/ 1517349 h 1823720"/>
              <a:gd name="connsiteX13" fmla="*/ 1809947 w 1809947"/>
              <a:gd name="connsiteY13" fmla="*/ 1823720 h 1823720"/>
              <a:gd name="connsiteX0" fmla="*/ 0 w 1809947"/>
              <a:gd name="connsiteY0" fmla="*/ 806262 h 1824357"/>
              <a:gd name="connsiteX1" fmla="*/ 179109 w 1809947"/>
              <a:gd name="connsiteY1" fmla="*/ 839256 h 1824357"/>
              <a:gd name="connsiteX2" fmla="*/ 311085 w 1809947"/>
              <a:gd name="connsiteY2" fmla="*/ 782695 h 1824357"/>
              <a:gd name="connsiteX3" fmla="*/ 447773 w 1809947"/>
              <a:gd name="connsiteY3" fmla="*/ 580019 h 1824357"/>
              <a:gd name="connsiteX4" fmla="*/ 589175 w 1809947"/>
              <a:gd name="connsiteY4" fmla="*/ 415049 h 1824357"/>
              <a:gd name="connsiteX5" fmla="*/ 617456 w 1809947"/>
              <a:gd name="connsiteY5" fmla="*/ 179379 h 1824357"/>
              <a:gd name="connsiteX6" fmla="*/ 725864 w 1809947"/>
              <a:gd name="connsiteY6" fmla="*/ 4984 h 1824357"/>
              <a:gd name="connsiteX7" fmla="*/ 843699 w 1809947"/>
              <a:gd name="connsiteY7" fmla="*/ 377342 h 1824357"/>
              <a:gd name="connsiteX8" fmla="*/ 1046375 w 1809947"/>
              <a:gd name="connsiteY8" fmla="*/ 429190 h 1824357"/>
              <a:gd name="connsiteX9" fmla="*/ 1230198 w 1809947"/>
              <a:gd name="connsiteY9" fmla="*/ 325495 h 1824357"/>
              <a:gd name="connsiteX10" fmla="*/ 1329180 w 1809947"/>
              <a:gd name="connsiteY10" fmla="*/ 999511 h 1824357"/>
              <a:gd name="connsiteX11" fmla="*/ 1414021 w 1809947"/>
              <a:gd name="connsiteY11" fmla="*/ 1249322 h 1824357"/>
              <a:gd name="connsiteX12" fmla="*/ 1545996 w 1809947"/>
              <a:gd name="connsiteY12" fmla="*/ 1517986 h 1824357"/>
              <a:gd name="connsiteX13" fmla="*/ 1809947 w 1809947"/>
              <a:gd name="connsiteY13" fmla="*/ 1824357 h 1824357"/>
              <a:gd name="connsiteX0" fmla="*/ 0 w 1809947"/>
              <a:gd name="connsiteY0" fmla="*/ 806262 h 1824357"/>
              <a:gd name="connsiteX1" fmla="*/ 179109 w 1809947"/>
              <a:gd name="connsiteY1" fmla="*/ 839256 h 1824357"/>
              <a:gd name="connsiteX2" fmla="*/ 311085 w 1809947"/>
              <a:gd name="connsiteY2" fmla="*/ 782695 h 1824357"/>
              <a:gd name="connsiteX3" fmla="*/ 532615 w 1809947"/>
              <a:gd name="connsiteY3" fmla="*/ 594159 h 1824357"/>
              <a:gd name="connsiteX4" fmla="*/ 589175 w 1809947"/>
              <a:gd name="connsiteY4" fmla="*/ 415049 h 1824357"/>
              <a:gd name="connsiteX5" fmla="*/ 617456 w 1809947"/>
              <a:gd name="connsiteY5" fmla="*/ 179379 h 1824357"/>
              <a:gd name="connsiteX6" fmla="*/ 725864 w 1809947"/>
              <a:gd name="connsiteY6" fmla="*/ 4984 h 1824357"/>
              <a:gd name="connsiteX7" fmla="*/ 843699 w 1809947"/>
              <a:gd name="connsiteY7" fmla="*/ 377342 h 1824357"/>
              <a:gd name="connsiteX8" fmla="*/ 1046375 w 1809947"/>
              <a:gd name="connsiteY8" fmla="*/ 429190 h 1824357"/>
              <a:gd name="connsiteX9" fmla="*/ 1230198 w 1809947"/>
              <a:gd name="connsiteY9" fmla="*/ 325495 h 1824357"/>
              <a:gd name="connsiteX10" fmla="*/ 1329180 w 1809947"/>
              <a:gd name="connsiteY10" fmla="*/ 999511 h 1824357"/>
              <a:gd name="connsiteX11" fmla="*/ 1414021 w 1809947"/>
              <a:gd name="connsiteY11" fmla="*/ 1249322 h 1824357"/>
              <a:gd name="connsiteX12" fmla="*/ 1545996 w 1809947"/>
              <a:gd name="connsiteY12" fmla="*/ 1517986 h 1824357"/>
              <a:gd name="connsiteX13" fmla="*/ 1809947 w 1809947"/>
              <a:gd name="connsiteY13" fmla="*/ 1824357 h 1824357"/>
              <a:gd name="connsiteX0" fmla="*/ 0 w 1809947"/>
              <a:gd name="connsiteY0" fmla="*/ 806262 h 1824357"/>
              <a:gd name="connsiteX1" fmla="*/ 179109 w 1809947"/>
              <a:gd name="connsiteY1" fmla="*/ 839256 h 1824357"/>
              <a:gd name="connsiteX2" fmla="*/ 311085 w 1809947"/>
              <a:gd name="connsiteY2" fmla="*/ 782695 h 1824357"/>
              <a:gd name="connsiteX3" fmla="*/ 532615 w 1809947"/>
              <a:gd name="connsiteY3" fmla="*/ 594159 h 1824357"/>
              <a:gd name="connsiteX4" fmla="*/ 589175 w 1809947"/>
              <a:gd name="connsiteY4" fmla="*/ 415049 h 1824357"/>
              <a:gd name="connsiteX5" fmla="*/ 617456 w 1809947"/>
              <a:gd name="connsiteY5" fmla="*/ 179379 h 1824357"/>
              <a:gd name="connsiteX6" fmla="*/ 725864 w 1809947"/>
              <a:gd name="connsiteY6" fmla="*/ 4984 h 1824357"/>
              <a:gd name="connsiteX7" fmla="*/ 843699 w 1809947"/>
              <a:gd name="connsiteY7" fmla="*/ 377342 h 1824357"/>
              <a:gd name="connsiteX8" fmla="*/ 1046375 w 1809947"/>
              <a:gd name="connsiteY8" fmla="*/ 429190 h 1824357"/>
              <a:gd name="connsiteX9" fmla="*/ 1366886 w 1809947"/>
              <a:gd name="connsiteY9" fmla="*/ 429189 h 1824357"/>
              <a:gd name="connsiteX10" fmla="*/ 1329180 w 1809947"/>
              <a:gd name="connsiteY10" fmla="*/ 999511 h 1824357"/>
              <a:gd name="connsiteX11" fmla="*/ 1414021 w 1809947"/>
              <a:gd name="connsiteY11" fmla="*/ 1249322 h 1824357"/>
              <a:gd name="connsiteX12" fmla="*/ 1545996 w 1809947"/>
              <a:gd name="connsiteY12" fmla="*/ 1517986 h 1824357"/>
              <a:gd name="connsiteX13" fmla="*/ 1809947 w 1809947"/>
              <a:gd name="connsiteY13" fmla="*/ 1824357 h 1824357"/>
              <a:gd name="connsiteX0" fmla="*/ 0 w 1809947"/>
              <a:gd name="connsiteY0" fmla="*/ 806262 h 1824357"/>
              <a:gd name="connsiteX1" fmla="*/ 179109 w 1809947"/>
              <a:gd name="connsiteY1" fmla="*/ 839256 h 1824357"/>
              <a:gd name="connsiteX2" fmla="*/ 311085 w 1809947"/>
              <a:gd name="connsiteY2" fmla="*/ 782695 h 1824357"/>
              <a:gd name="connsiteX3" fmla="*/ 532615 w 1809947"/>
              <a:gd name="connsiteY3" fmla="*/ 594159 h 1824357"/>
              <a:gd name="connsiteX4" fmla="*/ 589175 w 1809947"/>
              <a:gd name="connsiteY4" fmla="*/ 415049 h 1824357"/>
              <a:gd name="connsiteX5" fmla="*/ 617456 w 1809947"/>
              <a:gd name="connsiteY5" fmla="*/ 179379 h 1824357"/>
              <a:gd name="connsiteX6" fmla="*/ 725864 w 1809947"/>
              <a:gd name="connsiteY6" fmla="*/ 4984 h 1824357"/>
              <a:gd name="connsiteX7" fmla="*/ 843699 w 1809947"/>
              <a:gd name="connsiteY7" fmla="*/ 377342 h 1824357"/>
              <a:gd name="connsiteX8" fmla="*/ 1046375 w 1809947"/>
              <a:gd name="connsiteY8" fmla="*/ 429190 h 1824357"/>
              <a:gd name="connsiteX9" fmla="*/ 1366886 w 1809947"/>
              <a:gd name="connsiteY9" fmla="*/ 429189 h 1824357"/>
              <a:gd name="connsiteX10" fmla="*/ 1480009 w 1809947"/>
              <a:gd name="connsiteY10" fmla="*/ 1079639 h 1824357"/>
              <a:gd name="connsiteX11" fmla="*/ 1414021 w 1809947"/>
              <a:gd name="connsiteY11" fmla="*/ 1249322 h 1824357"/>
              <a:gd name="connsiteX12" fmla="*/ 1545996 w 1809947"/>
              <a:gd name="connsiteY12" fmla="*/ 1517986 h 1824357"/>
              <a:gd name="connsiteX13" fmla="*/ 1809947 w 1809947"/>
              <a:gd name="connsiteY13" fmla="*/ 1824357 h 1824357"/>
              <a:gd name="connsiteX0" fmla="*/ 0 w 1809947"/>
              <a:gd name="connsiteY0" fmla="*/ 806262 h 1824357"/>
              <a:gd name="connsiteX1" fmla="*/ 179109 w 1809947"/>
              <a:gd name="connsiteY1" fmla="*/ 839256 h 1824357"/>
              <a:gd name="connsiteX2" fmla="*/ 311085 w 1809947"/>
              <a:gd name="connsiteY2" fmla="*/ 782695 h 1824357"/>
              <a:gd name="connsiteX3" fmla="*/ 532615 w 1809947"/>
              <a:gd name="connsiteY3" fmla="*/ 594159 h 1824357"/>
              <a:gd name="connsiteX4" fmla="*/ 589175 w 1809947"/>
              <a:gd name="connsiteY4" fmla="*/ 415049 h 1824357"/>
              <a:gd name="connsiteX5" fmla="*/ 617456 w 1809947"/>
              <a:gd name="connsiteY5" fmla="*/ 179379 h 1824357"/>
              <a:gd name="connsiteX6" fmla="*/ 725864 w 1809947"/>
              <a:gd name="connsiteY6" fmla="*/ 4984 h 1824357"/>
              <a:gd name="connsiteX7" fmla="*/ 843699 w 1809947"/>
              <a:gd name="connsiteY7" fmla="*/ 377342 h 1824357"/>
              <a:gd name="connsiteX8" fmla="*/ 1046375 w 1809947"/>
              <a:gd name="connsiteY8" fmla="*/ 429190 h 1824357"/>
              <a:gd name="connsiteX9" fmla="*/ 1366886 w 1809947"/>
              <a:gd name="connsiteY9" fmla="*/ 429189 h 1824357"/>
              <a:gd name="connsiteX10" fmla="*/ 1480009 w 1809947"/>
              <a:gd name="connsiteY10" fmla="*/ 1079639 h 1824357"/>
              <a:gd name="connsiteX11" fmla="*/ 1545996 w 1809947"/>
              <a:gd name="connsiteY11" fmla="*/ 1517986 h 1824357"/>
              <a:gd name="connsiteX12" fmla="*/ 1809947 w 1809947"/>
              <a:gd name="connsiteY12" fmla="*/ 1824357 h 1824357"/>
              <a:gd name="connsiteX0" fmla="*/ 0 w 1809947"/>
              <a:gd name="connsiteY0" fmla="*/ 805626 h 1823721"/>
              <a:gd name="connsiteX1" fmla="*/ 179109 w 1809947"/>
              <a:gd name="connsiteY1" fmla="*/ 838620 h 1823721"/>
              <a:gd name="connsiteX2" fmla="*/ 311085 w 1809947"/>
              <a:gd name="connsiteY2" fmla="*/ 782059 h 1823721"/>
              <a:gd name="connsiteX3" fmla="*/ 532615 w 1809947"/>
              <a:gd name="connsiteY3" fmla="*/ 593523 h 1823721"/>
              <a:gd name="connsiteX4" fmla="*/ 589175 w 1809947"/>
              <a:gd name="connsiteY4" fmla="*/ 414413 h 1823721"/>
              <a:gd name="connsiteX5" fmla="*/ 641023 w 1809947"/>
              <a:gd name="connsiteY5" fmla="*/ 188170 h 1823721"/>
              <a:gd name="connsiteX6" fmla="*/ 725864 w 1809947"/>
              <a:gd name="connsiteY6" fmla="*/ 4348 h 1823721"/>
              <a:gd name="connsiteX7" fmla="*/ 843699 w 1809947"/>
              <a:gd name="connsiteY7" fmla="*/ 376706 h 1823721"/>
              <a:gd name="connsiteX8" fmla="*/ 1046375 w 1809947"/>
              <a:gd name="connsiteY8" fmla="*/ 428554 h 1823721"/>
              <a:gd name="connsiteX9" fmla="*/ 1366886 w 1809947"/>
              <a:gd name="connsiteY9" fmla="*/ 428553 h 1823721"/>
              <a:gd name="connsiteX10" fmla="*/ 1480009 w 1809947"/>
              <a:gd name="connsiteY10" fmla="*/ 1079003 h 1823721"/>
              <a:gd name="connsiteX11" fmla="*/ 1545996 w 1809947"/>
              <a:gd name="connsiteY11" fmla="*/ 1517350 h 1823721"/>
              <a:gd name="connsiteX12" fmla="*/ 1809947 w 1809947"/>
              <a:gd name="connsiteY12" fmla="*/ 1823721 h 1823721"/>
              <a:gd name="connsiteX0" fmla="*/ 0 w 1809947"/>
              <a:gd name="connsiteY0" fmla="*/ 884534 h 1902629"/>
              <a:gd name="connsiteX1" fmla="*/ 179109 w 1809947"/>
              <a:gd name="connsiteY1" fmla="*/ 917528 h 1902629"/>
              <a:gd name="connsiteX2" fmla="*/ 311085 w 1809947"/>
              <a:gd name="connsiteY2" fmla="*/ 860967 h 1902629"/>
              <a:gd name="connsiteX3" fmla="*/ 532615 w 1809947"/>
              <a:gd name="connsiteY3" fmla="*/ 672431 h 1902629"/>
              <a:gd name="connsiteX4" fmla="*/ 589175 w 1809947"/>
              <a:gd name="connsiteY4" fmla="*/ 493321 h 1902629"/>
              <a:gd name="connsiteX5" fmla="*/ 641023 w 1809947"/>
              <a:gd name="connsiteY5" fmla="*/ 267078 h 1902629"/>
              <a:gd name="connsiteX6" fmla="*/ 702297 w 1809947"/>
              <a:gd name="connsiteY6" fmla="*/ 3128 h 1902629"/>
              <a:gd name="connsiteX7" fmla="*/ 843699 w 1809947"/>
              <a:gd name="connsiteY7" fmla="*/ 455614 h 1902629"/>
              <a:gd name="connsiteX8" fmla="*/ 1046375 w 1809947"/>
              <a:gd name="connsiteY8" fmla="*/ 507462 h 1902629"/>
              <a:gd name="connsiteX9" fmla="*/ 1366886 w 1809947"/>
              <a:gd name="connsiteY9" fmla="*/ 507461 h 1902629"/>
              <a:gd name="connsiteX10" fmla="*/ 1480009 w 1809947"/>
              <a:gd name="connsiteY10" fmla="*/ 1157911 h 1902629"/>
              <a:gd name="connsiteX11" fmla="*/ 1545996 w 1809947"/>
              <a:gd name="connsiteY11" fmla="*/ 1596258 h 1902629"/>
              <a:gd name="connsiteX12" fmla="*/ 1809947 w 1809947"/>
              <a:gd name="connsiteY12" fmla="*/ 1902629 h 1902629"/>
              <a:gd name="connsiteX0" fmla="*/ 0 w 1809947"/>
              <a:gd name="connsiteY0" fmla="*/ 884534 h 1902629"/>
              <a:gd name="connsiteX1" fmla="*/ 179109 w 1809947"/>
              <a:gd name="connsiteY1" fmla="*/ 917528 h 1902629"/>
              <a:gd name="connsiteX2" fmla="*/ 311085 w 1809947"/>
              <a:gd name="connsiteY2" fmla="*/ 860967 h 1902629"/>
              <a:gd name="connsiteX3" fmla="*/ 509048 w 1809947"/>
              <a:gd name="connsiteY3" fmla="*/ 663004 h 1902629"/>
              <a:gd name="connsiteX4" fmla="*/ 589175 w 1809947"/>
              <a:gd name="connsiteY4" fmla="*/ 493321 h 1902629"/>
              <a:gd name="connsiteX5" fmla="*/ 641023 w 1809947"/>
              <a:gd name="connsiteY5" fmla="*/ 267078 h 1902629"/>
              <a:gd name="connsiteX6" fmla="*/ 702297 w 1809947"/>
              <a:gd name="connsiteY6" fmla="*/ 3128 h 1902629"/>
              <a:gd name="connsiteX7" fmla="*/ 843699 w 1809947"/>
              <a:gd name="connsiteY7" fmla="*/ 455614 h 1902629"/>
              <a:gd name="connsiteX8" fmla="*/ 1046375 w 1809947"/>
              <a:gd name="connsiteY8" fmla="*/ 507462 h 1902629"/>
              <a:gd name="connsiteX9" fmla="*/ 1366886 w 1809947"/>
              <a:gd name="connsiteY9" fmla="*/ 507461 h 1902629"/>
              <a:gd name="connsiteX10" fmla="*/ 1480009 w 1809947"/>
              <a:gd name="connsiteY10" fmla="*/ 1157911 h 1902629"/>
              <a:gd name="connsiteX11" fmla="*/ 1545996 w 1809947"/>
              <a:gd name="connsiteY11" fmla="*/ 1596258 h 1902629"/>
              <a:gd name="connsiteX12" fmla="*/ 1809947 w 1809947"/>
              <a:gd name="connsiteY12" fmla="*/ 1902629 h 1902629"/>
              <a:gd name="connsiteX0" fmla="*/ 0 w 1809947"/>
              <a:gd name="connsiteY0" fmla="*/ 884534 h 1902629"/>
              <a:gd name="connsiteX1" fmla="*/ 179109 w 1809947"/>
              <a:gd name="connsiteY1" fmla="*/ 917528 h 1902629"/>
              <a:gd name="connsiteX2" fmla="*/ 311085 w 1809947"/>
              <a:gd name="connsiteY2" fmla="*/ 860967 h 1902629"/>
              <a:gd name="connsiteX3" fmla="*/ 509048 w 1809947"/>
              <a:gd name="connsiteY3" fmla="*/ 663004 h 1902629"/>
              <a:gd name="connsiteX4" fmla="*/ 589175 w 1809947"/>
              <a:gd name="connsiteY4" fmla="*/ 493321 h 1902629"/>
              <a:gd name="connsiteX5" fmla="*/ 641023 w 1809947"/>
              <a:gd name="connsiteY5" fmla="*/ 267078 h 1902629"/>
              <a:gd name="connsiteX6" fmla="*/ 702297 w 1809947"/>
              <a:gd name="connsiteY6" fmla="*/ 3128 h 1902629"/>
              <a:gd name="connsiteX7" fmla="*/ 843699 w 1809947"/>
              <a:gd name="connsiteY7" fmla="*/ 455614 h 1902629"/>
              <a:gd name="connsiteX8" fmla="*/ 1069942 w 1809947"/>
              <a:gd name="connsiteY8" fmla="*/ 554596 h 1902629"/>
              <a:gd name="connsiteX9" fmla="*/ 1366886 w 1809947"/>
              <a:gd name="connsiteY9" fmla="*/ 507461 h 1902629"/>
              <a:gd name="connsiteX10" fmla="*/ 1480009 w 1809947"/>
              <a:gd name="connsiteY10" fmla="*/ 1157911 h 1902629"/>
              <a:gd name="connsiteX11" fmla="*/ 1545996 w 1809947"/>
              <a:gd name="connsiteY11" fmla="*/ 1596258 h 1902629"/>
              <a:gd name="connsiteX12" fmla="*/ 1809947 w 1809947"/>
              <a:gd name="connsiteY12" fmla="*/ 1902629 h 1902629"/>
              <a:gd name="connsiteX0" fmla="*/ 0 w 1809947"/>
              <a:gd name="connsiteY0" fmla="*/ 884534 h 1902629"/>
              <a:gd name="connsiteX1" fmla="*/ 179109 w 1809947"/>
              <a:gd name="connsiteY1" fmla="*/ 917528 h 1902629"/>
              <a:gd name="connsiteX2" fmla="*/ 509048 w 1809947"/>
              <a:gd name="connsiteY2" fmla="*/ 663004 h 1902629"/>
              <a:gd name="connsiteX3" fmla="*/ 589175 w 1809947"/>
              <a:gd name="connsiteY3" fmla="*/ 493321 h 1902629"/>
              <a:gd name="connsiteX4" fmla="*/ 641023 w 1809947"/>
              <a:gd name="connsiteY4" fmla="*/ 267078 h 1902629"/>
              <a:gd name="connsiteX5" fmla="*/ 702297 w 1809947"/>
              <a:gd name="connsiteY5" fmla="*/ 3128 h 1902629"/>
              <a:gd name="connsiteX6" fmla="*/ 843699 w 1809947"/>
              <a:gd name="connsiteY6" fmla="*/ 455614 h 1902629"/>
              <a:gd name="connsiteX7" fmla="*/ 1069942 w 1809947"/>
              <a:gd name="connsiteY7" fmla="*/ 554596 h 1902629"/>
              <a:gd name="connsiteX8" fmla="*/ 1366886 w 1809947"/>
              <a:gd name="connsiteY8" fmla="*/ 507461 h 1902629"/>
              <a:gd name="connsiteX9" fmla="*/ 1480009 w 1809947"/>
              <a:gd name="connsiteY9" fmla="*/ 1157911 h 1902629"/>
              <a:gd name="connsiteX10" fmla="*/ 1545996 w 1809947"/>
              <a:gd name="connsiteY10" fmla="*/ 1596258 h 1902629"/>
              <a:gd name="connsiteX11" fmla="*/ 1809947 w 1809947"/>
              <a:gd name="connsiteY11" fmla="*/ 1902629 h 1902629"/>
              <a:gd name="connsiteX0" fmla="*/ 0 w 1809947"/>
              <a:gd name="connsiteY0" fmla="*/ 884534 h 1902629"/>
              <a:gd name="connsiteX1" fmla="*/ 509048 w 1809947"/>
              <a:gd name="connsiteY1" fmla="*/ 663004 h 1902629"/>
              <a:gd name="connsiteX2" fmla="*/ 589175 w 1809947"/>
              <a:gd name="connsiteY2" fmla="*/ 493321 h 1902629"/>
              <a:gd name="connsiteX3" fmla="*/ 641023 w 1809947"/>
              <a:gd name="connsiteY3" fmla="*/ 267078 h 1902629"/>
              <a:gd name="connsiteX4" fmla="*/ 702297 w 1809947"/>
              <a:gd name="connsiteY4" fmla="*/ 3128 h 1902629"/>
              <a:gd name="connsiteX5" fmla="*/ 843699 w 1809947"/>
              <a:gd name="connsiteY5" fmla="*/ 455614 h 1902629"/>
              <a:gd name="connsiteX6" fmla="*/ 1069942 w 1809947"/>
              <a:gd name="connsiteY6" fmla="*/ 554596 h 1902629"/>
              <a:gd name="connsiteX7" fmla="*/ 1366886 w 1809947"/>
              <a:gd name="connsiteY7" fmla="*/ 507461 h 1902629"/>
              <a:gd name="connsiteX8" fmla="*/ 1480009 w 1809947"/>
              <a:gd name="connsiteY8" fmla="*/ 1157911 h 1902629"/>
              <a:gd name="connsiteX9" fmla="*/ 1545996 w 1809947"/>
              <a:gd name="connsiteY9" fmla="*/ 1596258 h 1902629"/>
              <a:gd name="connsiteX10" fmla="*/ 1809947 w 1809947"/>
              <a:gd name="connsiteY10" fmla="*/ 1902629 h 1902629"/>
              <a:gd name="connsiteX0" fmla="*/ 0 w 1809947"/>
              <a:gd name="connsiteY0" fmla="*/ 884941 h 1903036"/>
              <a:gd name="connsiteX1" fmla="*/ 509048 w 1809947"/>
              <a:gd name="connsiteY1" fmla="*/ 663411 h 1903036"/>
              <a:gd name="connsiteX2" fmla="*/ 641023 w 1809947"/>
              <a:gd name="connsiteY2" fmla="*/ 267485 h 1903036"/>
              <a:gd name="connsiteX3" fmla="*/ 702297 w 1809947"/>
              <a:gd name="connsiteY3" fmla="*/ 3535 h 1903036"/>
              <a:gd name="connsiteX4" fmla="*/ 843699 w 1809947"/>
              <a:gd name="connsiteY4" fmla="*/ 456021 h 1903036"/>
              <a:gd name="connsiteX5" fmla="*/ 1069942 w 1809947"/>
              <a:gd name="connsiteY5" fmla="*/ 555003 h 1903036"/>
              <a:gd name="connsiteX6" fmla="*/ 1366886 w 1809947"/>
              <a:gd name="connsiteY6" fmla="*/ 507868 h 1903036"/>
              <a:gd name="connsiteX7" fmla="*/ 1480009 w 1809947"/>
              <a:gd name="connsiteY7" fmla="*/ 1158318 h 1903036"/>
              <a:gd name="connsiteX8" fmla="*/ 1545996 w 1809947"/>
              <a:gd name="connsiteY8" fmla="*/ 1596665 h 1903036"/>
              <a:gd name="connsiteX9" fmla="*/ 1809947 w 1809947"/>
              <a:gd name="connsiteY9" fmla="*/ 1903036 h 1903036"/>
              <a:gd name="connsiteX0" fmla="*/ 0 w 1809947"/>
              <a:gd name="connsiteY0" fmla="*/ 884941 h 1903036"/>
              <a:gd name="connsiteX1" fmla="*/ 509048 w 1809947"/>
              <a:gd name="connsiteY1" fmla="*/ 663411 h 1903036"/>
              <a:gd name="connsiteX2" fmla="*/ 641023 w 1809947"/>
              <a:gd name="connsiteY2" fmla="*/ 267485 h 1903036"/>
              <a:gd name="connsiteX3" fmla="*/ 702297 w 1809947"/>
              <a:gd name="connsiteY3" fmla="*/ 3535 h 1903036"/>
              <a:gd name="connsiteX4" fmla="*/ 843699 w 1809947"/>
              <a:gd name="connsiteY4" fmla="*/ 456021 h 1903036"/>
              <a:gd name="connsiteX5" fmla="*/ 1069942 w 1809947"/>
              <a:gd name="connsiteY5" fmla="*/ 555003 h 1903036"/>
              <a:gd name="connsiteX6" fmla="*/ 1390453 w 1809947"/>
              <a:gd name="connsiteY6" fmla="*/ 583282 h 1903036"/>
              <a:gd name="connsiteX7" fmla="*/ 1480009 w 1809947"/>
              <a:gd name="connsiteY7" fmla="*/ 1158318 h 1903036"/>
              <a:gd name="connsiteX8" fmla="*/ 1545996 w 1809947"/>
              <a:gd name="connsiteY8" fmla="*/ 1596665 h 1903036"/>
              <a:gd name="connsiteX9" fmla="*/ 1809947 w 1809947"/>
              <a:gd name="connsiteY9" fmla="*/ 1903036 h 1903036"/>
              <a:gd name="connsiteX0" fmla="*/ 0 w 1809947"/>
              <a:gd name="connsiteY0" fmla="*/ 676305 h 1694400"/>
              <a:gd name="connsiteX1" fmla="*/ 509048 w 1809947"/>
              <a:gd name="connsiteY1" fmla="*/ 454775 h 1694400"/>
              <a:gd name="connsiteX2" fmla="*/ 641023 w 1809947"/>
              <a:gd name="connsiteY2" fmla="*/ 58849 h 1694400"/>
              <a:gd name="connsiteX3" fmla="*/ 772998 w 1809947"/>
              <a:gd name="connsiteY3" fmla="*/ 21142 h 1694400"/>
              <a:gd name="connsiteX4" fmla="*/ 843699 w 1809947"/>
              <a:gd name="connsiteY4" fmla="*/ 247385 h 1694400"/>
              <a:gd name="connsiteX5" fmla="*/ 1069942 w 1809947"/>
              <a:gd name="connsiteY5" fmla="*/ 346367 h 1694400"/>
              <a:gd name="connsiteX6" fmla="*/ 1390453 w 1809947"/>
              <a:gd name="connsiteY6" fmla="*/ 374646 h 1694400"/>
              <a:gd name="connsiteX7" fmla="*/ 1480009 w 1809947"/>
              <a:gd name="connsiteY7" fmla="*/ 949682 h 1694400"/>
              <a:gd name="connsiteX8" fmla="*/ 1545996 w 1809947"/>
              <a:gd name="connsiteY8" fmla="*/ 1388029 h 1694400"/>
              <a:gd name="connsiteX9" fmla="*/ 1809947 w 1809947"/>
              <a:gd name="connsiteY9" fmla="*/ 1694400 h 1694400"/>
              <a:gd name="connsiteX0" fmla="*/ 0 w 1809947"/>
              <a:gd name="connsiteY0" fmla="*/ 677311 h 1695406"/>
              <a:gd name="connsiteX1" fmla="*/ 509048 w 1809947"/>
              <a:gd name="connsiteY1" fmla="*/ 455781 h 1695406"/>
              <a:gd name="connsiteX2" fmla="*/ 641023 w 1809947"/>
              <a:gd name="connsiteY2" fmla="*/ 59855 h 1695406"/>
              <a:gd name="connsiteX3" fmla="*/ 772998 w 1809947"/>
              <a:gd name="connsiteY3" fmla="*/ 22148 h 1695406"/>
              <a:gd name="connsiteX4" fmla="*/ 928540 w 1809947"/>
              <a:gd name="connsiteY4" fmla="*/ 262531 h 1695406"/>
              <a:gd name="connsiteX5" fmla="*/ 1069942 w 1809947"/>
              <a:gd name="connsiteY5" fmla="*/ 347373 h 1695406"/>
              <a:gd name="connsiteX6" fmla="*/ 1390453 w 1809947"/>
              <a:gd name="connsiteY6" fmla="*/ 375652 h 1695406"/>
              <a:gd name="connsiteX7" fmla="*/ 1480009 w 1809947"/>
              <a:gd name="connsiteY7" fmla="*/ 950688 h 1695406"/>
              <a:gd name="connsiteX8" fmla="*/ 1545996 w 1809947"/>
              <a:gd name="connsiteY8" fmla="*/ 1389035 h 1695406"/>
              <a:gd name="connsiteX9" fmla="*/ 1809947 w 1809947"/>
              <a:gd name="connsiteY9" fmla="*/ 1695406 h 1695406"/>
              <a:gd name="connsiteX0" fmla="*/ 0 w 1809947"/>
              <a:gd name="connsiteY0" fmla="*/ 678020 h 1696115"/>
              <a:gd name="connsiteX1" fmla="*/ 560895 w 1809947"/>
              <a:gd name="connsiteY1" fmla="*/ 470630 h 1696115"/>
              <a:gd name="connsiteX2" fmla="*/ 641023 w 1809947"/>
              <a:gd name="connsiteY2" fmla="*/ 60564 h 1696115"/>
              <a:gd name="connsiteX3" fmla="*/ 772998 w 1809947"/>
              <a:gd name="connsiteY3" fmla="*/ 22857 h 1696115"/>
              <a:gd name="connsiteX4" fmla="*/ 928540 w 1809947"/>
              <a:gd name="connsiteY4" fmla="*/ 263240 h 1696115"/>
              <a:gd name="connsiteX5" fmla="*/ 1069942 w 1809947"/>
              <a:gd name="connsiteY5" fmla="*/ 348082 h 1696115"/>
              <a:gd name="connsiteX6" fmla="*/ 1390453 w 1809947"/>
              <a:gd name="connsiteY6" fmla="*/ 376361 h 1696115"/>
              <a:gd name="connsiteX7" fmla="*/ 1480009 w 1809947"/>
              <a:gd name="connsiteY7" fmla="*/ 951397 h 1696115"/>
              <a:gd name="connsiteX8" fmla="*/ 1545996 w 1809947"/>
              <a:gd name="connsiteY8" fmla="*/ 1389744 h 1696115"/>
              <a:gd name="connsiteX9" fmla="*/ 1809947 w 1809947"/>
              <a:gd name="connsiteY9" fmla="*/ 1696115 h 1696115"/>
              <a:gd name="connsiteX0" fmla="*/ 0 w 1809947"/>
              <a:gd name="connsiteY0" fmla="*/ 678020 h 1696115"/>
              <a:gd name="connsiteX1" fmla="*/ 216817 w 1809947"/>
              <a:gd name="connsiteY1" fmla="*/ 682303 h 1696115"/>
              <a:gd name="connsiteX2" fmla="*/ 560895 w 1809947"/>
              <a:gd name="connsiteY2" fmla="*/ 470630 h 1696115"/>
              <a:gd name="connsiteX3" fmla="*/ 641023 w 1809947"/>
              <a:gd name="connsiteY3" fmla="*/ 60564 h 1696115"/>
              <a:gd name="connsiteX4" fmla="*/ 772998 w 1809947"/>
              <a:gd name="connsiteY4" fmla="*/ 22857 h 1696115"/>
              <a:gd name="connsiteX5" fmla="*/ 928540 w 1809947"/>
              <a:gd name="connsiteY5" fmla="*/ 263240 h 1696115"/>
              <a:gd name="connsiteX6" fmla="*/ 1069942 w 1809947"/>
              <a:gd name="connsiteY6" fmla="*/ 348082 h 1696115"/>
              <a:gd name="connsiteX7" fmla="*/ 1390453 w 1809947"/>
              <a:gd name="connsiteY7" fmla="*/ 376361 h 1696115"/>
              <a:gd name="connsiteX8" fmla="*/ 1480009 w 1809947"/>
              <a:gd name="connsiteY8" fmla="*/ 951397 h 1696115"/>
              <a:gd name="connsiteX9" fmla="*/ 1545996 w 1809947"/>
              <a:gd name="connsiteY9" fmla="*/ 1389744 h 1696115"/>
              <a:gd name="connsiteX10" fmla="*/ 1809947 w 1809947"/>
              <a:gd name="connsiteY10" fmla="*/ 1696115 h 1696115"/>
              <a:gd name="connsiteX0" fmla="*/ 0 w 1809947"/>
              <a:gd name="connsiteY0" fmla="*/ 666606 h 1684701"/>
              <a:gd name="connsiteX1" fmla="*/ 216817 w 1809947"/>
              <a:gd name="connsiteY1" fmla="*/ 670889 h 1684701"/>
              <a:gd name="connsiteX2" fmla="*/ 560895 w 1809947"/>
              <a:gd name="connsiteY2" fmla="*/ 459216 h 1684701"/>
              <a:gd name="connsiteX3" fmla="*/ 697584 w 1809947"/>
              <a:gd name="connsiteY3" fmla="*/ 82144 h 1684701"/>
              <a:gd name="connsiteX4" fmla="*/ 772998 w 1809947"/>
              <a:gd name="connsiteY4" fmla="*/ 11443 h 1684701"/>
              <a:gd name="connsiteX5" fmla="*/ 928540 w 1809947"/>
              <a:gd name="connsiteY5" fmla="*/ 251826 h 1684701"/>
              <a:gd name="connsiteX6" fmla="*/ 1069942 w 1809947"/>
              <a:gd name="connsiteY6" fmla="*/ 336668 h 1684701"/>
              <a:gd name="connsiteX7" fmla="*/ 1390453 w 1809947"/>
              <a:gd name="connsiteY7" fmla="*/ 364947 h 1684701"/>
              <a:gd name="connsiteX8" fmla="*/ 1480009 w 1809947"/>
              <a:gd name="connsiteY8" fmla="*/ 939983 h 1684701"/>
              <a:gd name="connsiteX9" fmla="*/ 1545996 w 1809947"/>
              <a:gd name="connsiteY9" fmla="*/ 1378330 h 1684701"/>
              <a:gd name="connsiteX10" fmla="*/ 1809947 w 1809947"/>
              <a:gd name="connsiteY10" fmla="*/ 1684701 h 1684701"/>
              <a:gd name="connsiteX0" fmla="*/ 0 w 1809947"/>
              <a:gd name="connsiteY0" fmla="*/ 670633 h 1688728"/>
              <a:gd name="connsiteX1" fmla="*/ 216817 w 1809947"/>
              <a:gd name="connsiteY1" fmla="*/ 674916 h 1688728"/>
              <a:gd name="connsiteX2" fmla="*/ 560895 w 1809947"/>
              <a:gd name="connsiteY2" fmla="*/ 463243 h 1688728"/>
              <a:gd name="connsiteX3" fmla="*/ 697584 w 1809947"/>
              <a:gd name="connsiteY3" fmla="*/ 86171 h 1688728"/>
              <a:gd name="connsiteX4" fmla="*/ 824845 w 1809947"/>
              <a:gd name="connsiteY4" fmla="*/ 10756 h 1688728"/>
              <a:gd name="connsiteX5" fmla="*/ 928540 w 1809947"/>
              <a:gd name="connsiteY5" fmla="*/ 255853 h 1688728"/>
              <a:gd name="connsiteX6" fmla="*/ 1069942 w 1809947"/>
              <a:gd name="connsiteY6" fmla="*/ 340695 h 1688728"/>
              <a:gd name="connsiteX7" fmla="*/ 1390453 w 1809947"/>
              <a:gd name="connsiteY7" fmla="*/ 368974 h 1688728"/>
              <a:gd name="connsiteX8" fmla="*/ 1480009 w 1809947"/>
              <a:gd name="connsiteY8" fmla="*/ 944010 h 1688728"/>
              <a:gd name="connsiteX9" fmla="*/ 1545996 w 1809947"/>
              <a:gd name="connsiteY9" fmla="*/ 1382357 h 1688728"/>
              <a:gd name="connsiteX10" fmla="*/ 1809947 w 1809947"/>
              <a:gd name="connsiteY10" fmla="*/ 1688728 h 1688728"/>
              <a:gd name="connsiteX0" fmla="*/ 0 w 1809947"/>
              <a:gd name="connsiteY0" fmla="*/ 670633 h 1688728"/>
              <a:gd name="connsiteX1" fmla="*/ 259237 w 1809947"/>
              <a:gd name="connsiteY1" fmla="*/ 712624 h 1688728"/>
              <a:gd name="connsiteX2" fmla="*/ 560895 w 1809947"/>
              <a:gd name="connsiteY2" fmla="*/ 463243 h 1688728"/>
              <a:gd name="connsiteX3" fmla="*/ 697584 w 1809947"/>
              <a:gd name="connsiteY3" fmla="*/ 86171 h 1688728"/>
              <a:gd name="connsiteX4" fmla="*/ 824845 w 1809947"/>
              <a:gd name="connsiteY4" fmla="*/ 10756 h 1688728"/>
              <a:gd name="connsiteX5" fmla="*/ 928540 w 1809947"/>
              <a:gd name="connsiteY5" fmla="*/ 255853 h 1688728"/>
              <a:gd name="connsiteX6" fmla="*/ 1069942 w 1809947"/>
              <a:gd name="connsiteY6" fmla="*/ 340695 h 1688728"/>
              <a:gd name="connsiteX7" fmla="*/ 1390453 w 1809947"/>
              <a:gd name="connsiteY7" fmla="*/ 368974 h 1688728"/>
              <a:gd name="connsiteX8" fmla="*/ 1480009 w 1809947"/>
              <a:gd name="connsiteY8" fmla="*/ 944010 h 1688728"/>
              <a:gd name="connsiteX9" fmla="*/ 1545996 w 1809947"/>
              <a:gd name="connsiteY9" fmla="*/ 1382357 h 1688728"/>
              <a:gd name="connsiteX10" fmla="*/ 1809947 w 1809947"/>
              <a:gd name="connsiteY10" fmla="*/ 1688728 h 1688728"/>
              <a:gd name="connsiteX0" fmla="*/ 0 w 1809947"/>
              <a:gd name="connsiteY0" fmla="*/ 670633 h 1688728"/>
              <a:gd name="connsiteX1" fmla="*/ 259237 w 1809947"/>
              <a:gd name="connsiteY1" fmla="*/ 712624 h 1688728"/>
              <a:gd name="connsiteX2" fmla="*/ 560895 w 1809947"/>
              <a:gd name="connsiteY2" fmla="*/ 463243 h 1688728"/>
              <a:gd name="connsiteX3" fmla="*/ 697584 w 1809947"/>
              <a:gd name="connsiteY3" fmla="*/ 86171 h 1688728"/>
              <a:gd name="connsiteX4" fmla="*/ 824845 w 1809947"/>
              <a:gd name="connsiteY4" fmla="*/ 10756 h 1688728"/>
              <a:gd name="connsiteX5" fmla="*/ 928540 w 1809947"/>
              <a:gd name="connsiteY5" fmla="*/ 255853 h 1688728"/>
              <a:gd name="connsiteX6" fmla="*/ 1069942 w 1809947"/>
              <a:gd name="connsiteY6" fmla="*/ 340695 h 1688728"/>
              <a:gd name="connsiteX7" fmla="*/ 1390453 w 1809947"/>
              <a:gd name="connsiteY7" fmla="*/ 368974 h 1688728"/>
              <a:gd name="connsiteX8" fmla="*/ 1480009 w 1809947"/>
              <a:gd name="connsiteY8" fmla="*/ 944010 h 1688728"/>
              <a:gd name="connsiteX9" fmla="*/ 1545996 w 1809947"/>
              <a:gd name="connsiteY9" fmla="*/ 1382357 h 1688728"/>
              <a:gd name="connsiteX10" fmla="*/ 1809947 w 1809947"/>
              <a:gd name="connsiteY10" fmla="*/ 1688728 h 1688728"/>
              <a:gd name="connsiteX0" fmla="*/ 0 w 1809947"/>
              <a:gd name="connsiteY0" fmla="*/ 669377 h 1687472"/>
              <a:gd name="connsiteX1" fmla="*/ 259237 w 1809947"/>
              <a:gd name="connsiteY1" fmla="*/ 711368 h 1687472"/>
              <a:gd name="connsiteX2" fmla="*/ 532614 w 1809947"/>
              <a:gd name="connsiteY2" fmla="*/ 405427 h 1687472"/>
              <a:gd name="connsiteX3" fmla="*/ 697584 w 1809947"/>
              <a:gd name="connsiteY3" fmla="*/ 84915 h 1687472"/>
              <a:gd name="connsiteX4" fmla="*/ 824845 w 1809947"/>
              <a:gd name="connsiteY4" fmla="*/ 9500 h 1687472"/>
              <a:gd name="connsiteX5" fmla="*/ 928540 w 1809947"/>
              <a:gd name="connsiteY5" fmla="*/ 254597 h 1687472"/>
              <a:gd name="connsiteX6" fmla="*/ 1069942 w 1809947"/>
              <a:gd name="connsiteY6" fmla="*/ 339439 h 1687472"/>
              <a:gd name="connsiteX7" fmla="*/ 1390453 w 1809947"/>
              <a:gd name="connsiteY7" fmla="*/ 367718 h 1687472"/>
              <a:gd name="connsiteX8" fmla="*/ 1480009 w 1809947"/>
              <a:gd name="connsiteY8" fmla="*/ 942754 h 1687472"/>
              <a:gd name="connsiteX9" fmla="*/ 1545996 w 1809947"/>
              <a:gd name="connsiteY9" fmla="*/ 1381101 h 1687472"/>
              <a:gd name="connsiteX10" fmla="*/ 1809947 w 1809947"/>
              <a:gd name="connsiteY10" fmla="*/ 1687472 h 1687472"/>
              <a:gd name="connsiteX0" fmla="*/ 0 w 1809947"/>
              <a:gd name="connsiteY0" fmla="*/ 669377 h 1687472"/>
              <a:gd name="connsiteX1" fmla="*/ 259237 w 1809947"/>
              <a:gd name="connsiteY1" fmla="*/ 711368 h 1687472"/>
              <a:gd name="connsiteX2" fmla="*/ 532614 w 1809947"/>
              <a:gd name="connsiteY2" fmla="*/ 405427 h 1687472"/>
              <a:gd name="connsiteX3" fmla="*/ 697584 w 1809947"/>
              <a:gd name="connsiteY3" fmla="*/ 84915 h 1687472"/>
              <a:gd name="connsiteX4" fmla="*/ 824845 w 1809947"/>
              <a:gd name="connsiteY4" fmla="*/ 9500 h 1687472"/>
              <a:gd name="connsiteX5" fmla="*/ 928540 w 1809947"/>
              <a:gd name="connsiteY5" fmla="*/ 254597 h 1687472"/>
              <a:gd name="connsiteX6" fmla="*/ 1069942 w 1809947"/>
              <a:gd name="connsiteY6" fmla="*/ 339439 h 1687472"/>
              <a:gd name="connsiteX7" fmla="*/ 1390453 w 1809947"/>
              <a:gd name="connsiteY7" fmla="*/ 367718 h 1687472"/>
              <a:gd name="connsiteX8" fmla="*/ 1480009 w 1809947"/>
              <a:gd name="connsiteY8" fmla="*/ 942754 h 1687472"/>
              <a:gd name="connsiteX9" fmla="*/ 1545996 w 1809947"/>
              <a:gd name="connsiteY9" fmla="*/ 1381101 h 1687472"/>
              <a:gd name="connsiteX10" fmla="*/ 1809947 w 1809947"/>
              <a:gd name="connsiteY10" fmla="*/ 1687472 h 1687472"/>
              <a:gd name="connsiteX0" fmla="*/ 0 w 1809947"/>
              <a:gd name="connsiteY0" fmla="*/ 669377 h 1687472"/>
              <a:gd name="connsiteX1" fmla="*/ 259237 w 1809947"/>
              <a:gd name="connsiteY1" fmla="*/ 711368 h 1687472"/>
              <a:gd name="connsiteX2" fmla="*/ 532614 w 1809947"/>
              <a:gd name="connsiteY2" fmla="*/ 405427 h 1687472"/>
              <a:gd name="connsiteX3" fmla="*/ 697584 w 1809947"/>
              <a:gd name="connsiteY3" fmla="*/ 84915 h 1687472"/>
              <a:gd name="connsiteX4" fmla="*/ 824845 w 1809947"/>
              <a:gd name="connsiteY4" fmla="*/ 9500 h 1687472"/>
              <a:gd name="connsiteX5" fmla="*/ 928540 w 1809947"/>
              <a:gd name="connsiteY5" fmla="*/ 254597 h 1687472"/>
              <a:gd name="connsiteX6" fmla="*/ 1069942 w 1809947"/>
              <a:gd name="connsiteY6" fmla="*/ 339439 h 1687472"/>
              <a:gd name="connsiteX7" fmla="*/ 1390453 w 1809947"/>
              <a:gd name="connsiteY7" fmla="*/ 367718 h 1687472"/>
              <a:gd name="connsiteX8" fmla="*/ 1480009 w 1809947"/>
              <a:gd name="connsiteY8" fmla="*/ 942754 h 1687472"/>
              <a:gd name="connsiteX9" fmla="*/ 1545996 w 1809947"/>
              <a:gd name="connsiteY9" fmla="*/ 1381101 h 1687472"/>
              <a:gd name="connsiteX10" fmla="*/ 1809947 w 1809947"/>
              <a:gd name="connsiteY10" fmla="*/ 1687472 h 1687472"/>
              <a:gd name="connsiteX0" fmla="*/ 0 w 1809947"/>
              <a:gd name="connsiteY0" fmla="*/ 669377 h 1687472"/>
              <a:gd name="connsiteX1" fmla="*/ 259237 w 1809947"/>
              <a:gd name="connsiteY1" fmla="*/ 711368 h 1687472"/>
              <a:gd name="connsiteX2" fmla="*/ 532614 w 1809947"/>
              <a:gd name="connsiteY2" fmla="*/ 405427 h 1687472"/>
              <a:gd name="connsiteX3" fmla="*/ 697584 w 1809947"/>
              <a:gd name="connsiteY3" fmla="*/ 84915 h 1687472"/>
              <a:gd name="connsiteX4" fmla="*/ 824845 w 1809947"/>
              <a:gd name="connsiteY4" fmla="*/ 9500 h 1687472"/>
              <a:gd name="connsiteX5" fmla="*/ 928540 w 1809947"/>
              <a:gd name="connsiteY5" fmla="*/ 254597 h 1687472"/>
              <a:gd name="connsiteX6" fmla="*/ 1164210 w 1809947"/>
              <a:gd name="connsiteY6" fmla="*/ 381860 h 1687472"/>
              <a:gd name="connsiteX7" fmla="*/ 1390453 w 1809947"/>
              <a:gd name="connsiteY7" fmla="*/ 367718 h 1687472"/>
              <a:gd name="connsiteX8" fmla="*/ 1480009 w 1809947"/>
              <a:gd name="connsiteY8" fmla="*/ 942754 h 1687472"/>
              <a:gd name="connsiteX9" fmla="*/ 1545996 w 1809947"/>
              <a:gd name="connsiteY9" fmla="*/ 1381101 h 1687472"/>
              <a:gd name="connsiteX10" fmla="*/ 1809947 w 1809947"/>
              <a:gd name="connsiteY10" fmla="*/ 1687472 h 1687472"/>
              <a:gd name="connsiteX0" fmla="*/ 0 w 1809947"/>
              <a:gd name="connsiteY0" fmla="*/ 669377 h 1687472"/>
              <a:gd name="connsiteX1" fmla="*/ 259237 w 1809947"/>
              <a:gd name="connsiteY1" fmla="*/ 711368 h 1687472"/>
              <a:gd name="connsiteX2" fmla="*/ 532614 w 1809947"/>
              <a:gd name="connsiteY2" fmla="*/ 405427 h 1687472"/>
              <a:gd name="connsiteX3" fmla="*/ 697584 w 1809947"/>
              <a:gd name="connsiteY3" fmla="*/ 84915 h 1687472"/>
              <a:gd name="connsiteX4" fmla="*/ 824845 w 1809947"/>
              <a:gd name="connsiteY4" fmla="*/ 9500 h 1687472"/>
              <a:gd name="connsiteX5" fmla="*/ 928540 w 1809947"/>
              <a:gd name="connsiteY5" fmla="*/ 254597 h 1687472"/>
              <a:gd name="connsiteX6" fmla="*/ 1164210 w 1809947"/>
              <a:gd name="connsiteY6" fmla="*/ 381860 h 1687472"/>
              <a:gd name="connsiteX7" fmla="*/ 1442301 w 1809947"/>
              <a:gd name="connsiteY7" fmla="*/ 386571 h 1687472"/>
              <a:gd name="connsiteX8" fmla="*/ 1480009 w 1809947"/>
              <a:gd name="connsiteY8" fmla="*/ 942754 h 1687472"/>
              <a:gd name="connsiteX9" fmla="*/ 1545996 w 1809947"/>
              <a:gd name="connsiteY9" fmla="*/ 1381101 h 1687472"/>
              <a:gd name="connsiteX10" fmla="*/ 1809947 w 1809947"/>
              <a:gd name="connsiteY10" fmla="*/ 1687472 h 1687472"/>
              <a:gd name="connsiteX0" fmla="*/ 0 w 1809947"/>
              <a:gd name="connsiteY0" fmla="*/ 669377 h 1687472"/>
              <a:gd name="connsiteX1" fmla="*/ 259237 w 1809947"/>
              <a:gd name="connsiteY1" fmla="*/ 711368 h 1687472"/>
              <a:gd name="connsiteX2" fmla="*/ 532614 w 1809947"/>
              <a:gd name="connsiteY2" fmla="*/ 405427 h 1687472"/>
              <a:gd name="connsiteX3" fmla="*/ 674017 w 1809947"/>
              <a:gd name="connsiteY3" fmla="*/ 84915 h 1687472"/>
              <a:gd name="connsiteX4" fmla="*/ 824845 w 1809947"/>
              <a:gd name="connsiteY4" fmla="*/ 9500 h 1687472"/>
              <a:gd name="connsiteX5" fmla="*/ 928540 w 1809947"/>
              <a:gd name="connsiteY5" fmla="*/ 254597 h 1687472"/>
              <a:gd name="connsiteX6" fmla="*/ 1164210 w 1809947"/>
              <a:gd name="connsiteY6" fmla="*/ 381860 h 1687472"/>
              <a:gd name="connsiteX7" fmla="*/ 1442301 w 1809947"/>
              <a:gd name="connsiteY7" fmla="*/ 386571 h 1687472"/>
              <a:gd name="connsiteX8" fmla="*/ 1480009 w 1809947"/>
              <a:gd name="connsiteY8" fmla="*/ 942754 h 1687472"/>
              <a:gd name="connsiteX9" fmla="*/ 1545996 w 1809947"/>
              <a:gd name="connsiteY9" fmla="*/ 1381101 h 1687472"/>
              <a:gd name="connsiteX10" fmla="*/ 1809947 w 1809947"/>
              <a:gd name="connsiteY10" fmla="*/ 1687472 h 1687472"/>
              <a:gd name="connsiteX0" fmla="*/ 0 w 1809947"/>
              <a:gd name="connsiteY0" fmla="*/ 669189 h 1687284"/>
              <a:gd name="connsiteX1" fmla="*/ 259237 w 1809947"/>
              <a:gd name="connsiteY1" fmla="*/ 711180 h 1687284"/>
              <a:gd name="connsiteX2" fmla="*/ 593889 w 1809947"/>
              <a:gd name="connsiteY2" fmla="*/ 395812 h 1687284"/>
              <a:gd name="connsiteX3" fmla="*/ 674017 w 1809947"/>
              <a:gd name="connsiteY3" fmla="*/ 84727 h 1687284"/>
              <a:gd name="connsiteX4" fmla="*/ 824845 w 1809947"/>
              <a:gd name="connsiteY4" fmla="*/ 9312 h 1687284"/>
              <a:gd name="connsiteX5" fmla="*/ 928540 w 1809947"/>
              <a:gd name="connsiteY5" fmla="*/ 254409 h 1687284"/>
              <a:gd name="connsiteX6" fmla="*/ 1164210 w 1809947"/>
              <a:gd name="connsiteY6" fmla="*/ 381672 h 1687284"/>
              <a:gd name="connsiteX7" fmla="*/ 1442301 w 1809947"/>
              <a:gd name="connsiteY7" fmla="*/ 386383 h 1687284"/>
              <a:gd name="connsiteX8" fmla="*/ 1480009 w 1809947"/>
              <a:gd name="connsiteY8" fmla="*/ 942566 h 1687284"/>
              <a:gd name="connsiteX9" fmla="*/ 1545996 w 1809947"/>
              <a:gd name="connsiteY9" fmla="*/ 1380913 h 1687284"/>
              <a:gd name="connsiteX10" fmla="*/ 1809947 w 1809947"/>
              <a:gd name="connsiteY10" fmla="*/ 1687284 h 1687284"/>
              <a:gd name="connsiteX0" fmla="*/ 0 w 1809947"/>
              <a:gd name="connsiteY0" fmla="*/ 668304 h 1686399"/>
              <a:gd name="connsiteX1" fmla="*/ 259237 w 1809947"/>
              <a:gd name="connsiteY1" fmla="*/ 710295 h 1686399"/>
              <a:gd name="connsiteX2" fmla="*/ 593889 w 1809947"/>
              <a:gd name="connsiteY2" fmla="*/ 394927 h 1686399"/>
              <a:gd name="connsiteX3" fmla="*/ 707011 w 1809947"/>
              <a:gd name="connsiteY3" fmla="*/ 88555 h 1686399"/>
              <a:gd name="connsiteX4" fmla="*/ 824845 w 1809947"/>
              <a:gd name="connsiteY4" fmla="*/ 8427 h 1686399"/>
              <a:gd name="connsiteX5" fmla="*/ 928540 w 1809947"/>
              <a:gd name="connsiteY5" fmla="*/ 253524 h 1686399"/>
              <a:gd name="connsiteX6" fmla="*/ 1164210 w 1809947"/>
              <a:gd name="connsiteY6" fmla="*/ 380787 h 1686399"/>
              <a:gd name="connsiteX7" fmla="*/ 1442301 w 1809947"/>
              <a:gd name="connsiteY7" fmla="*/ 385498 h 1686399"/>
              <a:gd name="connsiteX8" fmla="*/ 1480009 w 1809947"/>
              <a:gd name="connsiteY8" fmla="*/ 941681 h 1686399"/>
              <a:gd name="connsiteX9" fmla="*/ 1545996 w 1809947"/>
              <a:gd name="connsiteY9" fmla="*/ 1380028 h 1686399"/>
              <a:gd name="connsiteX10" fmla="*/ 1809947 w 1809947"/>
              <a:gd name="connsiteY10" fmla="*/ 1686399 h 1686399"/>
              <a:gd name="connsiteX0" fmla="*/ 0 w 1809947"/>
              <a:gd name="connsiteY0" fmla="*/ 669384 h 1687479"/>
              <a:gd name="connsiteX1" fmla="*/ 259237 w 1809947"/>
              <a:gd name="connsiteY1" fmla="*/ 711375 h 1687479"/>
              <a:gd name="connsiteX2" fmla="*/ 593889 w 1809947"/>
              <a:gd name="connsiteY2" fmla="*/ 396007 h 1687479"/>
              <a:gd name="connsiteX3" fmla="*/ 707011 w 1809947"/>
              <a:gd name="connsiteY3" fmla="*/ 89635 h 1687479"/>
              <a:gd name="connsiteX4" fmla="*/ 824845 w 1809947"/>
              <a:gd name="connsiteY4" fmla="*/ 9507 h 1687479"/>
              <a:gd name="connsiteX5" fmla="*/ 928540 w 1809947"/>
              <a:gd name="connsiteY5" fmla="*/ 254604 h 1687479"/>
              <a:gd name="connsiteX6" fmla="*/ 1164210 w 1809947"/>
              <a:gd name="connsiteY6" fmla="*/ 381867 h 1687479"/>
              <a:gd name="connsiteX7" fmla="*/ 1442301 w 1809947"/>
              <a:gd name="connsiteY7" fmla="*/ 386578 h 1687479"/>
              <a:gd name="connsiteX8" fmla="*/ 1480009 w 1809947"/>
              <a:gd name="connsiteY8" fmla="*/ 942761 h 1687479"/>
              <a:gd name="connsiteX9" fmla="*/ 1545996 w 1809947"/>
              <a:gd name="connsiteY9" fmla="*/ 1381108 h 1687479"/>
              <a:gd name="connsiteX10" fmla="*/ 1809947 w 1809947"/>
              <a:gd name="connsiteY10" fmla="*/ 1687479 h 1687479"/>
              <a:gd name="connsiteX0" fmla="*/ 0 w 1809947"/>
              <a:gd name="connsiteY0" fmla="*/ 667834 h 1685929"/>
              <a:gd name="connsiteX1" fmla="*/ 259237 w 1809947"/>
              <a:gd name="connsiteY1" fmla="*/ 709825 h 1685929"/>
              <a:gd name="connsiteX2" fmla="*/ 593889 w 1809947"/>
              <a:gd name="connsiteY2" fmla="*/ 394457 h 1685929"/>
              <a:gd name="connsiteX3" fmla="*/ 707011 w 1809947"/>
              <a:gd name="connsiteY3" fmla="*/ 88085 h 1685929"/>
              <a:gd name="connsiteX4" fmla="*/ 824845 w 1809947"/>
              <a:gd name="connsiteY4" fmla="*/ 7957 h 1685929"/>
              <a:gd name="connsiteX5" fmla="*/ 928540 w 1809947"/>
              <a:gd name="connsiteY5" fmla="*/ 253054 h 1685929"/>
              <a:gd name="connsiteX6" fmla="*/ 1164210 w 1809947"/>
              <a:gd name="connsiteY6" fmla="*/ 380317 h 1685929"/>
              <a:gd name="connsiteX7" fmla="*/ 1442301 w 1809947"/>
              <a:gd name="connsiteY7" fmla="*/ 385028 h 1685929"/>
              <a:gd name="connsiteX8" fmla="*/ 1480009 w 1809947"/>
              <a:gd name="connsiteY8" fmla="*/ 941211 h 1685929"/>
              <a:gd name="connsiteX9" fmla="*/ 1545996 w 1809947"/>
              <a:gd name="connsiteY9" fmla="*/ 1379558 h 1685929"/>
              <a:gd name="connsiteX10" fmla="*/ 1809947 w 1809947"/>
              <a:gd name="connsiteY10" fmla="*/ 1685929 h 1685929"/>
              <a:gd name="connsiteX0" fmla="*/ 0 w 1809947"/>
              <a:gd name="connsiteY0" fmla="*/ 677473 h 1695568"/>
              <a:gd name="connsiteX1" fmla="*/ 259237 w 1809947"/>
              <a:gd name="connsiteY1" fmla="*/ 719464 h 1695568"/>
              <a:gd name="connsiteX2" fmla="*/ 707011 w 1809947"/>
              <a:gd name="connsiteY2" fmla="*/ 97724 h 1695568"/>
              <a:gd name="connsiteX3" fmla="*/ 824845 w 1809947"/>
              <a:gd name="connsiteY3" fmla="*/ 17596 h 1695568"/>
              <a:gd name="connsiteX4" fmla="*/ 928540 w 1809947"/>
              <a:gd name="connsiteY4" fmla="*/ 262693 h 1695568"/>
              <a:gd name="connsiteX5" fmla="*/ 1164210 w 1809947"/>
              <a:gd name="connsiteY5" fmla="*/ 389956 h 1695568"/>
              <a:gd name="connsiteX6" fmla="*/ 1442301 w 1809947"/>
              <a:gd name="connsiteY6" fmla="*/ 394667 h 1695568"/>
              <a:gd name="connsiteX7" fmla="*/ 1480009 w 1809947"/>
              <a:gd name="connsiteY7" fmla="*/ 950850 h 1695568"/>
              <a:gd name="connsiteX8" fmla="*/ 1545996 w 1809947"/>
              <a:gd name="connsiteY8" fmla="*/ 1389197 h 1695568"/>
              <a:gd name="connsiteX9" fmla="*/ 1809947 w 1809947"/>
              <a:gd name="connsiteY9" fmla="*/ 1695568 h 1695568"/>
              <a:gd name="connsiteX0" fmla="*/ 0 w 1809947"/>
              <a:gd name="connsiteY0" fmla="*/ 661115 h 1679210"/>
              <a:gd name="connsiteX1" fmla="*/ 259237 w 1809947"/>
              <a:gd name="connsiteY1" fmla="*/ 703106 h 1679210"/>
              <a:gd name="connsiteX2" fmla="*/ 707011 w 1809947"/>
              <a:gd name="connsiteY2" fmla="*/ 359457 h 1679210"/>
              <a:gd name="connsiteX3" fmla="*/ 824845 w 1809947"/>
              <a:gd name="connsiteY3" fmla="*/ 1238 h 1679210"/>
              <a:gd name="connsiteX4" fmla="*/ 928540 w 1809947"/>
              <a:gd name="connsiteY4" fmla="*/ 246335 h 1679210"/>
              <a:gd name="connsiteX5" fmla="*/ 1164210 w 1809947"/>
              <a:gd name="connsiteY5" fmla="*/ 373598 h 1679210"/>
              <a:gd name="connsiteX6" fmla="*/ 1442301 w 1809947"/>
              <a:gd name="connsiteY6" fmla="*/ 378309 h 1679210"/>
              <a:gd name="connsiteX7" fmla="*/ 1480009 w 1809947"/>
              <a:gd name="connsiteY7" fmla="*/ 934492 h 1679210"/>
              <a:gd name="connsiteX8" fmla="*/ 1545996 w 1809947"/>
              <a:gd name="connsiteY8" fmla="*/ 1372839 h 1679210"/>
              <a:gd name="connsiteX9" fmla="*/ 1809947 w 1809947"/>
              <a:gd name="connsiteY9" fmla="*/ 1679210 h 1679210"/>
              <a:gd name="connsiteX0" fmla="*/ 0 w 1809947"/>
              <a:gd name="connsiteY0" fmla="*/ 661115 h 1679210"/>
              <a:gd name="connsiteX1" fmla="*/ 259237 w 1809947"/>
              <a:gd name="connsiteY1" fmla="*/ 703106 h 1679210"/>
              <a:gd name="connsiteX2" fmla="*/ 707011 w 1809947"/>
              <a:gd name="connsiteY2" fmla="*/ 359457 h 1679210"/>
              <a:gd name="connsiteX3" fmla="*/ 824845 w 1809947"/>
              <a:gd name="connsiteY3" fmla="*/ 1238 h 1679210"/>
              <a:gd name="connsiteX4" fmla="*/ 928540 w 1809947"/>
              <a:gd name="connsiteY4" fmla="*/ 246335 h 1679210"/>
              <a:gd name="connsiteX5" fmla="*/ 1164210 w 1809947"/>
              <a:gd name="connsiteY5" fmla="*/ 373598 h 1679210"/>
              <a:gd name="connsiteX6" fmla="*/ 1442301 w 1809947"/>
              <a:gd name="connsiteY6" fmla="*/ 378309 h 1679210"/>
              <a:gd name="connsiteX7" fmla="*/ 1480009 w 1809947"/>
              <a:gd name="connsiteY7" fmla="*/ 934492 h 1679210"/>
              <a:gd name="connsiteX8" fmla="*/ 1545996 w 1809947"/>
              <a:gd name="connsiteY8" fmla="*/ 1372839 h 1679210"/>
              <a:gd name="connsiteX9" fmla="*/ 1809947 w 1809947"/>
              <a:gd name="connsiteY9" fmla="*/ 1679210 h 1679210"/>
              <a:gd name="connsiteX0" fmla="*/ 0 w 1809947"/>
              <a:gd name="connsiteY0" fmla="*/ 661021 h 1679116"/>
              <a:gd name="connsiteX1" fmla="*/ 259237 w 1809947"/>
              <a:gd name="connsiteY1" fmla="*/ 703012 h 1679116"/>
              <a:gd name="connsiteX2" fmla="*/ 669303 w 1809947"/>
              <a:gd name="connsiteY2" fmla="*/ 354650 h 1679116"/>
              <a:gd name="connsiteX3" fmla="*/ 824845 w 1809947"/>
              <a:gd name="connsiteY3" fmla="*/ 1144 h 1679116"/>
              <a:gd name="connsiteX4" fmla="*/ 928540 w 1809947"/>
              <a:gd name="connsiteY4" fmla="*/ 246241 h 1679116"/>
              <a:gd name="connsiteX5" fmla="*/ 1164210 w 1809947"/>
              <a:gd name="connsiteY5" fmla="*/ 373504 h 1679116"/>
              <a:gd name="connsiteX6" fmla="*/ 1442301 w 1809947"/>
              <a:gd name="connsiteY6" fmla="*/ 378215 h 1679116"/>
              <a:gd name="connsiteX7" fmla="*/ 1480009 w 1809947"/>
              <a:gd name="connsiteY7" fmla="*/ 934398 h 1679116"/>
              <a:gd name="connsiteX8" fmla="*/ 1545996 w 1809947"/>
              <a:gd name="connsiteY8" fmla="*/ 1372745 h 1679116"/>
              <a:gd name="connsiteX9" fmla="*/ 1809947 w 1809947"/>
              <a:gd name="connsiteY9" fmla="*/ 1679116 h 1679116"/>
              <a:gd name="connsiteX0" fmla="*/ 0 w 1809947"/>
              <a:gd name="connsiteY0" fmla="*/ 661021 h 1679116"/>
              <a:gd name="connsiteX1" fmla="*/ 259237 w 1809947"/>
              <a:gd name="connsiteY1" fmla="*/ 703012 h 1679116"/>
              <a:gd name="connsiteX2" fmla="*/ 669303 w 1809947"/>
              <a:gd name="connsiteY2" fmla="*/ 354650 h 1679116"/>
              <a:gd name="connsiteX3" fmla="*/ 824845 w 1809947"/>
              <a:gd name="connsiteY3" fmla="*/ 1144 h 1679116"/>
              <a:gd name="connsiteX4" fmla="*/ 928540 w 1809947"/>
              <a:gd name="connsiteY4" fmla="*/ 246241 h 1679116"/>
              <a:gd name="connsiteX5" fmla="*/ 1164210 w 1809947"/>
              <a:gd name="connsiteY5" fmla="*/ 373504 h 1679116"/>
              <a:gd name="connsiteX6" fmla="*/ 1442301 w 1809947"/>
              <a:gd name="connsiteY6" fmla="*/ 378215 h 1679116"/>
              <a:gd name="connsiteX7" fmla="*/ 1480009 w 1809947"/>
              <a:gd name="connsiteY7" fmla="*/ 934398 h 1679116"/>
              <a:gd name="connsiteX8" fmla="*/ 1545996 w 1809947"/>
              <a:gd name="connsiteY8" fmla="*/ 1372745 h 1679116"/>
              <a:gd name="connsiteX9" fmla="*/ 1809947 w 1809947"/>
              <a:gd name="connsiteY9" fmla="*/ 1679116 h 1679116"/>
              <a:gd name="connsiteX0" fmla="*/ 0 w 1809947"/>
              <a:gd name="connsiteY0" fmla="*/ 661021 h 1679116"/>
              <a:gd name="connsiteX1" fmla="*/ 259237 w 1809947"/>
              <a:gd name="connsiteY1" fmla="*/ 703012 h 1679116"/>
              <a:gd name="connsiteX2" fmla="*/ 669303 w 1809947"/>
              <a:gd name="connsiteY2" fmla="*/ 354650 h 1679116"/>
              <a:gd name="connsiteX3" fmla="*/ 824845 w 1809947"/>
              <a:gd name="connsiteY3" fmla="*/ 1144 h 1679116"/>
              <a:gd name="connsiteX4" fmla="*/ 928540 w 1809947"/>
              <a:gd name="connsiteY4" fmla="*/ 246241 h 1679116"/>
              <a:gd name="connsiteX5" fmla="*/ 1164210 w 1809947"/>
              <a:gd name="connsiteY5" fmla="*/ 373504 h 1679116"/>
              <a:gd name="connsiteX6" fmla="*/ 1442301 w 1809947"/>
              <a:gd name="connsiteY6" fmla="*/ 378215 h 1679116"/>
              <a:gd name="connsiteX7" fmla="*/ 1480009 w 1809947"/>
              <a:gd name="connsiteY7" fmla="*/ 934398 h 1679116"/>
              <a:gd name="connsiteX8" fmla="*/ 1545996 w 1809947"/>
              <a:gd name="connsiteY8" fmla="*/ 1372745 h 1679116"/>
              <a:gd name="connsiteX9" fmla="*/ 1809947 w 1809947"/>
              <a:gd name="connsiteY9" fmla="*/ 1679116 h 1679116"/>
              <a:gd name="connsiteX0" fmla="*/ 0 w 1809947"/>
              <a:gd name="connsiteY0" fmla="*/ 661021 h 1679116"/>
              <a:gd name="connsiteX1" fmla="*/ 259237 w 1809947"/>
              <a:gd name="connsiteY1" fmla="*/ 703012 h 1679116"/>
              <a:gd name="connsiteX2" fmla="*/ 669303 w 1809947"/>
              <a:gd name="connsiteY2" fmla="*/ 354650 h 1679116"/>
              <a:gd name="connsiteX3" fmla="*/ 824845 w 1809947"/>
              <a:gd name="connsiteY3" fmla="*/ 1144 h 1679116"/>
              <a:gd name="connsiteX4" fmla="*/ 928540 w 1809947"/>
              <a:gd name="connsiteY4" fmla="*/ 246241 h 1679116"/>
              <a:gd name="connsiteX5" fmla="*/ 1164210 w 1809947"/>
              <a:gd name="connsiteY5" fmla="*/ 373504 h 1679116"/>
              <a:gd name="connsiteX6" fmla="*/ 1418734 w 1809947"/>
              <a:gd name="connsiteY6" fmla="*/ 486624 h 1679116"/>
              <a:gd name="connsiteX7" fmla="*/ 1480009 w 1809947"/>
              <a:gd name="connsiteY7" fmla="*/ 934398 h 1679116"/>
              <a:gd name="connsiteX8" fmla="*/ 1545996 w 1809947"/>
              <a:gd name="connsiteY8" fmla="*/ 1372745 h 1679116"/>
              <a:gd name="connsiteX9" fmla="*/ 1809947 w 1809947"/>
              <a:gd name="connsiteY9" fmla="*/ 1679116 h 1679116"/>
              <a:gd name="connsiteX0" fmla="*/ 0 w 1809947"/>
              <a:gd name="connsiteY0" fmla="*/ 661021 h 1679116"/>
              <a:gd name="connsiteX1" fmla="*/ 259237 w 1809947"/>
              <a:gd name="connsiteY1" fmla="*/ 703012 h 1679116"/>
              <a:gd name="connsiteX2" fmla="*/ 669303 w 1809947"/>
              <a:gd name="connsiteY2" fmla="*/ 354650 h 1679116"/>
              <a:gd name="connsiteX3" fmla="*/ 824845 w 1809947"/>
              <a:gd name="connsiteY3" fmla="*/ 1144 h 1679116"/>
              <a:gd name="connsiteX4" fmla="*/ 928540 w 1809947"/>
              <a:gd name="connsiteY4" fmla="*/ 246241 h 1679116"/>
              <a:gd name="connsiteX5" fmla="*/ 1164210 w 1809947"/>
              <a:gd name="connsiteY5" fmla="*/ 373504 h 1679116"/>
              <a:gd name="connsiteX6" fmla="*/ 1390454 w 1809947"/>
              <a:gd name="connsiteY6" fmla="*/ 552612 h 1679116"/>
              <a:gd name="connsiteX7" fmla="*/ 1480009 w 1809947"/>
              <a:gd name="connsiteY7" fmla="*/ 934398 h 1679116"/>
              <a:gd name="connsiteX8" fmla="*/ 1545996 w 1809947"/>
              <a:gd name="connsiteY8" fmla="*/ 1372745 h 1679116"/>
              <a:gd name="connsiteX9" fmla="*/ 1809947 w 1809947"/>
              <a:gd name="connsiteY9" fmla="*/ 1679116 h 1679116"/>
              <a:gd name="connsiteX0" fmla="*/ 0 w 1809947"/>
              <a:gd name="connsiteY0" fmla="*/ 820837 h 1838932"/>
              <a:gd name="connsiteX1" fmla="*/ 259237 w 1809947"/>
              <a:gd name="connsiteY1" fmla="*/ 862828 h 1838932"/>
              <a:gd name="connsiteX2" fmla="*/ 669303 w 1809947"/>
              <a:gd name="connsiteY2" fmla="*/ 514466 h 1838932"/>
              <a:gd name="connsiteX3" fmla="*/ 829559 w 1809947"/>
              <a:gd name="connsiteY3" fmla="*/ 704 h 1838932"/>
              <a:gd name="connsiteX4" fmla="*/ 928540 w 1809947"/>
              <a:gd name="connsiteY4" fmla="*/ 406057 h 1838932"/>
              <a:gd name="connsiteX5" fmla="*/ 1164210 w 1809947"/>
              <a:gd name="connsiteY5" fmla="*/ 533320 h 1838932"/>
              <a:gd name="connsiteX6" fmla="*/ 1390454 w 1809947"/>
              <a:gd name="connsiteY6" fmla="*/ 712428 h 1838932"/>
              <a:gd name="connsiteX7" fmla="*/ 1480009 w 1809947"/>
              <a:gd name="connsiteY7" fmla="*/ 1094214 h 1838932"/>
              <a:gd name="connsiteX8" fmla="*/ 1545996 w 1809947"/>
              <a:gd name="connsiteY8" fmla="*/ 1532561 h 1838932"/>
              <a:gd name="connsiteX9" fmla="*/ 1809947 w 1809947"/>
              <a:gd name="connsiteY9" fmla="*/ 1838932 h 1838932"/>
              <a:gd name="connsiteX0" fmla="*/ 0 w 1809947"/>
              <a:gd name="connsiteY0" fmla="*/ 820907 h 1839002"/>
              <a:gd name="connsiteX1" fmla="*/ 259237 w 1809947"/>
              <a:gd name="connsiteY1" fmla="*/ 862898 h 1839002"/>
              <a:gd name="connsiteX2" fmla="*/ 669303 w 1809947"/>
              <a:gd name="connsiteY2" fmla="*/ 514536 h 1839002"/>
              <a:gd name="connsiteX3" fmla="*/ 829559 w 1809947"/>
              <a:gd name="connsiteY3" fmla="*/ 774 h 1839002"/>
              <a:gd name="connsiteX4" fmla="*/ 999241 w 1809947"/>
              <a:gd name="connsiteY4" fmla="*/ 401413 h 1839002"/>
              <a:gd name="connsiteX5" fmla="*/ 1164210 w 1809947"/>
              <a:gd name="connsiteY5" fmla="*/ 533390 h 1839002"/>
              <a:gd name="connsiteX6" fmla="*/ 1390454 w 1809947"/>
              <a:gd name="connsiteY6" fmla="*/ 712498 h 1839002"/>
              <a:gd name="connsiteX7" fmla="*/ 1480009 w 1809947"/>
              <a:gd name="connsiteY7" fmla="*/ 1094284 h 1839002"/>
              <a:gd name="connsiteX8" fmla="*/ 1545996 w 1809947"/>
              <a:gd name="connsiteY8" fmla="*/ 1532631 h 1839002"/>
              <a:gd name="connsiteX9" fmla="*/ 1809947 w 1809947"/>
              <a:gd name="connsiteY9" fmla="*/ 1839002 h 1839002"/>
              <a:gd name="connsiteX0" fmla="*/ 0 w 1809947"/>
              <a:gd name="connsiteY0" fmla="*/ 1004491 h 2022586"/>
              <a:gd name="connsiteX1" fmla="*/ 259237 w 1809947"/>
              <a:gd name="connsiteY1" fmla="*/ 1046482 h 2022586"/>
              <a:gd name="connsiteX2" fmla="*/ 669303 w 1809947"/>
              <a:gd name="connsiteY2" fmla="*/ 698120 h 2022586"/>
              <a:gd name="connsiteX3" fmla="*/ 829559 w 1809947"/>
              <a:gd name="connsiteY3" fmla="*/ 536 h 2022586"/>
              <a:gd name="connsiteX4" fmla="*/ 999241 w 1809947"/>
              <a:gd name="connsiteY4" fmla="*/ 584997 h 2022586"/>
              <a:gd name="connsiteX5" fmla="*/ 1164210 w 1809947"/>
              <a:gd name="connsiteY5" fmla="*/ 716974 h 2022586"/>
              <a:gd name="connsiteX6" fmla="*/ 1390454 w 1809947"/>
              <a:gd name="connsiteY6" fmla="*/ 896082 h 2022586"/>
              <a:gd name="connsiteX7" fmla="*/ 1480009 w 1809947"/>
              <a:gd name="connsiteY7" fmla="*/ 1277868 h 2022586"/>
              <a:gd name="connsiteX8" fmla="*/ 1545996 w 1809947"/>
              <a:gd name="connsiteY8" fmla="*/ 1716215 h 2022586"/>
              <a:gd name="connsiteX9" fmla="*/ 1809947 w 1809947"/>
              <a:gd name="connsiteY9" fmla="*/ 2022586 h 2022586"/>
              <a:gd name="connsiteX0" fmla="*/ 0 w 1809947"/>
              <a:gd name="connsiteY0" fmla="*/ 1004491 h 2022586"/>
              <a:gd name="connsiteX1" fmla="*/ 311084 w 1809947"/>
              <a:gd name="connsiteY1" fmla="*/ 1004062 h 2022586"/>
              <a:gd name="connsiteX2" fmla="*/ 669303 w 1809947"/>
              <a:gd name="connsiteY2" fmla="*/ 698120 h 2022586"/>
              <a:gd name="connsiteX3" fmla="*/ 829559 w 1809947"/>
              <a:gd name="connsiteY3" fmla="*/ 536 h 2022586"/>
              <a:gd name="connsiteX4" fmla="*/ 999241 w 1809947"/>
              <a:gd name="connsiteY4" fmla="*/ 584997 h 2022586"/>
              <a:gd name="connsiteX5" fmla="*/ 1164210 w 1809947"/>
              <a:gd name="connsiteY5" fmla="*/ 716974 h 2022586"/>
              <a:gd name="connsiteX6" fmla="*/ 1390454 w 1809947"/>
              <a:gd name="connsiteY6" fmla="*/ 896082 h 2022586"/>
              <a:gd name="connsiteX7" fmla="*/ 1480009 w 1809947"/>
              <a:gd name="connsiteY7" fmla="*/ 1277868 h 2022586"/>
              <a:gd name="connsiteX8" fmla="*/ 1545996 w 1809947"/>
              <a:gd name="connsiteY8" fmla="*/ 1716215 h 2022586"/>
              <a:gd name="connsiteX9" fmla="*/ 1809947 w 1809947"/>
              <a:gd name="connsiteY9" fmla="*/ 2022586 h 2022586"/>
              <a:gd name="connsiteX0" fmla="*/ 0 w 1809947"/>
              <a:gd name="connsiteY0" fmla="*/ 999783 h 2017878"/>
              <a:gd name="connsiteX1" fmla="*/ 311084 w 1809947"/>
              <a:gd name="connsiteY1" fmla="*/ 999354 h 2017878"/>
              <a:gd name="connsiteX2" fmla="*/ 669303 w 1809947"/>
              <a:gd name="connsiteY2" fmla="*/ 693412 h 2017878"/>
              <a:gd name="connsiteX3" fmla="*/ 857840 w 1809947"/>
              <a:gd name="connsiteY3" fmla="*/ 541 h 2017878"/>
              <a:gd name="connsiteX4" fmla="*/ 999241 w 1809947"/>
              <a:gd name="connsiteY4" fmla="*/ 580289 h 2017878"/>
              <a:gd name="connsiteX5" fmla="*/ 1164210 w 1809947"/>
              <a:gd name="connsiteY5" fmla="*/ 712266 h 2017878"/>
              <a:gd name="connsiteX6" fmla="*/ 1390454 w 1809947"/>
              <a:gd name="connsiteY6" fmla="*/ 891374 h 2017878"/>
              <a:gd name="connsiteX7" fmla="*/ 1480009 w 1809947"/>
              <a:gd name="connsiteY7" fmla="*/ 1273160 h 2017878"/>
              <a:gd name="connsiteX8" fmla="*/ 1545996 w 1809947"/>
              <a:gd name="connsiteY8" fmla="*/ 1711507 h 2017878"/>
              <a:gd name="connsiteX9" fmla="*/ 1809947 w 1809947"/>
              <a:gd name="connsiteY9" fmla="*/ 2017878 h 2017878"/>
              <a:gd name="connsiteX0" fmla="*/ 0 w 1809947"/>
              <a:gd name="connsiteY0" fmla="*/ 999783 h 2017878"/>
              <a:gd name="connsiteX1" fmla="*/ 311084 w 1809947"/>
              <a:gd name="connsiteY1" fmla="*/ 999354 h 2017878"/>
              <a:gd name="connsiteX2" fmla="*/ 669303 w 1809947"/>
              <a:gd name="connsiteY2" fmla="*/ 693412 h 2017878"/>
              <a:gd name="connsiteX3" fmla="*/ 857840 w 1809947"/>
              <a:gd name="connsiteY3" fmla="*/ 541 h 2017878"/>
              <a:gd name="connsiteX4" fmla="*/ 999241 w 1809947"/>
              <a:gd name="connsiteY4" fmla="*/ 580289 h 2017878"/>
              <a:gd name="connsiteX5" fmla="*/ 1164210 w 1809947"/>
              <a:gd name="connsiteY5" fmla="*/ 712266 h 2017878"/>
              <a:gd name="connsiteX6" fmla="*/ 1319753 w 1809947"/>
              <a:gd name="connsiteY6" fmla="*/ 924367 h 2017878"/>
              <a:gd name="connsiteX7" fmla="*/ 1480009 w 1809947"/>
              <a:gd name="connsiteY7" fmla="*/ 1273160 h 2017878"/>
              <a:gd name="connsiteX8" fmla="*/ 1545996 w 1809947"/>
              <a:gd name="connsiteY8" fmla="*/ 1711507 h 2017878"/>
              <a:gd name="connsiteX9" fmla="*/ 1809947 w 1809947"/>
              <a:gd name="connsiteY9" fmla="*/ 2017878 h 2017878"/>
              <a:gd name="connsiteX0" fmla="*/ 0 w 1809947"/>
              <a:gd name="connsiteY0" fmla="*/ 999783 h 2017878"/>
              <a:gd name="connsiteX1" fmla="*/ 311084 w 1809947"/>
              <a:gd name="connsiteY1" fmla="*/ 999354 h 2017878"/>
              <a:gd name="connsiteX2" fmla="*/ 669303 w 1809947"/>
              <a:gd name="connsiteY2" fmla="*/ 693412 h 2017878"/>
              <a:gd name="connsiteX3" fmla="*/ 857840 w 1809947"/>
              <a:gd name="connsiteY3" fmla="*/ 541 h 2017878"/>
              <a:gd name="connsiteX4" fmla="*/ 999241 w 1809947"/>
              <a:gd name="connsiteY4" fmla="*/ 580289 h 2017878"/>
              <a:gd name="connsiteX5" fmla="*/ 1164210 w 1809947"/>
              <a:gd name="connsiteY5" fmla="*/ 712266 h 2017878"/>
              <a:gd name="connsiteX6" fmla="*/ 1432874 w 1809947"/>
              <a:gd name="connsiteY6" fmla="*/ 966788 h 2017878"/>
              <a:gd name="connsiteX7" fmla="*/ 1480009 w 1809947"/>
              <a:gd name="connsiteY7" fmla="*/ 1273160 h 2017878"/>
              <a:gd name="connsiteX8" fmla="*/ 1545996 w 1809947"/>
              <a:gd name="connsiteY8" fmla="*/ 1711507 h 2017878"/>
              <a:gd name="connsiteX9" fmla="*/ 1809947 w 1809947"/>
              <a:gd name="connsiteY9" fmla="*/ 2017878 h 2017878"/>
              <a:gd name="connsiteX0" fmla="*/ 0 w 1809947"/>
              <a:gd name="connsiteY0" fmla="*/ 999789 h 2017884"/>
              <a:gd name="connsiteX1" fmla="*/ 311084 w 1809947"/>
              <a:gd name="connsiteY1" fmla="*/ 999360 h 2017884"/>
              <a:gd name="connsiteX2" fmla="*/ 669303 w 1809947"/>
              <a:gd name="connsiteY2" fmla="*/ 693418 h 2017884"/>
              <a:gd name="connsiteX3" fmla="*/ 857840 w 1809947"/>
              <a:gd name="connsiteY3" fmla="*/ 547 h 2017884"/>
              <a:gd name="connsiteX4" fmla="*/ 999241 w 1809947"/>
              <a:gd name="connsiteY4" fmla="*/ 580295 h 2017884"/>
              <a:gd name="connsiteX5" fmla="*/ 1253765 w 1809947"/>
              <a:gd name="connsiteY5" fmla="*/ 749979 h 2017884"/>
              <a:gd name="connsiteX6" fmla="*/ 1432874 w 1809947"/>
              <a:gd name="connsiteY6" fmla="*/ 966794 h 2017884"/>
              <a:gd name="connsiteX7" fmla="*/ 1480009 w 1809947"/>
              <a:gd name="connsiteY7" fmla="*/ 1273166 h 2017884"/>
              <a:gd name="connsiteX8" fmla="*/ 1545996 w 1809947"/>
              <a:gd name="connsiteY8" fmla="*/ 1711513 h 2017884"/>
              <a:gd name="connsiteX9" fmla="*/ 1809947 w 1809947"/>
              <a:gd name="connsiteY9" fmla="*/ 2017884 h 2017884"/>
              <a:gd name="connsiteX0" fmla="*/ 0 w 1809947"/>
              <a:gd name="connsiteY0" fmla="*/ 999369 h 2017464"/>
              <a:gd name="connsiteX1" fmla="*/ 311084 w 1809947"/>
              <a:gd name="connsiteY1" fmla="*/ 998940 h 2017464"/>
              <a:gd name="connsiteX2" fmla="*/ 669303 w 1809947"/>
              <a:gd name="connsiteY2" fmla="*/ 692998 h 2017464"/>
              <a:gd name="connsiteX3" fmla="*/ 857840 w 1809947"/>
              <a:gd name="connsiteY3" fmla="*/ 127 h 2017464"/>
              <a:gd name="connsiteX4" fmla="*/ 1013381 w 1809947"/>
              <a:gd name="connsiteY4" fmla="*/ 636436 h 2017464"/>
              <a:gd name="connsiteX5" fmla="*/ 1253765 w 1809947"/>
              <a:gd name="connsiteY5" fmla="*/ 749559 h 2017464"/>
              <a:gd name="connsiteX6" fmla="*/ 1432874 w 1809947"/>
              <a:gd name="connsiteY6" fmla="*/ 966374 h 2017464"/>
              <a:gd name="connsiteX7" fmla="*/ 1480009 w 1809947"/>
              <a:gd name="connsiteY7" fmla="*/ 1272746 h 2017464"/>
              <a:gd name="connsiteX8" fmla="*/ 1545996 w 1809947"/>
              <a:gd name="connsiteY8" fmla="*/ 1711093 h 2017464"/>
              <a:gd name="connsiteX9" fmla="*/ 1809947 w 1809947"/>
              <a:gd name="connsiteY9" fmla="*/ 2017464 h 2017464"/>
              <a:gd name="connsiteX0" fmla="*/ 0 w 1824088"/>
              <a:gd name="connsiteY0" fmla="*/ 999369 h 2012751"/>
              <a:gd name="connsiteX1" fmla="*/ 311084 w 1824088"/>
              <a:gd name="connsiteY1" fmla="*/ 998940 h 2012751"/>
              <a:gd name="connsiteX2" fmla="*/ 669303 w 1824088"/>
              <a:gd name="connsiteY2" fmla="*/ 692998 h 2012751"/>
              <a:gd name="connsiteX3" fmla="*/ 857840 w 1824088"/>
              <a:gd name="connsiteY3" fmla="*/ 127 h 2012751"/>
              <a:gd name="connsiteX4" fmla="*/ 1013381 w 1824088"/>
              <a:gd name="connsiteY4" fmla="*/ 636436 h 2012751"/>
              <a:gd name="connsiteX5" fmla="*/ 1253765 w 1824088"/>
              <a:gd name="connsiteY5" fmla="*/ 749559 h 2012751"/>
              <a:gd name="connsiteX6" fmla="*/ 1432874 w 1824088"/>
              <a:gd name="connsiteY6" fmla="*/ 966374 h 2012751"/>
              <a:gd name="connsiteX7" fmla="*/ 1480009 w 1824088"/>
              <a:gd name="connsiteY7" fmla="*/ 1272746 h 2012751"/>
              <a:gd name="connsiteX8" fmla="*/ 1545996 w 1824088"/>
              <a:gd name="connsiteY8" fmla="*/ 1711093 h 2012751"/>
              <a:gd name="connsiteX9" fmla="*/ 1824088 w 1824088"/>
              <a:gd name="connsiteY9" fmla="*/ 2012751 h 2012751"/>
              <a:gd name="connsiteX0" fmla="*/ 0 w 1799629"/>
              <a:gd name="connsiteY0" fmla="*/ 999369 h 2089878"/>
              <a:gd name="connsiteX1" fmla="*/ 311084 w 1799629"/>
              <a:gd name="connsiteY1" fmla="*/ 998940 h 2089878"/>
              <a:gd name="connsiteX2" fmla="*/ 669303 w 1799629"/>
              <a:gd name="connsiteY2" fmla="*/ 692998 h 2089878"/>
              <a:gd name="connsiteX3" fmla="*/ 857840 w 1799629"/>
              <a:gd name="connsiteY3" fmla="*/ 127 h 2089878"/>
              <a:gd name="connsiteX4" fmla="*/ 1013381 w 1799629"/>
              <a:gd name="connsiteY4" fmla="*/ 636436 h 2089878"/>
              <a:gd name="connsiteX5" fmla="*/ 1253765 w 1799629"/>
              <a:gd name="connsiteY5" fmla="*/ 749559 h 2089878"/>
              <a:gd name="connsiteX6" fmla="*/ 1432874 w 1799629"/>
              <a:gd name="connsiteY6" fmla="*/ 966374 h 2089878"/>
              <a:gd name="connsiteX7" fmla="*/ 1480009 w 1799629"/>
              <a:gd name="connsiteY7" fmla="*/ 1272746 h 2089878"/>
              <a:gd name="connsiteX8" fmla="*/ 1545996 w 1799629"/>
              <a:gd name="connsiteY8" fmla="*/ 1711093 h 2089878"/>
              <a:gd name="connsiteX9" fmla="*/ 1799629 w 1799629"/>
              <a:gd name="connsiteY9" fmla="*/ 2089878 h 2089878"/>
              <a:gd name="connsiteX0" fmla="*/ 0 w 1799629"/>
              <a:gd name="connsiteY0" fmla="*/ 999369 h 2089878"/>
              <a:gd name="connsiteX1" fmla="*/ 311084 w 1799629"/>
              <a:gd name="connsiteY1" fmla="*/ 998940 h 2089878"/>
              <a:gd name="connsiteX2" fmla="*/ 669303 w 1799629"/>
              <a:gd name="connsiteY2" fmla="*/ 692998 h 2089878"/>
              <a:gd name="connsiteX3" fmla="*/ 857840 w 1799629"/>
              <a:gd name="connsiteY3" fmla="*/ 127 h 2089878"/>
              <a:gd name="connsiteX4" fmla="*/ 1013381 w 1799629"/>
              <a:gd name="connsiteY4" fmla="*/ 636436 h 2089878"/>
              <a:gd name="connsiteX5" fmla="*/ 1253765 w 1799629"/>
              <a:gd name="connsiteY5" fmla="*/ 749559 h 2089878"/>
              <a:gd name="connsiteX6" fmla="*/ 1432874 w 1799629"/>
              <a:gd name="connsiteY6" fmla="*/ 966374 h 2089878"/>
              <a:gd name="connsiteX7" fmla="*/ 1480009 w 1799629"/>
              <a:gd name="connsiteY7" fmla="*/ 1272746 h 2089878"/>
              <a:gd name="connsiteX8" fmla="*/ 1484848 w 1799629"/>
              <a:gd name="connsiteY8" fmla="*/ 1691812 h 2089878"/>
              <a:gd name="connsiteX9" fmla="*/ 1799629 w 1799629"/>
              <a:gd name="connsiteY9" fmla="*/ 2089878 h 2089878"/>
              <a:gd name="connsiteX0" fmla="*/ 0 w 1799629"/>
              <a:gd name="connsiteY0" fmla="*/ 999369 h 2089878"/>
              <a:gd name="connsiteX1" fmla="*/ 311084 w 1799629"/>
              <a:gd name="connsiteY1" fmla="*/ 998940 h 2089878"/>
              <a:gd name="connsiteX2" fmla="*/ 669303 w 1799629"/>
              <a:gd name="connsiteY2" fmla="*/ 692998 h 2089878"/>
              <a:gd name="connsiteX3" fmla="*/ 857840 w 1799629"/>
              <a:gd name="connsiteY3" fmla="*/ 127 h 2089878"/>
              <a:gd name="connsiteX4" fmla="*/ 1013381 w 1799629"/>
              <a:gd name="connsiteY4" fmla="*/ 636436 h 2089878"/>
              <a:gd name="connsiteX5" fmla="*/ 1253765 w 1799629"/>
              <a:gd name="connsiteY5" fmla="*/ 749559 h 2089878"/>
              <a:gd name="connsiteX6" fmla="*/ 1432874 w 1799629"/>
              <a:gd name="connsiteY6" fmla="*/ 966374 h 2089878"/>
              <a:gd name="connsiteX7" fmla="*/ 1437205 w 1799629"/>
              <a:gd name="connsiteY7" fmla="*/ 1279173 h 2089878"/>
              <a:gd name="connsiteX8" fmla="*/ 1484848 w 1799629"/>
              <a:gd name="connsiteY8" fmla="*/ 1691812 h 2089878"/>
              <a:gd name="connsiteX9" fmla="*/ 1799629 w 1799629"/>
              <a:gd name="connsiteY9" fmla="*/ 2089878 h 2089878"/>
              <a:gd name="connsiteX0" fmla="*/ 0 w 1819412"/>
              <a:gd name="connsiteY0" fmla="*/ 999369 h 2063184"/>
              <a:gd name="connsiteX1" fmla="*/ 311084 w 1819412"/>
              <a:gd name="connsiteY1" fmla="*/ 998940 h 2063184"/>
              <a:gd name="connsiteX2" fmla="*/ 669303 w 1819412"/>
              <a:gd name="connsiteY2" fmla="*/ 692998 h 2063184"/>
              <a:gd name="connsiteX3" fmla="*/ 857840 w 1819412"/>
              <a:gd name="connsiteY3" fmla="*/ 127 h 2063184"/>
              <a:gd name="connsiteX4" fmla="*/ 1013381 w 1819412"/>
              <a:gd name="connsiteY4" fmla="*/ 636436 h 2063184"/>
              <a:gd name="connsiteX5" fmla="*/ 1253765 w 1819412"/>
              <a:gd name="connsiteY5" fmla="*/ 749559 h 2063184"/>
              <a:gd name="connsiteX6" fmla="*/ 1432874 w 1819412"/>
              <a:gd name="connsiteY6" fmla="*/ 966374 h 2063184"/>
              <a:gd name="connsiteX7" fmla="*/ 1437205 w 1819412"/>
              <a:gd name="connsiteY7" fmla="*/ 1279173 h 2063184"/>
              <a:gd name="connsiteX8" fmla="*/ 1484848 w 1819412"/>
              <a:gd name="connsiteY8" fmla="*/ 1691812 h 2063184"/>
              <a:gd name="connsiteX9" fmla="*/ 1819412 w 1819412"/>
              <a:gd name="connsiteY9" fmla="*/ 2063184 h 2063184"/>
              <a:gd name="connsiteX0" fmla="*/ 0 w 1819412"/>
              <a:gd name="connsiteY0" fmla="*/ 999369 h 2063184"/>
              <a:gd name="connsiteX1" fmla="*/ 311084 w 1819412"/>
              <a:gd name="connsiteY1" fmla="*/ 998940 h 2063184"/>
              <a:gd name="connsiteX2" fmla="*/ 669303 w 1819412"/>
              <a:gd name="connsiteY2" fmla="*/ 692998 h 2063184"/>
              <a:gd name="connsiteX3" fmla="*/ 857840 w 1819412"/>
              <a:gd name="connsiteY3" fmla="*/ 127 h 2063184"/>
              <a:gd name="connsiteX4" fmla="*/ 1013381 w 1819412"/>
              <a:gd name="connsiteY4" fmla="*/ 636436 h 2063184"/>
              <a:gd name="connsiteX5" fmla="*/ 1214198 w 1819412"/>
              <a:gd name="connsiteY5" fmla="*/ 776252 h 2063184"/>
              <a:gd name="connsiteX6" fmla="*/ 1432874 w 1819412"/>
              <a:gd name="connsiteY6" fmla="*/ 966374 h 2063184"/>
              <a:gd name="connsiteX7" fmla="*/ 1437205 w 1819412"/>
              <a:gd name="connsiteY7" fmla="*/ 1279173 h 2063184"/>
              <a:gd name="connsiteX8" fmla="*/ 1484848 w 1819412"/>
              <a:gd name="connsiteY8" fmla="*/ 1691812 h 2063184"/>
              <a:gd name="connsiteX9" fmla="*/ 1819412 w 1819412"/>
              <a:gd name="connsiteY9" fmla="*/ 2063184 h 2063184"/>
              <a:gd name="connsiteX0" fmla="*/ 0 w 1819412"/>
              <a:gd name="connsiteY0" fmla="*/ 999371 h 2063186"/>
              <a:gd name="connsiteX1" fmla="*/ 311084 w 1819412"/>
              <a:gd name="connsiteY1" fmla="*/ 998942 h 2063186"/>
              <a:gd name="connsiteX2" fmla="*/ 669303 w 1819412"/>
              <a:gd name="connsiteY2" fmla="*/ 693000 h 2063186"/>
              <a:gd name="connsiteX3" fmla="*/ 857840 w 1819412"/>
              <a:gd name="connsiteY3" fmla="*/ 129 h 2063186"/>
              <a:gd name="connsiteX4" fmla="*/ 1013381 w 1819412"/>
              <a:gd name="connsiteY4" fmla="*/ 636438 h 2063186"/>
              <a:gd name="connsiteX5" fmla="*/ 1187820 w 1819412"/>
              <a:gd name="connsiteY5" fmla="*/ 829642 h 2063186"/>
              <a:gd name="connsiteX6" fmla="*/ 1432874 w 1819412"/>
              <a:gd name="connsiteY6" fmla="*/ 966376 h 2063186"/>
              <a:gd name="connsiteX7" fmla="*/ 1437205 w 1819412"/>
              <a:gd name="connsiteY7" fmla="*/ 1279175 h 2063186"/>
              <a:gd name="connsiteX8" fmla="*/ 1484848 w 1819412"/>
              <a:gd name="connsiteY8" fmla="*/ 1691814 h 2063186"/>
              <a:gd name="connsiteX9" fmla="*/ 1819412 w 1819412"/>
              <a:gd name="connsiteY9" fmla="*/ 2063186 h 2063186"/>
              <a:gd name="connsiteX0" fmla="*/ 0 w 1819412"/>
              <a:gd name="connsiteY0" fmla="*/ 999374 h 2063189"/>
              <a:gd name="connsiteX1" fmla="*/ 311084 w 1819412"/>
              <a:gd name="connsiteY1" fmla="*/ 998945 h 2063189"/>
              <a:gd name="connsiteX2" fmla="*/ 669303 w 1819412"/>
              <a:gd name="connsiteY2" fmla="*/ 693003 h 2063189"/>
              <a:gd name="connsiteX3" fmla="*/ 857840 w 1819412"/>
              <a:gd name="connsiteY3" fmla="*/ 132 h 2063189"/>
              <a:gd name="connsiteX4" fmla="*/ 1013381 w 1819412"/>
              <a:gd name="connsiteY4" fmla="*/ 636441 h 2063189"/>
              <a:gd name="connsiteX5" fmla="*/ 1181225 w 1819412"/>
              <a:gd name="connsiteY5" fmla="*/ 903054 h 2063189"/>
              <a:gd name="connsiteX6" fmla="*/ 1432874 w 1819412"/>
              <a:gd name="connsiteY6" fmla="*/ 966379 h 2063189"/>
              <a:gd name="connsiteX7" fmla="*/ 1437205 w 1819412"/>
              <a:gd name="connsiteY7" fmla="*/ 1279178 h 2063189"/>
              <a:gd name="connsiteX8" fmla="*/ 1484848 w 1819412"/>
              <a:gd name="connsiteY8" fmla="*/ 1691817 h 2063189"/>
              <a:gd name="connsiteX9" fmla="*/ 1819412 w 1819412"/>
              <a:gd name="connsiteY9" fmla="*/ 2063189 h 2063189"/>
              <a:gd name="connsiteX0" fmla="*/ 0 w 1819412"/>
              <a:gd name="connsiteY0" fmla="*/ 999374 h 2063189"/>
              <a:gd name="connsiteX1" fmla="*/ 311084 w 1819412"/>
              <a:gd name="connsiteY1" fmla="*/ 998945 h 2063189"/>
              <a:gd name="connsiteX2" fmla="*/ 669303 w 1819412"/>
              <a:gd name="connsiteY2" fmla="*/ 693003 h 2063189"/>
              <a:gd name="connsiteX3" fmla="*/ 857840 w 1819412"/>
              <a:gd name="connsiteY3" fmla="*/ 132 h 2063189"/>
              <a:gd name="connsiteX4" fmla="*/ 1013381 w 1819412"/>
              <a:gd name="connsiteY4" fmla="*/ 636441 h 2063189"/>
              <a:gd name="connsiteX5" fmla="*/ 1181225 w 1819412"/>
              <a:gd name="connsiteY5" fmla="*/ 903054 h 2063189"/>
              <a:gd name="connsiteX6" fmla="*/ 1366928 w 1819412"/>
              <a:gd name="connsiteY6" fmla="*/ 933011 h 2063189"/>
              <a:gd name="connsiteX7" fmla="*/ 1437205 w 1819412"/>
              <a:gd name="connsiteY7" fmla="*/ 1279178 h 2063189"/>
              <a:gd name="connsiteX8" fmla="*/ 1484848 w 1819412"/>
              <a:gd name="connsiteY8" fmla="*/ 1691817 h 2063189"/>
              <a:gd name="connsiteX9" fmla="*/ 1819412 w 1819412"/>
              <a:gd name="connsiteY9" fmla="*/ 2063189 h 2063189"/>
              <a:gd name="connsiteX0" fmla="*/ 0 w 1850265"/>
              <a:gd name="connsiteY0" fmla="*/ 999374 h 2090509"/>
              <a:gd name="connsiteX1" fmla="*/ 311084 w 1850265"/>
              <a:gd name="connsiteY1" fmla="*/ 998945 h 2090509"/>
              <a:gd name="connsiteX2" fmla="*/ 669303 w 1850265"/>
              <a:gd name="connsiteY2" fmla="*/ 693003 h 2090509"/>
              <a:gd name="connsiteX3" fmla="*/ 857840 w 1850265"/>
              <a:gd name="connsiteY3" fmla="*/ 132 h 2090509"/>
              <a:gd name="connsiteX4" fmla="*/ 1013381 w 1850265"/>
              <a:gd name="connsiteY4" fmla="*/ 636441 h 2090509"/>
              <a:gd name="connsiteX5" fmla="*/ 1181225 w 1850265"/>
              <a:gd name="connsiteY5" fmla="*/ 903054 h 2090509"/>
              <a:gd name="connsiteX6" fmla="*/ 1366928 w 1850265"/>
              <a:gd name="connsiteY6" fmla="*/ 933011 h 2090509"/>
              <a:gd name="connsiteX7" fmla="*/ 1437205 w 1850265"/>
              <a:gd name="connsiteY7" fmla="*/ 1279178 h 2090509"/>
              <a:gd name="connsiteX8" fmla="*/ 1484848 w 1850265"/>
              <a:gd name="connsiteY8" fmla="*/ 1691817 h 2090509"/>
              <a:gd name="connsiteX9" fmla="*/ 1850265 w 1850265"/>
              <a:gd name="connsiteY9" fmla="*/ 2090509 h 2090509"/>
              <a:gd name="connsiteX0" fmla="*/ 0 w 1850265"/>
              <a:gd name="connsiteY0" fmla="*/ 999252 h 2090387"/>
              <a:gd name="connsiteX1" fmla="*/ 311084 w 1850265"/>
              <a:gd name="connsiteY1" fmla="*/ 998823 h 2090387"/>
              <a:gd name="connsiteX2" fmla="*/ 607597 w 1850265"/>
              <a:gd name="connsiteY2" fmla="*/ 651251 h 2090387"/>
              <a:gd name="connsiteX3" fmla="*/ 857840 w 1850265"/>
              <a:gd name="connsiteY3" fmla="*/ 10 h 2090387"/>
              <a:gd name="connsiteX4" fmla="*/ 1013381 w 1850265"/>
              <a:gd name="connsiteY4" fmla="*/ 636319 h 2090387"/>
              <a:gd name="connsiteX5" fmla="*/ 1181225 w 1850265"/>
              <a:gd name="connsiteY5" fmla="*/ 902932 h 2090387"/>
              <a:gd name="connsiteX6" fmla="*/ 1366928 w 1850265"/>
              <a:gd name="connsiteY6" fmla="*/ 932889 h 2090387"/>
              <a:gd name="connsiteX7" fmla="*/ 1437205 w 1850265"/>
              <a:gd name="connsiteY7" fmla="*/ 1279056 h 2090387"/>
              <a:gd name="connsiteX8" fmla="*/ 1484848 w 1850265"/>
              <a:gd name="connsiteY8" fmla="*/ 1691695 h 2090387"/>
              <a:gd name="connsiteX9" fmla="*/ 1850265 w 1850265"/>
              <a:gd name="connsiteY9" fmla="*/ 2090387 h 2090387"/>
              <a:gd name="connsiteX0" fmla="*/ 0 w 1850265"/>
              <a:gd name="connsiteY0" fmla="*/ 898557 h 1989692"/>
              <a:gd name="connsiteX1" fmla="*/ 311084 w 1850265"/>
              <a:gd name="connsiteY1" fmla="*/ 898128 h 1989692"/>
              <a:gd name="connsiteX2" fmla="*/ 607597 w 1850265"/>
              <a:gd name="connsiteY2" fmla="*/ 550556 h 1989692"/>
              <a:gd name="connsiteX3" fmla="*/ 839749 w 1850265"/>
              <a:gd name="connsiteY3" fmla="*/ 12 h 1989692"/>
              <a:gd name="connsiteX4" fmla="*/ 1013381 w 1850265"/>
              <a:gd name="connsiteY4" fmla="*/ 535624 h 1989692"/>
              <a:gd name="connsiteX5" fmla="*/ 1181225 w 1850265"/>
              <a:gd name="connsiteY5" fmla="*/ 802237 h 1989692"/>
              <a:gd name="connsiteX6" fmla="*/ 1366928 w 1850265"/>
              <a:gd name="connsiteY6" fmla="*/ 832194 h 1989692"/>
              <a:gd name="connsiteX7" fmla="*/ 1437205 w 1850265"/>
              <a:gd name="connsiteY7" fmla="*/ 1178361 h 1989692"/>
              <a:gd name="connsiteX8" fmla="*/ 1484848 w 1850265"/>
              <a:gd name="connsiteY8" fmla="*/ 1591000 h 1989692"/>
              <a:gd name="connsiteX9" fmla="*/ 1850265 w 1850265"/>
              <a:gd name="connsiteY9" fmla="*/ 1989692 h 1989692"/>
              <a:gd name="connsiteX0" fmla="*/ 0 w 1850265"/>
              <a:gd name="connsiteY0" fmla="*/ 898557 h 1989692"/>
              <a:gd name="connsiteX1" fmla="*/ 288470 w 1850265"/>
              <a:gd name="connsiteY1" fmla="*/ 875243 h 1989692"/>
              <a:gd name="connsiteX2" fmla="*/ 607597 w 1850265"/>
              <a:gd name="connsiteY2" fmla="*/ 550556 h 1989692"/>
              <a:gd name="connsiteX3" fmla="*/ 839749 w 1850265"/>
              <a:gd name="connsiteY3" fmla="*/ 12 h 1989692"/>
              <a:gd name="connsiteX4" fmla="*/ 1013381 w 1850265"/>
              <a:gd name="connsiteY4" fmla="*/ 535624 h 1989692"/>
              <a:gd name="connsiteX5" fmla="*/ 1181225 w 1850265"/>
              <a:gd name="connsiteY5" fmla="*/ 802237 h 1989692"/>
              <a:gd name="connsiteX6" fmla="*/ 1366928 w 1850265"/>
              <a:gd name="connsiteY6" fmla="*/ 832194 h 1989692"/>
              <a:gd name="connsiteX7" fmla="*/ 1437205 w 1850265"/>
              <a:gd name="connsiteY7" fmla="*/ 1178361 h 1989692"/>
              <a:gd name="connsiteX8" fmla="*/ 1484848 w 1850265"/>
              <a:gd name="connsiteY8" fmla="*/ 1591000 h 1989692"/>
              <a:gd name="connsiteX9" fmla="*/ 1850265 w 1850265"/>
              <a:gd name="connsiteY9" fmla="*/ 1989692 h 1989692"/>
              <a:gd name="connsiteX0" fmla="*/ 0 w 1850265"/>
              <a:gd name="connsiteY0" fmla="*/ 898557 h 1989692"/>
              <a:gd name="connsiteX1" fmla="*/ 374405 w 1850265"/>
              <a:gd name="connsiteY1" fmla="*/ 866089 h 1989692"/>
              <a:gd name="connsiteX2" fmla="*/ 607597 w 1850265"/>
              <a:gd name="connsiteY2" fmla="*/ 550556 h 1989692"/>
              <a:gd name="connsiteX3" fmla="*/ 839749 w 1850265"/>
              <a:gd name="connsiteY3" fmla="*/ 12 h 1989692"/>
              <a:gd name="connsiteX4" fmla="*/ 1013381 w 1850265"/>
              <a:gd name="connsiteY4" fmla="*/ 535624 h 1989692"/>
              <a:gd name="connsiteX5" fmla="*/ 1181225 w 1850265"/>
              <a:gd name="connsiteY5" fmla="*/ 802237 h 1989692"/>
              <a:gd name="connsiteX6" fmla="*/ 1366928 w 1850265"/>
              <a:gd name="connsiteY6" fmla="*/ 832194 h 1989692"/>
              <a:gd name="connsiteX7" fmla="*/ 1437205 w 1850265"/>
              <a:gd name="connsiteY7" fmla="*/ 1178361 h 1989692"/>
              <a:gd name="connsiteX8" fmla="*/ 1484848 w 1850265"/>
              <a:gd name="connsiteY8" fmla="*/ 1591000 h 1989692"/>
              <a:gd name="connsiteX9" fmla="*/ 1850265 w 1850265"/>
              <a:gd name="connsiteY9" fmla="*/ 1989692 h 1989692"/>
              <a:gd name="connsiteX0" fmla="*/ 0 w 1850265"/>
              <a:gd name="connsiteY0" fmla="*/ 898557 h 1989692"/>
              <a:gd name="connsiteX1" fmla="*/ 374405 w 1850265"/>
              <a:gd name="connsiteY1" fmla="*/ 866089 h 1989692"/>
              <a:gd name="connsiteX2" fmla="*/ 607597 w 1850265"/>
              <a:gd name="connsiteY2" fmla="*/ 550556 h 1989692"/>
              <a:gd name="connsiteX3" fmla="*/ 817135 w 1850265"/>
              <a:gd name="connsiteY3" fmla="*/ 12 h 1989692"/>
              <a:gd name="connsiteX4" fmla="*/ 1013381 w 1850265"/>
              <a:gd name="connsiteY4" fmla="*/ 535624 h 1989692"/>
              <a:gd name="connsiteX5" fmla="*/ 1181225 w 1850265"/>
              <a:gd name="connsiteY5" fmla="*/ 802237 h 1989692"/>
              <a:gd name="connsiteX6" fmla="*/ 1366928 w 1850265"/>
              <a:gd name="connsiteY6" fmla="*/ 832194 h 1989692"/>
              <a:gd name="connsiteX7" fmla="*/ 1437205 w 1850265"/>
              <a:gd name="connsiteY7" fmla="*/ 1178361 h 1989692"/>
              <a:gd name="connsiteX8" fmla="*/ 1484848 w 1850265"/>
              <a:gd name="connsiteY8" fmla="*/ 1591000 h 1989692"/>
              <a:gd name="connsiteX9" fmla="*/ 1850265 w 1850265"/>
              <a:gd name="connsiteY9" fmla="*/ 1989692 h 1989692"/>
              <a:gd name="connsiteX0" fmla="*/ 0 w 1850265"/>
              <a:gd name="connsiteY0" fmla="*/ 901467 h 1992602"/>
              <a:gd name="connsiteX1" fmla="*/ 374405 w 1850265"/>
              <a:gd name="connsiteY1" fmla="*/ 868999 h 1992602"/>
              <a:gd name="connsiteX2" fmla="*/ 607597 w 1850265"/>
              <a:gd name="connsiteY2" fmla="*/ 553466 h 1992602"/>
              <a:gd name="connsiteX3" fmla="*/ 817135 w 1850265"/>
              <a:gd name="connsiteY3" fmla="*/ 2922 h 1992602"/>
              <a:gd name="connsiteX4" fmla="*/ 1013381 w 1850265"/>
              <a:gd name="connsiteY4" fmla="*/ 538534 h 1992602"/>
              <a:gd name="connsiteX5" fmla="*/ 1181225 w 1850265"/>
              <a:gd name="connsiteY5" fmla="*/ 805147 h 1992602"/>
              <a:gd name="connsiteX6" fmla="*/ 1366928 w 1850265"/>
              <a:gd name="connsiteY6" fmla="*/ 835104 h 1992602"/>
              <a:gd name="connsiteX7" fmla="*/ 1437205 w 1850265"/>
              <a:gd name="connsiteY7" fmla="*/ 1181271 h 1992602"/>
              <a:gd name="connsiteX8" fmla="*/ 1484848 w 1850265"/>
              <a:gd name="connsiteY8" fmla="*/ 1593910 h 1992602"/>
              <a:gd name="connsiteX9" fmla="*/ 1850265 w 1850265"/>
              <a:gd name="connsiteY9" fmla="*/ 1992602 h 1992602"/>
              <a:gd name="connsiteX0" fmla="*/ 0 w 1850265"/>
              <a:gd name="connsiteY0" fmla="*/ 719736 h 1810871"/>
              <a:gd name="connsiteX1" fmla="*/ 374405 w 1850265"/>
              <a:gd name="connsiteY1" fmla="*/ 687268 h 1810871"/>
              <a:gd name="connsiteX2" fmla="*/ 607597 w 1850265"/>
              <a:gd name="connsiteY2" fmla="*/ 371735 h 1810871"/>
              <a:gd name="connsiteX3" fmla="*/ 817135 w 1850265"/>
              <a:gd name="connsiteY3" fmla="*/ 4276 h 1810871"/>
              <a:gd name="connsiteX4" fmla="*/ 1013381 w 1850265"/>
              <a:gd name="connsiteY4" fmla="*/ 356803 h 1810871"/>
              <a:gd name="connsiteX5" fmla="*/ 1181225 w 1850265"/>
              <a:gd name="connsiteY5" fmla="*/ 623416 h 1810871"/>
              <a:gd name="connsiteX6" fmla="*/ 1366928 w 1850265"/>
              <a:gd name="connsiteY6" fmla="*/ 653373 h 1810871"/>
              <a:gd name="connsiteX7" fmla="*/ 1437205 w 1850265"/>
              <a:gd name="connsiteY7" fmla="*/ 999540 h 1810871"/>
              <a:gd name="connsiteX8" fmla="*/ 1484848 w 1850265"/>
              <a:gd name="connsiteY8" fmla="*/ 1412179 h 1810871"/>
              <a:gd name="connsiteX9" fmla="*/ 1850265 w 1850265"/>
              <a:gd name="connsiteY9" fmla="*/ 1810871 h 1810871"/>
              <a:gd name="connsiteX0" fmla="*/ 0 w 1850265"/>
              <a:gd name="connsiteY0" fmla="*/ 742388 h 1833523"/>
              <a:gd name="connsiteX1" fmla="*/ 374405 w 1850265"/>
              <a:gd name="connsiteY1" fmla="*/ 709920 h 1833523"/>
              <a:gd name="connsiteX2" fmla="*/ 607597 w 1850265"/>
              <a:gd name="connsiteY2" fmla="*/ 394387 h 1833523"/>
              <a:gd name="connsiteX3" fmla="*/ 762859 w 1850265"/>
              <a:gd name="connsiteY3" fmla="*/ 4042 h 1833523"/>
              <a:gd name="connsiteX4" fmla="*/ 1013381 w 1850265"/>
              <a:gd name="connsiteY4" fmla="*/ 379455 h 1833523"/>
              <a:gd name="connsiteX5" fmla="*/ 1181225 w 1850265"/>
              <a:gd name="connsiteY5" fmla="*/ 646068 h 1833523"/>
              <a:gd name="connsiteX6" fmla="*/ 1366928 w 1850265"/>
              <a:gd name="connsiteY6" fmla="*/ 676025 h 1833523"/>
              <a:gd name="connsiteX7" fmla="*/ 1437205 w 1850265"/>
              <a:gd name="connsiteY7" fmla="*/ 1022192 h 1833523"/>
              <a:gd name="connsiteX8" fmla="*/ 1484848 w 1850265"/>
              <a:gd name="connsiteY8" fmla="*/ 1434831 h 1833523"/>
              <a:gd name="connsiteX9" fmla="*/ 1850265 w 1850265"/>
              <a:gd name="connsiteY9" fmla="*/ 1833523 h 1833523"/>
              <a:gd name="connsiteX0" fmla="*/ 0 w 1850265"/>
              <a:gd name="connsiteY0" fmla="*/ 738347 h 1829482"/>
              <a:gd name="connsiteX1" fmla="*/ 374405 w 1850265"/>
              <a:gd name="connsiteY1" fmla="*/ 705879 h 1829482"/>
              <a:gd name="connsiteX2" fmla="*/ 566891 w 1850265"/>
              <a:gd name="connsiteY2" fmla="*/ 372038 h 1829482"/>
              <a:gd name="connsiteX3" fmla="*/ 762859 w 1850265"/>
              <a:gd name="connsiteY3" fmla="*/ 1 h 1829482"/>
              <a:gd name="connsiteX4" fmla="*/ 1013381 w 1850265"/>
              <a:gd name="connsiteY4" fmla="*/ 375414 h 1829482"/>
              <a:gd name="connsiteX5" fmla="*/ 1181225 w 1850265"/>
              <a:gd name="connsiteY5" fmla="*/ 642027 h 1829482"/>
              <a:gd name="connsiteX6" fmla="*/ 1366928 w 1850265"/>
              <a:gd name="connsiteY6" fmla="*/ 671984 h 1829482"/>
              <a:gd name="connsiteX7" fmla="*/ 1437205 w 1850265"/>
              <a:gd name="connsiteY7" fmla="*/ 1018151 h 1829482"/>
              <a:gd name="connsiteX8" fmla="*/ 1484848 w 1850265"/>
              <a:gd name="connsiteY8" fmla="*/ 1430790 h 1829482"/>
              <a:gd name="connsiteX9" fmla="*/ 1850265 w 1850265"/>
              <a:gd name="connsiteY9" fmla="*/ 1829482 h 1829482"/>
              <a:gd name="connsiteX0" fmla="*/ 0 w 1850265"/>
              <a:gd name="connsiteY0" fmla="*/ 738347 h 1829482"/>
              <a:gd name="connsiteX1" fmla="*/ 374405 w 1850265"/>
              <a:gd name="connsiteY1" fmla="*/ 705879 h 1829482"/>
              <a:gd name="connsiteX2" fmla="*/ 566891 w 1850265"/>
              <a:gd name="connsiteY2" fmla="*/ 372038 h 1829482"/>
              <a:gd name="connsiteX3" fmla="*/ 762859 w 1850265"/>
              <a:gd name="connsiteY3" fmla="*/ 1 h 1829482"/>
              <a:gd name="connsiteX4" fmla="*/ 972674 w 1850265"/>
              <a:gd name="connsiteY4" fmla="*/ 370837 h 1829482"/>
              <a:gd name="connsiteX5" fmla="*/ 1181225 w 1850265"/>
              <a:gd name="connsiteY5" fmla="*/ 642027 h 1829482"/>
              <a:gd name="connsiteX6" fmla="*/ 1366928 w 1850265"/>
              <a:gd name="connsiteY6" fmla="*/ 671984 h 1829482"/>
              <a:gd name="connsiteX7" fmla="*/ 1437205 w 1850265"/>
              <a:gd name="connsiteY7" fmla="*/ 1018151 h 1829482"/>
              <a:gd name="connsiteX8" fmla="*/ 1484848 w 1850265"/>
              <a:gd name="connsiteY8" fmla="*/ 1430790 h 1829482"/>
              <a:gd name="connsiteX9" fmla="*/ 1850265 w 1850265"/>
              <a:gd name="connsiteY9" fmla="*/ 1829482 h 1829482"/>
              <a:gd name="connsiteX0" fmla="*/ 0 w 1850265"/>
              <a:gd name="connsiteY0" fmla="*/ 738347 h 1829482"/>
              <a:gd name="connsiteX1" fmla="*/ 374405 w 1850265"/>
              <a:gd name="connsiteY1" fmla="*/ 705879 h 1829482"/>
              <a:gd name="connsiteX2" fmla="*/ 566891 w 1850265"/>
              <a:gd name="connsiteY2" fmla="*/ 372038 h 1829482"/>
              <a:gd name="connsiteX3" fmla="*/ 762859 w 1850265"/>
              <a:gd name="connsiteY3" fmla="*/ 1 h 1829482"/>
              <a:gd name="connsiteX4" fmla="*/ 972674 w 1850265"/>
              <a:gd name="connsiteY4" fmla="*/ 370837 h 1829482"/>
              <a:gd name="connsiteX5" fmla="*/ 1122428 w 1850265"/>
              <a:gd name="connsiteY5" fmla="*/ 605410 h 1829482"/>
              <a:gd name="connsiteX6" fmla="*/ 1366928 w 1850265"/>
              <a:gd name="connsiteY6" fmla="*/ 671984 h 1829482"/>
              <a:gd name="connsiteX7" fmla="*/ 1437205 w 1850265"/>
              <a:gd name="connsiteY7" fmla="*/ 1018151 h 1829482"/>
              <a:gd name="connsiteX8" fmla="*/ 1484848 w 1850265"/>
              <a:gd name="connsiteY8" fmla="*/ 1430790 h 1829482"/>
              <a:gd name="connsiteX9" fmla="*/ 1850265 w 1850265"/>
              <a:gd name="connsiteY9" fmla="*/ 1829482 h 1829482"/>
              <a:gd name="connsiteX0" fmla="*/ 0 w 1850265"/>
              <a:gd name="connsiteY0" fmla="*/ 738347 h 1829482"/>
              <a:gd name="connsiteX1" fmla="*/ 374405 w 1850265"/>
              <a:gd name="connsiteY1" fmla="*/ 673839 h 1829482"/>
              <a:gd name="connsiteX2" fmla="*/ 566891 w 1850265"/>
              <a:gd name="connsiteY2" fmla="*/ 372038 h 1829482"/>
              <a:gd name="connsiteX3" fmla="*/ 762859 w 1850265"/>
              <a:gd name="connsiteY3" fmla="*/ 1 h 1829482"/>
              <a:gd name="connsiteX4" fmla="*/ 972674 w 1850265"/>
              <a:gd name="connsiteY4" fmla="*/ 370837 h 1829482"/>
              <a:gd name="connsiteX5" fmla="*/ 1122428 w 1850265"/>
              <a:gd name="connsiteY5" fmla="*/ 605410 h 1829482"/>
              <a:gd name="connsiteX6" fmla="*/ 1366928 w 1850265"/>
              <a:gd name="connsiteY6" fmla="*/ 671984 h 1829482"/>
              <a:gd name="connsiteX7" fmla="*/ 1437205 w 1850265"/>
              <a:gd name="connsiteY7" fmla="*/ 1018151 h 1829482"/>
              <a:gd name="connsiteX8" fmla="*/ 1484848 w 1850265"/>
              <a:gd name="connsiteY8" fmla="*/ 1430790 h 1829482"/>
              <a:gd name="connsiteX9" fmla="*/ 1850265 w 1850265"/>
              <a:gd name="connsiteY9" fmla="*/ 1829482 h 1829482"/>
              <a:gd name="connsiteX0" fmla="*/ 0 w 1850265"/>
              <a:gd name="connsiteY0" fmla="*/ 738347 h 1829482"/>
              <a:gd name="connsiteX1" fmla="*/ 374405 w 1850265"/>
              <a:gd name="connsiteY1" fmla="*/ 673839 h 1829482"/>
              <a:gd name="connsiteX2" fmla="*/ 566891 w 1850265"/>
              <a:gd name="connsiteY2" fmla="*/ 372038 h 1829482"/>
              <a:gd name="connsiteX3" fmla="*/ 762859 w 1850265"/>
              <a:gd name="connsiteY3" fmla="*/ 1 h 1829482"/>
              <a:gd name="connsiteX4" fmla="*/ 972674 w 1850265"/>
              <a:gd name="connsiteY4" fmla="*/ 370837 h 1829482"/>
              <a:gd name="connsiteX5" fmla="*/ 1122428 w 1850265"/>
              <a:gd name="connsiteY5" fmla="*/ 605410 h 1829482"/>
              <a:gd name="connsiteX6" fmla="*/ 1366928 w 1850265"/>
              <a:gd name="connsiteY6" fmla="*/ 671984 h 1829482"/>
              <a:gd name="connsiteX7" fmla="*/ 1437205 w 1850265"/>
              <a:gd name="connsiteY7" fmla="*/ 1018151 h 1829482"/>
              <a:gd name="connsiteX8" fmla="*/ 1484848 w 1850265"/>
              <a:gd name="connsiteY8" fmla="*/ 1430790 h 1829482"/>
              <a:gd name="connsiteX9" fmla="*/ 1850265 w 1850265"/>
              <a:gd name="connsiteY9" fmla="*/ 1829482 h 1829482"/>
              <a:gd name="connsiteX0" fmla="*/ 0 w 1850265"/>
              <a:gd name="connsiteY0" fmla="*/ 738347 h 1829482"/>
              <a:gd name="connsiteX1" fmla="*/ 374405 w 1850265"/>
              <a:gd name="connsiteY1" fmla="*/ 673839 h 1829482"/>
              <a:gd name="connsiteX2" fmla="*/ 566891 w 1850265"/>
              <a:gd name="connsiteY2" fmla="*/ 372038 h 1829482"/>
              <a:gd name="connsiteX3" fmla="*/ 762859 w 1850265"/>
              <a:gd name="connsiteY3" fmla="*/ 1 h 1829482"/>
              <a:gd name="connsiteX4" fmla="*/ 972674 w 1850265"/>
              <a:gd name="connsiteY4" fmla="*/ 370837 h 1829482"/>
              <a:gd name="connsiteX5" fmla="*/ 1122428 w 1850265"/>
              <a:gd name="connsiteY5" fmla="*/ 605410 h 1829482"/>
              <a:gd name="connsiteX6" fmla="*/ 1366928 w 1850265"/>
              <a:gd name="connsiteY6" fmla="*/ 671984 h 1829482"/>
              <a:gd name="connsiteX7" fmla="*/ 1437205 w 1850265"/>
              <a:gd name="connsiteY7" fmla="*/ 1018151 h 1829482"/>
              <a:gd name="connsiteX8" fmla="*/ 1484848 w 1850265"/>
              <a:gd name="connsiteY8" fmla="*/ 1430790 h 1829482"/>
              <a:gd name="connsiteX9" fmla="*/ 1850265 w 1850265"/>
              <a:gd name="connsiteY9" fmla="*/ 1829482 h 1829482"/>
              <a:gd name="connsiteX0" fmla="*/ 0 w 1850265"/>
              <a:gd name="connsiteY0" fmla="*/ 744847 h 1835982"/>
              <a:gd name="connsiteX1" fmla="*/ 374405 w 1850265"/>
              <a:gd name="connsiteY1" fmla="*/ 680339 h 1835982"/>
              <a:gd name="connsiteX2" fmla="*/ 566891 w 1850265"/>
              <a:gd name="connsiteY2" fmla="*/ 378538 h 1835982"/>
              <a:gd name="connsiteX3" fmla="*/ 762859 w 1850265"/>
              <a:gd name="connsiteY3" fmla="*/ 6501 h 1835982"/>
              <a:gd name="connsiteX4" fmla="*/ 972674 w 1850265"/>
              <a:gd name="connsiteY4" fmla="*/ 377337 h 1835982"/>
              <a:gd name="connsiteX5" fmla="*/ 1122428 w 1850265"/>
              <a:gd name="connsiteY5" fmla="*/ 611910 h 1835982"/>
              <a:gd name="connsiteX6" fmla="*/ 1366928 w 1850265"/>
              <a:gd name="connsiteY6" fmla="*/ 678484 h 1835982"/>
              <a:gd name="connsiteX7" fmla="*/ 1437205 w 1850265"/>
              <a:gd name="connsiteY7" fmla="*/ 1024651 h 1835982"/>
              <a:gd name="connsiteX8" fmla="*/ 1484848 w 1850265"/>
              <a:gd name="connsiteY8" fmla="*/ 1437290 h 1835982"/>
              <a:gd name="connsiteX9" fmla="*/ 1850265 w 1850265"/>
              <a:gd name="connsiteY9" fmla="*/ 1835982 h 1835982"/>
              <a:gd name="connsiteX0" fmla="*/ 0 w 1850265"/>
              <a:gd name="connsiteY0" fmla="*/ 738377 h 1829512"/>
              <a:gd name="connsiteX1" fmla="*/ 374405 w 1850265"/>
              <a:gd name="connsiteY1" fmla="*/ 673869 h 1829512"/>
              <a:gd name="connsiteX2" fmla="*/ 566891 w 1850265"/>
              <a:gd name="connsiteY2" fmla="*/ 372068 h 1829512"/>
              <a:gd name="connsiteX3" fmla="*/ 762859 w 1850265"/>
              <a:gd name="connsiteY3" fmla="*/ 31 h 1829512"/>
              <a:gd name="connsiteX4" fmla="*/ 936490 w 1850265"/>
              <a:gd name="connsiteY4" fmla="*/ 352559 h 1829512"/>
              <a:gd name="connsiteX5" fmla="*/ 1122428 w 1850265"/>
              <a:gd name="connsiteY5" fmla="*/ 605440 h 1829512"/>
              <a:gd name="connsiteX6" fmla="*/ 1366928 w 1850265"/>
              <a:gd name="connsiteY6" fmla="*/ 672014 h 1829512"/>
              <a:gd name="connsiteX7" fmla="*/ 1437205 w 1850265"/>
              <a:gd name="connsiteY7" fmla="*/ 1018181 h 1829512"/>
              <a:gd name="connsiteX8" fmla="*/ 1484848 w 1850265"/>
              <a:gd name="connsiteY8" fmla="*/ 1430820 h 1829512"/>
              <a:gd name="connsiteX9" fmla="*/ 1850265 w 1850265"/>
              <a:gd name="connsiteY9" fmla="*/ 1829512 h 1829512"/>
              <a:gd name="connsiteX0" fmla="*/ 0 w 1850265"/>
              <a:gd name="connsiteY0" fmla="*/ 740699 h 1831834"/>
              <a:gd name="connsiteX1" fmla="*/ 374405 w 1850265"/>
              <a:gd name="connsiteY1" fmla="*/ 676191 h 1831834"/>
              <a:gd name="connsiteX2" fmla="*/ 616644 w 1850265"/>
              <a:gd name="connsiteY2" fmla="*/ 227922 h 1831834"/>
              <a:gd name="connsiteX3" fmla="*/ 762859 w 1850265"/>
              <a:gd name="connsiteY3" fmla="*/ 2353 h 1831834"/>
              <a:gd name="connsiteX4" fmla="*/ 936490 w 1850265"/>
              <a:gd name="connsiteY4" fmla="*/ 354881 h 1831834"/>
              <a:gd name="connsiteX5" fmla="*/ 1122428 w 1850265"/>
              <a:gd name="connsiteY5" fmla="*/ 607762 h 1831834"/>
              <a:gd name="connsiteX6" fmla="*/ 1366928 w 1850265"/>
              <a:gd name="connsiteY6" fmla="*/ 674336 h 1831834"/>
              <a:gd name="connsiteX7" fmla="*/ 1437205 w 1850265"/>
              <a:gd name="connsiteY7" fmla="*/ 1020503 h 1831834"/>
              <a:gd name="connsiteX8" fmla="*/ 1484848 w 1850265"/>
              <a:gd name="connsiteY8" fmla="*/ 1433142 h 1831834"/>
              <a:gd name="connsiteX9" fmla="*/ 1850265 w 1850265"/>
              <a:gd name="connsiteY9" fmla="*/ 1831834 h 1831834"/>
              <a:gd name="connsiteX0" fmla="*/ 0 w 1850265"/>
              <a:gd name="connsiteY0" fmla="*/ 740699 h 1831834"/>
              <a:gd name="connsiteX1" fmla="*/ 374405 w 1850265"/>
              <a:gd name="connsiteY1" fmla="*/ 676191 h 1831834"/>
              <a:gd name="connsiteX2" fmla="*/ 616644 w 1850265"/>
              <a:gd name="connsiteY2" fmla="*/ 227922 h 1831834"/>
              <a:gd name="connsiteX3" fmla="*/ 762859 w 1850265"/>
              <a:gd name="connsiteY3" fmla="*/ 2353 h 1831834"/>
              <a:gd name="connsiteX4" fmla="*/ 936490 w 1850265"/>
              <a:gd name="connsiteY4" fmla="*/ 354881 h 1831834"/>
              <a:gd name="connsiteX5" fmla="*/ 1122428 w 1850265"/>
              <a:gd name="connsiteY5" fmla="*/ 607762 h 1831834"/>
              <a:gd name="connsiteX6" fmla="*/ 1366928 w 1850265"/>
              <a:gd name="connsiteY6" fmla="*/ 780813 h 1831834"/>
              <a:gd name="connsiteX7" fmla="*/ 1437205 w 1850265"/>
              <a:gd name="connsiteY7" fmla="*/ 1020503 h 1831834"/>
              <a:gd name="connsiteX8" fmla="*/ 1484848 w 1850265"/>
              <a:gd name="connsiteY8" fmla="*/ 1433142 h 1831834"/>
              <a:gd name="connsiteX9" fmla="*/ 1850265 w 1850265"/>
              <a:gd name="connsiteY9" fmla="*/ 1831834 h 1831834"/>
              <a:gd name="connsiteX0" fmla="*/ 0 w 1850265"/>
              <a:gd name="connsiteY0" fmla="*/ 740699 h 1831834"/>
              <a:gd name="connsiteX1" fmla="*/ 374405 w 1850265"/>
              <a:gd name="connsiteY1" fmla="*/ 676191 h 1831834"/>
              <a:gd name="connsiteX2" fmla="*/ 616644 w 1850265"/>
              <a:gd name="connsiteY2" fmla="*/ 227922 h 1831834"/>
              <a:gd name="connsiteX3" fmla="*/ 762859 w 1850265"/>
              <a:gd name="connsiteY3" fmla="*/ 2353 h 1831834"/>
              <a:gd name="connsiteX4" fmla="*/ 936490 w 1850265"/>
              <a:gd name="connsiteY4" fmla="*/ 354881 h 1831834"/>
              <a:gd name="connsiteX5" fmla="*/ 1122428 w 1850265"/>
              <a:gd name="connsiteY5" fmla="*/ 607762 h 1831834"/>
              <a:gd name="connsiteX6" fmla="*/ 1366928 w 1850265"/>
              <a:gd name="connsiteY6" fmla="*/ 780813 h 1831834"/>
              <a:gd name="connsiteX7" fmla="*/ 1437205 w 1850265"/>
              <a:gd name="connsiteY7" fmla="*/ 1020503 h 1831834"/>
              <a:gd name="connsiteX8" fmla="*/ 1484848 w 1850265"/>
              <a:gd name="connsiteY8" fmla="*/ 1433142 h 1831834"/>
              <a:gd name="connsiteX9" fmla="*/ 1850265 w 1850265"/>
              <a:gd name="connsiteY9" fmla="*/ 1831834 h 1831834"/>
              <a:gd name="connsiteX0" fmla="*/ 0 w 1850265"/>
              <a:gd name="connsiteY0" fmla="*/ 740699 h 1831834"/>
              <a:gd name="connsiteX1" fmla="*/ 374405 w 1850265"/>
              <a:gd name="connsiteY1" fmla="*/ 676191 h 1831834"/>
              <a:gd name="connsiteX2" fmla="*/ 616644 w 1850265"/>
              <a:gd name="connsiteY2" fmla="*/ 227922 h 1831834"/>
              <a:gd name="connsiteX3" fmla="*/ 762859 w 1850265"/>
              <a:gd name="connsiteY3" fmla="*/ 2353 h 1831834"/>
              <a:gd name="connsiteX4" fmla="*/ 936490 w 1850265"/>
              <a:gd name="connsiteY4" fmla="*/ 354881 h 1831834"/>
              <a:gd name="connsiteX5" fmla="*/ 1122428 w 1850265"/>
              <a:gd name="connsiteY5" fmla="*/ 607762 h 1831834"/>
              <a:gd name="connsiteX6" fmla="*/ 1366928 w 1850265"/>
              <a:gd name="connsiteY6" fmla="*/ 780813 h 1831834"/>
              <a:gd name="connsiteX7" fmla="*/ 1437205 w 1850265"/>
              <a:gd name="connsiteY7" fmla="*/ 1143792 h 1831834"/>
              <a:gd name="connsiteX8" fmla="*/ 1484848 w 1850265"/>
              <a:gd name="connsiteY8" fmla="*/ 1433142 h 1831834"/>
              <a:gd name="connsiteX9" fmla="*/ 1850265 w 1850265"/>
              <a:gd name="connsiteY9" fmla="*/ 1831834 h 1831834"/>
              <a:gd name="connsiteX0" fmla="*/ 0 w 1850265"/>
              <a:gd name="connsiteY0" fmla="*/ 740699 h 1831834"/>
              <a:gd name="connsiteX1" fmla="*/ 374405 w 1850265"/>
              <a:gd name="connsiteY1" fmla="*/ 676191 h 1831834"/>
              <a:gd name="connsiteX2" fmla="*/ 616644 w 1850265"/>
              <a:gd name="connsiteY2" fmla="*/ 227922 h 1831834"/>
              <a:gd name="connsiteX3" fmla="*/ 762859 w 1850265"/>
              <a:gd name="connsiteY3" fmla="*/ 2353 h 1831834"/>
              <a:gd name="connsiteX4" fmla="*/ 936490 w 1850265"/>
              <a:gd name="connsiteY4" fmla="*/ 354881 h 1831834"/>
              <a:gd name="connsiteX5" fmla="*/ 1122428 w 1850265"/>
              <a:gd name="connsiteY5" fmla="*/ 607762 h 1831834"/>
              <a:gd name="connsiteX6" fmla="*/ 1366928 w 1850265"/>
              <a:gd name="connsiteY6" fmla="*/ 831249 h 1831834"/>
              <a:gd name="connsiteX7" fmla="*/ 1437205 w 1850265"/>
              <a:gd name="connsiteY7" fmla="*/ 1143792 h 1831834"/>
              <a:gd name="connsiteX8" fmla="*/ 1484848 w 1850265"/>
              <a:gd name="connsiteY8" fmla="*/ 1433142 h 1831834"/>
              <a:gd name="connsiteX9" fmla="*/ 1850265 w 1850265"/>
              <a:gd name="connsiteY9" fmla="*/ 1831834 h 1831834"/>
              <a:gd name="connsiteX0" fmla="*/ 0 w 1850265"/>
              <a:gd name="connsiteY0" fmla="*/ 740699 h 1831834"/>
              <a:gd name="connsiteX1" fmla="*/ 374405 w 1850265"/>
              <a:gd name="connsiteY1" fmla="*/ 676191 h 1831834"/>
              <a:gd name="connsiteX2" fmla="*/ 616644 w 1850265"/>
              <a:gd name="connsiteY2" fmla="*/ 227922 h 1831834"/>
              <a:gd name="connsiteX3" fmla="*/ 762859 w 1850265"/>
              <a:gd name="connsiteY3" fmla="*/ 2353 h 1831834"/>
              <a:gd name="connsiteX4" fmla="*/ 936490 w 1850265"/>
              <a:gd name="connsiteY4" fmla="*/ 354881 h 1831834"/>
              <a:gd name="connsiteX5" fmla="*/ 1116889 w 1850265"/>
              <a:gd name="connsiteY5" fmla="*/ 742259 h 1831834"/>
              <a:gd name="connsiteX6" fmla="*/ 1366928 w 1850265"/>
              <a:gd name="connsiteY6" fmla="*/ 831249 h 1831834"/>
              <a:gd name="connsiteX7" fmla="*/ 1437205 w 1850265"/>
              <a:gd name="connsiteY7" fmla="*/ 1143792 h 1831834"/>
              <a:gd name="connsiteX8" fmla="*/ 1484848 w 1850265"/>
              <a:gd name="connsiteY8" fmla="*/ 1433142 h 1831834"/>
              <a:gd name="connsiteX9" fmla="*/ 1850265 w 1850265"/>
              <a:gd name="connsiteY9" fmla="*/ 1831834 h 1831834"/>
              <a:gd name="connsiteX0" fmla="*/ 0 w 1850265"/>
              <a:gd name="connsiteY0" fmla="*/ 740699 h 1831834"/>
              <a:gd name="connsiteX1" fmla="*/ 374405 w 1850265"/>
              <a:gd name="connsiteY1" fmla="*/ 676191 h 1831834"/>
              <a:gd name="connsiteX2" fmla="*/ 616644 w 1850265"/>
              <a:gd name="connsiteY2" fmla="*/ 227922 h 1831834"/>
              <a:gd name="connsiteX3" fmla="*/ 762859 w 1850265"/>
              <a:gd name="connsiteY3" fmla="*/ 2353 h 1831834"/>
              <a:gd name="connsiteX4" fmla="*/ 936490 w 1850265"/>
              <a:gd name="connsiteY4" fmla="*/ 354881 h 1831834"/>
              <a:gd name="connsiteX5" fmla="*/ 1055974 w 1850265"/>
              <a:gd name="connsiteY5" fmla="*/ 708635 h 1831834"/>
              <a:gd name="connsiteX6" fmla="*/ 1366928 w 1850265"/>
              <a:gd name="connsiteY6" fmla="*/ 831249 h 1831834"/>
              <a:gd name="connsiteX7" fmla="*/ 1437205 w 1850265"/>
              <a:gd name="connsiteY7" fmla="*/ 1143792 h 1831834"/>
              <a:gd name="connsiteX8" fmla="*/ 1484848 w 1850265"/>
              <a:gd name="connsiteY8" fmla="*/ 1433142 h 1831834"/>
              <a:gd name="connsiteX9" fmla="*/ 1850265 w 1850265"/>
              <a:gd name="connsiteY9" fmla="*/ 1831834 h 1831834"/>
              <a:gd name="connsiteX0" fmla="*/ 0 w 1850265"/>
              <a:gd name="connsiteY0" fmla="*/ 740881 h 1832016"/>
              <a:gd name="connsiteX1" fmla="*/ 374405 w 1850265"/>
              <a:gd name="connsiteY1" fmla="*/ 676373 h 1832016"/>
              <a:gd name="connsiteX2" fmla="*/ 616644 w 1850265"/>
              <a:gd name="connsiteY2" fmla="*/ 228104 h 1832016"/>
              <a:gd name="connsiteX3" fmla="*/ 762859 w 1850265"/>
              <a:gd name="connsiteY3" fmla="*/ 2535 h 1832016"/>
              <a:gd name="connsiteX4" fmla="*/ 903264 w 1850265"/>
              <a:gd name="connsiteY4" fmla="*/ 360666 h 1832016"/>
              <a:gd name="connsiteX5" fmla="*/ 1055974 w 1850265"/>
              <a:gd name="connsiteY5" fmla="*/ 708817 h 1832016"/>
              <a:gd name="connsiteX6" fmla="*/ 1366928 w 1850265"/>
              <a:gd name="connsiteY6" fmla="*/ 831431 h 1832016"/>
              <a:gd name="connsiteX7" fmla="*/ 1437205 w 1850265"/>
              <a:gd name="connsiteY7" fmla="*/ 1143974 h 1832016"/>
              <a:gd name="connsiteX8" fmla="*/ 1484848 w 1850265"/>
              <a:gd name="connsiteY8" fmla="*/ 1433324 h 1832016"/>
              <a:gd name="connsiteX9" fmla="*/ 1850265 w 1850265"/>
              <a:gd name="connsiteY9" fmla="*/ 1832016 h 1832016"/>
              <a:gd name="connsiteX0" fmla="*/ 0 w 1850265"/>
              <a:gd name="connsiteY0" fmla="*/ 724164 h 1815299"/>
              <a:gd name="connsiteX1" fmla="*/ 374405 w 1850265"/>
              <a:gd name="connsiteY1" fmla="*/ 659656 h 1815299"/>
              <a:gd name="connsiteX2" fmla="*/ 616644 w 1850265"/>
              <a:gd name="connsiteY2" fmla="*/ 211387 h 1815299"/>
              <a:gd name="connsiteX3" fmla="*/ 801624 w 1850265"/>
              <a:gd name="connsiteY3" fmla="*/ 2629 h 1815299"/>
              <a:gd name="connsiteX4" fmla="*/ 903264 w 1850265"/>
              <a:gd name="connsiteY4" fmla="*/ 343949 h 1815299"/>
              <a:gd name="connsiteX5" fmla="*/ 1055974 w 1850265"/>
              <a:gd name="connsiteY5" fmla="*/ 692100 h 1815299"/>
              <a:gd name="connsiteX6" fmla="*/ 1366928 w 1850265"/>
              <a:gd name="connsiteY6" fmla="*/ 814714 h 1815299"/>
              <a:gd name="connsiteX7" fmla="*/ 1437205 w 1850265"/>
              <a:gd name="connsiteY7" fmla="*/ 1127257 h 1815299"/>
              <a:gd name="connsiteX8" fmla="*/ 1484848 w 1850265"/>
              <a:gd name="connsiteY8" fmla="*/ 1416607 h 1815299"/>
              <a:gd name="connsiteX9" fmla="*/ 1850265 w 1850265"/>
              <a:gd name="connsiteY9" fmla="*/ 1815299 h 1815299"/>
              <a:gd name="connsiteX0" fmla="*/ 0 w 1850265"/>
              <a:gd name="connsiteY0" fmla="*/ 740737 h 1831872"/>
              <a:gd name="connsiteX1" fmla="*/ 374405 w 1850265"/>
              <a:gd name="connsiteY1" fmla="*/ 676229 h 1831872"/>
              <a:gd name="connsiteX2" fmla="*/ 616644 w 1850265"/>
              <a:gd name="connsiteY2" fmla="*/ 227960 h 1831872"/>
              <a:gd name="connsiteX3" fmla="*/ 746246 w 1850265"/>
              <a:gd name="connsiteY3" fmla="*/ 2391 h 1831872"/>
              <a:gd name="connsiteX4" fmla="*/ 903264 w 1850265"/>
              <a:gd name="connsiteY4" fmla="*/ 360522 h 1831872"/>
              <a:gd name="connsiteX5" fmla="*/ 1055974 w 1850265"/>
              <a:gd name="connsiteY5" fmla="*/ 708673 h 1831872"/>
              <a:gd name="connsiteX6" fmla="*/ 1366928 w 1850265"/>
              <a:gd name="connsiteY6" fmla="*/ 831287 h 1831872"/>
              <a:gd name="connsiteX7" fmla="*/ 1437205 w 1850265"/>
              <a:gd name="connsiteY7" fmla="*/ 1143830 h 1831872"/>
              <a:gd name="connsiteX8" fmla="*/ 1484848 w 1850265"/>
              <a:gd name="connsiteY8" fmla="*/ 1433180 h 1831872"/>
              <a:gd name="connsiteX9" fmla="*/ 1850265 w 1850265"/>
              <a:gd name="connsiteY9" fmla="*/ 1831872 h 1831872"/>
              <a:gd name="connsiteX0" fmla="*/ 0 w 1850265"/>
              <a:gd name="connsiteY0" fmla="*/ 740737 h 1831872"/>
              <a:gd name="connsiteX1" fmla="*/ 374405 w 1850265"/>
              <a:gd name="connsiteY1" fmla="*/ 676229 h 1831872"/>
              <a:gd name="connsiteX2" fmla="*/ 616644 w 1850265"/>
              <a:gd name="connsiteY2" fmla="*/ 227960 h 1831872"/>
              <a:gd name="connsiteX3" fmla="*/ 746246 w 1850265"/>
              <a:gd name="connsiteY3" fmla="*/ 2391 h 1831872"/>
              <a:gd name="connsiteX4" fmla="*/ 870038 w 1850265"/>
              <a:gd name="connsiteY4" fmla="*/ 360522 h 1831872"/>
              <a:gd name="connsiteX5" fmla="*/ 1055974 w 1850265"/>
              <a:gd name="connsiteY5" fmla="*/ 708673 h 1831872"/>
              <a:gd name="connsiteX6" fmla="*/ 1366928 w 1850265"/>
              <a:gd name="connsiteY6" fmla="*/ 831287 h 1831872"/>
              <a:gd name="connsiteX7" fmla="*/ 1437205 w 1850265"/>
              <a:gd name="connsiteY7" fmla="*/ 1143830 h 1831872"/>
              <a:gd name="connsiteX8" fmla="*/ 1484848 w 1850265"/>
              <a:gd name="connsiteY8" fmla="*/ 1433180 h 1831872"/>
              <a:gd name="connsiteX9" fmla="*/ 1850265 w 1850265"/>
              <a:gd name="connsiteY9" fmla="*/ 1831872 h 1831872"/>
              <a:gd name="connsiteX0" fmla="*/ 0 w 1850265"/>
              <a:gd name="connsiteY0" fmla="*/ 740737 h 1831872"/>
              <a:gd name="connsiteX1" fmla="*/ 374405 w 1850265"/>
              <a:gd name="connsiteY1" fmla="*/ 676229 h 1831872"/>
              <a:gd name="connsiteX2" fmla="*/ 616644 w 1850265"/>
              <a:gd name="connsiteY2" fmla="*/ 227960 h 1831872"/>
              <a:gd name="connsiteX3" fmla="*/ 746246 w 1850265"/>
              <a:gd name="connsiteY3" fmla="*/ 2391 h 1831872"/>
              <a:gd name="connsiteX4" fmla="*/ 870038 w 1850265"/>
              <a:gd name="connsiteY4" fmla="*/ 360522 h 1831872"/>
              <a:gd name="connsiteX5" fmla="*/ 1044899 w 1850265"/>
              <a:gd name="connsiteY5" fmla="*/ 759109 h 1831872"/>
              <a:gd name="connsiteX6" fmla="*/ 1366928 w 1850265"/>
              <a:gd name="connsiteY6" fmla="*/ 831287 h 1831872"/>
              <a:gd name="connsiteX7" fmla="*/ 1437205 w 1850265"/>
              <a:gd name="connsiteY7" fmla="*/ 1143830 h 1831872"/>
              <a:gd name="connsiteX8" fmla="*/ 1484848 w 1850265"/>
              <a:gd name="connsiteY8" fmla="*/ 1433180 h 1831872"/>
              <a:gd name="connsiteX9" fmla="*/ 1850265 w 1850265"/>
              <a:gd name="connsiteY9" fmla="*/ 1831872 h 1831872"/>
              <a:gd name="connsiteX0" fmla="*/ 0 w 1850265"/>
              <a:gd name="connsiteY0" fmla="*/ 840768 h 1931903"/>
              <a:gd name="connsiteX1" fmla="*/ 374405 w 1850265"/>
              <a:gd name="connsiteY1" fmla="*/ 776260 h 1931903"/>
              <a:gd name="connsiteX2" fmla="*/ 616644 w 1850265"/>
              <a:gd name="connsiteY2" fmla="*/ 327991 h 1931903"/>
              <a:gd name="connsiteX3" fmla="*/ 757321 w 1850265"/>
              <a:gd name="connsiteY3" fmla="*/ 1549 h 1931903"/>
              <a:gd name="connsiteX4" fmla="*/ 870038 w 1850265"/>
              <a:gd name="connsiteY4" fmla="*/ 460553 h 1931903"/>
              <a:gd name="connsiteX5" fmla="*/ 1044899 w 1850265"/>
              <a:gd name="connsiteY5" fmla="*/ 859140 h 1931903"/>
              <a:gd name="connsiteX6" fmla="*/ 1366928 w 1850265"/>
              <a:gd name="connsiteY6" fmla="*/ 931318 h 1931903"/>
              <a:gd name="connsiteX7" fmla="*/ 1437205 w 1850265"/>
              <a:gd name="connsiteY7" fmla="*/ 1243861 h 1931903"/>
              <a:gd name="connsiteX8" fmla="*/ 1484848 w 1850265"/>
              <a:gd name="connsiteY8" fmla="*/ 1533211 h 1931903"/>
              <a:gd name="connsiteX9" fmla="*/ 1850265 w 1850265"/>
              <a:gd name="connsiteY9" fmla="*/ 1931903 h 1931903"/>
              <a:gd name="connsiteX0" fmla="*/ 0 w 1850265"/>
              <a:gd name="connsiteY0" fmla="*/ 839402 h 1930537"/>
              <a:gd name="connsiteX1" fmla="*/ 374405 w 1850265"/>
              <a:gd name="connsiteY1" fmla="*/ 774894 h 1930537"/>
              <a:gd name="connsiteX2" fmla="*/ 616644 w 1850265"/>
              <a:gd name="connsiteY2" fmla="*/ 326625 h 1930537"/>
              <a:gd name="connsiteX3" fmla="*/ 757321 w 1850265"/>
              <a:gd name="connsiteY3" fmla="*/ 183 h 1930537"/>
              <a:gd name="connsiteX4" fmla="*/ 886651 w 1850265"/>
              <a:gd name="connsiteY4" fmla="*/ 369522 h 1930537"/>
              <a:gd name="connsiteX5" fmla="*/ 1044899 w 1850265"/>
              <a:gd name="connsiteY5" fmla="*/ 857774 h 1930537"/>
              <a:gd name="connsiteX6" fmla="*/ 1366928 w 1850265"/>
              <a:gd name="connsiteY6" fmla="*/ 929952 h 1930537"/>
              <a:gd name="connsiteX7" fmla="*/ 1437205 w 1850265"/>
              <a:gd name="connsiteY7" fmla="*/ 1242495 h 1930537"/>
              <a:gd name="connsiteX8" fmla="*/ 1484848 w 1850265"/>
              <a:gd name="connsiteY8" fmla="*/ 1531845 h 1930537"/>
              <a:gd name="connsiteX9" fmla="*/ 1850265 w 1850265"/>
              <a:gd name="connsiteY9" fmla="*/ 1930537 h 1930537"/>
              <a:gd name="connsiteX0" fmla="*/ 0 w 1850265"/>
              <a:gd name="connsiteY0" fmla="*/ 839400 h 1930535"/>
              <a:gd name="connsiteX1" fmla="*/ 335641 w 1850265"/>
              <a:gd name="connsiteY1" fmla="*/ 758079 h 1930535"/>
              <a:gd name="connsiteX2" fmla="*/ 616644 w 1850265"/>
              <a:gd name="connsiteY2" fmla="*/ 326623 h 1930535"/>
              <a:gd name="connsiteX3" fmla="*/ 757321 w 1850265"/>
              <a:gd name="connsiteY3" fmla="*/ 181 h 1930535"/>
              <a:gd name="connsiteX4" fmla="*/ 886651 w 1850265"/>
              <a:gd name="connsiteY4" fmla="*/ 369520 h 1930535"/>
              <a:gd name="connsiteX5" fmla="*/ 1044899 w 1850265"/>
              <a:gd name="connsiteY5" fmla="*/ 857772 h 1930535"/>
              <a:gd name="connsiteX6" fmla="*/ 1366928 w 1850265"/>
              <a:gd name="connsiteY6" fmla="*/ 929950 h 1930535"/>
              <a:gd name="connsiteX7" fmla="*/ 1437205 w 1850265"/>
              <a:gd name="connsiteY7" fmla="*/ 1242493 h 1930535"/>
              <a:gd name="connsiteX8" fmla="*/ 1484848 w 1850265"/>
              <a:gd name="connsiteY8" fmla="*/ 1531843 h 1930535"/>
              <a:gd name="connsiteX9" fmla="*/ 1850265 w 1850265"/>
              <a:gd name="connsiteY9" fmla="*/ 1930535 h 1930535"/>
              <a:gd name="connsiteX0" fmla="*/ 0 w 1850265"/>
              <a:gd name="connsiteY0" fmla="*/ 840102 h 1931237"/>
              <a:gd name="connsiteX1" fmla="*/ 335641 w 1850265"/>
              <a:gd name="connsiteY1" fmla="*/ 758781 h 1931237"/>
              <a:gd name="connsiteX2" fmla="*/ 550192 w 1850265"/>
              <a:gd name="connsiteY2" fmla="*/ 282492 h 1931237"/>
              <a:gd name="connsiteX3" fmla="*/ 757321 w 1850265"/>
              <a:gd name="connsiteY3" fmla="*/ 883 h 1931237"/>
              <a:gd name="connsiteX4" fmla="*/ 886651 w 1850265"/>
              <a:gd name="connsiteY4" fmla="*/ 370222 h 1931237"/>
              <a:gd name="connsiteX5" fmla="*/ 1044899 w 1850265"/>
              <a:gd name="connsiteY5" fmla="*/ 858474 h 1931237"/>
              <a:gd name="connsiteX6" fmla="*/ 1366928 w 1850265"/>
              <a:gd name="connsiteY6" fmla="*/ 930652 h 1931237"/>
              <a:gd name="connsiteX7" fmla="*/ 1437205 w 1850265"/>
              <a:gd name="connsiteY7" fmla="*/ 1243195 h 1931237"/>
              <a:gd name="connsiteX8" fmla="*/ 1484848 w 1850265"/>
              <a:gd name="connsiteY8" fmla="*/ 1532545 h 1931237"/>
              <a:gd name="connsiteX9" fmla="*/ 1850265 w 1850265"/>
              <a:gd name="connsiteY9" fmla="*/ 1931237 h 1931237"/>
              <a:gd name="connsiteX0" fmla="*/ 0 w 1850265"/>
              <a:gd name="connsiteY0" fmla="*/ 895962 h 1987097"/>
              <a:gd name="connsiteX1" fmla="*/ 335641 w 1850265"/>
              <a:gd name="connsiteY1" fmla="*/ 814641 h 1987097"/>
              <a:gd name="connsiteX2" fmla="*/ 550192 w 1850265"/>
              <a:gd name="connsiteY2" fmla="*/ 338352 h 1987097"/>
              <a:gd name="connsiteX3" fmla="*/ 668717 w 1850265"/>
              <a:gd name="connsiteY3" fmla="*/ 703 h 1987097"/>
              <a:gd name="connsiteX4" fmla="*/ 886651 w 1850265"/>
              <a:gd name="connsiteY4" fmla="*/ 426082 h 1987097"/>
              <a:gd name="connsiteX5" fmla="*/ 1044899 w 1850265"/>
              <a:gd name="connsiteY5" fmla="*/ 914334 h 1987097"/>
              <a:gd name="connsiteX6" fmla="*/ 1366928 w 1850265"/>
              <a:gd name="connsiteY6" fmla="*/ 986512 h 1987097"/>
              <a:gd name="connsiteX7" fmla="*/ 1437205 w 1850265"/>
              <a:gd name="connsiteY7" fmla="*/ 1299055 h 1987097"/>
              <a:gd name="connsiteX8" fmla="*/ 1484848 w 1850265"/>
              <a:gd name="connsiteY8" fmla="*/ 1588405 h 1987097"/>
              <a:gd name="connsiteX9" fmla="*/ 1850265 w 1850265"/>
              <a:gd name="connsiteY9" fmla="*/ 1987097 h 1987097"/>
              <a:gd name="connsiteX0" fmla="*/ 0 w 1850265"/>
              <a:gd name="connsiteY0" fmla="*/ 896661 h 1987796"/>
              <a:gd name="connsiteX1" fmla="*/ 335641 w 1850265"/>
              <a:gd name="connsiteY1" fmla="*/ 815340 h 1987796"/>
              <a:gd name="connsiteX2" fmla="*/ 550192 w 1850265"/>
              <a:gd name="connsiteY2" fmla="*/ 339051 h 1987796"/>
              <a:gd name="connsiteX3" fmla="*/ 668717 w 1850265"/>
              <a:gd name="connsiteY3" fmla="*/ 1402 h 1987796"/>
              <a:gd name="connsiteX4" fmla="*/ 809123 w 1850265"/>
              <a:gd name="connsiteY4" fmla="*/ 466009 h 1987796"/>
              <a:gd name="connsiteX5" fmla="*/ 1044899 w 1850265"/>
              <a:gd name="connsiteY5" fmla="*/ 915033 h 1987796"/>
              <a:gd name="connsiteX6" fmla="*/ 1366928 w 1850265"/>
              <a:gd name="connsiteY6" fmla="*/ 987211 h 1987796"/>
              <a:gd name="connsiteX7" fmla="*/ 1437205 w 1850265"/>
              <a:gd name="connsiteY7" fmla="*/ 1299754 h 1987796"/>
              <a:gd name="connsiteX8" fmla="*/ 1484848 w 1850265"/>
              <a:gd name="connsiteY8" fmla="*/ 1589104 h 1987796"/>
              <a:gd name="connsiteX9" fmla="*/ 1850265 w 1850265"/>
              <a:gd name="connsiteY9" fmla="*/ 1987796 h 1987796"/>
              <a:gd name="connsiteX0" fmla="*/ 0 w 1850265"/>
              <a:gd name="connsiteY0" fmla="*/ 896661 h 1987796"/>
              <a:gd name="connsiteX1" fmla="*/ 335641 w 1850265"/>
              <a:gd name="connsiteY1" fmla="*/ 815340 h 1987796"/>
              <a:gd name="connsiteX2" fmla="*/ 550192 w 1850265"/>
              <a:gd name="connsiteY2" fmla="*/ 339051 h 1987796"/>
              <a:gd name="connsiteX3" fmla="*/ 668717 w 1850265"/>
              <a:gd name="connsiteY3" fmla="*/ 1402 h 1987796"/>
              <a:gd name="connsiteX4" fmla="*/ 809123 w 1850265"/>
              <a:gd name="connsiteY4" fmla="*/ 466009 h 1987796"/>
              <a:gd name="connsiteX5" fmla="*/ 1044899 w 1850265"/>
              <a:gd name="connsiteY5" fmla="*/ 915033 h 1987796"/>
              <a:gd name="connsiteX6" fmla="*/ 1355853 w 1850265"/>
              <a:gd name="connsiteY6" fmla="*/ 1032043 h 1987796"/>
              <a:gd name="connsiteX7" fmla="*/ 1437205 w 1850265"/>
              <a:gd name="connsiteY7" fmla="*/ 1299754 h 1987796"/>
              <a:gd name="connsiteX8" fmla="*/ 1484848 w 1850265"/>
              <a:gd name="connsiteY8" fmla="*/ 1589104 h 1987796"/>
              <a:gd name="connsiteX9" fmla="*/ 1850265 w 1850265"/>
              <a:gd name="connsiteY9" fmla="*/ 1987796 h 1987796"/>
              <a:gd name="connsiteX0" fmla="*/ 0 w 1850265"/>
              <a:gd name="connsiteY0" fmla="*/ 896777 h 1987912"/>
              <a:gd name="connsiteX1" fmla="*/ 335641 w 1850265"/>
              <a:gd name="connsiteY1" fmla="*/ 815456 h 1987912"/>
              <a:gd name="connsiteX2" fmla="*/ 550192 w 1850265"/>
              <a:gd name="connsiteY2" fmla="*/ 339167 h 1987912"/>
              <a:gd name="connsiteX3" fmla="*/ 668717 w 1850265"/>
              <a:gd name="connsiteY3" fmla="*/ 1518 h 1987912"/>
              <a:gd name="connsiteX4" fmla="*/ 836812 w 1850265"/>
              <a:gd name="connsiteY4" fmla="*/ 471728 h 1987912"/>
              <a:gd name="connsiteX5" fmla="*/ 1044899 w 1850265"/>
              <a:gd name="connsiteY5" fmla="*/ 915149 h 1987912"/>
              <a:gd name="connsiteX6" fmla="*/ 1355853 w 1850265"/>
              <a:gd name="connsiteY6" fmla="*/ 1032159 h 1987912"/>
              <a:gd name="connsiteX7" fmla="*/ 1437205 w 1850265"/>
              <a:gd name="connsiteY7" fmla="*/ 1299870 h 1987912"/>
              <a:gd name="connsiteX8" fmla="*/ 1484848 w 1850265"/>
              <a:gd name="connsiteY8" fmla="*/ 1589220 h 1987912"/>
              <a:gd name="connsiteX9" fmla="*/ 1850265 w 1850265"/>
              <a:gd name="connsiteY9" fmla="*/ 1987912 h 1987912"/>
              <a:gd name="connsiteX0" fmla="*/ 0 w 1850265"/>
              <a:gd name="connsiteY0" fmla="*/ 896777 h 1987912"/>
              <a:gd name="connsiteX1" fmla="*/ 302415 w 1850265"/>
              <a:gd name="connsiteY1" fmla="*/ 815456 h 1987912"/>
              <a:gd name="connsiteX2" fmla="*/ 550192 w 1850265"/>
              <a:gd name="connsiteY2" fmla="*/ 339167 h 1987912"/>
              <a:gd name="connsiteX3" fmla="*/ 668717 w 1850265"/>
              <a:gd name="connsiteY3" fmla="*/ 1518 h 1987912"/>
              <a:gd name="connsiteX4" fmla="*/ 836812 w 1850265"/>
              <a:gd name="connsiteY4" fmla="*/ 471728 h 1987912"/>
              <a:gd name="connsiteX5" fmla="*/ 1044899 w 1850265"/>
              <a:gd name="connsiteY5" fmla="*/ 915149 h 1987912"/>
              <a:gd name="connsiteX6" fmla="*/ 1355853 w 1850265"/>
              <a:gd name="connsiteY6" fmla="*/ 1032159 h 1987912"/>
              <a:gd name="connsiteX7" fmla="*/ 1437205 w 1850265"/>
              <a:gd name="connsiteY7" fmla="*/ 1299870 h 1987912"/>
              <a:gd name="connsiteX8" fmla="*/ 1484848 w 1850265"/>
              <a:gd name="connsiteY8" fmla="*/ 1589220 h 1987912"/>
              <a:gd name="connsiteX9" fmla="*/ 1850265 w 1850265"/>
              <a:gd name="connsiteY9" fmla="*/ 1987912 h 1987912"/>
              <a:gd name="connsiteX0" fmla="*/ 0 w 1850265"/>
              <a:gd name="connsiteY0" fmla="*/ 896630 h 1987765"/>
              <a:gd name="connsiteX1" fmla="*/ 302415 w 1850265"/>
              <a:gd name="connsiteY1" fmla="*/ 815309 h 1987765"/>
              <a:gd name="connsiteX2" fmla="*/ 528042 w 1850265"/>
              <a:gd name="connsiteY2" fmla="*/ 344623 h 1987765"/>
              <a:gd name="connsiteX3" fmla="*/ 668717 w 1850265"/>
              <a:gd name="connsiteY3" fmla="*/ 1371 h 1987765"/>
              <a:gd name="connsiteX4" fmla="*/ 836812 w 1850265"/>
              <a:gd name="connsiteY4" fmla="*/ 471581 h 1987765"/>
              <a:gd name="connsiteX5" fmla="*/ 1044899 w 1850265"/>
              <a:gd name="connsiteY5" fmla="*/ 915002 h 1987765"/>
              <a:gd name="connsiteX6" fmla="*/ 1355853 w 1850265"/>
              <a:gd name="connsiteY6" fmla="*/ 1032012 h 1987765"/>
              <a:gd name="connsiteX7" fmla="*/ 1437205 w 1850265"/>
              <a:gd name="connsiteY7" fmla="*/ 1299723 h 1987765"/>
              <a:gd name="connsiteX8" fmla="*/ 1484848 w 1850265"/>
              <a:gd name="connsiteY8" fmla="*/ 1589073 h 1987765"/>
              <a:gd name="connsiteX9" fmla="*/ 1850265 w 1850265"/>
              <a:gd name="connsiteY9" fmla="*/ 1987765 h 1987765"/>
              <a:gd name="connsiteX0" fmla="*/ 0 w 1850265"/>
              <a:gd name="connsiteY0" fmla="*/ 902208 h 1993343"/>
              <a:gd name="connsiteX1" fmla="*/ 302415 w 1850265"/>
              <a:gd name="connsiteY1" fmla="*/ 820887 h 1993343"/>
              <a:gd name="connsiteX2" fmla="*/ 528042 w 1850265"/>
              <a:gd name="connsiteY2" fmla="*/ 350201 h 1993343"/>
              <a:gd name="connsiteX3" fmla="*/ 635491 w 1850265"/>
              <a:gd name="connsiteY3" fmla="*/ 1345 h 1993343"/>
              <a:gd name="connsiteX4" fmla="*/ 836812 w 1850265"/>
              <a:gd name="connsiteY4" fmla="*/ 477159 h 1993343"/>
              <a:gd name="connsiteX5" fmla="*/ 1044899 w 1850265"/>
              <a:gd name="connsiteY5" fmla="*/ 920580 h 1993343"/>
              <a:gd name="connsiteX6" fmla="*/ 1355853 w 1850265"/>
              <a:gd name="connsiteY6" fmla="*/ 1037590 h 1993343"/>
              <a:gd name="connsiteX7" fmla="*/ 1437205 w 1850265"/>
              <a:gd name="connsiteY7" fmla="*/ 1305301 h 1993343"/>
              <a:gd name="connsiteX8" fmla="*/ 1484848 w 1850265"/>
              <a:gd name="connsiteY8" fmla="*/ 1594651 h 1993343"/>
              <a:gd name="connsiteX9" fmla="*/ 1850265 w 1850265"/>
              <a:gd name="connsiteY9" fmla="*/ 1993343 h 1993343"/>
              <a:gd name="connsiteX0" fmla="*/ 0 w 1850265"/>
              <a:gd name="connsiteY0" fmla="*/ 902353 h 1993488"/>
              <a:gd name="connsiteX1" fmla="*/ 302415 w 1850265"/>
              <a:gd name="connsiteY1" fmla="*/ 821032 h 1993488"/>
              <a:gd name="connsiteX2" fmla="*/ 505892 w 1850265"/>
              <a:gd name="connsiteY2" fmla="*/ 344742 h 1993488"/>
              <a:gd name="connsiteX3" fmla="*/ 635491 w 1850265"/>
              <a:gd name="connsiteY3" fmla="*/ 1490 h 1993488"/>
              <a:gd name="connsiteX4" fmla="*/ 836812 w 1850265"/>
              <a:gd name="connsiteY4" fmla="*/ 477304 h 1993488"/>
              <a:gd name="connsiteX5" fmla="*/ 1044899 w 1850265"/>
              <a:gd name="connsiteY5" fmla="*/ 920725 h 1993488"/>
              <a:gd name="connsiteX6" fmla="*/ 1355853 w 1850265"/>
              <a:gd name="connsiteY6" fmla="*/ 1037735 h 1993488"/>
              <a:gd name="connsiteX7" fmla="*/ 1437205 w 1850265"/>
              <a:gd name="connsiteY7" fmla="*/ 1305446 h 1993488"/>
              <a:gd name="connsiteX8" fmla="*/ 1484848 w 1850265"/>
              <a:gd name="connsiteY8" fmla="*/ 1594796 h 1993488"/>
              <a:gd name="connsiteX9" fmla="*/ 1850265 w 1850265"/>
              <a:gd name="connsiteY9" fmla="*/ 1993488 h 1993488"/>
              <a:gd name="connsiteX0" fmla="*/ 0 w 1850265"/>
              <a:gd name="connsiteY0" fmla="*/ 902321 h 1993456"/>
              <a:gd name="connsiteX1" fmla="*/ 302415 w 1850265"/>
              <a:gd name="connsiteY1" fmla="*/ 821000 h 1993456"/>
              <a:gd name="connsiteX2" fmla="*/ 505892 w 1850265"/>
              <a:gd name="connsiteY2" fmla="*/ 344710 h 1993456"/>
              <a:gd name="connsiteX3" fmla="*/ 635491 w 1850265"/>
              <a:gd name="connsiteY3" fmla="*/ 1458 h 1993456"/>
              <a:gd name="connsiteX4" fmla="*/ 836812 w 1850265"/>
              <a:gd name="connsiteY4" fmla="*/ 477272 h 1993456"/>
              <a:gd name="connsiteX5" fmla="*/ 1044899 w 1850265"/>
              <a:gd name="connsiteY5" fmla="*/ 920693 h 1993456"/>
              <a:gd name="connsiteX6" fmla="*/ 1355853 w 1850265"/>
              <a:gd name="connsiteY6" fmla="*/ 1037703 h 1993456"/>
              <a:gd name="connsiteX7" fmla="*/ 1437205 w 1850265"/>
              <a:gd name="connsiteY7" fmla="*/ 1305414 h 1993456"/>
              <a:gd name="connsiteX8" fmla="*/ 1484848 w 1850265"/>
              <a:gd name="connsiteY8" fmla="*/ 1594764 h 1993456"/>
              <a:gd name="connsiteX9" fmla="*/ 1850265 w 1850265"/>
              <a:gd name="connsiteY9" fmla="*/ 1993456 h 1993456"/>
              <a:gd name="connsiteX0" fmla="*/ 0 w 1850265"/>
              <a:gd name="connsiteY0" fmla="*/ 902321 h 1993456"/>
              <a:gd name="connsiteX1" fmla="*/ 302415 w 1850265"/>
              <a:gd name="connsiteY1" fmla="*/ 821000 h 1993456"/>
              <a:gd name="connsiteX2" fmla="*/ 505892 w 1850265"/>
              <a:gd name="connsiteY2" fmla="*/ 344710 h 1993456"/>
              <a:gd name="connsiteX3" fmla="*/ 635491 w 1850265"/>
              <a:gd name="connsiteY3" fmla="*/ 1458 h 1993456"/>
              <a:gd name="connsiteX4" fmla="*/ 836812 w 1850265"/>
              <a:gd name="connsiteY4" fmla="*/ 477272 h 1993456"/>
              <a:gd name="connsiteX5" fmla="*/ 1017211 w 1850265"/>
              <a:gd name="connsiteY5" fmla="*/ 965525 h 1993456"/>
              <a:gd name="connsiteX6" fmla="*/ 1355853 w 1850265"/>
              <a:gd name="connsiteY6" fmla="*/ 1037703 h 1993456"/>
              <a:gd name="connsiteX7" fmla="*/ 1437205 w 1850265"/>
              <a:gd name="connsiteY7" fmla="*/ 1305414 h 1993456"/>
              <a:gd name="connsiteX8" fmla="*/ 1484848 w 1850265"/>
              <a:gd name="connsiteY8" fmla="*/ 1594764 h 1993456"/>
              <a:gd name="connsiteX9" fmla="*/ 1850265 w 1850265"/>
              <a:gd name="connsiteY9" fmla="*/ 1993456 h 1993456"/>
              <a:gd name="connsiteX0" fmla="*/ 0 w 1850265"/>
              <a:gd name="connsiteY0" fmla="*/ 902321 h 1993456"/>
              <a:gd name="connsiteX1" fmla="*/ 302415 w 1850265"/>
              <a:gd name="connsiteY1" fmla="*/ 821000 h 1993456"/>
              <a:gd name="connsiteX2" fmla="*/ 505892 w 1850265"/>
              <a:gd name="connsiteY2" fmla="*/ 344710 h 1993456"/>
              <a:gd name="connsiteX3" fmla="*/ 635491 w 1850265"/>
              <a:gd name="connsiteY3" fmla="*/ 1458 h 1993456"/>
              <a:gd name="connsiteX4" fmla="*/ 836812 w 1850265"/>
              <a:gd name="connsiteY4" fmla="*/ 477272 h 1993456"/>
              <a:gd name="connsiteX5" fmla="*/ 1017211 w 1850265"/>
              <a:gd name="connsiteY5" fmla="*/ 965525 h 1993456"/>
              <a:gd name="connsiteX6" fmla="*/ 1355853 w 1850265"/>
              <a:gd name="connsiteY6" fmla="*/ 1037703 h 1993456"/>
              <a:gd name="connsiteX7" fmla="*/ 1437205 w 1850265"/>
              <a:gd name="connsiteY7" fmla="*/ 1305414 h 1993456"/>
              <a:gd name="connsiteX8" fmla="*/ 1484848 w 1850265"/>
              <a:gd name="connsiteY8" fmla="*/ 1594764 h 1993456"/>
              <a:gd name="connsiteX9" fmla="*/ 1850265 w 1850265"/>
              <a:gd name="connsiteY9" fmla="*/ 1993456 h 1993456"/>
              <a:gd name="connsiteX0" fmla="*/ 0 w 1850265"/>
              <a:gd name="connsiteY0" fmla="*/ 774596 h 1865731"/>
              <a:gd name="connsiteX1" fmla="*/ 302415 w 1850265"/>
              <a:gd name="connsiteY1" fmla="*/ 693275 h 1865731"/>
              <a:gd name="connsiteX2" fmla="*/ 505892 w 1850265"/>
              <a:gd name="connsiteY2" fmla="*/ 216985 h 1865731"/>
              <a:gd name="connsiteX3" fmla="*/ 652105 w 1850265"/>
              <a:gd name="connsiteY3" fmla="*/ 2626 h 1865731"/>
              <a:gd name="connsiteX4" fmla="*/ 836812 w 1850265"/>
              <a:gd name="connsiteY4" fmla="*/ 349547 h 1865731"/>
              <a:gd name="connsiteX5" fmla="*/ 1017211 w 1850265"/>
              <a:gd name="connsiteY5" fmla="*/ 837800 h 1865731"/>
              <a:gd name="connsiteX6" fmla="*/ 1355853 w 1850265"/>
              <a:gd name="connsiteY6" fmla="*/ 909978 h 1865731"/>
              <a:gd name="connsiteX7" fmla="*/ 1437205 w 1850265"/>
              <a:gd name="connsiteY7" fmla="*/ 1177689 h 1865731"/>
              <a:gd name="connsiteX8" fmla="*/ 1484848 w 1850265"/>
              <a:gd name="connsiteY8" fmla="*/ 1467039 h 1865731"/>
              <a:gd name="connsiteX9" fmla="*/ 1850265 w 1850265"/>
              <a:gd name="connsiteY9" fmla="*/ 1865731 h 1865731"/>
              <a:gd name="connsiteX0" fmla="*/ 0 w 1850265"/>
              <a:gd name="connsiteY0" fmla="*/ 774596 h 1865731"/>
              <a:gd name="connsiteX1" fmla="*/ 302415 w 1850265"/>
              <a:gd name="connsiteY1" fmla="*/ 693275 h 1865731"/>
              <a:gd name="connsiteX2" fmla="*/ 505892 w 1850265"/>
              <a:gd name="connsiteY2" fmla="*/ 216985 h 1865731"/>
              <a:gd name="connsiteX3" fmla="*/ 652105 w 1850265"/>
              <a:gd name="connsiteY3" fmla="*/ 2626 h 1865731"/>
              <a:gd name="connsiteX4" fmla="*/ 836812 w 1850265"/>
              <a:gd name="connsiteY4" fmla="*/ 349547 h 1865731"/>
              <a:gd name="connsiteX5" fmla="*/ 1017211 w 1850265"/>
              <a:gd name="connsiteY5" fmla="*/ 837800 h 1865731"/>
              <a:gd name="connsiteX6" fmla="*/ 1355853 w 1850265"/>
              <a:gd name="connsiteY6" fmla="*/ 909978 h 1865731"/>
              <a:gd name="connsiteX7" fmla="*/ 1437205 w 1850265"/>
              <a:gd name="connsiteY7" fmla="*/ 1177689 h 1865731"/>
              <a:gd name="connsiteX8" fmla="*/ 1484848 w 1850265"/>
              <a:gd name="connsiteY8" fmla="*/ 1467039 h 1865731"/>
              <a:gd name="connsiteX9" fmla="*/ 1850265 w 1850265"/>
              <a:gd name="connsiteY9" fmla="*/ 1865731 h 1865731"/>
              <a:gd name="connsiteX0" fmla="*/ 0 w 1850265"/>
              <a:gd name="connsiteY0" fmla="*/ 774596 h 1865731"/>
              <a:gd name="connsiteX1" fmla="*/ 302415 w 1850265"/>
              <a:gd name="connsiteY1" fmla="*/ 693275 h 1865731"/>
              <a:gd name="connsiteX2" fmla="*/ 505892 w 1850265"/>
              <a:gd name="connsiteY2" fmla="*/ 216985 h 1865731"/>
              <a:gd name="connsiteX3" fmla="*/ 652105 w 1850265"/>
              <a:gd name="connsiteY3" fmla="*/ 2626 h 1865731"/>
              <a:gd name="connsiteX4" fmla="*/ 836812 w 1850265"/>
              <a:gd name="connsiteY4" fmla="*/ 349547 h 1865731"/>
              <a:gd name="connsiteX5" fmla="*/ 1008260 w 1850265"/>
              <a:gd name="connsiteY5" fmla="*/ 914804 h 1865731"/>
              <a:gd name="connsiteX6" fmla="*/ 1355853 w 1850265"/>
              <a:gd name="connsiteY6" fmla="*/ 909978 h 1865731"/>
              <a:gd name="connsiteX7" fmla="*/ 1437205 w 1850265"/>
              <a:gd name="connsiteY7" fmla="*/ 1177689 h 1865731"/>
              <a:gd name="connsiteX8" fmla="*/ 1484848 w 1850265"/>
              <a:gd name="connsiteY8" fmla="*/ 1467039 h 1865731"/>
              <a:gd name="connsiteX9" fmla="*/ 1850265 w 1850265"/>
              <a:gd name="connsiteY9" fmla="*/ 1865731 h 1865731"/>
              <a:gd name="connsiteX0" fmla="*/ 0 w 1850265"/>
              <a:gd name="connsiteY0" fmla="*/ 774596 h 1865731"/>
              <a:gd name="connsiteX1" fmla="*/ 302415 w 1850265"/>
              <a:gd name="connsiteY1" fmla="*/ 693275 h 1865731"/>
              <a:gd name="connsiteX2" fmla="*/ 505892 w 1850265"/>
              <a:gd name="connsiteY2" fmla="*/ 216985 h 1865731"/>
              <a:gd name="connsiteX3" fmla="*/ 652105 w 1850265"/>
              <a:gd name="connsiteY3" fmla="*/ 2626 h 1865731"/>
              <a:gd name="connsiteX4" fmla="*/ 836812 w 1850265"/>
              <a:gd name="connsiteY4" fmla="*/ 349547 h 1865731"/>
              <a:gd name="connsiteX5" fmla="*/ 1079877 w 1850265"/>
              <a:gd name="connsiteY5" fmla="*/ 964631 h 1865731"/>
              <a:gd name="connsiteX6" fmla="*/ 1355853 w 1850265"/>
              <a:gd name="connsiteY6" fmla="*/ 909978 h 1865731"/>
              <a:gd name="connsiteX7" fmla="*/ 1437205 w 1850265"/>
              <a:gd name="connsiteY7" fmla="*/ 1177689 h 1865731"/>
              <a:gd name="connsiteX8" fmla="*/ 1484848 w 1850265"/>
              <a:gd name="connsiteY8" fmla="*/ 1467039 h 1865731"/>
              <a:gd name="connsiteX9" fmla="*/ 1850265 w 1850265"/>
              <a:gd name="connsiteY9" fmla="*/ 1865731 h 1865731"/>
              <a:gd name="connsiteX0" fmla="*/ 0 w 1850265"/>
              <a:gd name="connsiteY0" fmla="*/ 774596 h 1865731"/>
              <a:gd name="connsiteX1" fmla="*/ 302415 w 1850265"/>
              <a:gd name="connsiteY1" fmla="*/ 693275 h 1865731"/>
              <a:gd name="connsiteX2" fmla="*/ 505892 w 1850265"/>
              <a:gd name="connsiteY2" fmla="*/ 216985 h 1865731"/>
              <a:gd name="connsiteX3" fmla="*/ 652105 w 1850265"/>
              <a:gd name="connsiteY3" fmla="*/ 2626 h 1865731"/>
              <a:gd name="connsiteX4" fmla="*/ 836812 w 1850265"/>
              <a:gd name="connsiteY4" fmla="*/ 349547 h 1865731"/>
              <a:gd name="connsiteX5" fmla="*/ 1115685 w 1850265"/>
              <a:gd name="connsiteY5" fmla="*/ 1037106 h 1865731"/>
              <a:gd name="connsiteX6" fmla="*/ 1355853 w 1850265"/>
              <a:gd name="connsiteY6" fmla="*/ 909978 h 1865731"/>
              <a:gd name="connsiteX7" fmla="*/ 1437205 w 1850265"/>
              <a:gd name="connsiteY7" fmla="*/ 1177689 h 1865731"/>
              <a:gd name="connsiteX8" fmla="*/ 1484848 w 1850265"/>
              <a:gd name="connsiteY8" fmla="*/ 1467039 h 1865731"/>
              <a:gd name="connsiteX9" fmla="*/ 1850265 w 1850265"/>
              <a:gd name="connsiteY9" fmla="*/ 1865731 h 1865731"/>
              <a:gd name="connsiteX0" fmla="*/ 0 w 1850265"/>
              <a:gd name="connsiteY0" fmla="*/ 774596 h 1865731"/>
              <a:gd name="connsiteX1" fmla="*/ 302415 w 1850265"/>
              <a:gd name="connsiteY1" fmla="*/ 693275 h 1865731"/>
              <a:gd name="connsiteX2" fmla="*/ 505892 w 1850265"/>
              <a:gd name="connsiteY2" fmla="*/ 216985 h 1865731"/>
              <a:gd name="connsiteX3" fmla="*/ 652105 w 1850265"/>
              <a:gd name="connsiteY3" fmla="*/ 2626 h 1865731"/>
              <a:gd name="connsiteX4" fmla="*/ 836812 w 1850265"/>
              <a:gd name="connsiteY4" fmla="*/ 349547 h 1865731"/>
              <a:gd name="connsiteX5" fmla="*/ 1106958 w 1850265"/>
              <a:gd name="connsiteY5" fmla="*/ 1151903 h 1865731"/>
              <a:gd name="connsiteX6" fmla="*/ 1355853 w 1850265"/>
              <a:gd name="connsiteY6" fmla="*/ 909978 h 1865731"/>
              <a:gd name="connsiteX7" fmla="*/ 1437205 w 1850265"/>
              <a:gd name="connsiteY7" fmla="*/ 1177689 h 1865731"/>
              <a:gd name="connsiteX8" fmla="*/ 1484848 w 1850265"/>
              <a:gd name="connsiteY8" fmla="*/ 1467039 h 1865731"/>
              <a:gd name="connsiteX9" fmla="*/ 1850265 w 1850265"/>
              <a:gd name="connsiteY9" fmla="*/ 1865731 h 1865731"/>
              <a:gd name="connsiteX0" fmla="*/ 0 w 1850265"/>
              <a:gd name="connsiteY0" fmla="*/ 774596 h 1865731"/>
              <a:gd name="connsiteX1" fmla="*/ 302415 w 1850265"/>
              <a:gd name="connsiteY1" fmla="*/ 693275 h 1865731"/>
              <a:gd name="connsiteX2" fmla="*/ 505892 w 1850265"/>
              <a:gd name="connsiteY2" fmla="*/ 216985 h 1865731"/>
              <a:gd name="connsiteX3" fmla="*/ 652105 w 1850265"/>
              <a:gd name="connsiteY3" fmla="*/ 2626 h 1865731"/>
              <a:gd name="connsiteX4" fmla="*/ 836812 w 1850265"/>
              <a:gd name="connsiteY4" fmla="*/ 349547 h 1865731"/>
              <a:gd name="connsiteX5" fmla="*/ 1106958 w 1850265"/>
              <a:gd name="connsiteY5" fmla="*/ 1151903 h 1865731"/>
              <a:gd name="connsiteX6" fmla="*/ 1355853 w 1850265"/>
              <a:gd name="connsiteY6" fmla="*/ 909978 h 1865731"/>
              <a:gd name="connsiteX7" fmla="*/ 1437205 w 1850265"/>
              <a:gd name="connsiteY7" fmla="*/ 1177689 h 1865731"/>
              <a:gd name="connsiteX8" fmla="*/ 1484848 w 1850265"/>
              <a:gd name="connsiteY8" fmla="*/ 1467039 h 1865731"/>
              <a:gd name="connsiteX9" fmla="*/ 1850265 w 1850265"/>
              <a:gd name="connsiteY9" fmla="*/ 1865731 h 1865731"/>
              <a:gd name="connsiteX0" fmla="*/ 0 w 1526308"/>
              <a:gd name="connsiteY0" fmla="*/ 774596 h 1674493"/>
              <a:gd name="connsiteX1" fmla="*/ 302415 w 1526308"/>
              <a:gd name="connsiteY1" fmla="*/ 693275 h 1674493"/>
              <a:gd name="connsiteX2" fmla="*/ 505892 w 1526308"/>
              <a:gd name="connsiteY2" fmla="*/ 216985 h 1674493"/>
              <a:gd name="connsiteX3" fmla="*/ 652105 w 1526308"/>
              <a:gd name="connsiteY3" fmla="*/ 2626 h 1674493"/>
              <a:gd name="connsiteX4" fmla="*/ 836812 w 1526308"/>
              <a:gd name="connsiteY4" fmla="*/ 349547 h 1674493"/>
              <a:gd name="connsiteX5" fmla="*/ 1106958 w 1526308"/>
              <a:gd name="connsiteY5" fmla="*/ 1151903 h 1674493"/>
              <a:gd name="connsiteX6" fmla="*/ 1355853 w 1526308"/>
              <a:gd name="connsiteY6" fmla="*/ 909978 h 1674493"/>
              <a:gd name="connsiteX7" fmla="*/ 1437205 w 1526308"/>
              <a:gd name="connsiteY7" fmla="*/ 1177689 h 1674493"/>
              <a:gd name="connsiteX8" fmla="*/ 1484848 w 1526308"/>
              <a:gd name="connsiteY8" fmla="*/ 1467039 h 1674493"/>
              <a:gd name="connsiteX9" fmla="*/ 1526308 w 1526308"/>
              <a:gd name="connsiteY9" fmla="*/ 1674493 h 1674493"/>
              <a:gd name="connsiteX0" fmla="*/ 0 w 1526308"/>
              <a:gd name="connsiteY0" fmla="*/ 774596 h 1674493"/>
              <a:gd name="connsiteX1" fmla="*/ 302415 w 1526308"/>
              <a:gd name="connsiteY1" fmla="*/ 693275 h 1674493"/>
              <a:gd name="connsiteX2" fmla="*/ 505892 w 1526308"/>
              <a:gd name="connsiteY2" fmla="*/ 216985 h 1674493"/>
              <a:gd name="connsiteX3" fmla="*/ 652105 w 1526308"/>
              <a:gd name="connsiteY3" fmla="*/ 2626 h 1674493"/>
              <a:gd name="connsiteX4" fmla="*/ 836812 w 1526308"/>
              <a:gd name="connsiteY4" fmla="*/ 349547 h 1674493"/>
              <a:gd name="connsiteX5" fmla="*/ 1106958 w 1526308"/>
              <a:gd name="connsiteY5" fmla="*/ 1151903 h 1674493"/>
              <a:gd name="connsiteX6" fmla="*/ 1355853 w 1526308"/>
              <a:gd name="connsiteY6" fmla="*/ 909978 h 1674493"/>
              <a:gd name="connsiteX7" fmla="*/ 1437205 w 1526308"/>
              <a:gd name="connsiteY7" fmla="*/ 1177689 h 1674493"/>
              <a:gd name="connsiteX8" fmla="*/ 1484848 w 1526308"/>
              <a:gd name="connsiteY8" fmla="*/ 1467039 h 1674493"/>
              <a:gd name="connsiteX9" fmla="*/ 1526308 w 1526308"/>
              <a:gd name="connsiteY9" fmla="*/ 1674493 h 1674493"/>
              <a:gd name="connsiteX0" fmla="*/ 0 w 1526308"/>
              <a:gd name="connsiteY0" fmla="*/ 774596 h 1674493"/>
              <a:gd name="connsiteX1" fmla="*/ 302415 w 1526308"/>
              <a:gd name="connsiteY1" fmla="*/ 693275 h 1674493"/>
              <a:gd name="connsiteX2" fmla="*/ 505892 w 1526308"/>
              <a:gd name="connsiteY2" fmla="*/ 216985 h 1674493"/>
              <a:gd name="connsiteX3" fmla="*/ 652105 w 1526308"/>
              <a:gd name="connsiteY3" fmla="*/ 2626 h 1674493"/>
              <a:gd name="connsiteX4" fmla="*/ 836812 w 1526308"/>
              <a:gd name="connsiteY4" fmla="*/ 349547 h 1674493"/>
              <a:gd name="connsiteX5" fmla="*/ 1106958 w 1526308"/>
              <a:gd name="connsiteY5" fmla="*/ 1151903 h 1674493"/>
              <a:gd name="connsiteX6" fmla="*/ 1355853 w 1526308"/>
              <a:gd name="connsiteY6" fmla="*/ 909978 h 1674493"/>
              <a:gd name="connsiteX7" fmla="*/ 1437205 w 1526308"/>
              <a:gd name="connsiteY7" fmla="*/ 1177689 h 1674493"/>
              <a:gd name="connsiteX8" fmla="*/ 1463851 w 1526308"/>
              <a:gd name="connsiteY8" fmla="*/ 1467039 h 1674493"/>
              <a:gd name="connsiteX9" fmla="*/ 1526308 w 1526308"/>
              <a:gd name="connsiteY9" fmla="*/ 1674493 h 1674493"/>
              <a:gd name="connsiteX0" fmla="*/ 0 w 1526308"/>
              <a:gd name="connsiteY0" fmla="*/ 774596 h 1674493"/>
              <a:gd name="connsiteX1" fmla="*/ 302415 w 1526308"/>
              <a:gd name="connsiteY1" fmla="*/ 693275 h 1674493"/>
              <a:gd name="connsiteX2" fmla="*/ 505892 w 1526308"/>
              <a:gd name="connsiteY2" fmla="*/ 216985 h 1674493"/>
              <a:gd name="connsiteX3" fmla="*/ 652105 w 1526308"/>
              <a:gd name="connsiteY3" fmla="*/ 2626 h 1674493"/>
              <a:gd name="connsiteX4" fmla="*/ 836812 w 1526308"/>
              <a:gd name="connsiteY4" fmla="*/ 349547 h 1674493"/>
              <a:gd name="connsiteX5" fmla="*/ 1106958 w 1526308"/>
              <a:gd name="connsiteY5" fmla="*/ 1151903 h 1674493"/>
              <a:gd name="connsiteX6" fmla="*/ 1355853 w 1526308"/>
              <a:gd name="connsiteY6" fmla="*/ 909978 h 1674493"/>
              <a:gd name="connsiteX7" fmla="*/ 1437205 w 1526308"/>
              <a:gd name="connsiteY7" fmla="*/ 1177689 h 1674493"/>
              <a:gd name="connsiteX8" fmla="*/ 1463851 w 1526308"/>
              <a:gd name="connsiteY8" fmla="*/ 1467039 h 1674493"/>
              <a:gd name="connsiteX9" fmla="*/ 1526308 w 1526308"/>
              <a:gd name="connsiteY9" fmla="*/ 1674493 h 1674493"/>
              <a:gd name="connsiteX0" fmla="*/ 0 w 1526308"/>
              <a:gd name="connsiteY0" fmla="*/ 774596 h 1674493"/>
              <a:gd name="connsiteX1" fmla="*/ 302415 w 1526308"/>
              <a:gd name="connsiteY1" fmla="*/ 693275 h 1674493"/>
              <a:gd name="connsiteX2" fmla="*/ 505892 w 1526308"/>
              <a:gd name="connsiteY2" fmla="*/ 216985 h 1674493"/>
              <a:gd name="connsiteX3" fmla="*/ 652105 w 1526308"/>
              <a:gd name="connsiteY3" fmla="*/ 2626 h 1674493"/>
              <a:gd name="connsiteX4" fmla="*/ 836812 w 1526308"/>
              <a:gd name="connsiteY4" fmla="*/ 349547 h 1674493"/>
              <a:gd name="connsiteX5" fmla="*/ 1106958 w 1526308"/>
              <a:gd name="connsiteY5" fmla="*/ 1151903 h 1674493"/>
              <a:gd name="connsiteX6" fmla="*/ 1355853 w 1526308"/>
              <a:gd name="connsiteY6" fmla="*/ 909978 h 1674493"/>
              <a:gd name="connsiteX7" fmla="*/ 1437205 w 1526308"/>
              <a:gd name="connsiteY7" fmla="*/ 1177689 h 1674493"/>
              <a:gd name="connsiteX8" fmla="*/ 1463851 w 1526308"/>
              <a:gd name="connsiteY8" fmla="*/ 1467039 h 1674493"/>
              <a:gd name="connsiteX9" fmla="*/ 1526308 w 1526308"/>
              <a:gd name="connsiteY9" fmla="*/ 1674493 h 1674493"/>
              <a:gd name="connsiteX0" fmla="*/ 0 w 1526308"/>
              <a:gd name="connsiteY0" fmla="*/ 774596 h 1674493"/>
              <a:gd name="connsiteX1" fmla="*/ 302415 w 1526308"/>
              <a:gd name="connsiteY1" fmla="*/ 693275 h 1674493"/>
              <a:gd name="connsiteX2" fmla="*/ 505892 w 1526308"/>
              <a:gd name="connsiteY2" fmla="*/ 216985 h 1674493"/>
              <a:gd name="connsiteX3" fmla="*/ 652105 w 1526308"/>
              <a:gd name="connsiteY3" fmla="*/ 2626 h 1674493"/>
              <a:gd name="connsiteX4" fmla="*/ 836812 w 1526308"/>
              <a:gd name="connsiteY4" fmla="*/ 349547 h 1674493"/>
              <a:gd name="connsiteX5" fmla="*/ 1106958 w 1526308"/>
              <a:gd name="connsiteY5" fmla="*/ 1151903 h 1674493"/>
              <a:gd name="connsiteX6" fmla="*/ 1355853 w 1526308"/>
              <a:gd name="connsiteY6" fmla="*/ 909978 h 1674493"/>
              <a:gd name="connsiteX7" fmla="*/ 1437205 w 1526308"/>
              <a:gd name="connsiteY7" fmla="*/ 1177689 h 1674493"/>
              <a:gd name="connsiteX8" fmla="*/ 1463851 w 1526308"/>
              <a:gd name="connsiteY8" fmla="*/ 1467039 h 1674493"/>
              <a:gd name="connsiteX9" fmla="*/ 1526308 w 1526308"/>
              <a:gd name="connsiteY9" fmla="*/ 1674493 h 1674493"/>
              <a:gd name="connsiteX0" fmla="*/ 0 w 1526308"/>
              <a:gd name="connsiteY0" fmla="*/ 774596 h 1674493"/>
              <a:gd name="connsiteX1" fmla="*/ 302415 w 1526308"/>
              <a:gd name="connsiteY1" fmla="*/ 693275 h 1674493"/>
              <a:gd name="connsiteX2" fmla="*/ 505892 w 1526308"/>
              <a:gd name="connsiteY2" fmla="*/ 216985 h 1674493"/>
              <a:gd name="connsiteX3" fmla="*/ 652105 w 1526308"/>
              <a:gd name="connsiteY3" fmla="*/ 2626 h 1674493"/>
              <a:gd name="connsiteX4" fmla="*/ 836812 w 1526308"/>
              <a:gd name="connsiteY4" fmla="*/ 349547 h 1674493"/>
              <a:gd name="connsiteX5" fmla="*/ 1106958 w 1526308"/>
              <a:gd name="connsiteY5" fmla="*/ 1151903 h 1674493"/>
              <a:gd name="connsiteX6" fmla="*/ 1355853 w 1526308"/>
              <a:gd name="connsiteY6" fmla="*/ 909978 h 1674493"/>
              <a:gd name="connsiteX7" fmla="*/ 1437205 w 1526308"/>
              <a:gd name="connsiteY7" fmla="*/ 1177689 h 1674493"/>
              <a:gd name="connsiteX8" fmla="*/ 1463851 w 1526308"/>
              <a:gd name="connsiteY8" fmla="*/ 1467039 h 1674493"/>
              <a:gd name="connsiteX9" fmla="*/ 1526308 w 1526308"/>
              <a:gd name="connsiteY9" fmla="*/ 1674493 h 1674493"/>
              <a:gd name="connsiteX0" fmla="*/ 0 w 1526308"/>
              <a:gd name="connsiteY0" fmla="*/ 774596 h 1674493"/>
              <a:gd name="connsiteX1" fmla="*/ 302415 w 1526308"/>
              <a:gd name="connsiteY1" fmla="*/ 693275 h 1674493"/>
              <a:gd name="connsiteX2" fmla="*/ 505892 w 1526308"/>
              <a:gd name="connsiteY2" fmla="*/ 216985 h 1674493"/>
              <a:gd name="connsiteX3" fmla="*/ 652105 w 1526308"/>
              <a:gd name="connsiteY3" fmla="*/ 2626 h 1674493"/>
              <a:gd name="connsiteX4" fmla="*/ 836812 w 1526308"/>
              <a:gd name="connsiteY4" fmla="*/ 349547 h 1674493"/>
              <a:gd name="connsiteX5" fmla="*/ 1106958 w 1526308"/>
              <a:gd name="connsiteY5" fmla="*/ 1151903 h 1674493"/>
              <a:gd name="connsiteX6" fmla="*/ 1355853 w 1526308"/>
              <a:gd name="connsiteY6" fmla="*/ 909978 h 1674493"/>
              <a:gd name="connsiteX7" fmla="*/ 1437205 w 1526308"/>
              <a:gd name="connsiteY7" fmla="*/ 1177689 h 1674493"/>
              <a:gd name="connsiteX8" fmla="*/ 1463851 w 1526308"/>
              <a:gd name="connsiteY8" fmla="*/ 1467039 h 1674493"/>
              <a:gd name="connsiteX9" fmla="*/ 1526308 w 1526308"/>
              <a:gd name="connsiteY9" fmla="*/ 1674493 h 1674493"/>
              <a:gd name="connsiteX0" fmla="*/ 0 w 1526308"/>
              <a:gd name="connsiteY0" fmla="*/ 774596 h 1674493"/>
              <a:gd name="connsiteX1" fmla="*/ 302415 w 1526308"/>
              <a:gd name="connsiteY1" fmla="*/ 693275 h 1674493"/>
              <a:gd name="connsiteX2" fmla="*/ 505892 w 1526308"/>
              <a:gd name="connsiteY2" fmla="*/ 216985 h 1674493"/>
              <a:gd name="connsiteX3" fmla="*/ 652105 w 1526308"/>
              <a:gd name="connsiteY3" fmla="*/ 2626 h 1674493"/>
              <a:gd name="connsiteX4" fmla="*/ 836812 w 1526308"/>
              <a:gd name="connsiteY4" fmla="*/ 349547 h 1674493"/>
              <a:gd name="connsiteX5" fmla="*/ 1106958 w 1526308"/>
              <a:gd name="connsiteY5" fmla="*/ 1151903 h 1674493"/>
              <a:gd name="connsiteX6" fmla="*/ 1355853 w 1526308"/>
              <a:gd name="connsiteY6" fmla="*/ 909978 h 1674493"/>
              <a:gd name="connsiteX7" fmla="*/ 1437205 w 1526308"/>
              <a:gd name="connsiteY7" fmla="*/ 1144299 h 1674493"/>
              <a:gd name="connsiteX8" fmla="*/ 1463851 w 1526308"/>
              <a:gd name="connsiteY8" fmla="*/ 1467039 h 1674493"/>
              <a:gd name="connsiteX9" fmla="*/ 1526308 w 1526308"/>
              <a:gd name="connsiteY9" fmla="*/ 1674493 h 1674493"/>
              <a:gd name="connsiteX0" fmla="*/ 0 w 1526308"/>
              <a:gd name="connsiteY0" fmla="*/ 774596 h 1674493"/>
              <a:gd name="connsiteX1" fmla="*/ 302415 w 1526308"/>
              <a:gd name="connsiteY1" fmla="*/ 693275 h 1674493"/>
              <a:gd name="connsiteX2" fmla="*/ 505892 w 1526308"/>
              <a:gd name="connsiteY2" fmla="*/ 216985 h 1674493"/>
              <a:gd name="connsiteX3" fmla="*/ 652105 w 1526308"/>
              <a:gd name="connsiteY3" fmla="*/ 2626 h 1674493"/>
              <a:gd name="connsiteX4" fmla="*/ 836812 w 1526308"/>
              <a:gd name="connsiteY4" fmla="*/ 349547 h 1674493"/>
              <a:gd name="connsiteX5" fmla="*/ 1106958 w 1526308"/>
              <a:gd name="connsiteY5" fmla="*/ 1151903 h 1674493"/>
              <a:gd name="connsiteX6" fmla="*/ 1355853 w 1526308"/>
              <a:gd name="connsiteY6" fmla="*/ 909978 h 1674493"/>
              <a:gd name="connsiteX7" fmla="*/ 1437205 w 1526308"/>
              <a:gd name="connsiteY7" fmla="*/ 1144299 h 1674493"/>
              <a:gd name="connsiteX8" fmla="*/ 1453593 w 1526308"/>
              <a:gd name="connsiteY8" fmla="*/ 1271507 h 1674493"/>
              <a:gd name="connsiteX9" fmla="*/ 1463851 w 1526308"/>
              <a:gd name="connsiteY9" fmla="*/ 1467039 h 1674493"/>
              <a:gd name="connsiteX10" fmla="*/ 1526308 w 1526308"/>
              <a:gd name="connsiteY10" fmla="*/ 1674493 h 1674493"/>
              <a:gd name="connsiteX0" fmla="*/ 0 w 1526308"/>
              <a:gd name="connsiteY0" fmla="*/ 774596 h 1674493"/>
              <a:gd name="connsiteX1" fmla="*/ 302415 w 1526308"/>
              <a:gd name="connsiteY1" fmla="*/ 693275 h 1674493"/>
              <a:gd name="connsiteX2" fmla="*/ 505892 w 1526308"/>
              <a:gd name="connsiteY2" fmla="*/ 216985 h 1674493"/>
              <a:gd name="connsiteX3" fmla="*/ 652105 w 1526308"/>
              <a:gd name="connsiteY3" fmla="*/ 2626 h 1674493"/>
              <a:gd name="connsiteX4" fmla="*/ 836812 w 1526308"/>
              <a:gd name="connsiteY4" fmla="*/ 349547 h 1674493"/>
              <a:gd name="connsiteX5" fmla="*/ 1106958 w 1526308"/>
              <a:gd name="connsiteY5" fmla="*/ 1151903 h 1674493"/>
              <a:gd name="connsiteX6" fmla="*/ 1355853 w 1526308"/>
              <a:gd name="connsiteY6" fmla="*/ 909978 h 1674493"/>
              <a:gd name="connsiteX7" fmla="*/ 1437205 w 1526308"/>
              <a:gd name="connsiteY7" fmla="*/ 1144299 h 1674493"/>
              <a:gd name="connsiteX8" fmla="*/ 1453593 w 1526308"/>
              <a:gd name="connsiteY8" fmla="*/ 1271507 h 1674493"/>
              <a:gd name="connsiteX9" fmla="*/ 1463851 w 1526308"/>
              <a:gd name="connsiteY9" fmla="*/ 1467039 h 1674493"/>
              <a:gd name="connsiteX10" fmla="*/ 1526308 w 1526308"/>
              <a:gd name="connsiteY10" fmla="*/ 1674493 h 1674493"/>
              <a:gd name="connsiteX0" fmla="*/ 0 w 1526308"/>
              <a:gd name="connsiteY0" fmla="*/ 774596 h 1674493"/>
              <a:gd name="connsiteX1" fmla="*/ 302415 w 1526308"/>
              <a:gd name="connsiteY1" fmla="*/ 693275 h 1674493"/>
              <a:gd name="connsiteX2" fmla="*/ 505892 w 1526308"/>
              <a:gd name="connsiteY2" fmla="*/ 216985 h 1674493"/>
              <a:gd name="connsiteX3" fmla="*/ 652105 w 1526308"/>
              <a:gd name="connsiteY3" fmla="*/ 2626 h 1674493"/>
              <a:gd name="connsiteX4" fmla="*/ 836812 w 1526308"/>
              <a:gd name="connsiteY4" fmla="*/ 349547 h 1674493"/>
              <a:gd name="connsiteX5" fmla="*/ 1106958 w 1526308"/>
              <a:gd name="connsiteY5" fmla="*/ 1151903 h 1674493"/>
              <a:gd name="connsiteX6" fmla="*/ 1355853 w 1526308"/>
              <a:gd name="connsiteY6" fmla="*/ 909978 h 1674493"/>
              <a:gd name="connsiteX7" fmla="*/ 1437205 w 1526308"/>
              <a:gd name="connsiteY7" fmla="*/ 1144299 h 1674493"/>
              <a:gd name="connsiteX8" fmla="*/ 1453593 w 1526308"/>
              <a:gd name="connsiteY8" fmla="*/ 1271507 h 1674493"/>
              <a:gd name="connsiteX9" fmla="*/ 1493847 w 1526308"/>
              <a:gd name="connsiteY9" fmla="*/ 1464004 h 1674493"/>
              <a:gd name="connsiteX10" fmla="*/ 1526308 w 1526308"/>
              <a:gd name="connsiteY10" fmla="*/ 1674493 h 1674493"/>
              <a:gd name="connsiteX0" fmla="*/ 0 w 1526308"/>
              <a:gd name="connsiteY0" fmla="*/ 774596 h 1674493"/>
              <a:gd name="connsiteX1" fmla="*/ 302415 w 1526308"/>
              <a:gd name="connsiteY1" fmla="*/ 693275 h 1674493"/>
              <a:gd name="connsiteX2" fmla="*/ 505892 w 1526308"/>
              <a:gd name="connsiteY2" fmla="*/ 216985 h 1674493"/>
              <a:gd name="connsiteX3" fmla="*/ 652105 w 1526308"/>
              <a:gd name="connsiteY3" fmla="*/ 2626 h 1674493"/>
              <a:gd name="connsiteX4" fmla="*/ 836812 w 1526308"/>
              <a:gd name="connsiteY4" fmla="*/ 349547 h 1674493"/>
              <a:gd name="connsiteX5" fmla="*/ 1106958 w 1526308"/>
              <a:gd name="connsiteY5" fmla="*/ 1151903 h 1674493"/>
              <a:gd name="connsiteX6" fmla="*/ 1355853 w 1526308"/>
              <a:gd name="connsiteY6" fmla="*/ 909978 h 1674493"/>
              <a:gd name="connsiteX7" fmla="*/ 1437205 w 1526308"/>
              <a:gd name="connsiteY7" fmla="*/ 1144299 h 1674493"/>
              <a:gd name="connsiteX8" fmla="*/ 1453593 w 1526308"/>
              <a:gd name="connsiteY8" fmla="*/ 1271507 h 1674493"/>
              <a:gd name="connsiteX9" fmla="*/ 1493847 w 1526308"/>
              <a:gd name="connsiteY9" fmla="*/ 1464004 h 1674493"/>
              <a:gd name="connsiteX10" fmla="*/ 1526308 w 1526308"/>
              <a:gd name="connsiteY10" fmla="*/ 1674493 h 1674493"/>
              <a:gd name="connsiteX0" fmla="*/ 0 w 1526308"/>
              <a:gd name="connsiteY0" fmla="*/ 774596 h 1674493"/>
              <a:gd name="connsiteX1" fmla="*/ 302415 w 1526308"/>
              <a:gd name="connsiteY1" fmla="*/ 693275 h 1674493"/>
              <a:gd name="connsiteX2" fmla="*/ 505892 w 1526308"/>
              <a:gd name="connsiteY2" fmla="*/ 216985 h 1674493"/>
              <a:gd name="connsiteX3" fmla="*/ 652105 w 1526308"/>
              <a:gd name="connsiteY3" fmla="*/ 2626 h 1674493"/>
              <a:gd name="connsiteX4" fmla="*/ 836812 w 1526308"/>
              <a:gd name="connsiteY4" fmla="*/ 349547 h 1674493"/>
              <a:gd name="connsiteX5" fmla="*/ 1106958 w 1526308"/>
              <a:gd name="connsiteY5" fmla="*/ 1151903 h 1674493"/>
              <a:gd name="connsiteX6" fmla="*/ 1355853 w 1526308"/>
              <a:gd name="connsiteY6" fmla="*/ 909978 h 1674493"/>
              <a:gd name="connsiteX7" fmla="*/ 1437205 w 1526308"/>
              <a:gd name="connsiteY7" fmla="*/ 1144299 h 1674493"/>
              <a:gd name="connsiteX8" fmla="*/ 1453593 w 1526308"/>
              <a:gd name="connsiteY8" fmla="*/ 1271507 h 1674493"/>
              <a:gd name="connsiteX9" fmla="*/ 1493847 w 1526308"/>
              <a:gd name="connsiteY9" fmla="*/ 1464004 h 1674493"/>
              <a:gd name="connsiteX10" fmla="*/ 1526308 w 1526308"/>
              <a:gd name="connsiteY10" fmla="*/ 1674493 h 1674493"/>
              <a:gd name="connsiteX0" fmla="*/ 0 w 1526308"/>
              <a:gd name="connsiteY0" fmla="*/ 774596 h 1674493"/>
              <a:gd name="connsiteX1" fmla="*/ 302415 w 1526308"/>
              <a:gd name="connsiteY1" fmla="*/ 693275 h 1674493"/>
              <a:gd name="connsiteX2" fmla="*/ 505892 w 1526308"/>
              <a:gd name="connsiteY2" fmla="*/ 216985 h 1674493"/>
              <a:gd name="connsiteX3" fmla="*/ 652105 w 1526308"/>
              <a:gd name="connsiteY3" fmla="*/ 2626 h 1674493"/>
              <a:gd name="connsiteX4" fmla="*/ 836812 w 1526308"/>
              <a:gd name="connsiteY4" fmla="*/ 349547 h 1674493"/>
              <a:gd name="connsiteX5" fmla="*/ 1106958 w 1526308"/>
              <a:gd name="connsiteY5" fmla="*/ 1151903 h 1674493"/>
              <a:gd name="connsiteX6" fmla="*/ 1355853 w 1526308"/>
              <a:gd name="connsiteY6" fmla="*/ 909978 h 1674493"/>
              <a:gd name="connsiteX7" fmla="*/ 1437205 w 1526308"/>
              <a:gd name="connsiteY7" fmla="*/ 1144299 h 1674493"/>
              <a:gd name="connsiteX8" fmla="*/ 1453593 w 1526308"/>
              <a:gd name="connsiteY8" fmla="*/ 1271507 h 1674493"/>
              <a:gd name="connsiteX9" fmla="*/ 1493847 w 1526308"/>
              <a:gd name="connsiteY9" fmla="*/ 1464004 h 1674493"/>
              <a:gd name="connsiteX10" fmla="*/ 1526308 w 1526308"/>
              <a:gd name="connsiteY10" fmla="*/ 1674493 h 1674493"/>
              <a:gd name="connsiteX0" fmla="*/ 0 w 1526308"/>
              <a:gd name="connsiteY0" fmla="*/ 774596 h 1674493"/>
              <a:gd name="connsiteX1" fmla="*/ 302415 w 1526308"/>
              <a:gd name="connsiteY1" fmla="*/ 693275 h 1674493"/>
              <a:gd name="connsiteX2" fmla="*/ 505892 w 1526308"/>
              <a:gd name="connsiteY2" fmla="*/ 216985 h 1674493"/>
              <a:gd name="connsiteX3" fmla="*/ 652105 w 1526308"/>
              <a:gd name="connsiteY3" fmla="*/ 2626 h 1674493"/>
              <a:gd name="connsiteX4" fmla="*/ 836812 w 1526308"/>
              <a:gd name="connsiteY4" fmla="*/ 349547 h 1674493"/>
              <a:gd name="connsiteX5" fmla="*/ 1106958 w 1526308"/>
              <a:gd name="connsiteY5" fmla="*/ 1151903 h 1674493"/>
              <a:gd name="connsiteX6" fmla="*/ 1355853 w 1526308"/>
              <a:gd name="connsiteY6" fmla="*/ 909978 h 1674493"/>
              <a:gd name="connsiteX7" fmla="*/ 1437205 w 1526308"/>
              <a:gd name="connsiteY7" fmla="*/ 1144299 h 1674493"/>
              <a:gd name="connsiteX8" fmla="*/ 1474590 w 1526308"/>
              <a:gd name="connsiteY8" fmla="*/ 1274543 h 1674493"/>
              <a:gd name="connsiteX9" fmla="*/ 1493847 w 1526308"/>
              <a:gd name="connsiteY9" fmla="*/ 1464004 h 1674493"/>
              <a:gd name="connsiteX10" fmla="*/ 1526308 w 1526308"/>
              <a:gd name="connsiteY10" fmla="*/ 1674493 h 1674493"/>
              <a:gd name="connsiteX0" fmla="*/ 0 w 1526308"/>
              <a:gd name="connsiteY0" fmla="*/ 774596 h 1674493"/>
              <a:gd name="connsiteX1" fmla="*/ 302415 w 1526308"/>
              <a:gd name="connsiteY1" fmla="*/ 693275 h 1674493"/>
              <a:gd name="connsiteX2" fmla="*/ 505892 w 1526308"/>
              <a:gd name="connsiteY2" fmla="*/ 216985 h 1674493"/>
              <a:gd name="connsiteX3" fmla="*/ 652105 w 1526308"/>
              <a:gd name="connsiteY3" fmla="*/ 2626 h 1674493"/>
              <a:gd name="connsiteX4" fmla="*/ 836812 w 1526308"/>
              <a:gd name="connsiteY4" fmla="*/ 349547 h 1674493"/>
              <a:gd name="connsiteX5" fmla="*/ 1106958 w 1526308"/>
              <a:gd name="connsiteY5" fmla="*/ 1151903 h 1674493"/>
              <a:gd name="connsiteX6" fmla="*/ 1355853 w 1526308"/>
              <a:gd name="connsiteY6" fmla="*/ 909978 h 1674493"/>
              <a:gd name="connsiteX7" fmla="*/ 1437205 w 1526308"/>
              <a:gd name="connsiteY7" fmla="*/ 1144299 h 1674493"/>
              <a:gd name="connsiteX8" fmla="*/ 1465591 w 1526308"/>
              <a:gd name="connsiteY8" fmla="*/ 1289721 h 1674493"/>
              <a:gd name="connsiteX9" fmla="*/ 1493847 w 1526308"/>
              <a:gd name="connsiteY9" fmla="*/ 1464004 h 1674493"/>
              <a:gd name="connsiteX10" fmla="*/ 1526308 w 1526308"/>
              <a:gd name="connsiteY10" fmla="*/ 1674493 h 1674493"/>
              <a:gd name="connsiteX0" fmla="*/ 0 w 1526308"/>
              <a:gd name="connsiteY0" fmla="*/ 774596 h 1674493"/>
              <a:gd name="connsiteX1" fmla="*/ 302415 w 1526308"/>
              <a:gd name="connsiteY1" fmla="*/ 693275 h 1674493"/>
              <a:gd name="connsiteX2" fmla="*/ 505892 w 1526308"/>
              <a:gd name="connsiteY2" fmla="*/ 216985 h 1674493"/>
              <a:gd name="connsiteX3" fmla="*/ 652105 w 1526308"/>
              <a:gd name="connsiteY3" fmla="*/ 2626 h 1674493"/>
              <a:gd name="connsiteX4" fmla="*/ 836812 w 1526308"/>
              <a:gd name="connsiteY4" fmla="*/ 349547 h 1674493"/>
              <a:gd name="connsiteX5" fmla="*/ 1106958 w 1526308"/>
              <a:gd name="connsiteY5" fmla="*/ 1151903 h 1674493"/>
              <a:gd name="connsiteX6" fmla="*/ 1355853 w 1526308"/>
              <a:gd name="connsiteY6" fmla="*/ 909978 h 1674493"/>
              <a:gd name="connsiteX7" fmla="*/ 1437205 w 1526308"/>
              <a:gd name="connsiteY7" fmla="*/ 1144299 h 1674493"/>
              <a:gd name="connsiteX8" fmla="*/ 1465591 w 1526308"/>
              <a:gd name="connsiteY8" fmla="*/ 1289721 h 1674493"/>
              <a:gd name="connsiteX9" fmla="*/ 1526308 w 1526308"/>
              <a:gd name="connsiteY9" fmla="*/ 1674493 h 1674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6308" h="1674493">
                <a:moveTo>
                  <a:pt x="0" y="774596"/>
                </a:moveTo>
                <a:cubicBezTo>
                  <a:pt x="10998" y="771382"/>
                  <a:pt x="218100" y="786210"/>
                  <a:pt x="302415" y="693275"/>
                </a:cubicBezTo>
                <a:cubicBezTo>
                  <a:pt x="386730" y="600340"/>
                  <a:pt x="447610" y="332093"/>
                  <a:pt x="505892" y="216985"/>
                </a:cubicBezTo>
                <a:cubicBezTo>
                  <a:pt x="564174" y="101877"/>
                  <a:pt x="596952" y="-19468"/>
                  <a:pt x="652105" y="2626"/>
                </a:cubicBezTo>
                <a:cubicBezTo>
                  <a:pt x="707258" y="24720"/>
                  <a:pt x="795908" y="149171"/>
                  <a:pt x="836812" y="349547"/>
                </a:cubicBezTo>
                <a:cubicBezTo>
                  <a:pt x="877716" y="549923"/>
                  <a:pt x="1020451" y="1058498"/>
                  <a:pt x="1106958" y="1151903"/>
                </a:cubicBezTo>
                <a:cubicBezTo>
                  <a:pt x="1193465" y="1245308"/>
                  <a:pt x="1300812" y="911245"/>
                  <a:pt x="1355853" y="909978"/>
                </a:cubicBezTo>
                <a:cubicBezTo>
                  <a:pt x="1410894" y="908711"/>
                  <a:pt x="1418915" y="1081009"/>
                  <a:pt x="1437205" y="1144299"/>
                </a:cubicBezTo>
                <a:cubicBezTo>
                  <a:pt x="1455495" y="1207589"/>
                  <a:pt x="1455151" y="1248073"/>
                  <a:pt x="1465591" y="1289721"/>
                </a:cubicBezTo>
                <a:cubicBezTo>
                  <a:pt x="1480441" y="1378087"/>
                  <a:pt x="1513659" y="1594332"/>
                  <a:pt x="1526308" y="1674493"/>
                </a:cubicBezTo>
              </a:path>
            </a:pathLst>
          </a:custGeom>
          <a:solidFill>
            <a:srgbClr val="FFFF00">
              <a:alpha val="30000"/>
            </a:srgbClr>
          </a:solidFill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F3CF6"/>
              </a:highlight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E359047F-FCE6-BB4D-AF1B-137FC344A9C7}"/>
              </a:ext>
            </a:extLst>
          </p:cNvPr>
          <p:cNvCxnSpPr>
            <a:cxnSpLocks/>
          </p:cNvCxnSpPr>
          <p:nvPr/>
        </p:nvCxnSpPr>
        <p:spPr>
          <a:xfrm flipV="1">
            <a:off x="2467891" y="4437508"/>
            <a:ext cx="795916" cy="24635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Freeform 89">
            <a:extLst>
              <a:ext uri="{FF2B5EF4-FFF2-40B4-BE49-F238E27FC236}">
                <a16:creationId xmlns:a16="http://schemas.microsoft.com/office/drawing/2014/main" id="{EF3C022A-12BA-0C4D-8792-41D96B808A85}"/>
              </a:ext>
            </a:extLst>
          </p:cNvPr>
          <p:cNvSpPr/>
          <p:nvPr/>
        </p:nvSpPr>
        <p:spPr>
          <a:xfrm>
            <a:off x="4660898" y="4793225"/>
            <a:ext cx="488725" cy="277451"/>
          </a:xfrm>
          <a:custGeom>
            <a:avLst/>
            <a:gdLst>
              <a:gd name="connsiteX0" fmla="*/ 0 w 585537"/>
              <a:gd name="connsiteY0" fmla="*/ 80211 h 256674"/>
              <a:gd name="connsiteX1" fmla="*/ 216569 w 585537"/>
              <a:gd name="connsiteY1" fmla="*/ 0 h 256674"/>
              <a:gd name="connsiteX2" fmla="*/ 385011 w 585537"/>
              <a:gd name="connsiteY2" fmla="*/ 80211 h 256674"/>
              <a:gd name="connsiteX3" fmla="*/ 489285 w 585537"/>
              <a:gd name="connsiteY3" fmla="*/ 40105 h 256674"/>
              <a:gd name="connsiteX4" fmla="*/ 585537 w 585537"/>
              <a:gd name="connsiteY4" fmla="*/ 256674 h 256674"/>
              <a:gd name="connsiteX5" fmla="*/ 176463 w 585537"/>
              <a:gd name="connsiteY5" fmla="*/ 224590 h 256674"/>
              <a:gd name="connsiteX6" fmla="*/ 320842 w 585537"/>
              <a:gd name="connsiteY6" fmla="*/ 136358 h 256674"/>
              <a:gd name="connsiteX7" fmla="*/ 104274 w 585537"/>
              <a:gd name="connsiteY7" fmla="*/ 40105 h 256674"/>
              <a:gd name="connsiteX0" fmla="*/ 0 w 490287"/>
              <a:gd name="connsiteY0" fmla="*/ 42111 h 256674"/>
              <a:gd name="connsiteX1" fmla="*/ 121319 w 490287"/>
              <a:gd name="connsiteY1" fmla="*/ 0 h 256674"/>
              <a:gd name="connsiteX2" fmla="*/ 289761 w 490287"/>
              <a:gd name="connsiteY2" fmla="*/ 80211 h 256674"/>
              <a:gd name="connsiteX3" fmla="*/ 394035 w 490287"/>
              <a:gd name="connsiteY3" fmla="*/ 40105 h 256674"/>
              <a:gd name="connsiteX4" fmla="*/ 490287 w 490287"/>
              <a:gd name="connsiteY4" fmla="*/ 256674 h 256674"/>
              <a:gd name="connsiteX5" fmla="*/ 81213 w 490287"/>
              <a:gd name="connsiteY5" fmla="*/ 224590 h 256674"/>
              <a:gd name="connsiteX6" fmla="*/ 225592 w 490287"/>
              <a:gd name="connsiteY6" fmla="*/ 136358 h 256674"/>
              <a:gd name="connsiteX7" fmla="*/ 9024 w 490287"/>
              <a:gd name="connsiteY7" fmla="*/ 40105 h 256674"/>
              <a:gd name="connsiteX0" fmla="*/ 0 w 490287"/>
              <a:gd name="connsiteY0" fmla="*/ 42111 h 256674"/>
              <a:gd name="connsiteX1" fmla="*/ 121319 w 490287"/>
              <a:gd name="connsiteY1" fmla="*/ 0 h 256674"/>
              <a:gd name="connsiteX2" fmla="*/ 289761 w 490287"/>
              <a:gd name="connsiteY2" fmla="*/ 80211 h 256674"/>
              <a:gd name="connsiteX3" fmla="*/ 394035 w 490287"/>
              <a:gd name="connsiteY3" fmla="*/ 40105 h 256674"/>
              <a:gd name="connsiteX4" fmla="*/ 490287 w 490287"/>
              <a:gd name="connsiteY4" fmla="*/ 256674 h 256674"/>
              <a:gd name="connsiteX5" fmla="*/ 81213 w 490287"/>
              <a:gd name="connsiteY5" fmla="*/ 224590 h 256674"/>
              <a:gd name="connsiteX6" fmla="*/ 206542 w 490287"/>
              <a:gd name="connsiteY6" fmla="*/ 142708 h 256674"/>
              <a:gd name="connsiteX7" fmla="*/ 9024 w 490287"/>
              <a:gd name="connsiteY7" fmla="*/ 40105 h 256674"/>
              <a:gd name="connsiteX0" fmla="*/ 0 w 423612"/>
              <a:gd name="connsiteY0" fmla="*/ 42111 h 237624"/>
              <a:gd name="connsiteX1" fmla="*/ 121319 w 423612"/>
              <a:gd name="connsiteY1" fmla="*/ 0 h 237624"/>
              <a:gd name="connsiteX2" fmla="*/ 289761 w 423612"/>
              <a:gd name="connsiteY2" fmla="*/ 80211 h 237624"/>
              <a:gd name="connsiteX3" fmla="*/ 394035 w 423612"/>
              <a:gd name="connsiteY3" fmla="*/ 40105 h 237624"/>
              <a:gd name="connsiteX4" fmla="*/ 423612 w 423612"/>
              <a:gd name="connsiteY4" fmla="*/ 237624 h 237624"/>
              <a:gd name="connsiteX5" fmla="*/ 81213 w 423612"/>
              <a:gd name="connsiteY5" fmla="*/ 224590 h 237624"/>
              <a:gd name="connsiteX6" fmla="*/ 206542 w 423612"/>
              <a:gd name="connsiteY6" fmla="*/ 142708 h 237624"/>
              <a:gd name="connsiteX7" fmla="*/ 9024 w 423612"/>
              <a:gd name="connsiteY7" fmla="*/ 40105 h 237624"/>
              <a:gd name="connsiteX0" fmla="*/ 0 w 423612"/>
              <a:gd name="connsiteY0" fmla="*/ 57986 h 253499"/>
              <a:gd name="connsiteX1" fmla="*/ 99094 w 423612"/>
              <a:gd name="connsiteY1" fmla="*/ 0 h 253499"/>
              <a:gd name="connsiteX2" fmla="*/ 289761 w 423612"/>
              <a:gd name="connsiteY2" fmla="*/ 96086 h 253499"/>
              <a:gd name="connsiteX3" fmla="*/ 394035 w 423612"/>
              <a:gd name="connsiteY3" fmla="*/ 55980 h 253499"/>
              <a:gd name="connsiteX4" fmla="*/ 423612 w 423612"/>
              <a:gd name="connsiteY4" fmla="*/ 253499 h 253499"/>
              <a:gd name="connsiteX5" fmla="*/ 81213 w 423612"/>
              <a:gd name="connsiteY5" fmla="*/ 240465 h 253499"/>
              <a:gd name="connsiteX6" fmla="*/ 206542 w 423612"/>
              <a:gd name="connsiteY6" fmla="*/ 158583 h 253499"/>
              <a:gd name="connsiteX7" fmla="*/ 9024 w 423612"/>
              <a:gd name="connsiteY7" fmla="*/ 55980 h 253499"/>
              <a:gd name="connsiteX0" fmla="*/ 0 w 423612"/>
              <a:gd name="connsiteY0" fmla="*/ 57986 h 253499"/>
              <a:gd name="connsiteX1" fmla="*/ 99094 w 423612"/>
              <a:gd name="connsiteY1" fmla="*/ 0 h 253499"/>
              <a:gd name="connsiteX2" fmla="*/ 289761 w 423612"/>
              <a:gd name="connsiteY2" fmla="*/ 96086 h 253499"/>
              <a:gd name="connsiteX3" fmla="*/ 394035 w 423612"/>
              <a:gd name="connsiteY3" fmla="*/ 55980 h 253499"/>
              <a:gd name="connsiteX4" fmla="*/ 423612 w 423612"/>
              <a:gd name="connsiteY4" fmla="*/ 253499 h 253499"/>
              <a:gd name="connsiteX5" fmla="*/ 65338 w 423612"/>
              <a:gd name="connsiteY5" fmla="*/ 218240 h 253499"/>
              <a:gd name="connsiteX6" fmla="*/ 206542 w 423612"/>
              <a:gd name="connsiteY6" fmla="*/ 158583 h 253499"/>
              <a:gd name="connsiteX7" fmla="*/ 9024 w 423612"/>
              <a:gd name="connsiteY7" fmla="*/ 55980 h 253499"/>
              <a:gd name="connsiteX0" fmla="*/ 0 w 423612"/>
              <a:gd name="connsiteY0" fmla="*/ 57986 h 253499"/>
              <a:gd name="connsiteX1" fmla="*/ 99094 w 423612"/>
              <a:gd name="connsiteY1" fmla="*/ 0 h 253499"/>
              <a:gd name="connsiteX2" fmla="*/ 292936 w 423612"/>
              <a:gd name="connsiteY2" fmla="*/ 118311 h 253499"/>
              <a:gd name="connsiteX3" fmla="*/ 394035 w 423612"/>
              <a:gd name="connsiteY3" fmla="*/ 55980 h 253499"/>
              <a:gd name="connsiteX4" fmla="*/ 423612 w 423612"/>
              <a:gd name="connsiteY4" fmla="*/ 253499 h 253499"/>
              <a:gd name="connsiteX5" fmla="*/ 65338 w 423612"/>
              <a:gd name="connsiteY5" fmla="*/ 218240 h 253499"/>
              <a:gd name="connsiteX6" fmla="*/ 206542 w 423612"/>
              <a:gd name="connsiteY6" fmla="*/ 158583 h 253499"/>
              <a:gd name="connsiteX7" fmla="*/ 9024 w 423612"/>
              <a:gd name="connsiteY7" fmla="*/ 55980 h 253499"/>
              <a:gd name="connsiteX0" fmla="*/ 0 w 423612"/>
              <a:gd name="connsiteY0" fmla="*/ 57986 h 253499"/>
              <a:gd name="connsiteX1" fmla="*/ 99094 w 423612"/>
              <a:gd name="connsiteY1" fmla="*/ 0 h 253499"/>
              <a:gd name="connsiteX2" fmla="*/ 283411 w 423612"/>
              <a:gd name="connsiteY2" fmla="*/ 105611 h 253499"/>
              <a:gd name="connsiteX3" fmla="*/ 394035 w 423612"/>
              <a:gd name="connsiteY3" fmla="*/ 55980 h 253499"/>
              <a:gd name="connsiteX4" fmla="*/ 423612 w 423612"/>
              <a:gd name="connsiteY4" fmla="*/ 253499 h 253499"/>
              <a:gd name="connsiteX5" fmla="*/ 65338 w 423612"/>
              <a:gd name="connsiteY5" fmla="*/ 218240 h 253499"/>
              <a:gd name="connsiteX6" fmla="*/ 206542 w 423612"/>
              <a:gd name="connsiteY6" fmla="*/ 158583 h 253499"/>
              <a:gd name="connsiteX7" fmla="*/ 9024 w 423612"/>
              <a:gd name="connsiteY7" fmla="*/ 55980 h 253499"/>
              <a:gd name="connsiteX0" fmla="*/ 0 w 423612"/>
              <a:gd name="connsiteY0" fmla="*/ 48461 h 243974"/>
              <a:gd name="connsiteX1" fmla="*/ 121319 w 423612"/>
              <a:gd name="connsiteY1" fmla="*/ 0 h 243974"/>
              <a:gd name="connsiteX2" fmla="*/ 283411 w 423612"/>
              <a:gd name="connsiteY2" fmla="*/ 96086 h 243974"/>
              <a:gd name="connsiteX3" fmla="*/ 394035 w 423612"/>
              <a:gd name="connsiteY3" fmla="*/ 46455 h 243974"/>
              <a:gd name="connsiteX4" fmla="*/ 423612 w 423612"/>
              <a:gd name="connsiteY4" fmla="*/ 243974 h 243974"/>
              <a:gd name="connsiteX5" fmla="*/ 65338 w 423612"/>
              <a:gd name="connsiteY5" fmla="*/ 208715 h 243974"/>
              <a:gd name="connsiteX6" fmla="*/ 206542 w 423612"/>
              <a:gd name="connsiteY6" fmla="*/ 149058 h 243974"/>
              <a:gd name="connsiteX7" fmla="*/ 9024 w 423612"/>
              <a:gd name="connsiteY7" fmla="*/ 46455 h 243974"/>
              <a:gd name="connsiteX0" fmla="*/ 0 w 423612"/>
              <a:gd name="connsiteY0" fmla="*/ 48461 h 243974"/>
              <a:gd name="connsiteX1" fmla="*/ 121319 w 423612"/>
              <a:gd name="connsiteY1" fmla="*/ 0 h 243974"/>
              <a:gd name="connsiteX2" fmla="*/ 296111 w 423612"/>
              <a:gd name="connsiteY2" fmla="*/ 102436 h 243974"/>
              <a:gd name="connsiteX3" fmla="*/ 394035 w 423612"/>
              <a:gd name="connsiteY3" fmla="*/ 46455 h 243974"/>
              <a:gd name="connsiteX4" fmla="*/ 423612 w 423612"/>
              <a:gd name="connsiteY4" fmla="*/ 243974 h 243974"/>
              <a:gd name="connsiteX5" fmla="*/ 65338 w 423612"/>
              <a:gd name="connsiteY5" fmla="*/ 208715 h 243974"/>
              <a:gd name="connsiteX6" fmla="*/ 206542 w 423612"/>
              <a:gd name="connsiteY6" fmla="*/ 149058 h 243974"/>
              <a:gd name="connsiteX7" fmla="*/ 9024 w 423612"/>
              <a:gd name="connsiteY7" fmla="*/ 46455 h 243974"/>
              <a:gd name="connsiteX0" fmla="*/ 0 w 423612"/>
              <a:gd name="connsiteY0" fmla="*/ 48461 h 243974"/>
              <a:gd name="connsiteX1" fmla="*/ 121319 w 423612"/>
              <a:gd name="connsiteY1" fmla="*/ 0 h 243974"/>
              <a:gd name="connsiteX2" fmla="*/ 296111 w 423612"/>
              <a:gd name="connsiteY2" fmla="*/ 102436 h 243974"/>
              <a:gd name="connsiteX3" fmla="*/ 403560 w 423612"/>
              <a:gd name="connsiteY3" fmla="*/ 55980 h 243974"/>
              <a:gd name="connsiteX4" fmla="*/ 423612 w 423612"/>
              <a:gd name="connsiteY4" fmla="*/ 243974 h 243974"/>
              <a:gd name="connsiteX5" fmla="*/ 65338 w 423612"/>
              <a:gd name="connsiteY5" fmla="*/ 208715 h 243974"/>
              <a:gd name="connsiteX6" fmla="*/ 206542 w 423612"/>
              <a:gd name="connsiteY6" fmla="*/ 149058 h 243974"/>
              <a:gd name="connsiteX7" fmla="*/ 9024 w 423612"/>
              <a:gd name="connsiteY7" fmla="*/ 46455 h 243974"/>
              <a:gd name="connsiteX0" fmla="*/ 0 w 403560"/>
              <a:gd name="connsiteY0" fmla="*/ 48461 h 237624"/>
              <a:gd name="connsiteX1" fmla="*/ 121319 w 403560"/>
              <a:gd name="connsiteY1" fmla="*/ 0 h 237624"/>
              <a:gd name="connsiteX2" fmla="*/ 296111 w 403560"/>
              <a:gd name="connsiteY2" fmla="*/ 102436 h 237624"/>
              <a:gd name="connsiteX3" fmla="*/ 403560 w 403560"/>
              <a:gd name="connsiteY3" fmla="*/ 55980 h 237624"/>
              <a:gd name="connsiteX4" fmla="*/ 391862 w 403560"/>
              <a:gd name="connsiteY4" fmla="*/ 237624 h 237624"/>
              <a:gd name="connsiteX5" fmla="*/ 65338 w 403560"/>
              <a:gd name="connsiteY5" fmla="*/ 208715 h 237624"/>
              <a:gd name="connsiteX6" fmla="*/ 206542 w 403560"/>
              <a:gd name="connsiteY6" fmla="*/ 149058 h 237624"/>
              <a:gd name="connsiteX7" fmla="*/ 9024 w 403560"/>
              <a:gd name="connsiteY7" fmla="*/ 46455 h 237624"/>
              <a:gd name="connsiteX0" fmla="*/ 0 w 403560"/>
              <a:gd name="connsiteY0" fmla="*/ 48461 h 237624"/>
              <a:gd name="connsiteX1" fmla="*/ 121319 w 403560"/>
              <a:gd name="connsiteY1" fmla="*/ 0 h 237624"/>
              <a:gd name="connsiteX2" fmla="*/ 296111 w 403560"/>
              <a:gd name="connsiteY2" fmla="*/ 102436 h 237624"/>
              <a:gd name="connsiteX3" fmla="*/ 403560 w 403560"/>
              <a:gd name="connsiteY3" fmla="*/ 55980 h 237624"/>
              <a:gd name="connsiteX4" fmla="*/ 391862 w 403560"/>
              <a:gd name="connsiteY4" fmla="*/ 237624 h 237624"/>
              <a:gd name="connsiteX5" fmla="*/ 65338 w 403560"/>
              <a:gd name="connsiteY5" fmla="*/ 208715 h 237624"/>
              <a:gd name="connsiteX6" fmla="*/ 206542 w 403560"/>
              <a:gd name="connsiteY6" fmla="*/ 149058 h 237624"/>
              <a:gd name="connsiteX7" fmla="*/ 5849 w 403560"/>
              <a:gd name="connsiteY7" fmla="*/ 65505 h 237624"/>
              <a:gd name="connsiteX0" fmla="*/ 0 w 403560"/>
              <a:gd name="connsiteY0" fmla="*/ 48461 h 237624"/>
              <a:gd name="connsiteX1" fmla="*/ 121319 w 403560"/>
              <a:gd name="connsiteY1" fmla="*/ 0 h 237624"/>
              <a:gd name="connsiteX2" fmla="*/ 296111 w 403560"/>
              <a:gd name="connsiteY2" fmla="*/ 102436 h 237624"/>
              <a:gd name="connsiteX3" fmla="*/ 403560 w 403560"/>
              <a:gd name="connsiteY3" fmla="*/ 55980 h 237624"/>
              <a:gd name="connsiteX4" fmla="*/ 391862 w 403560"/>
              <a:gd name="connsiteY4" fmla="*/ 237624 h 237624"/>
              <a:gd name="connsiteX5" fmla="*/ 65338 w 403560"/>
              <a:gd name="connsiteY5" fmla="*/ 208715 h 237624"/>
              <a:gd name="connsiteX6" fmla="*/ 177967 w 403560"/>
              <a:gd name="connsiteY6" fmla="*/ 158583 h 237624"/>
              <a:gd name="connsiteX7" fmla="*/ 5849 w 403560"/>
              <a:gd name="connsiteY7" fmla="*/ 65505 h 237624"/>
              <a:gd name="connsiteX0" fmla="*/ 115470 w 397711"/>
              <a:gd name="connsiteY0" fmla="*/ 0 h 237624"/>
              <a:gd name="connsiteX1" fmla="*/ 290262 w 397711"/>
              <a:gd name="connsiteY1" fmla="*/ 102436 h 237624"/>
              <a:gd name="connsiteX2" fmla="*/ 397711 w 397711"/>
              <a:gd name="connsiteY2" fmla="*/ 55980 h 237624"/>
              <a:gd name="connsiteX3" fmla="*/ 386013 w 397711"/>
              <a:gd name="connsiteY3" fmla="*/ 237624 h 237624"/>
              <a:gd name="connsiteX4" fmla="*/ 59489 w 397711"/>
              <a:gd name="connsiteY4" fmla="*/ 208715 h 237624"/>
              <a:gd name="connsiteX5" fmla="*/ 172118 w 397711"/>
              <a:gd name="connsiteY5" fmla="*/ 158583 h 237624"/>
              <a:gd name="connsiteX6" fmla="*/ 0 w 397711"/>
              <a:gd name="connsiteY6" fmla="*/ 65505 h 237624"/>
              <a:gd name="connsiteX0" fmla="*/ 118645 w 400886"/>
              <a:gd name="connsiteY0" fmla="*/ 0 h 237624"/>
              <a:gd name="connsiteX1" fmla="*/ 293437 w 400886"/>
              <a:gd name="connsiteY1" fmla="*/ 102436 h 237624"/>
              <a:gd name="connsiteX2" fmla="*/ 400886 w 400886"/>
              <a:gd name="connsiteY2" fmla="*/ 55980 h 237624"/>
              <a:gd name="connsiteX3" fmla="*/ 389188 w 400886"/>
              <a:gd name="connsiteY3" fmla="*/ 237624 h 237624"/>
              <a:gd name="connsiteX4" fmla="*/ 62664 w 400886"/>
              <a:gd name="connsiteY4" fmla="*/ 208715 h 237624"/>
              <a:gd name="connsiteX5" fmla="*/ 175293 w 400886"/>
              <a:gd name="connsiteY5" fmla="*/ 158583 h 237624"/>
              <a:gd name="connsiteX6" fmla="*/ 0 w 400886"/>
              <a:gd name="connsiteY6" fmla="*/ 49630 h 237624"/>
              <a:gd name="connsiteX0" fmla="*/ 112295 w 394536"/>
              <a:gd name="connsiteY0" fmla="*/ 0 h 237624"/>
              <a:gd name="connsiteX1" fmla="*/ 287087 w 394536"/>
              <a:gd name="connsiteY1" fmla="*/ 102436 h 237624"/>
              <a:gd name="connsiteX2" fmla="*/ 394536 w 394536"/>
              <a:gd name="connsiteY2" fmla="*/ 55980 h 237624"/>
              <a:gd name="connsiteX3" fmla="*/ 382838 w 394536"/>
              <a:gd name="connsiteY3" fmla="*/ 237624 h 237624"/>
              <a:gd name="connsiteX4" fmla="*/ 56314 w 394536"/>
              <a:gd name="connsiteY4" fmla="*/ 208715 h 237624"/>
              <a:gd name="connsiteX5" fmla="*/ 168943 w 394536"/>
              <a:gd name="connsiteY5" fmla="*/ 158583 h 237624"/>
              <a:gd name="connsiteX6" fmla="*/ 0 w 394536"/>
              <a:gd name="connsiteY6" fmla="*/ 68680 h 237624"/>
              <a:gd name="connsiteX0" fmla="*/ 124995 w 407236"/>
              <a:gd name="connsiteY0" fmla="*/ 0 h 237624"/>
              <a:gd name="connsiteX1" fmla="*/ 299787 w 407236"/>
              <a:gd name="connsiteY1" fmla="*/ 102436 h 237624"/>
              <a:gd name="connsiteX2" fmla="*/ 407236 w 407236"/>
              <a:gd name="connsiteY2" fmla="*/ 55980 h 237624"/>
              <a:gd name="connsiteX3" fmla="*/ 395538 w 407236"/>
              <a:gd name="connsiteY3" fmla="*/ 237624 h 237624"/>
              <a:gd name="connsiteX4" fmla="*/ 69014 w 407236"/>
              <a:gd name="connsiteY4" fmla="*/ 208715 h 237624"/>
              <a:gd name="connsiteX5" fmla="*/ 181643 w 407236"/>
              <a:gd name="connsiteY5" fmla="*/ 158583 h 237624"/>
              <a:gd name="connsiteX6" fmla="*/ 0 w 407236"/>
              <a:gd name="connsiteY6" fmla="*/ 52805 h 237624"/>
              <a:gd name="connsiteX0" fmla="*/ 106232 w 388473"/>
              <a:gd name="connsiteY0" fmla="*/ 0 h 237624"/>
              <a:gd name="connsiteX1" fmla="*/ 281024 w 388473"/>
              <a:gd name="connsiteY1" fmla="*/ 102436 h 237624"/>
              <a:gd name="connsiteX2" fmla="*/ 388473 w 388473"/>
              <a:gd name="connsiteY2" fmla="*/ 55980 h 237624"/>
              <a:gd name="connsiteX3" fmla="*/ 376775 w 388473"/>
              <a:gd name="connsiteY3" fmla="*/ 237624 h 237624"/>
              <a:gd name="connsiteX4" fmla="*/ 50251 w 388473"/>
              <a:gd name="connsiteY4" fmla="*/ 208715 h 237624"/>
              <a:gd name="connsiteX5" fmla="*/ 162880 w 388473"/>
              <a:gd name="connsiteY5" fmla="*/ 158583 h 237624"/>
              <a:gd name="connsiteX6" fmla="*/ 0 w 388473"/>
              <a:gd name="connsiteY6" fmla="*/ 63093 h 237624"/>
              <a:gd name="connsiteX0" fmla="*/ 130356 w 388473"/>
              <a:gd name="connsiteY0" fmla="*/ 0 h 224764"/>
              <a:gd name="connsiteX1" fmla="*/ 281024 w 388473"/>
              <a:gd name="connsiteY1" fmla="*/ 89576 h 224764"/>
              <a:gd name="connsiteX2" fmla="*/ 388473 w 388473"/>
              <a:gd name="connsiteY2" fmla="*/ 43120 h 224764"/>
              <a:gd name="connsiteX3" fmla="*/ 376775 w 388473"/>
              <a:gd name="connsiteY3" fmla="*/ 224764 h 224764"/>
              <a:gd name="connsiteX4" fmla="*/ 50251 w 388473"/>
              <a:gd name="connsiteY4" fmla="*/ 195855 h 224764"/>
              <a:gd name="connsiteX5" fmla="*/ 162880 w 388473"/>
              <a:gd name="connsiteY5" fmla="*/ 145723 h 224764"/>
              <a:gd name="connsiteX6" fmla="*/ 0 w 388473"/>
              <a:gd name="connsiteY6" fmla="*/ 50233 h 224764"/>
              <a:gd name="connsiteX0" fmla="*/ 138397 w 396514"/>
              <a:gd name="connsiteY0" fmla="*/ 0 h 224764"/>
              <a:gd name="connsiteX1" fmla="*/ 289065 w 396514"/>
              <a:gd name="connsiteY1" fmla="*/ 89576 h 224764"/>
              <a:gd name="connsiteX2" fmla="*/ 396514 w 396514"/>
              <a:gd name="connsiteY2" fmla="*/ 43120 h 224764"/>
              <a:gd name="connsiteX3" fmla="*/ 384816 w 396514"/>
              <a:gd name="connsiteY3" fmla="*/ 224764 h 224764"/>
              <a:gd name="connsiteX4" fmla="*/ 58292 w 396514"/>
              <a:gd name="connsiteY4" fmla="*/ 195855 h 224764"/>
              <a:gd name="connsiteX5" fmla="*/ 170921 w 396514"/>
              <a:gd name="connsiteY5" fmla="*/ 145723 h 224764"/>
              <a:gd name="connsiteX6" fmla="*/ 0 w 396514"/>
              <a:gd name="connsiteY6" fmla="*/ 63093 h 224764"/>
              <a:gd name="connsiteX0" fmla="*/ 138397 w 396514"/>
              <a:gd name="connsiteY0" fmla="*/ 0 h 224764"/>
              <a:gd name="connsiteX1" fmla="*/ 289065 w 396514"/>
              <a:gd name="connsiteY1" fmla="*/ 89576 h 224764"/>
              <a:gd name="connsiteX2" fmla="*/ 396514 w 396514"/>
              <a:gd name="connsiteY2" fmla="*/ 43120 h 224764"/>
              <a:gd name="connsiteX3" fmla="*/ 384816 w 396514"/>
              <a:gd name="connsiteY3" fmla="*/ 224764 h 224764"/>
              <a:gd name="connsiteX4" fmla="*/ 58292 w 396514"/>
              <a:gd name="connsiteY4" fmla="*/ 195855 h 224764"/>
              <a:gd name="connsiteX5" fmla="*/ 152158 w 396514"/>
              <a:gd name="connsiteY5" fmla="*/ 150867 h 224764"/>
              <a:gd name="connsiteX6" fmla="*/ 0 w 396514"/>
              <a:gd name="connsiteY6" fmla="*/ 63093 h 224764"/>
              <a:gd name="connsiteX0" fmla="*/ 154480 w 412597"/>
              <a:gd name="connsiteY0" fmla="*/ 0 h 224764"/>
              <a:gd name="connsiteX1" fmla="*/ 305148 w 412597"/>
              <a:gd name="connsiteY1" fmla="*/ 89576 h 224764"/>
              <a:gd name="connsiteX2" fmla="*/ 412597 w 412597"/>
              <a:gd name="connsiteY2" fmla="*/ 43120 h 224764"/>
              <a:gd name="connsiteX3" fmla="*/ 400899 w 412597"/>
              <a:gd name="connsiteY3" fmla="*/ 224764 h 224764"/>
              <a:gd name="connsiteX4" fmla="*/ 74375 w 412597"/>
              <a:gd name="connsiteY4" fmla="*/ 195855 h 224764"/>
              <a:gd name="connsiteX5" fmla="*/ 168241 w 412597"/>
              <a:gd name="connsiteY5" fmla="*/ 150867 h 224764"/>
              <a:gd name="connsiteX6" fmla="*/ 0 w 412597"/>
              <a:gd name="connsiteY6" fmla="*/ 50233 h 224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2597" h="224764">
                <a:moveTo>
                  <a:pt x="154480" y="0"/>
                </a:moveTo>
                <a:lnTo>
                  <a:pt x="305148" y="89576"/>
                </a:lnTo>
                <a:lnTo>
                  <a:pt x="412597" y="43120"/>
                </a:lnTo>
                <a:lnTo>
                  <a:pt x="400899" y="224764"/>
                </a:lnTo>
                <a:lnTo>
                  <a:pt x="74375" y="195855"/>
                </a:lnTo>
                <a:lnTo>
                  <a:pt x="168241" y="150867"/>
                </a:lnTo>
                <a:lnTo>
                  <a:pt x="0" y="50233"/>
                </a:lnTo>
              </a:path>
            </a:pathLst>
          </a:custGeom>
          <a:solidFill>
            <a:srgbClr val="5FF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2153421-4FB3-D641-A8A2-7EC847BB3486}"/>
              </a:ext>
            </a:extLst>
          </p:cNvPr>
          <p:cNvSpPr txBox="1"/>
          <p:nvPr/>
        </p:nvSpPr>
        <p:spPr>
          <a:xfrm rot="2053478">
            <a:off x="4721018" y="4852998"/>
            <a:ext cx="5469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worse</a:t>
            </a:r>
          </a:p>
        </p:txBody>
      </p:sp>
    </p:spTree>
    <p:extLst>
      <p:ext uri="{BB962C8B-B14F-4D97-AF65-F5344CB8AC3E}">
        <p14:creationId xmlns:p14="http://schemas.microsoft.com/office/powerpoint/2010/main" val="35573941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6B7F0B2-1D45-7141-A423-768FA565B2B8}"/>
              </a:ext>
            </a:extLst>
          </p:cNvPr>
          <p:cNvSpPr txBox="1"/>
          <p:nvPr/>
        </p:nvSpPr>
        <p:spPr>
          <a:xfrm>
            <a:off x="574495" y="1319497"/>
            <a:ext cx="1138227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How reliable is an identified UM based on limited data?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A poorly-trained validated model vs. a better-trained non-validated model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What are the convergence properties of your algorithm?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As the value of the numerical parameters change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As more data becomes available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As outliers appear in the data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How to best refine the epistemic uncertainty: serial vs parallel?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Is your design policy overly/insufficiently conservative?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+mj-lt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F473402-F858-CD4C-8FBB-BEA51EA2B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94" y="104155"/>
            <a:ext cx="10941225" cy="1325563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Motivational Ideas</a:t>
            </a:r>
          </a:p>
        </p:txBody>
      </p:sp>
    </p:spTree>
    <p:extLst>
      <p:ext uri="{BB962C8B-B14F-4D97-AF65-F5344CB8AC3E}">
        <p14:creationId xmlns:p14="http://schemas.microsoft.com/office/powerpoint/2010/main" val="2114706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71676</TotalTime>
  <Words>2298</Words>
  <Application>Microsoft Macintosh PowerPoint</Application>
  <PresentationFormat>Widescreen</PresentationFormat>
  <Paragraphs>606</Paragraphs>
  <Slides>57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3" baseType="lpstr">
      <vt:lpstr>Arial</vt:lpstr>
      <vt:lpstr>Calibri</vt:lpstr>
      <vt:lpstr>Calibri Light</vt:lpstr>
      <vt:lpstr>Cambria Math</vt:lpstr>
      <vt:lpstr>Wingdings</vt:lpstr>
      <vt:lpstr>Office Theme</vt:lpstr>
      <vt:lpstr>PowerPoint Presentation</vt:lpstr>
      <vt:lpstr>Motivation</vt:lpstr>
      <vt:lpstr>Motivation</vt:lpstr>
      <vt:lpstr>Uncertainty Classification</vt:lpstr>
      <vt:lpstr>Uncertainty Classification</vt:lpstr>
      <vt:lpstr>Framework</vt:lpstr>
      <vt:lpstr>Framework</vt:lpstr>
      <vt:lpstr>Framework</vt:lpstr>
      <vt:lpstr>The Subsystem</vt:lpstr>
      <vt:lpstr>The Integrated System</vt:lpstr>
      <vt:lpstr>Analysis Framework</vt:lpstr>
      <vt:lpstr>Design Optimization Framework</vt:lpstr>
      <vt:lpstr>High-level Goals</vt:lpstr>
      <vt:lpstr>Challenge Problem</vt:lpstr>
      <vt:lpstr>Subtask A: Model Calibration and UQ</vt:lpstr>
      <vt:lpstr>Subtask B: Uncertainty Reduction</vt:lpstr>
      <vt:lpstr>Subtask B: Uncertainty Reduction</vt:lpstr>
      <vt:lpstr>Subtask B: Uncertainty Reduction</vt:lpstr>
      <vt:lpstr>Subtask B: Uncertainty Reduction</vt:lpstr>
      <vt:lpstr>Subtask C: Reliability Analysis of Baseline Design</vt:lpstr>
      <vt:lpstr>Subtask D: Reliability-based Design</vt:lpstr>
      <vt:lpstr>Subtask E: Model Update and Design Tuning</vt:lpstr>
      <vt:lpstr>Subtask F: Risk-based Design</vt:lpstr>
      <vt:lpstr> What is Next? </vt:lpstr>
      <vt:lpstr>PowerPoint Presentation</vt:lpstr>
      <vt:lpstr>UQ Challenge Respondents</vt:lpstr>
      <vt:lpstr>How to Measure Success?</vt:lpstr>
      <vt:lpstr>True Uncertainty Model</vt:lpstr>
      <vt:lpstr>PowerPoint Presentation</vt:lpstr>
      <vt:lpstr>PowerPoint Presentation</vt:lpstr>
      <vt:lpstr>PowerPoint Presentation</vt:lpstr>
      <vt:lpstr>PowerPoint Presentation</vt:lpstr>
      <vt:lpstr>Assessment of the UM</vt:lpstr>
      <vt:lpstr>Team 2: Time Responses </vt:lpstr>
      <vt:lpstr>PowerPoint Presentation</vt:lpstr>
      <vt:lpstr>Team 3: Time Responses </vt:lpstr>
      <vt:lpstr>PowerPoint Presentation</vt:lpstr>
      <vt:lpstr>Team 4: Time Responses </vt:lpstr>
      <vt:lpstr>PowerPoint Presentation</vt:lpstr>
      <vt:lpstr>Team 5: Time Responses </vt:lpstr>
      <vt:lpstr>PowerPoint Presentation</vt:lpstr>
      <vt:lpstr>PowerPoint Presentation</vt:lpstr>
      <vt:lpstr>PowerPoint Presentation</vt:lpstr>
      <vt:lpstr>PowerPoint Presentation</vt:lpstr>
      <vt:lpstr>Assessment of the System Performance</vt:lpstr>
      <vt:lpstr>Observations Regarding the Identified UM</vt:lpstr>
      <vt:lpstr>Observations Regarding Sensitivities</vt:lpstr>
      <vt:lpstr>General Observations</vt:lpstr>
      <vt:lpstr>Open Discussion</vt:lpstr>
      <vt:lpstr>PowerPoint Presentation</vt:lpstr>
      <vt:lpstr>Motivational Ideas</vt:lpstr>
      <vt:lpstr>Motivational Ideas</vt:lpstr>
      <vt:lpstr>Motivational Ideas</vt:lpstr>
      <vt:lpstr>Motivational Ideas</vt:lpstr>
      <vt:lpstr>Motivational Ideas</vt:lpstr>
      <vt:lpstr>Motivational Ideas</vt:lpstr>
      <vt:lpstr>Motivational Ideas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Crespo, Luis G. (LARC-D316)</dc:creator>
  <cp:lastModifiedBy>Crespo, Luis G. (LARC-D316)</cp:lastModifiedBy>
  <cp:revision>636</cp:revision>
  <cp:lastPrinted>2019-02-28T17:03:57Z</cp:lastPrinted>
  <dcterms:created xsi:type="dcterms:W3CDTF">2019-02-21T20:07:31Z</dcterms:created>
  <dcterms:modified xsi:type="dcterms:W3CDTF">2020-10-26T17:30:47Z</dcterms:modified>
</cp:coreProperties>
</file>