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 id="2147483678" r:id="rId2"/>
    <p:sldMasterId id="2147483679" r:id="rId3"/>
  </p:sldMasterIdLst>
  <p:notesMasterIdLst>
    <p:notesMasterId r:id="rId4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Lst>
  <p:sldSz cx="12192000" cy="6858000"/>
  <p:notesSz cx="6858000" cy="9144000"/>
  <p:embeddedFontLst>
    <p:embeddedFont>
      <p:font typeface="Comic Sans MS" panose="030F0702030302020204" pitchFamily="66" charset="0"/>
      <p:regular r:id="rId41"/>
      <p:bold r:id="rId42"/>
      <p:italic r:id="rId43"/>
      <p:boldItalic r:id="rId44"/>
    </p:embeddedFont>
    <p:embeddedFont>
      <p:font typeface="Lato" panose="020B0604020202020204" charset="0"/>
      <p:regular r:id="rId45"/>
      <p:bold r:id="rId46"/>
      <p:italic r:id="rId47"/>
      <p:boldItalic r:id="rId48"/>
    </p:embeddedFont>
    <p:embeddedFont>
      <p:font typeface="Century Gothic" panose="020B0502020202020204" pitchFamily="34" charset="0"/>
      <p:regular r:id="rId49"/>
      <p:bold r:id="rId50"/>
      <p:italic r:id="rId51"/>
      <p:boldItalic r:id="rId52"/>
    </p:embeddedFont>
    <p:embeddedFont>
      <p:font typeface="Roboto" panose="020B0604020202020204" charset="0"/>
      <p:regular r:id="rId53"/>
      <p:bold r:id="rId54"/>
      <p:italic r:id="rId55"/>
      <p:boldItalic r:id="rId56"/>
    </p:embeddedFont>
    <p:embeddedFont>
      <p:font typeface="Calibri" panose="020F0502020204030204" pitchFamily="34" charset="0"/>
      <p:regular r:id="rId57"/>
      <p:bold r:id="rId58"/>
      <p:italic r:id="rId59"/>
      <p:bold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78"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63"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9.fntdata"/><Relationship Id="rId57" Type="http://schemas.openxmlformats.org/officeDocument/2006/relationships/font" Target="fonts/font17.fntdata"/><Relationship Id="rId61"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font" Target="fonts/font11.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6.fntdata"/><Relationship Id="rId59"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ites.nationalacademies.org/cs/groups/ssbsite/documents/webpage/ssb_174603.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65" name="Google Shape;16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8813711628_2_2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g8813711628_2_2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8813711628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8813711628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Earthrise: photo taken from lunar orbit during Apollo 8, photo taken by astronaut Bill Anders, around Christmas </a:t>
            </a:r>
            <a:endParaRPr/>
          </a:p>
          <a:p>
            <a:pPr marL="0" lvl="0" indent="0" algn="l" rtl="0">
              <a:spcBef>
                <a:spcPts val="0"/>
              </a:spcBef>
              <a:spcAft>
                <a:spcPts val="0"/>
              </a:spcAft>
              <a:buNone/>
            </a:pPr>
            <a:r>
              <a:rPr lang="en-US"/>
              <a:t>watershed moment that changed how we view our planet </a:t>
            </a:r>
            <a:endParaRPr/>
          </a:p>
          <a:p>
            <a:pPr marL="0" lvl="0" indent="0" algn="l" rtl="0">
              <a:spcBef>
                <a:spcPts val="0"/>
              </a:spcBef>
              <a:spcAft>
                <a:spcPts val="0"/>
              </a:spcAft>
              <a:buNone/>
            </a:pPr>
            <a:r>
              <a:rPr lang="en-US"/>
              <a:t>(think ‘pale blue dot’ from Carl Sagan) </a:t>
            </a:r>
            <a:endParaRPr/>
          </a:p>
          <a:p>
            <a:pPr marL="0" lvl="0" indent="0" algn="l" rtl="0">
              <a:spcBef>
                <a:spcPts val="0"/>
              </a:spcBef>
              <a:spcAft>
                <a:spcPts val="0"/>
              </a:spcAft>
              <a:buNone/>
            </a:pPr>
            <a:r>
              <a:rPr lang="en-US"/>
              <a:t>series of major milestones in environmental policy </a:t>
            </a:r>
            <a:endParaRPr/>
          </a:p>
        </p:txBody>
      </p:sp>
      <p:sp>
        <p:nvSpPr>
          <p:cNvPr id="185" name="Google Shape;185;g8813711628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8813711628_2_3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8813711628_2_30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g8813711628_2_30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8813711628_2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8813711628_2_1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u="sng">
                <a:solidFill>
                  <a:schemeClr val="hlink"/>
                </a:solidFill>
                <a:hlinkClick r:id="rId3"/>
              </a:rPr>
              <a:t>https://sites.nationalacademies.org/cs/groups/ssbsite/documents/webpage/ssb_174603.pdf</a:t>
            </a:r>
            <a:endParaRPr/>
          </a:p>
          <a:p>
            <a:pPr marL="0" lvl="0" indent="0" algn="l" rtl="0">
              <a:spcBef>
                <a:spcPts val="0"/>
              </a:spcBef>
              <a:spcAft>
                <a:spcPts val="0"/>
              </a:spcAft>
              <a:buNone/>
            </a:pPr>
            <a:r>
              <a:rPr lang="en-US"/>
              <a:t>Groundbreaking image </a:t>
            </a:r>
            <a:endParaRPr/>
          </a:p>
          <a:p>
            <a:pPr marL="0" lvl="0" indent="0" algn="l" rtl="0">
              <a:spcBef>
                <a:spcPts val="0"/>
              </a:spcBef>
              <a:spcAft>
                <a:spcPts val="0"/>
              </a:spcAft>
              <a:buNone/>
            </a:pPr>
            <a:r>
              <a:rPr lang="en-US"/>
              <a:t>Shows the multidisciplinary nature of studying Earth as a system, how connected and interdependent the systems are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8813711628_2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8813711628_2_1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1987 - first data distributed online (Note internet took off in 1991)</a:t>
            </a:r>
            <a:endParaRPr/>
          </a:p>
          <a:p>
            <a:pPr marL="0" lvl="0" indent="0" algn="l" rtl="0">
              <a:spcBef>
                <a:spcPts val="0"/>
              </a:spcBef>
              <a:spcAft>
                <a:spcPts val="0"/>
              </a:spcAft>
              <a:buNone/>
            </a:pPr>
            <a:r>
              <a:rPr lang="en-US"/>
              <a:t>Only 2% distributed but still a significant increase over physical distribution </a:t>
            </a:r>
            <a:endParaRPr/>
          </a:p>
          <a:p>
            <a:pPr marL="914400" lvl="1" indent="-231775" algn="l" rtl="0">
              <a:lnSpc>
                <a:spcPct val="115000"/>
              </a:lnSpc>
              <a:spcBef>
                <a:spcPts val="480"/>
              </a:spcBef>
              <a:spcAft>
                <a:spcPts val="0"/>
              </a:spcAft>
              <a:buClr>
                <a:srgbClr val="A458FF"/>
              </a:buClr>
              <a:buSzPts val="1400"/>
              <a:buFont typeface="Muli"/>
              <a:buChar char="■"/>
            </a:pPr>
            <a:r>
              <a:rPr lang="en-US" sz="1800">
                <a:solidFill>
                  <a:schemeClr val="lt1"/>
                </a:solidFill>
                <a:latin typeface="Muli"/>
                <a:ea typeface="Muli"/>
                <a:cs typeface="Muli"/>
                <a:sym typeface="Muli"/>
              </a:rPr>
              <a:t>O 2% of data but saw dramatic increase in data use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9b5ca43044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9b5ca43044_0_26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1987 - first data distributed online (Note internet took off in 1991)</a:t>
            </a:r>
            <a:endParaRPr/>
          </a:p>
          <a:p>
            <a:pPr marL="0" lvl="0" indent="0" algn="l" rtl="0">
              <a:spcBef>
                <a:spcPts val="0"/>
              </a:spcBef>
              <a:spcAft>
                <a:spcPts val="0"/>
              </a:spcAft>
              <a:buNone/>
            </a:pPr>
            <a:r>
              <a:rPr lang="en-US"/>
              <a:t>Only 2% distributed but still a significant increase over physical distribution </a:t>
            </a:r>
            <a:endParaRPr/>
          </a:p>
          <a:p>
            <a:pPr marL="914400" lvl="1" indent="-231775" algn="l" rtl="0">
              <a:lnSpc>
                <a:spcPct val="115000"/>
              </a:lnSpc>
              <a:spcBef>
                <a:spcPts val="480"/>
              </a:spcBef>
              <a:spcAft>
                <a:spcPts val="0"/>
              </a:spcAft>
              <a:buClr>
                <a:srgbClr val="A458FF"/>
              </a:buClr>
              <a:buSzPts val="1400"/>
              <a:buFont typeface="Muli"/>
              <a:buChar char="■"/>
            </a:pPr>
            <a:r>
              <a:rPr lang="en-US" sz="1800">
                <a:solidFill>
                  <a:schemeClr val="lt1"/>
                </a:solidFill>
                <a:latin typeface="Muli"/>
                <a:ea typeface="Muli"/>
                <a:cs typeface="Muli"/>
                <a:sym typeface="Muli"/>
              </a:rPr>
              <a:t>O 2% of data but saw dramatic increase in data use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a:t>Observe our planet comprehensively to address science questions as well societal applications </a:t>
            </a:r>
            <a:endParaRPr/>
          </a:p>
        </p:txBody>
      </p:sp>
      <p:sp>
        <p:nvSpPr>
          <p:cNvPr id="226" name="Google Shape;226;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35" name="Google Shape;235;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8813711628_2_44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g8813711628_2_444: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US"/>
              <a:t>Functional view of what EOSDIS capabiities</a:t>
            </a:r>
            <a:endParaRPr/>
          </a:p>
        </p:txBody>
      </p:sp>
      <p:sp>
        <p:nvSpPr>
          <p:cNvPr id="246" name="Google Shape;246;g8813711628_2_444:notes"/>
          <p:cNvSpPr txBox="1">
            <a:spLocks noGrp="1"/>
          </p:cNvSpPr>
          <p:nvPr>
            <p:ph type="sldNum" idx="12"/>
          </p:nvPr>
        </p:nvSpPr>
        <p:spPr>
          <a:xfrm>
            <a:off x="3970337" y="8829675"/>
            <a:ext cx="3038400" cy="4650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3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8813711628_2_5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g8813711628_2_5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83" name="Google Shape;283;g8813711628_2_50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8813711628_2_6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3" name="Google Shape;403;g8813711628_2_6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404" name="Google Shape;404;g8813711628_2_620:notes"/>
          <p:cNvSpPr txBox="1">
            <a:spLocks noGrp="1"/>
          </p:cNvSpPr>
          <p:nvPr>
            <p:ph type="sldNum" idx="12"/>
          </p:nvPr>
        </p:nvSpPr>
        <p:spPr>
          <a:xfrm>
            <a:off x="3970339" y="8829675"/>
            <a:ext cx="3038400" cy="465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12</a:t>
            </a:fld>
            <a:endParaRPr sz="1200">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8813711628_2_3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9" name="Google Shape;439;g8813711628_2_3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0" name="Google Shape;440;g8813711628_2_3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a51ce9a9a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a51ce9a9ad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a51ce9a9ad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a51ce9a9ad_0_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8813711628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8813711628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g8813711628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8813711628_2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8813711628_2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2" name="Google Shape;472;g8813711628_2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8813711628_2_7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0" name="Google Shape;480;g8813711628_2_7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t>Foster Innovation to reduce friction to data discovery, access and use via technology and process innovation</a:t>
            </a:r>
            <a:endParaRPr/>
          </a:p>
          <a:p>
            <a:pPr marL="0" marR="0" lvl="0" indent="0" algn="l" rtl="0">
              <a:lnSpc>
                <a:spcPct val="100000"/>
              </a:lnSpc>
              <a:spcBef>
                <a:spcPts val="0"/>
              </a:spcBef>
              <a:spcAft>
                <a:spcPts val="0"/>
              </a:spcAft>
              <a:buClr>
                <a:schemeClr val="dk1"/>
              </a:buClr>
              <a:buSzPts val="1200"/>
              <a:buFont typeface="Calibri"/>
              <a:buNone/>
            </a:pPr>
            <a:r>
              <a:rPr lang="en-US" sz="1200"/>
              <a:t>Strategic partnerships to expand data use ( other federal agencies, private partnerships)</a:t>
            </a:r>
            <a:endParaRPr/>
          </a:p>
          <a:p>
            <a:pPr marL="0" marR="0" lvl="0" indent="0" algn="l" rtl="0">
              <a:lnSpc>
                <a:spcPct val="100000"/>
              </a:lnSpc>
              <a:spcBef>
                <a:spcPts val="0"/>
              </a:spcBef>
              <a:spcAft>
                <a:spcPts val="0"/>
              </a:spcAft>
              <a:buClr>
                <a:schemeClr val="dk1"/>
              </a:buClr>
              <a:buSzPts val="1200"/>
              <a:buFont typeface="Calibri"/>
              <a:buNone/>
            </a:pPr>
            <a:r>
              <a:rPr lang="en-US" sz="1200"/>
              <a:t>Technology – proactive rather than reactive</a:t>
            </a:r>
            <a:endParaRPr/>
          </a:p>
          <a:p>
            <a:pPr marL="0" marR="0" lvl="0" indent="0" algn="l" rtl="0">
              <a:lnSpc>
                <a:spcPct val="100000"/>
              </a:lnSpc>
              <a:spcBef>
                <a:spcPts val="0"/>
              </a:spcBef>
              <a:spcAft>
                <a:spcPts val="0"/>
              </a:spcAft>
              <a:buClr>
                <a:schemeClr val="dk1"/>
              </a:buClr>
              <a:buSzPts val="1200"/>
              <a:buFont typeface="Calibri"/>
              <a:buNone/>
            </a:pPr>
            <a:endParaRPr sz="1200"/>
          </a:p>
          <a:p>
            <a:pPr marL="0" marR="0" lvl="0" indent="0" algn="l" rtl="0">
              <a:lnSpc>
                <a:spcPct val="100000"/>
              </a:lnSpc>
              <a:spcBef>
                <a:spcPts val="0"/>
              </a:spcBef>
              <a:spcAft>
                <a:spcPts val="0"/>
              </a:spcAft>
              <a:buClr>
                <a:schemeClr val="dk1"/>
              </a:buClr>
              <a:buSzPts val="1200"/>
              <a:buFont typeface="Calibri"/>
              <a:buNone/>
            </a:pPr>
            <a:r>
              <a:rPr lang="en-US" sz="1200"/>
              <a:t>Data and Information Systems cant be all things to all users</a:t>
            </a:r>
            <a:endParaRPr/>
          </a:p>
          <a:p>
            <a:pPr marL="0" marR="0" lvl="0" indent="0" algn="l" rtl="0">
              <a:lnSpc>
                <a:spcPct val="100000"/>
              </a:lnSpc>
              <a:spcBef>
                <a:spcPts val="0"/>
              </a:spcBef>
              <a:spcAft>
                <a:spcPts val="0"/>
              </a:spcAft>
              <a:buClr>
                <a:schemeClr val="dk1"/>
              </a:buClr>
              <a:buSzPts val="1200"/>
              <a:buFont typeface="Calibri"/>
              <a:buNone/>
            </a:pPr>
            <a:r>
              <a:rPr lang="en-US" sz="1200"/>
              <a:t>Need to ensure that Data and Information systems are scoped to do key core things well </a:t>
            </a:r>
            <a:endParaRPr/>
          </a:p>
          <a:p>
            <a:pPr marL="0" marR="0" lvl="0" indent="0" algn="l" rtl="0">
              <a:lnSpc>
                <a:spcPct val="100000"/>
              </a:lnSpc>
              <a:spcBef>
                <a:spcPts val="0"/>
              </a:spcBef>
              <a:spcAft>
                <a:spcPts val="0"/>
              </a:spcAft>
              <a:buClr>
                <a:schemeClr val="dk1"/>
              </a:buClr>
              <a:buSzPts val="1200"/>
              <a:buFont typeface="Calibri"/>
              <a:buNone/>
            </a:pPr>
            <a:r>
              <a:rPr lang="en-US" sz="1200"/>
              <a:t>Then leverage connections to scale out our capabilities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Attributions:</a:t>
            </a:r>
            <a:endParaRPr/>
          </a:p>
          <a:p>
            <a:pPr marL="0" lvl="0" indent="0" algn="l" rtl="0">
              <a:lnSpc>
                <a:spcPct val="100000"/>
              </a:lnSpc>
              <a:spcBef>
                <a:spcPts val="0"/>
              </a:spcBef>
              <a:spcAft>
                <a:spcPts val="0"/>
              </a:spcAft>
              <a:buSzPts val="1400"/>
              <a:buNone/>
            </a:pPr>
            <a:r>
              <a:rPr lang="en-US"/>
              <a:t>Noun project </a:t>
            </a:r>
            <a:endParaRPr/>
          </a:p>
          <a:p>
            <a:pPr marL="0" lvl="0" indent="0" algn="l" rtl="0">
              <a:lnSpc>
                <a:spcPct val="100000"/>
              </a:lnSpc>
              <a:spcBef>
                <a:spcPts val="0"/>
              </a:spcBef>
              <a:spcAft>
                <a:spcPts val="0"/>
              </a:spcAft>
              <a:buSzPts val="1400"/>
              <a:buNone/>
            </a:pPr>
            <a:r>
              <a:rPr lang="en-US"/>
              <a:t>innovation by Eric Bird from the Noun Project</a:t>
            </a:r>
            <a:endParaRPr/>
          </a:p>
          <a:p>
            <a:pPr marL="0" lvl="0" indent="0" algn="l" rtl="0">
              <a:lnSpc>
                <a:spcPct val="100000"/>
              </a:lnSpc>
              <a:spcBef>
                <a:spcPts val="0"/>
              </a:spcBef>
              <a:spcAft>
                <a:spcPts val="0"/>
              </a:spcAft>
              <a:buSzPts val="1400"/>
              <a:buNone/>
            </a:pPr>
            <a:r>
              <a:rPr lang="en-US"/>
              <a:t>connection by Guilherme Furtado from the Noun Project</a:t>
            </a:r>
            <a:endParaRPr/>
          </a:p>
          <a:p>
            <a:pPr marL="0" lvl="0" indent="0" algn="l" rtl="0">
              <a:lnSpc>
                <a:spcPct val="100000"/>
              </a:lnSpc>
              <a:spcBef>
                <a:spcPts val="0"/>
              </a:spcBef>
              <a:spcAft>
                <a:spcPts val="0"/>
              </a:spcAft>
              <a:buSzPts val="1400"/>
              <a:buNone/>
            </a:pPr>
            <a:r>
              <a:rPr lang="en-US"/>
              <a:t>Information Technology by Becris from the Noun Project</a:t>
            </a:r>
            <a:endParaRPr/>
          </a:p>
          <a:p>
            <a:pPr marL="0" lvl="0" indent="0" algn="l" rtl="0">
              <a:lnSpc>
                <a:spcPct val="100000"/>
              </a:lnSpc>
              <a:spcBef>
                <a:spcPts val="0"/>
              </a:spcBef>
              <a:spcAft>
                <a:spcPts val="0"/>
              </a:spcAft>
              <a:buSzPts val="1400"/>
              <a:buNone/>
            </a:pPr>
            <a:endParaRPr/>
          </a:p>
        </p:txBody>
      </p:sp>
      <p:sp>
        <p:nvSpPr>
          <p:cNvPr id="481" name="Google Shape;481;g8813711628_2_7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496" name="Google Shape;49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 name="Google Shape;505;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87262f5525_14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current paradigm - download the data then you are limited by your resources.</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Cloud based approaches - compute is next to the data, you dont have to download and make redundant copies, scale out our processing and analysis</a:t>
            </a:r>
            <a:endParaRPr/>
          </a:p>
        </p:txBody>
      </p:sp>
      <p:sp>
        <p:nvSpPr>
          <p:cNvPr id="517" name="Google Shape;517;g87262f5525_14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87262f5525_14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527" name="Google Shape;527;g87262f5525_14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ICESat-2 ATL08 - over the Afrisar region of interest (Gabon)</a:t>
            </a:r>
            <a:endParaRPr/>
          </a:p>
        </p:txBody>
      </p:sp>
      <p:sp>
        <p:nvSpPr>
          <p:cNvPr id="534" name="Google Shape;53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4" name="Google Shape;544;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9b5ca43044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2" name="Google Shape;552;g9b5ca43044_0_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0" name="Google Shape;560;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1200" b="0" i="0" u="none" strike="noStrike">
                <a:solidFill>
                  <a:schemeClr val="dk1"/>
                </a:solidFill>
                <a:latin typeface="Arial"/>
                <a:ea typeface="Arial"/>
                <a:cs typeface="Arial"/>
                <a:sym typeface="Arial"/>
              </a:rPr>
              <a:t>bjective:</a:t>
            </a:r>
            <a:endParaRPr b="0"/>
          </a:p>
          <a:p>
            <a:pPr marL="457200" lvl="0" indent="-228600" algn="l" rtl="0">
              <a:lnSpc>
                <a:spcPct val="100000"/>
              </a:lnSpc>
              <a:spcBef>
                <a:spcPts val="0"/>
              </a:spcBef>
              <a:spcAft>
                <a:spcPts val="0"/>
              </a:spcAft>
              <a:buSzPts val="1400"/>
              <a:buNone/>
            </a:pPr>
            <a:r>
              <a:rPr lang="en-US" sz="1200" b="0" i="0" u="none" strike="noStrike">
                <a:solidFill>
                  <a:schemeClr val="dk1"/>
                </a:solidFill>
                <a:latin typeface="Arial"/>
                <a:ea typeface="Arial"/>
                <a:cs typeface="Arial"/>
                <a:sym typeface="Arial"/>
              </a:rPr>
              <a:t>Develop a scalable image labeling tool for Earth science events</a:t>
            </a:r>
            <a:endParaRPr/>
          </a:p>
          <a:p>
            <a:pPr marL="457200" lvl="0" indent="-228600" algn="l" rtl="0">
              <a:lnSpc>
                <a:spcPct val="100000"/>
              </a:lnSpc>
              <a:spcBef>
                <a:spcPts val="0"/>
              </a:spcBef>
              <a:spcAft>
                <a:spcPts val="0"/>
              </a:spcAft>
              <a:buSzPts val="1400"/>
              <a:buNone/>
            </a:pPr>
            <a:r>
              <a:rPr lang="en-US" b="0"/>
              <a:t/>
            </a:r>
            <a:br>
              <a:rPr lang="en-US" b="0"/>
            </a:br>
            <a:r>
              <a:rPr lang="en-US" sz="1200" b="0" i="0" u="none" strike="noStrike">
                <a:solidFill>
                  <a:schemeClr val="dk1"/>
                </a:solidFill>
                <a:latin typeface="Arial"/>
                <a:ea typeface="Arial"/>
                <a:cs typeface="Arial"/>
                <a:sym typeface="Arial"/>
              </a:rPr>
              <a:t>Approach:</a:t>
            </a:r>
            <a:endParaRPr b="0"/>
          </a:p>
          <a:p>
            <a:pPr marL="457200" lvl="0" indent="-228600" algn="l" rtl="0">
              <a:lnSpc>
                <a:spcPct val="100000"/>
              </a:lnSpc>
              <a:spcBef>
                <a:spcPts val="0"/>
              </a:spcBef>
              <a:spcAft>
                <a:spcPts val="0"/>
              </a:spcAft>
              <a:buSzPts val="1400"/>
              <a:buNone/>
            </a:pPr>
            <a:r>
              <a:rPr lang="en-US" sz="1200" b="0" i="0" u="none" strike="noStrike">
                <a:solidFill>
                  <a:schemeClr val="dk1"/>
                </a:solidFill>
                <a:latin typeface="Arial"/>
                <a:ea typeface="Arial"/>
                <a:cs typeface="Arial"/>
                <a:sym typeface="Arial"/>
              </a:rPr>
              <a:t>Build a multi-user image labeler</a:t>
            </a:r>
            <a:endParaRPr/>
          </a:p>
          <a:p>
            <a:pPr marL="457200" lvl="0" indent="-228600" algn="l" rtl="0">
              <a:lnSpc>
                <a:spcPct val="100000"/>
              </a:lnSpc>
              <a:spcBef>
                <a:spcPts val="0"/>
              </a:spcBef>
              <a:spcAft>
                <a:spcPts val="0"/>
              </a:spcAft>
              <a:buSzPts val="1400"/>
              <a:buNone/>
            </a:pPr>
            <a:r>
              <a:rPr lang="en-US" sz="1200" b="0" i="0" u="none" strike="noStrike">
                <a:solidFill>
                  <a:schemeClr val="dk1"/>
                </a:solidFill>
                <a:latin typeface="Arial"/>
                <a:ea typeface="Arial"/>
                <a:cs typeface="Arial"/>
                <a:sym typeface="Arial"/>
              </a:rPr>
              <a:t>Integrate directly with GIBS</a:t>
            </a:r>
            <a:endParaRPr/>
          </a:p>
          <a:p>
            <a:pPr marL="457200" lvl="0" indent="-228600" algn="l" rtl="0">
              <a:lnSpc>
                <a:spcPct val="100000"/>
              </a:lnSpc>
              <a:spcBef>
                <a:spcPts val="0"/>
              </a:spcBef>
              <a:spcAft>
                <a:spcPts val="0"/>
              </a:spcAft>
              <a:buSzPts val="1400"/>
              <a:buNone/>
            </a:pPr>
            <a:r>
              <a:rPr lang="en-US" sz="1200" b="0" i="0" u="none" strike="noStrike">
                <a:solidFill>
                  <a:schemeClr val="dk1"/>
                </a:solidFill>
                <a:latin typeface="Arial"/>
                <a:ea typeface="Arial"/>
                <a:cs typeface="Arial"/>
                <a:sym typeface="Arial"/>
              </a:rPr>
              <a:t>Maintain a database of images for Earth science events</a:t>
            </a:r>
            <a:endParaRPr/>
          </a:p>
          <a:p>
            <a:pPr marL="457200" lvl="0" indent="-228600" algn="l" rtl="0">
              <a:lnSpc>
                <a:spcPct val="100000"/>
              </a:lnSpc>
              <a:spcBef>
                <a:spcPts val="0"/>
              </a:spcBef>
              <a:spcAft>
                <a:spcPts val="0"/>
              </a:spcAft>
              <a:buSzPts val="1400"/>
              <a:buNone/>
            </a:pPr>
            <a:r>
              <a:rPr lang="en-US" sz="1200" b="0" i="0" u="none" strike="noStrike">
                <a:solidFill>
                  <a:schemeClr val="dk1"/>
                </a:solidFill>
                <a:latin typeface="Arial"/>
                <a:ea typeface="Arial"/>
                <a:cs typeface="Arial"/>
                <a:sym typeface="Arial"/>
              </a:rPr>
              <a:t>Output data in ML ready structure</a:t>
            </a:r>
            <a:endParaRPr/>
          </a:p>
          <a:p>
            <a:pPr marL="457200" lvl="0" indent="-228600" algn="l" rtl="0">
              <a:lnSpc>
                <a:spcPct val="100000"/>
              </a:lnSpc>
              <a:spcBef>
                <a:spcPts val="0"/>
              </a:spcBef>
              <a:spcAft>
                <a:spcPts val="0"/>
              </a:spcAft>
              <a:buSzPts val="1400"/>
              <a:buNone/>
            </a:pPr>
            <a:r>
              <a:rPr lang="en-US" b="0"/>
              <a:t/>
            </a:r>
            <a:br>
              <a:rPr lang="en-US" b="0"/>
            </a:br>
            <a:r>
              <a:rPr lang="en-US" sz="1200" b="0" i="1" u="none" strike="noStrike">
                <a:solidFill>
                  <a:schemeClr val="dk1"/>
                </a:solidFill>
                <a:latin typeface="Arial"/>
                <a:ea typeface="Arial"/>
                <a:cs typeface="Arial"/>
                <a:sym typeface="Arial"/>
              </a:rPr>
              <a:t>Leverages GIBS</a:t>
            </a:r>
            <a:endParaRPr b="0"/>
          </a:p>
          <a:p>
            <a:pPr marL="457200" marR="0" lvl="0" indent="-228600" algn="l" rtl="0">
              <a:lnSpc>
                <a:spcPct val="100000"/>
              </a:lnSpc>
              <a:spcBef>
                <a:spcPts val="0"/>
              </a:spcBef>
              <a:spcAft>
                <a:spcPts val="0"/>
              </a:spcAft>
              <a:buSzPts val="1400"/>
              <a:buNone/>
            </a:pPr>
            <a:r>
              <a:rPr lang="en-US"/>
              <a:t/>
            </a:r>
            <a:br>
              <a:rPr lang="en-US"/>
            </a:br>
            <a:endParaRPr/>
          </a:p>
        </p:txBody>
      </p:sp>
      <p:sp>
        <p:nvSpPr>
          <p:cNvPr id="561" name="Google Shape;561;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9b5ca43044_0_2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g9b5ca43044_0_2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9" name="Google Shape;569;g9b5ca43044_0_2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9b5ca43044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9b5ca43044_0_1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1" name="Google Shape;581;g9b5ca43044_0_1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9b5ca43044_0_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9b5ca43044_0_1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9" name="Google Shape;589;g9b5ca43044_0_11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9b5ca43044_0_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9b5ca43044_0_1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9" name="Google Shape;599;g9b5ca43044_0_1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9b5ca43044_0_2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5" name="Google Shape;605;g9b5ca43044_0_27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6" name="Google Shape;606;g9b5ca43044_0_27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967357ce1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967357ce1d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9b5ca43044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9b5ca43044_0_19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g9b5ca43044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9" name="Google Shape;629;g9b5ca43044_0_2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a55e66cd6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ga55e66cd6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6" name="Google Shape;636;ga55e66cd6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80c3580272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80c3580272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6" name="Google Shape;646;g80c3580272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gi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type="title">
  <p:cSld name="TITLE">
    <p:bg>
      <p:bgPr>
        <a:blipFill>
          <a:blip r:embed="rId2">
            <a:alphaModFix/>
          </a:blip>
          <a:stretch>
            <a:fillRect/>
          </a:stretch>
        </a:blipFill>
        <a:effectLst/>
      </p:bgPr>
    </p:bg>
    <p:spTree>
      <p:nvGrpSpPr>
        <p:cNvPr id="1" name="Shape 16"/>
        <p:cNvGrpSpPr/>
        <p:nvPr/>
      </p:nvGrpSpPr>
      <p:grpSpPr>
        <a:xfrm>
          <a:off x="0" y="0"/>
          <a:ext cx="0" cy="0"/>
          <a:chOff x="0" y="0"/>
          <a:chExt cx="0" cy="0"/>
        </a:xfrm>
      </p:grpSpPr>
      <p:sp>
        <p:nvSpPr>
          <p:cNvPr id="17" name="Google Shape;17;p2"/>
          <p:cNvSpPr/>
          <p:nvPr/>
        </p:nvSpPr>
        <p:spPr>
          <a:xfrm flipH="1">
            <a:off x="0" y="0"/>
            <a:ext cx="12192000" cy="6858000"/>
          </a:xfrm>
          <a:prstGeom prst="snip1Rect">
            <a:avLst>
              <a:gd name="adj" fmla="val 50000"/>
            </a:avLst>
          </a:prstGeom>
          <a:gradFill>
            <a:gsLst>
              <a:gs pos="0">
                <a:srgbClr val="0C4068">
                  <a:alpha val="80000"/>
                </a:srgbClr>
              </a:gs>
              <a:gs pos="50000">
                <a:srgbClr val="46B688">
                  <a:alpha val="69019"/>
                </a:srgbClr>
              </a:gs>
              <a:gs pos="100000">
                <a:srgbClr val="016AA3"/>
              </a:gs>
            </a:gsLst>
            <a:lin ang="2700006" scaled="0"/>
          </a:gradFill>
          <a:ln>
            <a:noFill/>
          </a:ln>
          <a:effectLst>
            <a:outerShdw blurRad="50800" dist="50800" dir="5400000" algn="ctr" rotWithShape="0">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8" name="Google Shape;18;p2"/>
          <p:cNvSpPr txBox="1">
            <a:spLocks noGrp="1"/>
          </p:cNvSpPr>
          <p:nvPr>
            <p:ph type="ctrTitle"/>
          </p:nvPr>
        </p:nvSpPr>
        <p:spPr>
          <a:xfrm>
            <a:off x="838200" y="2653024"/>
            <a:ext cx="10515600" cy="640200"/>
          </a:xfrm>
          <a:prstGeom prst="rect">
            <a:avLst/>
          </a:prstGeom>
          <a:no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ctr" rtl="0">
              <a:lnSpc>
                <a:spcPct val="90000"/>
              </a:lnSpc>
              <a:spcBef>
                <a:spcPts val="0"/>
              </a:spcBef>
              <a:spcAft>
                <a:spcPts val="0"/>
              </a:spcAft>
              <a:buClr>
                <a:schemeClr val="lt1"/>
              </a:buClr>
              <a:buSzPts val="4400"/>
              <a:buFont typeface="Century Gothic"/>
              <a:buNone/>
              <a:defRPr sz="44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 name="Google Shape;19;p2"/>
          <p:cNvSpPr txBox="1">
            <a:spLocks noGrp="1"/>
          </p:cNvSpPr>
          <p:nvPr>
            <p:ph type="subTitle" idx="1"/>
          </p:nvPr>
        </p:nvSpPr>
        <p:spPr>
          <a:xfrm>
            <a:off x="838200" y="3799359"/>
            <a:ext cx="10515600" cy="640200"/>
          </a:xfrm>
          <a:prstGeom prst="rect">
            <a:avLst/>
          </a:prstGeom>
          <a:noFill/>
          <a:ln>
            <a:noFill/>
          </a:ln>
          <a:effectLst>
            <a:outerShdw blurRad="50800" dist="38100" dir="5400000" algn="t" rotWithShape="0">
              <a:srgbClr val="000000">
                <a:alpha val="40000"/>
              </a:srgbClr>
            </a:outerShdw>
          </a:effectLst>
        </p:spPr>
        <p:txBody>
          <a:bodyPr spcFirstLastPara="1" wrap="square" lIns="91425" tIns="45700" rIns="91425" bIns="45700" anchor="ctr" anchorCtr="1">
            <a:noAutofit/>
          </a:bodyPr>
          <a:lstStyle>
            <a:lvl1pPr marR="0" lvl="0" algn="ctr" rtl="0">
              <a:lnSpc>
                <a:spcPct val="90000"/>
              </a:lnSpc>
              <a:spcBef>
                <a:spcPts val="0"/>
              </a:spcBef>
              <a:spcAft>
                <a:spcPts val="0"/>
              </a:spcAft>
              <a:buClr>
                <a:srgbClr val="F2F2F2"/>
              </a:buClr>
              <a:buSzPts val="2800"/>
              <a:buFont typeface="Arial"/>
              <a:buNone/>
              <a:defRPr sz="2800" b="0" i="0" u="none" strike="noStrike" cap="none">
                <a:solidFill>
                  <a:srgbClr val="F2F2F2"/>
                </a:solidFill>
                <a:latin typeface="Century Gothic"/>
                <a:ea typeface="Century Gothic"/>
                <a:cs typeface="Century Gothic"/>
                <a:sym typeface="Century Gothic"/>
              </a:defRPr>
            </a:lvl1pPr>
            <a:lvl2pPr marR="0" lvl="1" algn="ctr"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2pPr>
            <a:lvl3pPr marR="0" lvl="2" algn="ctr" rtl="0">
              <a:lnSpc>
                <a:spcPct val="90000"/>
              </a:lnSpc>
              <a:spcBef>
                <a:spcPts val="300"/>
              </a:spcBef>
              <a:spcAft>
                <a:spcPts val="0"/>
              </a:spcAft>
              <a:buClr>
                <a:schemeClr val="dk1"/>
              </a:buClr>
              <a:buSzPts val="1800"/>
              <a:buFont typeface="Arial"/>
              <a:buNone/>
              <a:defRPr sz="1800" b="0" i="0" u="none" strike="noStrike" cap="none">
                <a:solidFill>
                  <a:schemeClr val="dk1"/>
                </a:solidFill>
                <a:latin typeface="Avenir"/>
                <a:ea typeface="Avenir"/>
                <a:cs typeface="Avenir"/>
                <a:sym typeface="Avenir"/>
              </a:defRPr>
            </a:lvl3pPr>
            <a:lvl4pPr marR="0" lvl="3" algn="ctr" rtl="0">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4pPr>
            <a:lvl5pPr marR="0" lvl="4" algn="ctr" rtl="0">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grpSp>
        <p:nvGrpSpPr>
          <p:cNvPr id="20" name="Google Shape;20;p2"/>
          <p:cNvGrpSpPr/>
          <p:nvPr/>
        </p:nvGrpSpPr>
        <p:grpSpPr>
          <a:xfrm>
            <a:off x="-671428" y="6747444"/>
            <a:ext cx="13534938" cy="110472"/>
            <a:chOff x="-170626" y="0"/>
            <a:chExt cx="13534938" cy="166800"/>
          </a:xfrm>
        </p:grpSpPr>
        <p:sp>
          <p:nvSpPr>
            <p:cNvPr id="21" name="Google Shape;21;p2"/>
            <p:cNvSpPr/>
            <p:nvPr/>
          </p:nvSpPr>
          <p:spPr>
            <a:xfrm>
              <a:off x="-170626" y="0"/>
              <a:ext cx="4511700" cy="166800"/>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22" name="Google Shape;22;p2"/>
            <p:cNvSpPr/>
            <p:nvPr/>
          </p:nvSpPr>
          <p:spPr>
            <a:xfrm>
              <a:off x="4340993" y="0"/>
              <a:ext cx="4511700" cy="166800"/>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23" name="Google Shape;23;p2"/>
            <p:cNvSpPr/>
            <p:nvPr/>
          </p:nvSpPr>
          <p:spPr>
            <a:xfrm>
              <a:off x="8852612" y="0"/>
              <a:ext cx="4511700" cy="166800"/>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grpSp>
      <p:cxnSp>
        <p:nvCxnSpPr>
          <p:cNvPr id="24" name="Google Shape;24;p2"/>
          <p:cNvCxnSpPr/>
          <p:nvPr/>
        </p:nvCxnSpPr>
        <p:spPr>
          <a:xfrm>
            <a:off x="2872154" y="3546231"/>
            <a:ext cx="6447600" cy="0"/>
          </a:xfrm>
          <a:prstGeom prst="straightConnector1">
            <a:avLst/>
          </a:prstGeom>
          <a:noFill/>
          <a:ln w="9525" cap="flat" cmpd="sng">
            <a:solidFill>
              <a:schemeClr val="lt1"/>
            </a:solidFill>
            <a:prstDash val="solid"/>
            <a:miter lim="800000"/>
            <a:headEnd type="none" w="sm" len="sm"/>
            <a:tailEnd type="none" w="sm" len="sm"/>
          </a:ln>
          <a:effectLst>
            <a:outerShdw blurRad="50800" dist="25400" dir="5400000" algn="t" rotWithShape="0">
              <a:srgbClr val="000000">
                <a:alpha val="40000"/>
              </a:srgbClr>
            </a:outerShdw>
          </a:effectLst>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7" name="Google Shape;27;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4"/>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0"/>
        <p:cNvGrpSpPr/>
        <p:nvPr/>
      </p:nvGrpSpPr>
      <p:grpSpPr>
        <a:xfrm>
          <a:off x="0" y="0"/>
          <a:ext cx="0" cy="0"/>
          <a:chOff x="0" y="0"/>
          <a:chExt cx="0" cy="0"/>
        </a:xfrm>
      </p:grpSpPr>
      <p:sp>
        <p:nvSpPr>
          <p:cNvPr id="31" name="Google Shape;31;p5"/>
          <p:cNvSpPr txBox="1">
            <a:spLocks noGrp="1"/>
          </p:cNvSpPr>
          <p:nvPr>
            <p:ph type="ctrTitle"/>
          </p:nvPr>
        </p:nvSpPr>
        <p:spPr>
          <a:xfrm>
            <a:off x="838200" y="324077"/>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ctr" rtl="0">
              <a:lnSpc>
                <a:spcPct val="90000"/>
              </a:lnSpc>
              <a:spcBef>
                <a:spcPts val="0"/>
              </a:spcBef>
              <a:spcAft>
                <a:spcPts val="0"/>
              </a:spcAft>
              <a:buClr>
                <a:schemeClr val="lt1"/>
              </a:buClr>
              <a:buSzPts val="4400"/>
              <a:buFont typeface="Century Gothic"/>
              <a:buNone/>
              <a:defRPr sz="44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2" name="Google Shape;32;p5"/>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chemeClr val="dk1"/>
              </a:buClr>
              <a:buSzPts val="2800"/>
              <a:buFont typeface="Arial"/>
              <a:buNone/>
              <a:defRPr sz="2800" b="0" i="0" u="none" strike="noStrike" cap="none">
                <a:solidFill>
                  <a:schemeClr val="dk1"/>
                </a:solidFill>
                <a:latin typeface="Century Gothic"/>
                <a:ea typeface="Century Gothic"/>
                <a:cs typeface="Century Gothic"/>
                <a:sym typeface="Century Gothic"/>
              </a:defRPr>
            </a:lvl1pPr>
            <a:lvl2pPr marR="0" lvl="1" algn="ctr"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2pPr>
            <a:lvl3pPr marR="0" lvl="2" algn="ctr" rtl="0">
              <a:lnSpc>
                <a:spcPct val="90000"/>
              </a:lnSpc>
              <a:spcBef>
                <a:spcPts val="300"/>
              </a:spcBef>
              <a:spcAft>
                <a:spcPts val="0"/>
              </a:spcAft>
              <a:buClr>
                <a:schemeClr val="dk1"/>
              </a:buClr>
              <a:buSzPts val="1800"/>
              <a:buFont typeface="Arial"/>
              <a:buNone/>
              <a:defRPr sz="1800" b="0" i="0" u="none" strike="noStrike" cap="none">
                <a:solidFill>
                  <a:schemeClr val="dk1"/>
                </a:solidFill>
                <a:latin typeface="Avenir"/>
                <a:ea typeface="Avenir"/>
                <a:cs typeface="Avenir"/>
                <a:sym typeface="Avenir"/>
              </a:defRPr>
            </a:lvl3pPr>
            <a:lvl4pPr marR="0" lvl="3" algn="ctr" rtl="0">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4pPr>
            <a:lvl5pPr marR="0" lvl="4" algn="ctr" rtl="0">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55103"/>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5" name="Google Shape;35;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3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6" name="Google Shape;36;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3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839788" y="365124"/>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9" name="Google Shape;39;p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venir"/>
                <a:ea typeface="Avenir"/>
                <a:cs typeface="Avenir"/>
                <a:sym typeface="Avenir"/>
              </a:defRPr>
            </a:lvl1pPr>
            <a:lvl2pPr marL="914400" marR="0" lvl="1" indent="-228600" algn="l" rtl="0">
              <a:lnSpc>
                <a:spcPct val="90000"/>
              </a:lnSpc>
              <a:spcBef>
                <a:spcPts val="300"/>
              </a:spcBef>
              <a:spcAft>
                <a:spcPts val="0"/>
              </a:spcAft>
              <a:buClr>
                <a:schemeClr val="dk1"/>
              </a:buClr>
              <a:buSzPts val="2000"/>
              <a:buFont typeface="Arial"/>
              <a:buNone/>
              <a:defRPr sz="2000" b="1" i="0" u="none" strike="noStrike" cap="none">
                <a:solidFill>
                  <a:schemeClr val="dk1"/>
                </a:solidFill>
                <a:latin typeface="Avenir"/>
                <a:ea typeface="Avenir"/>
                <a:cs typeface="Avenir"/>
                <a:sym typeface="Avenir"/>
              </a:defRPr>
            </a:lvl2pPr>
            <a:lvl3pPr marL="1371600" marR="0" lvl="2" indent="-228600" algn="l" rtl="0">
              <a:lnSpc>
                <a:spcPct val="90000"/>
              </a:lnSpc>
              <a:spcBef>
                <a:spcPts val="300"/>
              </a:spcBef>
              <a:spcAft>
                <a:spcPts val="0"/>
              </a:spcAft>
              <a:buClr>
                <a:schemeClr val="dk1"/>
              </a:buClr>
              <a:buSzPts val="1800"/>
              <a:buFont typeface="Arial"/>
              <a:buNone/>
              <a:defRPr sz="1800" b="1" i="0" u="none" strike="noStrike" cap="none">
                <a:solidFill>
                  <a:schemeClr val="dk1"/>
                </a:solidFill>
                <a:latin typeface="Avenir"/>
                <a:ea typeface="Avenir"/>
                <a:cs typeface="Avenir"/>
                <a:sym typeface="Avenir"/>
              </a:defRPr>
            </a:lvl3pPr>
            <a:lvl4pPr marL="1828800" marR="0" lvl="3" indent="-228600" algn="l" rtl="0">
              <a:lnSpc>
                <a:spcPct val="90000"/>
              </a:lnSpc>
              <a:spcBef>
                <a:spcPts val="300"/>
              </a:spcBef>
              <a:spcAft>
                <a:spcPts val="0"/>
              </a:spcAft>
              <a:buClr>
                <a:schemeClr val="dk1"/>
              </a:buClr>
              <a:buSzPts val="1600"/>
              <a:buFont typeface="Arial"/>
              <a:buNone/>
              <a:defRPr sz="1600" b="1" i="0" u="none" strike="noStrike" cap="none">
                <a:solidFill>
                  <a:schemeClr val="dk1"/>
                </a:solidFill>
                <a:latin typeface="Avenir"/>
                <a:ea typeface="Avenir"/>
                <a:cs typeface="Avenir"/>
                <a:sym typeface="Avenir"/>
              </a:defRPr>
            </a:lvl4pPr>
            <a:lvl5pPr marL="2286000" marR="0" lvl="4" indent="-228600" algn="l" rtl="0">
              <a:lnSpc>
                <a:spcPct val="90000"/>
              </a:lnSpc>
              <a:spcBef>
                <a:spcPts val="300"/>
              </a:spcBef>
              <a:spcAft>
                <a:spcPts val="0"/>
              </a:spcAft>
              <a:buClr>
                <a:schemeClr val="dk1"/>
              </a:buClr>
              <a:buSzPts val="1600"/>
              <a:buFont typeface="Arial"/>
              <a:buNone/>
              <a:defRPr sz="1600" b="1" i="0" u="none" strike="noStrike" cap="none">
                <a:solidFill>
                  <a:schemeClr val="dk1"/>
                </a:solidFill>
                <a:latin typeface="Avenir"/>
                <a:ea typeface="Avenir"/>
                <a:cs typeface="Avenir"/>
                <a:sym typeface="Avenir"/>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40" name="Google Shape;40;p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3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30200"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1" name="Google Shape;41;p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venir"/>
                <a:ea typeface="Avenir"/>
                <a:cs typeface="Avenir"/>
                <a:sym typeface="Avenir"/>
              </a:defRPr>
            </a:lvl1pPr>
            <a:lvl2pPr marL="914400" marR="0" lvl="1" indent="-228600" algn="l" rtl="0">
              <a:lnSpc>
                <a:spcPct val="90000"/>
              </a:lnSpc>
              <a:spcBef>
                <a:spcPts val="300"/>
              </a:spcBef>
              <a:spcAft>
                <a:spcPts val="0"/>
              </a:spcAft>
              <a:buClr>
                <a:schemeClr val="dk1"/>
              </a:buClr>
              <a:buSzPts val="2000"/>
              <a:buFont typeface="Arial"/>
              <a:buNone/>
              <a:defRPr sz="2000" b="1" i="0" u="none" strike="noStrike" cap="none">
                <a:solidFill>
                  <a:schemeClr val="dk1"/>
                </a:solidFill>
                <a:latin typeface="Avenir"/>
                <a:ea typeface="Avenir"/>
                <a:cs typeface="Avenir"/>
                <a:sym typeface="Avenir"/>
              </a:defRPr>
            </a:lvl2pPr>
            <a:lvl3pPr marL="1371600" marR="0" lvl="2" indent="-228600" algn="l" rtl="0">
              <a:lnSpc>
                <a:spcPct val="90000"/>
              </a:lnSpc>
              <a:spcBef>
                <a:spcPts val="300"/>
              </a:spcBef>
              <a:spcAft>
                <a:spcPts val="0"/>
              </a:spcAft>
              <a:buClr>
                <a:schemeClr val="dk1"/>
              </a:buClr>
              <a:buSzPts val="1800"/>
              <a:buFont typeface="Arial"/>
              <a:buNone/>
              <a:defRPr sz="1800" b="1" i="0" u="none" strike="noStrike" cap="none">
                <a:solidFill>
                  <a:schemeClr val="dk1"/>
                </a:solidFill>
                <a:latin typeface="Avenir"/>
                <a:ea typeface="Avenir"/>
                <a:cs typeface="Avenir"/>
                <a:sym typeface="Avenir"/>
              </a:defRPr>
            </a:lvl3pPr>
            <a:lvl4pPr marL="1828800" marR="0" lvl="3" indent="-228600" algn="l" rtl="0">
              <a:lnSpc>
                <a:spcPct val="90000"/>
              </a:lnSpc>
              <a:spcBef>
                <a:spcPts val="300"/>
              </a:spcBef>
              <a:spcAft>
                <a:spcPts val="0"/>
              </a:spcAft>
              <a:buClr>
                <a:schemeClr val="dk1"/>
              </a:buClr>
              <a:buSzPts val="1600"/>
              <a:buFont typeface="Arial"/>
              <a:buNone/>
              <a:defRPr sz="1600" b="1" i="0" u="none" strike="noStrike" cap="none">
                <a:solidFill>
                  <a:schemeClr val="dk1"/>
                </a:solidFill>
                <a:latin typeface="Avenir"/>
                <a:ea typeface="Avenir"/>
                <a:cs typeface="Avenir"/>
                <a:sym typeface="Avenir"/>
              </a:defRPr>
            </a:lvl4pPr>
            <a:lvl5pPr marL="2286000" marR="0" lvl="4" indent="-228600" algn="l" rtl="0">
              <a:lnSpc>
                <a:spcPct val="90000"/>
              </a:lnSpc>
              <a:spcBef>
                <a:spcPts val="300"/>
              </a:spcBef>
              <a:spcAft>
                <a:spcPts val="0"/>
              </a:spcAft>
              <a:buClr>
                <a:schemeClr val="dk1"/>
              </a:buClr>
              <a:buSzPts val="1600"/>
              <a:buFont typeface="Arial"/>
              <a:buNone/>
              <a:defRPr sz="1600" b="1" i="0" u="none" strike="noStrike" cap="none">
                <a:solidFill>
                  <a:schemeClr val="dk1"/>
                </a:solidFill>
                <a:latin typeface="Avenir"/>
                <a:ea typeface="Avenir"/>
                <a:cs typeface="Avenir"/>
                <a:sym typeface="Avenir"/>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42" name="Google Shape;42;p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3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839788" y="457200"/>
            <a:ext cx="3932100" cy="7314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5" name="Google Shape;45;p8"/>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3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30200"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8"/>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1pPr>
            <a:lvl2pPr marL="914400" marR="0" lvl="1" indent="-228600"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Avenir"/>
                <a:ea typeface="Avenir"/>
                <a:cs typeface="Avenir"/>
                <a:sym typeface="Avenir"/>
              </a:defRPr>
            </a:lvl2pPr>
            <a:lvl3pPr marL="1371600" marR="0" lvl="2" indent="-228600" algn="l" rtl="0">
              <a:lnSpc>
                <a:spcPct val="90000"/>
              </a:lnSpc>
              <a:spcBef>
                <a:spcPts val="300"/>
              </a:spcBef>
              <a:spcAft>
                <a:spcPts val="0"/>
              </a:spcAft>
              <a:buClr>
                <a:schemeClr val="dk1"/>
              </a:buClr>
              <a:buSzPts val="1200"/>
              <a:buFont typeface="Arial"/>
              <a:buNone/>
              <a:defRPr sz="1200" b="0" i="0" u="none" strike="noStrike" cap="none">
                <a:solidFill>
                  <a:schemeClr val="dk1"/>
                </a:solidFill>
                <a:latin typeface="Avenir"/>
                <a:ea typeface="Avenir"/>
                <a:cs typeface="Avenir"/>
                <a:sym typeface="Avenir"/>
              </a:defRPr>
            </a:lvl3pPr>
            <a:lvl4pPr marL="1828800" marR="0" lvl="3" indent="-228600" algn="l" rtl="0">
              <a:lnSpc>
                <a:spcPct val="90000"/>
              </a:lnSpc>
              <a:spcBef>
                <a:spcPts val="300"/>
              </a:spcBef>
              <a:spcAft>
                <a:spcPts val="0"/>
              </a:spcAft>
              <a:buClr>
                <a:schemeClr val="dk1"/>
              </a:buClr>
              <a:buSzPts val="1000"/>
              <a:buFont typeface="Arial"/>
              <a:buNone/>
              <a:defRPr sz="1000" b="0" i="0" u="none" strike="noStrike" cap="none">
                <a:solidFill>
                  <a:schemeClr val="dk1"/>
                </a:solidFill>
                <a:latin typeface="Avenir"/>
                <a:ea typeface="Avenir"/>
                <a:cs typeface="Avenir"/>
                <a:sym typeface="Avenir"/>
              </a:defRPr>
            </a:lvl4pPr>
            <a:lvl5pPr marL="2286000" marR="0" lvl="4" indent="-228600" algn="l" rtl="0">
              <a:lnSpc>
                <a:spcPct val="90000"/>
              </a:lnSpc>
              <a:spcBef>
                <a:spcPts val="300"/>
              </a:spcBef>
              <a:spcAft>
                <a:spcPts val="0"/>
              </a:spcAft>
              <a:buClr>
                <a:schemeClr val="dk1"/>
              </a:buClr>
              <a:buSzPts val="1000"/>
              <a:buFont typeface="Arial"/>
              <a:buNone/>
              <a:defRPr sz="1000" b="0" i="0" u="none" strike="noStrike" cap="none">
                <a:solidFill>
                  <a:schemeClr val="dk1"/>
                </a:solidFill>
                <a:latin typeface="Avenir"/>
                <a:ea typeface="Avenir"/>
                <a:cs typeface="Avenir"/>
                <a:sym typeface="Avenir"/>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7"/>
        <p:cNvGrpSpPr/>
        <p:nvPr/>
      </p:nvGrpSpPr>
      <p:grpSpPr>
        <a:xfrm>
          <a:off x="0" y="0"/>
          <a:ext cx="0" cy="0"/>
          <a:chOff x="0" y="0"/>
          <a:chExt cx="0" cy="0"/>
        </a:xfrm>
      </p:grpSpPr>
      <p:sp>
        <p:nvSpPr>
          <p:cNvPr id="48" name="Google Shape;48;p9"/>
          <p:cNvSpPr txBox="1">
            <a:spLocks noGrp="1"/>
          </p:cNvSpPr>
          <p:nvPr>
            <p:ph type="title"/>
          </p:nvPr>
        </p:nvSpPr>
        <p:spPr>
          <a:xfrm>
            <a:off x="839788" y="457200"/>
            <a:ext cx="3932100" cy="7314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9" name="Google Shape;49;p9"/>
          <p:cNvSpPr>
            <a:spLocks noGrp="1"/>
          </p:cNvSpPr>
          <p:nvPr>
            <p:ph type="pic" idx="2"/>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3200"/>
              <a:buFont typeface="Arial"/>
              <a:buNone/>
              <a:defRPr sz="3200" b="0" i="0" u="none" strike="noStrike" cap="none">
                <a:solidFill>
                  <a:schemeClr val="dk1"/>
                </a:solidFill>
                <a:latin typeface="Avenir"/>
                <a:ea typeface="Avenir"/>
                <a:cs typeface="Avenir"/>
                <a:sym typeface="Avenir"/>
              </a:defRPr>
            </a:lvl1pPr>
            <a:lvl2pPr marR="0" lvl="1" algn="l" rtl="0">
              <a:lnSpc>
                <a:spcPct val="90000"/>
              </a:lnSpc>
              <a:spcBef>
                <a:spcPts val="300"/>
              </a:spcBef>
              <a:spcAft>
                <a:spcPts val="0"/>
              </a:spcAft>
              <a:buClr>
                <a:schemeClr val="dk1"/>
              </a:buClr>
              <a:buSzPts val="2800"/>
              <a:buFont typeface="Arial"/>
              <a:buNone/>
              <a:defRPr sz="2800" b="0" i="0" u="none" strike="noStrike" cap="none">
                <a:solidFill>
                  <a:schemeClr val="dk1"/>
                </a:solidFill>
                <a:latin typeface="Avenir"/>
                <a:ea typeface="Avenir"/>
                <a:cs typeface="Avenir"/>
                <a:sym typeface="Avenir"/>
              </a:defRPr>
            </a:lvl2pPr>
            <a:lvl3pPr marR="0" lvl="2" algn="l" rtl="0">
              <a:lnSpc>
                <a:spcPct val="90000"/>
              </a:lnSpc>
              <a:spcBef>
                <a:spcPts val="300"/>
              </a:spcBef>
              <a:spcAft>
                <a:spcPts val="0"/>
              </a:spcAft>
              <a:buClr>
                <a:schemeClr val="dk1"/>
              </a:buClr>
              <a:buSzPts val="2400"/>
              <a:buFont typeface="Arial"/>
              <a:buNone/>
              <a:defRPr sz="2400" b="0" i="0" u="none" strike="noStrike" cap="none">
                <a:solidFill>
                  <a:schemeClr val="dk1"/>
                </a:solidFill>
                <a:latin typeface="Avenir"/>
                <a:ea typeface="Avenir"/>
                <a:cs typeface="Avenir"/>
                <a:sym typeface="Avenir"/>
              </a:defRPr>
            </a:lvl3pPr>
            <a:lvl4pPr marR="0" lvl="3" algn="l"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4pPr>
            <a:lvl5pPr marR="0" lvl="4" algn="l"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50" name="Google Shape;50;p9"/>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venir"/>
                <a:ea typeface="Avenir"/>
                <a:cs typeface="Avenir"/>
                <a:sym typeface="Avenir"/>
              </a:defRPr>
            </a:lvl1pPr>
            <a:lvl2pPr marL="914400" marR="0" lvl="1" indent="-228600"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Avenir"/>
                <a:ea typeface="Avenir"/>
                <a:cs typeface="Avenir"/>
                <a:sym typeface="Avenir"/>
              </a:defRPr>
            </a:lvl2pPr>
            <a:lvl3pPr marL="1371600" marR="0" lvl="2" indent="-228600" algn="l" rtl="0">
              <a:lnSpc>
                <a:spcPct val="90000"/>
              </a:lnSpc>
              <a:spcBef>
                <a:spcPts val="300"/>
              </a:spcBef>
              <a:spcAft>
                <a:spcPts val="0"/>
              </a:spcAft>
              <a:buClr>
                <a:schemeClr val="dk1"/>
              </a:buClr>
              <a:buSzPts val="1200"/>
              <a:buFont typeface="Arial"/>
              <a:buNone/>
              <a:defRPr sz="1200" b="0" i="0" u="none" strike="noStrike" cap="none">
                <a:solidFill>
                  <a:schemeClr val="dk1"/>
                </a:solidFill>
                <a:latin typeface="Avenir"/>
                <a:ea typeface="Avenir"/>
                <a:cs typeface="Avenir"/>
                <a:sym typeface="Avenir"/>
              </a:defRPr>
            </a:lvl3pPr>
            <a:lvl4pPr marL="1828800" marR="0" lvl="3" indent="-228600" algn="l" rtl="0">
              <a:lnSpc>
                <a:spcPct val="90000"/>
              </a:lnSpc>
              <a:spcBef>
                <a:spcPts val="300"/>
              </a:spcBef>
              <a:spcAft>
                <a:spcPts val="0"/>
              </a:spcAft>
              <a:buClr>
                <a:schemeClr val="dk1"/>
              </a:buClr>
              <a:buSzPts val="1000"/>
              <a:buFont typeface="Arial"/>
              <a:buNone/>
              <a:defRPr sz="1000" b="0" i="0" u="none" strike="noStrike" cap="none">
                <a:solidFill>
                  <a:schemeClr val="dk1"/>
                </a:solidFill>
                <a:latin typeface="Avenir"/>
                <a:ea typeface="Avenir"/>
                <a:cs typeface="Avenir"/>
                <a:sym typeface="Avenir"/>
              </a:defRPr>
            </a:lvl4pPr>
            <a:lvl5pPr marL="2286000" marR="0" lvl="4" indent="-228600" algn="l" rtl="0">
              <a:lnSpc>
                <a:spcPct val="90000"/>
              </a:lnSpc>
              <a:spcBef>
                <a:spcPts val="300"/>
              </a:spcBef>
              <a:spcAft>
                <a:spcPts val="0"/>
              </a:spcAft>
              <a:buClr>
                <a:schemeClr val="dk1"/>
              </a:buClr>
              <a:buSzPts val="1000"/>
              <a:buFont typeface="Arial"/>
              <a:buNone/>
              <a:defRPr sz="1000" b="0" i="0" u="none" strike="noStrike" cap="none">
                <a:solidFill>
                  <a:schemeClr val="dk1"/>
                </a:solidFill>
                <a:latin typeface="Avenir"/>
                <a:ea typeface="Avenir"/>
                <a:cs typeface="Avenir"/>
                <a:sym typeface="Avenir"/>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lank" type="blank">
  <p:cSld name="BLANK">
    <p:bg>
      <p:bgPr>
        <a:solidFill>
          <a:schemeClr val="lt1"/>
        </a:solidFill>
        <a:effectLst/>
      </p:bgPr>
    </p:bg>
    <p:spTree>
      <p:nvGrpSpPr>
        <p:cNvPr id="1" name="Shape 51"/>
        <p:cNvGrpSpPr/>
        <p:nvPr/>
      </p:nvGrpSpPr>
      <p:grpSpPr>
        <a:xfrm>
          <a:off x="0" y="0"/>
          <a:ext cx="0" cy="0"/>
          <a:chOff x="0" y="0"/>
          <a:chExt cx="0" cy="0"/>
        </a:xfrm>
      </p:grpSpPr>
      <p:grpSp>
        <p:nvGrpSpPr>
          <p:cNvPr id="52" name="Google Shape;52;p10"/>
          <p:cNvGrpSpPr/>
          <p:nvPr/>
        </p:nvGrpSpPr>
        <p:grpSpPr>
          <a:xfrm>
            <a:off x="-671427" y="6747444"/>
            <a:ext cx="13534938" cy="110472"/>
            <a:chOff x="-170626" y="0"/>
            <a:chExt cx="13534938" cy="166800"/>
          </a:xfrm>
        </p:grpSpPr>
        <p:sp>
          <p:nvSpPr>
            <p:cNvPr id="53" name="Google Shape;53;p10"/>
            <p:cNvSpPr/>
            <p:nvPr/>
          </p:nvSpPr>
          <p:spPr>
            <a:xfrm>
              <a:off x="-170626" y="0"/>
              <a:ext cx="4511700" cy="166800"/>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entury Gothic"/>
                <a:ea typeface="Century Gothic"/>
                <a:cs typeface="Century Gothic"/>
                <a:sym typeface="Century Gothic"/>
              </a:endParaRPr>
            </a:p>
          </p:txBody>
        </p:sp>
        <p:sp>
          <p:nvSpPr>
            <p:cNvPr id="54" name="Google Shape;54;p10"/>
            <p:cNvSpPr/>
            <p:nvPr/>
          </p:nvSpPr>
          <p:spPr>
            <a:xfrm>
              <a:off x="4340993" y="0"/>
              <a:ext cx="4511700" cy="166800"/>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entury Gothic"/>
                <a:ea typeface="Century Gothic"/>
                <a:cs typeface="Century Gothic"/>
                <a:sym typeface="Century Gothic"/>
              </a:endParaRPr>
            </a:p>
          </p:txBody>
        </p:sp>
        <p:sp>
          <p:nvSpPr>
            <p:cNvPr id="55" name="Google Shape;55;p10"/>
            <p:cNvSpPr/>
            <p:nvPr/>
          </p:nvSpPr>
          <p:spPr>
            <a:xfrm>
              <a:off x="8852612" y="0"/>
              <a:ext cx="4511700" cy="166800"/>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entury Gothic"/>
                <a:ea typeface="Century Gothic"/>
                <a:cs typeface="Century Gothic"/>
                <a:sym typeface="Century Gothic"/>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56"/>
        <p:cNvGrpSpPr/>
        <p:nvPr/>
      </p:nvGrpSpPr>
      <p:grpSpPr>
        <a:xfrm>
          <a:off x="0" y="0"/>
          <a:ext cx="0" cy="0"/>
          <a:chOff x="0" y="0"/>
          <a:chExt cx="0" cy="0"/>
        </a:xfrm>
      </p:grpSpPr>
      <p:pic>
        <p:nvPicPr>
          <p:cNvPr id="57" name="Google Shape;57;p11"/>
          <p:cNvPicPr preferRelativeResize="0"/>
          <p:nvPr/>
        </p:nvPicPr>
        <p:blipFill>
          <a:blip r:embed="rId2">
            <a:alphaModFix/>
          </a:blip>
          <a:stretch>
            <a:fillRect/>
          </a:stretch>
        </p:blipFill>
        <p:spPr>
          <a:xfrm>
            <a:off x="0" y="0"/>
            <a:ext cx="12192000" cy="6858000"/>
          </a:xfrm>
          <a:prstGeom prst="rect">
            <a:avLst/>
          </a:prstGeom>
          <a:noFill/>
          <a:ln>
            <a:noFill/>
          </a:ln>
        </p:spPr>
      </p:pic>
      <p:sp>
        <p:nvSpPr>
          <p:cNvPr id="58" name="Google Shape;58;p11"/>
          <p:cNvSpPr txBox="1">
            <a:spLocks noGrp="1"/>
          </p:cNvSpPr>
          <p:nvPr>
            <p:ph type="title"/>
          </p:nvPr>
        </p:nvSpPr>
        <p:spPr>
          <a:xfrm>
            <a:off x="774067" y="274633"/>
            <a:ext cx="8019300" cy="1143300"/>
          </a:xfrm>
          <a:prstGeom prst="rect">
            <a:avLst/>
          </a:prstGeom>
        </p:spPr>
        <p:txBody>
          <a:bodyPr spcFirstLastPara="1" wrap="square" lIns="0" tIns="91425" rIns="0" bIns="91425" anchor="ctr" anchorCtr="1">
            <a:noAutofit/>
          </a:bodyPr>
          <a:lstStyle>
            <a:lvl1pPr lvl="0" rtl="0">
              <a:spcBef>
                <a:spcPts val="0"/>
              </a:spcBef>
              <a:spcAft>
                <a:spcPts val="0"/>
              </a:spcAft>
              <a:buSzPts val="36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9" name="Google Shape;59;p11"/>
          <p:cNvSpPr txBox="1">
            <a:spLocks noGrp="1"/>
          </p:cNvSpPr>
          <p:nvPr>
            <p:ph type="body" idx="1"/>
          </p:nvPr>
        </p:nvSpPr>
        <p:spPr>
          <a:xfrm>
            <a:off x="774067" y="1417833"/>
            <a:ext cx="10812300" cy="4215600"/>
          </a:xfrm>
          <a:prstGeom prst="rect">
            <a:avLst/>
          </a:prstGeom>
        </p:spPr>
        <p:txBody>
          <a:bodyPr spcFirstLastPara="1" wrap="square" lIns="91425" tIns="45700" rIns="91425" bIns="45700" anchor="t" anchorCtr="0">
            <a:noAutofit/>
          </a:bodyPr>
          <a:lstStyle>
            <a:lvl1pPr marL="457200" lvl="0" indent="-431800" rtl="0">
              <a:spcBef>
                <a:spcPts val="0"/>
              </a:spcBef>
              <a:spcAft>
                <a:spcPts val="0"/>
              </a:spcAft>
              <a:buSzPts val="3200"/>
              <a:buChar char="•"/>
              <a:defRPr sz="2400"/>
            </a:lvl1pPr>
            <a:lvl2pPr marL="914400" lvl="1" indent="-349250" rtl="0">
              <a:spcBef>
                <a:spcPts val="300"/>
              </a:spcBef>
              <a:spcAft>
                <a:spcPts val="0"/>
              </a:spcAft>
              <a:buSzPts val="1900"/>
              <a:buChar char="■"/>
              <a:defRPr sz="2400"/>
            </a:lvl2pPr>
            <a:lvl3pPr marL="1371600" lvl="2" indent="-355600" rtl="0">
              <a:spcBef>
                <a:spcPts val="300"/>
              </a:spcBef>
              <a:spcAft>
                <a:spcPts val="0"/>
              </a:spcAft>
              <a:buSzPts val="2000"/>
              <a:buChar char="•"/>
              <a:defRPr/>
            </a:lvl3pPr>
            <a:lvl4pPr marL="1828800" lvl="3" indent="-342900" rtl="0">
              <a:spcBef>
                <a:spcPts val="300"/>
              </a:spcBef>
              <a:spcAft>
                <a:spcPts val="0"/>
              </a:spcAft>
              <a:buSzPts val="1800"/>
              <a:buChar char="•"/>
              <a:defRPr/>
            </a:lvl4pPr>
            <a:lvl5pPr marL="2286000" lvl="4" indent="-342900" rtl="0">
              <a:spcBef>
                <a:spcPts val="300"/>
              </a:spcBef>
              <a:spcAft>
                <a:spcPts val="0"/>
              </a:spcAft>
              <a:buSzPts val="1800"/>
              <a:buChar char="•"/>
              <a:defRPr/>
            </a:lvl5pPr>
            <a:lvl6pPr marL="2743200" lvl="5" indent="-342900" rtl="0">
              <a:spcBef>
                <a:spcPts val="500"/>
              </a:spcBef>
              <a:spcAft>
                <a:spcPts val="0"/>
              </a:spcAft>
              <a:buSzPts val="1800"/>
              <a:buChar char="•"/>
              <a:defRPr/>
            </a:lvl6pPr>
            <a:lvl7pPr marL="3200400" lvl="6" indent="-342900" rtl="0">
              <a:spcBef>
                <a:spcPts val="500"/>
              </a:spcBef>
              <a:spcAft>
                <a:spcPts val="0"/>
              </a:spcAft>
              <a:buSzPts val="1800"/>
              <a:buChar char="•"/>
              <a:defRPr/>
            </a:lvl7pPr>
            <a:lvl8pPr marL="3657600" lvl="7" indent="-342900" rtl="0">
              <a:spcBef>
                <a:spcPts val="500"/>
              </a:spcBef>
              <a:spcAft>
                <a:spcPts val="0"/>
              </a:spcAft>
              <a:buSzPts val="1800"/>
              <a:buChar char="•"/>
              <a:defRPr/>
            </a:lvl8pPr>
            <a:lvl9pPr marL="4114800" lvl="8" indent="-342900" rtl="0">
              <a:spcBef>
                <a:spcPts val="500"/>
              </a:spcBef>
              <a:spcAft>
                <a:spcPts val="0"/>
              </a:spcAft>
              <a:buSzPts val="1800"/>
              <a:buChar char="•"/>
              <a:defRPr/>
            </a:lvl9pPr>
          </a:lstStyle>
          <a:p>
            <a:endParaRPr/>
          </a:p>
        </p:txBody>
      </p:sp>
      <p:sp>
        <p:nvSpPr>
          <p:cNvPr id="60" name="Google Shape;60;p11"/>
          <p:cNvSpPr txBox="1">
            <a:spLocks noGrp="1"/>
          </p:cNvSpPr>
          <p:nvPr>
            <p:ph type="sldNum" idx="12"/>
          </p:nvPr>
        </p:nvSpPr>
        <p:spPr>
          <a:xfrm>
            <a:off x="11307445" y="6333134"/>
            <a:ext cx="731700" cy="524700"/>
          </a:xfrm>
          <a:prstGeom prst="rect">
            <a:avLst/>
          </a:prstGeom>
          <a:noFill/>
          <a:ln>
            <a:noFill/>
          </a:ln>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lvl="0" algn="l" rtl="0">
              <a:lnSpc>
                <a:spcPct val="90000"/>
              </a:lnSpc>
              <a:spcBef>
                <a:spcPts val="0"/>
              </a:spcBef>
              <a:spcAft>
                <a:spcPts val="0"/>
              </a:spcAft>
              <a:buClr>
                <a:schemeClr val="lt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lvl="0" algn="l" rtl="0">
              <a:lnSpc>
                <a:spcPct val="90000"/>
              </a:lnSpc>
              <a:spcBef>
                <a:spcPts val="0"/>
              </a:spcBef>
              <a:spcAft>
                <a:spcPts val="0"/>
              </a:spcAft>
              <a:buClr>
                <a:schemeClr val="lt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2" name="Google Shape;72;p1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lvl="0" indent="-406400" algn="l" rtl="0">
              <a:lnSpc>
                <a:spcPct val="90000"/>
              </a:lnSpc>
              <a:spcBef>
                <a:spcPts val="0"/>
              </a:spcBef>
              <a:spcAft>
                <a:spcPts val="0"/>
              </a:spcAft>
              <a:buClr>
                <a:schemeClr val="dk1"/>
              </a:buClr>
              <a:buSzPts val="2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300"/>
              </a:spcBef>
              <a:spcAft>
                <a:spcPts val="0"/>
              </a:spcAft>
              <a:buClr>
                <a:schemeClr val="dk1"/>
              </a:buClr>
              <a:buSzPts val="1800"/>
              <a:buChar char="•"/>
              <a:defRPr/>
            </a:lvl3pPr>
            <a:lvl4pPr marL="1828800" lvl="3" indent="-342900" algn="l" rtl="0">
              <a:lnSpc>
                <a:spcPct val="90000"/>
              </a:lnSpc>
              <a:spcBef>
                <a:spcPts val="300"/>
              </a:spcBef>
              <a:spcAft>
                <a:spcPts val="0"/>
              </a:spcAft>
              <a:buClr>
                <a:schemeClr val="dk1"/>
              </a:buClr>
              <a:buSzPts val="1800"/>
              <a:buChar char="•"/>
              <a:defRPr/>
            </a:lvl4pPr>
            <a:lvl5pPr marL="2286000" lvl="4" indent="-342900" algn="l" rtl="0">
              <a:lnSpc>
                <a:spcPct val="90000"/>
              </a:lnSpc>
              <a:spcBef>
                <a:spcPts val="3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2310267" y="2314133"/>
            <a:ext cx="6592500" cy="8604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91425" tIns="91425" rIns="91425" bIns="91425" anchor="b" anchorCtr="0">
            <a:noAutofit/>
          </a:bodyPr>
          <a:lstStyle>
            <a:lvl1pPr lvl="0" algn="l" rtl="0">
              <a:lnSpc>
                <a:spcPct val="90000"/>
              </a:lnSpc>
              <a:spcBef>
                <a:spcPts val="0"/>
              </a:spcBef>
              <a:spcAft>
                <a:spcPts val="0"/>
              </a:spcAft>
              <a:buClr>
                <a:schemeClr val="lt1"/>
              </a:buClr>
              <a:buSzPts val="4000"/>
              <a:buFont typeface="Century Gothic"/>
              <a:buNone/>
              <a:defRPr/>
            </a:lvl1pPr>
            <a:lvl2pPr lvl="1" algn="l" rtl="0">
              <a:lnSpc>
                <a:spcPct val="100000"/>
              </a:lnSpc>
              <a:spcBef>
                <a:spcPts val="0"/>
              </a:spcBef>
              <a:spcAft>
                <a:spcPts val="0"/>
              </a:spcAft>
              <a:buSzPts val="4000"/>
              <a:buNone/>
              <a:defRPr/>
            </a:lvl2pPr>
            <a:lvl3pPr lvl="2" algn="l" rtl="0">
              <a:lnSpc>
                <a:spcPct val="100000"/>
              </a:lnSpc>
              <a:spcBef>
                <a:spcPts val="0"/>
              </a:spcBef>
              <a:spcAft>
                <a:spcPts val="0"/>
              </a:spcAft>
              <a:buSzPts val="4000"/>
              <a:buNone/>
              <a:defRPr/>
            </a:lvl3pPr>
            <a:lvl4pPr lvl="3" algn="l" rtl="0">
              <a:lnSpc>
                <a:spcPct val="100000"/>
              </a:lnSpc>
              <a:spcBef>
                <a:spcPts val="0"/>
              </a:spcBef>
              <a:spcAft>
                <a:spcPts val="0"/>
              </a:spcAft>
              <a:buSzPts val="4000"/>
              <a:buNone/>
              <a:defRPr/>
            </a:lvl4pPr>
            <a:lvl5pPr lvl="4" algn="l" rtl="0">
              <a:lnSpc>
                <a:spcPct val="100000"/>
              </a:lnSpc>
              <a:spcBef>
                <a:spcPts val="0"/>
              </a:spcBef>
              <a:spcAft>
                <a:spcPts val="0"/>
              </a:spcAft>
              <a:buSzPts val="4000"/>
              <a:buNone/>
              <a:defRPr/>
            </a:lvl5pPr>
            <a:lvl6pPr lvl="5" algn="l" rtl="0">
              <a:lnSpc>
                <a:spcPct val="100000"/>
              </a:lnSpc>
              <a:spcBef>
                <a:spcPts val="0"/>
              </a:spcBef>
              <a:spcAft>
                <a:spcPts val="0"/>
              </a:spcAft>
              <a:buSzPts val="4000"/>
              <a:buNone/>
              <a:defRPr/>
            </a:lvl6pPr>
            <a:lvl7pPr lvl="6" algn="l" rtl="0">
              <a:lnSpc>
                <a:spcPct val="100000"/>
              </a:lnSpc>
              <a:spcBef>
                <a:spcPts val="0"/>
              </a:spcBef>
              <a:spcAft>
                <a:spcPts val="0"/>
              </a:spcAft>
              <a:buSzPts val="4000"/>
              <a:buNone/>
              <a:defRPr/>
            </a:lvl7pPr>
            <a:lvl8pPr lvl="7" algn="l" rtl="0">
              <a:lnSpc>
                <a:spcPct val="100000"/>
              </a:lnSpc>
              <a:spcBef>
                <a:spcPts val="0"/>
              </a:spcBef>
              <a:spcAft>
                <a:spcPts val="0"/>
              </a:spcAft>
              <a:buSzPts val="4000"/>
              <a:buNone/>
              <a:defRPr/>
            </a:lvl8pPr>
            <a:lvl9pPr lvl="8" algn="l" rtl="0">
              <a:lnSpc>
                <a:spcPct val="100000"/>
              </a:lnSpc>
              <a:spcBef>
                <a:spcPts val="0"/>
              </a:spcBef>
              <a:spcAft>
                <a:spcPts val="0"/>
              </a:spcAft>
              <a:buSzPts val="4000"/>
              <a:buNone/>
              <a:defRPr/>
            </a:lvl9pPr>
          </a:lstStyle>
          <a:p>
            <a:endParaRPr/>
          </a:p>
        </p:txBody>
      </p:sp>
      <p:sp>
        <p:nvSpPr>
          <p:cNvPr id="75" name="Google Shape;75;p15"/>
          <p:cNvSpPr txBox="1">
            <a:spLocks noGrp="1"/>
          </p:cNvSpPr>
          <p:nvPr>
            <p:ph type="body" idx="1"/>
          </p:nvPr>
        </p:nvSpPr>
        <p:spPr>
          <a:xfrm>
            <a:off x="2310267" y="3006833"/>
            <a:ext cx="6592500" cy="2213100"/>
          </a:xfrm>
          <a:prstGeom prst="rect">
            <a:avLst/>
          </a:prstGeom>
          <a:noFill/>
          <a:ln>
            <a:noFill/>
          </a:ln>
        </p:spPr>
        <p:txBody>
          <a:bodyPr spcFirstLastPara="1" wrap="square" lIns="91425" tIns="91425" rIns="91425" bIns="91425" anchor="t" anchorCtr="0">
            <a:noAutofit/>
          </a:bodyPr>
          <a:lstStyle>
            <a:lvl1pPr marL="457200" lvl="0" indent="-317500" algn="l" rtl="0">
              <a:lnSpc>
                <a:spcPct val="90000"/>
              </a:lnSpc>
              <a:spcBef>
                <a:spcPts val="800"/>
              </a:spcBef>
              <a:spcAft>
                <a:spcPts val="0"/>
              </a:spcAft>
              <a:buClr>
                <a:schemeClr val="dk1"/>
              </a:buClr>
              <a:buSzPts val="1400"/>
              <a:buFont typeface="Muli"/>
              <a:buChar char="◇"/>
              <a:defRPr>
                <a:latin typeface="Muli"/>
                <a:ea typeface="Muli"/>
                <a:cs typeface="Muli"/>
                <a:sym typeface="Muli"/>
              </a:defRPr>
            </a:lvl1pPr>
            <a:lvl2pPr marL="914400" lvl="1" indent="-317500" algn="l" rtl="0">
              <a:lnSpc>
                <a:spcPct val="90000"/>
              </a:lnSpc>
              <a:spcBef>
                <a:spcPts val="0"/>
              </a:spcBef>
              <a:spcAft>
                <a:spcPts val="0"/>
              </a:spcAft>
              <a:buClr>
                <a:schemeClr val="dk1"/>
              </a:buClr>
              <a:buSzPts val="1400"/>
              <a:buFont typeface="Muli"/>
              <a:buChar char="￭"/>
              <a:defRPr>
                <a:latin typeface="Muli"/>
                <a:ea typeface="Muli"/>
                <a:cs typeface="Muli"/>
                <a:sym typeface="Muli"/>
              </a:defRPr>
            </a:lvl2pPr>
            <a:lvl3pPr marL="1371600" lvl="2" indent="-317500" algn="l" rtl="0">
              <a:lnSpc>
                <a:spcPct val="90000"/>
              </a:lnSpc>
              <a:spcBef>
                <a:spcPts val="0"/>
              </a:spcBef>
              <a:spcAft>
                <a:spcPts val="0"/>
              </a:spcAft>
              <a:buClr>
                <a:schemeClr val="dk1"/>
              </a:buClr>
              <a:buSzPts val="1400"/>
              <a:buFont typeface="Muli"/>
              <a:buChar char="￮"/>
              <a:defRPr>
                <a:latin typeface="Muli"/>
                <a:ea typeface="Muli"/>
                <a:cs typeface="Muli"/>
                <a:sym typeface="Muli"/>
              </a:defRPr>
            </a:lvl3pPr>
            <a:lvl4pPr marL="1828800" lvl="3" indent="-317500" algn="l" rtl="0">
              <a:lnSpc>
                <a:spcPct val="90000"/>
              </a:lnSpc>
              <a:spcBef>
                <a:spcPts val="0"/>
              </a:spcBef>
              <a:spcAft>
                <a:spcPts val="0"/>
              </a:spcAft>
              <a:buClr>
                <a:schemeClr val="dk1"/>
              </a:buClr>
              <a:buSzPts val="1400"/>
              <a:buFont typeface="Muli"/>
              <a:buChar char="●"/>
              <a:defRPr>
                <a:latin typeface="Muli"/>
                <a:ea typeface="Muli"/>
                <a:cs typeface="Muli"/>
                <a:sym typeface="Muli"/>
              </a:defRPr>
            </a:lvl4pPr>
            <a:lvl5pPr marL="2286000" lvl="4" indent="-317500" algn="l" rtl="0">
              <a:lnSpc>
                <a:spcPct val="90000"/>
              </a:lnSpc>
              <a:spcBef>
                <a:spcPts val="0"/>
              </a:spcBef>
              <a:spcAft>
                <a:spcPts val="0"/>
              </a:spcAft>
              <a:buClr>
                <a:schemeClr val="dk1"/>
              </a:buClr>
              <a:buSzPts val="1400"/>
              <a:buFont typeface="Muli"/>
              <a:buChar char="○"/>
              <a:defRPr>
                <a:latin typeface="Muli"/>
                <a:ea typeface="Muli"/>
                <a:cs typeface="Muli"/>
                <a:sym typeface="Muli"/>
              </a:defRPr>
            </a:lvl5pPr>
            <a:lvl6pPr marL="2743200" lvl="5" indent="-317500" algn="l" rtl="0">
              <a:lnSpc>
                <a:spcPct val="90000"/>
              </a:lnSpc>
              <a:spcBef>
                <a:spcPts val="0"/>
              </a:spcBef>
              <a:spcAft>
                <a:spcPts val="0"/>
              </a:spcAft>
              <a:buClr>
                <a:schemeClr val="dk1"/>
              </a:buClr>
              <a:buSzPts val="1400"/>
              <a:buFont typeface="Muli"/>
              <a:buChar char="■"/>
              <a:defRPr>
                <a:latin typeface="Muli"/>
                <a:ea typeface="Muli"/>
                <a:cs typeface="Muli"/>
                <a:sym typeface="Muli"/>
              </a:defRPr>
            </a:lvl6pPr>
            <a:lvl7pPr marL="3200400" lvl="6" indent="-317500" algn="l" rtl="0">
              <a:lnSpc>
                <a:spcPct val="90000"/>
              </a:lnSpc>
              <a:spcBef>
                <a:spcPts val="0"/>
              </a:spcBef>
              <a:spcAft>
                <a:spcPts val="0"/>
              </a:spcAft>
              <a:buClr>
                <a:schemeClr val="dk1"/>
              </a:buClr>
              <a:buSzPts val="1400"/>
              <a:buFont typeface="Muli"/>
              <a:buChar char="●"/>
              <a:defRPr>
                <a:latin typeface="Muli"/>
                <a:ea typeface="Muli"/>
                <a:cs typeface="Muli"/>
                <a:sym typeface="Muli"/>
              </a:defRPr>
            </a:lvl7pPr>
            <a:lvl8pPr marL="3657600" lvl="7" indent="-317500" algn="l" rtl="0">
              <a:lnSpc>
                <a:spcPct val="90000"/>
              </a:lnSpc>
              <a:spcBef>
                <a:spcPts val="0"/>
              </a:spcBef>
              <a:spcAft>
                <a:spcPts val="0"/>
              </a:spcAft>
              <a:buClr>
                <a:schemeClr val="dk1"/>
              </a:buClr>
              <a:buSzPts val="1400"/>
              <a:buFont typeface="Muli"/>
              <a:buChar char="○"/>
              <a:defRPr>
                <a:latin typeface="Muli"/>
                <a:ea typeface="Muli"/>
                <a:cs typeface="Muli"/>
                <a:sym typeface="Muli"/>
              </a:defRPr>
            </a:lvl8pPr>
            <a:lvl9pPr marL="4114800" lvl="8" indent="-317500" algn="l" rtl="0">
              <a:lnSpc>
                <a:spcPct val="90000"/>
              </a:lnSpc>
              <a:spcBef>
                <a:spcPts val="0"/>
              </a:spcBef>
              <a:spcAft>
                <a:spcPts val="0"/>
              </a:spcAft>
              <a:buClr>
                <a:schemeClr val="dk1"/>
              </a:buClr>
              <a:buSzPts val="1400"/>
              <a:buFont typeface="Muli"/>
              <a:buChar char="■"/>
              <a:defRPr>
                <a:latin typeface="Muli"/>
                <a:ea typeface="Muli"/>
                <a:cs typeface="Muli"/>
                <a:sym typeface="Muli"/>
              </a:defRPr>
            </a:lvl9pPr>
          </a:lstStyle>
          <a:p>
            <a:endParaRPr/>
          </a:p>
        </p:txBody>
      </p:sp>
      <p:sp>
        <p:nvSpPr>
          <p:cNvPr id="76" name="Google Shape;76;p15"/>
          <p:cNvSpPr txBox="1">
            <a:spLocks noGrp="1"/>
          </p:cNvSpPr>
          <p:nvPr>
            <p:ph type="sldNum" idx="12"/>
          </p:nvPr>
        </p:nvSpPr>
        <p:spPr>
          <a:xfrm>
            <a:off x="18076" y="6380700"/>
            <a:ext cx="731700" cy="4773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chemeClr val="dk1"/>
              </a:buClr>
              <a:buSzPts val="1800"/>
              <a:buFont typeface="Century Gothic"/>
              <a:buNone/>
              <a:defRPr sz="1800" b="0" i="0" u="none" strike="noStrike" cap="none">
                <a:solidFill>
                  <a:schemeClr val="dk1"/>
                </a:solidFill>
                <a:latin typeface="Century Gothic"/>
                <a:ea typeface="Century Gothic"/>
                <a:cs typeface="Century Gothic"/>
                <a:sym typeface="Century Gothic"/>
              </a:defRPr>
            </a:lvl1pPr>
            <a:lvl2pPr marL="0" marR="0" lvl="1" indent="0" algn="l" rtl="0">
              <a:lnSpc>
                <a:spcPct val="100000"/>
              </a:lnSpc>
              <a:spcBef>
                <a:spcPts val="0"/>
              </a:spcBef>
              <a:spcAft>
                <a:spcPts val="0"/>
              </a:spcAft>
              <a:buClr>
                <a:schemeClr val="dk1"/>
              </a:buClr>
              <a:buSzPts val="1800"/>
              <a:buFont typeface="Century Gothic"/>
              <a:buNone/>
              <a:defRPr sz="1800" b="0" i="0" u="none" strike="noStrike" cap="none">
                <a:solidFill>
                  <a:schemeClr val="dk1"/>
                </a:solidFill>
                <a:latin typeface="Century Gothic"/>
                <a:ea typeface="Century Gothic"/>
                <a:cs typeface="Century Gothic"/>
                <a:sym typeface="Century Gothic"/>
              </a:defRPr>
            </a:lvl2pPr>
            <a:lvl3pPr marL="0" marR="0" lvl="2" indent="0" algn="l" rtl="0">
              <a:lnSpc>
                <a:spcPct val="100000"/>
              </a:lnSpc>
              <a:spcBef>
                <a:spcPts val="0"/>
              </a:spcBef>
              <a:spcAft>
                <a:spcPts val="0"/>
              </a:spcAft>
              <a:buClr>
                <a:schemeClr val="dk1"/>
              </a:buClr>
              <a:buSzPts val="1800"/>
              <a:buFont typeface="Century Gothic"/>
              <a:buNone/>
              <a:defRPr sz="1800" b="0" i="0" u="none" strike="noStrike" cap="none">
                <a:solidFill>
                  <a:schemeClr val="dk1"/>
                </a:solidFill>
                <a:latin typeface="Century Gothic"/>
                <a:ea typeface="Century Gothic"/>
                <a:cs typeface="Century Gothic"/>
                <a:sym typeface="Century Gothic"/>
              </a:defRPr>
            </a:lvl3pPr>
            <a:lvl4pPr marL="0" marR="0" lvl="3" indent="0" algn="l" rtl="0">
              <a:lnSpc>
                <a:spcPct val="100000"/>
              </a:lnSpc>
              <a:spcBef>
                <a:spcPts val="0"/>
              </a:spcBef>
              <a:spcAft>
                <a:spcPts val="0"/>
              </a:spcAft>
              <a:buClr>
                <a:schemeClr val="dk1"/>
              </a:buClr>
              <a:buSzPts val="1800"/>
              <a:buFont typeface="Century Gothic"/>
              <a:buNone/>
              <a:defRPr sz="1800" b="0" i="0" u="none" strike="noStrike" cap="none">
                <a:solidFill>
                  <a:schemeClr val="dk1"/>
                </a:solidFill>
                <a:latin typeface="Century Gothic"/>
                <a:ea typeface="Century Gothic"/>
                <a:cs typeface="Century Gothic"/>
                <a:sym typeface="Century Gothic"/>
              </a:defRPr>
            </a:lvl4pPr>
            <a:lvl5pPr marL="0" marR="0" lvl="4" indent="0" algn="l" rtl="0">
              <a:lnSpc>
                <a:spcPct val="100000"/>
              </a:lnSpc>
              <a:spcBef>
                <a:spcPts val="0"/>
              </a:spcBef>
              <a:spcAft>
                <a:spcPts val="0"/>
              </a:spcAft>
              <a:buClr>
                <a:schemeClr val="dk1"/>
              </a:buClr>
              <a:buSzPts val="1800"/>
              <a:buFont typeface="Century Gothic"/>
              <a:buNone/>
              <a:defRPr sz="1800" b="0" i="0" u="none" strike="noStrike" cap="none">
                <a:solidFill>
                  <a:schemeClr val="dk1"/>
                </a:solidFill>
                <a:latin typeface="Century Gothic"/>
                <a:ea typeface="Century Gothic"/>
                <a:cs typeface="Century Gothic"/>
                <a:sym typeface="Century Gothic"/>
              </a:defRPr>
            </a:lvl5pPr>
            <a:lvl6pPr marL="0" marR="0" lvl="5" indent="0" algn="l" rtl="0">
              <a:lnSpc>
                <a:spcPct val="100000"/>
              </a:lnSpc>
              <a:spcBef>
                <a:spcPts val="0"/>
              </a:spcBef>
              <a:spcAft>
                <a:spcPts val="0"/>
              </a:spcAft>
              <a:buClr>
                <a:schemeClr val="dk1"/>
              </a:buClr>
              <a:buSzPts val="1800"/>
              <a:buFont typeface="Century Gothic"/>
              <a:buNone/>
              <a:defRPr sz="1800" b="0" i="0" u="none" strike="noStrike" cap="none">
                <a:solidFill>
                  <a:schemeClr val="dk1"/>
                </a:solidFill>
                <a:latin typeface="Century Gothic"/>
                <a:ea typeface="Century Gothic"/>
                <a:cs typeface="Century Gothic"/>
                <a:sym typeface="Century Gothic"/>
              </a:defRPr>
            </a:lvl6pPr>
            <a:lvl7pPr marL="0" marR="0" lvl="6" indent="0" algn="l" rtl="0">
              <a:lnSpc>
                <a:spcPct val="100000"/>
              </a:lnSpc>
              <a:spcBef>
                <a:spcPts val="0"/>
              </a:spcBef>
              <a:spcAft>
                <a:spcPts val="0"/>
              </a:spcAft>
              <a:buClr>
                <a:schemeClr val="dk1"/>
              </a:buClr>
              <a:buSzPts val="1800"/>
              <a:buFont typeface="Century Gothic"/>
              <a:buNone/>
              <a:defRPr sz="1800" b="0" i="0" u="none" strike="noStrike" cap="none">
                <a:solidFill>
                  <a:schemeClr val="dk1"/>
                </a:solidFill>
                <a:latin typeface="Century Gothic"/>
                <a:ea typeface="Century Gothic"/>
                <a:cs typeface="Century Gothic"/>
                <a:sym typeface="Century Gothic"/>
              </a:defRPr>
            </a:lvl7pPr>
            <a:lvl8pPr marL="0" marR="0" lvl="7" indent="0" algn="l" rtl="0">
              <a:lnSpc>
                <a:spcPct val="100000"/>
              </a:lnSpc>
              <a:spcBef>
                <a:spcPts val="0"/>
              </a:spcBef>
              <a:spcAft>
                <a:spcPts val="0"/>
              </a:spcAft>
              <a:buClr>
                <a:schemeClr val="dk1"/>
              </a:buClr>
              <a:buSzPts val="1800"/>
              <a:buFont typeface="Century Gothic"/>
              <a:buNone/>
              <a:defRPr sz="1800" b="0" i="0" u="none" strike="noStrike" cap="none">
                <a:solidFill>
                  <a:schemeClr val="dk1"/>
                </a:solidFill>
                <a:latin typeface="Century Gothic"/>
                <a:ea typeface="Century Gothic"/>
                <a:cs typeface="Century Gothic"/>
                <a:sym typeface="Century Gothic"/>
              </a:defRPr>
            </a:lvl8pPr>
            <a:lvl9pPr marL="0" marR="0" lvl="8" indent="0" algn="l" rtl="0">
              <a:lnSpc>
                <a:spcPct val="100000"/>
              </a:lnSpc>
              <a:spcBef>
                <a:spcPts val="0"/>
              </a:spcBef>
              <a:spcAft>
                <a:spcPts val="0"/>
              </a:spcAft>
              <a:buClr>
                <a:schemeClr val="dk1"/>
              </a:buClr>
              <a:buSzPts val="1800"/>
              <a:buFont typeface="Century Gothic"/>
              <a:buNone/>
              <a:defRPr sz="1800" b="0" i="0" u="none" strike="noStrike" cap="none">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Slide" type="title">
  <p:cSld name="TITLE">
    <p:bg>
      <p:bgPr>
        <a:blipFill>
          <a:blip r:embed="rId2">
            <a:alphaModFix/>
          </a:blip>
          <a:stretch>
            <a:fillRect/>
          </a:stretch>
        </a:blipFill>
        <a:effectLst/>
      </p:bgPr>
    </p:bg>
    <p:spTree>
      <p:nvGrpSpPr>
        <p:cNvPr id="1" name="Shape 77"/>
        <p:cNvGrpSpPr/>
        <p:nvPr/>
      </p:nvGrpSpPr>
      <p:grpSpPr>
        <a:xfrm>
          <a:off x="0" y="0"/>
          <a:ext cx="0" cy="0"/>
          <a:chOff x="0" y="0"/>
          <a:chExt cx="0" cy="0"/>
        </a:xfrm>
      </p:grpSpPr>
      <p:grpSp>
        <p:nvGrpSpPr>
          <p:cNvPr id="78" name="Google Shape;78;p16"/>
          <p:cNvGrpSpPr/>
          <p:nvPr/>
        </p:nvGrpSpPr>
        <p:grpSpPr>
          <a:xfrm>
            <a:off x="-671428" y="6768934"/>
            <a:ext cx="13534938" cy="89004"/>
            <a:chOff x="-170626" y="0"/>
            <a:chExt cx="13534938" cy="166800"/>
          </a:xfrm>
        </p:grpSpPr>
        <p:sp>
          <p:nvSpPr>
            <p:cNvPr id="79" name="Google Shape;79;p16"/>
            <p:cNvSpPr/>
            <p:nvPr/>
          </p:nvSpPr>
          <p:spPr>
            <a:xfrm>
              <a:off x="-170626" y="0"/>
              <a:ext cx="4511700" cy="166800"/>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80" name="Google Shape;80;p16"/>
            <p:cNvSpPr/>
            <p:nvPr/>
          </p:nvSpPr>
          <p:spPr>
            <a:xfrm>
              <a:off x="4340993" y="0"/>
              <a:ext cx="4511700" cy="166800"/>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81" name="Google Shape;81;p16"/>
            <p:cNvSpPr/>
            <p:nvPr/>
          </p:nvSpPr>
          <p:spPr>
            <a:xfrm>
              <a:off x="8852612" y="0"/>
              <a:ext cx="4511700" cy="166800"/>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grpSp>
      <p:sp>
        <p:nvSpPr>
          <p:cNvPr id="82" name="Google Shape;82;p16"/>
          <p:cNvSpPr/>
          <p:nvPr/>
        </p:nvSpPr>
        <p:spPr>
          <a:xfrm flipH="1">
            <a:off x="0" y="-1"/>
            <a:ext cx="12192000" cy="6858000"/>
          </a:xfrm>
          <a:prstGeom prst="snip1Rect">
            <a:avLst>
              <a:gd name="adj" fmla="val 50000"/>
            </a:avLst>
          </a:prstGeom>
          <a:gradFill>
            <a:gsLst>
              <a:gs pos="0">
                <a:srgbClr val="0C4068">
                  <a:alpha val="80000"/>
                </a:srgbClr>
              </a:gs>
              <a:gs pos="50000">
                <a:srgbClr val="46B688">
                  <a:alpha val="69411"/>
                </a:srgbClr>
              </a:gs>
              <a:gs pos="100000">
                <a:srgbClr val="016AA3"/>
              </a:gs>
            </a:gsLst>
            <a:lin ang="2700006" scaled="0"/>
          </a:gradFill>
          <a:ln>
            <a:noFill/>
          </a:ln>
          <a:effectLst>
            <a:outerShdw blurRad="50800" dist="50800" dir="5400000" algn="ctr" rotWithShape="0">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83" name="Google Shape;83;p16"/>
          <p:cNvSpPr txBox="1">
            <a:spLocks noGrp="1"/>
          </p:cNvSpPr>
          <p:nvPr>
            <p:ph type="ctrTitle"/>
          </p:nvPr>
        </p:nvSpPr>
        <p:spPr>
          <a:xfrm>
            <a:off x="838200" y="2653024"/>
            <a:ext cx="10515600" cy="640200"/>
          </a:xfrm>
          <a:prstGeom prst="rect">
            <a:avLst/>
          </a:prstGeom>
          <a:no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lvl="0" algn="ctr" rtl="0">
              <a:lnSpc>
                <a:spcPct val="90000"/>
              </a:lnSpc>
              <a:spcBef>
                <a:spcPts val="0"/>
              </a:spcBef>
              <a:spcAft>
                <a:spcPts val="0"/>
              </a:spcAft>
              <a:buClr>
                <a:schemeClr val="lt1"/>
              </a:buClr>
              <a:buSzPts val="4400"/>
              <a:buFont typeface="Century Gothic"/>
              <a:buNone/>
              <a:defRPr sz="44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4" name="Google Shape;84;p16"/>
          <p:cNvSpPr txBox="1">
            <a:spLocks noGrp="1"/>
          </p:cNvSpPr>
          <p:nvPr>
            <p:ph type="subTitle" idx="1"/>
          </p:nvPr>
        </p:nvSpPr>
        <p:spPr>
          <a:xfrm>
            <a:off x="838200" y="3799359"/>
            <a:ext cx="10515600" cy="640200"/>
          </a:xfrm>
          <a:prstGeom prst="rect">
            <a:avLst/>
          </a:prstGeom>
          <a:noFill/>
          <a:ln>
            <a:noFill/>
          </a:ln>
          <a:effectLst>
            <a:outerShdw blurRad="50800" dist="38100" dir="5400000" algn="t" rotWithShape="0">
              <a:srgbClr val="000000">
                <a:alpha val="40000"/>
              </a:srgbClr>
            </a:outerShdw>
          </a:effectLst>
        </p:spPr>
        <p:txBody>
          <a:bodyPr spcFirstLastPara="1" wrap="square" lIns="91425" tIns="45700" rIns="91425" bIns="45700" anchor="ctr" anchorCtr="1">
            <a:noAutofit/>
          </a:bodyPr>
          <a:lstStyle>
            <a:lvl1pPr lvl="0" algn="ctr" rtl="0">
              <a:lnSpc>
                <a:spcPct val="90000"/>
              </a:lnSpc>
              <a:spcBef>
                <a:spcPts val="0"/>
              </a:spcBef>
              <a:spcAft>
                <a:spcPts val="0"/>
              </a:spcAft>
              <a:buClr>
                <a:srgbClr val="F2F2F2"/>
              </a:buClr>
              <a:buSzPts val="2800"/>
              <a:buNone/>
              <a:defRPr sz="2800">
                <a:solidFill>
                  <a:srgbClr val="F2F2F2"/>
                </a:solidFill>
                <a:latin typeface="Century Gothic"/>
                <a:ea typeface="Century Gothic"/>
                <a:cs typeface="Century Gothic"/>
                <a:sym typeface="Century Gothic"/>
              </a:defRPr>
            </a:lvl1pPr>
            <a:lvl2pPr lvl="1" algn="ctr" rtl="0">
              <a:lnSpc>
                <a:spcPct val="90000"/>
              </a:lnSpc>
              <a:spcBef>
                <a:spcPts val="300"/>
              </a:spcBef>
              <a:spcAft>
                <a:spcPts val="0"/>
              </a:spcAft>
              <a:buClr>
                <a:schemeClr val="dk1"/>
              </a:buClr>
              <a:buSzPts val="2000"/>
              <a:buNone/>
              <a:defRPr sz="2000"/>
            </a:lvl2pPr>
            <a:lvl3pPr lvl="2" algn="ctr" rtl="0">
              <a:lnSpc>
                <a:spcPct val="90000"/>
              </a:lnSpc>
              <a:spcBef>
                <a:spcPts val="300"/>
              </a:spcBef>
              <a:spcAft>
                <a:spcPts val="0"/>
              </a:spcAft>
              <a:buClr>
                <a:schemeClr val="dk1"/>
              </a:buClr>
              <a:buSzPts val="1800"/>
              <a:buNone/>
              <a:defRPr sz="1800"/>
            </a:lvl3pPr>
            <a:lvl4pPr lvl="3" algn="ctr" rtl="0">
              <a:lnSpc>
                <a:spcPct val="90000"/>
              </a:lnSpc>
              <a:spcBef>
                <a:spcPts val="300"/>
              </a:spcBef>
              <a:spcAft>
                <a:spcPts val="0"/>
              </a:spcAft>
              <a:buClr>
                <a:schemeClr val="dk1"/>
              </a:buClr>
              <a:buSzPts val="1600"/>
              <a:buNone/>
              <a:defRPr sz="1600"/>
            </a:lvl4pPr>
            <a:lvl5pPr lvl="4" algn="ctr" rtl="0">
              <a:lnSpc>
                <a:spcPct val="90000"/>
              </a:lnSpc>
              <a:spcBef>
                <a:spcPts val="3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cxnSp>
        <p:nvCxnSpPr>
          <p:cNvPr id="85" name="Google Shape;85;p16"/>
          <p:cNvCxnSpPr/>
          <p:nvPr/>
        </p:nvCxnSpPr>
        <p:spPr>
          <a:xfrm>
            <a:off x="2872154" y="3546231"/>
            <a:ext cx="6447600" cy="0"/>
          </a:xfrm>
          <a:prstGeom prst="straightConnector1">
            <a:avLst/>
          </a:prstGeom>
          <a:noFill/>
          <a:ln w="9525" cap="flat" cmpd="sng">
            <a:solidFill>
              <a:schemeClr val="lt1"/>
            </a:solidFill>
            <a:prstDash val="solid"/>
            <a:miter lim="800000"/>
            <a:headEnd type="none" w="sm" len="sm"/>
            <a:tailEnd type="none" w="sm" len="sm"/>
          </a:ln>
          <a:effectLst>
            <a:outerShdw blurRad="50800" dist="25400" dir="5400000" algn="t" rotWithShape="0">
              <a:srgbClr val="000000">
                <a:alpha val="40000"/>
              </a:srgbClr>
            </a:outerShdw>
          </a:effectLst>
        </p:spPr>
      </p:cxnSp>
      <p:pic>
        <p:nvPicPr>
          <p:cNvPr id="86" name="Google Shape;86;p16"/>
          <p:cNvPicPr preferRelativeResize="0"/>
          <p:nvPr/>
        </p:nvPicPr>
        <p:blipFill rotWithShape="1">
          <a:blip r:embed="rId3">
            <a:alphaModFix/>
          </a:blip>
          <a:srcRect/>
          <a:stretch/>
        </p:blipFill>
        <p:spPr>
          <a:xfrm>
            <a:off x="366475" y="5444051"/>
            <a:ext cx="1321822" cy="1095759"/>
          </a:xfrm>
          <a:prstGeom prst="rect">
            <a:avLst/>
          </a:prstGeom>
          <a:noFill/>
          <a:ln>
            <a:noFill/>
          </a:ln>
          <a:effectLst>
            <a:outerShdw blurRad="50799" dist="38100" dir="5400000" algn="t" rotWithShape="0">
              <a:srgbClr val="000000">
                <a:alpha val="40000"/>
              </a:srgbClr>
            </a:outerShdw>
          </a:effectLst>
        </p:spPr>
      </p:pic>
      <p:pic>
        <p:nvPicPr>
          <p:cNvPr id="87" name="Google Shape;87;p16"/>
          <p:cNvPicPr preferRelativeResize="0"/>
          <p:nvPr/>
        </p:nvPicPr>
        <p:blipFill rotWithShape="1">
          <a:blip r:embed="rId4">
            <a:alphaModFix/>
          </a:blip>
          <a:srcRect/>
          <a:stretch/>
        </p:blipFill>
        <p:spPr>
          <a:xfrm>
            <a:off x="9606711" y="5416113"/>
            <a:ext cx="2380477" cy="125438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88"/>
        <p:cNvGrpSpPr/>
        <p:nvPr/>
      </p:nvGrpSpPr>
      <p:grpSpPr>
        <a:xfrm>
          <a:off x="0" y="0"/>
          <a:ext cx="0" cy="0"/>
          <a:chOff x="0" y="0"/>
          <a:chExt cx="0" cy="0"/>
        </a:xfrm>
      </p:grpSpPr>
      <p:sp>
        <p:nvSpPr>
          <p:cNvPr id="89" name="Google Shape;89;p17"/>
          <p:cNvSpPr txBox="1">
            <a:spLocks noGrp="1"/>
          </p:cNvSpPr>
          <p:nvPr>
            <p:ph type="ctrTitle"/>
          </p:nvPr>
        </p:nvSpPr>
        <p:spPr>
          <a:xfrm>
            <a:off x="838200" y="347523"/>
            <a:ext cx="10515600" cy="6489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lvl="0" algn="ctr" rtl="0">
              <a:lnSpc>
                <a:spcPct val="90000"/>
              </a:lnSpc>
              <a:spcBef>
                <a:spcPts val="0"/>
              </a:spcBef>
              <a:spcAft>
                <a:spcPts val="0"/>
              </a:spcAft>
              <a:buClr>
                <a:schemeClr val="lt1"/>
              </a:buClr>
              <a:buSzPts val="3600"/>
              <a:buFont typeface="Century Gothic"/>
              <a:buNone/>
              <a:defRPr sz="36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0" name="Google Shape;90;p1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lvl="0" algn="ctr" rtl="0">
              <a:lnSpc>
                <a:spcPct val="90000"/>
              </a:lnSpc>
              <a:spcBef>
                <a:spcPts val="0"/>
              </a:spcBef>
              <a:spcAft>
                <a:spcPts val="0"/>
              </a:spcAft>
              <a:buClr>
                <a:schemeClr val="dk1"/>
              </a:buClr>
              <a:buSzPts val="2800"/>
              <a:buNone/>
              <a:defRPr sz="2800">
                <a:latin typeface="Century Gothic"/>
                <a:ea typeface="Century Gothic"/>
                <a:cs typeface="Century Gothic"/>
                <a:sym typeface="Century Gothic"/>
              </a:defRPr>
            </a:lvl1pPr>
            <a:lvl2pPr lvl="1" algn="ctr" rtl="0">
              <a:lnSpc>
                <a:spcPct val="90000"/>
              </a:lnSpc>
              <a:spcBef>
                <a:spcPts val="300"/>
              </a:spcBef>
              <a:spcAft>
                <a:spcPts val="0"/>
              </a:spcAft>
              <a:buClr>
                <a:schemeClr val="dk1"/>
              </a:buClr>
              <a:buSzPts val="2000"/>
              <a:buNone/>
              <a:defRPr sz="2000"/>
            </a:lvl2pPr>
            <a:lvl3pPr lvl="2" algn="ctr" rtl="0">
              <a:lnSpc>
                <a:spcPct val="90000"/>
              </a:lnSpc>
              <a:spcBef>
                <a:spcPts val="300"/>
              </a:spcBef>
              <a:spcAft>
                <a:spcPts val="0"/>
              </a:spcAft>
              <a:buClr>
                <a:schemeClr val="dk1"/>
              </a:buClr>
              <a:buSzPts val="1800"/>
              <a:buNone/>
              <a:defRPr sz="1800"/>
            </a:lvl3pPr>
            <a:lvl4pPr lvl="3" algn="ctr" rtl="0">
              <a:lnSpc>
                <a:spcPct val="90000"/>
              </a:lnSpc>
              <a:spcBef>
                <a:spcPts val="300"/>
              </a:spcBef>
              <a:spcAft>
                <a:spcPts val="0"/>
              </a:spcAft>
              <a:buClr>
                <a:schemeClr val="dk1"/>
              </a:buClr>
              <a:buSzPts val="1600"/>
              <a:buNone/>
              <a:defRPr sz="1600"/>
            </a:lvl4pPr>
            <a:lvl5pPr lvl="4" algn="ctr" rtl="0">
              <a:lnSpc>
                <a:spcPct val="90000"/>
              </a:lnSpc>
              <a:spcBef>
                <a:spcPts val="3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838200" y="355103"/>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lvl="0" algn="l" rtl="0">
              <a:lnSpc>
                <a:spcPct val="90000"/>
              </a:lnSpc>
              <a:spcBef>
                <a:spcPts val="0"/>
              </a:spcBef>
              <a:spcAft>
                <a:spcPts val="0"/>
              </a:spcAft>
              <a:buClr>
                <a:schemeClr val="lt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3" name="Google Shape;93;p18"/>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0"/>
              </a:spcBef>
              <a:spcAft>
                <a:spcPts val="0"/>
              </a:spcAft>
              <a:buClr>
                <a:schemeClr val="dk1"/>
              </a:buClr>
              <a:buSzPts val="1800"/>
              <a:buChar char="•"/>
              <a:defRPr/>
            </a:lvl1pPr>
            <a:lvl2pPr marL="914400" lvl="1" indent="-342900" algn="l" rtl="0">
              <a:lnSpc>
                <a:spcPct val="90000"/>
              </a:lnSpc>
              <a:spcBef>
                <a:spcPts val="300"/>
              </a:spcBef>
              <a:spcAft>
                <a:spcPts val="0"/>
              </a:spcAft>
              <a:buClr>
                <a:schemeClr val="dk1"/>
              </a:buClr>
              <a:buSzPts val="1800"/>
              <a:buChar char="•"/>
              <a:defRPr/>
            </a:lvl2pPr>
            <a:lvl3pPr marL="1371600" lvl="2" indent="-342900" algn="l" rtl="0">
              <a:lnSpc>
                <a:spcPct val="90000"/>
              </a:lnSpc>
              <a:spcBef>
                <a:spcPts val="300"/>
              </a:spcBef>
              <a:spcAft>
                <a:spcPts val="0"/>
              </a:spcAft>
              <a:buClr>
                <a:schemeClr val="dk1"/>
              </a:buClr>
              <a:buSzPts val="1800"/>
              <a:buChar char="•"/>
              <a:defRPr/>
            </a:lvl3pPr>
            <a:lvl4pPr marL="1828800" lvl="3" indent="-342900" algn="l" rtl="0">
              <a:lnSpc>
                <a:spcPct val="90000"/>
              </a:lnSpc>
              <a:spcBef>
                <a:spcPts val="300"/>
              </a:spcBef>
              <a:spcAft>
                <a:spcPts val="0"/>
              </a:spcAft>
              <a:buClr>
                <a:schemeClr val="dk1"/>
              </a:buClr>
              <a:buSzPts val="1800"/>
              <a:buChar char="•"/>
              <a:defRPr/>
            </a:lvl4pPr>
            <a:lvl5pPr marL="2286000" lvl="4" indent="-342900" algn="l" rtl="0">
              <a:lnSpc>
                <a:spcPct val="90000"/>
              </a:lnSpc>
              <a:spcBef>
                <a:spcPts val="3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4" name="Google Shape;94;p18"/>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0"/>
              </a:spcBef>
              <a:spcAft>
                <a:spcPts val="0"/>
              </a:spcAft>
              <a:buClr>
                <a:schemeClr val="dk1"/>
              </a:buClr>
              <a:buSzPts val="1800"/>
              <a:buChar char="•"/>
              <a:defRPr/>
            </a:lvl1pPr>
            <a:lvl2pPr marL="914400" lvl="1" indent="-342900" algn="l" rtl="0">
              <a:lnSpc>
                <a:spcPct val="90000"/>
              </a:lnSpc>
              <a:spcBef>
                <a:spcPts val="300"/>
              </a:spcBef>
              <a:spcAft>
                <a:spcPts val="0"/>
              </a:spcAft>
              <a:buClr>
                <a:schemeClr val="dk1"/>
              </a:buClr>
              <a:buSzPts val="1800"/>
              <a:buChar char="•"/>
              <a:defRPr/>
            </a:lvl2pPr>
            <a:lvl3pPr marL="1371600" lvl="2" indent="-342900" algn="l" rtl="0">
              <a:lnSpc>
                <a:spcPct val="90000"/>
              </a:lnSpc>
              <a:spcBef>
                <a:spcPts val="300"/>
              </a:spcBef>
              <a:spcAft>
                <a:spcPts val="0"/>
              </a:spcAft>
              <a:buClr>
                <a:schemeClr val="dk1"/>
              </a:buClr>
              <a:buSzPts val="1800"/>
              <a:buChar char="•"/>
              <a:defRPr/>
            </a:lvl3pPr>
            <a:lvl4pPr marL="1828800" lvl="3" indent="-342900" algn="l" rtl="0">
              <a:lnSpc>
                <a:spcPct val="90000"/>
              </a:lnSpc>
              <a:spcBef>
                <a:spcPts val="300"/>
              </a:spcBef>
              <a:spcAft>
                <a:spcPts val="0"/>
              </a:spcAft>
              <a:buClr>
                <a:schemeClr val="dk1"/>
              </a:buClr>
              <a:buSzPts val="1800"/>
              <a:buChar char="•"/>
              <a:defRPr/>
            </a:lvl4pPr>
            <a:lvl5pPr marL="2286000" lvl="4" indent="-342900" algn="l" rtl="0">
              <a:lnSpc>
                <a:spcPct val="90000"/>
              </a:lnSpc>
              <a:spcBef>
                <a:spcPts val="3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839788" y="355979"/>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lvl="0" algn="l" rtl="0">
              <a:lnSpc>
                <a:spcPct val="90000"/>
              </a:lnSpc>
              <a:spcBef>
                <a:spcPts val="0"/>
              </a:spcBef>
              <a:spcAft>
                <a:spcPts val="0"/>
              </a:spcAft>
              <a:buClr>
                <a:schemeClr val="lt1"/>
              </a:buClr>
              <a:buSzPts val="3600"/>
              <a:buFont typeface="Century Gothic"/>
              <a:buNone/>
              <a:defRPr sz="36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7" name="Google Shape;97;p19"/>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Autofit/>
          </a:bodyPr>
          <a:lstStyle>
            <a:lvl1pPr marL="457200" lvl="0" indent="-228600" algn="l" rtl="0">
              <a:lnSpc>
                <a:spcPct val="90000"/>
              </a:lnSpc>
              <a:spcBef>
                <a:spcPts val="0"/>
              </a:spcBef>
              <a:spcAft>
                <a:spcPts val="0"/>
              </a:spcAft>
              <a:buClr>
                <a:schemeClr val="dk1"/>
              </a:buClr>
              <a:buSzPts val="2800"/>
              <a:buNone/>
              <a:defRPr sz="2800" b="0"/>
            </a:lvl1pPr>
            <a:lvl2pPr marL="914400" lvl="1" indent="-228600" algn="l" rtl="0">
              <a:lnSpc>
                <a:spcPct val="90000"/>
              </a:lnSpc>
              <a:spcBef>
                <a:spcPts val="300"/>
              </a:spcBef>
              <a:spcAft>
                <a:spcPts val="0"/>
              </a:spcAft>
              <a:buClr>
                <a:schemeClr val="dk1"/>
              </a:buClr>
              <a:buSzPts val="2000"/>
              <a:buNone/>
              <a:defRPr sz="2000" b="1"/>
            </a:lvl2pPr>
            <a:lvl3pPr marL="1371600" lvl="2" indent="-228600" algn="l" rtl="0">
              <a:lnSpc>
                <a:spcPct val="90000"/>
              </a:lnSpc>
              <a:spcBef>
                <a:spcPts val="300"/>
              </a:spcBef>
              <a:spcAft>
                <a:spcPts val="0"/>
              </a:spcAft>
              <a:buClr>
                <a:schemeClr val="dk1"/>
              </a:buClr>
              <a:buSzPts val="1800"/>
              <a:buNone/>
              <a:defRPr sz="1800" b="1"/>
            </a:lvl3pPr>
            <a:lvl4pPr marL="1828800" lvl="3" indent="-228600" algn="l" rtl="0">
              <a:lnSpc>
                <a:spcPct val="90000"/>
              </a:lnSpc>
              <a:spcBef>
                <a:spcPts val="300"/>
              </a:spcBef>
              <a:spcAft>
                <a:spcPts val="0"/>
              </a:spcAft>
              <a:buClr>
                <a:schemeClr val="dk1"/>
              </a:buClr>
              <a:buSzPts val="1600"/>
              <a:buNone/>
              <a:defRPr sz="1600" b="1"/>
            </a:lvl4pPr>
            <a:lvl5pPr marL="2286000" lvl="4" indent="-228600" algn="l" rtl="0">
              <a:lnSpc>
                <a:spcPct val="90000"/>
              </a:lnSpc>
              <a:spcBef>
                <a:spcPts val="3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98" name="Google Shape;98;p19"/>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Autofit/>
          </a:bodyPr>
          <a:lstStyle>
            <a:lvl1pPr marL="457200" lvl="0" indent="-406400" algn="l" rtl="0">
              <a:lnSpc>
                <a:spcPct val="90000"/>
              </a:lnSpc>
              <a:spcBef>
                <a:spcPts val="0"/>
              </a:spcBef>
              <a:spcAft>
                <a:spcPts val="0"/>
              </a:spcAft>
              <a:buClr>
                <a:schemeClr val="dk1"/>
              </a:buClr>
              <a:buSzPts val="2800"/>
              <a:buChar char="•"/>
              <a:defRPr sz="2800">
                <a:latin typeface="Avenir"/>
                <a:ea typeface="Avenir"/>
                <a:cs typeface="Avenir"/>
                <a:sym typeface="Avenir"/>
              </a:defRPr>
            </a:lvl1pPr>
            <a:lvl2pPr marL="914400" lvl="1" indent="-381000" algn="l" rtl="0">
              <a:lnSpc>
                <a:spcPct val="90000"/>
              </a:lnSpc>
              <a:spcBef>
                <a:spcPts val="300"/>
              </a:spcBef>
              <a:spcAft>
                <a:spcPts val="0"/>
              </a:spcAft>
              <a:buClr>
                <a:schemeClr val="dk1"/>
              </a:buClr>
              <a:buSzPts val="2400"/>
              <a:buChar char="•"/>
              <a:defRPr sz="2400">
                <a:latin typeface="Avenir"/>
                <a:ea typeface="Avenir"/>
                <a:cs typeface="Avenir"/>
                <a:sym typeface="Avenir"/>
              </a:defRPr>
            </a:lvl2pPr>
            <a:lvl3pPr marL="1371600" lvl="2" indent="-355600" algn="l" rtl="0">
              <a:lnSpc>
                <a:spcPct val="90000"/>
              </a:lnSpc>
              <a:spcBef>
                <a:spcPts val="300"/>
              </a:spcBef>
              <a:spcAft>
                <a:spcPts val="0"/>
              </a:spcAft>
              <a:buClr>
                <a:schemeClr val="dk1"/>
              </a:buClr>
              <a:buSzPts val="2000"/>
              <a:buChar char="•"/>
              <a:defRPr sz="2000">
                <a:latin typeface="Avenir"/>
                <a:ea typeface="Avenir"/>
                <a:cs typeface="Avenir"/>
                <a:sym typeface="Avenir"/>
              </a:defRPr>
            </a:lvl3pPr>
            <a:lvl4pPr marL="1828800" lvl="3" indent="-342900" algn="l" rtl="0">
              <a:lnSpc>
                <a:spcPct val="90000"/>
              </a:lnSpc>
              <a:spcBef>
                <a:spcPts val="300"/>
              </a:spcBef>
              <a:spcAft>
                <a:spcPts val="0"/>
              </a:spcAft>
              <a:buClr>
                <a:schemeClr val="dk1"/>
              </a:buClr>
              <a:buSzPts val="1800"/>
              <a:buChar char="•"/>
              <a:defRPr sz="1800">
                <a:latin typeface="Avenir"/>
                <a:ea typeface="Avenir"/>
                <a:cs typeface="Avenir"/>
                <a:sym typeface="Avenir"/>
              </a:defRPr>
            </a:lvl4pPr>
            <a:lvl5pPr marL="2286000" lvl="4" indent="-330200" algn="l" rtl="0">
              <a:lnSpc>
                <a:spcPct val="90000"/>
              </a:lnSpc>
              <a:spcBef>
                <a:spcPts val="300"/>
              </a:spcBef>
              <a:spcAft>
                <a:spcPts val="0"/>
              </a:spcAft>
              <a:buClr>
                <a:schemeClr val="dk1"/>
              </a:buClr>
              <a:buSzPts val="1600"/>
              <a:buChar char="•"/>
              <a:defRPr sz="1600">
                <a:latin typeface="Avenir"/>
                <a:ea typeface="Avenir"/>
                <a:cs typeface="Avenir"/>
                <a:sym typeface="Aveni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9" name="Google Shape;99;p19"/>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Autofit/>
          </a:bodyPr>
          <a:lstStyle>
            <a:lvl1pPr marL="457200" lvl="0" indent="-228600" algn="l" rtl="0">
              <a:lnSpc>
                <a:spcPct val="90000"/>
              </a:lnSpc>
              <a:spcBef>
                <a:spcPts val="0"/>
              </a:spcBef>
              <a:spcAft>
                <a:spcPts val="0"/>
              </a:spcAft>
              <a:buClr>
                <a:schemeClr val="dk1"/>
              </a:buClr>
              <a:buSzPts val="2800"/>
              <a:buNone/>
              <a:defRPr sz="2800" b="0"/>
            </a:lvl1pPr>
            <a:lvl2pPr marL="914400" lvl="1" indent="-228600" algn="l" rtl="0">
              <a:lnSpc>
                <a:spcPct val="90000"/>
              </a:lnSpc>
              <a:spcBef>
                <a:spcPts val="300"/>
              </a:spcBef>
              <a:spcAft>
                <a:spcPts val="0"/>
              </a:spcAft>
              <a:buClr>
                <a:schemeClr val="dk1"/>
              </a:buClr>
              <a:buSzPts val="2000"/>
              <a:buNone/>
              <a:defRPr sz="2000" b="1"/>
            </a:lvl2pPr>
            <a:lvl3pPr marL="1371600" lvl="2" indent="-228600" algn="l" rtl="0">
              <a:lnSpc>
                <a:spcPct val="90000"/>
              </a:lnSpc>
              <a:spcBef>
                <a:spcPts val="300"/>
              </a:spcBef>
              <a:spcAft>
                <a:spcPts val="0"/>
              </a:spcAft>
              <a:buClr>
                <a:schemeClr val="dk1"/>
              </a:buClr>
              <a:buSzPts val="1800"/>
              <a:buNone/>
              <a:defRPr sz="1800" b="1"/>
            </a:lvl3pPr>
            <a:lvl4pPr marL="1828800" lvl="3" indent="-228600" algn="l" rtl="0">
              <a:lnSpc>
                <a:spcPct val="90000"/>
              </a:lnSpc>
              <a:spcBef>
                <a:spcPts val="300"/>
              </a:spcBef>
              <a:spcAft>
                <a:spcPts val="0"/>
              </a:spcAft>
              <a:buClr>
                <a:schemeClr val="dk1"/>
              </a:buClr>
              <a:buSzPts val="1600"/>
              <a:buNone/>
              <a:defRPr sz="1600" b="1"/>
            </a:lvl4pPr>
            <a:lvl5pPr marL="2286000" lvl="4" indent="-228600" algn="l" rtl="0">
              <a:lnSpc>
                <a:spcPct val="90000"/>
              </a:lnSpc>
              <a:spcBef>
                <a:spcPts val="3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00" name="Google Shape;100;p19"/>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Autofit/>
          </a:bodyPr>
          <a:lstStyle>
            <a:lvl1pPr marL="457200" lvl="0" indent="-406400" algn="l" rtl="0">
              <a:lnSpc>
                <a:spcPct val="90000"/>
              </a:lnSpc>
              <a:spcBef>
                <a:spcPts val="0"/>
              </a:spcBef>
              <a:spcAft>
                <a:spcPts val="0"/>
              </a:spcAft>
              <a:buClr>
                <a:schemeClr val="dk1"/>
              </a:buClr>
              <a:buSzPts val="2800"/>
              <a:buChar char="•"/>
              <a:defRPr>
                <a:latin typeface="Avenir"/>
                <a:ea typeface="Avenir"/>
                <a:cs typeface="Avenir"/>
                <a:sym typeface="Avenir"/>
              </a:defRPr>
            </a:lvl1pPr>
            <a:lvl2pPr marL="914400" lvl="1" indent="-381000" algn="l" rtl="0">
              <a:lnSpc>
                <a:spcPct val="90000"/>
              </a:lnSpc>
              <a:spcBef>
                <a:spcPts val="300"/>
              </a:spcBef>
              <a:spcAft>
                <a:spcPts val="0"/>
              </a:spcAft>
              <a:buClr>
                <a:schemeClr val="dk1"/>
              </a:buClr>
              <a:buSzPts val="2400"/>
              <a:buChar char="•"/>
              <a:defRPr>
                <a:latin typeface="Avenir"/>
                <a:ea typeface="Avenir"/>
                <a:cs typeface="Avenir"/>
                <a:sym typeface="Avenir"/>
              </a:defRPr>
            </a:lvl2pPr>
            <a:lvl3pPr marL="1371600" lvl="2" indent="-355600" algn="l" rtl="0">
              <a:lnSpc>
                <a:spcPct val="90000"/>
              </a:lnSpc>
              <a:spcBef>
                <a:spcPts val="300"/>
              </a:spcBef>
              <a:spcAft>
                <a:spcPts val="0"/>
              </a:spcAft>
              <a:buClr>
                <a:schemeClr val="dk1"/>
              </a:buClr>
              <a:buSzPts val="2000"/>
              <a:buChar char="•"/>
              <a:defRPr>
                <a:latin typeface="Avenir"/>
                <a:ea typeface="Avenir"/>
                <a:cs typeface="Avenir"/>
                <a:sym typeface="Avenir"/>
              </a:defRPr>
            </a:lvl3pPr>
            <a:lvl4pPr marL="1828800" lvl="3" indent="-342900" algn="l" rtl="0">
              <a:lnSpc>
                <a:spcPct val="90000"/>
              </a:lnSpc>
              <a:spcBef>
                <a:spcPts val="300"/>
              </a:spcBef>
              <a:spcAft>
                <a:spcPts val="0"/>
              </a:spcAft>
              <a:buClr>
                <a:schemeClr val="dk1"/>
              </a:buClr>
              <a:buSzPts val="1800"/>
              <a:buChar char="•"/>
              <a:defRPr>
                <a:latin typeface="Avenir"/>
                <a:ea typeface="Avenir"/>
                <a:cs typeface="Avenir"/>
                <a:sym typeface="Avenir"/>
              </a:defRPr>
            </a:lvl4pPr>
            <a:lvl5pPr marL="2286000" lvl="4" indent="-342900" algn="l" rtl="0">
              <a:lnSpc>
                <a:spcPct val="90000"/>
              </a:lnSpc>
              <a:spcBef>
                <a:spcPts val="300"/>
              </a:spcBef>
              <a:spcAft>
                <a:spcPts val="0"/>
              </a:spcAft>
              <a:buClr>
                <a:schemeClr val="dk1"/>
              </a:buClr>
              <a:buSzPts val="1800"/>
              <a:buChar char="•"/>
              <a:defRPr>
                <a:latin typeface="Avenir"/>
                <a:ea typeface="Avenir"/>
                <a:cs typeface="Avenir"/>
                <a:sym typeface="Aveni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1"/>
        <p:cNvGrpSpPr/>
        <p:nvPr/>
      </p:nvGrpSpPr>
      <p:grpSpPr>
        <a:xfrm>
          <a:off x="0" y="0"/>
          <a:ext cx="0" cy="0"/>
          <a:chOff x="0" y="0"/>
          <a:chExt cx="0" cy="0"/>
        </a:xfrm>
      </p:grpSpPr>
      <p:sp>
        <p:nvSpPr>
          <p:cNvPr id="102" name="Google Shape;102;p20"/>
          <p:cNvSpPr txBox="1">
            <a:spLocks noGrp="1"/>
          </p:cNvSpPr>
          <p:nvPr>
            <p:ph type="title"/>
          </p:nvPr>
        </p:nvSpPr>
        <p:spPr>
          <a:xfrm>
            <a:off x="839788" y="457199"/>
            <a:ext cx="3932100" cy="1108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182875" tIns="365750" rIns="182875" bIns="365750" anchor="ctr" anchorCtr="1">
            <a:noAutofit/>
          </a:bodyPr>
          <a:lstStyle>
            <a:lvl1pPr lvl="0" algn="l" rtl="0">
              <a:lnSpc>
                <a:spcPct val="90000"/>
              </a:lnSpc>
              <a:spcBef>
                <a:spcPts val="0"/>
              </a:spcBef>
              <a:spcAft>
                <a:spcPts val="0"/>
              </a:spcAft>
              <a:buClr>
                <a:schemeClr val="lt1"/>
              </a:buClr>
              <a:buSzPts val="3600"/>
              <a:buFont typeface="Century Gothic"/>
              <a:buNone/>
              <a:defRPr sz="36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3" name="Google Shape;103;p20"/>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L="457200" lvl="0" indent="-406400" algn="l" rtl="0">
              <a:lnSpc>
                <a:spcPct val="90000"/>
              </a:lnSpc>
              <a:spcBef>
                <a:spcPts val="0"/>
              </a:spcBef>
              <a:spcAft>
                <a:spcPts val="0"/>
              </a:spcAft>
              <a:buClr>
                <a:schemeClr val="dk1"/>
              </a:buClr>
              <a:buSzPts val="2800"/>
              <a:buChar char="•"/>
              <a:defRPr sz="2800"/>
            </a:lvl1pPr>
            <a:lvl2pPr marL="914400" lvl="1" indent="-381000" algn="l" rtl="0">
              <a:lnSpc>
                <a:spcPct val="90000"/>
              </a:lnSpc>
              <a:spcBef>
                <a:spcPts val="300"/>
              </a:spcBef>
              <a:spcAft>
                <a:spcPts val="0"/>
              </a:spcAft>
              <a:buClr>
                <a:schemeClr val="dk1"/>
              </a:buClr>
              <a:buSzPts val="2400"/>
              <a:buChar char="•"/>
              <a:defRPr sz="2400"/>
            </a:lvl2pPr>
            <a:lvl3pPr marL="1371600" lvl="2" indent="-355600" algn="l" rtl="0">
              <a:lnSpc>
                <a:spcPct val="90000"/>
              </a:lnSpc>
              <a:spcBef>
                <a:spcPts val="300"/>
              </a:spcBef>
              <a:spcAft>
                <a:spcPts val="0"/>
              </a:spcAft>
              <a:buClr>
                <a:schemeClr val="dk1"/>
              </a:buClr>
              <a:buSzPts val="2000"/>
              <a:buChar char="•"/>
              <a:defRPr sz="2000"/>
            </a:lvl3pPr>
            <a:lvl4pPr marL="1828800" lvl="3" indent="-342900" algn="l" rtl="0">
              <a:lnSpc>
                <a:spcPct val="90000"/>
              </a:lnSpc>
              <a:spcBef>
                <a:spcPts val="300"/>
              </a:spcBef>
              <a:spcAft>
                <a:spcPts val="0"/>
              </a:spcAft>
              <a:buClr>
                <a:schemeClr val="dk1"/>
              </a:buClr>
              <a:buSzPts val="1800"/>
              <a:buChar char="•"/>
              <a:defRPr sz="1800"/>
            </a:lvl4pPr>
            <a:lvl5pPr marL="2286000" lvl="4" indent="-330200" algn="l" rtl="0">
              <a:lnSpc>
                <a:spcPct val="90000"/>
              </a:lnSpc>
              <a:spcBef>
                <a:spcPts val="300"/>
              </a:spcBef>
              <a:spcAft>
                <a:spcPts val="0"/>
              </a:spcAft>
              <a:buClr>
                <a:schemeClr val="dk1"/>
              </a:buClr>
              <a:buSzPts val="1600"/>
              <a:buChar char="•"/>
              <a:defRPr sz="16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104" name="Google Shape;104;p20"/>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0"/>
              </a:spcBef>
              <a:spcAft>
                <a:spcPts val="0"/>
              </a:spcAft>
              <a:buClr>
                <a:schemeClr val="dk1"/>
              </a:buClr>
              <a:buSzPts val="1600"/>
              <a:buNone/>
              <a:defRPr sz="1600"/>
            </a:lvl1pPr>
            <a:lvl2pPr marL="914400" lvl="1" indent="-228600" algn="l" rtl="0">
              <a:lnSpc>
                <a:spcPct val="90000"/>
              </a:lnSpc>
              <a:spcBef>
                <a:spcPts val="300"/>
              </a:spcBef>
              <a:spcAft>
                <a:spcPts val="0"/>
              </a:spcAft>
              <a:buClr>
                <a:schemeClr val="dk1"/>
              </a:buClr>
              <a:buSzPts val="1400"/>
              <a:buNone/>
              <a:defRPr sz="1400"/>
            </a:lvl2pPr>
            <a:lvl3pPr marL="1371600" lvl="2" indent="-228600" algn="l" rtl="0">
              <a:lnSpc>
                <a:spcPct val="90000"/>
              </a:lnSpc>
              <a:spcBef>
                <a:spcPts val="300"/>
              </a:spcBef>
              <a:spcAft>
                <a:spcPts val="0"/>
              </a:spcAft>
              <a:buClr>
                <a:schemeClr val="dk1"/>
              </a:buClr>
              <a:buSzPts val="1200"/>
              <a:buNone/>
              <a:defRPr sz="1200"/>
            </a:lvl3pPr>
            <a:lvl4pPr marL="1828800" lvl="3" indent="-228600" algn="l" rtl="0">
              <a:lnSpc>
                <a:spcPct val="90000"/>
              </a:lnSpc>
              <a:spcBef>
                <a:spcPts val="300"/>
              </a:spcBef>
              <a:spcAft>
                <a:spcPts val="0"/>
              </a:spcAft>
              <a:buClr>
                <a:schemeClr val="dk1"/>
              </a:buClr>
              <a:buSzPts val="1000"/>
              <a:buNone/>
              <a:defRPr sz="1000"/>
            </a:lvl4pPr>
            <a:lvl5pPr marL="2286000" lvl="4" indent="-228600" algn="l" rtl="0">
              <a:lnSpc>
                <a:spcPct val="90000"/>
              </a:lnSpc>
              <a:spcBef>
                <a:spcPts val="3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839788" y="457199"/>
            <a:ext cx="3932100" cy="1108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182875" tIns="365750" rIns="182875" bIns="365750" anchor="ctr" anchorCtr="1">
            <a:noAutofit/>
          </a:bodyPr>
          <a:lstStyle>
            <a:lvl1pPr lvl="0" algn="l" rtl="0">
              <a:lnSpc>
                <a:spcPct val="90000"/>
              </a:lnSpc>
              <a:spcBef>
                <a:spcPts val="0"/>
              </a:spcBef>
              <a:spcAft>
                <a:spcPts val="0"/>
              </a:spcAft>
              <a:buClr>
                <a:schemeClr val="lt1"/>
              </a:buClr>
              <a:buSzPts val="3600"/>
              <a:buFont typeface="Century Gothic"/>
              <a:buNone/>
              <a:defRPr sz="36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7" name="Google Shape;107;p21"/>
          <p:cNvSpPr>
            <a:spLocks noGrp="1"/>
          </p:cNvSpPr>
          <p:nvPr>
            <p:ph type="pic" idx="2"/>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3200"/>
              <a:buFont typeface="Arial"/>
              <a:buNone/>
              <a:defRPr sz="3200" b="0" i="0" u="none" strike="noStrike" cap="none">
                <a:solidFill>
                  <a:schemeClr val="dk1"/>
                </a:solidFill>
                <a:latin typeface="Avenir"/>
                <a:ea typeface="Avenir"/>
                <a:cs typeface="Avenir"/>
                <a:sym typeface="Avenir"/>
              </a:defRPr>
            </a:lvl1pPr>
            <a:lvl2pPr marR="0" lvl="1" algn="l" rtl="0">
              <a:lnSpc>
                <a:spcPct val="90000"/>
              </a:lnSpc>
              <a:spcBef>
                <a:spcPts val="300"/>
              </a:spcBef>
              <a:spcAft>
                <a:spcPts val="0"/>
              </a:spcAft>
              <a:buClr>
                <a:schemeClr val="dk1"/>
              </a:buClr>
              <a:buSzPts val="2800"/>
              <a:buFont typeface="Arial"/>
              <a:buNone/>
              <a:defRPr sz="2800" b="0" i="0" u="none" strike="noStrike" cap="none">
                <a:solidFill>
                  <a:schemeClr val="dk1"/>
                </a:solidFill>
                <a:latin typeface="Avenir"/>
                <a:ea typeface="Avenir"/>
                <a:cs typeface="Avenir"/>
                <a:sym typeface="Avenir"/>
              </a:defRPr>
            </a:lvl2pPr>
            <a:lvl3pPr marR="0" lvl="2" algn="l" rtl="0">
              <a:lnSpc>
                <a:spcPct val="90000"/>
              </a:lnSpc>
              <a:spcBef>
                <a:spcPts val="300"/>
              </a:spcBef>
              <a:spcAft>
                <a:spcPts val="0"/>
              </a:spcAft>
              <a:buClr>
                <a:schemeClr val="dk1"/>
              </a:buClr>
              <a:buSzPts val="2400"/>
              <a:buFont typeface="Arial"/>
              <a:buNone/>
              <a:defRPr sz="2400" b="0" i="0" u="none" strike="noStrike" cap="none">
                <a:solidFill>
                  <a:schemeClr val="dk1"/>
                </a:solidFill>
                <a:latin typeface="Avenir"/>
                <a:ea typeface="Avenir"/>
                <a:cs typeface="Avenir"/>
                <a:sym typeface="Avenir"/>
              </a:defRPr>
            </a:lvl3pPr>
            <a:lvl4pPr marR="0" lvl="3" algn="l"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4pPr>
            <a:lvl5pPr marR="0" lvl="4" algn="l"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108" name="Google Shape;108;p2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0"/>
              </a:spcBef>
              <a:spcAft>
                <a:spcPts val="0"/>
              </a:spcAft>
              <a:buClr>
                <a:schemeClr val="dk1"/>
              </a:buClr>
              <a:buSzPts val="1800"/>
              <a:buNone/>
              <a:defRPr sz="1800"/>
            </a:lvl1pPr>
            <a:lvl2pPr marL="914400" lvl="1" indent="-228600" algn="l" rtl="0">
              <a:lnSpc>
                <a:spcPct val="90000"/>
              </a:lnSpc>
              <a:spcBef>
                <a:spcPts val="300"/>
              </a:spcBef>
              <a:spcAft>
                <a:spcPts val="0"/>
              </a:spcAft>
              <a:buClr>
                <a:schemeClr val="dk1"/>
              </a:buClr>
              <a:buSzPts val="1400"/>
              <a:buNone/>
              <a:defRPr sz="1400"/>
            </a:lvl2pPr>
            <a:lvl3pPr marL="1371600" lvl="2" indent="-228600" algn="l" rtl="0">
              <a:lnSpc>
                <a:spcPct val="90000"/>
              </a:lnSpc>
              <a:spcBef>
                <a:spcPts val="300"/>
              </a:spcBef>
              <a:spcAft>
                <a:spcPts val="0"/>
              </a:spcAft>
              <a:buClr>
                <a:schemeClr val="dk1"/>
              </a:buClr>
              <a:buSzPts val="1200"/>
              <a:buNone/>
              <a:defRPr sz="1200"/>
            </a:lvl3pPr>
            <a:lvl4pPr marL="1828800" lvl="3" indent="-228600" algn="l" rtl="0">
              <a:lnSpc>
                <a:spcPct val="90000"/>
              </a:lnSpc>
              <a:spcBef>
                <a:spcPts val="300"/>
              </a:spcBef>
              <a:spcAft>
                <a:spcPts val="0"/>
              </a:spcAft>
              <a:buClr>
                <a:schemeClr val="dk1"/>
              </a:buClr>
              <a:buSzPts val="1000"/>
              <a:buNone/>
              <a:defRPr sz="1000"/>
            </a:lvl4pPr>
            <a:lvl5pPr marL="2286000" lvl="4" indent="-228600" algn="l" rtl="0">
              <a:lnSpc>
                <a:spcPct val="90000"/>
              </a:lnSpc>
              <a:spcBef>
                <a:spcPts val="3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1">
  <p:cSld name="Title Only">
    <p:spTree>
      <p:nvGrpSpPr>
        <p:cNvPr id="1" name="Shape 109"/>
        <p:cNvGrpSpPr/>
        <p:nvPr/>
      </p:nvGrpSpPr>
      <p:grpSpPr>
        <a:xfrm>
          <a:off x="0" y="0"/>
          <a:ext cx="0" cy="0"/>
          <a:chOff x="0" y="0"/>
          <a:chExt cx="0" cy="0"/>
        </a:xfrm>
      </p:grpSpPr>
      <p:sp>
        <p:nvSpPr>
          <p:cNvPr id="110" name="Google Shape;110;p22"/>
          <p:cNvSpPr txBox="1">
            <a:spLocks noGrp="1"/>
          </p:cNvSpPr>
          <p:nvPr>
            <p:ph type="dt" idx="10"/>
          </p:nvPr>
        </p:nvSpPr>
        <p:spPr>
          <a:xfrm>
            <a:off x="0" y="6705600"/>
            <a:ext cx="2844900" cy="1524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1" name="Google Shape;111;p22"/>
          <p:cNvSpPr txBox="1">
            <a:spLocks noGrp="1"/>
          </p:cNvSpPr>
          <p:nvPr>
            <p:ph type="ftr" idx="11"/>
          </p:nvPr>
        </p:nvSpPr>
        <p:spPr>
          <a:xfrm>
            <a:off x="4176888" y="6723592"/>
            <a:ext cx="3860700" cy="1344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sz="600" b="0" i="1">
                <a:solidFill>
                  <a:srgbClr val="595959"/>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2" name="Google Shape;112;p22"/>
          <p:cNvSpPr txBox="1">
            <a:spLocks noGrp="1"/>
          </p:cNvSpPr>
          <p:nvPr>
            <p:ph type="sldNum" idx="12"/>
          </p:nvPr>
        </p:nvSpPr>
        <p:spPr>
          <a:xfrm>
            <a:off x="9347200" y="6688667"/>
            <a:ext cx="2844900" cy="1524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13" name="Google Shape;113;p22"/>
          <p:cNvPicPr preferRelativeResize="0"/>
          <p:nvPr/>
        </p:nvPicPr>
        <p:blipFill rotWithShape="1">
          <a:blip r:embed="rId2">
            <a:alphaModFix/>
          </a:blip>
          <a:srcRect/>
          <a:stretch/>
        </p:blipFill>
        <p:spPr>
          <a:xfrm>
            <a:off x="11085690" y="93134"/>
            <a:ext cx="762000" cy="629920"/>
          </a:xfrm>
          <a:prstGeom prst="rect">
            <a:avLst/>
          </a:prstGeom>
          <a:noFill/>
          <a:ln>
            <a:noFill/>
          </a:ln>
        </p:spPr>
      </p:pic>
      <p:cxnSp>
        <p:nvCxnSpPr>
          <p:cNvPr id="114" name="Google Shape;114;p22"/>
          <p:cNvCxnSpPr/>
          <p:nvPr/>
        </p:nvCxnSpPr>
        <p:spPr>
          <a:xfrm>
            <a:off x="0" y="685800"/>
            <a:ext cx="11175900" cy="0"/>
          </a:xfrm>
          <a:prstGeom prst="straightConnector1">
            <a:avLst/>
          </a:prstGeom>
          <a:noFill/>
          <a:ln w="22225" cap="flat" cmpd="sng">
            <a:solidFill>
              <a:schemeClr val="accent2"/>
            </a:solidFill>
            <a:prstDash val="solid"/>
            <a:round/>
            <a:headEnd type="none" w="sm" len="sm"/>
            <a:tailEnd type="none" w="sm" len="sm"/>
          </a:ln>
          <a:effectLst>
            <a:outerShdw blurRad="40000" dist="20000" dir="5400000" rotWithShape="0">
              <a:srgbClr val="000000">
                <a:alpha val="37250"/>
              </a:srgbClr>
            </a:outerShdw>
          </a:effectLst>
        </p:spPr>
      </p:cxnSp>
      <p:pic>
        <p:nvPicPr>
          <p:cNvPr id="115" name="Google Shape;115;p22" descr="STO symbol.png"/>
          <p:cNvPicPr preferRelativeResize="0"/>
          <p:nvPr/>
        </p:nvPicPr>
        <p:blipFill rotWithShape="1">
          <a:blip r:embed="rId3">
            <a:alphaModFix/>
          </a:blip>
          <a:srcRect/>
          <a:stretch/>
        </p:blipFill>
        <p:spPr>
          <a:xfrm>
            <a:off x="31148" y="27810"/>
            <a:ext cx="935139" cy="622299"/>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3"/>
        <p:cNvGrpSpPr/>
        <p:nvPr/>
      </p:nvGrpSpPr>
      <p:grpSpPr>
        <a:xfrm>
          <a:off x="0" y="0"/>
          <a:ext cx="0" cy="0"/>
          <a:chOff x="0" y="0"/>
          <a:chExt cx="0" cy="0"/>
        </a:xfrm>
      </p:grpSpPr>
      <p:sp>
        <p:nvSpPr>
          <p:cNvPr id="124" name="Google Shape;124;p24"/>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5" name="Google Shape;125;p2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Title Slide" type="title">
  <p:cSld name="TITLE">
    <p:bg>
      <p:bgPr>
        <a:blipFill>
          <a:blip r:embed="rId2">
            <a:alphaModFix/>
          </a:blip>
          <a:stretch>
            <a:fillRect/>
          </a:stretch>
        </a:blipFill>
        <a:effectLst/>
      </p:bgPr>
    </p:bg>
    <p:spTree>
      <p:nvGrpSpPr>
        <p:cNvPr id="1" name="Shape 126"/>
        <p:cNvGrpSpPr/>
        <p:nvPr/>
      </p:nvGrpSpPr>
      <p:grpSpPr>
        <a:xfrm>
          <a:off x="0" y="0"/>
          <a:ext cx="0" cy="0"/>
          <a:chOff x="0" y="0"/>
          <a:chExt cx="0" cy="0"/>
        </a:xfrm>
      </p:grpSpPr>
      <p:sp>
        <p:nvSpPr>
          <p:cNvPr id="127" name="Google Shape;127;p25"/>
          <p:cNvSpPr/>
          <p:nvPr/>
        </p:nvSpPr>
        <p:spPr>
          <a:xfrm flipH="1">
            <a:off x="0" y="0"/>
            <a:ext cx="12192000" cy="6858000"/>
          </a:xfrm>
          <a:prstGeom prst="snip1Rect">
            <a:avLst>
              <a:gd name="adj" fmla="val 50000"/>
            </a:avLst>
          </a:prstGeom>
          <a:gradFill>
            <a:gsLst>
              <a:gs pos="0">
                <a:srgbClr val="0C4068">
                  <a:alpha val="80000"/>
                </a:srgbClr>
              </a:gs>
              <a:gs pos="50000">
                <a:srgbClr val="46B688">
                  <a:alpha val="69019"/>
                </a:srgbClr>
              </a:gs>
              <a:gs pos="100000">
                <a:srgbClr val="016AA3"/>
              </a:gs>
            </a:gsLst>
            <a:lin ang="2700006" scaled="0"/>
          </a:gradFill>
          <a:ln>
            <a:noFill/>
          </a:ln>
          <a:effectLst>
            <a:outerShdw blurRad="50800" dist="50800" dir="5400000" algn="ctr" rotWithShape="0">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28" name="Google Shape;128;p25"/>
          <p:cNvSpPr txBox="1">
            <a:spLocks noGrp="1"/>
          </p:cNvSpPr>
          <p:nvPr>
            <p:ph type="ctrTitle"/>
          </p:nvPr>
        </p:nvSpPr>
        <p:spPr>
          <a:xfrm>
            <a:off x="838200" y="2653024"/>
            <a:ext cx="10515600" cy="640200"/>
          </a:xfrm>
          <a:prstGeom prst="rect">
            <a:avLst/>
          </a:prstGeom>
          <a:no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ctr" rtl="0">
              <a:lnSpc>
                <a:spcPct val="90000"/>
              </a:lnSpc>
              <a:spcBef>
                <a:spcPts val="0"/>
              </a:spcBef>
              <a:spcAft>
                <a:spcPts val="0"/>
              </a:spcAft>
              <a:buClr>
                <a:schemeClr val="lt1"/>
              </a:buClr>
              <a:buSzPts val="4400"/>
              <a:buFont typeface="Century Gothic"/>
              <a:buNone/>
              <a:defRPr sz="44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9" name="Google Shape;129;p25"/>
          <p:cNvSpPr txBox="1">
            <a:spLocks noGrp="1"/>
          </p:cNvSpPr>
          <p:nvPr>
            <p:ph type="subTitle" idx="1"/>
          </p:nvPr>
        </p:nvSpPr>
        <p:spPr>
          <a:xfrm>
            <a:off x="838200" y="3799359"/>
            <a:ext cx="10515600" cy="640200"/>
          </a:xfrm>
          <a:prstGeom prst="rect">
            <a:avLst/>
          </a:prstGeom>
          <a:noFill/>
          <a:ln>
            <a:noFill/>
          </a:ln>
          <a:effectLst>
            <a:outerShdw blurRad="50800" dist="38100" dir="5400000" algn="t" rotWithShape="0">
              <a:srgbClr val="000000">
                <a:alpha val="40000"/>
              </a:srgbClr>
            </a:outerShdw>
          </a:effectLst>
        </p:spPr>
        <p:txBody>
          <a:bodyPr spcFirstLastPara="1" wrap="square" lIns="91425" tIns="45700" rIns="91425" bIns="45700" anchor="ctr" anchorCtr="1">
            <a:noAutofit/>
          </a:bodyPr>
          <a:lstStyle>
            <a:lvl1pPr marR="0" lvl="0" algn="ctr" rtl="0">
              <a:lnSpc>
                <a:spcPct val="90000"/>
              </a:lnSpc>
              <a:spcBef>
                <a:spcPts val="0"/>
              </a:spcBef>
              <a:spcAft>
                <a:spcPts val="0"/>
              </a:spcAft>
              <a:buClr>
                <a:srgbClr val="F2F2F2"/>
              </a:buClr>
              <a:buSzPts val="2800"/>
              <a:buFont typeface="Arial"/>
              <a:buNone/>
              <a:defRPr sz="2800" b="0" i="0" u="none" strike="noStrike" cap="none">
                <a:solidFill>
                  <a:srgbClr val="F2F2F2"/>
                </a:solidFill>
                <a:latin typeface="Century Gothic"/>
                <a:ea typeface="Century Gothic"/>
                <a:cs typeface="Century Gothic"/>
                <a:sym typeface="Century Gothic"/>
              </a:defRPr>
            </a:lvl1pPr>
            <a:lvl2pPr marR="0" lvl="1" algn="ctr"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2pPr>
            <a:lvl3pPr marR="0" lvl="2" algn="ctr" rtl="0">
              <a:lnSpc>
                <a:spcPct val="90000"/>
              </a:lnSpc>
              <a:spcBef>
                <a:spcPts val="300"/>
              </a:spcBef>
              <a:spcAft>
                <a:spcPts val="0"/>
              </a:spcAft>
              <a:buClr>
                <a:schemeClr val="dk1"/>
              </a:buClr>
              <a:buSzPts val="1800"/>
              <a:buFont typeface="Arial"/>
              <a:buNone/>
              <a:defRPr sz="1800" b="0" i="0" u="none" strike="noStrike" cap="none">
                <a:solidFill>
                  <a:schemeClr val="dk1"/>
                </a:solidFill>
                <a:latin typeface="Avenir"/>
                <a:ea typeface="Avenir"/>
                <a:cs typeface="Avenir"/>
                <a:sym typeface="Avenir"/>
              </a:defRPr>
            </a:lvl3pPr>
            <a:lvl4pPr marR="0" lvl="3" algn="ctr" rtl="0">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4pPr>
            <a:lvl5pPr marR="0" lvl="4" algn="ctr" rtl="0">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grpSp>
        <p:nvGrpSpPr>
          <p:cNvPr id="130" name="Google Shape;130;p25"/>
          <p:cNvGrpSpPr/>
          <p:nvPr/>
        </p:nvGrpSpPr>
        <p:grpSpPr>
          <a:xfrm>
            <a:off x="-671428" y="6747444"/>
            <a:ext cx="13534938" cy="110472"/>
            <a:chOff x="-170626" y="0"/>
            <a:chExt cx="13534938" cy="166800"/>
          </a:xfrm>
        </p:grpSpPr>
        <p:sp>
          <p:nvSpPr>
            <p:cNvPr id="131" name="Google Shape;131;p25"/>
            <p:cNvSpPr/>
            <p:nvPr/>
          </p:nvSpPr>
          <p:spPr>
            <a:xfrm>
              <a:off x="-170626" y="0"/>
              <a:ext cx="4511700" cy="166800"/>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32" name="Google Shape;132;p25"/>
            <p:cNvSpPr/>
            <p:nvPr/>
          </p:nvSpPr>
          <p:spPr>
            <a:xfrm>
              <a:off x="4340993" y="0"/>
              <a:ext cx="4511700" cy="166800"/>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33" name="Google Shape;133;p25"/>
            <p:cNvSpPr/>
            <p:nvPr/>
          </p:nvSpPr>
          <p:spPr>
            <a:xfrm>
              <a:off x="8852612" y="0"/>
              <a:ext cx="4511700" cy="166800"/>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grpSp>
      <p:cxnSp>
        <p:nvCxnSpPr>
          <p:cNvPr id="134" name="Google Shape;134;p25"/>
          <p:cNvCxnSpPr/>
          <p:nvPr/>
        </p:nvCxnSpPr>
        <p:spPr>
          <a:xfrm>
            <a:off x="2872154" y="3546231"/>
            <a:ext cx="6447600" cy="0"/>
          </a:xfrm>
          <a:prstGeom prst="straightConnector1">
            <a:avLst/>
          </a:prstGeom>
          <a:noFill/>
          <a:ln w="9525" cap="flat" cmpd="sng">
            <a:solidFill>
              <a:schemeClr val="lt1"/>
            </a:solidFill>
            <a:prstDash val="solid"/>
            <a:miter lim="800000"/>
            <a:headEnd type="none" w="sm" len="sm"/>
            <a:tailEnd type="none" w="sm" len="sm"/>
          </a:ln>
          <a:effectLst>
            <a:outerShdw blurRad="50800" dist="25400" dir="5400000" algn="t" rotWithShape="0">
              <a:srgbClr val="000000">
                <a:alpha val="40000"/>
              </a:srgbClr>
            </a:outerShdw>
          </a:effectLst>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5"/>
        <p:cNvGrpSpPr/>
        <p:nvPr/>
      </p:nvGrpSpPr>
      <p:grpSpPr>
        <a:xfrm>
          <a:off x="0" y="0"/>
          <a:ext cx="0" cy="0"/>
          <a:chOff x="0" y="0"/>
          <a:chExt cx="0" cy="0"/>
        </a:xfrm>
      </p:grpSpPr>
      <p:sp>
        <p:nvSpPr>
          <p:cNvPr id="136" name="Google Shape;136;p26"/>
          <p:cNvSpPr txBox="1">
            <a:spLocks noGrp="1"/>
          </p:cNvSpPr>
          <p:nvPr>
            <p:ph type="ctrTitle"/>
          </p:nvPr>
        </p:nvSpPr>
        <p:spPr>
          <a:xfrm>
            <a:off x="838200" y="324077"/>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ctr" rtl="0">
              <a:lnSpc>
                <a:spcPct val="90000"/>
              </a:lnSpc>
              <a:spcBef>
                <a:spcPts val="0"/>
              </a:spcBef>
              <a:spcAft>
                <a:spcPts val="0"/>
              </a:spcAft>
              <a:buClr>
                <a:schemeClr val="lt1"/>
              </a:buClr>
              <a:buSzPts val="4400"/>
              <a:buFont typeface="Century Gothic"/>
              <a:buNone/>
              <a:defRPr sz="44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7" name="Google Shape;137;p26"/>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chemeClr val="dk1"/>
              </a:buClr>
              <a:buSzPts val="2800"/>
              <a:buFont typeface="Arial"/>
              <a:buNone/>
              <a:defRPr sz="2800" b="0" i="0" u="none" strike="noStrike" cap="none">
                <a:solidFill>
                  <a:schemeClr val="dk1"/>
                </a:solidFill>
                <a:latin typeface="Century Gothic"/>
                <a:ea typeface="Century Gothic"/>
                <a:cs typeface="Century Gothic"/>
                <a:sym typeface="Century Gothic"/>
              </a:defRPr>
            </a:lvl1pPr>
            <a:lvl2pPr marR="0" lvl="1" algn="ctr"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2pPr>
            <a:lvl3pPr marR="0" lvl="2" algn="ctr" rtl="0">
              <a:lnSpc>
                <a:spcPct val="90000"/>
              </a:lnSpc>
              <a:spcBef>
                <a:spcPts val="300"/>
              </a:spcBef>
              <a:spcAft>
                <a:spcPts val="0"/>
              </a:spcAft>
              <a:buClr>
                <a:schemeClr val="dk1"/>
              </a:buClr>
              <a:buSzPts val="1800"/>
              <a:buFont typeface="Arial"/>
              <a:buNone/>
              <a:defRPr sz="1800" b="0" i="0" u="none" strike="noStrike" cap="none">
                <a:solidFill>
                  <a:schemeClr val="dk1"/>
                </a:solidFill>
                <a:latin typeface="Avenir"/>
                <a:ea typeface="Avenir"/>
                <a:cs typeface="Avenir"/>
                <a:sym typeface="Avenir"/>
              </a:defRPr>
            </a:lvl3pPr>
            <a:lvl4pPr marR="0" lvl="3" algn="ctr" rtl="0">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4pPr>
            <a:lvl5pPr marR="0" lvl="4" algn="ctr" rtl="0">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38"/>
        <p:cNvGrpSpPr/>
        <p:nvPr/>
      </p:nvGrpSpPr>
      <p:grpSpPr>
        <a:xfrm>
          <a:off x="0" y="0"/>
          <a:ext cx="0" cy="0"/>
          <a:chOff x="0" y="0"/>
          <a:chExt cx="0" cy="0"/>
        </a:xfrm>
      </p:grpSpPr>
      <p:sp>
        <p:nvSpPr>
          <p:cNvPr id="139" name="Google Shape;139;p27"/>
          <p:cNvSpPr txBox="1">
            <a:spLocks noGrp="1"/>
          </p:cNvSpPr>
          <p:nvPr>
            <p:ph type="title"/>
          </p:nvPr>
        </p:nvSpPr>
        <p:spPr>
          <a:xfrm>
            <a:off x="838200" y="355103"/>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0" name="Google Shape;140;p2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3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41" name="Google Shape;141;p27"/>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3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a:off x="839788" y="365124"/>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4" name="Google Shape;144;p28"/>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venir"/>
                <a:ea typeface="Avenir"/>
                <a:cs typeface="Avenir"/>
                <a:sym typeface="Avenir"/>
              </a:defRPr>
            </a:lvl1pPr>
            <a:lvl2pPr marL="914400" marR="0" lvl="1" indent="-228600" algn="l" rtl="0">
              <a:lnSpc>
                <a:spcPct val="90000"/>
              </a:lnSpc>
              <a:spcBef>
                <a:spcPts val="300"/>
              </a:spcBef>
              <a:spcAft>
                <a:spcPts val="0"/>
              </a:spcAft>
              <a:buClr>
                <a:schemeClr val="dk1"/>
              </a:buClr>
              <a:buSzPts val="2000"/>
              <a:buFont typeface="Arial"/>
              <a:buNone/>
              <a:defRPr sz="2000" b="1" i="0" u="none" strike="noStrike" cap="none">
                <a:solidFill>
                  <a:schemeClr val="dk1"/>
                </a:solidFill>
                <a:latin typeface="Avenir"/>
                <a:ea typeface="Avenir"/>
                <a:cs typeface="Avenir"/>
                <a:sym typeface="Avenir"/>
              </a:defRPr>
            </a:lvl2pPr>
            <a:lvl3pPr marL="1371600" marR="0" lvl="2" indent="-228600" algn="l" rtl="0">
              <a:lnSpc>
                <a:spcPct val="90000"/>
              </a:lnSpc>
              <a:spcBef>
                <a:spcPts val="300"/>
              </a:spcBef>
              <a:spcAft>
                <a:spcPts val="0"/>
              </a:spcAft>
              <a:buClr>
                <a:schemeClr val="dk1"/>
              </a:buClr>
              <a:buSzPts val="1800"/>
              <a:buFont typeface="Arial"/>
              <a:buNone/>
              <a:defRPr sz="1800" b="1" i="0" u="none" strike="noStrike" cap="none">
                <a:solidFill>
                  <a:schemeClr val="dk1"/>
                </a:solidFill>
                <a:latin typeface="Avenir"/>
                <a:ea typeface="Avenir"/>
                <a:cs typeface="Avenir"/>
                <a:sym typeface="Avenir"/>
              </a:defRPr>
            </a:lvl3pPr>
            <a:lvl4pPr marL="1828800" marR="0" lvl="3" indent="-228600" algn="l" rtl="0">
              <a:lnSpc>
                <a:spcPct val="90000"/>
              </a:lnSpc>
              <a:spcBef>
                <a:spcPts val="300"/>
              </a:spcBef>
              <a:spcAft>
                <a:spcPts val="0"/>
              </a:spcAft>
              <a:buClr>
                <a:schemeClr val="dk1"/>
              </a:buClr>
              <a:buSzPts val="1600"/>
              <a:buFont typeface="Arial"/>
              <a:buNone/>
              <a:defRPr sz="1600" b="1" i="0" u="none" strike="noStrike" cap="none">
                <a:solidFill>
                  <a:schemeClr val="dk1"/>
                </a:solidFill>
                <a:latin typeface="Avenir"/>
                <a:ea typeface="Avenir"/>
                <a:cs typeface="Avenir"/>
                <a:sym typeface="Avenir"/>
              </a:defRPr>
            </a:lvl4pPr>
            <a:lvl5pPr marL="2286000" marR="0" lvl="4" indent="-228600" algn="l" rtl="0">
              <a:lnSpc>
                <a:spcPct val="90000"/>
              </a:lnSpc>
              <a:spcBef>
                <a:spcPts val="300"/>
              </a:spcBef>
              <a:spcAft>
                <a:spcPts val="0"/>
              </a:spcAft>
              <a:buClr>
                <a:schemeClr val="dk1"/>
              </a:buClr>
              <a:buSzPts val="1600"/>
              <a:buFont typeface="Arial"/>
              <a:buNone/>
              <a:defRPr sz="1600" b="1" i="0" u="none" strike="noStrike" cap="none">
                <a:solidFill>
                  <a:schemeClr val="dk1"/>
                </a:solidFill>
                <a:latin typeface="Avenir"/>
                <a:ea typeface="Avenir"/>
                <a:cs typeface="Avenir"/>
                <a:sym typeface="Avenir"/>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145" name="Google Shape;145;p28"/>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3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30200"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46" name="Google Shape;146;p28"/>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venir"/>
                <a:ea typeface="Avenir"/>
                <a:cs typeface="Avenir"/>
                <a:sym typeface="Avenir"/>
              </a:defRPr>
            </a:lvl1pPr>
            <a:lvl2pPr marL="914400" marR="0" lvl="1" indent="-228600" algn="l" rtl="0">
              <a:lnSpc>
                <a:spcPct val="90000"/>
              </a:lnSpc>
              <a:spcBef>
                <a:spcPts val="300"/>
              </a:spcBef>
              <a:spcAft>
                <a:spcPts val="0"/>
              </a:spcAft>
              <a:buClr>
                <a:schemeClr val="dk1"/>
              </a:buClr>
              <a:buSzPts val="2000"/>
              <a:buFont typeface="Arial"/>
              <a:buNone/>
              <a:defRPr sz="2000" b="1" i="0" u="none" strike="noStrike" cap="none">
                <a:solidFill>
                  <a:schemeClr val="dk1"/>
                </a:solidFill>
                <a:latin typeface="Avenir"/>
                <a:ea typeface="Avenir"/>
                <a:cs typeface="Avenir"/>
                <a:sym typeface="Avenir"/>
              </a:defRPr>
            </a:lvl2pPr>
            <a:lvl3pPr marL="1371600" marR="0" lvl="2" indent="-228600" algn="l" rtl="0">
              <a:lnSpc>
                <a:spcPct val="90000"/>
              </a:lnSpc>
              <a:spcBef>
                <a:spcPts val="300"/>
              </a:spcBef>
              <a:spcAft>
                <a:spcPts val="0"/>
              </a:spcAft>
              <a:buClr>
                <a:schemeClr val="dk1"/>
              </a:buClr>
              <a:buSzPts val="1800"/>
              <a:buFont typeface="Arial"/>
              <a:buNone/>
              <a:defRPr sz="1800" b="1" i="0" u="none" strike="noStrike" cap="none">
                <a:solidFill>
                  <a:schemeClr val="dk1"/>
                </a:solidFill>
                <a:latin typeface="Avenir"/>
                <a:ea typeface="Avenir"/>
                <a:cs typeface="Avenir"/>
                <a:sym typeface="Avenir"/>
              </a:defRPr>
            </a:lvl3pPr>
            <a:lvl4pPr marL="1828800" marR="0" lvl="3" indent="-228600" algn="l" rtl="0">
              <a:lnSpc>
                <a:spcPct val="90000"/>
              </a:lnSpc>
              <a:spcBef>
                <a:spcPts val="300"/>
              </a:spcBef>
              <a:spcAft>
                <a:spcPts val="0"/>
              </a:spcAft>
              <a:buClr>
                <a:schemeClr val="dk1"/>
              </a:buClr>
              <a:buSzPts val="1600"/>
              <a:buFont typeface="Arial"/>
              <a:buNone/>
              <a:defRPr sz="1600" b="1" i="0" u="none" strike="noStrike" cap="none">
                <a:solidFill>
                  <a:schemeClr val="dk1"/>
                </a:solidFill>
                <a:latin typeface="Avenir"/>
                <a:ea typeface="Avenir"/>
                <a:cs typeface="Avenir"/>
                <a:sym typeface="Avenir"/>
              </a:defRPr>
            </a:lvl4pPr>
            <a:lvl5pPr marL="2286000" marR="0" lvl="4" indent="-228600" algn="l" rtl="0">
              <a:lnSpc>
                <a:spcPct val="90000"/>
              </a:lnSpc>
              <a:spcBef>
                <a:spcPts val="300"/>
              </a:spcBef>
              <a:spcAft>
                <a:spcPts val="0"/>
              </a:spcAft>
              <a:buClr>
                <a:schemeClr val="dk1"/>
              </a:buClr>
              <a:buSzPts val="1600"/>
              <a:buFont typeface="Arial"/>
              <a:buNone/>
              <a:defRPr sz="1600" b="1" i="0" u="none" strike="noStrike" cap="none">
                <a:solidFill>
                  <a:schemeClr val="dk1"/>
                </a:solidFill>
                <a:latin typeface="Avenir"/>
                <a:ea typeface="Avenir"/>
                <a:cs typeface="Avenir"/>
                <a:sym typeface="Avenir"/>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147" name="Google Shape;147;p28"/>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3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50"/>
        <p:cNvGrpSpPr/>
        <p:nvPr/>
      </p:nvGrpSpPr>
      <p:grpSpPr>
        <a:xfrm>
          <a:off x="0" y="0"/>
          <a:ext cx="0" cy="0"/>
          <a:chOff x="0" y="0"/>
          <a:chExt cx="0" cy="0"/>
        </a:xfrm>
      </p:grpSpPr>
      <p:sp>
        <p:nvSpPr>
          <p:cNvPr id="151" name="Google Shape;151;p30"/>
          <p:cNvSpPr txBox="1">
            <a:spLocks noGrp="1"/>
          </p:cNvSpPr>
          <p:nvPr>
            <p:ph type="title"/>
          </p:nvPr>
        </p:nvSpPr>
        <p:spPr>
          <a:xfrm>
            <a:off x="839788" y="457200"/>
            <a:ext cx="3932100" cy="7314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2" name="Google Shape;152;p30"/>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3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30200" algn="l" rtl="0">
              <a:lnSpc>
                <a:spcPct val="90000"/>
              </a:lnSpc>
              <a:spcBef>
                <a:spcPts val="3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153" name="Google Shape;153;p30"/>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1pPr>
            <a:lvl2pPr marL="914400" marR="0" lvl="1" indent="-228600"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Avenir"/>
                <a:ea typeface="Avenir"/>
                <a:cs typeface="Avenir"/>
                <a:sym typeface="Avenir"/>
              </a:defRPr>
            </a:lvl2pPr>
            <a:lvl3pPr marL="1371600" marR="0" lvl="2" indent="-228600" algn="l" rtl="0">
              <a:lnSpc>
                <a:spcPct val="90000"/>
              </a:lnSpc>
              <a:spcBef>
                <a:spcPts val="300"/>
              </a:spcBef>
              <a:spcAft>
                <a:spcPts val="0"/>
              </a:spcAft>
              <a:buClr>
                <a:schemeClr val="dk1"/>
              </a:buClr>
              <a:buSzPts val="1200"/>
              <a:buFont typeface="Arial"/>
              <a:buNone/>
              <a:defRPr sz="1200" b="0" i="0" u="none" strike="noStrike" cap="none">
                <a:solidFill>
                  <a:schemeClr val="dk1"/>
                </a:solidFill>
                <a:latin typeface="Avenir"/>
                <a:ea typeface="Avenir"/>
                <a:cs typeface="Avenir"/>
                <a:sym typeface="Avenir"/>
              </a:defRPr>
            </a:lvl3pPr>
            <a:lvl4pPr marL="1828800" marR="0" lvl="3" indent="-228600" algn="l" rtl="0">
              <a:lnSpc>
                <a:spcPct val="90000"/>
              </a:lnSpc>
              <a:spcBef>
                <a:spcPts val="300"/>
              </a:spcBef>
              <a:spcAft>
                <a:spcPts val="0"/>
              </a:spcAft>
              <a:buClr>
                <a:schemeClr val="dk1"/>
              </a:buClr>
              <a:buSzPts val="1000"/>
              <a:buFont typeface="Arial"/>
              <a:buNone/>
              <a:defRPr sz="1000" b="0" i="0" u="none" strike="noStrike" cap="none">
                <a:solidFill>
                  <a:schemeClr val="dk1"/>
                </a:solidFill>
                <a:latin typeface="Avenir"/>
                <a:ea typeface="Avenir"/>
                <a:cs typeface="Avenir"/>
                <a:sym typeface="Avenir"/>
              </a:defRPr>
            </a:lvl4pPr>
            <a:lvl5pPr marL="2286000" marR="0" lvl="4" indent="-228600" algn="l" rtl="0">
              <a:lnSpc>
                <a:spcPct val="90000"/>
              </a:lnSpc>
              <a:spcBef>
                <a:spcPts val="300"/>
              </a:spcBef>
              <a:spcAft>
                <a:spcPts val="0"/>
              </a:spcAft>
              <a:buClr>
                <a:schemeClr val="dk1"/>
              </a:buClr>
              <a:buSzPts val="1000"/>
              <a:buFont typeface="Arial"/>
              <a:buNone/>
              <a:defRPr sz="1000" b="0" i="0" u="none" strike="noStrike" cap="none">
                <a:solidFill>
                  <a:schemeClr val="dk1"/>
                </a:solidFill>
                <a:latin typeface="Avenir"/>
                <a:ea typeface="Avenir"/>
                <a:cs typeface="Avenir"/>
                <a:sym typeface="Avenir"/>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4"/>
        <p:cNvGrpSpPr/>
        <p:nvPr/>
      </p:nvGrpSpPr>
      <p:grpSpPr>
        <a:xfrm>
          <a:off x="0" y="0"/>
          <a:ext cx="0" cy="0"/>
          <a:chOff x="0" y="0"/>
          <a:chExt cx="0" cy="0"/>
        </a:xfrm>
      </p:grpSpPr>
      <p:sp>
        <p:nvSpPr>
          <p:cNvPr id="155" name="Google Shape;155;p31"/>
          <p:cNvSpPr txBox="1">
            <a:spLocks noGrp="1"/>
          </p:cNvSpPr>
          <p:nvPr>
            <p:ph type="title"/>
          </p:nvPr>
        </p:nvSpPr>
        <p:spPr>
          <a:xfrm>
            <a:off x="839788" y="457200"/>
            <a:ext cx="3932100" cy="7314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6" name="Google Shape;156;p31"/>
          <p:cNvSpPr>
            <a:spLocks noGrp="1"/>
          </p:cNvSpPr>
          <p:nvPr>
            <p:ph type="pic" idx="2"/>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3200"/>
              <a:buFont typeface="Arial"/>
              <a:buNone/>
              <a:defRPr sz="3200" b="0" i="0" u="none" strike="noStrike" cap="none">
                <a:solidFill>
                  <a:schemeClr val="dk1"/>
                </a:solidFill>
                <a:latin typeface="Avenir"/>
                <a:ea typeface="Avenir"/>
                <a:cs typeface="Avenir"/>
                <a:sym typeface="Avenir"/>
              </a:defRPr>
            </a:lvl1pPr>
            <a:lvl2pPr marR="0" lvl="1" algn="l" rtl="0">
              <a:lnSpc>
                <a:spcPct val="90000"/>
              </a:lnSpc>
              <a:spcBef>
                <a:spcPts val="300"/>
              </a:spcBef>
              <a:spcAft>
                <a:spcPts val="0"/>
              </a:spcAft>
              <a:buClr>
                <a:schemeClr val="dk1"/>
              </a:buClr>
              <a:buSzPts val="2800"/>
              <a:buFont typeface="Arial"/>
              <a:buNone/>
              <a:defRPr sz="2800" b="0" i="0" u="none" strike="noStrike" cap="none">
                <a:solidFill>
                  <a:schemeClr val="dk1"/>
                </a:solidFill>
                <a:latin typeface="Avenir"/>
                <a:ea typeface="Avenir"/>
                <a:cs typeface="Avenir"/>
                <a:sym typeface="Avenir"/>
              </a:defRPr>
            </a:lvl2pPr>
            <a:lvl3pPr marR="0" lvl="2" algn="l" rtl="0">
              <a:lnSpc>
                <a:spcPct val="90000"/>
              </a:lnSpc>
              <a:spcBef>
                <a:spcPts val="300"/>
              </a:spcBef>
              <a:spcAft>
                <a:spcPts val="0"/>
              </a:spcAft>
              <a:buClr>
                <a:schemeClr val="dk1"/>
              </a:buClr>
              <a:buSzPts val="2400"/>
              <a:buFont typeface="Arial"/>
              <a:buNone/>
              <a:defRPr sz="2400" b="0" i="0" u="none" strike="noStrike" cap="none">
                <a:solidFill>
                  <a:schemeClr val="dk1"/>
                </a:solidFill>
                <a:latin typeface="Avenir"/>
                <a:ea typeface="Avenir"/>
                <a:cs typeface="Avenir"/>
                <a:sym typeface="Avenir"/>
              </a:defRPr>
            </a:lvl3pPr>
            <a:lvl4pPr marR="0" lvl="3" algn="l"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4pPr>
            <a:lvl5pPr marR="0" lvl="4" algn="l"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157" name="Google Shape;157;p3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0"/>
              </a:spcBef>
              <a:spcAft>
                <a:spcPts val="0"/>
              </a:spcAft>
              <a:buClr>
                <a:schemeClr val="dk1"/>
              </a:buClr>
              <a:buSzPts val="1800"/>
              <a:buFont typeface="Arial"/>
              <a:buNone/>
              <a:defRPr sz="1800" b="0" i="0" u="none" strike="noStrike" cap="none">
                <a:solidFill>
                  <a:schemeClr val="dk1"/>
                </a:solidFill>
                <a:latin typeface="Avenir"/>
                <a:ea typeface="Avenir"/>
                <a:cs typeface="Avenir"/>
                <a:sym typeface="Avenir"/>
              </a:defRPr>
            </a:lvl1pPr>
            <a:lvl2pPr marL="914400" marR="0" lvl="1" indent="-228600" algn="l" rtl="0">
              <a:lnSpc>
                <a:spcPct val="90000"/>
              </a:lnSpc>
              <a:spcBef>
                <a:spcPts val="300"/>
              </a:spcBef>
              <a:spcAft>
                <a:spcPts val="0"/>
              </a:spcAft>
              <a:buClr>
                <a:schemeClr val="dk1"/>
              </a:buClr>
              <a:buSzPts val="1400"/>
              <a:buFont typeface="Arial"/>
              <a:buNone/>
              <a:defRPr sz="1400" b="0" i="0" u="none" strike="noStrike" cap="none">
                <a:solidFill>
                  <a:schemeClr val="dk1"/>
                </a:solidFill>
                <a:latin typeface="Avenir"/>
                <a:ea typeface="Avenir"/>
                <a:cs typeface="Avenir"/>
                <a:sym typeface="Avenir"/>
              </a:defRPr>
            </a:lvl2pPr>
            <a:lvl3pPr marL="1371600" marR="0" lvl="2" indent="-228600" algn="l" rtl="0">
              <a:lnSpc>
                <a:spcPct val="90000"/>
              </a:lnSpc>
              <a:spcBef>
                <a:spcPts val="300"/>
              </a:spcBef>
              <a:spcAft>
                <a:spcPts val="0"/>
              </a:spcAft>
              <a:buClr>
                <a:schemeClr val="dk1"/>
              </a:buClr>
              <a:buSzPts val="1200"/>
              <a:buFont typeface="Arial"/>
              <a:buNone/>
              <a:defRPr sz="1200" b="0" i="0" u="none" strike="noStrike" cap="none">
                <a:solidFill>
                  <a:schemeClr val="dk1"/>
                </a:solidFill>
                <a:latin typeface="Avenir"/>
                <a:ea typeface="Avenir"/>
                <a:cs typeface="Avenir"/>
                <a:sym typeface="Avenir"/>
              </a:defRPr>
            </a:lvl3pPr>
            <a:lvl4pPr marL="1828800" marR="0" lvl="3" indent="-228600" algn="l" rtl="0">
              <a:lnSpc>
                <a:spcPct val="90000"/>
              </a:lnSpc>
              <a:spcBef>
                <a:spcPts val="300"/>
              </a:spcBef>
              <a:spcAft>
                <a:spcPts val="0"/>
              </a:spcAft>
              <a:buClr>
                <a:schemeClr val="dk1"/>
              </a:buClr>
              <a:buSzPts val="1000"/>
              <a:buFont typeface="Arial"/>
              <a:buNone/>
              <a:defRPr sz="1000" b="0" i="0" u="none" strike="noStrike" cap="none">
                <a:solidFill>
                  <a:schemeClr val="dk1"/>
                </a:solidFill>
                <a:latin typeface="Avenir"/>
                <a:ea typeface="Avenir"/>
                <a:cs typeface="Avenir"/>
                <a:sym typeface="Avenir"/>
              </a:defRPr>
            </a:lvl4pPr>
            <a:lvl5pPr marL="2286000" marR="0" lvl="4" indent="-228600" algn="l" rtl="0">
              <a:lnSpc>
                <a:spcPct val="90000"/>
              </a:lnSpc>
              <a:spcBef>
                <a:spcPts val="300"/>
              </a:spcBef>
              <a:spcAft>
                <a:spcPts val="0"/>
              </a:spcAft>
              <a:buClr>
                <a:schemeClr val="dk1"/>
              </a:buClr>
              <a:buSzPts val="1000"/>
              <a:buFont typeface="Arial"/>
              <a:buNone/>
              <a:defRPr sz="1000" b="0" i="0" u="none" strike="noStrike" cap="none">
                <a:solidFill>
                  <a:schemeClr val="dk1"/>
                </a:solidFill>
                <a:latin typeface="Avenir"/>
                <a:ea typeface="Avenir"/>
                <a:cs typeface="Avenir"/>
                <a:sym typeface="Avenir"/>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Blank" type="blank">
  <p:cSld name="BLANK">
    <p:bg>
      <p:bgPr>
        <a:solidFill>
          <a:schemeClr val="lt1"/>
        </a:solidFill>
        <a:effectLst/>
      </p:bgPr>
    </p:bg>
    <p:spTree>
      <p:nvGrpSpPr>
        <p:cNvPr id="1" name="Shape 158"/>
        <p:cNvGrpSpPr/>
        <p:nvPr/>
      </p:nvGrpSpPr>
      <p:grpSpPr>
        <a:xfrm>
          <a:off x="0" y="0"/>
          <a:ext cx="0" cy="0"/>
          <a:chOff x="0" y="0"/>
          <a:chExt cx="0" cy="0"/>
        </a:xfrm>
      </p:grpSpPr>
      <p:grpSp>
        <p:nvGrpSpPr>
          <p:cNvPr id="159" name="Google Shape;159;p32"/>
          <p:cNvGrpSpPr/>
          <p:nvPr/>
        </p:nvGrpSpPr>
        <p:grpSpPr>
          <a:xfrm>
            <a:off x="-671427" y="6747444"/>
            <a:ext cx="13534938" cy="110472"/>
            <a:chOff x="-170626" y="0"/>
            <a:chExt cx="13534938" cy="166800"/>
          </a:xfrm>
        </p:grpSpPr>
        <p:sp>
          <p:nvSpPr>
            <p:cNvPr id="160" name="Google Shape;160;p32"/>
            <p:cNvSpPr/>
            <p:nvPr/>
          </p:nvSpPr>
          <p:spPr>
            <a:xfrm>
              <a:off x="-170626" y="0"/>
              <a:ext cx="4511700" cy="166800"/>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entury Gothic"/>
                <a:ea typeface="Century Gothic"/>
                <a:cs typeface="Century Gothic"/>
                <a:sym typeface="Century Gothic"/>
              </a:endParaRPr>
            </a:p>
          </p:txBody>
        </p:sp>
        <p:sp>
          <p:nvSpPr>
            <p:cNvPr id="161" name="Google Shape;161;p32"/>
            <p:cNvSpPr/>
            <p:nvPr/>
          </p:nvSpPr>
          <p:spPr>
            <a:xfrm>
              <a:off x="4340993" y="0"/>
              <a:ext cx="4511700" cy="166800"/>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entury Gothic"/>
                <a:ea typeface="Century Gothic"/>
                <a:cs typeface="Century Gothic"/>
                <a:sym typeface="Century Gothic"/>
              </a:endParaRPr>
            </a:p>
          </p:txBody>
        </p:sp>
        <p:sp>
          <p:nvSpPr>
            <p:cNvPr id="162" name="Google Shape;162;p32"/>
            <p:cNvSpPr/>
            <p:nvPr/>
          </p:nvSpPr>
          <p:spPr>
            <a:xfrm>
              <a:off x="8852612" y="0"/>
              <a:ext cx="4511700" cy="166800"/>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entury Gothic"/>
                <a:ea typeface="Century Gothic"/>
                <a:cs typeface="Century Gothic"/>
                <a:sym typeface="Century Gothic"/>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theme" Target="../theme/theme3.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3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grpSp>
        <p:nvGrpSpPr>
          <p:cNvPr id="12" name="Google Shape;12;p1"/>
          <p:cNvGrpSpPr/>
          <p:nvPr/>
        </p:nvGrpSpPr>
        <p:grpSpPr>
          <a:xfrm>
            <a:off x="-671428" y="6747444"/>
            <a:ext cx="13534938" cy="110472"/>
            <a:chOff x="-170626" y="0"/>
            <a:chExt cx="13534938" cy="166800"/>
          </a:xfrm>
        </p:grpSpPr>
        <p:sp>
          <p:nvSpPr>
            <p:cNvPr id="13" name="Google Shape;13;p1"/>
            <p:cNvSpPr/>
            <p:nvPr/>
          </p:nvSpPr>
          <p:spPr>
            <a:xfrm>
              <a:off x="-170626" y="0"/>
              <a:ext cx="4511700" cy="166800"/>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4" name="Google Shape;14;p1"/>
            <p:cNvSpPr/>
            <p:nvPr/>
          </p:nvSpPr>
          <p:spPr>
            <a:xfrm>
              <a:off x="4340993" y="0"/>
              <a:ext cx="4511700" cy="166800"/>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5" name="Google Shape;15;p1"/>
            <p:cNvSpPr/>
            <p:nvPr/>
          </p:nvSpPr>
          <p:spPr>
            <a:xfrm>
              <a:off x="8852612" y="0"/>
              <a:ext cx="4511700" cy="166800"/>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3" name="Google Shape;63;p1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3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grpSp>
        <p:nvGrpSpPr>
          <p:cNvPr id="64" name="Google Shape;64;p12"/>
          <p:cNvGrpSpPr/>
          <p:nvPr/>
        </p:nvGrpSpPr>
        <p:grpSpPr>
          <a:xfrm>
            <a:off x="-671428" y="6747444"/>
            <a:ext cx="13534938" cy="110472"/>
            <a:chOff x="-170626" y="0"/>
            <a:chExt cx="13534938" cy="166800"/>
          </a:xfrm>
        </p:grpSpPr>
        <p:sp>
          <p:nvSpPr>
            <p:cNvPr id="65" name="Google Shape;65;p12"/>
            <p:cNvSpPr/>
            <p:nvPr/>
          </p:nvSpPr>
          <p:spPr>
            <a:xfrm>
              <a:off x="-170626" y="0"/>
              <a:ext cx="4511700" cy="166800"/>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66" name="Google Shape;66;p12"/>
            <p:cNvSpPr/>
            <p:nvPr/>
          </p:nvSpPr>
          <p:spPr>
            <a:xfrm>
              <a:off x="4340993" y="0"/>
              <a:ext cx="4511700" cy="166800"/>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67" name="Google Shape;67;p12"/>
            <p:cNvSpPr/>
            <p:nvPr/>
          </p:nvSpPr>
          <p:spPr>
            <a:xfrm>
              <a:off x="8852612" y="0"/>
              <a:ext cx="4511700" cy="166800"/>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gr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
        <p:cNvGrpSpPr/>
        <p:nvPr/>
      </p:nvGrpSpPr>
      <p:grpSpPr>
        <a:xfrm>
          <a:off x="0" y="0"/>
          <a:ext cx="0" cy="0"/>
          <a:chOff x="0" y="0"/>
          <a:chExt cx="0" cy="0"/>
        </a:xfrm>
      </p:grpSpPr>
      <p:sp>
        <p:nvSpPr>
          <p:cNvPr id="117" name="Google Shape;117;p23"/>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8" name="Google Shape;118;p2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3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3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90000"/>
              </a:lnSpc>
              <a:spcBef>
                <a:spcPts val="3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grpSp>
        <p:nvGrpSpPr>
          <p:cNvPr id="119" name="Google Shape;119;p23"/>
          <p:cNvGrpSpPr/>
          <p:nvPr/>
        </p:nvGrpSpPr>
        <p:grpSpPr>
          <a:xfrm>
            <a:off x="-671428" y="6747444"/>
            <a:ext cx="13534938" cy="110472"/>
            <a:chOff x="-170626" y="0"/>
            <a:chExt cx="13534938" cy="166800"/>
          </a:xfrm>
        </p:grpSpPr>
        <p:sp>
          <p:nvSpPr>
            <p:cNvPr id="120" name="Google Shape;120;p23"/>
            <p:cNvSpPr/>
            <p:nvPr/>
          </p:nvSpPr>
          <p:spPr>
            <a:xfrm>
              <a:off x="-170626" y="0"/>
              <a:ext cx="4511700" cy="166800"/>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21" name="Google Shape;121;p23"/>
            <p:cNvSpPr/>
            <p:nvPr/>
          </p:nvSpPr>
          <p:spPr>
            <a:xfrm>
              <a:off x="4340993" y="0"/>
              <a:ext cx="4511700" cy="166800"/>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22" name="Google Shape;122;p23"/>
            <p:cNvSpPr/>
            <p:nvPr/>
          </p:nvSpPr>
          <p:spPr>
            <a:xfrm>
              <a:off x="8852612" y="0"/>
              <a:ext cx="4511700" cy="166800"/>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grpSp>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hyperlink" Target="https://search.earthdata.nasa.gov"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hyperlink" Target="https://worldview.earthdata.nasa.gov" TargetMode="External"/><Relationship Id="rId4" Type="http://schemas.openxmlformats.org/officeDocument/2006/relationships/image" Target="../media/image31.gif"/></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44.gif"/><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hyperlink" Target="http://www.youtube.com/watch?v=kt_7e5SGMt0" TargetMode="External"/><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46.jpg"/></Relationships>
</file>

<file path=ppt/slides/_rels/slide26.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50.jpg"/><Relationship Id="rId5" Type="http://schemas.openxmlformats.org/officeDocument/2006/relationships/hyperlink" Target="http://www.youtube.com/watch?v=mwaE1EB2FNY" TargetMode="External"/><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hyperlink" Target="https://nbviewer.jupyter.org/github/oceanhackweek/ohw20-tutorials/blob/master/10-satellite-data-access/goes-cmp-netcdf-zarr.ipynb" TargetMode="External"/><Relationship Id="rId2" Type="http://schemas.openxmlformats.org/officeDocument/2006/relationships/notesSlide" Target="../notesSlides/notesSlide32.xml"/><Relationship Id="rId1" Type="http://schemas.openxmlformats.org/officeDocument/2006/relationships/slideLayout" Target="../slideLayouts/slideLayout13.xml"/><Relationship Id="rId5" Type="http://schemas.openxmlformats.org/officeDocument/2006/relationships/image" Target="../media/image54.png"/><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6"/>
        <p:cNvGrpSpPr/>
        <p:nvPr/>
      </p:nvGrpSpPr>
      <p:grpSpPr>
        <a:xfrm>
          <a:off x="0" y="0"/>
          <a:ext cx="0" cy="0"/>
          <a:chOff x="0" y="0"/>
          <a:chExt cx="0" cy="0"/>
        </a:xfrm>
      </p:grpSpPr>
      <p:sp>
        <p:nvSpPr>
          <p:cNvPr id="167" name="Google Shape;167;p33"/>
          <p:cNvSpPr txBox="1">
            <a:spLocks noGrp="1"/>
          </p:cNvSpPr>
          <p:nvPr>
            <p:ph type="ctrTitle"/>
          </p:nvPr>
        </p:nvSpPr>
        <p:spPr>
          <a:xfrm>
            <a:off x="1688300" y="2701025"/>
            <a:ext cx="8571300" cy="862800"/>
          </a:xfrm>
          <a:prstGeom prst="rect">
            <a:avLst/>
          </a:prstGeom>
          <a:no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lnSpc>
                <a:spcPct val="90000"/>
              </a:lnSpc>
              <a:spcBef>
                <a:spcPts val="0"/>
              </a:spcBef>
              <a:spcAft>
                <a:spcPts val="0"/>
              </a:spcAft>
              <a:buClr>
                <a:schemeClr val="lt1"/>
              </a:buClr>
              <a:buSzPts val="3240"/>
              <a:buFont typeface="Century Gothic"/>
              <a:buNone/>
            </a:pPr>
            <a:r>
              <a:rPr lang="en-US" sz="3240"/>
              <a:t>Making an IMPACT: From Open Data to Open Science</a:t>
            </a:r>
            <a:endParaRPr sz="3240"/>
          </a:p>
          <a:p>
            <a:pPr marL="0" lvl="0" indent="0" algn="ctr" rtl="0">
              <a:lnSpc>
                <a:spcPct val="70000"/>
              </a:lnSpc>
              <a:spcBef>
                <a:spcPts val="1000"/>
              </a:spcBef>
              <a:spcAft>
                <a:spcPts val="0"/>
              </a:spcAft>
              <a:buClr>
                <a:srgbClr val="F2F2F2"/>
              </a:buClr>
              <a:buSzPts val="2035"/>
              <a:buFont typeface="Arial"/>
              <a:buNone/>
            </a:pPr>
            <a:r>
              <a:rPr lang="en-US" sz="2035">
                <a:solidFill>
                  <a:srgbClr val="F2F2F2"/>
                </a:solidFill>
              </a:rPr>
              <a:t>Dr. Rahul Ramachandran</a:t>
            </a:r>
            <a:endParaRPr sz="2800">
              <a:solidFill>
                <a:srgbClr val="F2F2F2"/>
              </a:solidFill>
            </a:endParaRPr>
          </a:p>
          <a:p>
            <a:pPr marL="0" lvl="0" indent="0" algn="ctr" rtl="0">
              <a:lnSpc>
                <a:spcPct val="90000"/>
              </a:lnSpc>
              <a:spcBef>
                <a:spcPts val="0"/>
              </a:spcBef>
              <a:spcAft>
                <a:spcPts val="0"/>
              </a:spcAft>
              <a:buClr>
                <a:schemeClr val="lt1"/>
              </a:buClr>
              <a:buSzPts val="3240"/>
              <a:buFont typeface="Century Gothic"/>
              <a:buNone/>
            </a:pPr>
            <a:endParaRPr sz="3240"/>
          </a:p>
          <a:p>
            <a:pPr marL="0" marR="0" lvl="0" indent="0" algn="ctr" rtl="0">
              <a:lnSpc>
                <a:spcPct val="90000"/>
              </a:lnSpc>
              <a:spcBef>
                <a:spcPts val="0"/>
              </a:spcBef>
              <a:spcAft>
                <a:spcPts val="0"/>
              </a:spcAft>
              <a:buClr>
                <a:schemeClr val="lt1"/>
              </a:buClr>
              <a:buSzPts val="4400"/>
              <a:buFont typeface="Century Gothic"/>
              <a:buNone/>
            </a:pPr>
            <a:endParaRPr sz="4400" b="0" i="0" u="none" strike="noStrike" cap="none">
              <a:solidFill>
                <a:schemeClr val="lt1"/>
              </a:solidFill>
              <a:latin typeface="Century Gothic"/>
              <a:ea typeface="Century Gothic"/>
              <a:cs typeface="Century Gothic"/>
              <a:sym typeface="Century Gothic"/>
            </a:endParaRPr>
          </a:p>
        </p:txBody>
      </p:sp>
      <p:sp>
        <p:nvSpPr>
          <p:cNvPr id="168" name="Google Shape;168;p33"/>
          <p:cNvSpPr txBox="1">
            <a:spLocks noGrp="1"/>
          </p:cNvSpPr>
          <p:nvPr>
            <p:ph type="subTitle" idx="1"/>
          </p:nvPr>
        </p:nvSpPr>
        <p:spPr>
          <a:xfrm>
            <a:off x="829150" y="3720775"/>
            <a:ext cx="10639800" cy="2642400"/>
          </a:xfrm>
          <a:prstGeom prst="rect">
            <a:avLst/>
          </a:prstGeom>
          <a:noFill/>
          <a:ln>
            <a:noFill/>
          </a:ln>
          <a:effectLst>
            <a:outerShdw blurRad="50800" dist="38100" dir="5400000" algn="t" rotWithShape="0">
              <a:srgbClr val="000000">
                <a:alpha val="40000"/>
              </a:srgbClr>
            </a:outerShdw>
          </a:effectLst>
        </p:spPr>
        <p:txBody>
          <a:bodyPr spcFirstLastPara="1" wrap="square" lIns="91425" tIns="45700" rIns="91425" bIns="45700" anchor="ctr" anchorCtr="1">
            <a:noAutofit/>
          </a:bodyPr>
          <a:lstStyle/>
          <a:p>
            <a:pPr marL="0" marR="0" lvl="0" indent="0" algn="ctr" rtl="0">
              <a:lnSpc>
                <a:spcPct val="90000"/>
              </a:lnSpc>
              <a:spcBef>
                <a:spcPts val="300"/>
              </a:spcBef>
              <a:spcAft>
                <a:spcPts val="0"/>
              </a:spcAft>
              <a:buClr>
                <a:srgbClr val="F2F2F2"/>
              </a:buClr>
              <a:buSzPts val="1800"/>
              <a:buFont typeface="Arial"/>
              <a:buNone/>
            </a:pPr>
            <a:endParaRPr sz="900" b="0" i="0" u="none" strike="noStrike" cap="none">
              <a:solidFill>
                <a:srgbClr val="F2F2F2"/>
              </a:solidFill>
              <a:latin typeface="Century Gothic"/>
              <a:ea typeface="Century Gothic"/>
              <a:cs typeface="Century Gothic"/>
              <a:sym typeface="Century Gothic"/>
            </a:endParaRPr>
          </a:p>
          <a:p>
            <a:pPr marL="0" lvl="0" indent="0" algn="ctr" rtl="0">
              <a:lnSpc>
                <a:spcPct val="70000"/>
              </a:lnSpc>
              <a:spcBef>
                <a:spcPts val="300"/>
              </a:spcBef>
              <a:spcAft>
                <a:spcPts val="0"/>
              </a:spcAft>
              <a:buClr>
                <a:srgbClr val="F2F2F2"/>
              </a:buClr>
              <a:buSzPts val="2035"/>
              <a:buFont typeface="Arial"/>
              <a:buNone/>
            </a:pPr>
            <a:r>
              <a:rPr lang="en-US" sz="2035"/>
              <a:t>Manager | Inter-Agency Implementation and Advanced Concepts Team (IMPACT)</a:t>
            </a:r>
            <a:endParaRPr/>
          </a:p>
          <a:p>
            <a:pPr marL="0" lvl="0" indent="0" algn="ctr" rtl="0">
              <a:lnSpc>
                <a:spcPct val="70000"/>
              </a:lnSpc>
              <a:spcBef>
                <a:spcPts val="300"/>
              </a:spcBef>
              <a:spcAft>
                <a:spcPts val="0"/>
              </a:spcAft>
              <a:buClr>
                <a:srgbClr val="F2F2F2"/>
              </a:buClr>
              <a:buSzPts val="2035"/>
              <a:buFont typeface="Arial"/>
              <a:buNone/>
            </a:pPr>
            <a:r>
              <a:rPr lang="en-US" sz="2035"/>
              <a:t>Senior Research Scientist | Earth Science Branch (ST11)</a:t>
            </a:r>
            <a:endParaRPr/>
          </a:p>
          <a:p>
            <a:pPr marL="0" lvl="0" indent="0" algn="ctr" rtl="0">
              <a:lnSpc>
                <a:spcPct val="70000"/>
              </a:lnSpc>
              <a:spcBef>
                <a:spcPts val="300"/>
              </a:spcBef>
              <a:spcAft>
                <a:spcPts val="0"/>
              </a:spcAft>
              <a:buClr>
                <a:srgbClr val="F2F2F2"/>
              </a:buClr>
              <a:buSzPts val="2035"/>
              <a:buFont typeface="Arial"/>
              <a:buNone/>
            </a:pPr>
            <a:r>
              <a:rPr lang="en-US" sz="2035"/>
              <a:t>Marshall Space Flight Center/NASA</a:t>
            </a:r>
            <a:endParaRPr/>
          </a:p>
          <a:p>
            <a:pPr marL="0" lvl="0" indent="0" algn="ctr" rtl="0">
              <a:lnSpc>
                <a:spcPct val="70000"/>
              </a:lnSpc>
              <a:spcBef>
                <a:spcPts val="300"/>
              </a:spcBef>
              <a:spcAft>
                <a:spcPts val="0"/>
              </a:spcAft>
              <a:buClr>
                <a:srgbClr val="F2F2F2"/>
              </a:buClr>
              <a:buSzPts val="2035"/>
              <a:buFont typeface="Arial"/>
              <a:buNone/>
            </a:pPr>
            <a:r>
              <a:rPr lang="en-US" sz="2035"/>
              <a:t>Huntsville, Alabama 35812, USA</a:t>
            </a:r>
            <a:endParaRPr/>
          </a:p>
          <a:p>
            <a:pPr marL="0" lvl="0" indent="0" algn="ctr" rtl="0">
              <a:lnSpc>
                <a:spcPct val="70000"/>
              </a:lnSpc>
              <a:spcBef>
                <a:spcPts val="300"/>
              </a:spcBef>
              <a:spcAft>
                <a:spcPts val="0"/>
              </a:spcAft>
              <a:buClr>
                <a:srgbClr val="F2F2F2"/>
              </a:buClr>
              <a:buSzPts val="1540"/>
              <a:buFont typeface="Arial"/>
              <a:buNone/>
            </a:pPr>
            <a:endParaRPr sz="1540"/>
          </a:p>
          <a:p>
            <a:pPr marL="0" lvl="0" indent="0" algn="ctr" rtl="0">
              <a:lnSpc>
                <a:spcPct val="90000"/>
              </a:lnSpc>
              <a:spcBef>
                <a:spcPts val="300"/>
              </a:spcBef>
              <a:spcAft>
                <a:spcPts val="0"/>
              </a:spcAft>
              <a:buClr>
                <a:schemeClr val="dk1"/>
              </a:buClr>
              <a:buSzPts val="2800"/>
              <a:buFont typeface="Arial"/>
              <a:buNone/>
            </a:pPr>
            <a:endParaRPr/>
          </a:p>
          <a:p>
            <a:pPr marL="0" marR="0" lvl="0" indent="0" algn="ctr" rtl="0">
              <a:lnSpc>
                <a:spcPct val="90000"/>
              </a:lnSpc>
              <a:spcBef>
                <a:spcPts val="300"/>
              </a:spcBef>
              <a:spcAft>
                <a:spcPts val="0"/>
              </a:spcAft>
              <a:buClr>
                <a:srgbClr val="F2F2F2"/>
              </a:buClr>
              <a:buSzPts val="2800"/>
              <a:buFont typeface="Arial"/>
              <a:buNone/>
            </a:pPr>
            <a:endParaRPr/>
          </a:p>
        </p:txBody>
      </p:sp>
      <p:pic>
        <p:nvPicPr>
          <p:cNvPr id="169" name="Google Shape;169;p33"/>
          <p:cNvPicPr preferRelativeResize="0"/>
          <p:nvPr/>
        </p:nvPicPr>
        <p:blipFill rotWithShape="1">
          <a:blip r:embed="rId4">
            <a:alphaModFix/>
          </a:blip>
          <a:srcRect/>
          <a:stretch/>
        </p:blipFill>
        <p:spPr>
          <a:xfrm>
            <a:off x="829147" y="5266148"/>
            <a:ext cx="1321823" cy="1097113"/>
          </a:xfrm>
          <a:prstGeom prst="rect">
            <a:avLst/>
          </a:prstGeom>
          <a:noFill/>
          <a:ln>
            <a:noFill/>
          </a:ln>
          <a:effectLst>
            <a:outerShdw blurRad="50800" dist="38100" dir="5400000" algn="t" rotWithShape="0">
              <a:srgbClr val="000000">
                <a:alpha val="40000"/>
              </a:srgbClr>
            </a:outerShdw>
          </a:effectLst>
        </p:spPr>
      </p:pic>
      <p:pic>
        <p:nvPicPr>
          <p:cNvPr id="170" name="Google Shape;170;p33"/>
          <p:cNvPicPr preferRelativeResize="0"/>
          <p:nvPr/>
        </p:nvPicPr>
        <p:blipFill rotWithShape="1">
          <a:blip r:embed="rId5">
            <a:alphaModFix/>
          </a:blip>
          <a:srcRect/>
          <a:stretch/>
        </p:blipFill>
        <p:spPr>
          <a:xfrm>
            <a:off x="9149511" y="5187513"/>
            <a:ext cx="2380477" cy="1254381"/>
          </a:xfrm>
          <a:prstGeom prst="rect">
            <a:avLst/>
          </a:prstGeom>
          <a:noFill/>
          <a:ln>
            <a:noFill/>
          </a:ln>
        </p:spPr>
      </p:pic>
      <p:sp>
        <p:nvSpPr>
          <p:cNvPr id="171" name="Google Shape;171;p33"/>
          <p:cNvSpPr/>
          <p:nvPr/>
        </p:nvSpPr>
        <p:spPr>
          <a:xfrm>
            <a:off x="2947275" y="5854425"/>
            <a:ext cx="6488100" cy="369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entury Gothic"/>
                <a:ea typeface="Century Gothic"/>
                <a:cs typeface="Century Gothic"/>
                <a:sym typeface="Century Gothic"/>
              </a:rPr>
              <a:t>Updated </a:t>
            </a:r>
            <a:r>
              <a:rPr lang="en-US" sz="1800">
                <a:solidFill>
                  <a:srgbClr val="FFFFFF"/>
                </a:solidFill>
                <a:latin typeface="Century Gothic"/>
                <a:ea typeface="Century Gothic"/>
                <a:cs typeface="Century Gothic"/>
                <a:sym typeface="Century Gothic"/>
              </a:rPr>
              <a:t>10</a:t>
            </a:r>
            <a:r>
              <a:rPr lang="en-US" sz="1800" b="0" i="0" u="none" strike="noStrike" cap="none">
                <a:solidFill>
                  <a:srgbClr val="FFFFFF"/>
                </a:solidFill>
                <a:latin typeface="Century Gothic"/>
                <a:ea typeface="Century Gothic"/>
                <a:cs typeface="Century Gothic"/>
                <a:sym typeface="Century Gothic"/>
              </a:rPr>
              <a:t>/</a:t>
            </a:r>
            <a:r>
              <a:rPr lang="en-US" sz="1800">
                <a:solidFill>
                  <a:srgbClr val="FFFFFF"/>
                </a:solidFill>
                <a:latin typeface="Century Gothic"/>
                <a:ea typeface="Century Gothic"/>
                <a:cs typeface="Century Gothic"/>
                <a:sym typeface="Century Gothic"/>
              </a:rPr>
              <a:t>26</a:t>
            </a:r>
            <a:r>
              <a:rPr lang="en-US" sz="1800" b="0" i="0" u="none" strike="noStrike" cap="none">
                <a:solidFill>
                  <a:srgbClr val="FFFFFF"/>
                </a:solidFill>
                <a:latin typeface="Century Gothic"/>
                <a:ea typeface="Century Gothic"/>
                <a:cs typeface="Century Gothic"/>
                <a:sym typeface="Century Gothic"/>
              </a:rPr>
              <a:t>/</a:t>
            </a:r>
            <a:r>
              <a:rPr lang="en-US" sz="1800">
                <a:solidFill>
                  <a:srgbClr val="FFFFFF"/>
                </a:solidFill>
                <a:latin typeface="Century Gothic"/>
                <a:ea typeface="Century Gothic"/>
                <a:cs typeface="Century Gothic"/>
                <a:sym typeface="Century Gothic"/>
              </a:rPr>
              <a:t>2020</a:t>
            </a:r>
            <a:endParaRPr sz="1400" b="0" i="0" u="none" strike="noStrike" cap="none">
              <a:solidFill>
                <a:srgbClr val="000000"/>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4"/>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lnSpc>
                <a:spcPct val="90000"/>
              </a:lnSpc>
              <a:spcBef>
                <a:spcPts val="0"/>
              </a:spcBef>
              <a:spcAft>
                <a:spcPts val="0"/>
              </a:spcAft>
              <a:buClr>
                <a:schemeClr val="lt1"/>
              </a:buClr>
              <a:buSzPts val="1800"/>
              <a:buNone/>
            </a:pPr>
            <a:r>
              <a:rPr lang="en-US"/>
              <a:t>TIROS Series</a:t>
            </a:r>
            <a:endParaRPr/>
          </a:p>
        </p:txBody>
      </p:sp>
      <p:sp>
        <p:nvSpPr>
          <p:cNvPr id="177" name="Google Shape;177;p34"/>
          <p:cNvSpPr txBox="1">
            <a:spLocks noGrp="1"/>
          </p:cNvSpPr>
          <p:nvPr>
            <p:ph type="body" idx="1"/>
          </p:nvPr>
        </p:nvSpPr>
        <p:spPr>
          <a:xfrm>
            <a:off x="4188000" y="3047750"/>
            <a:ext cx="7655400" cy="4089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2800"/>
              <a:buNone/>
            </a:pPr>
            <a:r>
              <a:rPr lang="en-US" sz="2400"/>
              <a:t>Observation of anomalous cloud lines in the TIROS satellite imagery by Conover (1966), which he attributed to the impact of smoke emissions from ships on marine stratus clouds (Noone, 2000). Twomey et al. (1968) later showed that this phenomenon is caused by aerosols in ship exhaust functioning as cloud condensation nuclei increasing the albedo of clouds. Twomey’s work eventually motivated the research on indirect radiative effect of aerosols, </a:t>
            </a:r>
            <a:r>
              <a:rPr lang="en-US" sz="2400" b="1" i="1"/>
              <a:t>a field of research active to the present day</a:t>
            </a:r>
            <a:r>
              <a:rPr lang="en-US" sz="2400"/>
              <a:t>.</a:t>
            </a:r>
            <a:r>
              <a:rPr lang="en-US" sz="2000"/>
              <a:t/>
            </a:r>
            <a:br>
              <a:rPr lang="en-US" sz="2000"/>
            </a:br>
            <a:endParaRPr sz="2000"/>
          </a:p>
        </p:txBody>
      </p:sp>
      <p:pic>
        <p:nvPicPr>
          <p:cNvPr id="178" name="Google Shape;178;p34"/>
          <p:cNvPicPr preferRelativeResize="0"/>
          <p:nvPr/>
        </p:nvPicPr>
        <p:blipFill rotWithShape="1">
          <a:blip r:embed="rId3">
            <a:alphaModFix/>
          </a:blip>
          <a:srcRect/>
          <a:stretch/>
        </p:blipFill>
        <p:spPr>
          <a:xfrm>
            <a:off x="587331" y="2942981"/>
            <a:ext cx="2946400" cy="2819400"/>
          </a:xfrm>
          <a:prstGeom prst="rect">
            <a:avLst/>
          </a:prstGeom>
          <a:noFill/>
          <a:ln>
            <a:noFill/>
          </a:ln>
        </p:spPr>
      </p:pic>
      <p:sp>
        <p:nvSpPr>
          <p:cNvPr id="179" name="Google Shape;179;p34"/>
          <p:cNvSpPr txBox="1"/>
          <p:nvPr/>
        </p:nvSpPr>
        <p:spPr>
          <a:xfrm>
            <a:off x="587322" y="1123287"/>
            <a:ext cx="7565700" cy="1241400"/>
          </a:xfrm>
          <a:prstGeom prst="rect">
            <a:avLst/>
          </a:prstGeom>
          <a:noFill/>
          <a:ln>
            <a:noFill/>
          </a:ln>
        </p:spPr>
        <p:txBody>
          <a:bodyPr spcFirstLastPara="1" wrap="square" lIns="91425" tIns="45700" rIns="91425" bIns="45700" anchor="t" anchorCtr="0">
            <a:noAutofit/>
          </a:bodyPr>
          <a:lstStyle/>
          <a:p>
            <a:pPr marL="457200" lvl="0" indent="-381000" algn="l" rtl="0">
              <a:lnSpc>
                <a:spcPct val="90000"/>
              </a:lnSpc>
              <a:spcBef>
                <a:spcPts val="0"/>
              </a:spcBef>
              <a:spcAft>
                <a:spcPts val="0"/>
              </a:spcAft>
              <a:buClr>
                <a:schemeClr val="dk1"/>
              </a:buClr>
              <a:buSzPts val="2400"/>
              <a:buFont typeface="Avenir"/>
              <a:buChar char="●"/>
            </a:pPr>
            <a:r>
              <a:rPr lang="en-US" sz="2400">
                <a:solidFill>
                  <a:schemeClr val="dk1"/>
                </a:solidFill>
                <a:latin typeface="Avenir"/>
                <a:ea typeface="Avenir"/>
                <a:cs typeface="Avenir"/>
                <a:sym typeface="Avenir"/>
              </a:rPr>
              <a:t>Experimental satellites developed with the Weather Bureau </a:t>
            </a:r>
            <a:endParaRPr sz="2400">
              <a:solidFill>
                <a:schemeClr val="dk1"/>
              </a:solidFill>
              <a:latin typeface="Avenir"/>
              <a:ea typeface="Avenir"/>
              <a:cs typeface="Avenir"/>
              <a:sym typeface="Avenir"/>
            </a:endParaRPr>
          </a:p>
          <a:p>
            <a:pPr marL="457200" lvl="0" indent="-381000" algn="l" rtl="0">
              <a:lnSpc>
                <a:spcPct val="90000"/>
              </a:lnSpc>
              <a:spcBef>
                <a:spcPts val="0"/>
              </a:spcBef>
              <a:spcAft>
                <a:spcPts val="0"/>
              </a:spcAft>
              <a:buClr>
                <a:schemeClr val="dk1"/>
              </a:buClr>
              <a:buSzPts val="2400"/>
              <a:buFont typeface="Avenir"/>
              <a:buChar char="●"/>
            </a:pPr>
            <a:r>
              <a:rPr lang="en-US" sz="2400">
                <a:solidFill>
                  <a:schemeClr val="dk1"/>
                </a:solidFill>
                <a:latin typeface="Avenir"/>
                <a:ea typeface="Avenir"/>
                <a:cs typeface="Avenir"/>
                <a:sym typeface="Avenir"/>
              </a:rPr>
              <a:t>1st launched in April 1960 </a:t>
            </a:r>
            <a:endParaRPr sz="2400">
              <a:solidFill>
                <a:schemeClr val="dk1"/>
              </a:solidFill>
              <a:latin typeface="Avenir"/>
              <a:ea typeface="Avenir"/>
              <a:cs typeface="Avenir"/>
              <a:sym typeface="Avenir"/>
            </a:endParaRPr>
          </a:p>
          <a:p>
            <a:pPr marL="457200" lvl="0" indent="-381000" algn="l" rtl="0">
              <a:lnSpc>
                <a:spcPct val="90000"/>
              </a:lnSpc>
              <a:spcBef>
                <a:spcPts val="0"/>
              </a:spcBef>
              <a:spcAft>
                <a:spcPts val="0"/>
              </a:spcAft>
              <a:buClr>
                <a:schemeClr val="dk1"/>
              </a:buClr>
              <a:buSzPts val="2400"/>
              <a:buFont typeface="Avenir"/>
              <a:buChar char="●"/>
            </a:pPr>
            <a:r>
              <a:rPr lang="en-US" sz="2400">
                <a:solidFill>
                  <a:schemeClr val="dk1"/>
                </a:solidFill>
                <a:latin typeface="Avenir"/>
                <a:ea typeface="Avenir"/>
                <a:cs typeface="Avenir"/>
                <a:sym typeface="Avenir"/>
              </a:rPr>
              <a:t>Series continued into the 1980s</a:t>
            </a:r>
            <a:endParaRPr sz="2800">
              <a:solidFill>
                <a:schemeClr val="dk1"/>
              </a:solidFill>
              <a:latin typeface="Avenir"/>
              <a:ea typeface="Avenir"/>
              <a:cs typeface="Avenir"/>
              <a:sym typeface="Avenir"/>
            </a:endParaRPr>
          </a:p>
        </p:txBody>
      </p:sp>
      <p:sp>
        <p:nvSpPr>
          <p:cNvPr id="180" name="Google Shape;180;p34"/>
          <p:cNvSpPr txBox="1"/>
          <p:nvPr/>
        </p:nvSpPr>
        <p:spPr>
          <a:xfrm>
            <a:off x="425884" y="5843350"/>
            <a:ext cx="3269400" cy="738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TIROS-1 (or TIROS-A) was the first successful weather satellite launched by NASA</a:t>
            </a:r>
            <a:endParaRPr/>
          </a:p>
        </p:txBody>
      </p:sp>
      <p:pic>
        <p:nvPicPr>
          <p:cNvPr id="181" name="Google Shape;181;p34"/>
          <p:cNvPicPr preferRelativeResize="0"/>
          <p:nvPr/>
        </p:nvPicPr>
        <p:blipFill rotWithShape="1">
          <a:blip r:embed="rId4">
            <a:alphaModFix/>
          </a:blip>
          <a:srcRect t="8360" b="8368"/>
          <a:stretch/>
        </p:blipFill>
        <p:spPr>
          <a:xfrm>
            <a:off x="8686450" y="123575"/>
            <a:ext cx="3385800" cy="2819400"/>
          </a:xfrm>
          <a:prstGeom prst="hexagon">
            <a:avLst>
              <a:gd name="adj" fmla="val 25000"/>
              <a:gd name="vf" fmla="val 115470"/>
            </a:avLst>
          </a:prstGeom>
          <a:noFill/>
          <a:ln>
            <a:noFill/>
          </a:ln>
          <a:effectLst>
            <a:outerShdw blurRad="257175" dist="57150" dir="5400000" algn="bl" rotWithShape="0">
              <a:schemeClr val="dk1">
                <a:alpha val="50000"/>
              </a:scheme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6"/>
        <p:cNvGrpSpPr/>
        <p:nvPr/>
      </p:nvGrpSpPr>
      <p:grpSpPr>
        <a:xfrm>
          <a:off x="0" y="0"/>
          <a:ext cx="0" cy="0"/>
          <a:chOff x="0" y="0"/>
          <a:chExt cx="0" cy="0"/>
        </a:xfrm>
      </p:grpSpPr>
      <p:sp>
        <p:nvSpPr>
          <p:cNvPr id="187" name="Google Shape;187;p35"/>
          <p:cNvSpPr txBox="1">
            <a:spLocks noGrp="1"/>
          </p:cNvSpPr>
          <p:nvPr>
            <p:ph type="title" idx="4294967295"/>
          </p:nvPr>
        </p:nvSpPr>
        <p:spPr>
          <a:xfrm>
            <a:off x="236375" y="221025"/>
            <a:ext cx="7742100" cy="667800"/>
          </a:xfrm>
          <a:prstGeom prst="rect">
            <a:avLst/>
          </a:prstGeom>
        </p:spPr>
        <p:txBody>
          <a:bodyPr spcFirstLastPara="1" wrap="square" lIns="0" tIns="91425" rIns="0" bIns="91425" anchor="t" anchorCtr="0">
            <a:noAutofit/>
          </a:bodyPr>
          <a:lstStyle/>
          <a:p>
            <a:pPr marL="0" lvl="0" indent="0" algn="l" rtl="0">
              <a:spcBef>
                <a:spcPts val="0"/>
              </a:spcBef>
              <a:spcAft>
                <a:spcPts val="0"/>
              </a:spcAft>
              <a:buNone/>
            </a:pPr>
            <a:r>
              <a:rPr lang="en-US" sz="3200"/>
              <a:t>Earthrise: </a:t>
            </a:r>
            <a:r>
              <a:rPr lang="en-US" sz="3200" b="0"/>
              <a:t>Apollo 8</a:t>
            </a:r>
            <a:r>
              <a:rPr lang="en-US" sz="3200"/>
              <a:t> </a:t>
            </a:r>
            <a:r>
              <a:rPr lang="en-US" sz="3200" b="0"/>
              <a:t>December 1968</a:t>
            </a:r>
            <a:endParaRPr sz="3200" b="0"/>
          </a:p>
        </p:txBody>
      </p:sp>
      <p:sp>
        <p:nvSpPr>
          <p:cNvPr id="188" name="Google Shape;188;p35"/>
          <p:cNvSpPr txBox="1">
            <a:spLocks noGrp="1"/>
          </p:cNvSpPr>
          <p:nvPr>
            <p:ph type="body" idx="4294967295"/>
          </p:nvPr>
        </p:nvSpPr>
        <p:spPr>
          <a:xfrm>
            <a:off x="99748" y="1164298"/>
            <a:ext cx="5157900" cy="2264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solidFill>
                  <a:srgbClr val="FFFFFF"/>
                </a:solidFill>
              </a:rPr>
              <a:t>Changed our perspective of the planet</a:t>
            </a:r>
            <a:endParaRPr>
              <a:solidFill>
                <a:srgbClr val="FFFFFF"/>
              </a:solidFill>
            </a:endParaRPr>
          </a:p>
          <a:p>
            <a:pPr marL="609600" lvl="0" indent="-482600" algn="l" rtl="0">
              <a:spcBef>
                <a:spcPts val="0"/>
              </a:spcBef>
              <a:spcAft>
                <a:spcPts val="0"/>
              </a:spcAft>
              <a:buClr>
                <a:srgbClr val="FFFFFF"/>
              </a:buClr>
              <a:buSzPts val="2800"/>
              <a:buChar char="•"/>
            </a:pPr>
            <a:r>
              <a:rPr lang="en-US">
                <a:solidFill>
                  <a:srgbClr val="FFFFFF"/>
                </a:solidFill>
              </a:rPr>
              <a:t>1970: NOAA is created</a:t>
            </a:r>
            <a:endParaRPr>
              <a:solidFill>
                <a:srgbClr val="FFFFFF"/>
              </a:solidFill>
            </a:endParaRPr>
          </a:p>
          <a:p>
            <a:pPr marL="609600" lvl="0" indent="-482600" algn="l" rtl="0">
              <a:spcBef>
                <a:spcPts val="0"/>
              </a:spcBef>
              <a:spcAft>
                <a:spcPts val="0"/>
              </a:spcAft>
              <a:buClr>
                <a:srgbClr val="FFFFFF"/>
              </a:buClr>
              <a:buSzPts val="2800"/>
              <a:buChar char="•"/>
            </a:pPr>
            <a:r>
              <a:rPr lang="en-US">
                <a:solidFill>
                  <a:srgbClr val="FFFFFF"/>
                </a:solidFill>
              </a:rPr>
              <a:t>1970: EPA is created</a:t>
            </a:r>
            <a:endParaRPr>
              <a:solidFill>
                <a:srgbClr val="FFFFFF"/>
              </a:solidFill>
            </a:endParaRPr>
          </a:p>
          <a:p>
            <a:pPr marL="609600" lvl="0" indent="-482600" algn="l" rtl="0">
              <a:spcBef>
                <a:spcPts val="0"/>
              </a:spcBef>
              <a:spcAft>
                <a:spcPts val="0"/>
              </a:spcAft>
              <a:buClr>
                <a:srgbClr val="FFFFFF"/>
              </a:buClr>
              <a:buSzPts val="2800"/>
              <a:buChar char="•"/>
            </a:pPr>
            <a:r>
              <a:rPr lang="en-US">
                <a:solidFill>
                  <a:srgbClr val="FFFFFF"/>
                </a:solidFill>
              </a:rPr>
              <a:t>1970: First Earth Day</a:t>
            </a:r>
            <a:endParaRPr>
              <a:solidFill>
                <a:srgbClr val="FFFFFF"/>
              </a:solidFill>
            </a:endParaRPr>
          </a:p>
          <a:p>
            <a:pPr marL="609600" lvl="0" indent="-482600" algn="l" rtl="0">
              <a:spcBef>
                <a:spcPts val="0"/>
              </a:spcBef>
              <a:spcAft>
                <a:spcPts val="0"/>
              </a:spcAft>
              <a:buClr>
                <a:srgbClr val="FFFFFF"/>
              </a:buClr>
              <a:buSzPts val="2800"/>
              <a:buChar char="•"/>
            </a:pPr>
            <a:r>
              <a:rPr lang="en-US">
                <a:solidFill>
                  <a:srgbClr val="FFFFFF"/>
                </a:solidFill>
              </a:rPr>
              <a:t>1970: Clean Air Act</a:t>
            </a:r>
            <a:endParaRPr>
              <a:solidFill>
                <a:srgbClr val="FFFFFF"/>
              </a:solidFill>
            </a:endParaRPr>
          </a:p>
          <a:p>
            <a:pPr marL="609600" lvl="0" indent="-482600" algn="l" rtl="0">
              <a:spcBef>
                <a:spcPts val="0"/>
              </a:spcBef>
              <a:spcAft>
                <a:spcPts val="0"/>
              </a:spcAft>
              <a:buClr>
                <a:srgbClr val="FFFFFF"/>
              </a:buClr>
              <a:buSzPts val="2800"/>
              <a:buChar char="•"/>
            </a:pPr>
            <a:r>
              <a:rPr lang="en-US">
                <a:solidFill>
                  <a:srgbClr val="FFFFFF"/>
                </a:solidFill>
              </a:rPr>
              <a:t>1972: Clean Water Act</a:t>
            </a:r>
            <a:endParaRPr>
              <a:solidFill>
                <a:srgbClr val="FFFFFF"/>
              </a:solidFill>
            </a:endParaRPr>
          </a:p>
          <a:p>
            <a:pPr marL="609600" lvl="0" indent="-482600" algn="l" rtl="0">
              <a:spcBef>
                <a:spcPts val="0"/>
              </a:spcBef>
              <a:spcAft>
                <a:spcPts val="0"/>
              </a:spcAft>
              <a:buClr>
                <a:srgbClr val="FFFFFF"/>
              </a:buClr>
              <a:buSzPts val="2800"/>
              <a:buChar char="•"/>
            </a:pPr>
            <a:r>
              <a:rPr lang="en-US">
                <a:solidFill>
                  <a:srgbClr val="FFFFFF"/>
                </a:solidFill>
              </a:rPr>
              <a:t>1972: Landsat 1</a:t>
            </a:r>
            <a:endParaRPr>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6"/>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 Blue Marble</a:t>
            </a:r>
            <a:endParaRPr/>
          </a:p>
        </p:txBody>
      </p:sp>
      <p:pic>
        <p:nvPicPr>
          <p:cNvPr id="195" name="Google Shape;195;p36"/>
          <p:cNvPicPr preferRelativeResize="0"/>
          <p:nvPr/>
        </p:nvPicPr>
        <p:blipFill>
          <a:blip r:embed="rId3">
            <a:alphaModFix/>
          </a:blip>
          <a:stretch>
            <a:fillRect/>
          </a:stretch>
        </p:blipFill>
        <p:spPr>
          <a:xfrm>
            <a:off x="994033" y="1491092"/>
            <a:ext cx="4020727" cy="4023408"/>
          </a:xfrm>
          <a:prstGeom prst="rect">
            <a:avLst/>
          </a:prstGeom>
          <a:noFill/>
          <a:ln>
            <a:noFill/>
          </a:ln>
        </p:spPr>
      </p:pic>
      <p:sp>
        <p:nvSpPr>
          <p:cNvPr id="196" name="Google Shape;196;p36"/>
          <p:cNvSpPr txBox="1">
            <a:spLocks noGrp="1"/>
          </p:cNvSpPr>
          <p:nvPr>
            <p:ph type="body" idx="4294967295"/>
          </p:nvPr>
        </p:nvSpPr>
        <p:spPr>
          <a:xfrm>
            <a:off x="5188075" y="1596750"/>
            <a:ext cx="6165600" cy="3812100"/>
          </a:xfrm>
          <a:prstGeom prst="rect">
            <a:avLst/>
          </a:prstGeom>
        </p:spPr>
        <p:txBody>
          <a:bodyPr spcFirstLastPara="1" wrap="square" lIns="91425" tIns="45700" rIns="91425" bIns="45700" anchor="t" anchorCtr="0">
            <a:noAutofit/>
          </a:bodyPr>
          <a:lstStyle/>
          <a:p>
            <a:pPr marL="457200" lvl="0" indent="-406400" algn="l" rtl="0">
              <a:spcBef>
                <a:spcPts val="0"/>
              </a:spcBef>
              <a:spcAft>
                <a:spcPts val="0"/>
              </a:spcAft>
              <a:buSzPts val="2800"/>
              <a:buChar char="•"/>
            </a:pPr>
            <a:r>
              <a:rPr lang="en-US"/>
              <a:t>Taken by the crew of Apollo 17 in December 1972</a:t>
            </a:r>
            <a:endParaRPr/>
          </a:p>
          <a:p>
            <a:pPr marL="457200" lvl="0" indent="0" algn="l" rtl="0">
              <a:spcBef>
                <a:spcPts val="0"/>
              </a:spcBef>
              <a:spcAft>
                <a:spcPts val="0"/>
              </a:spcAft>
              <a:buNone/>
            </a:pPr>
            <a:endParaRPr/>
          </a:p>
          <a:p>
            <a:pPr marL="457200" lvl="0" indent="-406400" algn="l" rtl="0">
              <a:spcBef>
                <a:spcPts val="0"/>
              </a:spcBef>
              <a:spcAft>
                <a:spcPts val="0"/>
              </a:spcAft>
              <a:buSzPts val="2800"/>
              <a:buChar char="•"/>
            </a:pPr>
            <a:r>
              <a:rPr lang="en-US"/>
              <a:t>Became a symbol of the environmental movement</a:t>
            </a:r>
            <a:endParaRPr/>
          </a:p>
          <a:p>
            <a:pPr marL="457200" lvl="0" indent="0" algn="l" rtl="0">
              <a:spcBef>
                <a:spcPts val="0"/>
              </a:spcBef>
              <a:spcAft>
                <a:spcPts val="0"/>
              </a:spcAft>
              <a:buNone/>
            </a:pPr>
            <a:endParaRPr/>
          </a:p>
          <a:p>
            <a:pPr marL="457200" lvl="0" indent="-406400" algn="l" rtl="0">
              <a:spcBef>
                <a:spcPts val="0"/>
              </a:spcBef>
              <a:spcAft>
                <a:spcPts val="0"/>
              </a:spcAft>
              <a:buSzPts val="2800"/>
              <a:buChar char="•"/>
            </a:pPr>
            <a:r>
              <a:rPr lang="en-US"/>
              <a:t>Helped gain momentum for a recognized Earth science program within NASA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7"/>
          <p:cNvSpPr txBox="1">
            <a:spLocks noGrp="1"/>
          </p:cNvSpPr>
          <p:nvPr>
            <p:ph type="title"/>
          </p:nvPr>
        </p:nvSpPr>
        <p:spPr>
          <a:xfrm>
            <a:off x="774075" y="274626"/>
            <a:ext cx="10533300" cy="628200"/>
          </a:xfrm>
          <a:prstGeom prst="rect">
            <a:avLst/>
          </a:prstGeom>
        </p:spPr>
        <p:txBody>
          <a:bodyPr spcFirstLastPara="1" wrap="square" lIns="0" tIns="91425" rIns="0" bIns="91425" anchor="ctr" anchorCtr="1">
            <a:noAutofit/>
          </a:bodyPr>
          <a:lstStyle/>
          <a:p>
            <a:pPr marL="0" marR="0" lvl="0" indent="0" algn="ctr" rtl="0">
              <a:lnSpc>
                <a:spcPct val="90000"/>
              </a:lnSpc>
              <a:spcBef>
                <a:spcPts val="0"/>
              </a:spcBef>
              <a:spcAft>
                <a:spcPts val="0"/>
              </a:spcAft>
              <a:buNone/>
            </a:pPr>
            <a:r>
              <a:rPr lang="en-US"/>
              <a:t> Earth System Science Report (1986)</a:t>
            </a:r>
            <a:endParaRPr/>
          </a:p>
        </p:txBody>
      </p:sp>
      <p:sp>
        <p:nvSpPr>
          <p:cNvPr id="202" name="Google Shape;202;p37"/>
          <p:cNvSpPr txBox="1">
            <a:spLocks noGrp="1"/>
          </p:cNvSpPr>
          <p:nvPr>
            <p:ph type="sldNum" idx="12"/>
          </p:nvPr>
        </p:nvSpPr>
        <p:spPr>
          <a:xfrm>
            <a:off x="15076593" y="8444179"/>
            <a:ext cx="975600" cy="699600"/>
          </a:xfrm>
          <a:prstGeom prst="rect">
            <a:avLst/>
          </a:prstGeom>
        </p:spPr>
        <p:txBody>
          <a:bodyPr spcFirstLastPara="1" wrap="square" lIns="121900" tIns="121900" rIns="121900" bIns="121900" anchor="ctr" anchorCtr="0">
            <a:noAutofit/>
          </a:bodyPr>
          <a:lstStyle/>
          <a:p>
            <a:pPr marL="0" lvl="0" indent="0" algn="l" rtl="0">
              <a:spcBef>
                <a:spcPts val="0"/>
              </a:spcBef>
              <a:spcAft>
                <a:spcPts val="0"/>
              </a:spcAft>
              <a:buNone/>
            </a:pPr>
            <a:fld id="{00000000-1234-1234-1234-123412341234}" type="slidenum">
              <a:rPr lang="en-US"/>
              <a:t>5</a:t>
            </a:fld>
            <a:endParaRPr/>
          </a:p>
        </p:txBody>
      </p:sp>
      <p:pic>
        <p:nvPicPr>
          <p:cNvPr id="203" name="Google Shape;203;p37"/>
          <p:cNvPicPr preferRelativeResize="0"/>
          <p:nvPr/>
        </p:nvPicPr>
        <p:blipFill>
          <a:blip r:embed="rId3">
            <a:alphaModFix/>
          </a:blip>
          <a:stretch>
            <a:fillRect/>
          </a:stretch>
        </p:blipFill>
        <p:spPr>
          <a:xfrm>
            <a:off x="486100" y="1518150"/>
            <a:ext cx="4496525" cy="3736675"/>
          </a:xfrm>
          <a:prstGeom prst="rect">
            <a:avLst/>
          </a:prstGeom>
          <a:noFill/>
          <a:ln>
            <a:noFill/>
          </a:ln>
        </p:spPr>
      </p:pic>
      <p:sp>
        <p:nvSpPr>
          <p:cNvPr id="204" name="Google Shape;204;p37"/>
          <p:cNvSpPr txBox="1"/>
          <p:nvPr/>
        </p:nvSpPr>
        <p:spPr>
          <a:xfrm>
            <a:off x="36400" y="3429000"/>
            <a:ext cx="5406000" cy="3338700"/>
          </a:xfrm>
          <a:prstGeom prst="rect">
            <a:avLst/>
          </a:prstGeom>
          <a:solidFill>
            <a:srgbClr val="FFFFFF"/>
          </a:solid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US" sz="2200">
                <a:solidFill>
                  <a:schemeClr val="dk1"/>
                </a:solidFill>
                <a:latin typeface="Avenir"/>
                <a:ea typeface="Avenir"/>
                <a:cs typeface="Avenir"/>
                <a:sym typeface="Avenir"/>
              </a:rPr>
              <a:t>1985</a:t>
            </a:r>
            <a:endParaRPr sz="2200">
              <a:solidFill>
                <a:schemeClr val="dk1"/>
              </a:solidFill>
              <a:latin typeface="Avenir"/>
              <a:ea typeface="Avenir"/>
              <a:cs typeface="Avenir"/>
              <a:sym typeface="Avenir"/>
            </a:endParaRPr>
          </a:p>
          <a:p>
            <a:pPr marL="609600" lvl="0" indent="-495300" algn="l" rtl="0">
              <a:lnSpc>
                <a:spcPct val="90000"/>
              </a:lnSpc>
              <a:spcBef>
                <a:spcPts val="300"/>
              </a:spcBef>
              <a:spcAft>
                <a:spcPts val="0"/>
              </a:spcAft>
              <a:buClr>
                <a:schemeClr val="dk1"/>
              </a:buClr>
              <a:buSzPts val="3000"/>
              <a:buChar char="•"/>
            </a:pPr>
            <a:r>
              <a:rPr lang="en-US" sz="2200">
                <a:solidFill>
                  <a:schemeClr val="dk1"/>
                </a:solidFill>
                <a:latin typeface="Avenir"/>
                <a:ea typeface="Avenir"/>
                <a:cs typeface="Avenir"/>
                <a:sym typeface="Avenir"/>
              </a:rPr>
              <a:t>Mission to Planet Earth proposed</a:t>
            </a:r>
            <a:endParaRPr sz="2200">
              <a:solidFill>
                <a:schemeClr val="dk1"/>
              </a:solidFill>
              <a:latin typeface="Avenir"/>
              <a:ea typeface="Avenir"/>
              <a:cs typeface="Avenir"/>
              <a:sym typeface="Avenir"/>
            </a:endParaRPr>
          </a:p>
          <a:p>
            <a:pPr marL="609600" lvl="0" indent="-495300" algn="l" rtl="0">
              <a:lnSpc>
                <a:spcPct val="90000"/>
              </a:lnSpc>
              <a:spcBef>
                <a:spcPts val="0"/>
              </a:spcBef>
              <a:spcAft>
                <a:spcPts val="0"/>
              </a:spcAft>
              <a:buClr>
                <a:schemeClr val="dk1"/>
              </a:buClr>
              <a:buSzPts val="3000"/>
              <a:buChar char="•"/>
            </a:pPr>
            <a:r>
              <a:rPr lang="en-US" sz="2200">
                <a:solidFill>
                  <a:schemeClr val="dk1"/>
                </a:solidFill>
                <a:latin typeface="Avenir"/>
                <a:ea typeface="Avenir"/>
                <a:cs typeface="Avenir"/>
                <a:sym typeface="Avenir"/>
              </a:rPr>
              <a:t>Would study Earth as an interconnected system</a:t>
            </a:r>
            <a:endParaRPr sz="2200">
              <a:solidFill>
                <a:schemeClr val="dk1"/>
              </a:solidFill>
              <a:latin typeface="Avenir"/>
              <a:ea typeface="Avenir"/>
              <a:cs typeface="Avenir"/>
              <a:sym typeface="Avenir"/>
            </a:endParaRPr>
          </a:p>
          <a:p>
            <a:pPr marL="0" lvl="0" indent="0" algn="l" rtl="0">
              <a:lnSpc>
                <a:spcPct val="90000"/>
              </a:lnSpc>
              <a:spcBef>
                <a:spcPts val="0"/>
              </a:spcBef>
              <a:spcAft>
                <a:spcPts val="0"/>
              </a:spcAft>
              <a:buNone/>
            </a:pPr>
            <a:r>
              <a:rPr lang="en-US" sz="2200">
                <a:solidFill>
                  <a:schemeClr val="dk1"/>
                </a:solidFill>
                <a:latin typeface="Avenir"/>
                <a:ea typeface="Avenir"/>
                <a:cs typeface="Avenir"/>
                <a:sym typeface="Avenir"/>
              </a:rPr>
              <a:t>1986</a:t>
            </a:r>
            <a:endParaRPr sz="2200">
              <a:solidFill>
                <a:schemeClr val="dk1"/>
              </a:solidFill>
              <a:latin typeface="Avenir"/>
              <a:ea typeface="Avenir"/>
              <a:cs typeface="Avenir"/>
              <a:sym typeface="Avenir"/>
            </a:endParaRPr>
          </a:p>
          <a:p>
            <a:pPr marL="609600" lvl="0" indent="-495300" algn="l" rtl="0">
              <a:lnSpc>
                <a:spcPct val="90000"/>
              </a:lnSpc>
              <a:spcBef>
                <a:spcPts val="300"/>
              </a:spcBef>
              <a:spcAft>
                <a:spcPts val="0"/>
              </a:spcAft>
              <a:buClr>
                <a:schemeClr val="dk1"/>
              </a:buClr>
              <a:buSzPts val="3000"/>
              <a:buChar char="•"/>
            </a:pPr>
            <a:r>
              <a:rPr lang="en-US" sz="2200">
                <a:solidFill>
                  <a:schemeClr val="dk1"/>
                </a:solidFill>
                <a:latin typeface="Avenir"/>
                <a:ea typeface="Avenir"/>
                <a:cs typeface="Avenir"/>
                <a:sym typeface="Avenir"/>
              </a:rPr>
              <a:t>NASA Earth System Sciences Committee recommends a program for Earth observations</a:t>
            </a:r>
            <a:endParaRPr sz="1600">
              <a:latin typeface="Muli"/>
              <a:ea typeface="Muli"/>
              <a:cs typeface="Muli"/>
              <a:sym typeface="Muli"/>
            </a:endParaRPr>
          </a:p>
        </p:txBody>
      </p:sp>
      <p:pic>
        <p:nvPicPr>
          <p:cNvPr id="205" name="Google Shape;205;p37"/>
          <p:cNvPicPr preferRelativeResize="0"/>
          <p:nvPr/>
        </p:nvPicPr>
        <p:blipFill>
          <a:blip r:embed="rId4">
            <a:alphaModFix/>
          </a:blip>
          <a:stretch>
            <a:fillRect/>
          </a:stretch>
        </p:blipFill>
        <p:spPr>
          <a:xfrm>
            <a:off x="5327925" y="1678233"/>
            <a:ext cx="6871733" cy="442156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8"/>
          <p:cNvSpPr txBox="1">
            <a:spLocks noGrp="1"/>
          </p:cNvSpPr>
          <p:nvPr>
            <p:ph type="title"/>
          </p:nvPr>
        </p:nvSpPr>
        <p:spPr>
          <a:xfrm>
            <a:off x="774075" y="274628"/>
            <a:ext cx="10533300" cy="6996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Key Elements from the Report (1986)</a:t>
            </a:r>
            <a:endParaRPr/>
          </a:p>
        </p:txBody>
      </p:sp>
      <p:sp>
        <p:nvSpPr>
          <p:cNvPr id="211" name="Google Shape;211;p38"/>
          <p:cNvSpPr txBox="1">
            <a:spLocks noGrp="1"/>
          </p:cNvSpPr>
          <p:nvPr>
            <p:ph type="body" idx="1"/>
          </p:nvPr>
        </p:nvSpPr>
        <p:spPr>
          <a:xfrm>
            <a:off x="428375" y="1145400"/>
            <a:ext cx="7672800" cy="768000"/>
          </a:xfrm>
          <a:prstGeom prst="rect">
            <a:avLst/>
          </a:prstGeom>
        </p:spPr>
        <p:txBody>
          <a:bodyPr spcFirstLastPara="1" wrap="square" lIns="91425" tIns="45700" rIns="91425" bIns="45700" anchor="t" anchorCtr="0">
            <a:noAutofit/>
          </a:bodyPr>
          <a:lstStyle/>
          <a:p>
            <a:pPr marL="609600" lvl="0" indent="-476250" algn="l" rtl="0">
              <a:spcBef>
                <a:spcPts val="0"/>
              </a:spcBef>
              <a:spcAft>
                <a:spcPts val="0"/>
              </a:spcAft>
              <a:buSzPts val="2700"/>
              <a:buChar char="•"/>
            </a:pPr>
            <a:r>
              <a:rPr lang="en-US" sz="2700"/>
              <a:t>Proposed the Earth Observing System</a:t>
            </a:r>
            <a:endParaRPr sz="2700"/>
          </a:p>
          <a:p>
            <a:pPr marL="0" lvl="0" indent="0" algn="l" rtl="0">
              <a:spcBef>
                <a:spcPts val="600"/>
              </a:spcBef>
              <a:spcAft>
                <a:spcPts val="0"/>
              </a:spcAft>
              <a:buNone/>
            </a:pPr>
            <a:endParaRPr sz="2700"/>
          </a:p>
        </p:txBody>
      </p:sp>
      <p:sp>
        <p:nvSpPr>
          <p:cNvPr id="212" name="Google Shape;212;p38"/>
          <p:cNvSpPr txBox="1">
            <a:spLocks noGrp="1"/>
          </p:cNvSpPr>
          <p:nvPr>
            <p:ph type="sldNum" idx="12"/>
          </p:nvPr>
        </p:nvSpPr>
        <p:spPr>
          <a:xfrm>
            <a:off x="15076593" y="8444179"/>
            <a:ext cx="975600" cy="699600"/>
          </a:xfrm>
          <a:prstGeom prst="rect">
            <a:avLst/>
          </a:prstGeom>
        </p:spPr>
        <p:txBody>
          <a:bodyPr spcFirstLastPara="1" wrap="square" lIns="121900" tIns="121900" rIns="121900" bIns="121900" anchor="ctr" anchorCtr="0">
            <a:noAutofit/>
          </a:bodyPr>
          <a:lstStyle/>
          <a:p>
            <a:pPr marL="0" lvl="0" indent="0" algn="l" rtl="0">
              <a:spcBef>
                <a:spcPts val="0"/>
              </a:spcBef>
              <a:spcAft>
                <a:spcPts val="0"/>
              </a:spcAft>
              <a:buNone/>
            </a:pPr>
            <a:fld id="{00000000-1234-1234-1234-123412341234}" type="slidenum">
              <a:rPr lang="en-US"/>
              <a:t>6</a:t>
            </a:fld>
            <a:endParaRPr/>
          </a:p>
        </p:txBody>
      </p:sp>
      <p:pic>
        <p:nvPicPr>
          <p:cNvPr id="213" name="Google Shape;213;p38"/>
          <p:cNvPicPr preferRelativeResize="0"/>
          <p:nvPr/>
        </p:nvPicPr>
        <p:blipFill rotWithShape="1">
          <a:blip r:embed="rId3">
            <a:alphaModFix/>
          </a:blip>
          <a:srcRect r="3809" b="-5075"/>
          <a:stretch/>
        </p:blipFill>
        <p:spPr>
          <a:xfrm>
            <a:off x="428375" y="1749400"/>
            <a:ext cx="4634651" cy="3813774"/>
          </a:xfrm>
          <a:prstGeom prst="rect">
            <a:avLst/>
          </a:prstGeom>
          <a:noFill/>
          <a:ln>
            <a:noFill/>
          </a:ln>
        </p:spPr>
      </p:pic>
      <p:pic>
        <p:nvPicPr>
          <p:cNvPr id="214" name="Google Shape;214;p38"/>
          <p:cNvPicPr preferRelativeResize="0"/>
          <p:nvPr/>
        </p:nvPicPr>
        <p:blipFill>
          <a:blip r:embed="rId4">
            <a:alphaModFix/>
          </a:blip>
          <a:stretch>
            <a:fillRect/>
          </a:stretch>
        </p:blipFill>
        <p:spPr>
          <a:xfrm>
            <a:off x="4332925" y="2275853"/>
            <a:ext cx="7672800" cy="431593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9"/>
          <p:cNvSpPr txBox="1">
            <a:spLocks noGrp="1"/>
          </p:cNvSpPr>
          <p:nvPr>
            <p:ph type="title"/>
          </p:nvPr>
        </p:nvSpPr>
        <p:spPr>
          <a:xfrm>
            <a:off x="774075" y="274628"/>
            <a:ext cx="10533300" cy="6996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Key Elements from the Report (1986)</a:t>
            </a:r>
            <a:endParaRPr/>
          </a:p>
        </p:txBody>
      </p:sp>
      <p:sp>
        <p:nvSpPr>
          <p:cNvPr id="220" name="Google Shape;220;p39"/>
          <p:cNvSpPr txBox="1">
            <a:spLocks noGrp="1"/>
          </p:cNvSpPr>
          <p:nvPr>
            <p:ph type="body" idx="1"/>
          </p:nvPr>
        </p:nvSpPr>
        <p:spPr>
          <a:xfrm>
            <a:off x="73200" y="1350350"/>
            <a:ext cx="4503600" cy="4866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2700"/>
          </a:p>
          <a:p>
            <a:pPr marL="609600" lvl="0" indent="-476250" algn="l" rtl="0">
              <a:spcBef>
                <a:spcPts val="0"/>
              </a:spcBef>
              <a:spcAft>
                <a:spcPts val="0"/>
              </a:spcAft>
              <a:buSzPts val="2700"/>
              <a:buChar char="•"/>
            </a:pPr>
            <a:r>
              <a:rPr lang="en-US" sz="2700"/>
              <a:t>Recommended ‘an advanced information system’, Of ‘paramount’ importance</a:t>
            </a:r>
            <a:endParaRPr sz="2700"/>
          </a:p>
          <a:p>
            <a:pPr marL="609600" lvl="0" indent="-476250" algn="l" rtl="0">
              <a:spcBef>
                <a:spcPts val="0"/>
              </a:spcBef>
              <a:spcAft>
                <a:spcPts val="0"/>
              </a:spcAft>
              <a:buSzPts val="2700"/>
              <a:buChar char="•"/>
            </a:pPr>
            <a:r>
              <a:rPr lang="en-US" sz="2700"/>
              <a:t>Requirements described </a:t>
            </a:r>
            <a:endParaRPr sz="2700"/>
          </a:p>
          <a:p>
            <a:pPr marL="1219200" lvl="1" indent="-476250" algn="l" rtl="0">
              <a:spcBef>
                <a:spcPts val="0"/>
              </a:spcBef>
              <a:spcAft>
                <a:spcPts val="0"/>
              </a:spcAft>
              <a:buSzPts val="2700"/>
              <a:buChar char="■"/>
            </a:pPr>
            <a:r>
              <a:rPr lang="en-US" sz="2700"/>
              <a:t>Data catalogs</a:t>
            </a:r>
            <a:endParaRPr sz="2700"/>
          </a:p>
          <a:p>
            <a:pPr marL="1219200" lvl="1" indent="-476250" algn="l" rtl="0">
              <a:spcBef>
                <a:spcPts val="0"/>
              </a:spcBef>
              <a:spcAft>
                <a:spcPts val="0"/>
              </a:spcAft>
              <a:buSzPts val="2700"/>
              <a:buChar char="■"/>
            </a:pPr>
            <a:r>
              <a:rPr lang="en-US" sz="2700"/>
              <a:t>Browse capabilities</a:t>
            </a:r>
            <a:endParaRPr sz="2700"/>
          </a:p>
          <a:p>
            <a:pPr marL="1219200" lvl="1" indent="-476250" algn="l" rtl="0">
              <a:spcBef>
                <a:spcPts val="0"/>
              </a:spcBef>
              <a:spcAft>
                <a:spcPts val="0"/>
              </a:spcAft>
              <a:buSzPts val="2700"/>
              <a:buChar char="■"/>
            </a:pPr>
            <a:r>
              <a:rPr lang="en-US" sz="2700"/>
              <a:t>Full documentation on sensors, algorithms, missions &amp; data</a:t>
            </a:r>
            <a:endParaRPr sz="2700"/>
          </a:p>
          <a:p>
            <a:pPr marL="0" lvl="0" indent="0" algn="l" rtl="0">
              <a:spcBef>
                <a:spcPts val="600"/>
              </a:spcBef>
              <a:spcAft>
                <a:spcPts val="0"/>
              </a:spcAft>
              <a:buNone/>
            </a:pPr>
            <a:endParaRPr sz="2700"/>
          </a:p>
        </p:txBody>
      </p:sp>
      <p:sp>
        <p:nvSpPr>
          <p:cNvPr id="221" name="Google Shape;221;p39"/>
          <p:cNvSpPr txBox="1">
            <a:spLocks noGrp="1"/>
          </p:cNvSpPr>
          <p:nvPr>
            <p:ph type="sldNum" idx="12"/>
          </p:nvPr>
        </p:nvSpPr>
        <p:spPr>
          <a:xfrm>
            <a:off x="15076593" y="8444179"/>
            <a:ext cx="975600" cy="699600"/>
          </a:xfrm>
          <a:prstGeom prst="rect">
            <a:avLst/>
          </a:prstGeom>
        </p:spPr>
        <p:txBody>
          <a:bodyPr spcFirstLastPara="1" wrap="square" lIns="121900" tIns="121900" rIns="121900" bIns="121900" anchor="ctr" anchorCtr="0">
            <a:noAutofit/>
          </a:bodyPr>
          <a:lstStyle/>
          <a:p>
            <a:pPr marL="0" lvl="0" indent="0" algn="l" rtl="0">
              <a:spcBef>
                <a:spcPts val="0"/>
              </a:spcBef>
              <a:spcAft>
                <a:spcPts val="0"/>
              </a:spcAft>
              <a:buNone/>
            </a:pPr>
            <a:fld id="{00000000-1234-1234-1234-123412341234}" type="slidenum">
              <a:rPr lang="en-US"/>
              <a:t>7</a:t>
            </a:fld>
            <a:endParaRPr/>
          </a:p>
        </p:txBody>
      </p:sp>
      <p:pic>
        <p:nvPicPr>
          <p:cNvPr id="222" name="Google Shape;222;p39"/>
          <p:cNvPicPr preferRelativeResize="0"/>
          <p:nvPr/>
        </p:nvPicPr>
        <p:blipFill>
          <a:blip r:embed="rId3">
            <a:alphaModFix/>
          </a:blip>
          <a:stretch>
            <a:fillRect/>
          </a:stretch>
        </p:blipFill>
        <p:spPr>
          <a:xfrm rot="5400000">
            <a:off x="6066876" y="340099"/>
            <a:ext cx="4542275" cy="7087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40"/>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91425" tIns="91425" rIns="91425" bIns="91425" anchor="ctr" anchorCtr="0">
            <a:noAutofit/>
          </a:bodyPr>
          <a:lstStyle/>
          <a:p>
            <a:pPr marL="0" lvl="0" indent="0" algn="ctr" rtl="0">
              <a:lnSpc>
                <a:spcPct val="90000"/>
              </a:lnSpc>
              <a:spcBef>
                <a:spcPts val="0"/>
              </a:spcBef>
              <a:spcAft>
                <a:spcPts val="0"/>
              </a:spcAft>
              <a:buSzPts val="3600"/>
              <a:buNone/>
            </a:pPr>
            <a:r>
              <a:rPr lang="en-US"/>
              <a:t>Earth Science – NASA’s Strategic Goal</a:t>
            </a:r>
            <a:endParaRPr/>
          </a:p>
        </p:txBody>
      </p:sp>
      <p:sp>
        <p:nvSpPr>
          <p:cNvPr id="229" name="Google Shape;229;p40"/>
          <p:cNvSpPr txBox="1"/>
          <p:nvPr/>
        </p:nvSpPr>
        <p:spPr>
          <a:xfrm>
            <a:off x="838200" y="1366470"/>
            <a:ext cx="6628800" cy="31028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1333"/>
              </a:spcBef>
              <a:spcAft>
                <a:spcPts val="0"/>
              </a:spcAft>
              <a:buNone/>
            </a:pPr>
            <a:r>
              <a:rPr lang="en-US" sz="2000" i="0" u="none" strike="noStrike" cap="none">
                <a:solidFill>
                  <a:srgbClr val="3F3F3F"/>
                </a:solidFill>
                <a:latin typeface="Century Gothic"/>
                <a:ea typeface="Century Gothic"/>
                <a:cs typeface="Century Gothic"/>
                <a:sym typeface="Century Gothic"/>
              </a:rPr>
              <a:t>This ability to </a:t>
            </a:r>
            <a:r>
              <a:rPr lang="en-US" sz="2000" b="1" i="1" u="none" strike="noStrike" cap="none">
                <a:solidFill>
                  <a:srgbClr val="3F3F3F"/>
                </a:solidFill>
                <a:latin typeface="Century Gothic"/>
                <a:ea typeface="Century Gothic"/>
                <a:cs typeface="Century Gothic"/>
                <a:sym typeface="Century Gothic"/>
              </a:rPr>
              <a:t>observe our planet comprehensively </a:t>
            </a:r>
            <a:r>
              <a:rPr lang="en-US" sz="2000" i="0" u="none" strike="noStrike" cap="none">
                <a:solidFill>
                  <a:srgbClr val="3F3F3F"/>
                </a:solidFill>
                <a:latin typeface="Century Gothic"/>
                <a:ea typeface="Century Gothic"/>
                <a:cs typeface="Century Gothic"/>
                <a:sym typeface="Century Gothic"/>
              </a:rPr>
              <a:t>matters to each of us, on a daily level. Earth</a:t>
            </a:r>
            <a:br>
              <a:rPr lang="en-US" sz="2000" i="0" u="none" strike="noStrike" cap="none">
                <a:solidFill>
                  <a:srgbClr val="3F3F3F"/>
                </a:solidFill>
                <a:latin typeface="Century Gothic"/>
                <a:ea typeface="Century Gothic"/>
                <a:cs typeface="Century Gothic"/>
                <a:sym typeface="Century Gothic"/>
              </a:rPr>
            </a:br>
            <a:r>
              <a:rPr lang="en-US" sz="2000" i="0" u="none" strike="noStrike" cap="none">
                <a:solidFill>
                  <a:srgbClr val="3F3F3F"/>
                </a:solidFill>
                <a:latin typeface="Century Gothic"/>
                <a:ea typeface="Century Gothic"/>
                <a:cs typeface="Century Gothic"/>
                <a:sym typeface="Century Gothic"/>
              </a:rPr>
              <a:t>information—for use in Internet maps, daily weather forecasts, land use planning, transportation</a:t>
            </a:r>
            <a:br>
              <a:rPr lang="en-US" sz="2000" i="0" u="none" strike="noStrike" cap="none">
                <a:solidFill>
                  <a:srgbClr val="3F3F3F"/>
                </a:solidFill>
                <a:latin typeface="Century Gothic"/>
                <a:ea typeface="Century Gothic"/>
                <a:cs typeface="Century Gothic"/>
                <a:sym typeface="Century Gothic"/>
              </a:rPr>
            </a:br>
            <a:r>
              <a:rPr lang="en-US" sz="2000" i="0" u="none" strike="noStrike" cap="none">
                <a:solidFill>
                  <a:srgbClr val="3F3F3F"/>
                </a:solidFill>
                <a:latin typeface="Century Gothic"/>
                <a:ea typeface="Century Gothic"/>
                <a:cs typeface="Century Gothic"/>
                <a:sym typeface="Century Gothic"/>
              </a:rPr>
              <a:t>efficiency, and agricultural productivity, to name a few—is central to our lives, providing substantial contributions to our economies, our national security, and our personal safety. It helps ensure we are a thriving society.  - NRC, 2018</a:t>
            </a:r>
            <a:endParaRPr sz="2000" i="0" u="none" strike="noStrike" cap="none">
              <a:solidFill>
                <a:srgbClr val="3F3F3F"/>
              </a:solidFill>
              <a:latin typeface="Century Gothic"/>
              <a:ea typeface="Century Gothic"/>
              <a:cs typeface="Century Gothic"/>
              <a:sym typeface="Century Gothic"/>
            </a:endParaRPr>
          </a:p>
        </p:txBody>
      </p:sp>
      <p:sp>
        <p:nvSpPr>
          <p:cNvPr id="230" name="Google Shape;230;p40"/>
          <p:cNvSpPr txBox="1"/>
          <p:nvPr/>
        </p:nvSpPr>
        <p:spPr>
          <a:xfrm>
            <a:off x="818800" y="4613564"/>
            <a:ext cx="6419600" cy="1842980"/>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3333"/>
              </a:spcBef>
              <a:spcAft>
                <a:spcPts val="0"/>
              </a:spcAft>
              <a:buNone/>
            </a:pPr>
            <a:r>
              <a:rPr lang="en-US" sz="2800" b="0" i="0" u="none" strike="noStrike" cap="none">
                <a:solidFill>
                  <a:srgbClr val="203864"/>
                </a:solidFill>
                <a:latin typeface="Arial"/>
                <a:ea typeface="Arial"/>
                <a:cs typeface="Arial"/>
                <a:sym typeface="Arial"/>
              </a:rPr>
              <a:t>NASA’s Strategic Goal 1.1:</a:t>
            </a:r>
            <a:r>
              <a:rPr lang="en-US" sz="2800" b="0" i="0" u="none" strike="noStrike" cap="none">
                <a:solidFill>
                  <a:srgbClr val="718E9C"/>
                </a:solidFill>
                <a:latin typeface="Arial"/>
                <a:ea typeface="Arial"/>
                <a:cs typeface="Arial"/>
                <a:sym typeface="Arial"/>
              </a:rPr>
              <a:t> </a:t>
            </a:r>
            <a:r>
              <a:rPr lang="en-US" sz="2800" b="0" i="0" u="none" strike="noStrike" cap="none">
                <a:solidFill>
                  <a:srgbClr val="203864"/>
                </a:solidFill>
                <a:latin typeface="Arial"/>
                <a:ea typeface="Arial"/>
                <a:cs typeface="Arial"/>
                <a:sym typeface="Arial"/>
              </a:rPr>
              <a:t>“Understand The Sun, Earth, Solar System, And Universe.”</a:t>
            </a:r>
            <a:endParaRPr sz="2800" b="0" i="0" u="none" strike="noStrike" cap="none">
              <a:solidFill>
                <a:srgbClr val="203864"/>
              </a:solidFill>
              <a:latin typeface="Arial"/>
              <a:ea typeface="Arial"/>
              <a:cs typeface="Arial"/>
              <a:sym typeface="Arial"/>
            </a:endParaRPr>
          </a:p>
        </p:txBody>
      </p:sp>
      <p:pic>
        <p:nvPicPr>
          <p:cNvPr id="231" name="Google Shape;231;p40"/>
          <p:cNvPicPr preferRelativeResize="0"/>
          <p:nvPr/>
        </p:nvPicPr>
        <p:blipFill rotWithShape="1">
          <a:blip r:embed="rId3">
            <a:alphaModFix/>
          </a:blip>
          <a:srcRect/>
          <a:stretch/>
        </p:blipFill>
        <p:spPr>
          <a:xfrm>
            <a:off x="7543934" y="1296751"/>
            <a:ext cx="3849911" cy="5049883"/>
          </a:xfrm>
          <a:prstGeom prst="rect">
            <a:avLst/>
          </a:prstGeom>
          <a:noFill/>
          <a:ln w="88900" cap="sq" cmpd="thickThin">
            <a:solidFill>
              <a:srgbClr val="000000"/>
            </a:solidFill>
            <a:prstDash val="solid"/>
            <a:miter lim="800000"/>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1"/>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91425" tIns="91425" rIns="91425" bIns="91425" anchor="ctr" anchorCtr="0">
            <a:noAutofit/>
          </a:bodyPr>
          <a:lstStyle/>
          <a:p>
            <a:pPr marL="0" lvl="0" indent="0" algn="ctr" rtl="0">
              <a:lnSpc>
                <a:spcPct val="90000"/>
              </a:lnSpc>
              <a:spcBef>
                <a:spcPts val="0"/>
              </a:spcBef>
              <a:spcAft>
                <a:spcPts val="0"/>
              </a:spcAft>
              <a:buSzPts val="3600"/>
              <a:buNone/>
            </a:pPr>
            <a:r>
              <a:rPr lang="en-US"/>
              <a:t>Earth Science Data System Program</a:t>
            </a:r>
            <a:endParaRPr/>
          </a:p>
        </p:txBody>
      </p:sp>
      <p:sp>
        <p:nvSpPr>
          <p:cNvPr id="238" name="Google Shape;238;p41"/>
          <p:cNvSpPr txBox="1">
            <a:spLocks noGrp="1"/>
          </p:cNvSpPr>
          <p:nvPr>
            <p:ph type="body" idx="4294967295"/>
          </p:nvPr>
        </p:nvSpPr>
        <p:spPr>
          <a:xfrm>
            <a:off x="687700" y="901675"/>
            <a:ext cx="11028300" cy="11652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67"/>
              </a:spcBef>
              <a:spcAft>
                <a:spcPts val="0"/>
              </a:spcAft>
              <a:buSzPts val="2800"/>
              <a:buNone/>
            </a:pPr>
            <a:r>
              <a:rPr lang="en-US" sz="2000">
                <a:solidFill>
                  <a:srgbClr val="323232"/>
                </a:solidFill>
                <a:highlight>
                  <a:srgbClr val="FFFFFF"/>
                </a:highlight>
                <a:latin typeface="Century Gothic"/>
                <a:ea typeface="Century Gothic"/>
                <a:cs typeface="Century Gothic"/>
                <a:sym typeface="Century Gothic"/>
              </a:rPr>
              <a:t>The Earth Science Data System Program is an essential </a:t>
            </a:r>
            <a:r>
              <a:rPr lang="en-US" sz="2000" i="1">
                <a:solidFill>
                  <a:srgbClr val="323232"/>
                </a:solidFill>
                <a:highlight>
                  <a:srgbClr val="FFFFFF"/>
                </a:highlight>
                <a:latin typeface="Century Gothic"/>
                <a:ea typeface="Century Gothic"/>
                <a:cs typeface="Century Gothic"/>
                <a:sym typeface="Century Gothic"/>
              </a:rPr>
              <a:t>component of the Earth Science Division</a:t>
            </a:r>
            <a:r>
              <a:rPr lang="en-US" sz="2000">
                <a:solidFill>
                  <a:srgbClr val="323232"/>
                </a:solidFill>
                <a:highlight>
                  <a:srgbClr val="FFFFFF"/>
                </a:highlight>
                <a:latin typeface="Century Gothic"/>
                <a:ea typeface="Century Gothic"/>
                <a:cs typeface="Century Gothic"/>
                <a:sym typeface="Century Gothic"/>
              </a:rPr>
              <a:t> and is responsible for</a:t>
            </a:r>
            <a:r>
              <a:rPr lang="en-US" sz="2000">
                <a:latin typeface="Century Gothic"/>
                <a:ea typeface="Century Gothic"/>
                <a:cs typeface="Century Gothic"/>
                <a:sym typeface="Century Gothic"/>
              </a:rPr>
              <a:t>: </a:t>
            </a:r>
            <a:endParaRPr sz="2000">
              <a:latin typeface="Century Gothic"/>
              <a:ea typeface="Century Gothic"/>
              <a:cs typeface="Century Gothic"/>
              <a:sym typeface="Century Gothic"/>
            </a:endParaRPr>
          </a:p>
        </p:txBody>
      </p:sp>
      <p:sp>
        <p:nvSpPr>
          <p:cNvPr id="239" name="Google Shape;239;p41"/>
          <p:cNvSpPr txBox="1"/>
          <p:nvPr/>
        </p:nvSpPr>
        <p:spPr>
          <a:xfrm>
            <a:off x="6096003" y="1685814"/>
            <a:ext cx="5723700" cy="3700500"/>
          </a:xfrm>
          <a:prstGeom prst="rect">
            <a:avLst/>
          </a:prstGeom>
          <a:noFill/>
          <a:ln>
            <a:noFill/>
          </a:ln>
        </p:spPr>
        <p:txBody>
          <a:bodyPr spcFirstLastPara="1" wrap="square" lIns="121900" tIns="121900" rIns="121900" bIns="121900" anchor="t" anchorCtr="0">
            <a:noAutofit/>
          </a:bodyPr>
          <a:lstStyle/>
          <a:p>
            <a:pPr marL="609585" marR="0" lvl="0" indent="-414855" algn="l" rtl="0">
              <a:lnSpc>
                <a:spcPct val="115000"/>
              </a:lnSpc>
              <a:spcBef>
                <a:spcPts val="0"/>
              </a:spcBef>
              <a:spcAft>
                <a:spcPts val="0"/>
              </a:spcAft>
              <a:buClr>
                <a:srgbClr val="323232"/>
              </a:buClr>
              <a:buSzPts val="1300"/>
              <a:buFont typeface="Century Gothic"/>
              <a:buChar char="●"/>
            </a:pPr>
            <a:r>
              <a:rPr lang="en-US" sz="1600" i="0" u="none" strike="noStrike" cap="none">
                <a:solidFill>
                  <a:srgbClr val="323232"/>
                </a:solidFill>
                <a:latin typeface="Century Gothic"/>
                <a:ea typeface="Century Gothic"/>
                <a:cs typeface="Century Gothic"/>
                <a:sym typeface="Century Gothic"/>
              </a:rPr>
              <a:t>Actively </a:t>
            </a:r>
            <a:r>
              <a:rPr lang="en-US" sz="1600" i="1" u="none" strike="noStrike" cap="none">
                <a:solidFill>
                  <a:srgbClr val="323232"/>
                </a:solidFill>
                <a:latin typeface="Century Gothic"/>
                <a:ea typeface="Century Gothic"/>
                <a:cs typeface="Century Gothic"/>
                <a:sym typeface="Century Gothic"/>
              </a:rPr>
              <a:t>managing NASA’s Earth science data </a:t>
            </a:r>
            <a:r>
              <a:rPr lang="en-US" sz="1600" i="0" u="none" strike="noStrike" cap="none">
                <a:solidFill>
                  <a:srgbClr val="323232"/>
                </a:solidFill>
                <a:latin typeface="Century Gothic"/>
                <a:ea typeface="Century Gothic"/>
                <a:cs typeface="Century Gothic"/>
                <a:sym typeface="Century Gothic"/>
              </a:rPr>
              <a:t>(Satellite, Airborne, and Field).</a:t>
            </a:r>
            <a:endParaRPr sz="1600" i="0" u="none" strike="noStrike" cap="none">
              <a:solidFill>
                <a:srgbClr val="323232"/>
              </a:solidFill>
              <a:latin typeface="Century Gothic"/>
              <a:ea typeface="Century Gothic"/>
              <a:cs typeface="Century Gothic"/>
              <a:sym typeface="Century Gothic"/>
            </a:endParaRPr>
          </a:p>
          <a:p>
            <a:pPr marL="609585" marR="0" lvl="0" indent="-414855" algn="l" rtl="0">
              <a:lnSpc>
                <a:spcPct val="115000"/>
              </a:lnSpc>
              <a:spcBef>
                <a:spcPts val="0"/>
              </a:spcBef>
              <a:spcAft>
                <a:spcPts val="0"/>
              </a:spcAft>
              <a:buClr>
                <a:srgbClr val="323232"/>
              </a:buClr>
              <a:buSzPts val="1300"/>
              <a:buFont typeface="Century Gothic"/>
              <a:buChar char="●"/>
            </a:pPr>
            <a:r>
              <a:rPr lang="en-US" sz="1600" i="1" u="none" strike="noStrike" cap="none">
                <a:solidFill>
                  <a:srgbClr val="323232"/>
                </a:solidFill>
                <a:latin typeface="Century Gothic"/>
                <a:ea typeface="Century Gothic"/>
                <a:cs typeface="Century Gothic"/>
                <a:sym typeface="Century Gothic"/>
              </a:rPr>
              <a:t>Developing unique </a:t>
            </a:r>
            <a:r>
              <a:rPr lang="en-US" sz="1600" i="0" u="none" strike="noStrike" cap="none">
                <a:solidFill>
                  <a:srgbClr val="323232"/>
                </a:solidFill>
                <a:latin typeface="Century Gothic"/>
                <a:ea typeface="Century Gothic"/>
                <a:cs typeface="Century Gothic"/>
                <a:sym typeface="Century Gothic"/>
              </a:rPr>
              <a:t>data system </a:t>
            </a:r>
            <a:r>
              <a:rPr lang="en-US" sz="1600" i="1" u="none" strike="noStrike" cap="none">
                <a:solidFill>
                  <a:srgbClr val="323232"/>
                </a:solidFill>
                <a:latin typeface="Century Gothic"/>
                <a:ea typeface="Century Gothic"/>
                <a:cs typeface="Century Gothic"/>
                <a:sym typeface="Century Gothic"/>
              </a:rPr>
              <a:t>capabilities</a:t>
            </a:r>
            <a:r>
              <a:rPr lang="en-US" sz="1600" i="0" u="none" strike="noStrike" cap="none">
                <a:solidFill>
                  <a:srgbClr val="323232"/>
                </a:solidFill>
                <a:latin typeface="Century Gothic"/>
                <a:ea typeface="Century Gothic"/>
                <a:cs typeface="Century Gothic"/>
                <a:sym typeface="Century Gothic"/>
              </a:rPr>
              <a:t> optimized to support </a:t>
            </a:r>
            <a:r>
              <a:rPr lang="en-US" sz="1600" i="1" u="none" strike="noStrike" cap="none">
                <a:solidFill>
                  <a:srgbClr val="323232"/>
                </a:solidFill>
                <a:latin typeface="Century Gothic"/>
                <a:ea typeface="Century Gothic"/>
                <a:cs typeface="Century Gothic"/>
                <a:sym typeface="Century Gothic"/>
              </a:rPr>
              <a:t>rigorous science investigations </a:t>
            </a:r>
            <a:r>
              <a:rPr lang="en-US" sz="1600" i="0" u="none" strike="noStrike" cap="none">
                <a:solidFill>
                  <a:srgbClr val="323232"/>
                </a:solidFill>
                <a:latin typeface="Century Gothic"/>
                <a:ea typeface="Century Gothic"/>
                <a:cs typeface="Century Gothic"/>
                <a:sym typeface="Century Gothic"/>
              </a:rPr>
              <a:t>and interdisciplinary research.</a:t>
            </a:r>
            <a:endParaRPr sz="1600" i="0" u="none" strike="noStrike" cap="none">
              <a:solidFill>
                <a:srgbClr val="323232"/>
              </a:solidFill>
              <a:latin typeface="Century Gothic"/>
              <a:ea typeface="Century Gothic"/>
              <a:cs typeface="Century Gothic"/>
              <a:sym typeface="Century Gothic"/>
            </a:endParaRPr>
          </a:p>
          <a:p>
            <a:pPr marL="609585" marR="0" lvl="0" indent="-414855" algn="l" rtl="0">
              <a:lnSpc>
                <a:spcPct val="115000"/>
              </a:lnSpc>
              <a:spcBef>
                <a:spcPts val="0"/>
              </a:spcBef>
              <a:spcAft>
                <a:spcPts val="0"/>
              </a:spcAft>
              <a:buClr>
                <a:srgbClr val="323232"/>
              </a:buClr>
              <a:buSzPts val="1300"/>
              <a:buFont typeface="Century Gothic"/>
              <a:buChar char="●"/>
            </a:pPr>
            <a:r>
              <a:rPr lang="en-US" sz="1600" i="1" u="none" strike="noStrike" cap="none">
                <a:solidFill>
                  <a:srgbClr val="323232"/>
                </a:solidFill>
                <a:latin typeface="Century Gothic"/>
                <a:ea typeface="Century Gothic"/>
                <a:cs typeface="Century Gothic"/>
                <a:sym typeface="Century Gothic"/>
              </a:rPr>
              <a:t>Processing</a:t>
            </a:r>
            <a:r>
              <a:rPr lang="en-US" sz="1600" i="0" u="none" strike="noStrike" cap="none">
                <a:solidFill>
                  <a:srgbClr val="323232"/>
                </a:solidFill>
                <a:latin typeface="Century Gothic"/>
                <a:ea typeface="Century Gothic"/>
                <a:cs typeface="Century Gothic"/>
                <a:sym typeface="Century Gothic"/>
              </a:rPr>
              <a:t> (and reprocessing) instrument data to create high quality long-term Earth science data records.</a:t>
            </a:r>
            <a:endParaRPr sz="1600" i="0" u="none" strike="noStrike" cap="none">
              <a:solidFill>
                <a:srgbClr val="323232"/>
              </a:solidFill>
              <a:latin typeface="Century Gothic"/>
              <a:ea typeface="Century Gothic"/>
              <a:cs typeface="Century Gothic"/>
              <a:sym typeface="Century Gothic"/>
            </a:endParaRPr>
          </a:p>
          <a:p>
            <a:pPr marL="609585" marR="0" lvl="0" indent="-414855" algn="l" rtl="0">
              <a:lnSpc>
                <a:spcPct val="115000"/>
              </a:lnSpc>
              <a:spcBef>
                <a:spcPts val="0"/>
              </a:spcBef>
              <a:spcAft>
                <a:spcPts val="0"/>
              </a:spcAft>
              <a:buClr>
                <a:srgbClr val="323232"/>
              </a:buClr>
              <a:buSzPts val="1300"/>
              <a:buFont typeface="Century Gothic"/>
              <a:buChar char="●"/>
            </a:pPr>
            <a:r>
              <a:rPr lang="en-US" sz="1600" i="0" u="none" strike="noStrike" cap="none">
                <a:solidFill>
                  <a:srgbClr val="323232"/>
                </a:solidFill>
                <a:latin typeface="Century Gothic"/>
                <a:ea typeface="Century Gothic"/>
                <a:cs typeface="Century Gothic"/>
                <a:sym typeface="Century Gothic"/>
              </a:rPr>
              <a:t>Upholding NASA’s policy of </a:t>
            </a:r>
            <a:r>
              <a:rPr lang="en-US" sz="1600" b="1" i="1" u="none" strike="noStrike" cap="none">
                <a:solidFill>
                  <a:srgbClr val="323232"/>
                </a:solidFill>
                <a:latin typeface="Century Gothic"/>
                <a:ea typeface="Century Gothic"/>
                <a:cs typeface="Century Gothic"/>
                <a:sym typeface="Century Gothic"/>
              </a:rPr>
              <a:t>full and open sharing of all data,</a:t>
            </a:r>
            <a:r>
              <a:rPr lang="en-US" sz="1600" i="1" u="none" strike="noStrike" cap="none">
                <a:solidFill>
                  <a:srgbClr val="323232"/>
                </a:solidFill>
                <a:latin typeface="Century Gothic"/>
                <a:ea typeface="Century Gothic"/>
                <a:cs typeface="Century Gothic"/>
                <a:sym typeface="Century Gothic"/>
              </a:rPr>
              <a:t> tools, and ancillary information</a:t>
            </a:r>
            <a:r>
              <a:rPr lang="en-US" sz="1600" i="0" u="none" strike="noStrike" cap="none">
                <a:solidFill>
                  <a:srgbClr val="323232"/>
                </a:solidFill>
                <a:latin typeface="Century Gothic"/>
                <a:ea typeface="Century Gothic"/>
                <a:cs typeface="Century Gothic"/>
                <a:sym typeface="Century Gothic"/>
              </a:rPr>
              <a:t> for all users.</a:t>
            </a:r>
            <a:endParaRPr sz="1600" i="0" u="none" strike="noStrike" cap="none">
              <a:solidFill>
                <a:srgbClr val="323232"/>
              </a:solidFill>
              <a:latin typeface="Century Gothic"/>
              <a:ea typeface="Century Gothic"/>
              <a:cs typeface="Century Gothic"/>
              <a:sym typeface="Century Gothic"/>
            </a:endParaRPr>
          </a:p>
          <a:p>
            <a:pPr marL="609585" marR="0" lvl="0" indent="-423323" algn="l" rtl="0">
              <a:lnSpc>
                <a:spcPct val="115000"/>
              </a:lnSpc>
              <a:spcBef>
                <a:spcPts val="0"/>
              </a:spcBef>
              <a:spcAft>
                <a:spcPts val="0"/>
              </a:spcAft>
              <a:buClr>
                <a:srgbClr val="000000"/>
              </a:buClr>
              <a:buSzPts val="1400"/>
              <a:buFont typeface="Century Gothic"/>
              <a:buChar char="●"/>
            </a:pPr>
            <a:r>
              <a:rPr lang="en-US" sz="1600" i="0" u="none" strike="noStrike" cap="none">
                <a:solidFill>
                  <a:srgbClr val="323232"/>
                </a:solidFill>
                <a:latin typeface="Century Gothic"/>
                <a:ea typeface="Century Gothic"/>
                <a:cs typeface="Century Gothic"/>
                <a:sym typeface="Century Gothic"/>
              </a:rPr>
              <a:t>Engaging members of the Earth science community in the </a:t>
            </a:r>
            <a:r>
              <a:rPr lang="en-US" sz="1600" i="1" u="none" strike="noStrike" cap="none">
                <a:solidFill>
                  <a:srgbClr val="323232"/>
                </a:solidFill>
                <a:latin typeface="Century Gothic"/>
                <a:ea typeface="Century Gothic"/>
                <a:cs typeface="Century Gothic"/>
                <a:sym typeface="Century Gothic"/>
              </a:rPr>
              <a:t>evolution of data systems</a:t>
            </a:r>
            <a:r>
              <a:rPr lang="en-US" sz="1600" i="0" u="none" strike="noStrike" cap="none">
                <a:solidFill>
                  <a:srgbClr val="323232"/>
                </a:solidFill>
                <a:latin typeface="Century Gothic"/>
                <a:ea typeface="Century Gothic"/>
                <a:cs typeface="Century Gothic"/>
                <a:sym typeface="Century Gothic"/>
              </a:rPr>
              <a:t>. </a:t>
            </a:r>
            <a:r>
              <a:rPr lang="en-US" sz="1400" i="0" u="none" strike="noStrike" cap="none">
                <a:solidFill>
                  <a:srgbClr val="000000"/>
                </a:solidFill>
                <a:latin typeface="Century Gothic"/>
                <a:ea typeface="Century Gothic"/>
                <a:cs typeface="Century Gothic"/>
                <a:sym typeface="Century Gothic"/>
              </a:rPr>
              <a:t/>
            </a:r>
            <a:br>
              <a:rPr lang="en-US" sz="1400" i="0" u="none" strike="noStrike" cap="none">
                <a:solidFill>
                  <a:srgbClr val="000000"/>
                </a:solidFill>
                <a:latin typeface="Century Gothic"/>
                <a:ea typeface="Century Gothic"/>
                <a:cs typeface="Century Gothic"/>
                <a:sym typeface="Century Gothic"/>
              </a:rPr>
            </a:br>
            <a:endParaRPr sz="1400" i="0" u="none" strike="noStrike" cap="none">
              <a:solidFill>
                <a:srgbClr val="000000"/>
              </a:solidFill>
              <a:latin typeface="Century Gothic"/>
              <a:ea typeface="Century Gothic"/>
              <a:cs typeface="Century Gothic"/>
              <a:sym typeface="Century Gothic"/>
            </a:endParaRPr>
          </a:p>
        </p:txBody>
      </p:sp>
      <p:sp>
        <p:nvSpPr>
          <p:cNvPr id="240" name="Google Shape;240;p41"/>
          <p:cNvSpPr txBox="1"/>
          <p:nvPr/>
        </p:nvSpPr>
        <p:spPr>
          <a:xfrm>
            <a:off x="438300" y="5417375"/>
            <a:ext cx="11485500" cy="13257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None/>
            </a:pPr>
            <a:r>
              <a:rPr lang="en-US" sz="2000" i="0" u="none" strike="noStrike" cap="none">
                <a:solidFill>
                  <a:srgbClr val="434343"/>
                </a:solidFill>
                <a:latin typeface="Century Gothic"/>
                <a:ea typeface="Century Gothic"/>
                <a:cs typeface="Century Gothic"/>
                <a:sym typeface="Century Gothic"/>
              </a:rPr>
              <a:t>The </a:t>
            </a:r>
            <a:r>
              <a:rPr lang="en-US" sz="2000" i="1" u="none" strike="noStrike" cap="none">
                <a:solidFill>
                  <a:srgbClr val="434343"/>
                </a:solidFill>
                <a:latin typeface="Century Gothic"/>
                <a:ea typeface="Century Gothic"/>
                <a:cs typeface="Century Gothic"/>
                <a:sym typeface="Century Gothic"/>
              </a:rPr>
              <a:t>Earth Science Data and Information System (ESDIS) project/GSFC maintains and operates a data and information system</a:t>
            </a:r>
            <a:r>
              <a:rPr lang="en-US" sz="2000" i="0" u="none" strike="noStrike" cap="none">
                <a:solidFill>
                  <a:srgbClr val="434343"/>
                </a:solidFill>
                <a:latin typeface="Century Gothic"/>
                <a:ea typeface="Century Gothic"/>
                <a:cs typeface="Century Gothic"/>
                <a:sym typeface="Century Gothic"/>
              </a:rPr>
              <a:t> for Science Mission Directorate (SMD) and its Earth Science Division (ESD). </a:t>
            </a:r>
            <a:r>
              <a:rPr lang="en-US" sz="2000" i="1" u="none" strike="noStrike" cap="none">
                <a:solidFill>
                  <a:srgbClr val="434343"/>
                </a:solidFill>
                <a:latin typeface="Century Gothic"/>
                <a:ea typeface="Century Gothic"/>
                <a:cs typeface="Century Gothic"/>
                <a:sym typeface="Century Gothic"/>
              </a:rPr>
              <a:t>IMPACT</a:t>
            </a:r>
            <a:r>
              <a:rPr lang="en-US" sz="2000" i="0" u="none" strike="noStrike" cap="none">
                <a:solidFill>
                  <a:srgbClr val="434343"/>
                </a:solidFill>
                <a:latin typeface="Century Gothic"/>
                <a:ea typeface="Century Gothic"/>
                <a:cs typeface="Century Gothic"/>
                <a:sym typeface="Century Gothic"/>
              </a:rPr>
              <a:t> at MSFC supports ESDS Program and collaborates with ESDIS project</a:t>
            </a:r>
            <a:endParaRPr sz="2000" i="0" u="none" strike="noStrike" cap="none">
              <a:solidFill>
                <a:srgbClr val="434343"/>
              </a:solidFill>
              <a:latin typeface="Century Gothic"/>
              <a:ea typeface="Century Gothic"/>
              <a:cs typeface="Century Gothic"/>
              <a:sym typeface="Century Gothic"/>
            </a:endParaRPr>
          </a:p>
        </p:txBody>
      </p:sp>
      <p:pic>
        <p:nvPicPr>
          <p:cNvPr id="241" name="Google Shape;241;p41"/>
          <p:cNvPicPr preferRelativeResize="0"/>
          <p:nvPr/>
        </p:nvPicPr>
        <p:blipFill rotWithShape="1">
          <a:blip r:embed="rId3">
            <a:alphaModFix/>
          </a:blip>
          <a:srcRect/>
          <a:stretch/>
        </p:blipFill>
        <p:spPr>
          <a:xfrm>
            <a:off x="549625" y="1783463"/>
            <a:ext cx="5649399" cy="350522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242" name="Google Shape;242;p41"/>
          <p:cNvSpPr txBox="1"/>
          <p:nvPr/>
        </p:nvSpPr>
        <p:spPr>
          <a:xfrm>
            <a:off x="2947929" y="2481348"/>
            <a:ext cx="32511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none" strike="noStrike" cap="none">
                <a:solidFill>
                  <a:srgbClr val="F2F2F2"/>
                </a:solidFill>
                <a:latin typeface="Arial"/>
                <a:ea typeface="Arial"/>
                <a:cs typeface="Arial"/>
                <a:sym typeface="Arial"/>
              </a:rPr>
              <a:t>https://earthdata.nasa.gov</a:t>
            </a:r>
            <a:endParaRPr sz="1400" b="1" i="0" u="none" strike="noStrike" cap="none">
              <a:solidFill>
                <a:srgbClr val="F2F2F2"/>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42"/>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lt1"/>
              </a:buClr>
              <a:buSzPts val="2600"/>
              <a:buFont typeface="Century Gothic"/>
              <a:buNone/>
            </a:pPr>
            <a:r>
              <a:rPr lang="en-US" sz="2600"/>
              <a:t>Earth Observing System Data and Information System (EOSDIS)</a:t>
            </a:r>
            <a:endParaRPr/>
          </a:p>
        </p:txBody>
      </p:sp>
      <p:grpSp>
        <p:nvGrpSpPr>
          <p:cNvPr id="249" name="Google Shape;249;p42"/>
          <p:cNvGrpSpPr/>
          <p:nvPr/>
        </p:nvGrpSpPr>
        <p:grpSpPr>
          <a:xfrm>
            <a:off x="1713971" y="1193225"/>
            <a:ext cx="9081755" cy="5439475"/>
            <a:chOff x="1713971" y="1193225"/>
            <a:chExt cx="9081755" cy="5439475"/>
          </a:xfrm>
        </p:grpSpPr>
        <p:sp>
          <p:nvSpPr>
            <p:cNvPr id="250" name="Google Shape;250;p42"/>
            <p:cNvSpPr txBox="1"/>
            <p:nvPr/>
          </p:nvSpPr>
          <p:spPr>
            <a:xfrm>
              <a:off x="8432926" y="1193226"/>
              <a:ext cx="2362800" cy="2828100"/>
            </a:xfrm>
            <a:prstGeom prst="rect">
              <a:avLst/>
            </a:prstGeom>
            <a:solidFill>
              <a:srgbClr val="E1EFD8"/>
            </a:solidFill>
            <a:ln>
              <a:noFill/>
            </a:ln>
            <a:effectLst>
              <a:outerShdw blurRad="50800" dist="38100" dir="2700000" algn="tl" rotWithShape="0">
                <a:srgbClr val="000000">
                  <a:alpha val="40000"/>
                </a:srgbClr>
              </a:outerShdw>
            </a:effectLst>
          </p:spPr>
          <p:txBody>
            <a:bodyPr spcFirstLastPara="1" wrap="square" lIns="91425" tIns="91425" rIns="91425" bIns="91425" anchor="t" anchorCtr="0">
              <a:noAutofit/>
            </a:bodyPr>
            <a:lstStyle/>
            <a:p>
              <a:pPr marL="0" marR="0" lvl="0" indent="0" algn="ctr" rtl="0">
                <a:spcBef>
                  <a:spcPts val="0"/>
                </a:spcBef>
                <a:spcAft>
                  <a:spcPts val="0"/>
                </a:spcAft>
                <a:buNone/>
              </a:pPr>
              <a:endParaRPr sz="2400" i="1">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2400" i="1">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2400" i="1">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2400" i="1">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2400" i="1">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2400" i="1">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r>
                <a:rPr lang="en-US" sz="3000" b="1">
                  <a:solidFill>
                    <a:schemeClr val="dk1"/>
                  </a:solidFill>
                  <a:latin typeface="Century Gothic"/>
                  <a:ea typeface="Century Gothic"/>
                  <a:cs typeface="Century Gothic"/>
                  <a:sym typeface="Century Gothic"/>
                </a:rPr>
                <a:t>Users</a:t>
              </a:r>
              <a:endParaRPr/>
            </a:p>
          </p:txBody>
        </p:sp>
        <p:grpSp>
          <p:nvGrpSpPr>
            <p:cNvPr id="251" name="Google Shape;251;p42"/>
            <p:cNvGrpSpPr/>
            <p:nvPr/>
          </p:nvGrpSpPr>
          <p:grpSpPr>
            <a:xfrm>
              <a:off x="4534125" y="1193225"/>
              <a:ext cx="3743850" cy="5183600"/>
              <a:chOff x="4534125" y="1193225"/>
              <a:chExt cx="3743850" cy="5183600"/>
            </a:xfrm>
          </p:grpSpPr>
          <p:sp>
            <p:nvSpPr>
              <p:cNvPr id="252" name="Google Shape;252;p42"/>
              <p:cNvSpPr/>
              <p:nvPr/>
            </p:nvSpPr>
            <p:spPr>
              <a:xfrm>
                <a:off x="4534125" y="4908025"/>
                <a:ext cx="1839000" cy="1468800"/>
              </a:xfrm>
              <a:prstGeom prst="rect">
                <a:avLst/>
              </a:prstGeom>
              <a:solidFill>
                <a:srgbClr val="CFE2F3"/>
              </a:solidFill>
              <a:ln>
                <a:noFill/>
              </a:ln>
              <a:effectLst>
                <a:outerShdw blurRad="50800" dist="38100" dir="2700000" algn="tl" rotWithShape="0">
                  <a:srgbClr val="000000">
                    <a:alpha val="40000"/>
                  </a:srgbClr>
                </a:outerShdw>
              </a:effectLst>
            </p:spPr>
            <p:txBody>
              <a:bodyPr spcFirstLastPara="1" wrap="square" lIns="91425" tIns="91425" rIns="91425" bIns="91425" anchor="t" anchorCtr="0">
                <a:noAutofit/>
              </a:bodyPr>
              <a:lstStyle/>
              <a:p>
                <a:pPr marL="0" marR="0" lvl="0" indent="0" algn="ctr" rtl="0">
                  <a:spcBef>
                    <a:spcPts val="0"/>
                  </a:spcBef>
                  <a:spcAft>
                    <a:spcPts val="0"/>
                  </a:spcAft>
                  <a:buNone/>
                </a:pPr>
                <a:endParaRPr sz="2400">
                  <a:solidFill>
                    <a:schemeClr val="dk1"/>
                  </a:solidFill>
                  <a:latin typeface="Century Gothic"/>
                  <a:ea typeface="Century Gothic"/>
                  <a:cs typeface="Century Gothic"/>
                  <a:sym typeface="Century Gothic"/>
                </a:endParaRPr>
              </a:p>
            </p:txBody>
          </p:sp>
          <p:sp>
            <p:nvSpPr>
              <p:cNvPr id="253" name="Google Shape;253;p42"/>
              <p:cNvSpPr/>
              <p:nvPr/>
            </p:nvSpPr>
            <p:spPr>
              <a:xfrm>
                <a:off x="6372975" y="1193225"/>
                <a:ext cx="1905000" cy="5181000"/>
              </a:xfrm>
              <a:prstGeom prst="rect">
                <a:avLst/>
              </a:prstGeom>
              <a:solidFill>
                <a:srgbClr val="CFE2F3"/>
              </a:solidFill>
              <a:ln>
                <a:noFill/>
              </a:ln>
              <a:effectLst>
                <a:outerShdw blurRad="50800" dist="38100" dir="2700000" algn="tl" rotWithShape="0">
                  <a:srgbClr val="000000">
                    <a:alpha val="40000"/>
                  </a:srgbClr>
                </a:outerShdw>
              </a:effectLst>
            </p:spPr>
            <p:txBody>
              <a:bodyPr spcFirstLastPara="1" wrap="square" lIns="91425" tIns="91425" rIns="91425" bIns="91425" anchor="t" anchorCtr="0">
                <a:noAutofit/>
              </a:bodyPr>
              <a:lstStyle/>
              <a:p>
                <a:pPr marL="0" marR="0" lvl="0" indent="0" algn="ctr" rtl="0">
                  <a:spcBef>
                    <a:spcPts val="0"/>
                  </a:spcBef>
                  <a:spcAft>
                    <a:spcPts val="0"/>
                  </a:spcAft>
                  <a:buNone/>
                </a:pPr>
                <a:r>
                  <a:rPr lang="en-US" sz="3000" b="1">
                    <a:solidFill>
                      <a:schemeClr val="dk1"/>
                    </a:solidFill>
                    <a:latin typeface="Century Gothic"/>
                    <a:ea typeface="Century Gothic"/>
                    <a:cs typeface="Century Gothic"/>
                    <a:sym typeface="Century Gothic"/>
                  </a:rPr>
                  <a:t>EOSDIS</a:t>
                </a:r>
                <a:endParaRPr/>
              </a:p>
            </p:txBody>
          </p:sp>
        </p:grpSp>
        <p:sp>
          <p:nvSpPr>
            <p:cNvPr id="254" name="Google Shape;254;p42"/>
            <p:cNvSpPr/>
            <p:nvPr/>
          </p:nvSpPr>
          <p:spPr>
            <a:xfrm>
              <a:off x="8621927" y="2215026"/>
              <a:ext cx="2082600" cy="468300"/>
            </a:xfrm>
            <a:prstGeom prst="roundRect">
              <a:avLst>
                <a:gd name="adj" fmla="val 16667"/>
              </a:avLst>
            </a:prstGeom>
            <a:solidFill>
              <a:srgbClr val="4B7EC0"/>
            </a:solid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FFFFF"/>
                  </a:solidFill>
                  <a:latin typeface="Century Gothic"/>
                  <a:ea typeface="Century Gothic"/>
                  <a:cs typeface="Century Gothic"/>
                  <a:sym typeface="Century Gothic"/>
                </a:rPr>
                <a:t>Applications</a:t>
              </a:r>
              <a:endParaRPr/>
            </a:p>
          </p:txBody>
        </p:sp>
        <p:sp>
          <p:nvSpPr>
            <p:cNvPr id="255" name="Google Shape;255;p42"/>
            <p:cNvSpPr/>
            <p:nvPr/>
          </p:nvSpPr>
          <p:spPr>
            <a:xfrm>
              <a:off x="3167063" y="2878139"/>
              <a:ext cx="308260" cy="0"/>
            </a:xfrm>
            <a:custGeom>
              <a:avLst/>
              <a:gdLst/>
              <a:ahLst/>
              <a:cxnLst/>
              <a:rect l="l" t="t" r="r" b="b"/>
              <a:pathLst>
                <a:path w="309033" h="120000" extrusionOk="0">
                  <a:moveTo>
                    <a:pt x="0" y="0"/>
                  </a:moveTo>
                  <a:lnTo>
                    <a:pt x="309033" y="0"/>
                  </a:lnTo>
                </a:path>
              </a:pathLst>
            </a:custGeom>
            <a:noFill/>
            <a:ln w="12700" cap="flat" cmpd="sng">
              <a:solidFill>
                <a:srgbClr val="FFFFFF"/>
              </a:solidFill>
              <a:prstDash val="solid"/>
              <a:round/>
              <a:headEnd type="triangle" w="lg" len="lg"/>
              <a:tailEnd type="triangle" w="lg" len="lg"/>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p42"/>
            <p:cNvSpPr/>
            <p:nvPr/>
          </p:nvSpPr>
          <p:spPr>
            <a:xfrm rot="-5400000">
              <a:off x="3707486" y="3242347"/>
              <a:ext cx="309806" cy="0"/>
            </a:xfrm>
            <a:custGeom>
              <a:avLst/>
              <a:gdLst/>
              <a:ahLst/>
              <a:cxnLst/>
              <a:rect l="l" t="t" r="r" b="b"/>
              <a:pathLst>
                <a:path w="309033" h="120000" extrusionOk="0">
                  <a:moveTo>
                    <a:pt x="0" y="0"/>
                  </a:moveTo>
                  <a:lnTo>
                    <a:pt x="309033" y="0"/>
                  </a:lnTo>
                </a:path>
              </a:pathLst>
            </a:custGeom>
            <a:noFill/>
            <a:ln w="12700" cap="flat" cmpd="sng">
              <a:solidFill>
                <a:srgbClr val="FFFFFF"/>
              </a:solidFill>
              <a:prstDash val="solid"/>
              <a:round/>
              <a:headEnd type="triangle" w="lg" len="lg"/>
              <a:tailEnd type="triangle" w="lg" len="lg"/>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257" name="Google Shape;257;p42"/>
            <p:cNvPicPr preferRelativeResize="0"/>
            <p:nvPr/>
          </p:nvPicPr>
          <p:blipFill rotWithShape="1">
            <a:blip r:embed="rId3">
              <a:alphaModFix/>
            </a:blip>
            <a:srcRect/>
            <a:stretch/>
          </p:blipFill>
          <p:spPr>
            <a:xfrm>
              <a:off x="1795679" y="1276303"/>
              <a:ext cx="1408200" cy="923400"/>
            </a:xfrm>
            <a:prstGeom prst="rect">
              <a:avLst/>
            </a:prstGeom>
            <a:noFill/>
            <a:ln>
              <a:noFill/>
            </a:ln>
            <a:effectLst>
              <a:outerShdw blurRad="292100" dist="139700" dir="2700000" algn="tl" rotWithShape="0">
                <a:srgbClr val="333333">
                  <a:alpha val="64709"/>
                </a:srgbClr>
              </a:outerShdw>
            </a:effectLst>
          </p:spPr>
        </p:pic>
        <p:pic>
          <p:nvPicPr>
            <p:cNvPr id="258" name="Google Shape;258;p42"/>
            <p:cNvPicPr preferRelativeResize="0"/>
            <p:nvPr/>
          </p:nvPicPr>
          <p:blipFill rotWithShape="1">
            <a:blip r:embed="rId4">
              <a:alphaModFix/>
            </a:blip>
            <a:srcRect/>
            <a:stretch/>
          </p:blipFill>
          <p:spPr>
            <a:xfrm>
              <a:off x="1713971" y="4686300"/>
              <a:ext cx="2498400" cy="1946400"/>
            </a:xfrm>
            <a:prstGeom prst="rect">
              <a:avLst/>
            </a:prstGeom>
            <a:noFill/>
            <a:ln>
              <a:noFill/>
            </a:ln>
            <a:effectLst>
              <a:outerShdw blurRad="292100" dist="139700" dir="2700000" algn="tl" rotWithShape="0">
                <a:srgbClr val="333333">
                  <a:alpha val="64709"/>
                </a:srgbClr>
              </a:outerShdw>
            </a:effectLst>
          </p:spPr>
        </p:pic>
        <p:sp>
          <p:nvSpPr>
            <p:cNvPr id="259" name="Google Shape;259;p42"/>
            <p:cNvSpPr/>
            <p:nvPr/>
          </p:nvSpPr>
          <p:spPr>
            <a:xfrm>
              <a:off x="4683914" y="5049060"/>
              <a:ext cx="1452300" cy="1169400"/>
            </a:xfrm>
            <a:prstGeom prst="roundRect">
              <a:avLst>
                <a:gd name="adj" fmla="val 16667"/>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US" sz="2300">
                  <a:solidFill>
                    <a:schemeClr val="dk1"/>
                  </a:solidFill>
                  <a:latin typeface="Century Gothic"/>
                  <a:ea typeface="Century Gothic"/>
                  <a:cs typeface="Century Gothic"/>
                  <a:sym typeface="Century Gothic"/>
                </a:rPr>
                <a:t>capture and clean</a:t>
              </a:r>
              <a:endParaRPr/>
            </a:p>
          </p:txBody>
        </p:sp>
        <p:cxnSp>
          <p:nvCxnSpPr>
            <p:cNvPr id="260" name="Google Shape;260;p42"/>
            <p:cNvCxnSpPr/>
            <p:nvPr/>
          </p:nvCxnSpPr>
          <p:spPr>
            <a:xfrm>
              <a:off x="5346700" y="3708400"/>
              <a:ext cx="1295400" cy="939900"/>
            </a:xfrm>
            <a:prstGeom prst="straightConnector1">
              <a:avLst/>
            </a:prstGeom>
            <a:noFill/>
            <a:ln w="28575" cap="flat" cmpd="sng">
              <a:solidFill>
                <a:schemeClr val="dk2"/>
              </a:solidFill>
              <a:prstDash val="solid"/>
              <a:round/>
              <a:headEnd type="none" w="sm" len="sm"/>
              <a:tailEnd type="triangle" w="lg" len="lg"/>
            </a:ln>
          </p:spPr>
        </p:cxnSp>
        <p:cxnSp>
          <p:nvCxnSpPr>
            <p:cNvPr id="261" name="Google Shape;261;p42"/>
            <p:cNvCxnSpPr>
              <a:endCxn id="258" idx="0"/>
            </p:cNvCxnSpPr>
            <p:nvPr/>
          </p:nvCxnSpPr>
          <p:spPr>
            <a:xfrm>
              <a:off x="2400971" y="2214900"/>
              <a:ext cx="562200" cy="2471400"/>
            </a:xfrm>
            <a:prstGeom prst="straightConnector1">
              <a:avLst/>
            </a:prstGeom>
            <a:noFill/>
            <a:ln w="28575" cap="flat" cmpd="sng">
              <a:solidFill>
                <a:schemeClr val="dk2"/>
              </a:solidFill>
              <a:prstDash val="solid"/>
              <a:round/>
              <a:headEnd type="none" w="sm" len="sm"/>
              <a:tailEnd type="triangle" w="lg" len="lg"/>
            </a:ln>
          </p:spPr>
        </p:cxnSp>
        <p:sp>
          <p:nvSpPr>
            <p:cNvPr id="262" name="Google Shape;262;p42"/>
            <p:cNvSpPr txBox="1"/>
            <p:nvPr/>
          </p:nvSpPr>
          <p:spPr>
            <a:xfrm>
              <a:off x="1996426" y="3087451"/>
              <a:ext cx="1624500" cy="933900"/>
            </a:xfrm>
            <a:prstGeom prst="rect">
              <a:avLst/>
            </a:prstGeom>
            <a:solidFill>
              <a:srgbClr val="FFFFFF"/>
            </a:solidFill>
            <a:ln>
              <a:noFill/>
            </a:ln>
          </p:spPr>
          <p:txBody>
            <a:bodyPr spcFirstLastPara="1" wrap="square" lIns="91425" tIns="91425" rIns="91425" bIns="91425" anchor="t" anchorCtr="0">
              <a:noAutofit/>
            </a:bodyPr>
            <a:lstStyle/>
            <a:p>
              <a:pPr marL="0" marR="0" lvl="0" indent="0" algn="ctr" rtl="0">
                <a:spcBef>
                  <a:spcPts val="0"/>
                </a:spcBef>
                <a:spcAft>
                  <a:spcPts val="0"/>
                </a:spcAft>
                <a:buNone/>
              </a:pPr>
              <a:r>
                <a:rPr lang="en-US" sz="2400" b="1">
                  <a:solidFill>
                    <a:schemeClr val="dk1"/>
                  </a:solidFill>
                  <a:latin typeface="Century Gothic"/>
                  <a:ea typeface="Century Gothic"/>
                  <a:cs typeface="Century Gothic"/>
                  <a:sym typeface="Century Gothic"/>
                </a:rPr>
                <a:t>data downlink</a:t>
              </a:r>
              <a:endParaRPr/>
            </a:p>
          </p:txBody>
        </p:sp>
        <p:sp>
          <p:nvSpPr>
            <p:cNvPr id="263" name="Google Shape;263;p42"/>
            <p:cNvSpPr/>
            <p:nvPr/>
          </p:nvSpPr>
          <p:spPr>
            <a:xfrm>
              <a:off x="8729222" y="2884038"/>
              <a:ext cx="1905000" cy="468300"/>
            </a:xfrm>
            <a:prstGeom prst="roundRect">
              <a:avLst>
                <a:gd name="adj" fmla="val 16667"/>
              </a:avLst>
            </a:prstGeom>
            <a:solidFill>
              <a:srgbClr val="4B7EC0"/>
            </a:solid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FFFFF"/>
                  </a:solidFill>
                  <a:latin typeface="Century Gothic"/>
                  <a:ea typeface="Century Gothic"/>
                  <a:cs typeface="Century Gothic"/>
                  <a:sym typeface="Century Gothic"/>
                </a:rPr>
                <a:t>Education</a:t>
              </a:r>
              <a:endParaRPr/>
            </a:p>
          </p:txBody>
        </p:sp>
        <p:sp>
          <p:nvSpPr>
            <p:cNvPr id="264" name="Google Shape;264;p42"/>
            <p:cNvSpPr/>
            <p:nvPr/>
          </p:nvSpPr>
          <p:spPr>
            <a:xfrm>
              <a:off x="6608475" y="5223325"/>
              <a:ext cx="1408200" cy="533400"/>
            </a:xfrm>
            <a:prstGeom prst="roundRect">
              <a:avLst>
                <a:gd name="adj" fmla="val 16667"/>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US" sz="2300">
                  <a:solidFill>
                    <a:schemeClr val="dk1"/>
                  </a:solidFill>
                  <a:latin typeface="Century Gothic"/>
                  <a:ea typeface="Century Gothic"/>
                  <a:cs typeface="Century Gothic"/>
                  <a:sym typeface="Century Gothic"/>
                </a:rPr>
                <a:t>process</a:t>
              </a:r>
              <a:endParaRPr/>
            </a:p>
          </p:txBody>
        </p:sp>
        <p:sp>
          <p:nvSpPr>
            <p:cNvPr id="265" name="Google Shape;265;p42"/>
            <p:cNvSpPr/>
            <p:nvPr/>
          </p:nvSpPr>
          <p:spPr>
            <a:xfrm>
              <a:off x="6608475" y="4270875"/>
              <a:ext cx="1408200" cy="533400"/>
            </a:xfrm>
            <a:prstGeom prst="roundRect">
              <a:avLst>
                <a:gd name="adj" fmla="val 16667"/>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US" sz="2300">
                  <a:solidFill>
                    <a:schemeClr val="dk1"/>
                  </a:solidFill>
                  <a:latin typeface="Century Gothic"/>
                  <a:ea typeface="Century Gothic"/>
                  <a:cs typeface="Century Gothic"/>
                  <a:sym typeface="Century Gothic"/>
                </a:rPr>
                <a:t>archive</a:t>
              </a:r>
              <a:endParaRPr/>
            </a:p>
          </p:txBody>
        </p:sp>
        <p:sp>
          <p:nvSpPr>
            <p:cNvPr id="266" name="Google Shape;266;p42"/>
            <p:cNvSpPr/>
            <p:nvPr/>
          </p:nvSpPr>
          <p:spPr>
            <a:xfrm>
              <a:off x="6608475" y="3204251"/>
              <a:ext cx="1408200" cy="533400"/>
            </a:xfrm>
            <a:prstGeom prst="roundRect">
              <a:avLst>
                <a:gd name="adj" fmla="val 16667"/>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US" sz="2300">
                  <a:solidFill>
                    <a:schemeClr val="dk1"/>
                  </a:solidFill>
                  <a:latin typeface="Century Gothic"/>
                  <a:ea typeface="Century Gothic"/>
                  <a:cs typeface="Century Gothic"/>
                  <a:sym typeface="Century Gothic"/>
                </a:rPr>
                <a:t>subset</a:t>
              </a:r>
              <a:endParaRPr/>
            </a:p>
          </p:txBody>
        </p:sp>
        <p:sp>
          <p:nvSpPr>
            <p:cNvPr id="267" name="Google Shape;267;p42"/>
            <p:cNvSpPr/>
            <p:nvPr/>
          </p:nvSpPr>
          <p:spPr>
            <a:xfrm>
              <a:off x="6527926" y="2130425"/>
              <a:ext cx="1569300" cy="533400"/>
            </a:xfrm>
            <a:prstGeom prst="roundRect">
              <a:avLst>
                <a:gd name="adj" fmla="val 16667"/>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US" sz="2300">
                  <a:solidFill>
                    <a:schemeClr val="dk1"/>
                  </a:solidFill>
                  <a:latin typeface="Century Gothic"/>
                  <a:ea typeface="Century Gothic"/>
                  <a:cs typeface="Century Gothic"/>
                  <a:sym typeface="Century Gothic"/>
                </a:rPr>
                <a:t>distribute</a:t>
              </a:r>
              <a:endParaRPr/>
            </a:p>
          </p:txBody>
        </p:sp>
        <p:cxnSp>
          <p:nvCxnSpPr>
            <p:cNvPr id="268" name="Google Shape;268;p42"/>
            <p:cNvCxnSpPr/>
            <p:nvPr/>
          </p:nvCxnSpPr>
          <p:spPr>
            <a:xfrm>
              <a:off x="6172201" y="5540107"/>
              <a:ext cx="417600" cy="0"/>
            </a:xfrm>
            <a:prstGeom prst="straightConnector1">
              <a:avLst/>
            </a:prstGeom>
            <a:noFill/>
            <a:ln w="28575" cap="flat" cmpd="sng">
              <a:solidFill>
                <a:schemeClr val="dk2"/>
              </a:solidFill>
              <a:prstDash val="solid"/>
              <a:round/>
              <a:headEnd type="none" w="sm" len="sm"/>
              <a:tailEnd type="triangle" w="lg" len="lg"/>
            </a:ln>
          </p:spPr>
        </p:cxnSp>
        <p:cxnSp>
          <p:nvCxnSpPr>
            <p:cNvPr id="269" name="Google Shape;269;p42"/>
            <p:cNvCxnSpPr>
              <a:stCxn id="264" idx="0"/>
              <a:endCxn id="265" idx="2"/>
            </p:cNvCxnSpPr>
            <p:nvPr/>
          </p:nvCxnSpPr>
          <p:spPr>
            <a:xfrm rot="10800000">
              <a:off x="7312575" y="4804225"/>
              <a:ext cx="0" cy="419100"/>
            </a:xfrm>
            <a:prstGeom prst="straightConnector1">
              <a:avLst/>
            </a:prstGeom>
            <a:noFill/>
            <a:ln w="28575" cap="flat" cmpd="sng">
              <a:solidFill>
                <a:schemeClr val="dk2"/>
              </a:solidFill>
              <a:prstDash val="solid"/>
              <a:round/>
              <a:headEnd type="none" w="sm" len="sm"/>
              <a:tailEnd type="triangle" w="lg" len="lg"/>
            </a:ln>
          </p:spPr>
        </p:cxnSp>
        <p:cxnSp>
          <p:nvCxnSpPr>
            <p:cNvPr id="270" name="Google Shape;270;p42"/>
            <p:cNvCxnSpPr>
              <a:stCxn id="265" idx="0"/>
              <a:endCxn id="266" idx="2"/>
            </p:cNvCxnSpPr>
            <p:nvPr/>
          </p:nvCxnSpPr>
          <p:spPr>
            <a:xfrm rot="10800000">
              <a:off x="7312575" y="3737775"/>
              <a:ext cx="0" cy="533100"/>
            </a:xfrm>
            <a:prstGeom prst="straightConnector1">
              <a:avLst/>
            </a:prstGeom>
            <a:noFill/>
            <a:ln w="28575" cap="flat" cmpd="sng">
              <a:solidFill>
                <a:schemeClr val="dk2"/>
              </a:solidFill>
              <a:prstDash val="solid"/>
              <a:round/>
              <a:headEnd type="none" w="sm" len="sm"/>
              <a:tailEnd type="triangle" w="lg" len="lg"/>
            </a:ln>
          </p:spPr>
        </p:cxnSp>
        <p:cxnSp>
          <p:nvCxnSpPr>
            <p:cNvPr id="271" name="Google Shape;271;p42"/>
            <p:cNvCxnSpPr>
              <a:stCxn id="266" idx="0"/>
            </p:cNvCxnSpPr>
            <p:nvPr/>
          </p:nvCxnSpPr>
          <p:spPr>
            <a:xfrm rot="10800000">
              <a:off x="7302975" y="2668151"/>
              <a:ext cx="9600" cy="536100"/>
            </a:xfrm>
            <a:prstGeom prst="straightConnector1">
              <a:avLst/>
            </a:prstGeom>
            <a:noFill/>
            <a:ln w="28575" cap="flat" cmpd="sng">
              <a:solidFill>
                <a:schemeClr val="dk2"/>
              </a:solidFill>
              <a:prstDash val="solid"/>
              <a:round/>
              <a:headEnd type="none" w="sm" len="sm"/>
              <a:tailEnd type="triangle" w="lg" len="lg"/>
            </a:ln>
          </p:spPr>
        </p:cxnSp>
        <p:sp>
          <p:nvSpPr>
            <p:cNvPr id="272" name="Google Shape;272;p42"/>
            <p:cNvSpPr/>
            <p:nvPr/>
          </p:nvSpPr>
          <p:spPr>
            <a:xfrm>
              <a:off x="8656323" y="1515707"/>
              <a:ext cx="1905000" cy="468300"/>
            </a:xfrm>
            <a:prstGeom prst="roundRect">
              <a:avLst>
                <a:gd name="adj" fmla="val 16667"/>
              </a:avLst>
            </a:prstGeom>
            <a:solidFill>
              <a:srgbClr val="4B7EC0"/>
            </a:solid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FFFFF"/>
                  </a:solidFill>
                  <a:latin typeface="Century Gothic"/>
                  <a:ea typeface="Century Gothic"/>
                  <a:cs typeface="Century Gothic"/>
                  <a:sym typeface="Century Gothic"/>
                </a:rPr>
                <a:t>Research</a:t>
              </a:r>
              <a:endParaRPr/>
            </a:p>
          </p:txBody>
        </p:sp>
        <p:cxnSp>
          <p:nvCxnSpPr>
            <p:cNvPr id="273" name="Google Shape;273;p42"/>
            <p:cNvCxnSpPr>
              <a:endCxn id="272" idx="1"/>
            </p:cNvCxnSpPr>
            <p:nvPr/>
          </p:nvCxnSpPr>
          <p:spPr>
            <a:xfrm rot="10800000" flipH="1">
              <a:off x="8182623" y="1749857"/>
              <a:ext cx="473700" cy="620100"/>
            </a:xfrm>
            <a:prstGeom prst="straightConnector1">
              <a:avLst/>
            </a:prstGeom>
            <a:noFill/>
            <a:ln w="28575" cap="flat" cmpd="sng">
              <a:solidFill>
                <a:schemeClr val="dk2"/>
              </a:solidFill>
              <a:prstDash val="solid"/>
              <a:round/>
              <a:headEnd type="none" w="sm" len="sm"/>
              <a:tailEnd type="triangle" w="lg" len="lg"/>
            </a:ln>
          </p:spPr>
        </p:cxnSp>
        <p:cxnSp>
          <p:nvCxnSpPr>
            <p:cNvPr id="274" name="Google Shape;274;p42"/>
            <p:cNvCxnSpPr/>
            <p:nvPr/>
          </p:nvCxnSpPr>
          <p:spPr>
            <a:xfrm>
              <a:off x="8101540" y="2397125"/>
              <a:ext cx="470400" cy="19200"/>
            </a:xfrm>
            <a:prstGeom prst="straightConnector1">
              <a:avLst/>
            </a:prstGeom>
            <a:noFill/>
            <a:ln w="28575" cap="flat" cmpd="sng">
              <a:solidFill>
                <a:schemeClr val="dk2"/>
              </a:solidFill>
              <a:prstDash val="solid"/>
              <a:round/>
              <a:headEnd type="none" w="sm" len="sm"/>
              <a:tailEnd type="triangle" w="lg" len="lg"/>
            </a:ln>
          </p:spPr>
        </p:cxnSp>
        <p:cxnSp>
          <p:nvCxnSpPr>
            <p:cNvPr id="275" name="Google Shape;275;p42"/>
            <p:cNvCxnSpPr>
              <a:stCxn id="267" idx="3"/>
              <a:endCxn id="263" idx="1"/>
            </p:cNvCxnSpPr>
            <p:nvPr/>
          </p:nvCxnSpPr>
          <p:spPr>
            <a:xfrm>
              <a:off x="8097226" y="2397125"/>
              <a:ext cx="632100" cy="721200"/>
            </a:xfrm>
            <a:prstGeom prst="straightConnector1">
              <a:avLst/>
            </a:prstGeom>
            <a:noFill/>
            <a:ln w="28575" cap="flat" cmpd="sng">
              <a:solidFill>
                <a:schemeClr val="dk2"/>
              </a:solidFill>
              <a:prstDash val="solid"/>
              <a:round/>
              <a:headEnd type="none" w="sm" len="sm"/>
              <a:tailEnd type="triangle" w="lg" len="lg"/>
            </a:ln>
          </p:spPr>
        </p:cxnSp>
        <p:pic>
          <p:nvPicPr>
            <p:cNvPr id="276" name="Google Shape;276;p42" descr="endeavor.jpg"/>
            <p:cNvPicPr preferRelativeResize="0"/>
            <p:nvPr/>
          </p:nvPicPr>
          <p:blipFill rotWithShape="1">
            <a:blip r:embed="rId5">
              <a:alphaModFix/>
            </a:blip>
            <a:srcRect/>
            <a:stretch/>
          </p:blipFill>
          <p:spPr>
            <a:xfrm>
              <a:off x="4279901" y="1766030"/>
              <a:ext cx="1892300" cy="1234727"/>
            </a:xfrm>
            <a:prstGeom prst="rect">
              <a:avLst/>
            </a:prstGeom>
            <a:noFill/>
            <a:ln>
              <a:noFill/>
            </a:ln>
            <a:effectLst>
              <a:outerShdw blurRad="292100" dist="139700" dir="2700000" algn="tl" rotWithShape="0">
                <a:srgbClr val="333333">
                  <a:alpha val="64709"/>
                </a:srgbClr>
              </a:outerShdw>
            </a:effectLst>
          </p:spPr>
        </p:pic>
        <p:pic>
          <p:nvPicPr>
            <p:cNvPr id="277" name="Google Shape;277;p42" descr="Icebridge-plane.png"/>
            <p:cNvPicPr preferRelativeResize="0"/>
            <p:nvPr/>
          </p:nvPicPr>
          <p:blipFill rotWithShape="1">
            <a:blip r:embed="rId6">
              <a:alphaModFix/>
            </a:blip>
            <a:srcRect/>
            <a:stretch/>
          </p:blipFill>
          <p:spPr>
            <a:xfrm>
              <a:off x="3657600" y="2984500"/>
              <a:ext cx="1810512" cy="1005840"/>
            </a:xfrm>
            <a:prstGeom prst="rect">
              <a:avLst/>
            </a:prstGeom>
            <a:noFill/>
            <a:ln>
              <a:noFill/>
            </a:ln>
            <a:effectLst>
              <a:outerShdw blurRad="292100" dist="139700" dir="2700000" algn="tl" rotWithShape="0">
                <a:srgbClr val="333333">
                  <a:alpha val="64709"/>
                </a:srgbClr>
              </a:outerShdw>
            </a:effectLst>
          </p:spPr>
        </p:pic>
        <p:cxnSp>
          <p:nvCxnSpPr>
            <p:cNvPr id="278" name="Google Shape;278;p42"/>
            <p:cNvCxnSpPr>
              <a:endCxn id="265" idx="1"/>
            </p:cNvCxnSpPr>
            <p:nvPr/>
          </p:nvCxnSpPr>
          <p:spPr>
            <a:xfrm>
              <a:off x="5664075" y="2997075"/>
              <a:ext cx="944400" cy="1540500"/>
            </a:xfrm>
            <a:prstGeom prst="straightConnector1">
              <a:avLst/>
            </a:prstGeom>
            <a:noFill/>
            <a:ln w="28575" cap="flat" cmpd="sng">
              <a:solidFill>
                <a:schemeClr val="dk2"/>
              </a:solidFill>
              <a:prstDash val="solid"/>
              <a:round/>
              <a:headEnd type="none" w="sm" len="sm"/>
              <a:tailEnd type="triangle" w="lg" len="lg"/>
            </a:ln>
          </p:spPr>
        </p:cxnSp>
        <p:cxnSp>
          <p:nvCxnSpPr>
            <p:cNvPr id="279" name="Google Shape;279;p42"/>
            <p:cNvCxnSpPr/>
            <p:nvPr/>
          </p:nvCxnSpPr>
          <p:spPr>
            <a:xfrm>
              <a:off x="4212371" y="5633760"/>
              <a:ext cx="471300" cy="0"/>
            </a:xfrm>
            <a:prstGeom prst="straightConnector1">
              <a:avLst/>
            </a:prstGeom>
            <a:noFill/>
            <a:ln w="28575" cap="flat" cmpd="sng">
              <a:solidFill>
                <a:schemeClr val="dk2"/>
              </a:solidFill>
              <a:prstDash val="solid"/>
              <a:round/>
              <a:headEnd type="none" w="sm" len="sm"/>
              <a:tailEnd type="triangle" w="lg" len="lg"/>
            </a:ln>
          </p:spPr>
        </p:cxn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grpSp>
        <p:nvGrpSpPr>
          <p:cNvPr id="285" name="Google Shape;285;p43"/>
          <p:cNvGrpSpPr/>
          <p:nvPr/>
        </p:nvGrpSpPr>
        <p:grpSpPr>
          <a:xfrm>
            <a:off x="57326" y="442680"/>
            <a:ext cx="11777490" cy="6243915"/>
            <a:chOff x="56875" y="1149632"/>
            <a:chExt cx="9102318" cy="5512417"/>
          </a:xfrm>
        </p:grpSpPr>
        <p:grpSp>
          <p:nvGrpSpPr>
            <p:cNvPr id="286" name="Google Shape;286;p43"/>
            <p:cNvGrpSpPr/>
            <p:nvPr/>
          </p:nvGrpSpPr>
          <p:grpSpPr>
            <a:xfrm>
              <a:off x="1545786" y="5852049"/>
              <a:ext cx="2247300" cy="810000"/>
              <a:chOff x="1515488" y="5905544"/>
              <a:chExt cx="2247300" cy="810000"/>
            </a:xfrm>
          </p:grpSpPr>
          <p:sp>
            <p:nvSpPr>
              <p:cNvPr id="287" name="Google Shape;287;p43"/>
              <p:cNvSpPr/>
              <p:nvPr/>
            </p:nvSpPr>
            <p:spPr>
              <a:xfrm>
                <a:off x="1515488" y="5905544"/>
                <a:ext cx="2247300" cy="810000"/>
              </a:xfrm>
              <a:prstGeom prst="rect">
                <a:avLst/>
              </a:prstGeom>
              <a:solidFill>
                <a:srgbClr val="FFFFFF"/>
              </a:solidFill>
              <a:ln w="19050" cap="flat" cmpd="sng">
                <a:solidFill>
                  <a:srgbClr val="595959"/>
                </a:solidFill>
                <a:prstDash val="solid"/>
                <a:round/>
                <a:headEnd type="none" w="sm" len="sm"/>
                <a:tailEnd type="none" w="sm" len="sm"/>
              </a:ln>
            </p:spPr>
            <p:txBody>
              <a:bodyPr spcFirstLastPara="1" wrap="square" lIns="121900" tIns="121900" rIns="121900" bIns="121900" anchor="t" anchorCtr="0">
                <a:noAutofit/>
              </a:bodyPr>
              <a:lstStyle/>
              <a:p>
                <a:pPr marL="0" marR="0" lvl="0" indent="0" algn="ctr" rtl="0">
                  <a:spcBef>
                    <a:spcPts val="0"/>
                  </a:spcBef>
                  <a:spcAft>
                    <a:spcPts val="0"/>
                  </a:spcAft>
                  <a:buNone/>
                </a:pPr>
                <a:endParaRPr sz="1467" b="1">
                  <a:solidFill>
                    <a:schemeClr val="dk1"/>
                  </a:solidFill>
                  <a:latin typeface="Lato"/>
                  <a:ea typeface="Lato"/>
                  <a:cs typeface="Lato"/>
                  <a:sym typeface="Lato"/>
                </a:endParaRPr>
              </a:p>
            </p:txBody>
          </p:sp>
          <p:sp>
            <p:nvSpPr>
              <p:cNvPr id="288" name="Google Shape;288;p43"/>
              <p:cNvSpPr/>
              <p:nvPr/>
            </p:nvSpPr>
            <p:spPr>
              <a:xfrm>
                <a:off x="2524149" y="6538177"/>
                <a:ext cx="77100" cy="77100"/>
              </a:xfrm>
              <a:prstGeom prst="ellipse">
                <a:avLst/>
              </a:prstGeom>
              <a:solidFill>
                <a:srgbClr val="CC0000"/>
              </a:solidFill>
              <a:ln w="19050" cap="flat" cmpd="sng">
                <a:solidFill>
                  <a:srgbClr val="66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sp>
            <p:nvSpPr>
              <p:cNvPr id="289" name="Google Shape;289;p43"/>
              <p:cNvSpPr/>
              <p:nvPr/>
            </p:nvSpPr>
            <p:spPr>
              <a:xfrm>
                <a:off x="1665000" y="6135024"/>
                <a:ext cx="703800" cy="343800"/>
              </a:xfrm>
              <a:prstGeom prst="ellipse">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r>
                  <a:rPr lang="en-US" sz="1333" b="1" u="sng">
                    <a:solidFill>
                      <a:schemeClr val="dk1"/>
                    </a:solidFill>
                    <a:latin typeface="Lato"/>
                    <a:ea typeface="Lato"/>
                    <a:cs typeface="Lato"/>
                    <a:sym typeface="Lato"/>
                  </a:rPr>
                  <a:t>SIPS</a:t>
                </a:r>
                <a:endParaRPr sz="1333" b="1" u="sng">
                  <a:solidFill>
                    <a:schemeClr val="dk1"/>
                  </a:solidFill>
                  <a:latin typeface="Lato"/>
                  <a:ea typeface="Lato"/>
                  <a:cs typeface="Lato"/>
                  <a:sym typeface="Lato"/>
                </a:endParaRPr>
              </a:p>
            </p:txBody>
          </p:sp>
          <p:cxnSp>
            <p:nvCxnSpPr>
              <p:cNvPr id="290" name="Google Shape;290;p43"/>
              <p:cNvCxnSpPr>
                <a:stCxn id="289" idx="5"/>
                <a:endCxn id="288" idx="1"/>
              </p:cNvCxnSpPr>
              <p:nvPr/>
            </p:nvCxnSpPr>
            <p:spPr>
              <a:xfrm>
                <a:off x="2265731" y="6428475"/>
                <a:ext cx="269700" cy="120900"/>
              </a:xfrm>
              <a:prstGeom prst="straightConnector1">
                <a:avLst/>
              </a:prstGeom>
              <a:noFill/>
              <a:ln w="19050" cap="flat" cmpd="sng">
                <a:solidFill>
                  <a:srgbClr val="434343"/>
                </a:solidFill>
                <a:prstDash val="solid"/>
                <a:round/>
                <a:headEnd type="none" w="sm" len="sm"/>
                <a:tailEnd type="none" w="sm" len="sm"/>
              </a:ln>
            </p:spPr>
          </p:cxnSp>
          <p:sp>
            <p:nvSpPr>
              <p:cNvPr id="291" name="Google Shape;291;p43"/>
              <p:cNvSpPr/>
              <p:nvPr/>
            </p:nvSpPr>
            <p:spPr>
              <a:xfrm>
                <a:off x="2828100" y="6135019"/>
                <a:ext cx="551700" cy="3123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r>
                  <a:rPr lang="en-US" sz="1200" b="1">
                    <a:solidFill>
                      <a:schemeClr val="dk1"/>
                    </a:solidFill>
                    <a:latin typeface="Lato"/>
                    <a:ea typeface="Lato"/>
                    <a:cs typeface="Lato"/>
                    <a:sym typeface="Lato"/>
                  </a:rPr>
                  <a:t>DAAC</a:t>
                </a:r>
                <a:endParaRPr sz="1200" b="1">
                  <a:solidFill>
                    <a:schemeClr val="dk1"/>
                  </a:solidFill>
                  <a:latin typeface="Lato"/>
                  <a:ea typeface="Lato"/>
                  <a:cs typeface="Lato"/>
                  <a:sym typeface="Lato"/>
                </a:endParaRPr>
              </a:p>
            </p:txBody>
          </p:sp>
          <p:sp>
            <p:nvSpPr>
              <p:cNvPr id="292" name="Google Shape;292;p43"/>
              <p:cNvSpPr/>
              <p:nvPr/>
            </p:nvSpPr>
            <p:spPr>
              <a:xfrm>
                <a:off x="3524552" y="6532477"/>
                <a:ext cx="77100" cy="885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cxnSp>
            <p:nvCxnSpPr>
              <p:cNvPr id="293" name="Google Shape;293;p43"/>
              <p:cNvCxnSpPr>
                <a:stCxn id="292" idx="2"/>
                <a:endCxn id="291" idx="2"/>
              </p:cNvCxnSpPr>
              <p:nvPr/>
            </p:nvCxnSpPr>
            <p:spPr>
              <a:xfrm rot="10800000">
                <a:off x="3103952" y="6447127"/>
                <a:ext cx="420600" cy="129600"/>
              </a:xfrm>
              <a:prstGeom prst="straightConnector1">
                <a:avLst/>
              </a:prstGeom>
              <a:noFill/>
              <a:ln w="19050" cap="flat" cmpd="sng">
                <a:solidFill>
                  <a:srgbClr val="434343"/>
                </a:solidFill>
                <a:prstDash val="solid"/>
                <a:round/>
                <a:headEnd type="none" w="sm" len="sm"/>
                <a:tailEnd type="none" w="sm" len="sm"/>
              </a:ln>
            </p:spPr>
          </p:cxnSp>
        </p:grpSp>
        <p:grpSp>
          <p:nvGrpSpPr>
            <p:cNvPr id="294" name="Google Shape;294;p43"/>
            <p:cNvGrpSpPr/>
            <p:nvPr/>
          </p:nvGrpSpPr>
          <p:grpSpPr>
            <a:xfrm>
              <a:off x="56875" y="1149632"/>
              <a:ext cx="9102318" cy="5356380"/>
              <a:chOff x="56888" y="910895"/>
              <a:chExt cx="9102318" cy="5356380"/>
            </a:xfrm>
          </p:grpSpPr>
          <p:sp>
            <p:nvSpPr>
              <p:cNvPr id="295" name="Google Shape;295;p43"/>
              <p:cNvSpPr/>
              <p:nvPr/>
            </p:nvSpPr>
            <p:spPr>
              <a:xfrm>
                <a:off x="2568631" y="3031112"/>
                <a:ext cx="717300" cy="1152600"/>
              </a:xfrm>
              <a:custGeom>
                <a:avLst/>
                <a:gdLst/>
                <a:ahLst/>
                <a:cxnLst/>
                <a:rect l="l" t="t" r="r" b="b"/>
                <a:pathLst>
                  <a:path w="120000" h="120000" extrusionOk="0">
                    <a:moveTo>
                      <a:pt x="17189" y="0"/>
                    </a:moveTo>
                    <a:lnTo>
                      <a:pt x="120000" y="15092"/>
                    </a:lnTo>
                    <a:lnTo>
                      <a:pt x="94456" y="100089"/>
                    </a:lnTo>
                    <a:lnTo>
                      <a:pt x="94456" y="103087"/>
                    </a:lnTo>
                    <a:lnTo>
                      <a:pt x="91120" y="105228"/>
                    </a:lnTo>
                    <a:lnTo>
                      <a:pt x="88784" y="105111"/>
                    </a:lnTo>
                    <a:lnTo>
                      <a:pt x="87447" y="103301"/>
                    </a:lnTo>
                    <a:lnTo>
                      <a:pt x="84446" y="103077"/>
                    </a:lnTo>
                    <a:lnTo>
                      <a:pt x="83777" y="101802"/>
                    </a:lnTo>
                    <a:lnTo>
                      <a:pt x="79771" y="103087"/>
                    </a:lnTo>
                    <a:lnTo>
                      <a:pt x="78769" y="118073"/>
                    </a:lnTo>
                    <a:lnTo>
                      <a:pt x="76766" y="120000"/>
                    </a:lnTo>
                    <a:lnTo>
                      <a:pt x="0" y="46572"/>
                    </a:lnTo>
                    <a:lnTo>
                      <a:pt x="0" y="42289"/>
                    </a:lnTo>
                    <a:close/>
                  </a:path>
                </a:pathLst>
              </a:custGeom>
              <a:solidFill>
                <a:srgbClr val="0C343D"/>
              </a:solidFill>
              <a:ln w="9525" cap="flat" cmpd="sng">
                <a:solidFill>
                  <a:srgbClr val="D9EAD3"/>
                </a:solidFill>
                <a:prstDash val="solid"/>
                <a:round/>
                <a:headEnd type="none" w="sm" len="sm"/>
                <a:tailEnd type="none" w="sm" len="sm"/>
              </a:ln>
            </p:spPr>
          </p:sp>
          <p:sp>
            <p:nvSpPr>
              <p:cNvPr id="296" name="Google Shape;296;p43"/>
              <p:cNvSpPr/>
              <p:nvPr/>
            </p:nvSpPr>
            <p:spPr>
              <a:xfrm>
                <a:off x="7540961" y="2872805"/>
                <a:ext cx="386100" cy="210900"/>
              </a:xfrm>
              <a:custGeom>
                <a:avLst/>
                <a:gdLst/>
                <a:ahLst/>
                <a:cxnLst/>
                <a:rect l="l" t="t" r="r" b="b"/>
                <a:pathLst>
                  <a:path w="120000" h="120000" extrusionOk="0">
                    <a:moveTo>
                      <a:pt x="82790" y="120000"/>
                    </a:moveTo>
                    <a:lnTo>
                      <a:pt x="89609" y="111807"/>
                    </a:lnTo>
                    <a:lnTo>
                      <a:pt x="88366" y="108894"/>
                    </a:lnTo>
                    <a:lnTo>
                      <a:pt x="87751" y="105366"/>
                    </a:lnTo>
                    <a:lnTo>
                      <a:pt x="94264" y="95999"/>
                    </a:lnTo>
                    <a:lnTo>
                      <a:pt x="95505" y="108291"/>
                    </a:lnTo>
                    <a:lnTo>
                      <a:pt x="99840" y="102452"/>
                    </a:lnTo>
                    <a:lnTo>
                      <a:pt x="105426" y="92489"/>
                    </a:lnTo>
                    <a:lnTo>
                      <a:pt x="114730" y="86048"/>
                    </a:lnTo>
                    <a:lnTo>
                      <a:pt x="120000" y="86048"/>
                    </a:lnTo>
                    <a:lnTo>
                      <a:pt x="116898" y="73171"/>
                    </a:lnTo>
                    <a:lnTo>
                      <a:pt x="113177" y="75513"/>
                    </a:lnTo>
                    <a:lnTo>
                      <a:pt x="107288" y="86048"/>
                    </a:lnTo>
                    <a:lnTo>
                      <a:pt x="99225" y="84296"/>
                    </a:lnTo>
                    <a:lnTo>
                      <a:pt x="94264" y="71420"/>
                    </a:lnTo>
                    <a:lnTo>
                      <a:pt x="88372" y="53270"/>
                    </a:lnTo>
                    <a:lnTo>
                      <a:pt x="84030" y="49170"/>
                    </a:lnTo>
                    <a:lnTo>
                      <a:pt x="79378" y="52686"/>
                    </a:lnTo>
                    <a:lnTo>
                      <a:pt x="75348" y="41561"/>
                    </a:lnTo>
                    <a:lnTo>
                      <a:pt x="81549" y="18150"/>
                    </a:lnTo>
                    <a:lnTo>
                      <a:pt x="75658" y="0"/>
                    </a:lnTo>
                    <a:lnTo>
                      <a:pt x="70697" y="2926"/>
                    </a:lnTo>
                    <a:lnTo>
                      <a:pt x="67598" y="11125"/>
                    </a:lnTo>
                    <a:lnTo>
                      <a:pt x="64186" y="14050"/>
                    </a:lnTo>
                    <a:lnTo>
                      <a:pt x="63564" y="22250"/>
                    </a:lnTo>
                    <a:lnTo>
                      <a:pt x="0" y="47412"/>
                    </a:lnTo>
                    <a:lnTo>
                      <a:pt x="0" y="108881"/>
                    </a:lnTo>
                    <a:lnTo>
                      <a:pt x="67907" y="79613"/>
                    </a:lnTo>
                    <a:lnTo>
                      <a:pt x="75967" y="101856"/>
                    </a:lnTo>
                    <a:close/>
                  </a:path>
                </a:pathLst>
              </a:custGeom>
              <a:solidFill>
                <a:srgbClr val="0C343D"/>
              </a:solidFill>
              <a:ln w="9525" cap="flat" cmpd="sng">
                <a:solidFill>
                  <a:srgbClr val="D9EAD3"/>
                </a:solidFill>
                <a:prstDash val="solid"/>
                <a:round/>
                <a:headEnd type="none" w="sm" len="sm"/>
                <a:tailEnd type="none" w="sm" len="sm"/>
              </a:ln>
            </p:spPr>
          </p:sp>
          <p:sp>
            <p:nvSpPr>
              <p:cNvPr id="297" name="Google Shape;297;p43"/>
              <p:cNvSpPr/>
              <p:nvPr/>
            </p:nvSpPr>
            <p:spPr>
              <a:xfrm>
                <a:off x="3576271" y="2794682"/>
                <a:ext cx="790200" cy="676500"/>
              </a:xfrm>
              <a:custGeom>
                <a:avLst/>
                <a:gdLst/>
                <a:ahLst/>
                <a:cxnLst/>
                <a:rect l="l" t="t" r="r" b="b"/>
                <a:pathLst>
                  <a:path w="120000" h="120000" extrusionOk="0">
                    <a:moveTo>
                      <a:pt x="13939" y="0"/>
                    </a:moveTo>
                    <a:lnTo>
                      <a:pt x="21665" y="2188"/>
                    </a:lnTo>
                    <a:lnTo>
                      <a:pt x="28636" y="2554"/>
                    </a:lnTo>
                    <a:lnTo>
                      <a:pt x="50909" y="6202"/>
                    </a:lnTo>
                    <a:lnTo>
                      <a:pt x="55909" y="6747"/>
                    </a:lnTo>
                    <a:lnTo>
                      <a:pt x="65606" y="7842"/>
                    </a:lnTo>
                    <a:lnTo>
                      <a:pt x="77878" y="10942"/>
                    </a:lnTo>
                    <a:lnTo>
                      <a:pt x="98333" y="12219"/>
                    </a:lnTo>
                    <a:lnTo>
                      <a:pt x="112727" y="14771"/>
                    </a:lnTo>
                    <a:lnTo>
                      <a:pt x="120000" y="15319"/>
                    </a:lnTo>
                    <a:lnTo>
                      <a:pt x="113030" y="120000"/>
                    </a:lnTo>
                    <a:lnTo>
                      <a:pt x="68181" y="115257"/>
                    </a:lnTo>
                    <a:lnTo>
                      <a:pt x="32121" y="109787"/>
                    </a:lnTo>
                    <a:lnTo>
                      <a:pt x="0" y="104133"/>
                    </a:lnTo>
                    <a:close/>
                  </a:path>
                </a:pathLst>
              </a:custGeom>
              <a:solidFill>
                <a:srgbClr val="0C343D"/>
              </a:solidFill>
              <a:ln w="9525" cap="flat" cmpd="sng">
                <a:solidFill>
                  <a:srgbClr val="D9EAD3"/>
                </a:solidFill>
                <a:prstDash val="solid"/>
                <a:round/>
                <a:headEnd type="none" w="sm" len="sm"/>
                <a:tailEnd type="none" w="sm" len="sm"/>
              </a:ln>
            </p:spPr>
          </p:sp>
          <p:sp>
            <p:nvSpPr>
              <p:cNvPr id="298" name="Google Shape;298;p43"/>
              <p:cNvSpPr/>
              <p:nvPr/>
            </p:nvSpPr>
            <p:spPr>
              <a:xfrm>
                <a:off x="3599525" y="3996547"/>
                <a:ext cx="789900" cy="848700"/>
              </a:xfrm>
              <a:custGeom>
                <a:avLst/>
                <a:gdLst/>
                <a:ahLst/>
                <a:cxnLst/>
                <a:rect l="l" t="t" r="r" b="b"/>
                <a:pathLst>
                  <a:path w="120000" h="120000" extrusionOk="0">
                    <a:moveTo>
                      <a:pt x="16663" y="0"/>
                    </a:moveTo>
                    <a:lnTo>
                      <a:pt x="41926" y="3738"/>
                    </a:lnTo>
                    <a:lnTo>
                      <a:pt x="92453" y="8894"/>
                    </a:lnTo>
                    <a:lnTo>
                      <a:pt x="120000" y="11085"/>
                    </a:lnTo>
                    <a:lnTo>
                      <a:pt x="119866" y="21526"/>
                    </a:lnTo>
                    <a:lnTo>
                      <a:pt x="118119" y="22170"/>
                    </a:lnTo>
                    <a:lnTo>
                      <a:pt x="115700" y="66767"/>
                    </a:lnTo>
                    <a:lnTo>
                      <a:pt x="112341" y="95768"/>
                    </a:lnTo>
                    <a:lnTo>
                      <a:pt x="111400" y="113298"/>
                    </a:lnTo>
                    <a:lnTo>
                      <a:pt x="110728" y="114844"/>
                    </a:lnTo>
                    <a:lnTo>
                      <a:pt x="75521" y="112653"/>
                    </a:lnTo>
                    <a:lnTo>
                      <a:pt x="49989" y="109559"/>
                    </a:lnTo>
                    <a:lnTo>
                      <a:pt x="46629" y="109689"/>
                    </a:lnTo>
                    <a:lnTo>
                      <a:pt x="45420" y="110977"/>
                    </a:lnTo>
                    <a:lnTo>
                      <a:pt x="45689" y="113168"/>
                    </a:lnTo>
                    <a:lnTo>
                      <a:pt x="47033" y="114329"/>
                    </a:lnTo>
                    <a:lnTo>
                      <a:pt x="16797" y="110462"/>
                    </a:lnTo>
                    <a:lnTo>
                      <a:pt x="15184" y="120000"/>
                    </a:lnTo>
                    <a:lnTo>
                      <a:pt x="0" y="118066"/>
                    </a:lnTo>
                    <a:close/>
                  </a:path>
                </a:pathLst>
              </a:custGeom>
              <a:solidFill>
                <a:srgbClr val="0C343D"/>
              </a:solidFill>
              <a:ln w="9525" cap="flat" cmpd="sng">
                <a:solidFill>
                  <a:srgbClr val="D9EAD3"/>
                </a:solidFill>
                <a:prstDash val="solid"/>
                <a:round/>
                <a:headEnd type="none" w="sm" len="sm"/>
                <a:tailEnd type="none" w="sm" len="sm"/>
              </a:ln>
            </p:spPr>
          </p:sp>
          <p:sp>
            <p:nvSpPr>
              <p:cNvPr id="299" name="Google Shape;299;p43"/>
              <p:cNvSpPr/>
              <p:nvPr/>
            </p:nvSpPr>
            <p:spPr>
              <a:xfrm>
                <a:off x="4500491" y="3641959"/>
                <a:ext cx="838200" cy="461700"/>
              </a:xfrm>
              <a:custGeom>
                <a:avLst/>
                <a:gdLst/>
                <a:ahLst/>
                <a:cxnLst/>
                <a:rect l="l" t="t" r="r" b="b"/>
                <a:pathLst>
                  <a:path w="120000" h="120000" extrusionOk="0">
                    <a:moveTo>
                      <a:pt x="3166" y="0"/>
                    </a:moveTo>
                    <a:lnTo>
                      <a:pt x="24696" y="948"/>
                    </a:lnTo>
                    <a:lnTo>
                      <a:pt x="69720" y="3079"/>
                    </a:lnTo>
                    <a:lnTo>
                      <a:pt x="108284" y="3435"/>
                    </a:lnTo>
                    <a:lnTo>
                      <a:pt x="108918" y="5449"/>
                    </a:lnTo>
                    <a:lnTo>
                      <a:pt x="110944" y="7344"/>
                    </a:lnTo>
                    <a:lnTo>
                      <a:pt x="111577" y="9477"/>
                    </a:lnTo>
                    <a:lnTo>
                      <a:pt x="114870" y="9477"/>
                    </a:lnTo>
                    <a:lnTo>
                      <a:pt x="114997" y="14925"/>
                    </a:lnTo>
                    <a:lnTo>
                      <a:pt x="113097" y="16584"/>
                    </a:lnTo>
                    <a:lnTo>
                      <a:pt x="112591" y="19427"/>
                    </a:lnTo>
                    <a:lnTo>
                      <a:pt x="112718" y="24284"/>
                    </a:lnTo>
                    <a:lnTo>
                      <a:pt x="113477" y="26891"/>
                    </a:lnTo>
                    <a:lnTo>
                      <a:pt x="115187" y="29970"/>
                    </a:lnTo>
                    <a:lnTo>
                      <a:pt x="116770" y="33643"/>
                    </a:lnTo>
                    <a:lnTo>
                      <a:pt x="118037" y="35538"/>
                    </a:lnTo>
                    <a:lnTo>
                      <a:pt x="119747" y="36248"/>
                    </a:lnTo>
                    <a:lnTo>
                      <a:pt x="120000" y="118816"/>
                    </a:lnTo>
                    <a:lnTo>
                      <a:pt x="103536" y="119882"/>
                    </a:lnTo>
                    <a:lnTo>
                      <a:pt x="87514" y="120000"/>
                    </a:lnTo>
                    <a:lnTo>
                      <a:pt x="27419" y="116801"/>
                    </a:lnTo>
                    <a:lnTo>
                      <a:pt x="0" y="113484"/>
                    </a:lnTo>
                    <a:lnTo>
                      <a:pt x="316" y="91807"/>
                    </a:lnTo>
                    <a:lnTo>
                      <a:pt x="1457" y="85291"/>
                    </a:lnTo>
                    <a:lnTo>
                      <a:pt x="1963" y="36248"/>
                    </a:lnTo>
                    <a:lnTo>
                      <a:pt x="3356" y="31629"/>
                    </a:lnTo>
                    <a:close/>
                  </a:path>
                </a:pathLst>
              </a:custGeom>
              <a:solidFill>
                <a:srgbClr val="0C343D"/>
              </a:solidFill>
              <a:ln w="9525" cap="flat" cmpd="sng">
                <a:solidFill>
                  <a:srgbClr val="9FC5E8"/>
                </a:solidFill>
                <a:prstDash val="solid"/>
                <a:round/>
                <a:headEnd type="none" w="sm" len="sm"/>
                <a:tailEnd type="none" w="sm" len="sm"/>
              </a:ln>
            </p:spPr>
          </p:sp>
          <p:sp>
            <p:nvSpPr>
              <p:cNvPr id="300" name="Google Shape;300;p43"/>
              <p:cNvSpPr/>
              <p:nvPr/>
            </p:nvSpPr>
            <p:spPr>
              <a:xfrm>
                <a:off x="5121481" y="3125628"/>
                <a:ext cx="679800" cy="459600"/>
              </a:xfrm>
              <a:custGeom>
                <a:avLst/>
                <a:gdLst/>
                <a:ahLst/>
                <a:cxnLst/>
                <a:rect l="l" t="t" r="r" b="b"/>
                <a:pathLst>
                  <a:path w="120000" h="120000" extrusionOk="0">
                    <a:moveTo>
                      <a:pt x="97983" y="0"/>
                    </a:moveTo>
                    <a:lnTo>
                      <a:pt x="98451" y="5113"/>
                    </a:lnTo>
                    <a:lnTo>
                      <a:pt x="101497" y="8324"/>
                    </a:lnTo>
                    <a:lnTo>
                      <a:pt x="101262" y="12963"/>
                    </a:lnTo>
                    <a:lnTo>
                      <a:pt x="100013" y="15579"/>
                    </a:lnTo>
                    <a:lnTo>
                      <a:pt x="100170" y="23310"/>
                    </a:lnTo>
                    <a:lnTo>
                      <a:pt x="102589" y="29970"/>
                    </a:lnTo>
                    <a:lnTo>
                      <a:pt x="105322" y="31159"/>
                    </a:lnTo>
                    <a:lnTo>
                      <a:pt x="109070" y="32110"/>
                    </a:lnTo>
                    <a:lnTo>
                      <a:pt x="110163" y="36035"/>
                    </a:lnTo>
                    <a:lnTo>
                      <a:pt x="110475" y="38889"/>
                    </a:lnTo>
                    <a:lnTo>
                      <a:pt x="113832" y="42339"/>
                    </a:lnTo>
                    <a:lnTo>
                      <a:pt x="114613" y="47096"/>
                    </a:lnTo>
                    <a:lnTo>
                      <a:pt x="117970" y="50426"/>
                    </a:lnTo>
                    <a:lnTo>
                      <a:pt x="120000" y="54826"/>
                    </a:lnTo>
                    <a:lnTo>
                      <a:pt x="119922" y="60892"/>
                    </a:lnTo>
                    <a:lnTo>
                      <a:pt x="118361" y="67195"/>
                    </a:lnTo>
                    <a:lnTo>
                      <a:pt x="117034" y="69455"/>
                    </a:lnTo>
                    <a:lnTo>
                      <a:pt x="115393" y="75282"/>
                    </a:lnTo>
                    <a:lnTo>
                      <a:pt x="112505" y="77542"/>
                    </a:lnTo>
                    <a:lnTo>
                      <a:pt x="106024" y="78850"/>
                    </a:lnTo>
                    <a:lnTo>
                      <a:pt x="104073" y="81942"/>
                    </a:lnTo>
                    <a:lnTo>
                      <a:pt x="103605" y="86818"/>
                    </a:lnTo>
                    <a:lnTo>
                      <a:pt x="105479" y="89911"/>
                    </a:lnTo>
                    <a:lnTo>
                      <a:pt x="106571" y="92765"/>
                    </a:lnTo>
                    <a:lnTo>
                      <a:pt x="106571" y="99901"/>
                    </a:lnTo>
                    <a:lnTo>
                      <a:pt x="103683" y="104063"/>
                    </a:lnTo>
                    <a:lnTo>
                      <a:pt x="103761" y="110129"/>
                    </a:lnTo>
                    <a:lnTo>
                      <a:pt x="100638" y="110247"/>
                    </a:lnTo>
                    <a:lnTo>
                      <a:pt x="99233" y="112864"/>
                    </a:lnTo>
                    <a:lnTo>
                      <a:pt x="99311" y="120000"/>
                    </a:lnTo>
                    <a:lnTo>
                      <a:pt x="97280" y="120000"/>
                    </a:lnTo>
                    <a:lnTo>
                      <a:pt x="94626" y="115956"/>
                    </a:lnTo>
                    <a:lnTo>
                      <a:pt x="93299" y="112626"/>
                    </a:lnTo>
                    <a:lnTo>
                      <a:pt x="78152" y="113340"/>
                    </a:lnTo>
                    <a:lnTo>
                      <a:pt x="65426" y="114767"/>
                    </a:lnTo>
                    <a:lnTo>
                      <a:pt x="34977" y="115600"/>
                    </a:lnTo>
                    <a:lnTo>
                      <a:pt x="15146" y="115600"/>
                    </a:lnTo>
                    <a:lnTo>
                      <a:pt x="14288" y="112150"/>
                    </a:lnTo>
                    <a:lnTo>
                      <a:pt x="14131" y="99187"/>
                    </a:lnTo>
                    <a:lnTo>
                      <a:pt x="13741" y="94193"/>
                    </a:lnTo>
                    <a:lnTo>
                      <a:pt x="12023" y="92051"/>
                    </a:lnTo>
                    <a:lnTo>
                      <a:pt x="12102" y="81585"/>
                    </a:lnTo>
                    <a:lnTo>
                      <a:pt x="8510" y="73737"/>
                    </a:lnTo>
                    <a:lnTo>
                      <a:pt x="8354" y="66838"/>
                    </a:lnTo>
                    <a:lnTo>
                      <a:pt x="5777" y="58869"/>
                    </a:lnTo>
                    <a:lnTo>
                      <a:pt x="3903" y="50188"/>
                    </a:lnTo>
                    <a:lnTo>
                      <a:pt x="3670" y="41743"/>
                    </a:lnTo>
                    <a:lnTo>
                      <a:pt x="2576" y="37938"/>
                    </a:lnTo>
                    <a:lnTo>
                      <a:pt x="312" y="35083"/>
                    </a:lnTo>
                    <a:lnTo>
                      <a:pt x="312" y="31635"/>
                    </a:lnTo>
                    <a:lnTo>
                      <a:pt x="1717" y="27948"/>
                    </a:lnTo>
                    <a:lnTo>
                      <a:pt x="2733" y="19742"/>
                    </a:lnTo>
                    <a:lnTo>
                      <a:pt x="2421" y="14627"/>
                    </a:lnTo>
                    <a:lnTo>
                      <a:pt x="702" y="13914"/>
                    </a:lnTo>
                    <a:lnTo>
                      <a:pt x="0" y="11179"/>
                    </a:lnTo>
                    <a:lnTo>
                      <a:pt x="0" y="4876"/>
                    </a:lnTo>
                    <a:lnTo>
                      <a:pt x="625" y="2973"/>
                    </a:lnTo>
                    <a:lnTo>
                      <a:pt x="25062" y="3210"/>
                    </a:lnTo>
                    <a:lnTo>
                      <a:pt x="49499" y="2379"/>
                    </a:lnTo>
                    <a:lnTo>
                      <a:pt x="75576" y="1189"/>
                    </a:lnTo>
                    <a:close/>
                  </a:path>
                </a:pathLst>
              </a:custGeom>
              <a:solidFill>
                <a:srgbClr val="0C343D"/>
              </a:solidFill>
              <a:ln w="9525" cap="flat" cmpd="sng">
                <a:solidFill>
                  <a:srgbClr val="D9EAD3"/>
                </a:solidFill>
                <a:prstDash val="solid"/>
                <a:round/>
                <a:headEnd type="none" w="sm" len="sm"/>
                <a:tailEnd type="none" w="sm" len="sm"/>
              </a:ln>
            </p:spPr>
          </p:sp>
          <p:sp>
            <p:nvSpPr>
              <p:cNvPr id="301" name="Google Shape;301;p43"/>
              <p:cNvSpPr/>
              <p:nvPr/>
            </p:nvSpPr>
            <p:spPr>
              <a:xfrm>
                <a:off x="5339093" y="4156468"/>
                <a:ext cx="564900" cy="532500"/>
              </a:xfrm>
              <a:custGeom>
                <a:avLst/>
                <a:gdLst/>
                <a:ahLst/>
                <a:cxnLst/>
                <a:rect l="l" t="t" r="r" b="b"/>
                <a:pathLst>
                  <a:path w="120000" h="120000" extrusionOk="0">
                    <a:moveTo>
                      <a:pt x="0" y="3593"/>
                    </a:moveTo>
                    <a:lnTo>
                      <a:pt x="61269" y="2155"/>
                    </a:lnTo>
                    <a:lnTo>
                      <a:pt x="109382" y="0"/>
                    </a:lnTo>
                    <a:lnTo>
                      <a:pt x="111261" y="2874"/>
                    </a:lnTo>
                    <a:lnTo>
                      <a:pt x="110697" y="7801"/>
                    </a:lnTo>
                    <a:lnTo>
                      <a:pt x="107033" y="11292"/>
                    </a:lnTo>
                    <a:lnTo>
                      <a:pt x="105058" y="16322"/>
                    </a:lnTo>
                    <a:lnTo>
                      <a:pt x="113047" y="16424"/>
                    </a:lnTo>
                    <a:lnTo>
                      <a:pt x="119906" y="15398"/>
                    </a:lnTo>
                    <a:lnTo>
                      <a:pt x="120000" y="18067"/>
                    </a:lnTo>
                    <a:lnTo>
                      <a:pt x="116899" y="25766"/>
                    </a:lnTo>
                    <a:lnTo>
                      <a:pt x="116805" y="31309"/>
                    </a:lnTo>
                    <a:lnTo>
                      <a:pt x="113610" y="33465"/>
                    </a:lnTo>
                    <a:lnTo>
                      <a:pt x="110791" y="35621"/>
                    </a:lnTo>
                    <a:lnTo>
                      <a:pt x="112858" y="40753"/>
                    </a:lnTo>
                    <a:lnTo>
                      <a:pt x="113423" y="45679"/>
                    </a:lnTo>
                    <a:lnTo>
                      <a:pt x="111261" y="48144"/>
                    </a:lnTo>
                    <a:lnTo>
                      <a:pt x="107878" y="49273"/>
                    </a:lnTo>
                    <a:lnTo>
                      <a:pt x="107878" y="55227"/>
                    </a:lnTo>
                    <a:lnTo>
                      <a:pt x="105058" y="55843"/>
                    </a:lnTo>
                    <a:lnTo>
                      <a:pt x="101676" y="62925"/>
                    </a:lnTo>
                    <a:lnTo>
                      <a:pt x="102240" y="71035"/>
                    </a:lnTo>
                    <a:lnTo>
                      <a:pt x="98575" y="71446"/>
                    </a:lnTo>
                    <a:lnTo>
                      <a:pt x="94534" y="78529"/>
                    </a:lnTo>
                    <a:lnTo>
                      <a:pt x="92749" y="80787"/>
                    </a:lnTo>
                    <a:lnTo>
                      <a:pt x="94630" y="81300"/>
                    </a:lnTo>
                    <a:lnTo>
                      <a:pt x="94628" y="84175"/>
                    </a:lnTo>
                    <a:lnTo>
                      <a:pt x="90023" y="85920"/>
                    </a:lnTo>
                    <a:lnTo>
                      <a:pt x="88614" y="95672"/>
                    </a:lnTo>
                    <a:lnTo>
                      <a:pt x="89366" y="99059"/>
                    </a:lnTo>
                    <a:lnTo>
                      <a:pt x="88520" y="101420"/>
                    </a:lnTo>
                    <a:lnTo>
                      <a:pt x="88896" y="106143"/>
                    </a:lnTo>
                    <a:lnTo>
                      <a:pt x="91339" y="110762"/>
                    </a:lnTo>
                    <a:lnTo>
                      <a:pt x="91339" y="117947"/>
                    </a:lnTo>
                    <a:lnTo>
                      <a:pt x="75552" y="118768"/>
                    </a:lnTo>
                    <a:lnTo>
                      <a:pt x="59483" y="119795"/>
                    </a:lnTo>
                    <a:lnTo>
                      <a:pt x="16539" y="120000"/>
                    </a:lnTo>
                    <a:lnTo>
                      <a:pt x="16726" y="104705"/>
                    </a:lnTo>
                    <a:lnTo>
                      <a:pt x="15599" y="102344"/>
                    </a:lnTo>
                    <a:lnTo>
                      <a:pt x="11370" y="101728"/>
                    </a:lnTo>
                    <a:lnTo>
                      <a:pt x="7518" y="103269"/>
                    </a:lnTo>
                    <a:lnTo>
                      <a:pt x="5074" y="101420"/>
                    </a:lnTo>
                    <a:lnTo>
                      <a:pt x="5450" y="34799"/>
                    </a:lnTo>
                    <a:lnTo>
                      <a:pt x="3383" y="29461"/>
                    </a:lnTo>
                    <a:lnTo>
                      <a:pt x="3383" y="18683"/>
                    </a:lnTo>
                    <a:lnTo>
                      <a:pt x="1504" y="14884"/>
                    </a:lnTo>
                    <a:close/>
                  </a:path>
                </a:pathLst>
              </a:custGeom>
              <a:solidFill>
                <a:srgbClr val="0C343D"/>
              </a:solidFill>
              <a:ln w="9525" cap="flat" cmpd="sng">
                <a:solidFill>
                  <a:srgbClr val="D9EAD3"/>
                </a:solidFill>
                <a:prstDash val="solid"/>
                <a:round/>
                <a:headEnd type="none" w="sm" len="sm"/>
                <a:tailEnd type="none" w="sm" len="sm"/>
              </a:ln>
            </p:spPr>
          </p:sp>
          <p:sp>
            <p:nvSpPr>
              <p:cNvPr id="302" name="Google Shape;302;p43"/>
              <p:cNvSpPr/>
              <p:nvPr/>
            </p:nvSpPr>
            <p:spPr>
              <a:xfrm>
                <a:off x="6396635" y="4299146"/>
                <a:ext cx="614700" cy="658200"/>
              </a:xfrm>
              <a:custGeom>
                <a:avLst/>
                <a:gdLst/>
                <a:ahLst/>
                <a:cxnLst/>
                <a:rect l="l" t="t" r="r" b="b"/>
                <a:pathLst>
                  <a:path w="120000" h="120000" extrusionOk="0">
                    <a:moveTo>
                      <a:pt x="0" y="6150"/>
                    </a:moveTo>
                    <a:lnTo>
                      <a:pt x="28317" y="3491"/>
                    </a:lnTo>
                    <a:lnTo>
                      <a:pt x="44202" y="1496"/>
                    </a:lnTo>
                    <a:lnTo>
                      <a:pt x="51971" y="0"/>
                    </a:lnTo>
                    <a:lnTo>
                      <a:pt x="55079" y="0"/>
                    </a:lnTo>
                    <a:lnTo>
                      <a:pt x="55252" y="2327"/>
                    </a:lnTo>
                    <a:lnTo>
                      <a:pt x="52316" y="3823"/>
                    </a:lnTo>
                    <a:lnTo>
                      <a:pt x="50935" y="6150"/>
                    </a:lnTo>
                    <a:lnTo>
                      <a:pt x="51453" y="8975"/>
                    </a:lnTo>
                    <a:lnTo>
                      <a:pt x="55597" y="10305"/>
                    </a:lnTo>
                    <a:lnTo>
                      <a:pt x="57841" y="12299"/>
                    </a:lnTo>
                    <a:lnTo>
                      <a:pt x="63194" y="12798"/>
                    </a:lnTo>
                    <a:lnTo>
                      <a:pt x="66302" y="18117"/>
                    </a:lnTo>
                    <a:lnTo>
                      <a:pt x="69065" y="22438"/>
                    </a:lnTo>
                    <a:lnTo>
                      <a:pt x="73381" y="26759"/>
                    </a:lnTo>
                    <a:lnTo>
                      <a:pt x="78906" y="28920"/>
                    </a:lnTo>
                    <a:lnTo>
                      <a:pt x="81324" y="31911"/>
                    </a:lnTo>
                    <a:lnTo>
                      <a:pt x="84777" y="35070"/>
                    </a:lnTo>
                    <a:lnTo>
                      <a:pt x="88403" y="36898"/>
                    </a:lnTo>
                    <a:lnTo>
                      <a:pt x="90475" y="42050"/>
                    </a:lnTo>
                    <a:lnTo>
                      <a:pt x="94274" y="44543"/>
                    </a:lnTo>
                    <a:lnTo>
                      <a:pt x="99108" y="46372"/>
                    </a:lnTo>
                    <a:lnTo>
                      <a:pt x="102907" y="53020"/>
                    </a:lnTo>
                    <a:lnTo>
                      <a:pt x="104115" y="57175"/>
                    </a:lnTo>
                    <a:lnTo>
                      <a:pt x="105842" y="59169"/>
                    </a:lnTo>
                    <a:lnTo>
                      <a:pt x="109640" y="60499"/>
                    </a:lnTo>
                    <a:lnTo>
                      <a:pt x="111540" y="65984"/>
                    </a:lnTo>
                    <a:lnTo>
                      <a:pt x="112231" y="69474"/>
                    </a:lnTo>
                    <a:lnTo>
                      <a:pt x="115856" y="71136"/>
                    </a:lnTo>
                    <a:lnTo>
                      <a:pt x="119137" y="71302"/>
                    </a:lnTo>
                    <a:lnTo>
                      <a:pt x="120000" y="73297"/>
                    </a:lnTo>
                    <a:lnTo>
                      <a:pt x="117756" y="76454"/>
                    </a:lnTo>
                    <a:lnTo>
                      <a:pt x="114475" y="80443"/>
                    </a:lnTo>
                    <a:lnTo>
                      <a:pt x="114993" y="83102"/>
                    </a:lnTo>
                    <a:lnTo>
                      <a:pt x="113784" y="85264"/>
                    </a:lnTo>
                    <a:lnTo>
                      <a:pt x="112748" y="90582"/>
                    </a:lnTo>
                    <a:lnTo>
                      <a:pt x="111195" y="98560"/>
                    </a:lnTo>
                    <a:lnTo>
                      <a:pt x="110331" y="101552"/>
                    </a:lnTo>
                    <a:lnTo>
                      <a:pt x="111195" y="106538"/>
                    </a:lnTo>
                    <a:lnTo>
                      <a:pt x="111367" y="109030"/>
                    </a:lnTo>
                    <a:lnTo>
                      <a:pt x="105496" y="109030"/>
                    </a:lnTo>
                    <a:lnTo>
                      <a:pt x="99799" y="107368"/>
                    </a:lnTo>
                    <a:lnTo>
                      <a:pt x="96346" y="108698"/>
                    </a:lnTo>
                    <a:lnTo>
                      <a:pt x="96346" y="111690"/>
                    </a:lnTo>
                    <a:lnTo>
                      <a:pt x="98590" y="113851"/>
                    </a:lnTo>
                    <a:lnTo>
                      <a:pt x="98418" y="120000"/>
                    </a:lnTo>
                    <a:lnTo>
                      <a:pt x="94619" y="120000"/>
                    </a:lnTo>
                    <a:lnTo>
                      <a:pt x="93755" y="114848"/>
                    </a:lnTo>
                    <a:lnTo>
                      <a:pt x="41957" y="118505"/>
                    </a:lnTo>
                    <a:lnTo>
                      <a:pt x="30215" y="118505"/>
                    </a:lnTo>
                    <a:lnTo>
                      <a:pt x="26072" y="112854"/>
                    </a:lnTo>
                    <a:lnTo>
                      <a:pt x="24863" y="108698"/>
                    </a:lnTo>
                    <a:lnTo>
                      <a:pt x="21928" y="106704"/>
                    </a:lnTo>
                    <a:lnTo>
                      <a:pt x="22791" y="100887"/>
                    </a:lnTo>
                    <a:lnTo>
                      <a:pt x="22791" y="95568"/>
                    </a:lnTo>
                    <a:lnTo>
                      <a:pt x="20546" y="91413"/>
                    </a:lnTo>
                    <a:lnTo>
                      <a:pt x="21065" y="83602"/>
                    </a:lnTo>
                    <a:lnTo>
                      <a:pt x="24000" y="79114"/>
                    </a:lnTo>
                    <a:lnTo>
                      <a:pt x="23482" y="76122"/>
                    </a:lnTo>
                    <a:lnTo>
                      <a:pt x="20892" y="76122"/>
                    </a:lnTo>
                    <a:lnTo>
                      <a:pt x="21237" y="71801"/>
                    </a:lnTo>
                    <a:lnTo>
                      <a:pt x="18474" y="68643"/>
                    </a:lnTo>
                    <a:lnTo>
                      <a:pt x="15540" y="62660"/>
                    </a:lnTo>
                    <a:lnTo>
                      <a:pt x="12777" y="52188"/>
                    </a:lnTo>
                    <a:lnTo>
                      <a:pt x="10187" y="45707"/>
                    </a:lnTo>
                    <a:lnTo>
                      <a:pt x="8805" y="38892"/>
                    </a:lnTo>
                    <a:lnTo>
                      <a:pt x="5871" y="28255"/>
                    </a:lnTo>
                    <a:lnTo>
                      <a:pt x="1381" y="13131"/>
                    </a:lnTo>
                    <a:lnTo>
                      <a:pt x="172" y="11634"/>
                    </a:lnTo>
                    <a:close/>
                  </a:path>
                </a:pathLst>
              </a:custGeom>
              <a:solidFill>
                <a:srgbClr val="0C343D"/>
              </a:solidFill>
              <a:ln w="9525" cap="flat" cmpd="sng">
                <a:solidFill>
                  <a:srgbClr val="D9EAD3"/>
                </a:solidFill>
                <a:prstDash val="solid"/>
                <a:round/>
                <a:headEnd type="none" w="sm" len="sm"/>
                <a:tailEnd type="none" w="sm" len="sm"/>
              </a:ln>
            </p:spPr>
          </p:sp>
          <p:sp>
            <p:nvSpPr>
              <p:cNvPr id="303" name="Google Shape;303;p43"/>
              <p:cNvSpPr/>
              <p:nvPr/>
            </p:nvSpPr>
            <p:spPr>
              <a:xfrm>
                <a:off x="6081717" y="3329371"/>
                <a:ext cx="337800" cy="609000"/>
              </a:xfrm>
              <a:custGeom>
                <a:avLst/>
                <a:gdLst/>
                <a:ahLst/>
                <a:cxnLst/>
                <a:rect l="l" t="t" r="r" b="b"/>
                <a:pathLst>
                  <a:path w="120000" h="120000" extrusionOk="0">
                    <a:moveTo>
                      <a:pt x="2513" y="6826"/>
                    </a:moveTo>
                    <a:lnTo>
                      <a:pt x="7853" y="7725"/>
                    </a:lnTo>
                    <a:lnTo>
                      <a:pt x="11937" y="8444"/>
                    </a:lnTo>
                    <a:lnTo>
                      <a:pt x="17905" y="7186"/>
                    </a:lnTo>
                    <a:lnTo>
                      <a:pt x="22931" y="5030"/>
                    </a:lnTo>
                    <a:lnTo>
                      <a:pt x="28272" y="3054"/>
                    </a:lnTo>
                    <a:lnTo>
                      <a:pt x="48062" y="3414"/>
                    </a:lnTo>
                    <a:lnTo>
                      <a:pt x="53716" y="1796"/>
                    </a:lnTo>
                    <a:lnTo>
                      <a:pt x="103037" y="0"/>
                    </a:lnTo>
                    <a:lnTo>
                      <a:pt x="106178" y="21378"/>
                    </a:lnTo>
                    <a:lnTo>
                      <a:pt x="108691" y="23353"/>
                    </a:lnTo>
                    <a:lnTo>
                      <a:pt x="113089" y="55150"/>
                    </a:lnTo>
                    <a:lnTo>
                      <a:pt x="118115" y="76886"/>
                    </a:lnTo>
                    <a:lnTo>
                      <a:pt x="120000" y="84252"/>
                    </a:lnTo>
                    <a:lnTo>
                      <a:pt x="106806" y="88923"/>
                    </a:lnTo>
                    <a:lnTo>
                      <a:pt x="100209" y="88923"/>
                    </a:lnTo>
                    <a:lnTo>
                      <a:pt x="97382" y="91078"/>
                    </a:lnTo>
                    <a:lnTo>
                      <a:pt x="97696" y="95390"/>
                    </a:lnTo>
                    <a:lnTo>
                      <a:pt x="92041" y="97725"/>
                    </a:lnTo>
                    <a:lnTo>
                      <a:pt x="80419" y="105090"/>
                    </a:lnTo>
                    <a:lnTo>
                      <a:pt x="81047" y="111377"/>
                    </a:lnTo>
                    <a:lnTo>
                      <a:pt x="66910" y="111198"/>
                    </a:lnTo>
                    <a:lnTo>
                      <a:pt x="66597" y="108324"/>
                    </a:lnTo>
                    <a:lnTo>
                      <a:pt x="57173" y="111377"/>
                    </a:lnTo>
                    <a:lnTo>
                      <a:pt x="57486" y="116228"/>
                    </a:lnTo>
                    <a:lnTo>
                      <a:pt x="51518" y="117665"/>
                    </a:lnTo>
                    <a:lnTo>
                      <a:pt x="47749" y="112994"/>
                    </a:lnTo>
                    <a:lnTo>
                      <a:pt x="42094" y="113713"/>
                    </a:lnTo>
                    <a:lnTo>
                      <a:pt x="37381" y="116587"/>
                    </a:lnTo>
                    <a:lnTo>
                      <a:pt x="36440" y="120000"/>
                    </a:lnTo>
                    <a:lnTo>
                      <a:pt x="29214" y="119102"/>
                    </a:lnTo>
                    <a:lnTo>
                      <a:pt x="28901" y="116407"/>
                    </a:lnTo>
                    <a:lnTo>
                      <a:pt x="20105" y="116228"/>
                    </a:lnTo>
                    <a:lnTo>
                      <a:pt x="0" y="118743"/>
                    </a:lnTo>
                    <a:lnTo>
                      <a:pt x="0" y="108503"/>
                    </a:lnTo>
                    <a:lnTo>
                      <a:pt x="6596" y="103832"/>
                    </a:lnTo>
                    <a:lnTo>
                      <a:pt x="9109" y="99342"/>
                    </a:lnTo>
                    <a:lnTo>
                      <a:pt x="11937" y="96468"/>
                    </a:lnTo>
                    <a:lnTo>
                      <a:pt x="15079" y="92695"/>
                    </a:lnTo>
                    <a:lnTo>
                      <a:pt x="13507" y="85689"/>
                    </a:lnTo>
                    <a:lnTo>
                      <a:pt x="8481" y="82456"/>
                    </a:lnTo>
                    <a:lnTo>
                      <a:pt x="10681" y="76348"/>
                    </a:lnTo>
                    <a:close/>
                  </a:path>
                </a:pathLst>
              </a:custGeom>
              <a:solidFill>
                <a:srgbClr val="0C343D"/>
              </a:solidFill>
              <a:ln w="9525" cap="flat" cmpd="sng">
                <a:solidFill>
                  <a:srgbClr val="D9EAD3"/>
                </a:solidFill>
                <a:prstDash val="solid"/>
                <a:round/>
                <a:headEnd type="none" w="sm" len="sm"/>
                <a:tailEnd type="none" w="sm" len="sm"/>
              </a:ln>
            </p:spPr>
          </p:sp>
          <p:sp>
            <p:nvSpPr>
              <p:cNvPr id="304" name="Google Shape;304;p43"/>
              <p:cNvSpPr/>
              <p:nvPr/>
            </p:nvSpPr>
            <p:spPr>
              <a:xfrm>
                <a:off x="6819475" y="3115184"/>
                <a:ext cx="653700" cy="443100"/>
              </a:xfrm>
              <a:custGeom>
                <a:avLst/>
                <a:gdLst/>
                <a:ahLst/>
                <a:cxnLst/>
                <a:rect l="l" t="t" r="r" b="b"/>
                <a:pathLst>
                  <a:path w="120000" h="120000" extrusionOk="0">
                    <a:moveTo>
                      <a:pt x="0" y="30123"/>
                    </a:moveTo>
                    <a:lnTo>
                      <a:pt x="4871" y="24198"/>
                    </a:lnTo>
                    <a:lnTo>
                      <a:pt x="8444" y="19999"/>
                    </a:lnTo>
                    <a:lnTo>
                      <a:pt x="11853" y="15309"/>
                    </a:lnTo>
                    <a:lnTo>
                      <a:pt x="13640" y="15309"/>
                    </a:lnTo>
                    <a:lnTo>
                      <a:pt x="13640" y="25185"/>
                    </a:lnTo>
                    <a:lnTo>
                      <a:pt x="29229" y="21975"/>
                    </a:lnTo>
                    <a:lnTo>
                      <a:pt x="38159" y="19506"/>
                    </a:lnTo>
                    <a:lnTo>
                      <a:pt x="51313" y="15309"/>
                    </a:lnTo>
                    <a:lnTo>
                      <a:pt x="62680" y="11604"/>
                    </a:lnTo>
                    <a:lnTo>
                      <a:pt x="81353" y="5926"/>
                    </a:lnTo>
                    <a:lnTo>
                      <a:pt x="93532" y="1728"/>
                    </a:lnTo>
                    <a:lnTo>
                      <a:pt x="95805" y="0"/>
                    </a:lnTo>
                    <a:lnTo>
                      <a:pt x="99215" y="1234"/>
                    </a:lnTo>
                    <a:lnTo>
                      <a:pt x="100514" y="4938"/>
                    </a:lnTo>
                    <a:lnTo>
                      <a:pt x="103275" y="4691"/>
                    </a:lnTo>
                    <a:lnTo>
                      <a:pt x="104411" y="9383"/>
                    </a:lnTo>
                    <a:lnTo>
                      <a:pt x="106360" y="14815"/>
                    </a:lnTo>
                    <a:lnTo>
                      <a:pt x="108308" y="18272"/>
                    </a:lnTo>
                    <a:lnTo>
                      <a:pt x="112368" y="18518"/>
                    </a:lnTo>
                    <a:lnTo>
                      <a:pt x="113992" y="21481"/>
                    </a:lnTo>
                    <a:lnTo>
                      <a:pt x="111394" y="24938"/>
                    </a:lnTo>
                    <a:lnTo>
                      <a:pt x="111231" y="30617"/>
                    </a:lnTo>
                    <a:lnTo>
                      <a:pt x="109446" y="34568"/>
                    </a:lnTo>
                    <a:lnTo>
                      <a:pt x="108308" y="38519"/>
                    </a:lnTo>
                    <a:lnTo>
                      <a:pt x="109770" y="41975"/>
                    </a:lnTo>
                    <a:lnTo>
                      <a:pt x="109932" y="45926"/>
                    </a:lnTo>
                    <a:lnTo>
                      <a:pt x="107984" y="47654"/>
                    </a:lnTo>
                    <a:lnTo>
                      <a:pt x="108147" y="53086"/>
                    </a:lnTo>
                    <a:lnTo>
                      <a:pt x="109770" y="55802"/>
                    </a:lnTo>
                    <a:lnTo>
                      <a:pt x="112368" y="56049"/>
                    </a:lnTo>
                    <a:lnTo>
                      <a:pt x="113343" y="60741"/>
                    </a:lnTo>
                    <a:lnTo>
                      <a:pt x="117565" y="65431"/>
                    </a:lnTo>
                    <a:lnTo>
                      <a:pt x="120000" y="68148"/>
                    </a:lnTo>
                    <a:lnTo>
                      <a:pt x="120000" y="71357"/>
                    </a:lnTo>
                    <a:lnTo>
                      <a:pt x="116428" y="74320"/>
                    </a:lnTo>
                    <a:lnTo>
                      <a:pt x="115129" y="79012"/>
                    </a:lnTo>
                    <a:lnTo>
                      <a:pt x="112368" y="84197"/>
                    </a:lnTo>
                    <a:lnTo>
                      <a:pt x="109446" y="86666"/>
                    </a:lnTo>
                    <a:lnTo>
                      <a:pt x="106198" y="86666"/>
                    </a:lnTo>
                    <a:lnTo>
                      <a:pt x="101976" y="93086"/>
                    </a:lnTo>
                    <a:lnTo>
                      <a:pt x="91096" y="95802"/>
                    </a:lnTo>
                    <a:lnTo>
                      <a:pt x="81516" y="99506"/>
                    </a:lnTo>
                    <a:lnTo>
                      <a:pt x="67551" y="104198"/>
                    </a:lnTo>
                    <a:lnTo>
                      <a:pt x="60406" y="105925"/>
                    </a:lnTo>
                    <a:lnTo>
                      <a:pt x="54073" y="105925"/>
                    </a:lnTo>
                    <a:lnTo>
                      <a:pt x="46117" y="110123"/>
                    </a:lnTo>
                    <a:lnTo>
                      <a:pt x="38484" y="111851"/>
                    </a:lnTo>
                    <a:lnTo>
                      <a:pt x="30365" y="115308"/>
                    </a:lnTo>
                    <a:lnTo>
                      <a:pt x="25494" y="115308"/>
                    </a:lnTo>
                    <a:lnTo>
                      <a:pt x="8769" y="120000"/>
                    </a:lnTo>
                    <a:lnTo>
                      <a:pt x="8769" y="110370"/>
                    </a:lnTo>
                    <a:lnTo>
                      <a:pt x="7307" y="107407"/>
                    </a:lnTo>
                    <a:lnTo>
                      <a:pt x="5683" y="83457"/>
                    </a:lnTo>
                    <a:lnTo>
                      <a:pt x="4059" y="75802"/>
                    </a:lnTo>
                    <a:lnTo>
                      <a:pt x="3572" y="66667"/>
                    </a:lnTo>
                    <a:close/>
                  </a:path>
                </a:pathLst>
              </a:custGeom>
              <a:solidFill>
                <a:srgbClr val="0C343D"/>
              </a:solidFill>
              <a:ln w="9525" cap="flat" cmpd="sng">
                <a:solidFill>
                  <a:srgbClr val="9FC5E8"/>
                </a:solidFill>
                <a:prstDash val="solid"/>
                <a:round/>
                <a:headEnd type="none" w="sm" len="sm"/>
                <a:tailEnd type="none" w="sm" len="sm"/>
              </a:ln>
            </p:spPr>
          </p:sp>
          <p:sp>
            <p:nvSpPr>
              <p:cNvPr id="305" name="Google Shape;305;p43"/>
              <p:cNvSpPr/>
              <p:nvPr/>
            </p:nvSpPr>
            <p:spPr>
              <a:xfrm>
                <a:off x="2435945" y="1961978"/>
                <a:ext cx="762000" cy="569700"/>
              </a:xfrm>
              <a:custGeom>
                <a:avLst/>
                <a:gdLst/>
                <a:ahLst/>
                <a:cxnLst/>
                <a:rect l="l" t="t" r="r" b="b"/>
                <a:pathLst>
                  <a:path w="120000" h="120000" extrusionOk="0">
                    <a:moveTo>
                      <a:pt x="35027" y="1299"/>
                    </a:moveTo>
                    <a:lnTo>
                      <a:pt x="37381" y="0"/>
                    </a:lnTo>
                    <a:lnTo>
                      <a:pt x="120000" y="30109"/>
                    </a:lnTo>
                    <a:lnTo>
                      <a:pt x="106963" y="107654"/>
                    </a:lnTo>
                    <a:lnTo>
                      <a:pt x="106806" y="118701"/>
                    </a:lnTo>
                    <a:lnTo>
                      <a:pt x="105078" y="120000"/>
                    </a:lnTo>
                    <a:lnTo>
                      <a:pt x="76178" y="110037"/>
                    </a:lnTo>
                    <a:lnTo>
                      <a:pt x="62512" y="111336"/>
                    </a:lnTo>
                    <a:lnTo>
                      <a:pt x="58743" y="109821"/>
                    </a:lnTo>
                    <a:lnTo>
                      <a:pt x="51203" y="111554"/>
                    </a:lnTo>
                    <a:lnTo>
                      <a:pt x="49477" y="109387"/>
                    </a:lnTo>
                    <a:lnTo>
                      <a:pt x="42094" y="109821"/>
                    </a:lnTo>
                    <a:lnTo>
                      <a:pt x="37381" y="105271"/>
                    </a:lnTo>
                    <a:lnTo>
                      <a:pt x="32355" y="104622"/>
                    </a:lnTo>
                    <a:lnTo>
                      <a:pt x="29685" y="102671"/>
                    </a:lnTo>
                    <a:lnTo>
                      <a:pt x="27644" y="105271"/>
                    </a:lnTo>
                    <a:lnTo>
                      <a:pt x="21361" y="104404"/>
                    </a:lnTo>
                    <a:lnTo>
                      <a:pt x="15550" y="98990"/>
                    </a:lnTo>
                    <a:lnTo>
                      <a:pt x="16492" y="95524"/>
                    </a:lnTo>
                    <a:lnTo>
                      <a:pt x="16492" y="86643"/>
                    </a:lnTo>
                    <a:lnTo>
                      <a:pt x="13350" y="80794"/>
                    </a:lnTo>
                    <a:lnTo>
                      <a:pt x="9424" y="80794"/>
                    </a:lnTo>
                    <a:lnTo>
                      <a:pt x="8796" y="76246"/>
                    </a:lnTo>
                    <a:lnTo>
                      <a:pt x="6596" y="76246"/>
                    </a:lnTo>
                    <a:lnTo>
                      <a:pt x="5026" y="73431"/>
                    </a:lnTo>
                    <a:lnTo>
                      <a:pt x="2826" y="74729"/>
                    </a:lnTo>
                    <a:lnTo>
                      <a:pt x="0" y="71698"/>
                    </a:lnTo>
                    <a:lnTo>
                      <a:pt x="1413" y="66931"/>
                    </a:lnTo>
                    <a:lnTo>
                      <a:pt x="3770" y="67148"/>
                    </a:lnTo>
                    <a:lnTo>
                      <a:pt x="5339" y="62815"/>
                    </a:lnTo>
                    <a:lnTo>
                      <a:pt x="5183" y="60216"/>
                    </a:lnTo>
                    <a:lnTo>
                      <a:pt x="2985" y="60216"/>
                    </a:lnTo>
                    <a:lnTo>
                      <a:pt x="2826" y="54801"/>
                    </a:lnTo>
                    <a:lnTo>
                      <a:pt x="7224" y="54151"/>
                    </a:lnTo>
                    <a:lnTo>
                      <a:pt x="4555" y="49171"/>
                    </a:lnTo>
                    <a:lnTo>
                      <a:pt x="3770" y="41154"/>
                    </a:lnTo>
                    <a:lnTo>
                      <a:pt x="3926" y="24260"/>
                    </a:lnTo>
                    <a:lnTo>
                      <a:pt x="2198" y="21227"/>
                    </a:lnTo>
                    <a:lnTo>
                      <a:pt x="2198" y="15812"/>
                    </a:lnTo>
                    <a:lnTo>
                      <a:pt x="3613" y="7798"/>
                    </a:lnTo>
                    <a:lnTo>
                      <a:pt x="4398" y="5849"/>
                    </a:lnTo>
                    <a:lnTo>
                      <a:pt x="6754" y="7364"/>
                    </a:lnTo>
                    <a:lnTo>
                      <a:pt x="10366" y="14079"/>
                    </a:lnTo>
                    <a:lnTo>
                      <a:pt x="15079" y="18411"/>
                    </a:lnTo>
                    <a:lnTo>
                      <a:pt x="21046" y="22311"/>
                    </a:lnTo>
                    <a:lnTo>
                      <a:pt x="27644" y="25343"/>
                    </a:lnTo>
                    <a:lnTo>
                      <a:pt x="31257" y="25343"/>
                    </a:lnTo>
                    <a:lnTo>
                      <a:pt x="32042" y="20360"/>
                    </a:lnTo>
                    <a:lnTo>
                      <a:pt x="34712" y="18411"/>
                    </a:lnTo>
                    <a:lnTo>
                      <a:pt x="35968" y="22743"/>
                    </a:lnTo>
                    <a:lnTo>
                      <a:pt x="33455" y="22743"/>
                    </a:lnTo>
                    <a:lnTo>
                      <a:pt x="33612" y="26859"/>
                    </a:lnTo>
                    <a:lnTo>
                      <a:pt x="35340" y="29891"/>
                    </a:lnTo>
                    <a:lnTo>
                      <a:pt x="37853" y="34223"/>
                    </a:lnTo>
                    <a:lnTo>
                      <a:pt x="38481" y="30541"/>
                    </a:lnTo>
                    <a:lnTo>
                      <a:pt x="36911" y="29024"/>
                    </a:lnTo>
                    <a:lnTo>
                      <a:pt x="37540" y="20360"/>
                    </a:lnTo>
                    <a:lnTo>
                      <a:pt x="36911" y="17545"/>
                    </a:lnTo>
                    <a:lnTo>
                      <a:pt x="39110" y="12997"/>
                    </a:lnTo>
                    <a:close/>
                  </a:path>
                </a:pathLst>
              </a:custGeom>
              <a:solidFill>
                <a:srgbClr val="0C343D"/>
              </a:solidFill>
              <a:ln w="9525" cap="flat" cmpd="sng">
                <a:solidFill>
                  <a:srgbClr val="D9EAD3"/>
                </a:solidFill>
                <a:prstDash val="solid"/>
                <a:round/>
                <a:headEnd type="none" w="sm" len="sm"/>
                <a:tailEnd type="none" w="sm" len="sm"/>
              </a:ln>
            </p:spPr>
          </p:sp>
          <p:sp>
            <p:nvSpPr>
              <p:cNvPr id="306" name="Google Shape;306;p43"/>
              <p:cNvSpPr/>
              <p:nvPr/>
            </p:nvSpPr>
            <p:spPr>
              <a:xfrm>
                <a:off x="4385051" y="2299440"/>
                <a:ext cx="742200" cy="477300"/>
              </a:xfrm>
              <a:custGeom>
                <a:avLst/>
                <a:gdLst/>
                <a:ahLst/>
                <a:cxnLst/>
                <a:rect l="l" t="t" r="r" b="b"/>
                <a:pathLst>
                  <a:path w="120000" h="120000" extrusionOk="0">
                    <a:moveTo>
                      <a:pt x="5435" y="0"/>
                    </a:moveTo>
                    <a:lnTo>
                      <a:pt x="24171" y="1832"/>
                    </a:lnTo>
                    <a:lnTo>
                      <a:pt x="45339" y="3894"/>
                    </a:lnTo>
                    <a:lnTo>
                      <a:pt x="68939" y="5954"/>
                    </a:lnTo>
                    <a:lnTo>
                      <a:pt x="109416" y="7100"/>
                    </a:lnTo>
                    <a:lnTo>
                      <a:pt x="110704" y="10992"/>
                    </a:lnTo>
                    <a:lnTo>
                      <a:pt x="111848" y="17405"/>
                    </a:lnTo>
                    <a:lnTo>
                      <a:pt x="111562" y="22214"/>
                    </a:lnTo>
                    <a:lnTo>
                      <a:pt x="111704" y="40077"/>
                    </a:lnTo>
                    <a:lnTo>
                      <a:pt x="112563" y="46489"/>
                    </a:lnTo>
                    <a:lnTo>
                      <a:pt x="113564" y="50382"/>
                    </a:lnTo>
                    <a:lnTo>
                      <a:pt x="115280" y="54275"/>
                    </a:lnTo>
                    <a:lnTo>
                      <a:pt x="115567" y="63664"/>
                    </a:lnTo>
                    <a:lnTo>
                      <a:pt x="116139" y="80153"/>
                    </a:lnTo>
                    <a:lnTo>
                      <a:pt x="116711" y="94581"/>
                    </a:lnTo>
                    <a:lnTo>
                      <a:pt x="120000" y="107863"/>
                    </a:lnTo>
                    <a:lnTo>
                      <a:pt x="119857" y="120000"/>
                    </a:lnTo>
                    <a:lnTo>
                      <a:pt x="81812" y="118856"/>
                    </a:lnTo>
                    <a:lnTo>
                      <a:pt x="52634" y="117024"/>
                    </a:lnTo>
                    <a:lnTo>
                      <a:pt x="20882" y="113817"/>
                    </a:lnTo>
                    <a:lnTo>
                      <a:pt x="0" y="111298"/>
                    </a:lnTo>
                    <a:lnTo>
                      <a:pt x="286" y="89543"/>
                    </a:lnTo>
                    <a:lnTo>
                      <a:pt x="1430" y="86107"/>
                    </a:lnTo>
                    <a:close/>
                  </a:path>
                </a:pathLst>
              </a:custGeom>
              <a:solidFill>
                <a:srgbClr val="0C343D"/>
              </a:solidFill>
              <a:ln w="9525" cap="flat" cmpd="sng">
                <a:solidFill>
                  <a:srgbClr val="D9EAD3"/>
                </a:solidFill>
                <a:prstDash val="solid"/>
                <a:round/>
                <a:headEnd type="none" w="sm" len="sm"/>
                <a:tailEnd type="none" w="sm" len="sm"/>
              </a:ln>
            </p:spPr>
          </p:sp>
          <p:sp>
            <p:nvSpPr>
              <p:cNvPr id="307" name="Google Shape;307;p43"/>
              <p:cNvSpPr/>
              <p:nvPr/>
            </p:nvSpPr>
            <p:spPr>
              <a:xfrm>
                <a:off x="7375005" y="3435098"/>
                <a:ext cx="122100" cy="199800"/>
              </a:xfrm>
              <a:custGeom>
                <a:avLst/>
                <a:gdLst/>
                <a:ahLst/>
                <a:cxnLst/>
                <a:rect l="l" t="t" r="r" b="b"/>
                <a:pathLst>
                  <a:path w="120000" h="120000" extrusionOk="0">
                    <a:moveTo>
                      <a:pt x="0" y="14796"/>
                    </a:moveTo>
                    <a:lnTo>
                      <a:pt x="23476" y="0"/>
                    </a:lnTo>
                    <a:lnTo>
                      <a:pt x="41739" y="549"/>
                    </a:lnTo>
                    <a:lnTo>
                      <a:pt x="28693" y="19179"/>
                    </a:lnTo>
                    <a:lnTo>
                      <a:pt x="26954" y="30138"/>
                    </a:lnTo>
                    <a:lnTo>
                      <a:pt x="38261" y="42193"/>
                    </a:lnTo>
                    <a:lnTo>
                      <a:pt x="57391" y="48768"/>
                    </a:lnTo>
                    <a:lnTo>
                      <a:pt x="65215" y="60273"/>
                    </a:lnTo>
                    <a:lnTo>
                      <a:pt x="78261" y="77261"/>
                    </a:lnTo>
                    <a:lnTo>
                      <a:pt x="96519" y="87124"/>
                    </a:lnTo>
                    <a:lnTo>
                      <a:pt x="109565" y="87124"/>
                    </a:lnTo>
                    <a:lnTo>
                      <a:pt x="112172" y="100274"/>
                    </a:lnTo>
                    <a:lnTo>
                      <a:pt x="120000" y="113971"/>
                    </a:lnTo>
                    <a:lnTo>
                      <a:pt x="83478" y="117808"/>
                    </a:lnTo>
                    <a:lnTo>
                      <a:pt x="47824" y="120000"/>
                    </a:lnTo>
                    <a:lnTo>
                      <a:pt x="28693" y="71232"/>
                    </a:lnTo>
                    <a:lnTo>
                      <a:pt x="13041" y="36164"/>
                    </a:lnTo>
                    <a:close/>
                  </a:path>
                </a:pathLst>
              </a:custGeom>
              <a:solidFill>
                <a:srgbClr val="0C343D"/>
              </a:solidFill>
              <a:ln w="9525" cap="flat" cmpd="sng">
                <a:solidFill>
                  <a:srgbClr val="D9EAD3"/>
                </a:solidFill>
                <a:prstDash val="solid"/>
                <a:round/>
                <a:headEnd type="none" w="sm" len="sm"/>
                <a:tailEnd type="none" w="sm" len="sm"/>
              </a:ln>
            </p:spPr>
          </p:sp>
          <p:sp>
            <p:nvSpPr>
              <p:cNvPr id="308" name="Google Shape;308;p43"/>
              <p:cNvSpPr/>
              <p:nvPr/>
            </p:nvSpPr>
            <p:spPr>
              <a:xfrm>
                <a:off x="2978671" y="2103913"/>
                <a:ext cx="676500" cy="1127700"/>
              </a:xfrm>
              <a:custGeom>
                <a:avLst/>
                <a:gdLst/>
                <a:ahLst/>
                <a:cxnLst/>
                <a:rect l="l" t="t" r="r" b="b"/>
                <a:pathLst>
                  <a:path w="120000" h="120000" extrusionOk="0">
                    <a:moveTo>
                      <a:pt x="38938" y="0"/>
                    </a:moveTo>
                    <a:lnTo>
                      <a:pt x="55222" y="2188"/>
                    </a:lnTo>
                    <a:lnTo>
                      <a:pt x="51150" y="12580"/>
                    </a:lnTo>
                    <a:lnTo>
                      <a:pt x="49203" y="16956"/>
                    </a:lnTo>
                    <a:lnTo>
                      <a:pt x="53451" y="21549"/>
                    </a:lnTo>
                    <a:lnTo>
                      <a:pt x="53451" y="24175"/>
                    </a:lnTo>
                    <a:lnTo>
                      <a:pt x="51858" y="25050"/>
                    </a:lnTo>
                    <a:lnTo>
                      <a:pt x="52213" y="27019"/>
                    </a:lnTo>
                    <a:lnTo>
                      <a:pt x="53982" y="28988"/>
                    </a:lnTo>
                    <a:lnTo>
                      <a:pt x="57346" y="29645"/>
                    </a:lnTo>
                    <a:lnTo>
                      <a:pt x="59646" y="32379"/>
                    </a:lnTo>
                    <a:lnTo>
                      <a:pt x="61593" y="35114"/>
                    </a:lnTo>
                    <a:lnTo>
                      <a:pt x="62125" y="37302"/>
                    </a:lnTo>
                    <a:lnTo>
                      <a:pt x="64778" y="38396"/>
                    </a:lnTo>
                    <a:lnTo>
                      <a:pt x="64778" y="39709"/>
                    </a:lnTo>
                    <a:lnTo>
                      <a:pt x="67081" y="39600"/>
                    </a:lnTo>
                    <a:lnTo>
                      <a:pt x="67257" y="41350"/>
                    </a:lnTo>
                    <a:lnTo>
                      <a:pt x="70797" y="41240"/>
                    </a:lnTo>
                    <a:lnTo>
                      <a:pt x="71682" y="42662"/>
                    </a:lnTo>
                    <a:lnTo>
                      <a:pt x="66902" y="49335"/>
                    </a:lnTo>
                    <a:lnTo>
                      <a:pt x="63717" y="54586"/>
                    </a:lnTo>
                    <a:lnTo>
                      <a:pt x="62478" y="56883"/>
                    </a:lnTo>
                    <a:lnTo>
                      <a:pt x="64602" y="58304"/>
                    </a:lnTo>
                    <a:lnTo>
                      <a:pt x="66194" y="59836"/>
                    </a:lnTo>
                    <a:lnTo>
                      <a:pt x="70089" y="59070"/>
                    </a:lnTo>
                    <a:lnTo>
                      <a:pt x="72566" y="57211"/>
                    </a:lnTo>
                    <a:lnTo>
                      <a:pt x="75398" y="57320"/>
                    </a:lnTo>
                    <a:lnTo>
                      <a:pt x="75929" y="63337"/>
                    </a:lnTo>
                    <a:lnTo>
                      <a:pt x="78053" y="67821"/>
                    </a:lnTo>
                    <a:lnTo>
                      <a:pt x="78761" y="70447"/>
                    </a:lnTo>
                    <a:lnTo>
                      <a:pt x="81593" y="71760"/>
                    </a:lnTo>
                    <a:lnTo>
                      <a:pt x="83894" y="73401"/>
                    </a:lnTo>
                    <a:lnTo>
                      <a:pt x="85133" y="75260"/>
                    </a:lnTo>
                    <a:lnTo>
                      <a:pt x="83894" y="77448"/>
                    </a:lnTo>
                    <a:lnTo>
                      <a:pt x="85309" y="79636"/>
                    </a:lnTo>
                    <a:lnTo>
                      <a:pt x="88849" y="77994"/>
                    </a:lnTo>
                    <a:lnTo>
                      <a:pt x="92036" y="77776"/>
                    </a:lnTo>
                    <a:lnTo>
                      <a:pt x="95576" y="78760"/>
                    </a:lnTo>
                    <a:lnTo>
                      <a:pt x="99469" y="78214"/>
                    </a:lnTo>
                    <a:lnTo>
                      <a:pt x="104425" y="78105"/>
                    </a:lnTo>
                    <a:lnTo>
                      <a:pt x="107611" y="79417"/>
                    </a:lnTo>
                    <a:lnTo>
                      <a:pt x="110975" y="79198"/>
                    </a:lnTo>
                    <a:lnTo>
                      <a:pt x="112567" y="77557"/>
                    </a:lnTo>
                    <a:lnTo>
                      <a:pt x="115223" y="76682"/>
                    </a:lnTo>
                    <a:lnTo>
                      <a:pt x="117876" y="79526"/>
                    </a:lnTo>
                    <a:lnTo>
                      <a:pt x="120000" y="81386"/>
                    </a:lnTo>
                    <a:lnTo>
                      <a:pt x="109735" y="120000"/>
                    </a:lnTo>
                    <a:lnTo>
                      <a:pt x="54514" y="114094"/>
                    </a:lnTo>
                    <a:lnTo>
                      <a:pt x="0" y="106327"/>
                    </a:lnTo>
                    <a:lnTo>
                      <a:pt x="10088" y="79745"/>
                    </a:lnTo>
                    <a:lnTo>
                      <a:pt x="14336" y="73947"/>
                    </a:lnTo>
                    <a:lnTo>
                      <a:pt x="12743" y="72197"/>
                    </a:lnTo>
                    <a:lnTo>
                      <a:pt x="9204" y="72197"/>
                    </a:lnTo>
                    <a:lnTo>
                      <a:pt x="10088" y="70556"/>
                    </a:lnTo>
                    <a:lnTo>
                      <a:pt x="10088" y="68588"/>
                    </a:lnTo>
                    <a:lnTo>
                      <a:pt x="15044" y="64430"/>
                    </a:lnTo>
                    <a:lnTo>
                      <a:pt x="17699" y="64430"/>
                    </a:lnTo>
                    <a:lnTo>
                      <a:pt x="19115" y="63228"/>
                    </a:lnTo>
                    <a:lnTo>
                      <a:pt x="19115" y="61149"/>
                    </a:lnTo>
                    <a:lnTo>
                      <a:pt x="29203" y="53601"/>
                    </a:lnTo>
                    <a:lnTo>
                      <a:pt x="29203" y="50319"/>
                    </a:lnTo>
                    <a:lnTo>
                      <a:pt x="24071" y="47256"/>
                    </a:lnTo>
                    <a:lnTo>
                      <a:pt x="22300" y="45506"/>
                    </a:lnTo>
                    <a:lnTo>
                      <a:pt x="24424" y="44740"/>
                    </a:lnTo>
                    <a:lnTo>
                      <a:pt x="24424" y="38834"/>
                    </a:lnTo>
                    <a:close/>
                  </a:path>
                </a:pathLst>
              </a:custGeom>
              <a:solidFill>
                <a:srgbClr val="0C343D"/>
              </a:solidFill>
              <a:ln w="9525" cap="flat" cmpd="sng">
                <a:solidFill>
                  <a:srgbClr val="D9EAD3"/>
                </a:solidFill>
                <a:prstDash val="solid"/>
                <a:round/>
                <a:headEnd type="none" w="sm" len="sm"/>
                <a:tailEnd type="none" w="sm" len="sm"/>
              </a:ln>
            </p:spPr>
          </p:sp>
          <p:sp>
            <p:nvSpPr>
              <p:cNvPr id="309" name="Google Shape;309;p43"/>
              <p:cNvSpPr/>
              <p:nvPr/>
            </p:nvSpPr>
            <p:spPr>
              <a:xfrm>
                <a:off x="6212193" y="4887899"/>
                <a:ext cx="1031400" cy="810000"/>
              </a:xfrm>
              <a:custGeom>
                <a:avLst/>
                <a:gdLst/>
                <a:ahLst/>
                <a:cxnLst/>
                <a:rect l="l" t="t" r="r" b="b"/>
                <a:pathLst>
                  <a:path w="120000" h="120000" extrusionOk="0">
                    <a:moveTo>
                      <a:pt x="3191" y="23692"/>
                    </a:moveTo>
                    <a:lnTo>
                      <a:pt x="3191" y="15389"/>
                    </a:lnTo>
                    <a:lnTo>
                      <a:pt x="0" y="12420"/>
                    </a:lnTo>
                    <a:lnTo>
                      <a:pt x="0" y="8842"/>
                    </a:lnTo>
                    <a:lnTo>
                      <a:pt x="29948" y="4385"/>
                    </a:lnTo>
                    <a:lnTo>
                      <a:pt x="36996" y="4385"/>
                    </a:lnTo>
                    <a:lnTo>
                      <a:pt x="38129" y="7020"/>
                    </a:lnTo>
                    <a:lnTo>
                      <a:pt x="39364" y="9044"/>
                    </a:lnTo>
                    <a:lnTo>
                      <a:pt x="46156" y="9044"/>
                    </a:lnTo>
                    <a:lnTo>
                      <a:pt x="65760" y="7424"/>
                    </a:lnTo>
                    <a:lnTo>
                      <a:pt x="77338" y="6141"/>
                    </a:lnTo>
                    <a:lnTo>
                      <a:pt x="77801" y="10260"/>
                    </a:lnTo>
                    <a:lnTo>
                      <a:pt x="80117" y="10260"/>
                    </a:lnTo>
                    <a:lnTo>
                      <a:pt x="80117" y="5334"/>
                    </a:lnTo>
                    <a:lnTo>
                      <a:pt x="78881" y="3375"/>
                    </a:lnTo>
                    <a:lnTo>
                      <a:pt x="78881" y="1011"/>
                    </a:lnTo>
                    <a:lnTo>
                      <a:pt x="80836" y="0"/>
                    </a:lnTo>
                    <a:lnTo>
                      <a:pt x="84541" y="1283"/>
                    </a:lnTo>
                    <a:lnTo>
                      <a:pt x="87732" y="1283"/>
                    </a:lnTo>
                    <a:lnTo>
                      <a:pt x="89430" y="8775"/>
                    </a:lnTo>
                    <a:lnTo>
                      <a:pt x="91385" y="15321"/>
                    </a:lnTo>
                    <a:lnTo>
                      <a:pt x="93752" y="22678"/>
                    </a:lnTo>
                    <a:lnTo>
                      <a:pt x="96582" y="29024"/>
                    </a:lnTo>
                    <a:lnTo>
                      <a:pt x="98898" y="33814"/>
                    </a:lnTo>
                    <a:lnTo>
                      <a:pt x="101779" y="38135"/>
                    </a:lnTo>
                    <a:lnTo>
                      <a:pt x="104042" y="41779"/>
                    </a:lnTo>
                    <a:lnTo>
                      <a:pt x="105484" y="44007"/>
                    </a:lnTo>
                    <a:lnTo>
                      <a:pt x="106821" y="46503"/>
                    </a:lnTo>
                    <a:lnTo>
                      <a:pt x="105946" y="48259"/>
                    </a:lnTo>
                    <a:lnTo>
                      <a:pt x="105946" y="50622"/>
                    </a:lnTo>
                    <a:lnTo>
                      <a:pt x="107903" y="56357"/>
                    </a:lnTo>
                    <a:lnTo>
                      <a:pt x="110167" y="60071"/>
                    </a:lnTo>
                    <a:lnTo>
                      <a:pt x="111607" y="63581"/>
                    </a:lnTo>
                    <a:lnTo>
                      <a:pt x="113049" y="66685"/>
                    </a:lnTo>
                    <a:lnTo>
                      <a:pt x="114283" y="70464"/>
                    </a:lnTo>
                    <a:lnTo>
                      <a:pt x="116289" y="74447"/>
                    </a:lnTo>
                    <a:lnTo>
                      <a:pt x="117680" y="77890"/>
                    </a:lnTo>
                    <a:lnTo>
                      <a:pt x="118553" y="81262"/>
                    </a:lnTo>
                    <a:lnTo>
                      <a:pt x="119068" y="87946"/>
                    </a:lnTo>
                    <a:lnTo>
                      <a:pt x="119791" y="99483"/>
                    </a:lnTo>
                    <a:lnTo>
                      <a:pt x="120000" y="103329"/>
                    </a:lnTo>
                    <a:lnTo>
                      <a:pt x="118201" y="105490"/>
                    </a:lnTo>
                    <a:lnTo>
                      <a:pt x="117635" y="110282"/>
                    </a:lnTo>
                    <a:lnTo>
                      <a:pt x="118509" y="111968"/>
                    </a:lnTo>
                    <a:lnTo>
                      <a:pt x="114599" y="117164"/>
                    </a:lnTo>
                    <a:lnTo>
                      <a:pt x="110791" y="117637"/>
                    </a:lnTo>
                    <a:lnTo>
                      <a:pt x="107857" y="120000"/>
                    </a:lnTo>
                    <a:lnTo>
                      <a:pt x="106417" y="119329"/>
                    </a:lnTo>
                    <a:lnTo>
                      <a:pt x="105799" y="113592"/>
                    </a:lnTo>
                    <a:lnTo>
                      <a:pt x="100597" y="104679"/>
                    </a:lnTo>
                    <a:lnTo>
                      <a:pt x="97665" y="104613"/>
                    </a:lnTo>
                    <a:lnTo>
                      <a:pt x="96532" y="105894"/>
                    </a:lnTo>
                    <a:lnTo>
                      <a:pt x="94628" y="102995"/>
                    </a:lnTo>
                    <a:lnTo>
                      <a:pt x="92518" y="95371"/>
                    </a:lnTo>
                    <a:lnTo>
                      <a:pt x="90153" y="93145"/>
                    </a:lnTo>
                    <a:lnTo>
                      <a:pt x="88607" y="88821"/>
                    </a:lnTo>
                    <a:lnTo>
                      <a:pt x="88607" y="85109"/>
                    </a:lnTo>
                    <a:lnTo>
                      <a:pt x="87526" y="83691"/>
                    </a:lnTo>
                    <a:lnTo>
                      <a:pt x="86703" y="85109"/>
                    </a:lnTo>
                    <a:lnTo>
                      <a:pt x="86703" y="87946"/>
                    </a:lnTo>
                    <a:lnTo>
                      <a:pt x="85262" y="87946"/>
                    </a:lnTo>
                    <a:lnTo>
                      <a:pt x="84027" y="85178"/>
                    </a:lnTo>
                    <a:lnTo>
                      <a:pt x="82072" y="81873"/>
                    </a:lnTo>
                    <a:lnTo>
                      <a:pt x="80579" y="78360"/>
                    </a:lnTo>
                    <a:lnTo>
                      <a:pt x="78727" y="76135"/>
                    </a:lnTo>
                    <a:lnTo>
                      <a:pt x="77286" y="73905"/>
                    </a:lnTo>
                    <a:lnTo>
                      <a:pt x="78779" y="71680"/>
                    </a:lnTo>
                    <a:lnTo>
                      <a:pt x="80734" y="67358"/>
                    </a:lnTo>
                    <a:lnTo>
                      <a:pt x="81300" y="64593"/>
                    </a:lnTo>
                    <a:lnTo>
                      <a:pt x="79447" y="63445"/>
                    </a:lnTo>
                    <a:lnTo>
                      <a:pt x="76720" y="63445"/>
                    </a:lnTo>
                    <a:lnTo>
                      <a:pt x="76565" y="65536"/>
                    </a:lnTo>
                    <a:lnTo>
                      <a:pt x="78418" y="65469"/>
                    </a:lnTo>
                    <a:lnTo>
                      <a:pt x="77338" y="70870"/>
                    </a:lnTo>
                    <a:lnTo>
                      <a:pt x="76360" y="68371"/>
                    </a:lnTo>
                    <a:lnTo>
                      <a:pt x="75485" y="66145"/>
                    </a:lnTo>
                    <a:lnTo>
                      <a:pt x="74971" y="63445"/>
                    </a:lnTo>
                    <a:lnTo>
                      <a:pt x="74560" y="58519"/>
                    </a:lnTo>
                    <a:lnTo>
                      <a:pt x="75485" y="54196"/>
                    </a:lnTo>
                    <a:lnTo>
                      <a:pt x="75536" y="44613"/>
                    </a:lnTo>
                    <a:lnTo>
                      <a:pt x="73220" y="41442"/>
                    </a:lnTo>
                    <a:lnTo>
                      <a:pt x="72603" y="38404"/>
                    </a:lnTo>
                    <a:lnTo>
                      <a:pt x="67458" y="37057"/>
                    </a:lnTo>
                    <a:lnTo>
                      <a:pt x="65915" y="34085"/>
                    </a:lnTo>
                    <a:lnTo>
                      <a:pt x="63599" y="32263"/>
                    </a:lnTo>
                    <a:lnTo>
                      <a:pt x="62364" y="30172"/>
                    </a:lnTo>
                    <a:lnTo>
                      <a:pt x="61901" y="28213"/>
                    </a:lnTo>
                    <a:lnTo>
                      <a:pt x="59894" y="27202"/>
                    </a:lnTo>
                    <a:lnTo>
                      <a:pt x="57785" y="24028"/>
                    </a:lnTo>
                    <a:lnTo>
                      <a:pt x="55366" y="22883"/>
                    </a:lnTo>
                    <a:lnTo>
                      <a:pt x="53256" y="21059"/>
                    </a:lnTo>
                    <a:lnTo>
                      <a:pt x="50631" y="21127"/>
                    </a:lnTo>
                    <a:lnTo>
                      <a:pt x="47956" y="22341"/>
                    </a:lnTo>
                    <a:lnTo>
                      <a:pt x="47803" y="24838"/>
                    </a:lnTo>
                    <a:lnTo>
                      <a:pt x="45590" y="26053"/>
                    </a:lnTo>
                    <a:lnTo>
                      <a:pt x="42606" y="29900"/>
                    </a:lnTo>
                    <a:lnTo>
                      <a:pt x="39827" y="31587"/>
                    </a:lnTo>
                    <a:lnTo>
                      <a:pt x="34733" y="32734"/>
                    </a:lnTo>
                    <a:lnTo>
                      <a:pt x="34887" y="29564"/>
                    </a:lnTo>
                    <a:lnTo>
                      <a:pt x="32983" y="27809"/>
                    </a:lnTo>
                    <a:lnTo>
                      <a:pt x="30152" y="25715"/>
                    </a:lnTo>
                    <a:lnTo>
                      <a:pt x="27323" y="23556"/>
                    </a:lnTo>
                    <a:lnTo>
                      <a:pt x="24390" y="21530"/>
                    </a:lnTo>
                    <a:lnTo>
                      <a:pt x="18370" y="19977"/>
                    </a:lnTo>
                    <a:lnTo>
                      <a:pt x="11424" y="20588"/>
                    </a:lnTo>
                    <a:lnTo>
                      <a:pt x="7152" y="22341"/>
                    </a:lnTo>
                    <a:close/>
                  </a:path>
                </a:pathLst>
              </a:custGeom>
              <a:solidFill>
                <a:srgbClr val="0C343D"/>
              </a:solidFill>
              <a:ln w="9525" cap="flat" cmpd="sng">
                <a:solidFill>
                  <a:srgbClr val="D9EAD3"/>
                </a:solidFill>
                <a:prstDash val="solid"/>
                <a:round/>
                <a:headEnd type="none" w="sm" len="sm"/>
                <a:tailEnd type="none" w="sm" len="sm"/>
              </a:ln>
            </p:spPr>
          </p:sp>
          <p:sp>
            <p:nvSpPr>
              <p:cNvPr id="310" name="Google Shape;310;p43"/>
              <p:cNvSpPr/>
              <p:nvPr/>
            </p:nvSpPr>
            <p:spPr>
              <a:xfrm>
                <a:off x="5207731" y="3557652"/>
                <a:ext cx="759600" cy="671400"/>
              </a:xfrm>
              <a:custGeom>
                <a:avLst/>
                <a:gdLst/>
                <a:ahLst/>
                <a:cxnLst/>
                <a:rect l="l" t="t" r="r" b="b"/>
                <a:pathLst>
                  <a:path w="120000" h="120000" extrusionOk="0">
                    <a:moveTo>
                      <a:pt x="20675" y="109816"/>
                    </a:moveTo>
                    <a:lnTo>
                      <a:pt x="20466" y="40080"/>
                    </a:lnTo>
                    <a:lnTo>
                      <a:pt x="18509" y="39510"/>
                    </a:lnTo>
                    <a:lnTo>
                      <a:pt x="17183" y="38369"/>
                    </a:lnTo>
                    <a:lnTo>
                      <a:pt x="15574" y="35926"/>
                    </a:lnTo>
                    <a:lnTo>
                      <a:pt x="14528" y="34704"/>
                    </a:lnTo>
                    <a:lnTo>
                      <a:pt x="13690" y="33971"/>
                    </a:lnTo>
                    <a:lnTo>
                      <a:pt x="12643" y="31772"/>
                    </a:lnTo>
                    <a:lnTo>
                      <a:pt x="12503" y="28432"/>
                    </a:lnTo>
                    <a:lnTo>
                      <a:pt x="13061" y="26557"/>
                    </a:lnTo>
                    <a:lnTo>
                      <a:pt x="15157" y="25254"/>
                    </a:lnTo>
                    <a:lnTo>
                      <a:pt x="15016" y="21669"/>
                    </a:lnTo>
                    <a:lnTo>
                      <a:pt x="11385" y="21588"/>
                    </a:lnTo>
                    <a:lnTo>
                      <a:pt x="10756" y="20038"/>
                    </a:lnTo>
                    <a:lnTo>
                      <a:pt x="8382" y="18736"/>
                    </a:lnTo>
                    <a:lnTo>
                      <a:pt x="7752" y="17433"/>
                    </a:lnTo>
                    <a:lnTo>
                      <a:pt x="5728" y="13848"/>
                    </a:lnTo>
                    <a:lnTo>
                      <a:pt x="2374" y="8716"/>
                    </a:lnTo>
                    <a:lnTo>
                      <a:pt x="2095" y="5538"/>
                    </a:lnTo>
                    <a:lnTo>
                      <a:pt x="0" y="2037"/>
                    </a:lnTo>
                    <a:lnTo>
                      <a:pt x="18789" y="1955"/>
                    </a:lnTo>
                    <a:lnTo>
                      <a:pt x="45261" y="1466"/>
                    </a:lnTo>
                    <a:lnTo>
                      <a:pt x="57204" y="326"/>
                    </a:lnTo>
                    <a:lnTo>
                      <a:pt x="69916" y="0"/>
                    </a:lnTo>
                    <a:lnTo>
                      <a:pt x="71034" y="2118"/>
                    </a:lnTo>
                    <a:lnTo>
                      <a:pt x="73479" y="5050"/>
                    </a:lnTo>
                    <a:lnTo>
                      <a:pt x="74177" y="6191"/>
                    </a:lnTo>
                    <a:lnTo>
                      <a:pt x="73618" y="7738"/>
                    </a:lnTo>
                    <a:lnTo>
                      <a:pt x="72501" y="9041"/>
                    </a:lnTo>
                    <a:lnTo>
                      <a:pt x="72990" y="10019"/>
                    </a:lnTo>
                    <a:lnTo>
                      <a:pt x="73481" y="10670"/>
                    </a:lnTo>
                    <a:lnTo>
                      <a:pt x="73690" y="13197"/>
                    </a:lnTo>
                    <a:lnTo>
                      <a:pt x="74807" y="19061"/>
                    </a:lnTo>
                    <a:lnTo>
                      <a:pt x="76554" y="23052"/>
                    </a:lnTo>
                    <a:lnTo>
                      <a:pt x="85843" y="33646"/>
                    </a:lnTo>
                    <a:lnTo>
                      <a:pt x="88569" y="36251"/>
                    </a:lnTo>
                    <a:lnTo>
                      <a:pt x="88569" y="40976"/>
                    </a:lnTo>
                    <a:lnTo>
                      <a:pt x="90175" y="43178"/>
                    </a:lnTo>
                    <a:lnTo>
                      <a:pt x="96320" y="42770"/>
                    </a:lnTo>
                    <a:lnTo>
                      <a:pt x="97299" y="44479"/>
                    </a:lnTo>
                    <a:lnTo>
                      <a:pt x="99254" y="45132"/>
                    </a:lnTo>
                    <a:lnTo>
                      <a:pt x="98276" y="47903"/>
                    </a:lnTo>
                    <a:lnTo>
                      <a:pt x="97857" y="52056"/>
                    </a:lnTo>
                    <a:lnTo>
                      <a:pt x="96602" y="54908"/>
                    </a:lnTo>
                    <a:lnTo>
                      <a:pt x="95482" y="57840"/>
                    </a:lnTo>
                    <a:lnTo>
                      <a:pt x="94993" y="61424"/>
                    </a:lnTo>
                    <a:lnTo>
                      <a:pt x="100094" y="67454"/>
                    </a:lnTo>
                    <a:lnTo>
                      <a:pt x="103795" y="70957"/>
                    </a:lnTo>
                    <a:lnTo>
                      <a:pt x="108405" y="71607"/>
                    </a:lnTo>
                    <a:lnTo>
                      <a:pt x="111059" y="77718"/>
                    </a:lnTo>
                    <a:lnTo>
                      <a:pt x="112664" y="80978"/>
                    </a:lnTo>
                    <a:lnTo>
                      <a:pt x="112736" y="83585"/>
                    </a:lnTo>
                    <a:lnTo>
                      <a:pt x="112177" y="84725"/>
                    </a:lnTo>
                    <a:lnTo>
                      <a:pt x="113224" y="86844"/>
                    </a:lnTo>
                    <a:lnTo>
                      <a:pt x="113574" y="89858"/>
                    </a:lnTo>
                    <a:lnTo>
                      <a:pt x="115459" y="92627"/>
                    </a:lnTo>
                    <a:lnTo>
                      <a:pt x="118882" y="92463"/>
                    </a:lnTo>
                    <a:lnTo>
                      <a:pt x="120000" y="94338"/>
                    </a:lnTo>
                    <a:lnTo>
                      <a:pt x="119092" y="100855"/>
                    </a:lnTo>
                    <a:lnTo>
                      <a:pt x="117905" y="102404"/>
                    </a:lnTo>
                    <a:lnTo>
                      <a:pt x="115948" y="102239"/>
                    </a:lnTo>
                    <a:lnTo>
                      <a:pt x="115179" y="105417"/>
                    </a:lnTo>
                    <a:lnTo>
                      <a:pt x="112875" y="105500"/>
                    </a:lnTo>
                    <a:lnTo>
                      <a:pt x="112806" y="112506"/>
                    </a:lnTo>
                    <a:lnTo>
                      <a:pt x="109872" y="119267"/>
                    </a:lnTo>
                    <a:lnTo>
                      <a:pt x="104703" y="120000"/>
                    </a:lnTo>
                    <a:lnTo>
                      <a:pt x="98907" y="119920"/>
                    </a:lnTo>
                    <a:lnTo>
                      <a:pt x="100233" y="116006"/>
                    </a:lnTo>
                    <a:lnTo>
                      <a:pt x="102957" y="113157"/>
                    </a:lnTo>
                    <a:lnTo>
                      <a:pt x="103307" y="109084"/>
                    </a:lnTo>
                    <a:lnTo>
                      <a:pt x="101979" y="107047"/>
                    </a:lnTo>
                    <a:lnTo>
                      <a:pt x="71454" y="108593"/>
                    </a:lnTo>
                    <a:close/>
                  </a:path>
                </a:pathLst>
              </a:custGeom>
              <a:solidFill>
                <a:srgbClr val="0C343D"/>
              </a:solidFill>
              <a:ln w="9525" cap="flat" cmpd="sng">
                <a:solidFill>
                  <a:srgbClr val="D9EAD3"/>
                </a:solidFill>
                <a:prstDash val="solid"/>
                <a:round/>
                <a:headEnd type="none" w="sm" len="sm"/>
                <a:tailEnd type="none" w="sm" len="sm"/>
              </a:ln>
            </p:spPr>
          </p:sp>
          <p:sp>
            <p:nvSpPr>
              <p:cNvPr id="311" name="Google Shape;311;p43"/>
              <p:cNvSpPr/>
              <p:nvPr/>
            </p:nvSpPr>
            <p:spPr>
              <a:xfrm>
                <a:off x="5496993" y="2612976"/>
                <a:ext cx="596100" cy="654300"/>
              </a:xfrm>
              <a:custGeom>
                <a:avLst/>
                <a:gdLst/>
                <a:ahLst/>
                <a:cxnLst/>
                <a:rect l="l" t="t" r="r" b="b"/>
                <a:pathLst>
                  <a:path w="120000" h="120000" extrusionOk="0">
                    <a:moveTo>
                      <a:pt x="14066" y="6685"/>
                    </a:moveTo>
                    <a:lnTo>
                      <a:pt x="16380" y="8524"/>
                    </a:lnTo>
                    <a:lnTo>
                      <a:pt x="20653" y="8524"/>
                    </a:lnTo>
                    <a:lnTo>
                      <a:pt x="25460" y="6184"/>
                    </a:lnTo>
                    <a:lnTo>
                      <a:pt x="30623" y="4680"/>
                    </a:lnTo>
                    <a:lnTo>
                      <a:pt x="35075" y="2507"/>
                    </a:lnTo>
                    <a:lnTo>
                      <a:pt x="37567" y="0"/>
                    </a:lnTo>
                    <a:lnTo>
                      <a:pt x="40772" y="669"/>
                    </a:lnTo>
                    <a:lnTo>
                      <a:pt x="41840" y="2507"/>
                    </a:lnTo>
                    <a:lnTo>
                      <a:pt x="38813" y="5850"/>
                    </a:lnTo>
                    <a:lnTo>
                      <a:pt x="37567" y="9861"/>
                    </a:lnTo>
                    <a:lnTo>
                      <a:pt x="39881" y="9861"/>
                    </a:lnTo>
                    <a:lnTo>
                      <a:pt x="41484" y="8357"/>
                    </a:lnTo>
                    <a:lnTo>
                      <a:pt x="45401" y="10028"/>
                    </a:lnTo>
                    <a:lnTo>
                      <a:pt x="48071" y="10864"/>
                    </a:lnTo>
                    <a:lnTo>
                      <a:pt x="50742" y="11365"/>
                    </a:lnTo>
                    <a:lnTo>
                      <a:pt x="53235" y="14875"/>
                    </a:lnTo>
                    <a:lnTo>
                      <a:pt x="55549" y="16546"/>
                    </a:lnTo>
                    <a:lnTo>
                      <a:pt x="70327" y="19555"/>
                    </a:lnTo>
                    <a:lnTo>
                      <a:pt x="74777" y="19721"/>
                    </a:lnTo>
                    <a:lnTo>
                      <a:pt x="78873" y="22396"/>
                    </a:lnTo>
                    <a:lnTo>
                      <a:pt x="84036" y="22563"/>
                    </a:lnTo>
                    <a:lnTo>
                      <a:pt x="89199" y="24067"/>
                    </a:lnTo>
                    <a:lnTo>
                      <a:pt x="94897" y="24067"/>
                    </a:lnTo>
                    <a:lnTo>
                      <a:pt x="96321" y="25738"/>
                    </a:lnTo>
                    <a:lnTo>
                      <a:pt x="95786" y="28412"/>
                    </a:lnTo>
                    <a:lnTo>
                      <a:pt x="100950" y="29248"/>
                    </a:lnTo>
                    <a:lnTo>
                      <a:pt x="102908" y="31086"/>
                    </a:lnTo>
                    <a:lnTo>
                      <a:pt x="104155" y="42619"/>
                    </a:lnTo>
                    <a:lnTo>
                      <a:pt x="107537" y="46296"/>
                    </a:lnTo>
                    <a:lnTo>
                      <a:pt x="103976" y="50307"/>
                    </a:lnTo>
                    <a:lnTo>
                      <a:pt x="101484" y="56658"/>
                    </a:lnTo>
                    <a:lnTo>
                      <a:pt x="100415" y="59332"/>
                    </a:lnTo>
                    <a:lnTo>
                      <a:pt x="101128" y="61838"/>
                    </a:lnTo>
                    <a:lnTo>
                      <a:pt x="103620" y="60335"/>
                    </a:lnTo>
                    <a:lnTo>
                      <a:pt x="105579" y="58663"/>
                    </a:lnTo>
                    <a:lnTo>
                      <a:pt x="107003" y="54987"/>
                    </a:lnTo>
                    <a:lnTo>
                      <a:pt x="110208" y="50975"/>
                    </a:lnTo>
                    <a:lnTo>
                      <a:pt x="113234" y="47633"/>
                    </a:lnTo>
                    <a:lnTo>
                      <a:pt x="115549" y="44123"/>
                    </a:lnTo>
                    <a:lnTo>
                      <a:pt x="116618" y="41950"/>
                    </a:lnTo>
                    <a:lnTo>
                      <a:pt x="119822" y="39443"/>
                    </a:lnTo>
                    <a:lnTo>
                      <a:pt x="120000" y="42953"/>
                    </a:lnTo>
                    <a:lnTo>
                      <a:pt x="118576" y="46462"/>
                    </a:lnTo>
                    <a:lnTo>
                      <a:pt x="116083" y="50474"/>
                    </a:lnTo>
                    <a:lnTo>
                      <a:pt x="114303" y="55321"/>
                    </a:lnTo>
                    <a:lnTo>
                      <a:pt x="111810" y="60501"/>
                    </a:lnTo>
                    <a:lnTo>
                      <a:pt x="110742" y="65349"/>
                    </a:lnTo>
                    <a:lnTo>
                      <a:pt x="111989" y="71365"/>
                    </a:lnTo>
                    <a:lnTo>
                      <a:pt x="109318" y="73371"/>
                    </a:lnTo>
                    <a:lnTo>
                      <a:pt x="108605" y="76045"/>
                    </a:lnTo>
                    <a:lnTo>
                      <a:pt x="109496" y="84568"/>
                    </a:lnTo>
                    <a:lnTo>
                      <a:pt x="107716" y="88413"/>
                    </a:lnTo>
                    <a:lnTo>
                      <a:pt x="106113" y="95599"/>
                    </a:lnTo>
                    <a:lnTo>
                      <a:pt x="107003" y="100279"/>
                    </a:lnTo>
                    <a:lnTo>
                      <a:pt x="108784" y="107131"/>
                    </a:lnTo>
                    <a:lnTo>
                      <a:pt x="110208" y="111477"/>
                    </a:lnTo>
                    <a:lnTo>
                      <a:pt x="110208" y="116825"/>
                    </a:lnTo>
                    <a:lnTo>
                      <a:pt x="83146" y="118162"/>
                    </a:lnTo>
                    <a:lnTo>
                      <a:pt x="50208" y="120000"/>
                    </a:lnTo>
                    <a:lnTo>
                      <a:pt x="48606" y="116323"/>
                    </a:lnTo>
                    <a:lnTo>
                      <a:pt x="41484" y="115320"/>
                    </a:lnTo>
                    <a:lnTo>
                      <a:pt x="38635" y="110474"/>
                    </a:lnTo>
                    <a:lnTo>
                      <a:pt x="38457" y="105126"/>
                    </a:lnTo>
                    <a:lnTo>
                      <a:pt x="40060" y="103120"/>
                    </a:lnTo>
                    <a:lnTo>
                      <a:pt x="40060" y="99778"/>
                    </a:lnTo>
                    <a:lnTo>
                      <a:pt x="36677" y="97772"/>
                    </a:lnTo>
                    <a:lnTo>
                      <a:pt x="36143" y="93928"/>
                    </a:lnTo>
                    <a:lnTo>
                      <a:pt x="35964" y="84903"/>
                    </a:lnTo>
                    <a:lnTo>
                      <a:pt x="21721" y="74708"/>
                    </a:lnTo>
                    <a:lnTo>
                      <a:pt x="18872" y="70363"/>
                    </a:lnTo>
                    <a:lnTo>
                      <a:pt x="15312" y="69861"/>
                    </a:lnTo>
                    <a:lnTo>
                      <a:pt x="13354" y="66852"/>
                    </a:lnTo>
                    <a:lnTo>
                      <a:pt x="9258" y="66017"/>
                    </a:lnTo>
                    <a:lnTo>
                      <a:pt x="5876" y="64513"/>
                    </a:lnTo>
                    <a:lnTo>
                      <a:pt x="3027" y="62173"/>
                    </a:lnTo>
                    <a:lnTo>
                      <a:pt x="2136" y="48970"/>
                    </a:lnTo>
                    <a:lnTo>
                      <a:pt x="4629" y="45961"/>
                    </a:lnTo>
                    <a:lnTo>
                      <a:pt x="4808" y="42117"/>
                    </a:lnTo>
                    <a:lnTo>
                      <a:pt x="3027" y="40279"/>
                    </a:lnTo>
                    <a:lnTo>
                      <a:pt x="0" y="39109"/>
                    </a:lnTo>
                    <a:lnTo>
                      <a:pt x="712" y="34763"/>
                    </a:lnTo>
                    <a:lnTo>
                      <a:pt x="3027" y="29917"/>
                    </a:lnTo>
                    <a:lnTo>
                      <a:pt x="11039" y="25571"/>
                    </a:lnTo>
                    <a:lnTo>
                      <a:pt x="10861" y="10362"/>
                    </a:lnTo>
                    <a:lnTo>
                      <a:pt x="12285" y="8190"/>
                    </a:lnTo>
                    <a:close/>
                  </a:path>
                </a:pathLst>
              </a:custGeom>
              <a:solidFill>
                <a:srgbClr val="0C343D"/>
              </a:solidFill>
              <a:ln w="9525" cap="flat" cmpd="sng">
                <a:solidFill>
                  <a:srgbClr val="9FC5E8"/>
                </a:solidFill>
                <a:prstDash val="solid"/>
                <a:round/>
                <a:headEnd type="none" w="sm" len="sm"/>
                <a:tailEnd type="none" w="sm" len="sm"/>
              </a:ln>
            </p:spPr>
          </p:sp>
          <p:sp>
            <p:nvSpPr>
              <p:cNvPr id="312" name="Google Shape;312;p43"/>
              <p:cNvSpPr/>
              <p:nvPr/>
            </p:nvSpPr>
            <p:spPr>
              <a:xfrm>
                <a:off x="6657590" y="4239904"/>
                <a:ext cx="577500" cy="449400"/>
              </a:xfrm>
              <a:custGeom>
                <a:avLst/>
                <a:gdLst/>
                <a:ahLst/>
                <a:cxnLst/>
                <a:rect l="l" t="t" r="r" b="b"/>
                <a:pathLst>
                  <a:path w="120000" h="120000" extrusionOk="0">
                    <a:moveTo>
                      <a:pt x="4595" y="16065"/>
                    </a:moveTo>
                    <a:lnTo>
                      <a:pt x="10108" y="11684"/>
                    </a:lnTo>
                    <a:lnTo>
                      <a:pt x="14334" y="10466"/>
                    </a:lnTo>
                    <a:lnTo>
                      <a:pt x="20031" y="5355"/>
                    </a:lnTo>
                    <a:lnTo>
                      <a:pt x="25912" y="2434"/>
                    </a:lnTo>
                    <a:lnTo>
                      <a:pt x="40980" y="1216"/>
                    </a:lnTo>
                    <a:lnTo>
                      <a:pt x="46309" y="0"/>
                    </a:lnTo>
                    <a:lnTo>
                      <a:pt x="55497" y="0"/>
                    </a:lnTo>
                    <a:lnTo>
                      <a:pt x="60827" y="6085"/>
                    </a:lnTo>
                    <a:lnTo>
                      <a:pt x="61195" y="10223"/>
                    </a:lnTo>
                    <a:lnTo>
                      <a:pt x="70016" y="8763"/>
                    </a:lnTo>
                    <a:lnTo>
                      <a:pt x="84165" y="6815"/>
                    </a:lnTo>
                    <a:lnTo>
                      <a:pt x="88208" y="6815"/>
                    </a:lnTo>
                    <a:lnTo>
                      <a:pt x="97580" y="14847"/>
                    </a:lnTo>
                    <a:lnTo>
                      <a:pt x="108790" y="25315"/>
                    </a:lnTo>
                    <a:lnTo>
                      <a:pt x="115957" y="32130"/>
                    </a:lnTo>
                    <a:lnTo>
                      <a:pt x="120000" y="36511"/>
                    </a:lnTo>
                    <a:lnTo>
                      <a:pt x="116140" y="39432"/>
                    </a:lnTo>
                    <a:lnTo>
                      <a:pt x="114119" y="43083"/>
                    </a:lnTo>
                    <a:lnTo>
                      <a:pt x="111730" y="47464"/>
                    </a:lnTo>
                    <a:lnTo>
                      <a:pt x="109157" y="55010"/>
                    </a:lnTo>
                    <a:lnTo>
                      <a:pt x="108239" y="60365"/>
                    </a:lnTo>
                    <a:lnTo>
                      <a:pt x="108422" y="68155"/>
                    </a:lnTo>
                    <a:lnTo>
                      <a:pt x="105849" y="70102"/>
                    </a:lnTo>
                    <a:lnTo>
                      <a:pt x="104564" y="74970"/>
                    </a:lnTo>
                    <a:lnTo>
                      <a:pt x="101256" y="75213"/>
                    </a:lnTo>
                    <a:lnTo>
                      <a:pt x="98316" y="79838"/>
                    </a:lnTo>
                    <a:lnTo>
                      <a:pt x="94088" y="87627"/>
                    </a:lnTo>
                    <a:lnTo>
                      <a:pt x="89862" y="93712"/>
                    </a:lnTo>
                    <a:lnTo>
                      <a:pt x="84165" y="100285"/>
                    </a:lnTo>
                    <a:lnTo>
                      <a:pt x="80674" y="100285"/>
                    </a:lnTo>
                    <a:lnTo>
                      <a:pt x="81225" y="103935"/>
                    </a:lnTo>
                    <a:lnTo>
                      <a:pt x="81409" y="107587"/>
                    </a:lnTo>
                    <a:lnTo>
                      <a:pt x="73874" y="117323"/>
                    </a:lnTo>
                    <a:lnTo>
                      <a:pt x="72588" y="120000"/>
                    </a:lnTo>
                    <a:lnTo>
                      <a:pt x="68913" y="120000"/>
                    </a:lnTo>
                    <a:lnTo>
                      <a:pt x="65238" y="117323"/>
                    </a:lnTo>
                    <a:lnTo>
                      <a:pt x="64503" y="112455"/>
                    </a:lnTo>
                    <a:lnTo>
                      <a:pt x="62481" y="104422"/>
                    </a:lnTo>
                    <a:lnTo>
                      <a:pt x="58438" y="102475"/>
                    </a:lnTo>
                    <a:lnTo>
                      <a:pt x="56600" y="99798"/>
                    </a:lnTo>
                    <a:lnTo>
                      <a:pt x="55497" y="93469"/>
                    </a:lnTo>
                    <a:lnTo>
                      <a:pt x="51271" y="83975"/>
                    </a:lnTo>
                    <a:lnTo>
                      <a:pt x="46493" y="81055"/>
                    </a:lnTo>
                    <a:lnTo>
                      <a:pt x="42083" y="77404"/>
                    </a:lnTo>
                    <a:lnTo>
                      <a:pt x="40061" y="69615"/>
                    </a:lnTo>
                    <a:lnTo>
                      <a:pt x="35835" y="67181"/>
                    </a:lnTo>
                    <a:lnTo>
                      <a:pt x="29770" y="58174"/>
                    </a:lnTo>
                    <a:lnTo>
                      <a:pt x="24074" y="55253"/>
                    </a:lnTo>
                    <a:lnTo>
                      <a:pt x="19112" y="48438"/>
                    </a:lnTo>
                    <a:lnTo>
                      <a:pt x="13048" y="34320"/>
                    </a:lnTo>
                    <a:lnTo>
                      <a:pt x="7351" y="33833"/>
                    </a:lnTo>
                    <a:lnTo>
                      <a:pt x="4962" y="30912"/>
                    </a:lnTo>
                    <a:lnTo>
                      <a:pt x="552" y="28965"/>
                    </a:lnTo>
                    <a:lnTo>
                      <a:pt x="0" y="24828"/>
                    </a:lnTo>
                    <a:lnTo>
                      <a:pt x="1470" y="21420"/>
                    </a:lnTo>
                    <a:lnTo>
                      <a:pt x="4778" y="18986"/>
                    </a:lnTo>
                    <a:close/>
                  </a:path>
                </a:pathLst>
              </a:custGeom>
              <a:solidFill>
                <a:srgbClr val="0C343D"/>
              </a:solidFill>
              <a:ln w="9525" cap="flat" cmpd="sng">
                <a:solidFill>
                  <a:srgbClr val="D9EAD3"/>
                </a:solidFill>
                <a:prstDash val="solid"/>
                <a:round/>
                <a:headEnd type="none" w="sm" len="sm"/>
                <a:tailEnd type="none" w="sm" len="sm"/>
              </a:ln>
            </p:spPr>
          </p:sp>
          <p:sp>
            <p:nvSpPr>
              <p:cNvPr id="313" name="Google Shape;313;p43"/>
              <p:cNvSpPr/>
              <p:nvPr/>
            </p:nvSpPr>
            <p:spPr>
              <a:xfrm>
                <a:off x="6371867" y="3226380"/>
                <a:ext cx="478500" cy="558000"/>
              </a:xfrm>
              <a:custGeom>
                <a:avLst/>
                <a:gdLst/>
                <a:ahLst/>
                <a:cxnLst/>
                <a:rect l="l" t="t" r="r" b="b"/>
                <a:pathLst>
                  <a:path w="120000" h="120000" extrusionOk="0">
                    <a:moveTo>
                      <a:pt x="0" y="22156"/>
                    </a:moveTo>
                    <a:lnTo>
                      <a:pt x="5324" y="22353"/>
                    </a:lnTo>
                    <a:lnTo>
                      <a:pt x="36378" y="18039"/>
                    </a:lnTo>
                    <a:lnTo>
                      <a:pt x="40592" y="19608"/>
                    </a:lnTo>
                    <a:lnTo>
                      <a:pt x="45915" y="21569"/>
                    </a:lnTo>
                    <a:lnTo>
                      <a:pt x="54343" y="21372"/>
                    </a:lnTo>
                    <a:lnTo>
                      <a:pt x="57892" y="24117"/>
                    </a:lnTo>
                    <a:lnTo>
                      <a:pt x="60998" y="26078"/>
                    </a:lnTo>
                    <a:lnTo>
                      <a:pt x="65657" y="24509"/>
                    </a:lnTo>
                    <a:lnTo>
                      <a:pt x="72311" y="22156"/>
                    </a:lnTo>
                    <a:lnTo>
                      <a:pt x="75637" y="20588"/>
                    </a:lnTo>
                    <a:lnTo>
                      <a:pt x="80517" y="20196"/>
                    </a:lnTo>
                    <a:lnTo>
                      <a:pt x="83845" y="18627"/>
                    </a:lnTo>
                    <a:lnTo>
                      <a:pt x="89833" y="12549"/>
                    </a:lnTo>
                    <a:lnTo>
                      <a:pt x="93161" y="8823"/>
                    </a:lnTo>
                    <a:lnTo>
                      <a:pt x="97154" y="7059"/>
                    </a:lnTo>
                    <a:lnTo>
                      <a:pt x="105360" y="2745"/>
                    </a:lnTo>
                    <a:lnTo>
                      <a:pt x="112014" y="0"/>
                    </a:lnTo>
                    <a:lnTo>
                      <a:pt x="116895" y="28039"/>
                    </a:lnTo>
                    <a:lnTo>
                      <a:pt x="117782" y="36274"/>
                    </a:lnTo>
                    <a:lnTo>
                      <a:pt x="120000" y="42745"/>
                    </a:lnTo>
                    <a:lnTo>
                      <a:pt x="118669" y="50196"/>
                    </a:lnTo>
                    <a:lnTo>
                      <a:pt x="117338" y="58039"/>
                    </a:lnTo>
                    <a:lnTo>
                      <a:pt x="115786" y="73529"/>
                    </a:lnTo>
                    <a:lnTo>
                      <a:pt x="111350" y="78824"/>
                    </a:lnTo>
                    <a:lnTo>
                      <a:pt x="109797" y="82353"/>
                    </a:lnTo>
                    <a:lnTo>
                      <a:pt x="105583" y="84901"/>
                    </a:lnTo>
                    <a:lnTo>
                      <a:pt x="102255" y="85294"/>
                    </a:lnTo>
                    <a:lnTo>
                      <a:pt x="101372" y="84505"/>
                    </a:lnTo>
                    <a:lnTo>
                      <a:pt x="100259" y="85490"/>
                    </a:lnTo>
                    <a:lnTo>
                      <a:pt x="97819" y="88235"/>
                    </a:lnTo>
                    <a:lnTo>
                      <a:pt x="93826" y="92352"/>
                    </a:lnTo>
                    <a:lnTo>
                      <a:pt x="93826" y="97450"/>
                    </a:lnTo>
                    <a:lnTo>
                      <a:pt x="95157" y="101372"/>
                    </a:lnTo>
                    <a:lnTo>
                      <a:pt x="91608" y="102549"/>
                    </a:lnTo>
                    <a:lnTo>
                      <a:pt x="90277" y="99608"/>
                    </a:lnTo>
                    <a:lnTo>
                      <a:pt x="86507" y="99803"/>
                    </a:lnTo>
                    <a:lnTo>
                      <a:pt x="84953" y="106078"/>
                    </a:lnTo>
                    <a:lnTo>
                      <a:pt x="84732" y="114118"/>
                    </a:lnTo>
                    <a:lnTo>
                      <a:pt x="81627" y="114902"/>
                    </a:lnTo>
                    <a:lnTo>
                      <a:pt x="81627" y="119216"/>
                    </a:lnTo>
                    <a:lnTo>
                      <a:pt x="76968" y="120000"/>
                    </a:lnTo>
                    <a:lnTo>
                      <a:pt x="74750" y="118824"/>
                    </a:lnTo>
                    <a:lnTo>
                      <a:pt x="67431" y="116471"/>
                    </a:lnTo>
                    <a:lnTo>
                      <a:pt x="67431" y="113529"/>
                    </a:lnTo>
                    <a:lnTo>
                      <a:pt x="65878" y="111373"/>
                    </a:lnTo>
                    <a:lnTo>
                      <a:pt x="62108" y="111373"/>
                    </a:lnTo>
                    <a:lnTo>
                      <a:pt x="56118" y="116666"/>
                    </a:lnTo>
                    <a:lnTo>
                      <a:pt x="53900" y="114705"/>
                    </a:lnTo>
                    <a:lnTo>
                      <a:pt x="48133" y="114705"/>
                    </a:lnTo>
                    <a:lnTo>
                      <a:pt x="41701" y="117058"/>
                    </a:lnTo>
                    <a:lnTo>
                      <a:pt x="38373" y="113137"/>
                    </a:lnTo>
                    <a:lnTo>
                      <a:pt x="29944" y="113333"/>
                    </a:lnTo>
                    <a:lnTo>
                      <a:pt x="24622" y="105490"/>
                    </a:lnTo>
                    <a:lnTo>
                      <a:pt x="10647" y="105686"/>
                    </a:lnTo>
                    <a:lnTo>
                      <a:pt x="7320" y="82745"/>
                    </a:lnTo>
                    <a:lnTo>
                      <a:pt x="4214" y="47843"/>
                    </a:lnTo>
                    <a:lnTo>
                      <a:pt x="2439" y="45490"/>
                    </a:lnTo>
                    <a:close/>
                  </a:path>
                </a:pathLst>
              </a:custGeom>
              <a:solidFill>
                <a:srgbClr val="0C343D"/>
              </a:solidFill>
              <a:ln w="9525" cap="flat" cmpd="sng">
                <a:solidFill>
                  <a:srgbClr val="D9EAD3"/>
                </a:solidFill>
                <a:prstDash val="solid"/>
                <a:round/>
                <a:headEnd type="none" w="sm" len="sm"/>
                <a:tailEnd type="none" w="sm" len="sm"/>
              </a:ln>
            </p:spPr>
          </p:sp>
          <p:sp>
            <p:nvSpPr>
              <p:cNvPr id="314" name="Google Shape;314;p43"/>
              <p:cNvSpPr/>
              <p:nvPr/>
            </p:nvSpPr>
            <p:spPr>
              <a:xfrm>
                <a:off x="3898521" y="4147846"/>
                <a:ext cx="1583400" cy="1602300"/>
              </a:xfrm>
              <a:custGeom>
                <a:avLst/>
                <a:gdLst/>
                <a:ahLst/>
                <a:cxnLst/>
                <a:rect l="l" t="t" r="r" b="b"/>
                <a:pathLst>
                  <a:path w="120000" h="120000" extrusionOk="0">
                    <a:moveTo>
                      <a:pt x="36268" y="546"/>
                    </a:moveTo>
                    <a:lnTo>
                      <a:pt x="37207" y="0"/>
                    </a:lnTo>
                    <a:lnTo>
                      <a:pt x="53162" y="1092"/>
                    </a:lnTo>
                    <a:lnTo>
                      <a:pt x="62883" y="1365"/>
                    </a:lnTo>
                    <a:lnTo>
                      <a:pt x="62481" y="8737"/>
                    </a:lnTo>
                    <a:lnTo>
                      <a:pt x="62213" y="14539"/>
                    </a:lnTo>
                    <a:lnTo>
                      <a:pt x="62079" y="18157"/>
                    </a:lnTo>
                    <a:lnTo>
                      <a:pt x="61877" y="21501"/>
                    </a:lnTo>
                    <a:lnTo>
                      <a:pt x="62078" y="23002"/>
                    </a:lnTo>
                    <a:lnTo>
                      <a:pt x="62749" y="23550"/>
                    </a:lnTo>
                    <a:lnTo>
                      <a:pt x="63620" y="24232"/>
                    </a:lnTo>
                    <a:lnTo>
                      <a:pt x="64492" y="25189"/>
                    </a:lnTo>
                    <a:lnTo>
                      <a:pt x="65497" y="25255"/>
                    </a:lnTo>
                    <a:lnTo>
                      <a:pt x="65899" y="24437"/>
                    </a:lnTo>
                    <a:lnTo>
                      <a:pt x="66905" y="25255"/>
                    </a:lnTo>
                    <a:lnTo>
                      <a:pt x="67642" y="24640"/>
                    </a:lnTo>
                    <a:lnTo>
                      <a:pt x="68715" y="24913"/>
                    </a:lnTo>
                    <a:lnTo>
                      <a:pt x="68782" y="26007"/>
                    </a:lnTo>
                    <a:lnTo>
                      <a:pt x="69050" y="27030"/>
                    </a:lnTo>
                    <a:lnTo>
                      <a:pt x="70793" y="27099"/>
                    </a:lnTo>
                    <a:lnTo>
                      <a:pt x="72201" y="28121"/>
                    </a:lnTo>
                    <a:lnTo>
                      <a:pt x="74279" y="28191"/>
                    </a:lnTo>
                    <a:lnTo>
                      <a:pt x="75486" y="29010"/>
                    </a:lnTo>
                    <a:lnTo>
                      <a:pt x="76223" y="27917"/>
                    </a:lnTo>
                    <a:lnTo>
                      <a:pt x="77028" y="28464"/>
                    </a:lnTo>
                    <a:lnTo>
                      <a:pt x="78503" y="28532"/>
                    </a:lnTo>
                    <a:lnTo>
                      <a:pt x="78503" y="29760"/>
                    </a:lnTo>
                    <a:lnTo>
                      <a:pt x="79977" y="29965"/>
                    </a:lnTo>
                    <a:lnTo>
                      <a:pt x="79911" y="31330"/>
                    </a:lnTo>
                    <a:lnTo>
                      <a:pt x="81184" y="31468"/>
                    </a:lnTo>
                    <a:lnTo>
                      <a:pt x="82123" y="30237"/>
                    </a:lnTo>
                    <a:lnTo>
                      <a:pt x="82994" y="30989"/>
                    </a:lnTo>
                    <a:lnTo>
                      <a:pt x="84134" y="30989"/>
                    </a:lnTo>
                    <a:lnTo>
                      <a:pt x="84335" y="31876"/>
                    </a:lnTo>
                    <a:lnTo>
                      <a:pt x="86480" y="33037"/>
                    </a:lnTo>
                    <a:lnTo>
                      <a:pt x="87687" y="33037"/>
                    </a:lnTo>
                    <a:lnTo>
                      <a:pt x="89028" y="30171"/>
                    </a:lnTo>
                    <a:lnTo>
                      <a:pt x="90033" y="31809"/>
                    </a:lnTo>
                    <a:lnTo>
                      <a:pt x="91844" y="31809"/>
                    </a:lnTo>
                    <a:lnTo>
                      <a:pt x="93117" y="32560"/>
                    </a:lnTo>
                    <a:lnTo>
                      <a:pt x="94324" y="32968"/>
                    </a:lnTo>
                    <a:lnTo>
                      <a:pt x="95598" y="32968"/>
                    </a:lnTo>
                    <a:lnTo>
                      <a:pt x="96268" y="31534"/>
                    </a:lnTo>
                    <a:lnTo>
                      <a:pt x="97743" y="31468"/>
                    </a:lnTo>
                    <a:lnTo>
                      <a:pt x="100022" y="31398"/>
                    </a:lnTo>
                    <a:lnTo>
                      <a:pt x="101162" y="30443"/>
                    </a:lnTo>
                    <a:lnTo>
                      <a:pt x="101899" y="31468"/>
                    </a:lnTo>
                    <a:lnTo>
                      <a:pt x="103777" y="31468"/>
                    </a:lnTo>
                    <a:lnTo>
                      <a:pt x="104179" y="30375"/>
                    </a:lnTo>
                    <a:lnTo>
                      <a:pt x="105385" y="30716"/>
                    </a:lnTo>
                    <a:lnTo>
                      <a:pt x="106391" y="32286"/>
                    </a:lnTo>
                    <a:lnTo>
                      <a:pt x="107665" y="33037"/>
                    </a:lnTo>
                    <a:lnTo>
                      <a:pt x="108804" y="33037"/>
                    </a:lnTo>
                    <a:lnTo>
                      <a:pt x="110011" y="33653"/>
                    </a:lnTo>
                    <a:lnTo>
                      <a:pt x="111821" y="34948"/>
                    </a:lnTo>
                    <a:lnTo>
                      <a:pt x="113229" y="34471"/>
                    </a:lnTo>
                    <a:lnTo>
                      <a:pt x="114771" y="34606"/>
                    </a:lnTo>
                    <a:lnTo>
                      <a:pt x="115106" y="35427"/>
                    </a:lnTo>
                    <a:lnTo>
                      <a:pt x="115039" y="41842"/>
                    </a:lnTo>
                    <a:lnTo>
                      <a:pt x="115508" y="52011"/>
                    </a:lnTo>
                    <a:lnTo>
                      <a:pt x="117117" y="53922"/>
                    </a:lnTo>
                    <a:lnTo>
                      <a:pt x="117385" y="56379"/>
                    </a:lnTo>
                    <a:lnTo>
                      <a:pt x="118793" y="58427"/>
                    </a:lnTo>
                    <a:lnTo>
                      <a:pt x="119598" y="59315"/>
                    </a:lnTo>
                    <a:lnTo>
                      <a:pt x="119665" y="61089"/>
                    </a:lnTo>
                    <a:lnTo>
                      <a:pt x="120000" y="65185"/>
                    </a:lnTo>
                    <a:lnTo>
                      <a:pt x="118458" y="68324"/>
                    </a:lnTo>
                    <a:lnTo>
                      <a:pt x="118994" y="69281"/>
                    </a:lnTo>
                    <a:lnTo>
                      <a:pt x="118592" y="74261"/>
                    </a:lnTo>
                    <a:lnTo>
                      <a:pt x="117721" y="75423"/>
                    </a:lnTo>
                    <a:lnTo>
                      <a:pt x="117788" y="77675"/>
                    </a:lnTo>
                    <a:lnTo>
                      <a:pt x="116179" y="77675"/>
                    </a:lnTo>
                    <a:lnTo>
                      <a:pt x="109609" y="80681"/>
                    </a:lnTo>
                    <a:lnTo>
                      <a:pt x="109743" y="81773"/>
                    </a:lnTo>
                    <a:lnTo>
                      <a:pt x="107329" y="83206"/>
                    </a:lnTo>
                    <a:lnTo>
                      <a:pt x="105720" y="84434"/>
                    </a:lnTo>
                    <a:lnTo>
                      <a:pt x="103307" y="86684"/>
                    </a:lnTo>
                    <a:lnTo>
                      <a:pt x="97877" y="89756"/>
                    </a:lnTo>
                    <a:lnTo>
                      <a:pt x="95330" y="90918"/>
                    </a:lnTo>
                    <a:lnTo>
                      <a:pt x="92648" y="93238"/>
                    </a:lnTo>
                    <a:lnTo>
                      <a:pt x="89631" y="95151"/>
                    </a:lnTo>
                    <a:lnTo>
                      <a:pt x="88961" y="96311"/>
                    </a:lnTo>
                    <a:lnTo>
                      <a:pt x="87151" y="98085"/>
                    </a:lnTo>
                    <a:lnTo>
                      <a:pt x="86547" y="99450"/>
                    </a:lnTo>
                    <a:lnTo>
                      <a:pt x="84938" y="102316"/>
                    </a:lnTo>
                    <a:lnTo>
                      <a:pt x="83732" y="104568"/>
                    </a:lnTo>
                    <a:lnTo>
                      <a:pt x="82794" y="109077"/>
                    </a:lnTo>
                    <a:lnTo>
                      <a:pt x="83464" y="112080"/>
                    </a:lnTo>
                    <a:lnTo>
                      <a:pt x="84537" y="117131"/>
                    </a:lnTo>
                    <a:lnTo>
                      <a:pt x="85475" y="118292"/>
                    </a:lnTo>
                    <a:lnTo>
                      <a:pt x="83598" y="120000"/>
                    </a:lnTo>
                    <a:lnTo>
                      <a:pt x="82123" y="119043"/>
                    </a:lnTo>
                    <a:lnTo>
                      <a:pt x="80984" y="117677"/>
                    </a:lnTo>
                    <a:lnTo>
                      <a:pt x="79509" y="117405"/>
                    </a:lnTo>
                    <a:lnTo>
                      <a:pt x="77297" y="117677"/>
                    </a:lnTo>
                    <a:lnTo>
                      <a:pt x="74682" y="116927"/>
                    </a:lnTo>
                    <a:lnTo>
                      <a:pt x="73945" y="115696"/>
                    </a:lnTo>
                    <a:lnTo>
                      <a:pt x="71933" y="115083"/>
                    </a:lnTo>
                    <a:lnTo>
                      <a:pt x="70392" y="114536"/>
                    </a:lnTo>
                    <a:lnTo>
                      <a:pt x="66906" y="113102"/>
                    </a:lnTo>
                    <a:lnTo>
                      <a:pt x="66302" y="111190"/>
                    </a:lnTo>
                    <a:lnTo>
                      <a:pt x="65765" y="108459"/>
                    </a:lnTo>
                    <a:lnTo>
                      <a:pt x="64760" y="107504"/>
                    </a:lnTo>
                    <a:lnTo>
                      <a:pt x="63888" y="106207"/>
                    </a:lnTo>
                    <a:lnTo>
                      <a:pt x="64290" y="104637"/>
                    </a:lnTo>
                    <a:lnTo>
                      <a:pt x="63285" y="103272"/>
                    </a:lnTo>
                    <a:lnTo>
                      <a:pt x="64022" y="101498"/>
                    </a:lnTo>
                    <a:lnTo>
                      <a:pt x="63553" y="99996"/>
                    </a:lnTo>
                    <a:lnTo>
                      <a:pt x="62011" y="99654"/>
                    </a:lnTo>
                    <a:lnTo>
                      <a:pt x="60134" y="97675"/>
                    </a:lnTo>
                    <a:lnTo>
                      <a:pt x="58123" y="93649"/>
                    </a:lnTo>
                    <a:lnTo>
                      <a:pt x="56782" y="92966"/>
                    </a:lnTo>
                    <a:lnTo>
                      <a:pt x="55911" y="91463"/>
                    </a:lnTo>
                    <a:lnTo>
                      <a:pt x="53564" y="85116"/>
                    </a:lnTo>
                    <a:lnTo>
                      <a:pt x="53296" y="83137"/>
                    </a:lnTo>
                    <a:lnTo>
                      <a:pt x="48670" y="78019"/>
                    </a:lnTo>
                    <a:lnTo>
                      <a:pt x="46525" y="75423"/>
                    </a:lnTo>
                    <a:lnTo>
                      <a:pt x="42972" y="75082"/>
                    </a:lnTo>
                    <a:lnTo>
                      <a:pt x="39888" y="74672"/>
                    </a:lnTo>
                    <a:lnTo>
                      <a:pt x="38078" y="73512"/>
                    </a:lnTo>
                    <a:lnTo>
                      <a:pt x="36335" y="74467"/>
                    </a:lnTo>
                    <a:lnTo>
                      <a:pt x="34324" y="75286"/>
                    </a:lnTo>
                    <a:lnTo>
                      <a:pt x="33184" y="77266"/>
                    </a:lnTo>
                    <a:lnTo>
                      <a:pt x="32447" y="79245"/>
                    </a:lnTo>
                    <a:lnTo>
                      <a:pt x="31106" y="81293"/>
                    </a:lnTo>
                    <a:lnTo>
                      <a:pt x="29296" y="83342"/>
                    </a:lnTo>
                    <a:lnTo>
                      <a:pt x="26816" y="81977"/>
                    </a:lnTo>
                    <a:lnTo>
                      <a:pt x="24402" y="80681"/>
                    </a:lnTo>
                    <a:lnTo>
                      <a:pt x="23799" y="79383"/>
                    </a:lnTo>
                    <a:lnTo>
                      <a:pt x="21855" y="78906"/>
                    </a:lnTo>
                    <a:lnTo>
                      <a:pt x="16961" y="74126"/>
                    </a:lnTo>
                    <a:lnTo>
                      <a:pt x="16022" y="71534"/>
                    </a:lnTo>
                    <a:lnTo>
                      <a:pt x="16089" y="67711"/>
                    </a:lnTo>
                    <a:lnTo>
                      <a:pt x="14413" y="64162"/>
                    </a:lnTo>
                    <a:lnTo>
                      <a:pt x="12872" y="61840"/>
                    </a:lnTo>
                    <a:lnTo>
                      <a:pt x="10458" y="60679"/>
                    </a:lnTo>
                    <a:lnTo>
                      <a:pt x="7911" y="57744"/>
                    </a:lnTo>
                    <a:lnTo>
                      <a:pt x="5028" y="53719"/>
                    </a:lnTo>
                    <a:lnTo>
                      <a:pt x="3419" y="53103"/>
                    </a:lnTo>
                    <a:lnTo>
                      <a:pt x="3017" y="51467"/>
                    </a:lnTo>
                    <a:lnTo>
                      <a:pt x="2011" y="50033"/>
                    </a:lnTo>
                    <a:lnTo>
                      <a:pt x="871" y="49281"/>
                    </a:lnTo>
                    <a:lnTo>
                      <a:pt x="134" y="48463"/>
                    </a:lnTo>
                    <a:lnTo>
                      <a:pt x="0" y="47439"/>
                    </a:lnTo>
                    <a:lnTo>
                      <a:pt x="670" y="46825"/>
                    </a:lnTo>
                    <a:lnTo>
                      <a:pt x="2413" y="46757"/>
                    </a:lnTo>
                    <a:lnTo>
                      <a:pt x="15084" y="48325"/>
                    </a:lnTo>
                    <a:lnTo>
                      <a:pt x="32514" y="49486"/>
                    </a:lnTo>
                    <a:lnTo>
                      <a:pt x="32983" y="48804"/>
                    </a:lnTo>
                    <a:lnTo>
                      <a:pt x="33385" y="39316"/>
                    </a:lnTo>
                    <a:lnTo>
                      <a:pt x="34994" y="24232"/>
                    </a:lnTo>
                    <a:close/>
                  </a:path>
                </a:pathLst>
              </a:custGeom>
              <a:solidFill>
                <a:srgbClr val="0C343D"/>
              </a:solidFill>
              <a:ln w="9525" cap="flat" cmpd="sng">
                <a:solidFill>
                  <a:srgbClr val="D9EAD3"/>
                </a:solidFill>
                <a:prstDash val="solid"/>
                <a:round/>
                <a:headEnd type="none" w="sm" len="sm"/>
                <a:tailEnd type="none" w="sm" len="sm"/>
              </a:ln>
            </p:spPr>
          </p:sp>
          <p:sp>
            <p:nvSpPr>
              <p:cNvPr id="315" name="Google Shape;315;p43"/>
              <p:cNvSpPr/>
              <p:nvPr/>
            </p:nvSpPr>
            <p:spPr>
              <a:xfrm>
                <a:off x="7717343" y="3013107"/>
                <a:ext cx="90300" cy="113700"/>
              </a:xfrm>
              <a:custGeom>
                <a:avLst/>
                <a:gdLst/>
                <a:ahLst/>
                <a:cxnLst/>
                <a:rect l="l" t="t" r="r" b="b"/>
                <a:pathLst>
                  <a:path w="120000" h="120000" extrusionOk="0">
                    <a:moveTo>
                      <a:pt x="0" y="10554"/>
                    </a:moveTo>
                    <a:lnTo>
                      <a:pt x="56473" y="0"/>
                    </a:lnTo>
                    <a:lnTo>
                      <a:pt x="120000" y="74877"/>
                    </a:lnTo>
                    <a:lnTo>
                      <a:pt x="104713" y="80635"/>
                    </a:lnTo>
                    <a:lnTo>
                      <a:pt x="95312" y="86368"/>
                    </a:lnTo>
                    <a:lnTo>
                      <a:pt x="89426" y="82529"/>
                    </a:lnTo>
                    <a:lnTo>
                      <a:pt x="81192" y="83486"/>
                    </a:lnTo>
                    <a:lnTo>
                      <a:pt x="80012" y="92126"/>
                    </a:lnTo>
                    <a:lnTo>
                      <a:pt x="74126" y="98882"/>
                    </a:lnTo>
                    <a:lnTo>
                      <a:pt x="52940" y="109441"/>
                    </a:lnTo>
                    <a:lnTo>
                      <a:pt x="27060" y="120000"/>
                    </a:lnTo>
                    <a:lnTo>
                      <a:pt x="27060" y="76801"/>
                    </a:lnTo>
                    <a:lnTo>
                      <a:pt x="15300" y="41280"/>
                    </a:lnTo>
                    <a:close/>
                  </a:path>
                </a:pathLst>
              </a:custGeom>
              <a:solidFill>
                <a:srgbClr val="0C343D"/>
              </a:solidFill>
              <a:ln w="9525" cap="flat" cmpd="sng">
                <a:solidFill>
                  <a:srgbClr val="D9EAD3"/>
                </a:solidFill>
                <a:prstDash val="solid"/>
                <a:round/>
                <a:headEnd type="none" w="sm" len="sm"/>
                <a:tailEnd type="none" w="sm" len="sm"/>
              </a:ln>
            </p:spPr>
          </p:sp>
          <p:sp>
            <p:nvSpPr>
              <p:cNvPr id="316" name="Google Shape;316;p43"/>
              <p:cNvSpPr/>
              <p:nvPr/>
            </p:nvSpPr>
            <p:spPr>
              <a:xfrm>
                <a:off x="7669575" y="2164508"/>
                <a:ext cx="418500" cy="680100"/>
              </a:xfrm>
              <a:custGeom>
                <a:avLst/>
                <a:gdLst/>
                <a:ahLst/>
                <a:cxnLst/>
                <a:rect l="l" t="t" r="r" b="b"/>
                <a:pathLst>
                  <a:path w="120000" h="120000" extrusionOk="0">
                    <a:moveTo>
                      <a:pt x="0" y="66356"/>
                    </a:moveTo>
                    <a:lnTo>
                      <a:pt x="1649" y="64426"/>
                    </a:lnTo>
                    <a:lnTo>
                      <a:pt x="5836" y="66356"/>
                    </a:lnTo>
                    <a:lnTo>
                      <a:pt x="7358" y="65714"/>
                    </a:lnTo>
                    <a:lnTo>
                      <a:pt x="8245" y="55901"/>
                    </a:lnTo>
                    <a:lnTo>
                      <a:pt x="16110" y="47697"/>
                    </a:lnTo>
                    <a:lnTo>
                      <a:pt x="16237" y="44640"/>
                    </a:lnTo>
                    <a:lnTo>
                      <a:pt x="14080" y="44317"/>
                    </a:lnTo>
                    <a:lnTo>
                      <a:pt x="12432" y="42469"/>
                    </a:lnTo>
                    <a:lnTo>
                      <a:pt x="12558" y="35229"/>
                    </a:lnTo>
                    <a:lnTo>
                      <a:pt x="16491" y="32818"/>
                    </a:lnTo>
                    <a:lnTo>
                      <a:pt x="16363" y="30083"/>
                    </a:lnTo>
                    <a:lnTo>
                      <a:pt x="15095" y="28473"/>
                    </a:lnTo>
                    <a:lnTo>
                      <a:pt x="14714" y="23004"/>
                    </a:lnTo>
                    <a:lnTo>
                      <a:pt x="27526" y="2575"/>
                    </a:lnTo>
                    <a:lnTo>
                      <a:pt x="32473" y="2494"/>
                    </a:lnTo>
                    <a:lnTo>
                      <a:pt x="33488" y="3056"/>
                    </a:lnTo>
                    <a:lnTo>
                      <a:pt x="32473" y="4182"/>
                    </a:lnTo>
                    <a:lnTo>
                      <a:pt x="35137" y="6596"/>
                    </a:lnTo>
                    <a:lnTo>
                      <a:pt x="38054" y="7559"/>
                    </a:lnTo>
                    <a:lnTo>
                      <a:pt x="41099" y="7320"/>
                    </a:lnTo>
                    <a:lnTo>
                      <a:pt x="42368" y="5309"/>
                    </a:lnTo>
                    <a:lnTo>
                      <a:pt x="45033" y="4344"/>
                    </a:lnTo>
                    <a:lnTo>
                      <a:pt x="50107" y="1367"/>
                    </a:lnTo>
                    <a:lnTo>
                      <a:pt x="52643" y="0"/>
                    </a:lnTo>
                    <a:lnTo>
                      <a:pt x="56575" y="161"/>
                    </a:lnTo>
                    <a:lnTo>
                      <a:pt x="68879" y="3861"/>
                    </a:lnTo>
                    <a:lnTo>
                      <a:pt x="70527" y="4826"/>
                    </a:lnTo>
                    <a:lnTo>
                      <a:pt x="86637" y="39493"/>
                    </a:lnTo>
                    <a:lnTo>
                      <a:pt x="97928" y="39493"/>
                    </a:lnTo>
                    <a:lnTo>
                      <a:pt x="99323" y="41583"/>
                    </a:lnTo>
                    <a:lnTo>
                      <a:pt x="100465" y="47778"/>
                    </a:lnTo>
                    <a:lnTo>
                      <a:pt x="104905" y="50672"/>
                    </a:lnTo>
                    <a:lnTo>
                      <a:pt x="107823" y="50030"/>
                    </a:lnTo>
                    <a:lnTo>
                      <a:pt x="106046" y="48984"/>
                    </a:lnTo>
                    <a:lnTo>
                      <a:pt x="107949" y="48420"/>
                    </a:lnTo>
                    <a:lnTo>
                      <a:pt x="110867" y="48501"/>
                    </a:lnTo>
                    <a:lnTo>
                      <a:pt x="115687" y="51718"/>
                    </a:lnTo>
                    <a:lnTo>
                      <a:pt x="116956" y="53005"/>
                    </a:lnTo>
                    <a:lnTo>
                      <a:pt x="118985" y="54452"/>
                    </a:lnTo>
                    <a:lnTo>
                      <a:pt x="120000" y="55980"/>
                    </a:lnTo>
                    <a:lnTo>
                      <a:pt x="119112" y="57670"/>
                    </a:lnTo>
                    <a:lnTo>
                      <a:pt x="116701" y="60324"/>
                    </a:lnTo>
                    <a:lnTo>
                      <a:pt x="116701" y="62013"/>
                    </a:lnTo>
                    <a:lnTo>
                      <a:pt x="114164" y="63139"/>
                    </a:lnTo>
                    <a:lnTo>
                      <a:pt x="110486" y="63862"/>
                    </a:lnTo>
                    <a:lnTo>
                      <a:pt x="98054" y="71827"/>
                    </a:lnTo>
                    <a:lnTo>
                      <a:pt x="96279" y="72549"/>
                    </a:lnTo>
                    <a:lnTo>
                      <a:pt x="95391" y="73594"/>
                    </a:lnTo>
                    <a:lnTo>
                      <a:pt x="93233" y="73436"/>
                    </a:lnTo>
                    <a:lnTo>
                      <a:pt x="92473" y="71022"/>
                    </a:lnTo>
                    <a:lnTo>
                      <a:pt x="88921" y="71181"/>
                    </a:lnTo>
                    <a:lnTo>
                      <a:pt x="87527" y="72632"/>
                    </a:lnTo>
                    <a:lnTo>
                      <a:pt x="85750" y="73354"/>
                    </a:lnTo>
                    <a:lnTo>
                      <a:pt x="83213" y="73436"/>
                    </a:lnTo>
                    <a:lnTo>
                      <a:pt x="82072" y="75444"/>
                    </a:lnTo>
                    <a:lnTo>
                      <a:pt x="80803" y="76491"/>
                    </a:lnTo>
                    <a:lnTo>
                      <a:pt x="82072" y="77857"/>
                    </a:lnTo>
                    <a:lnTo>
                      <a:pt x="80550" y="78582"/>
                    </a:lnTo>
                    <a:lnTo>
                      <a:pt x="76617" y="78341"/>
                    </a:lnTo>
                    <a:lnTo>
                      <a:pt x="75220" y="79306"/>
                    </a:lnTo>
                    <a:lnTo>
                      <a:pt x="73700" y="78341"/>
                    </a:lnTo>
                    <a:lnTo>
                      <a:pt x="72430" y="75444"/>
                    </a:lnTo>
                    <a:lnTo>
                      <a:pt x="70274" y="75526"/>
                    </a:lnTo>
                    <a:lnTo>
                      <a:pt x="68246" y="76893"/>
                    </a:lnTo>
                    <a:lnTo>
                      <a:pt x="70402" y="78582"/>
                    </a:lnTo>
                    <a:lnTo>
                      <a:pt x="70527" y="80593"/>
                    </a:lnTo>
                    <a:lnTo>
                      <a:pt x="69260" y="81479"/>
                    </a:lnTo>
                    <a:lnTo>
                      <a:pt x="69132" y="85500"/>
                    </a:lnTo>
                    <a:lnTo>
                      <a:pt x="70655" y="87107"/>
                    </a:lnTo>
                    <a:lnTo>
                      <a:pt x="69132" y="88716"/>
                    </a:lnTo>
                    <a:lnTo>
                      <a:pt x="66850" y="89923"/>
                    </a:lnTo>
                    <a:lnTo>
                      <a:pt x="61143" y="90082"/>
                    </a:lnTo>
                    <a:lnTo>
                      <a:pt x="61143" y="93218"/>
                    </a:lnTo>
                    <a:lnTo>
                      <a:pt x="57337" y="95391"/>
                    </a:lnTo>
                    <a:lnTo>
                      <a:pt x="52263" y="97403"/>
                    </a:lnTo>
                    <a:lnTo>
                      <a:pt x="50232" y="97482"/>
                    </a:lnTo>
                    <a:lnTo>
                      <a:pt x="48964" y="98367"/>
                    </a:lnTo>
                    <a:lnTo>
                      <a:pt x="46553" y="96840"/>
                    </a:lnTo>
                    <a:lnTo>
                      <a:pt x="44650" y="96840"/>
                    </a:lnTo>
                    <a:lnTo>
                      <a:pt x="43130" y="98769"/>
                    </a:lnTo>
                    <a:lnTo>
                      <a:pt x="41480" y="99978"/>
                    </a:lnTo>
                    <a:lnTo>
                      <a:pt x="40593" y="101666"/>
                    </a:lnTo>
                    <a:lnTo>
                      <a:pt x="39450" y="106653"/>
                    </a:lnTo>
                    <a:lnTo>
                      <a:pt x="38054" y="110750"/>
                    </a:lnTo>
                    <a:lnTo>
                      <a:pt x="36913" y="114288"/>
                    </a:lnTo>
                    <a:lnTo>
                      <a:pt x="35137" y="120000"/>
                    </a:lnTo>
                    <a:lnTo>
                      <a:pt x="31205" y="119516"/>
                    </a:lnTo>
                    <a:lnTo>
                      <a:pt x="31077" y="115654"/>
                    </a:lnTo>
                    <a:lnTo>
                      <a:pt x="26258" y="115257"/>
                    </a:lnTo>
                    <a:lnTo>
                      <a:pt x="22325" y="113728"/>
                    </a:lnTo>
                    <a:lnTo>
                      <a:pt x="22325" y="109949"/>
                    </a:lnTo>
                    <a:close/>
                  </a:path>
                </a:pathLst>
              </a:custGeom>
              <a:solidFill>
                <a:srgbClr val="0C343D"/>
              </a:solidFill>
              <a:ln w="9525" cap="flat" cmpd="sng">
                <a:solidFill>
                  <a:srgbClr val="D9EAD3"/>
                </a:solidFill>
                <a:prstDash val="solid"/>
                <a:round/>
                <a:headEnd type="none" w="sm" len="sm"/>
                <a:tailEnd type="none" w="sm" len="sm"/>
              </a:ln>
            </p:spPr>
          </p:sp>
          <p:sp>
            <p:nvSpPr>
              <p:cNvPr id="317" name="Google Shape;317;p43"/>
              <p:cNvSpPr/>
              <p:nvPr/>
            </p:nvSpPr>
            <p:spPr>
              <a:xfrm>
                <a:off x="2230642" y="2323485"/>
                <a:ext cx="912900" cy="780900"/>
              </a:xfrm>
              <a:custGeom>
                <a:avLst/>
                <a:gdLst/>
                <a:ahLst/>
                <a:cxnLst/>
                <a:rect l="l" t="t" r="r" b="b"/>
                <a:pathLst>
                  <a:path w="120000" h="120000" extrusionOk="0">
                    <a:moveTo>
                      <a:pt x="112267" y="57566"/>
                    </a:moveTo>
                    <a:lnTo>
                      <a:pt x="112397" y="54726"/>
                    </a:lnTo>
                    <a:lnTo>
                      <a:pt x="120000" y="43668"/>
                    </a:lnTo>
                    <a:lnTo>
                      <a:pt x="119862" y="38930"/>
                    </a:lnTo>
                    <a:lnTo>
                      <a:pt x="116056" y="34493"/>
                    </a:lnTo>
                    <a:lnTo>
                      <a:pt x="114711" y="31902"/>
                    </a:lnTo>
                    <a:lnTo>
                      <a:pt x="90585" y="24640"/>
                    </a:lnTo>
                    <a:lnTo>
                      <a:pt x="79177" y="25584"/>
                    </a:lnTo>
                    <a:lnTo>
                      <a:pt x="76031" y="24479"/>
                    </a:lnTo>
                    <a:lnTo>
                      <a:pt x="69736" y="25746"/>
                    </a:lnTo>
                    <a:lnTo>
                      <a:pt x="68297" y="24169"/>
                    </a:lnTo>
                    <a:lnTo>
                      <a:pt x="62130" y="24479"/>
                    </a:lnTo>
                    <a:lnTo>
                      <a:pt x="58196" y="21159"/>
                    </a:lnTo>
                    <a:lnTo>
                      <a:pt x="54002" y="20687"/>
                    </a:lnTo>
                    <a:lnTo>
                      <a:pt x="51774" y="19274"/>
                    </a:lnTo>
                    <a:lnTo>
                      <a:pt x="50067" y="21159"/>
                    </a:lnTo>
                    <a:lnTo>
                      <a:pt x="44822" y="20524"/>
                    </a:lnTo>
                    <a:lnTo>
                      <a:pt x="39974" y="16585"/>
                    </a:lnTo>
                    <a:lnTo>
                      <a:pt x="40756" y="14055"/>
                    </a:lnTo>
                    <a:lnTo>
                      <a:pt x="40756" y="7577"/>
                    </a:lnTo>
                    <a:lnTo>
                      <a:pt x="38135" y="3320"/>
                    </a:lnTo>
                    <a:lnTo>
                      <a:pt x="34857" y="3320"/>
                    </a:lnTo>
                    <a:lnTo>
                      <a:pt x="34334" y="0"/>
                    </a:lnTo>
                    <a:lnTo>
                      <a:pt x="32498" y="0"/>
                    </a:lnTo>
                    <a:lnTo>
                      <a:pt x="31085" y="1010"/>
                    </a:lnTo>
                    <a:lnTo>
                      <a:pt x="27676" y="1959"/>
                    </a:lnTo>
                    <a:lnTo>
                      <a:pt x="27019" y="4327"/>
                    </a:lnTo>
                    <a:lnTo>
                      <a:pt x="25839" y="7803"/>
                    </a:lnTo>
                    <a:lnTo>
                      <a:pt x="25314" y="10645"/>
                    </a:lnTo>
                    <a:lnTo>
                      <a:pt x="24395" y="13647"/>
                    </a:lnTo>
                    <a:lnTo>
                      <a:pt x="23609" y="16332"/>
                    </a:lnTo>
                    <a:lnTo>
                      <a:pt x="22822" y="19018"/>
                    </a:lnTo>
                    <a:lnTo>
                      <a:pt x="21380" y="23441"/>
                    </a:lnTo>
                    <a:lnTo>
                      <a:pt x="19412" y="28179"/>
                    </a:lnTo>
                    <a:lnTo>
                      <a:pt x="18100" y="32602"/>
                    </a:lnTo>
                    <a:lnTo>
                      <a:pt x="16658" y="36867"/>
                    </a:lnTo>
                    <a:lnTo>
                      <a:pt x="15215" y="41290"/>
                    </a:lnTo>
                    <a:lnTo>
                      <a:pt x="12592" y="48556"/>
                    </a:lnTo>
                    <a:lnTo>
                      <a:pt x="10493" y="54085"/>
                    </a:lnTo>
                    <a:lnTo>
                      <a:pt x="8131" y="58665"/>
                    </a:lnTo>
                    <a:lnTo>
                      <a:pt x="5771" y="62930"/>
                    </a:lnTo>
                    <a:lnTo>
                      <a:pt x="3279" y="67511"/>
                    </a:lnTo>
                    <a:lnTo>
                      <a:pt x="1705" y="70381"/>
                    </a:lnTo>
                    <a:lnTo>
                      <a:pt x="1180" y="77648"/>
                    </a:lnTo>
                    <a:lnTo>
                      <a:pt x="525" y="82231"/>
                    </a:lnTo>
                    <a:lnTo>
                      <a:pt x="0" y="86658"/>
                    </a:lnTo>
                    <a:lnTo>
                      <a:pt x="1049" y="88234"/>
                    </a:lnTo>
                    <a:lnTo>
                      <a:pt x="2229" y="90292"/>
                    </a:lnTo>
                    <a:lnTo>
                      <a:pt x="71741" y="113358"/>
                    </a:lnTo>
                    <a:lnTo>
                      <a:pt x="98102" y="120000"/>
                    </a:lnTo>
                    <a:lnTo>
                      <a:pt x="105969" y="80970"/>
                    </a:lnTo>
                    <a:lnTo>
                      <a:pt x="108858" y="73221"/>
                    </a:lnTo>
                    <a:lnTo>
                      <a:pt x="107806" y="70534"/>
                    </a:lnTo>
                    <a:lnTo>
                      <a:pt x="105315" y="70527"/>
                    </a:lnTo>
                    <a:lnTo>
                      <a:pt x="105706" y="68313"/>
                    </a:lnTo>
                    <a:lnTo>
                      <a:pt x="105841" y="65144"/>
                    </a:lnTo>
                    <a:lnTo>
                      <a:pt x="106628" y="63723"/>
                    </a:lnTo>
                    <a:lnTo>
                      <a:pt x="109513" y="59307"/>
                    </a:lnTo>
                    <a:lnTo>
                      <a:pt x="111349" y="59149"/>
                    </a:lnTo>
                    <a:close/>
                  </a:path>
                </a:pathLst>
              </a:custGeom>
              <a:solidFill>
                <a:srgbClr val="0C343D"/>
              </a:solidFill>
              <a:ln w="9525" cap="flat" cmpd="sng">
                <a:solidFill>
                  <a:srgbClr val="D9EAD3"/>
                </a:solidFill>
                <a:prstDash val="solid"/>
                <a:round/>
                <a:headEnd type="none" w="sm" len="sm"/>
                <a:tailEnd type="none" w="sm" len="sm"/>
              </a:ln>
            </p:spPr>
          </p:sp>
          <p:sp>
            <p:nvSpPr>
              <p:cNvPr id="318" name="Google Shape;318;p43"/>
              <p:cNvSpPr/>
              <p:nvPr/>
            </p:nvSpPr>
            <p:spPr>
              <a:xfrm>
                <a:off x="2935769" y="3904847"/>
                <a:ext cx="773400" cy="926100"/>
              </a:xfrm>
              <a:custGeom>
                <a:avLst/>
                <a:gdLst/>
                <a:ahLst/>
                <a:cxnLst/>
                <a:rect l="l" t="t" r="r" b="b"/>
                <a:pathLst>
                  <a:path w="120000" h="120000" extrusionOk="0">
                    <a:moveTo>
                      <a:pt x="8205" y="76044"/>
                    </a:moveTo>
                    <a:lnTo>
                      <a:pt x="8516" y="73512"/>
                    </a:lnTo>
                    <a:lnTo>
                      <a:pt x="5109" y="72980"/>
                    </a:lnTo>
                    <a:lnTo>
                      <a:pt x="4490" y="71787"/>
                    </a:lnTo>
                    <a:lnTo>
                      <a:pt x="5419" y="70982"/>
                    </a:lnTo>
                    <a:lnTo>
                      <a:pt x="5419" y="65921"/>
                    </a:lnTo>
                    <a:lnTo>
                      <a:pt x="7432" y="65523"/>
                    </a:lnTo>
                    <a:lnTo>
                      <a:pt x="10528" y="62992"/>
                    </a:lnTo>
                    <a:lnTo>
                      <a:pt x="10995" y="58465"/>
                    </a:lnTo>
                    <a:lnTo>
                      <a:pt x="11612" y="56600"/>
                    </a:lnTo>
                    <a:lnTo>
                      <a:pt x="13626" y="54070"/>
                    </a:lnTo>
                    <a:lnTo>
                      <a:pt x="17651" y="52336"/>
                    </a:lnTo>
                    <a:lnTo>
                      <a:pt x="19816" y="51539"/>
                    </a:lnTo>
                    <a:lnTo>
                      <a:pt x="19816" y="49141"/>
                    </a:lnTo>
                    <a:lnTo>
                      <a:pt x="18114" y="48475"/>
                    </a:lnTo>
                    <a:lnTo>
                      <a:pt x="16725" y="44348"/>
                    </a:lnTo>
                    <a:lnTo>
                      <a:pt x="15637" y="41018"/>
                    </a:lnTo>
                    <a:lnTo>
                      <a:pt x="13783" y="38221"/>
                    </a:lnTo>
                    <a:lnTo>
                      <a:pt x="14246" y="35958"/>
                    </a:lnTo>
                    <a:lnTo>
                      <a:pt x="16104" y="33960"/>
                    </a:lnTo>
                    <a:lnTo>
                      <a:pt x="17186" y="15182"/>
                    </a:lnTo>
                    <a:lnTo>
                      <a:pt x="20749" y="13317"/>
                    </a:lnTo>
                    <a:lnTo>
                      <a:pt x="21370" y="15315"/>
                    </a:lnTo>
                    <a:lnTo>
                      <a:pt x="24153" y="15315"/>
                    </a:lnTo>
                    <a:lnTo>
                      <a:pt x="25395" y="17713"/>
                    </a:lnTo>
                    <a:lnTo>
                      <a:pt x="27718" y="17845"/>
                    </a:lnTo>
                    <a:lnTo>
                      <a:pt x="30658" y="15048"/>
                    </a:lnTo>
                    <a:lnTo>
                      <a:pt x="30502" y="11186"/>
                    </a:lnTo>
                    <a:lnTo>
                      <a:pt x="33290" y="0"/>
                    </a:lnTo>
                    <a:lnTo>
                      <a:pt x="120000" y="11853"/>
                    </a:lnTo>
                    <a:lnTo>
                      <a:pt x="110865" y="71249"/>
                    </a:lnTo>
                    <a:lnTo>
                      <a:pt x="102801" y="120000"/>
                    </a:lnTo>
                    <a:lnTo>
                      <a:pt x="100948" y="119862"/>
                    </a:lnTo>
                    <a:lnTo>
                      <a:pt x="99090" y="119596"/>
                    </a:lnTo>
                    <a:lnTo>
                      <a:pt x="96304" y="119196"/>
                    </a:lnTo>
                    <a:lnTo>
                      <a:pt x="93362" y="118663"/>
                    </a:lnTo>
                    <a:lnTo>
                      <a:pt x="88407" y="118131"/>
                    </a:lnTo>
                    <a:lnTo>
                      <a:pt x="82679" y="117598"/>
                    </a:lnTo>
                    <a:lnTo>
                      <a:pt x="79117" y="117198"/>
                    </a:lnTo>
                    <a:lnTo>
                      <a:pt x="71221" y="115867"/>
                    </a:lnTo>
                    <a:lnTo>
                      <a:pt x="64099" y="114934"/>
                    </a:lnTo>
                    <a:lnTo>
                      <a:pt x="30346" y="98153"/>
                    </a:lnTo>
                    <a:lnTo>
                      <a:pt x="0" y="82571"/>
                    </a:lnTo>
                    <a:lnTo>
                      <a:pt x="774" y="80440"/>
                    </a:lnTo>
                    <a:lnTo>
                      <a:pt x="2632" y="78842"/>
                    </a:lnTo>
                    <a:lnTo>
                      <a:pt x="5728" y="78577"/>
                    </a:lnTo>
                    <a:lnTo>
                      <a:pt x="7588" y="77644"/>
                    </a:lnTo>
                    <a:close/>
                  </a:path>
                </a:pathLst>
              </a:custGeom>
              <a:solidFill>
                <a:srgbClr val="0C343D"/>
              </a:solidFill>
              <a:ln w="9525" cap="flat" cmpd="sng">
                <a:solidFill>
                  <a:srgbClr val="D9EAD3"/>
                </a:solidFill>
                <a:prstDash val="solid"/>
                <a:round/>
                <a:headEnd type="none" w="sm" len="sm"/>
                <a:tailEnd type="none" w="sm" len="sm"/>
              </a:ln>
            </p:spPr>
          </p:sp>
          <p:sp>
            <p:nvSpPr>
              <p:cNvPr id="319" name="Google Shape;319;p43"/>
              <p:cNvSpPr/>
              <p:nvPr/>
            </p:nvSpPr>
            <p:spPr>
              <a:xfrm>
                <a:off x="4320473" y="3177124"/>
                <a:ext cx="936300" cy="477300"/>
              </a:xfrm>
              <a:custGeom>
                <a:avLst/>
                <a:gdLst/>
                <a:ahLst/>
                <a:cxnLst/>
                <a:rect l="l" t="t" r="r" b="b"/>
                <a:pathLst>
                  <a:path w="120000" h="120000" extrusionOk="0">
                    <a:moveTo>
                      <a:pt x="2948" y="0"/>
                    </a:moveTo>
                    <a:lnTo>
                      <a:pt x="77204" y="8015"/>
                    </a:lnTo>
                    <a:lnTo>
                      <a:pt x="79245" y="12023"/>
                    </a:lnTo>
                    <a:lnTo>
                      <a:pt x="80718" y="13626"/>
                    </a:lnTo>
                    <a:lnTo>
                      <a:pt x="83269" y="17175"/>
                    </a:lnTo>
                    <a:lnTo>
                      <a:pt x="84516" y="17175"/>
                    </a:lnTo>
                    <a:lnTo>
                      <a:pt x="87010" y="14084"/>
                    </a:lnTo>
                    <a:lnTo>
                      <a:pt x="90241" y="14427"/>
                    </a:lnTo>
                    <a:lnTo>
                      <a:pt x="91658" y="13053"/>
                    </a:lnTo>
                    <a:lnTo>
                      <a:pt x="93132" y="13053"/>
                    </a:lnTo>
                    <a:lnTo>
                      <a:pt x="95343" y="16259"/>
                    </a:lnTo>
                    <a:lnTo>
                      <a:pt x="100785" y="20267"/>
                    </a:lnTo>
                    <a:lnTo>
                      <a:pt x="101068" y="23587"/>
                    </a:lnTo>
                    <a:lnTo>
                      <a:pt x="102655" y="27367"/>
                    </a:lnTo>
                    <a:lnTo>
                      <a:pt x="105319" y="27251"/>
                    </a:lnTo>
                    <a:lnTo>
                      <a:pt x="105432" y="35381"/>
                    </a:lnTo>
                    <a:lnTo>
                      <a:pt x="106793" y="43397"/>
                    </a:lnTo>
                    <a:lnTo>
                      <a:pt x="108663" y="51412"/>
                    </a:lnTo>
                    <a:lnTo>
                      <a:pt x="108833" y="58054"/>
                    </a:lnTo>
                    <a:lnTo>
                      <a:pt x="111441" y="65382"/>
                    </a:lnTo>
                    <a:lnTo>
                      <a:pt x="111441" y="75687"/>
                    </a:lnTo>
                    <a:lnTo>
                      <a:pt x="112575" y="77633"/>
                    </a:lnTo>
                    <a:lnTo>
                      <a:pt x="112858" y="82901"/>
                    </a:lnTo>
                    <a:lnTo>
                      <a:pt x="112971" y="94580"/>
                    </a:lnTo>
                    <a:lnTo>
                      <a:pt x="113651" y="98359"/>
                    </a:lnTo>
                    <a:lnTo>
                      <a:pt x="115409" y="103397"/>
                    </a:lnTo>
                    <a:lnTo>
                      <a:pt x="115635" y="107977"/>
                    </a:lnTo>
                    <a:lnTo>
                      <a:pt x="117733" y="113474"/>
                    </a:lnTo>
                    <a:lnTo>
                      <a:pt x="120000" y="120000"/>
                    </a:lnTo>
                    <a:lnTo>
                      <a:pt x="89731" y="120000"/>
                    </a:lnTo>
                    <a:lnTo>
                      <a:pt x="55891" y="118168"/>
                    </a:lnTo>
                    <a:lnTo>
                      <a:pt x="25904" y="116794"/>
                    </a:lnTo>
                    <a:lnTo>
                      <a:pt x="27435" y="77977"/>
                    </a:lnTo>
                    <a:lnTo>
                      <a:pt x="0" y="73969"/>
                    </a:lnTo>
                    <a:close/>
                  </a:path>
                </a:pathLst>
              </a:custGeom>
              <a:solidFill>
                <a:srgbClr val="0C343D"/>
              </a:solidFill>
              <a:ln w="9525" cap="flat" cmpd="sng">
                <a:solidFill>
                  <a:srgbClr val="D9EAD3"/>
                </a:solidFill>
                <a:prstDash val="solid"/>
                <a:round/>
                <a:headEnd type="none" w="sm" len="sm"/>
                <a:tailEnd type="none" w="sm" len="sm"/>
              </a:ln>
            </p:spPr>
          </p:sp>
          <p:grpSp>
            <p:nvGrpSpPr>
              <p:cNvPr id="320" name="Google Shape;320;p43"/>
              <p:cNvGrpSpPr/>
              <p:nvPr/>
            </p:nvGrpSpPr>
            <p:grpSpPr>
              <a:xfrm>
                <a:off x="5738749" y="2514630"/>
                <a:ext cx="859241" cy="832255"/>
                <a:chOff x="20078700" y="4262825"/>
                <a:chExt cx="4624550" cy="4348250"/>
              </a:xfrm>
            </p:grpSpPr>
            <p:sp>
              <p:nvSpPr>
                <p:cNvPr id="321" name="Google Shape;321;p43"/>
                <p:cNvSpPr/>
                <p:nvPr/>
              </p:nvSpPr>
              <p:spPr>
                <a:xfrm>
                  <a:off x="22359950" y="5401075"/>
                  <a:ext cx="2343300" cy="3210000"/>
                </a:xfrm>
                <a:custGeom>
                  <a:avLst/>
                  <a:gdLst/>
                  <a:ahLst/>
                  <a:cxnLst/>
                  <a:rect l="l" t="t" r="r" b="b"/>
                  <a:pathLst>
                    <a:path w="120000" h="120000" extrusionOk="0">
                      <a:moveTo>
                        <a:pt x="0" y="119465"/>
                      </a:moveTo>
                      <a:lnTo>
                        <a:pt x="3658" y="116973"/>
                      </a:lnTo>
                      <a:lnTo>
                        <a:pt x="5854" y="112878"/>
                      </a:lnTo>
                      <a:lnTo>
                        <a:pt x="8536" y="106825"/>
                      </a:lnTo>
                      <a:lnTo>
                        <a:pt x="11220" y="102373"/>
                      </a:lnTo>
                      <a:lnTo>
                        <a:pt x="12195" y="98279"/>
                      </a:lnTo>
                      <a:lnTo>
                        <a:pt x="13659" y="91513"/>
                      </a:lnTo>
                      <a:lnTo>
                        <a:pt x="12195" y="85816"/>
                      </a:lnTo>
                      <a:lnTo>
                        <a:pt x="9512" y="79584"/>
                      </a:lnTo>
                      <a:lnTo>
                        <a:pt x="5854" y="75134"/>
                      </a:lnTo>
                      <a:lnTo>
                        <a:pt x="2927" y="70861"/>
                      </a:lnTo>
                      <a:lnTo>
                        <a:pt x="488" y="66765"/>
                      </a:lnTo>
                      <a:lnTo>
                        <a:pt x="243" y="63204"/>
                      </a:lnTo>
                      <a:lnTo>
                        <a:pt x="2439" y="61424"/>
                      </a:lnTo>
                      <a:lnTo>
                        <a:pt x="976" y="55014"/>
                      </a:lnTo>
                      <a:lnTo>
                        <a:pt x="1463" y="50208"/>
                      </a:lnTo>
                      <a:lnTo>
                        <a:pt x="4146" y="44332"/>
                      </a:lnTo>
                      <a:lnTo>
                        <a:pt x="5609" y="40950"/>
                      </a:lnTo>
                      <a:lnTo>
                        <a:pt x="4146" y="36854"/>
                      </a:lnTo>
                      <a:lnTo>
                        <a:pt x="2927" y="34184"/>
                      </a:lnTo>
                      <a:lnTo>
                        <a:pt x="8536" y="32937"/>
                      </a:lnTo>
                      <a:lnTo>
                        <a:pt x="9268" y="30623"/>
                      </a:lnTo>
                      <a:lnTo>
                        <a:pt x="7560" y="28664"/>
                      </a:lnTo>
                      <a:lnTo>
                        <a:pt x="11220" y="26172"/>
                      </a:lnTo>
                      <a:lnTo>
                        <a:pt x="15853" y="24035"/>
                      </a:lnTo>
                      <a:lnTo>
                        <a:pt x="17561" y="21721"/>
                      </a:lnTo>
                      <a:lnTo>
                        <a:pt x="19024" y="17804"/>
                      </a:lnTo>
                      <a:lnTo>
                        <a:pt x="22682" y="19050"/>
                      </a:lnTo>
                      <a:lnTo>
                        <a:pt x="20976" y="23679"/>
                      </a:lnTo>
                      <a:lnTo>
                        <a:pt x="19755" y="27774"/>
                      </a:lnTo>
                      <a:lnTo>
                        <a:pt x="20000" y="30445"/>
                      </a:lnTo>
                      <a:lnTo>
                        <a:pt x="24634" y="28487"/>
                      </a:lnTo>
                      <a:lnTo>
                        <a:pt x="26829" y="25994"/>
                      </a:lnTo>
                      <a:lnTo>
                        <a:pt x="25366" y="16024"/>
                      </a:lnTo>
                      <a:lnTo>
                        <a:pt x="28780" y="13709"/>
                      </a:lnTo>
                      <a:lnTo>
                        <a:pt x="37316" y="12640"/>
                      </a:lnTo>
                      <a:lnTo>
                        <a:pt x="38049" y="10148"/>
                      </a:lnTo>
                      <a:lnTo>
                        <a:pt x="32195" y="9970"/>
                      </a:lnTo>
                      <a:lnTo>
                        <a:pt x="30975" y="7299"/>
                      </a:lnTo>
                      <a:lnTo>
                        <a:pt x="32926" y="4094"/>
                      </a:lnTo>
                      <a:lnTo>
                        <a:pt x="37073" y="2136"/>
                      </a:lnTo>
                      <a:lnTo>
                        <a:pt x="42439" y="0"/>
                      </a:lnTo>
                      <a:lnTo>
                        <a:pt x="45609" y="1958"/>
                      </a:lnTo>
                      <a:lnTo>
                        <a:pt x="49268" y="3561"/>
                      </a:lnTo>
                      <a:lnTo>
                        <a:pt x="53171" y="2493"/>
                      </a:lnTo>
                      <a:lnTo>
                        <a:pt x="58049" y="4094"/>
                      </a:lnTo>
                      <a:lnTo>
                        <a:pt x="66097" y="7655"/>
                      </a:lnTo>
                      <a:lnTo>
                        <a:pt x="72195" y="8902"/>
                      </a:lnTo>
                      <a:lnTo>
                        <a:pt x="78049" y="9436"/>
                      </a:lnTo>
                      <a:lnTo>
                        <a:pt x="80488" y="12284"/>
                      </a:lnTo>
                      <a:lnTo>
                        <a:pt x="83415" y="14955"/>
                      </a:lnTo>
                      <a:lnTo>
                        <a:pt x="85854" y="18160"/>
                      </a:lnTo>
                      <a:lnTo>
                        <a:pt x="82927" y="18338"/>
                      </a:lnTo>
                      <a:lnTo>
                        <a:pt x="80976" y="17092"/>
                      </a:lnTo>
                      <a:lnTo>
                        <a:pt x="79755" y="18872"/>
                      </a:lnTo>
                      <a:lnTo>
                        <a:pt x="81463" y="22077"/>
                      </a:lnTo>
                      <a:lnTo>
                        <a:pt x="85366" y="23323"/>
                      </a:lnTo>
                      <a:lnTo>
                        <a:pt x="86341" y="27062"/>
                      </a:lnTo>
                      <a:lnTo>
                        <a:pt x="86341" y="38278"/>
                      </a:lnTo>
                      <a:lnTo>
                        <a:pt x="84634" y="39703"/>
                      </a:lnTo>
                      <a:lnTo>
                        <a:pt x="81951" y="41127"/>
                      </a:lnTo>
                      <a:lnTo>
                        <a:pt x="80976" y="44866"/>
                      </a:lnTo>
                      <a:lnTo>
                        <a:pt x="79268" y="48427"/>
                      </a:lnTo>
                      <a:lnTo>
                        <a:pt x="75365" y="48961"/>
                      </a:lnTo>
                      <a:lnTo>
                        <a:pt x="72926" y="50741"/>
                      </a:lnTo>
                      <a:lnTo>
                        <a:pt x="73171" y="56083"/>
                      </a:lnTo>
                      <a:lnTo>
                        <a:pt x="76098" y="59466"/>
                      </a:lnTo>
                      <a:lnTo>
                        <a:pt x="81463" y="60356"/>
                      </a:lnTo>
                      <a:lnTo>
                        <a:pt x="84146" y="57151"/>
                      </a:lnTo>
                      <a:lnTo>
                        <a:pt x="87560" y="53056"/>
                      </a:lnTo>
                      <a:lnTo>
                        <a:pt x="89999" y="48427"/>
                      </a:lnTo>
                      <a:lnTo>
                        <a:pt x="95365" y="45935"/>
                      </a:lnTo>
                      <a:lnTo>
                        <a:pt x="100243" y="43976"/>
                      </a:lnTo>
                      <a:lnTo>
                        <a:pt x="105854" y="46291"/>
                      </a:lnTo>
                      <a:lnTo>
                        <a:pt x="109024" y="49673"/>
                      </a:lnTo>
                      <a:lnTo>
                        <a:pt x="110975" y="55014"/>
                      </a:lnTo>
                      <a:lnTo>
                        <a:pt x="114390" y="65341"/>
                      </a:lnTo>
                      <a:lnTo>
                        <a:pt x="119755" y="73531"/>
                      </a:lnTo>
                      <a:lnTo>
                        <a:pt x="120000" y="85281"/>
                      </a:lnTo>
                      <a:lnTo>
                        <a:pt x="117073" y="87240"/>
                      </a:lnTo>
                      <a:lnTo>
                        <a:pt x="114390" y="85994"/>
                      </a:lnTo>
                      <a:lnTo>
                        <a:pt x="115853" y="83501"/>
                      </a:lnTo>
                      <a:lnTo>
                        <a:pt x="112926" y="83680"/>
                      </a:lnTo>
                      <a:lnTo>
                        <a:pt x="110975" y="89377"/>
                      </a:lnTo>
                      <a:lnTo>
                        <a:pt x="108780" y="93827"/>
                      </a:lnTo>
                      <a:lnTo>
                        <a:pt x="104146" y="95608"/>
                      </a:lnTo>
                      <a:lnTo>
                        <a:pt x="104634" y="102908"/>
                      </a:lnTo>
                      <a:lnTo>
                        <a:pt x="99268" y="106825"/>
                      </a:lnTo>
                      <a:lnTo>
                        <a:pt x="97561" y="110919"/>
                      </a:lnTo>
                      <a:lnTo>
                        <a:pt x="97804" y="112878"/>
                      </a:lnTo>
                      <a:lnTo>
                        <a:pt x="80243" y="114659"/>
                      </a:lnTo>
                      <a:lnTo>
                        <a:pt x="63658" y="116795"/>
                      </a:lnTo>
                      <a:lnTo>
                        <a:pt x="56341" y="116617"/>
                      </a:lnTo>
                      <a:lnTo>
                        <a:pt x="28780" y="117864"/>
                      </a:lnTo>
                      <a:lnTo>
                        <a:pt x="20000" y="118220"/>
                      </a:lnTo>
                      <a:lnTo>
                        <a:pt x="15122" y="120000"/>
                      </a:lnTo>
                      <a:close/>
                    </a:path>
                  </a:pathLst>
                </a:custGeom>
                <a:solidFill>
                  <a:srgbClr val="0C343D"/>
                </a:solidFill>
                <a:ln w="9525" cap="flat" cmpd="sng">
                  <a:solidFill>
                    <a:srgbClr val="D9EAD3"/>
                  </a:solidFill>
                  <a:prstDash val="solid"/>
                  <a:round/>
                  <a:headEnd type="none" w="sm" len="sm"/>
                  <a:tailEnd type="none" w="sm" len="sm"/>
                </a:ln>
              </p:spPr>
            </p:sp>
            <p:sp>
              <p:nvSpPr>
                <p:cNvPr id="322" name="Google Shape;322;p43"/>
                <p:cNvSpPr/>
                <p:nvPr/>
              </p:nvSpPr>
              <p:spPr>
                <a:xfrm>
                  <a:off x="20078700" y="4262825"/>
                  <a:ext cx="3495600" cy="1833600"/>
                </a:xfrm>
                <a:custGeom>
                  <a:avLst/>
                  <a:gdLst/>
                  <a:ahLst/>
                  <a:cxnLst/>
                  <a:rect l="l" t="t" r="r" b="b"/>
                  <a:pathLst>
                    <a:path w="120000" h="120000" extrusionOk="0">
                      <a:moveTo>
                        <a:pt x="54278" y="120000"/>
                      </a:moveTo>
                      <a:lnTo>
                        <a:pt x="58039" y="105350"/>
                      </a:lnTo>
                      <a:lnTo>
                        <a:pt x="60654" y="92259"/>
                      </a:lnTo>
                      <a:lnTo>
                        <a:pt x="61962" y="82909"/>
                      </a:lnTo>
                      <a:lnTo>
                        <a:pt x="64087" y="79792"/>
                      </a:lnTo>
                      <a:lnTo>
                        <a:pt x="65068" y="84468"/>
                      </a:lnTo>
                      <a:lnTo>
                        <a:pt x="68665" y="80728"/>
                      </a:lnTo>
                      <a:lnTo>
                        <a:pt x="72262" y="77922"/>
                      </a:lnTo>
                      <a:lnTo>
                        <a:pt x="73243" y="82598"/>
                      </a:lnTo>
                      <a:lnTo>
                        <a:pt x="76022" y="79792"/>
                      </a:lnTo>
                      <a:lnTo>
                        <a:pt x="75858" y="73247"/>
                      </a:lnTo>
                      <a:lnTo>
                        <a:pt x="80436" y="70441"/>
                      </a:lnTo>
                      <a:lnTo>
                        <a:pt x="88610" y="69194"/>
                      </a:lnTo>
                      <a:lnTo>
                        <a:pt x="89755" y="64831"/>
                      </a:lnTo>
                      <a:lnTo>
                        <a:pt x="90899" y="61090"/>
                      </a:lnTo>
                      <a:lnTo>
                        <a:pt x="94660" y="62026"/>
                      </a:lnTo>
                      <a:lnTo>
                        <a:pt x="103488" y="66077"/>
                      </a:lnTo>
                      <a:lnTo>
                        <a:pt x="106104" y="65454"/>
                      </a:lnTo>
                      <a:lnTo>
                        <a:pt x="108556" y="62026"/>
                      </a:lnTo>
                      <a:lnTo>
                        <a:pt x="112317" y="63896"/>
                      </a:lnTo>
                      <a:lnTo>
                        <a:pt x="119673" y="62026"/>
                      </a:lnTo>
                      <a:lnTo>
                        <a:pt x="120000" y="58597"/>
                      </a:lnTo>
                      <a:lnTo>
                        <a:pt x="116894" y="57039"/>
                      </a:lnTo>
                      <a:lnTo>
                        <a:pt x="114932" y="52052"/>
                      </a:lnTo>
                      <a:lnTo>
                        <a:pt x="114768" y="34909"/>
                      </a:lnTo>
                      <a:lnTo>
                        <a:pt x="111990" y="35221"/>
                      </a:lnTo>
                      <a:lnTo>
                        <a:pt x="106594" y="39896"/>
                      </a:lnTo>
                      <a:lnTo>
                        <a:pt x="102670" y="42389"/>
                      </a:lnTo>
                      <a:lnTo>
                        <a:pt x="97439" y="40208"/>
                      </a:lnTo>
                      <a:lnTo>
                        <a:pt x="97603" y="26494"/>
                      </a:lnTo>
                      <a:lnTo>
                        <a:pt x="91880" y="30234"/>
                      </a:lnTo>
                      <a:lnTo>
                        <a:pt x="88283" y="33975"/>
                      </a:lnTo>
                      <a:lnTo>
                        <a:pt x="80763" y="33975"/>
                      </a:lnTo>
                      <a:lnTo>
                        <a:pt x="75858" y="37715"/>
                      </a:lnTo>
                      <a:lnTo>
                        <a:pt x="70464" y="48000"/>
                      </a:lnTo>
                      <a:lnTo>
                        <a:pt x="65886" y="49559"/>
                      </a:lnTo>
                      <a:lnTo>
                        <a:pt x="62452" y="45195"/>
                      </a:lnTo>
                      <a:lnTo>
                        <a:pt x="60490" y="48000"/>
                      </a:lnTo>
                      <a:lnTo>
                        <a:pt x="55259" y="48000"/>
                      </a:lnTo>
                      <a:lnTo>
                        <a:pt x="52480" y="42078"/>
                      </a:lnTo>
                      <a:lnTo>
                        <a:pt x="50845" y="36779"/>
                      </a:lnTo>
                      <a:lnTo>
                        <a:pt x="48719" y="32104"/>
                      </a:lnTo>
                      <a:lnTo>
                        <a:pt x="44633" y="29299"/>
                      </a:lnTo>
                      <a:lnTo>
                        <a:pt x="41690" y="29299"/>
                      </a:lnTo>
                      <a:lnTo>
                        <a:pt x="40218" y="26182"/>
                      </a:lnTo>
                      <a:lnTo>
                        <a:pt x="34986" y="37091"/>
                      </a:lnTo>
                      <a:lnTo>
                        <a:pt x="34496" y="33039"/>
                      </a:lnTo>
                      <a:lnTo>
                        <a:pt x="36621" y="20884"/>
                      </a:lnTo>
                      <a:lnTo>
                        <a:pt x="38420" y="15273"/>
                      </a:lnTo>
                      <a:lnTo>
                        <a:pt x="41199" y="12467"/>
                      </a:lnTo>
                      <a:lnTo>
                        <a:pt x="42180" y="6546"/>
                      </a:lnTo>
                      <a:lnTo>
                        <a:pt x="45614" y="5299"/>
                      </a:lnTo>
                      <a:lnTo>
                        <a:pt x="47575" y="2806"/>
                      </a:lnTo>
                      <a:lnTo>
                        <a:pt x="45777" y="0"/>
                      </a:lnTo>
                      <a:lnTo>
                        <a:pt x="40055" y="936"/>
                      </a:lnTo>
                      <a:lnTo>
                        <a:pt x="35313" y="6546"/>
                      </a:lnTo>
                      <a:lnTo>
                        <a:pt x="32534" y="12780"/>
                      </a:lnTo>
                      <a:lnTo>
                        <a:pt x="29265" y="17454"/>
                      </a:lnTo>
                      <a:lnTo>
                        <a:pt x="26322" y="24001"/>
                      </a:lnTo>
                      <a:lnTo>
                        <a:pt x="23706" y="29611"/>
                      </a:lnTo>
                      <a:lnTo>
                        <a:pt x="19619" y="34909"/>
                      </a:lnTo>
                      <a:lnTo>
                        <a:pt x="16186" y="36779"/>
                      </a:lnTo>
                      <a:lnTo>
                        <a:pt x="11444" y="38026"/>
                      </a:lnTo>
                      <a:lnTo>
                        <a:pt x="8501" y="42702"/>
                      </a:lnTo>
                      <a:lnTo>
                        <a:pt x="4742" y="48312"/>
                      </a:lnTo>
                      <a:lnTo>
                        <a:pt x="981" y="50493"/>
                      </a:lnTo>
                      <a:lnTo>
                        <a:pt x="0" y="54233"/>
                      </a:lnTo>
                      <a:lnTo>
                        <a:pt x="2289" y="54857"/>
                      </a:lnTo>
                      <a:lnTo>
                        <a:pt x="4415" y="61714"/>
                      </a:lnTo>
                      <a:lnTo>
                        <a:pt x="6376" y="64520"/>
                      </a:lnTo>
                      <a:lnTo>
                        <a:pt x="19946" y="70130"/>
                      </a:lnTo>
                      <a:lnTo>
                        <a:pt x="24360" y="70130"/>
                      </a:lnTo>
                      <a:lnTo>
                        <a:pt x="27957" y="75741"/>
                      </a:lnTo>
                      <a:lnTo>
                        <a:pt x="32861" y="75741"/>
                      </a:lnTo>
                      <a:lnTo>
                        <a:pt x="37275" y="78545"/>
                      </a:lnTo>
                      <a:lnTo>
                        <a:pt x="42671" y="78545"/>
                      </a:lnTo>
                      <a:lnTo>
                        <a:pt x="44142" y="81662"/>
                      </a:lnTo>
                      <a:lnTo>
                        <a:pt x="43652" y="86649"/>
                      </a:lnTo>
                      <a:lnTo>
                        <a:pt x="48392" y="88208"/>
                      </a:lnTo>
                      <a:lnTo>
                        <a:pt x="50191" y="91636"/>
                      </a:lnTo>
                      <a:lnTo>
                        <a:pt x="51335" y="113766"/>
                      </a:lnTo>
                      <a:close/>
                    </a:path>
                  </a:pathLst>
                </a:custGeom>
                <a:solidFill>
                  <a:srgbClr val="274E13"/>
                </a:solidFill>
                <a:ln w="9525" cap="flat" cmpd="sng">
                  <a:solidFill>
                    <a:srgbClr val="D9EAD3"/>
                  </a:solidFill>
                  <a:prstDash val="solid"/>
                  <a:round/>
                  <a:headEnd type="none" w="sm" len="sm"/>
                  <a:tailEnd type="none" w="sm" len="sm"/>
                </a:ln>
              </p:spPr>
            </p:sp>
          </p:grpSp>
          <p:sp>
            <p:nvSpPr>
              <p:cNvPr id="323" name="Google Shape;323;p43"/>
              <p:cNvSpPr/>
              <p:nvPr/>
            </p:nvSpPr>
            <p:spPr>
              <a:xfrm>
                <a:off x="5937525" y="3715822"/>
                <a:ext cx="814500" cy="432300"/>
              </a:xfrm>
              <a:custGeom>
                <a:avLst/>
                <a:gdLst/>
                <a:ahLst/>
                <a:cxnLst/>
                <a:rect l="l" t="t" r="r" b="b"/>
                <a:pathLst>
                  <a:path w="120000" h="120000" extrusionOk="0">
                    <a:moveTo>
                      <a:pt x="18762" y="70634"/>
                    </a:moveTo>
                    <a:lnTo>
                      <a:pt x="20065" y="65316"/>
                    </a:lnTo>
                    <a:lnTo>
                      <a:pt x="20977" y="60253"/>
                    </a:lnTo>
                    <a:lnTo>
                      <a:pt x="26971" y="57722"/>
                    </a:lnTo>
                    <a:lnTo>
                      <a:pt x="29577" y="56456"/>
                    </a:lnTo>
                    <a:lnTo>
                      <a:pt x="33225" y="56709"/>
                    </a:lnTo>
                    <a:lnTo>
                      <a:pt x="33486" y="60507"/>
                    </a:lnTo>
                    <a:lnTo>
                      <a:pt x="36352" y="61520"/>
                    </a:lnTo>
                    <a:lnTo>
                      <a:pt x="36743" y="56963"/>
                    </a:lnTo>
                    <a:lnTo>
                      <a:pt x="38567" y="52912"/>
                    </a:lnTo>
                    <a:lnTo>
                      <a:pt x="41043" y="51899"/>
                    </a:lnTo>
                    <a:lnTo>
                      <a:pt x="42475" y="58482"/>
                    </a:lnTo>
                    <a:lnTo>
                      <a:pt x="45081" y="56456"/>
                    </a:lnTo>
                    <a:lnTo>
                      <a:pt x="44821" y="49368"/>
                    </a:lnTo>
                    <a:lnTo>
                      <a:pt x="48860" y="45317"/>
                    </a:lnTo>
                    <a:lnTo>
                      <a:pt x="48990" y="49368"/>
                    </a:lnTo>
                    <a:lnTo>
                      <a:pt x="54854" y="49114"/>
                    </a:lnTo>
                    <a:lnTo>
                      <a:pt x="54593" y="40760"/>
                    </a:lnTo>
                    <a:lnTo>
                      <a:pt x="56938" y="36203"/>
                    </a:lnTo>
                    <a:lnTo>
                      <a:pt x="59284" y="30380"/>
                    </a:lnTo>
                    <a:lnTo>
                      <a:pt x="61759" y="26835"/>
                    </a:lnTo>
                    <a:lnTo>
                      <a:pt x="61629" y="20759"/>
                    </a:lnTo>
                    <a:lnTo>
                      <a:pt x="62671" y="17722"/>
                    </a:lnTo>
                    <a:lnTo>
                      <a:pt x="65538" y="17722"/>
                    </a:lnTo>
                    <a:lnTo>
                      <a:pt x="71010" y="11393"/>
                    </a:lnTo>
                    <a:lnTo>
                      <a:pt x="70619" y="5823"/>
                    </a:lnTo>
                    <a:lnTo>
                      <a:pt x="70098" y="760"/>
                    </a:lnTo>
                    <a:lnTo>
                      <a:pt x="74267" y="254"/>
                    </a:lnTo>
                    <a:lnTo>
                      <a:pt x="78306" y="0"/>
                    </a:lnTo>
                    <a:lnTo>
                      <a:pt x="80260" y="6582"/>
                    </a:lnTo>
                    <a:lnTo>
                      <a:pt x="81433" y="10380"/>
                    </a:lnTo>
                    <a:lnTo>
                      <a:pt x="86384" y="9874"/>
                    </a:lnTo>
                    <a:lnTo>
                      <a:pt x="88339" y="15190"/>
                    </a:lnTo>
                    <a:lnTo>
                      <a:pt x="91987" y="12406"/>
                    </a:lnTo>
                    <a:lnTo>
                      <a:pt x="95505" y="11899"/>
                    </a:lnTo>
                    <a:lnTo>
                      <a:pt x="96938" y="14684"/>
                    </a:lnTo>
                    <a:lnTo>
                      <a:pt x="100325" y="7849"/>
                    </a:lnTo>
                    <a:lnTo>
                      <a:pt x="102541" y="7595"/>
                    </a:lnTo>
                    <a:lnTo>
                      <a:pt x="103452" y="10633"/>
                    </a:lnTo>
                    <a:lnTo>
                      <a:pt x="103452" y="14177"/>
                    </a:lnTo>
                    <a:lnTo>
                      <a:pt x="107882" y="17469"/>
                    </a:lnTo>
                    <a:lnTo>
                      <a:pt x="108013" y="30380"/>
                    </a:lnTo>
                    <a:lnTo>
                      <a:pt x="111661" y="34937"/>
                    </a:lnTo>
                    <a:lnTo>
                      <a:pt x="111661" y="39241"/>
                    </a:lnTo>
                    <a:lnTo>
                      <a:pt x="113746" y="42785"/>
                    </a:lnTo>
                    <a:lnTo>
                      <a:pt x="116221" y="49368"/>
                    </a:lnTo>
                    <a:lnTo>
                      <a:pt x="120000" y="53925"/>
                    </a:lnTo>
                    <a:lnTo>
                      <a:pt x="116742" y="61520"/>
                    </a:lnTo>
                    <a:lnTo>
                      <a:pt x="113485" y="67342"/>
                    </a:lnTo>
                    <a:lnTo>
                      <a:pt x="110098" y="73672"/>
                    </a:lnTo>
                    <a:lnTo>
                      <a:pt x="107492" y="79494"/>
                    </a:lnTo>
                    <a:lnTo>
                      <a:pt x="107622" y="85063"/>
                    </a:lnTo>
                    <a:lnTo>
                      <a:pt x="100456" y="92912"/>
                    </a:lnTo>
                    <a:lnTo>
                      <a:pt x="96677" y="97215"/>
                    </a:lnTo>
                    <a:lnTo>
                      <a:pt x="89902" y="100759"/>
                    </a:lnTo>
                    <a:lnTo>
                      <a:pt x="78957" y="102278"/>
                    </a:lnTo>
                    <a:lnTo>
                      <a:pt x="70489" y="103291"/>
                    </a:lnTo>
                    <a:lnTo>
                      <a:pt x="56678" y="105570"/>
                    </a:lnTo>
                    <a:lnTo>
                      <a:pt x="41303" y="107848"/>
                    </a:lnTo>
                    <a:lnTo>
                      <a:pt x="31531" y="109621"/>
                    </a:lnTo>
                    <a:lnTo>
                      <a:pt x="27492" y="111392"/>
                    </a:lnTo>
                    <a:lnTo>
                      <a:pt x="24495" y="109873"/>
                    </a:lnTo>
                    <a:lnTo>
                      <a:pt x="22671" y="110127"/>
                    </a:lnTo>
                    <a:lnTo>
                      <a:pt x="22541" y="118229"/>
                    </a:lnTo>
                    <a:lnTo>
                      <a:pt x="11726" y="119241"/>
                    </a:lnTo>
                    <a:lnTo>
                      <a:pt x="0" y="120000"/>
                    </a:lnTo>
                    <a:lnTo>
                      <a:pt x="782" y="114684"/>
                    </a:lnTo>
                    <a:lnTo>
                      <a:pt x="2736" y="115191"/>
                    </a:lnTo>
                    <a:lnTo>
                      <a:pt x="3779" y="112659"/>
                    </a:lnTo>
                    <a:lnTo>
                      <a:pt x="4430" y="102278"/>
                    </a:lnTo>
                    <a:lnTo>
                      <a:pt x="3518" y="100001"/>
                    </a:lnTo>
                    <a:lnTo>
                      <a:pt x="3388" y="96456"/>
                    </a:lnTo>
                    <a:lnTo>
                      <a:pt x="6775" y="90887"/>
                    </a:lnTo>
                    <a:lnTo>
                      <a:pt x="12508" y="94431"/>
                    </a:lnTo>
                    <a:lnTo>
                      <a:pt x="15114" y="94937"/>
                    </a:lnTo>
                    <a:lnTo>
                      <a:pt x="14853" y="90380"/>
                    </a:lnTo>
                    <a:lnTo>
                      <a:pt x="13550" y="86582"/>
                    </a:lnTo>
                    <a:lnTo>
                      <a:pt x="13550" y="81519"/>
                    </a:lnTo>
                    <a:lnTo>
                      <a:pt x="16548" y="78735"/>
                    </a:lnTo>
                    <a:lnTo>
                      <a:pt x="20196" y="77722"/>
                    </a:lnTo>
                    <a:lnTo>
                      <a:pt x="20326" y="74430"/>
                    </a:lnTo>
                    <a:close/>
                  </a:path>
                </a:pathLst>
              </a:custGeom>
              <a:solidFill>
                <a:srgbClr val="0C343D"/>
              </a:solidFill>
              <a:ln w="9525" cap="flat" cmpd="sng">
                <a:solidFill>
                  <a:srgbClr val="D9EAD3"/>
                </a:solidFill>
                <a:prstDash val="solid"/>
                <a:round/>
                <a:headEnd type="none" w="sm" len="sm"/>
                <a:tailEnd type="none" w="sm" len="sm"/>
              </a:ln>
            </p:spPr>
          </p:sp>
          <p:sp>
            <p:nvSpPr>
              <p:cNvPr id="324" name="Google Shape;324;p43"/>
              <p:cNvSpPr/>
              <p:nvPr/>
            </p:nvSpPr>
            <p:spPr>
              <a:xfrm>
                <a:off x="5719913" y="4362036"/>
                <a:ext cx="399900" cy="726600"/>
              </a:xfrm>
              <a:custGeom>
                <a:avLst/>
                <a:gdLst/>
                <a:ahLst/>
                <a:cxnLst/>
                <a:rect l="l" t="t" r="r" b="b"/>
                <a:pathLst>
                  <a:path w="120000" h="120000" extrusionOk="0">
                    <a:moveTo>
                      <a:pt x="76990" y="120000"/>
                    </a:moveTo>
                    <a:lnTo>
                      <a:pt x="75400" y="118044"/>
                    </a:lnTo>
                    <a:lnTo>
                      <a:pt x="75663" y="115182"/>
                    </a:lnTo>
                    <a:lnTo>
                      <a:pt x="71417" y="112020"/>
                    </a:lnTo>
                    <a:lnTo>
                      <a:pt x="66905" y="109914"/>
                    </a:lnTo>
                    <a:lnTo>
                      <a:pt x="66372" y="107353"/>
                    </a:lnTo>
                    <a:lnTo>
                      <a:pt x="69825" y="100727"/>
                    </a:lnTo>
                    <a:lnTo>
                      <a:pt x="68232" y="99374"/>
                    </a:lnTo>
                    <a:lnTo>
                      <a:pt x="64779" y="100276"/>
                    </a:lnTo>
                    <a:lnTo>
                      <a:pt x="0" y="101931"/>
                    </a:lnTo>
                    <a:lnTo>
                      <a:pt x="0" y="97115"/>
                    </a:lnTo>
                    <a:lnTo>
                      <a:pt x="1593" y="95006"/>
                    </a:lnTo>
                    <a:lnTo>
                      <a:pt x="3716" y="88381"/>
                    </a:lnTo>
                    <a:lnTo>
                      <a:pt x="6905" y="84317"/>
                    </a:lnTo>
                    <a:lnTo>
                      <a:pt x="18583" y="75132"/>
                    </a:lnTo>
                    <a:lnTo>
                      <a:pt x="18849" y="73325"/>
                    </a:lnTo>
                    <a:lnTo>
                      <a:pt x="16726" y="71972"/>
                    </a:lnTo>
                    <a:lnTo>
                      <a:pt x="20442" y="71970"/>
                    </a:lnTo>
                    <a:lnTo>
                      <a:pt x="20442" y="67904"/>
                    </a:lnTo>
                    <a:lnTo>
                      <a:pt x="16990" y="66851"/>
                    </a:lnTo>
                    <a:lnTo>
                      <a:pt x="14600" y="65496"/>
                    </a:lnTo>
                    <a:lnTo>
                      <a:pt x="16196" y="63388"/>
                    </a:lnTo>
                    <a:lnTo>
                      <a:pt x="13274" y="62333"/>
                    </a:lnTo>
                    <a:lnTo>
                      <a:pt x="11681" y="57667"/>
                    </a:lnTo>
                    <a:lnTo>
                      <a:pt x="11417" y="53752"/>
                    </a:lnTo>
                    <a:lnTo>
                      <a:pt x="12207" y="52933"/>
                    </a:lnTo>
                    <a:lnTo>
                      <a:pt x="14867" y="52548"/>
                    </a:lnTo>
                    <a:lnTo>
                      <a:pt x="14867" y="47127"/>
                    </a:lnTo>
                    <a:lnTo>
                      <a:pt x="11151" y="43815"/>
                    </a:lnTo>
                    <a:lnTo>
                      <a:pt x="10888" y="40352"/>
                    </a:lnTo>
                    <a:lnTo>
                      <a:pt x="12211" y="38545"/>
                    </a:lnTo>
                    <a:lnTo>
                      <a:pt x="11151" y="36438"/>
                    </a:lnTo>
                    <a:lnTo>
                      <a:pt x="12740" y="29209"/>
                    </a:lnTo>
                    <a:lnTo>
                      <a:pt x="19646" y="27705"/>
                    </a:lnTo>
                    <a:lnTo>
                      <a:pt x="19382" y="25747"/>
                    </a:lnTo>
                    <a:lnTo>
                      <a:pt x="16726" y="25295"/>
                    </a:lnTo>
                    <a:lnTo>
                      <a:pt x="19912" y="23337"/>
                    </a:lnTo>
                    <a:lnTo>
                      <a:pt x="24954" y="18520"/>
                    </a:lnTo>
                    <a:lnTo>
                      <a:pt x="30267" y="18218"/>
                    </a:lnTo>
                    <a:lnTo>
                      <a:pt x="29470" y="12196"/>
                    </a:lnTo>
                    <a:lnTo>
                      <a:pt x="34246" y="6926"/>
                    </a:lnTo>
                    <a:lnTo>
                      <a:pt x="38495" y="6625"/>
                    </a:lnTo>
                    <a:lnTo>
                      <a:pt x="37965" y="2711"/>
                    </a:lnTo>
                    <a:lnTo>
                      <a:pt x="68232" y="2108"/>
                    </a:lnTo>
                    <a:lnTo>
                      <a:pt x="112302" y="0"/>
                    </a:lnTo>
                    <a:lnTo>
                      <a:pt x="114691" y="2711"/>
                    </a:lnTo>
                    <a:lnTo>
                      <a:pt x="112302" y="65044"/>
                    </a:lnTo>
                    <a:lnTo>
                      <a:pt x="113365" y="78294"/>
                    </a:lnTo>
                    <a:lnTo>
                      <a:pt x="116018" y="90490"/>
                    </a:lnTo>
                    <a:lnTo>
                      <a:pt x="116551" y="95458"/>
                    </a:lnTo>
                    <a:lnTo>
                      <a:pt x="118674" y="99675"/>
                    </a:lnTo>
                    <a:lnTo>
                      <a:pt x="120000" y="111870"/>
                    </a:lnTo>
                    <a:lnTo>
                      <a:pt x="119204" y="114732"/>
                    </a:lnTo>
                    <a:lnTo>
                      <a:pt x="108056" y="114581"/>
                    </a:lnTo>
                    <a:lnTo>
                      <a:pt x="104070" y="113225"/>
                    </a:lnTo>
                    <a:lnTo>
                      <a:pt x="97965" y="113827"/>
                    </a:lnTo>
                    <a:lnTo>
                      <a:pt x="93449" y="114581"/>
                    </a:lnTo>
                    <a:lnTo>
                      <a:pt x="87877" y="115333"/>
                    </a:lnTo>
                    <a:lnTo>
                      <a:pt x="85214" y="114583"/>
                    </a:lnTo>
                    <a:lnTo>
                      <a:pt x="83361" y="116237"/>
                    </a:lnTo>
                    <a:lnTo>
                      <a:pt x="81239" y="118044"/>
                    </a:lnTo>
                    <a:close/>
                  </a:path>
                </a:pathLst>
              </a:custGeom>
              <a:solidFill>
                <a:srgbClr val="0C343D"/>
              </a:solidFill>
              <a:ln w="9525" cap="flat" cmpd="sng">
                <a:solidFill>
                  <a:srgbClr val="D9EAD3"/>
                </a:solidFill>
                <a:prstDash val="solid"/>
                <a:round/>
                <a:headEnd type="none" w="sm" len="sm"/>
                <a:tailEnd type="none" w="sm" len="sm"/>
              </a:ln>
            </p:spPr>
          </p:sp>
          <p:sp>
            <p:nvSpPr>
              <p:cNvPr id="325" name="Google Shape;325;p43"/>
              <p:cNvSpPr/>
              <p:nvPr/>
            </p:nvSpPr>
            <p:spPr>
              <a:xfrm>
                <a:off x="6540823" y="3921808"/>
                <a:ext cx="967500" cy="454800"/>
              </a:xfrm>
              <a:custGeom>
                <a:avLst/>
                <a:gdLst/>
                <a:ahLst/>
                <a:cxnLst/>
                <a:rect l="l" t="t" r="r" b="b"/>
                <a:pathLst>
                  <a:path w="120000" h="120000" extrusionOk="0">
                    <a:moveTo>
                      <a:pt x="114516" y="0"/>
                    </a:moveTo>
                    <a:lnTo>
                      <a:pt x="118355" y="16113"/>
                    </a:lnTo>
                    <a:lnTo>
                      <a:pt x="117148" y="18276"/>
                    </a:lnTo>
                    <a:lnTo>
                      <a:pt x="115722" y="14910"/>
                    </a:lnTo>
                    <a:lnTo>
                      <a:pt x="113529" y="14671"/>
                    </a:lnTo>
                    <a:lnTo>
                      <a:pt x="111115" y="18518"/>
                    </a:lnTo>
                    <a:lnTo>
                      <a:pt x="108044" y="22366"/>
                    </a:lnTo>
                    <a:lnTo>
                      <a:pt x="105631" y="24770"/>
                    </a:lnTo>
                    <a:lnTo>
                      <a:pt x="105521" y="27896"/>
                    </a:lnTo>
                    <a:lnTo>
                      <a:pt x="107934" y="26934"/>
                    </a:lnTo>
                    <a:lnTo>
                      <a:pt x="109470" y="24529"/>
                    </a:lnTo>
                    <a:lnTo>
                      <a:pt x="110128" y="27175"/>
                    </a:lnTo>
                    <a:lnTo>
                      <a:pt x="111664" y="23327"/>
                    </a:lnTo>
                    <a:lnTo>
                      <a:pt x="113967" y="22366"/>
                    </a:lnTo>
                    <a:lnTo>
                      <a:pt x="114735" y="25010"/>
                    </a:lnTo>
                    <a:lnTo>
                      <a:pt x="116709" y="21163"/>
                    </a:lnTo>
                    <a:lnTo>
                      <a:pt x="118794" y="24770"/>
                    </a:lnTo>
                    <a:lnTo>
                      <a:pt x="120000" y="29580"/>
                    </a:lnTo>
                    <a:lnTo>
                      <a:pt x="119891" y="34629"/>
                    </a:lnTo>
                    <a:lnTo>
                      <a:pt x="118136" y="37756"/>
                    </a:lnTo>
                    <a:lnTo>
                      <a:pt x="117148" y="40401"/>
                    </a:lnTo>
                    <a:lnTo>
                      <a:pt x="116709" y="44970"/>
                    </a:lnTo>
                    <a:lnTo>
                      <a:pt x="115503" y="48338"/>
                    </a:lnTo>
                    <a:lnTo>
                      <a:pt x="112432" y="49780"/>
                    </a:lnTo>
                    <a:lnTo>
                      <a:pt x="111117" y="48335"/>
                    </a:lnTo>
                    <a:lnTo>
                      <a:pt x="109252" y="48335"/>
                    </a:lnTo>
                    <a:lnTo>
                      <a:pt x="109252" y="50980"/>
                    </a:lnTo>
                    <a:lnTo>
                      <a:pt x="111005" y="51704"/>
                    </a:lnTo>
                    <a:lnTo>
                      <a:pt x="110677" y="57475"/>
                    </a:lnTo>
                    <a:lnTo>
                      <a:pt x="109689" y="63728"/>
                    </a:lnTo>
                    <a:lnTo>
                      <a:pt x="113090" y="63967"/>
                    </a:lnTo>
                    <a:lnTo>
                      <a:pt x="113090" y="66614"/>
                    </a:lnTo>
                    <a:lnTo>
                      <a:pt x="115284" y="66134"/>
                    </a:lnTo>
                    <a:lnTo>
                      <a:pt x="114077" y="71662"/>
                    </a:lnTo>
                    <a:lnTo>
                      <a:pt x="112651" y="77434"/>
                    </a:lnTo>
                    <a:lnTo>
                      <a:pt x="110347" y="75992"/>
                    </a:lnTo>
                    <a:lnTo>
                      <a:pt x="107825" y="76954"/>
                    </a:lnTo>
                    <a:lnTo>
                      <a:pt x="105302" y="79599"/>
                    </a:lnTo>
                    <a:lnTo>
                      <a:pt x="101902" y="85371"/>
                    </a:lnTo>
                    <a:lnTo>
                      <a:pt x="98282" y="93306"/>
                    </a:lnTo>
                    <a:lnTo>
                      <a:pt x="95978" y="100281"/>
                    </a:lnTo>
                    <a:lnTo>
                      <a:pt x="94991" y="108216"/>
                    </a:lnTo>
                    <a:lnTo>
                      <a:pt x="94443" y="114227"/>
                    </a:lnTo>
                    <a:lnTo>
                      <a:pt x="92358" y="115430"/>
                    </a:lnTo>
                    <a:lnTo>
                      <a:pt x="89506" y="116873"/>
                    </a:lnTo>
                    <a:lnTo>
                      <a:pt x="86216" y="120000"/>
                    </a:lnTo>
                    <a:lnTo>
                      <a:pt x="75796" y="103166"/>
                    </a:lnTo>
                    <a:lnTo>
                      <a:pt x="67130" y="90420"/>
                    </a:lnTo>
                    <a:lnTo>
                      <a:pt x="63510" y="90901"/>
                    </a:lnTo>
                    <a:lnTo>
                      <a:pt x="55722" y="92585"/>
                    </a:lnTo>
                    <a:lnTo>
                      <a:pt x="50896" y="94028"/>
                    </a:lnTo>
                    <a:lnTo>
                      <a:pt x="50786" y="89700"/>
                    </a:lnTo>
                    <a:lnTo>
                      <a:pt x="47715" y="83687"/>
                    </a:lnTo>
                    <a:lnTo>
                      <a:pt x="41901" y="83928"/>
                    </a:lnTo>
                    <a:lnTo>
                      <a:pt x="38611" y="85130"/>
                    </a:lnTo>
                    <a:lnTo>
                      <a:pt x="29945" y="86333"/>
                    </a:lnTo>
                    <a:lnTo>
                      <a:pt x="25887" y="89700"/>
                    </a:lnTo>
                    <a:lnTo>
                      <a:pt x="23035" y="94028"/>
                    </a:lnTo>
                    <a:lnTo>
                      <a:pt x="20293" y="95711"/>
                    </a:lnTo>
                    <a:lnTo>
                      <a:pt x="17221" y="99559"/>
                    </a:lnTo>
                    <a:lnTo>
                      <a:pt x="14918" y="99559"/>
                    </a:lnTo>
                    <a:lnTo>
                      <a:pt x="9763" y="101963"/>
                    </a:lnTo>
                    <a:lnTo>
                      <a:pt x="0" y="104609"/>
                    </a:lnTo>
                    <a:lnTo>
                      <a:pt x="0" y="94749"/>
                    </a:lnTo>
                    <a:lnTo>
                      <a:pt x="4059" y="92104"/>
                    </a:lnTo>
                    <a:lnTo>
                      <a:pt x="4059" y="85130"/>
                    </a:lnTo>
                    <a:lnTo>
                      <a:pt x="6801" y="81041"/>
                    </a:lnTo>
                    <a:lnTo>
                      <a:pt x="9982" y="78637"/>
                    </a:lnTo>
                    <a:lnTo>
                      <a:pt x="13163" y="74790"/>
                    </a:lnTo>
                    <a:lnTo>
                      <a:pt x="13601" y="71423"/>
                    </a:lnTo>
                    <a:lnTo>
                      <a:pt x="18208" y="68056"/>
                    </a:lnTo>
                    <a:lnTo>
                      <a:pt x="18099" y="61804"/>
                    </a:lnTo>
                    <a:lnTo>
                      <a:pt x="19525" y="58196"/>
                    </a:lnTo>
                    <a:lnTo>
                      <a:pt x="22377" y="56272"/>
                    </a:lnTo>
                    <a:lnTo>
                      <a:pt x="24242" y="57715"/>
                    </a:lnTo>
                    <a:lnTo>
                      <a:pt x="25997" y="51944"/>
                    </a:lnTo>
                    <a:lnTo>
                      <a:pt x="27971" y="50020"/>
                    </a:lnTo>
                    <a:lnTo>
                      <a:pt x="29726" y="51463"/>
                    </a:lnTo>
                    <a:lnTo>
                      <a:pt x="30055" y="46654"/>
                    </a:lnTo>
                    <a:lnTo>
                      <a:pt x="31810" y="41123"/>
                    </a:lnTo>
                    <a:lnTo>
                      <a:pt x="33675" y="40162"/>
                    </a:lnTo>
                    <a:lnTo>
                      <a:pt x="33565" y="29819"/>
                    </a:lnTo>
                    <a:lnTo>
                      <a:pt x="38062" y="30300"/>
                    </a:lnTo>
                    <a:lnTo>
                      <a:pt x="46838" y="26934"/>
                    </a:lnTo>
                    <a:lnTo>
                      <a:pt x="52103" y="25972"/>
                    </a:lnTo>
                    <a:lnTo>
                      <a:pt x="60439" y="22847"/>
                    </a:lnTo>
                    <a:lnTo>
                      <a:pt x="73053" y="18518"/>
                    </a:lnTo>
                    <a:lnTo>
                      <a:pt x="87093" y="12265"/>
                    </a:lnTo>
                    <a:lnTo>
                      <a:pt x="98830" y="7456"/>
                    </a:lnTo>
                    <a:lnTo>
                      <a:pt x="102669" y="5292"/>
                    </a:lnTo>
                    <a:lnTo>
                      <a:pt x="106728" y="2886"/>
                    </a:lnTo>
                    <a:lnTo>
                      <a:pt x="111444" y="962"/>
                    </a:lnTo>
                    <a:close/>
                  </a:path>
                </a:pathLst>
              </a:custGeom>
              <a:solidFill>
                <a:srgbClr val="0C343D"/>
              </a:solidFill>
              <a:ln w="9525" cap="flat" cmpd="sng">
                <a:solidFill>
                  <a:srgbClr val="D9EAD3"/>
                </a:solidFill>
                <a:prstDash val="solid"/>
                <a:round/>
                <a:headEnd type="none" w="sm" len="sm"/>
                <a:tailEnd type="none" w="sm" len="sm"/>
              </a:ln>
            </p:spPr>
          </p:sp>
          <p:sp>
            <p:nvSpPr>
              <p:cNvPr id="326" name="Google Shape;326;p43"/>
              <p:cNvSpPr/>
              <p:nvPr/>
            </p:nvSpPr>
            <p:spPr>
              <a:xfrm>
                <a:off x="7542192" y="3023126"/>
                <a:ext cx="196200" cy="198600"/>
              </a:xfrm>
              <a:custGeom>
                <a:avLst/>
                <a:gdLst/>
                <a:ahLst/>
                <a:cxnLst/>
                <a:rect l="l" t="t" r="r" b="b"/>
                <a:pathLst>
                  <a:path w="120000" h="120000" extrusionOk="0">
                    <a:moveTo>
                      <a:pt x="120000" y="63305"/>
                    </a:moveTo>
                    <a:lnTo>
                      <a:pt x="100542" y="70459"/>
                    </a:lnTo>
                    <a:lnTo>
                      <a:pt x="80000" y="77064"/>
                    </a:lnTo>
                    <a:lnTo>
                      <a:pt x="67568" y="78717"/>
                    </a:lnTo>
                    <a:lnTo>
                      <a:pt x="56217" y="86423"/>
                    </a:lnTo>
                    <a:lnTo>
                      <a:pt x="52438" y="84765"/>
                    </a:lnTo>
                    <a:lnTo>
                      <a:pt x="43243" y="91927"/>
                    </a:lnTo>
                    <a:lnTo>
                      <a:pt x="37838" y="99633"/>
                    </a:lnTo>
                    <a:lnTo>
                      <a:pt x="23783" y="110092"/>
                    </a:lnTo>
                    <a:lnTo>
                      <a:pt x="10272" y="120000"/>
                    </a:lnTo>
                    <a:lnTo>
                      <a:pt x="4867" y="109543"/>
                    </a:lnTo>
                    <a:lnTo>
                      <a:pt x="10272" y="104588"/>
                    </a:lnTo>
                    <a:lnTo>
                      <a:pt x="9730" y="74863"/>
                    </a:lnTo>
                    <a:lnTo>
                      <a:pt x="0" y="24773"/>
                    </a:lnTo>
                    <a:lnTo>
                      <a:pt x="107568" y="0"/>
                    </a:lnTo>
                    <a:lnTo>
                      <a:pt x="114594" y="19818"/>
                    </a:lnTo>
                    <a:lnTo>
                      <a:pt x="119461" y="37983"/>
                    </a:lnTo>
                    <a:close/>
                  </a:path>
                </a:pathLst>
              </a:custGeom>
              <a:solidFill>
                <a:srgbClr val="0C343D"/>
              </a:solidFill>
              <a:ln w="9525" cap="flat" cmpd="sng">
                <a:solidFill>
                  <a:srgbClr val="D9EAD3"/>
                </a:solidFill>
                <a:prstDash val="solid"/>
                <a:round/>
                <a:headEnd type="none" w="sm" len="sm"/>
                <a:tailEnd type="none" w="sm" len="sm"/>
              </a:ln>
            </p:spPr>
          </p:sp>
          <p:sp>
            <p:nvSpPr>
              <p:cNvPr id="327" name="Google Shape;327;p43"/>
              <p:cNvSpPr/>
              <p:nvPr/>
            </p:nvSpPr>
            <p:spPr>
              <a:xfrm>
                <a:off x="7607807" y="2538730"/>
                <a:ext cx="183600" cy="399900"/>
              </a:xfrm>
              <a:custGeom>
                <a:avLst/>
                <a:gdLst/>
                <a:ahLst/>
                <a:cxnLst/>
                <a:rect l="l" t="t" r="r" b="b"/>
                <a:pathLst>
                  <a:path w="120000" h="120000" extrusionOk="0">
                    <a:moveTo>
                      <a:pt x="18261" y="15115"/>
                    </a:moveTo>
                    <a:lnTo>
                      <a:pt x="22170" y="3394"/>
                    </a:lnTo>
                    <a:lnTo>
                      <a:pt x="26737" y="0"/>
                    </a:lnTo>
                    <a:lnTo>
                      <a:pt x="35214" y="2776"/>
                    </a:lnTo>
                    <a:lnTo>
                      <a:pt x="40431" y="308"/>
                    </a:lnTo>
                    <a:lnTo>
                      <a:pt x="91304" y="74652"/>
                    </a:lnTo>
                    <a:lnTo>
                      <a:pt x="91304" y="81132"/>
                    </a:lnTo>
                    <a:lnTo>
                      <a:pt x="99781" y="83600"/>
                    </a:lnTo>
                    <a:lnTo>
                      <a:pt x="110866" y="84216"/>
                    </a:lnTo>
                    <a:lnTo>
                      <a:pt x="111523" y="91004"/>
                    </a:lnTo>
                    <a:lnTo>
                      <a:pt x="120000" y="91619"/>
                    </a:lnTo>
                    <a:lnTo>
                      <a:pt x="116741" y="99949"/>
                    </a:lnTo>
                    <a:lnTo>
                      <a:pt x="104998" y="101491"/>
                    </a:lnTo>
                    <a:lnTo>
                      <a:pt x="98480" y="105811"/>
                    </a:lnTo>
                    <a:lnTo>
                      <a:pt x="90654" y="107661"/>
                    </a:lnTo>
                    <a:lnTo>
                      <a:pt x="89346" y="112289"/>
                    </a:lnTo>
                    <a:lnTo>
                      <a:pt x="6518" y="120000"/>
                    </a:lnTo>
                    <a:lnTo>
                      <a:pt x="1958" y="117532"/>
                    </a:lnTo>
                    <a:lnTo>
                      <a:pt x="1958" y="112596"/>
                    </a:lnTo>
                    <a:lnTo>
                      <a:pt x="5217" y="102109"/>
                    </a:lnTo>
                    <a:lnTo>
                      <a:pt x="0" y="99642"/>
                    </a:lnTo>
                    <a:lnTo>
                      <a:pt x="0" y="82366"/>
                    </a:lnTo>
                    <a:lnTo>
                      <a:pt x="4567" y="71569"/>
                    </a:lnTo>
                    <a:lnTo>
                      <a:pt x="4567" y="55527"/>
                    </a:lnTo>
                    <a:lnTo>
                      <a:pt x="1301" y="49358"/>
                    </a:lnTo>
                    <a:lnTo>
                      <a:pt x="26087" y="39486"/>
                    </a:lnTo>
                    <a:lnTo>
                      <a:pt x="26087" y="30230"/>
                    </a:lnTo>
                    <a:lnTo>
                      <a:pt x="18911" y="26220"/>
                    </a:lnTo>
                    <a:close/>
                  </a:path>
                </a:pathLst>
              </a:custGeom>
              <a:solidFill>
                <a:srgbClr val="0C343D"/>
              </a:solidFill>
              <a:ln w="9525" cap="flat" cmpd="sng">
                <a:solidFill>
                  <a:srgbClr val="D9EAD3"/>
                </a:solidFill>
                <a:prstDash val="solid"/>
                <a:round/>
                <a:headEnd type="none" w="sm" len="sm"/>
                <a:tailEnd type="none" w="sm" len="sm"/>
              </a:ln>
            </p:spPr>
          </p:sp>
          <p:sp>
            <p:nvSpPr>
              <p:cNvPr id="328" name="Google Shape;328;p43"/>
              <p:cNvSpPr/>
              <p:nvPr/>
            </p:nvSpPr>
            <p:spPr>
              <a:xfrm>
                <a:off x="3149273" y="3176133"/>
                <a:ext cx="638400" cy="820200"/>
              </a:xfrm>
              <a:custGeom>
                <a:avLst/>
                <a:gdLst/>
                <a:ahLst/>
                <a:cxnLst/>
                <a:rect l="l" t="t" r="r" b="b"/>
                <a:pathLst>
                  <a:path w="120000" h="120000" extrusionOk="0">
                    <a:moveTo>
                      <a:pt x="25874" y="0"/>
                    </a:moveTo>
                    <a:lnTo>
                      <a:pt x="84187" y="7957"/>
                    </a:lnTo>
                    <a:lnTo>
                      <a:pt x="80061" y="30063"/>
                    </a:lnTo>
                    <a:lnTo>
                      <a:pt x="90561" y="31266"/>
                    </a:lnTo>
                    <a:lnTo>
                      <a:pt x="104250" y="32619"/>
                    </a:lnTo>
                    <a:lnTo>
                      <a:pt x="120000" y="34586"/>
                    </a:lnTo>
                    <a:lnTo>
                      <a:pt x="105000" y="120000"/>
                    </a:lnTo>
                    <a:lnTo>
                      <a:pt x="0" y="106467"/>
                    </a:lnTo>
                    <a:close/>
                  </a:path>
                </a:pathLst>
              </a:custGeom>
              <a:solidFill>
                <a:srgbClr val="0C343D"/>
              </a:solidFill>
              <a:ln w="9525" cap="flat" cmpd="sng">
                <a:solidFill>
                  <a:srgbClr val="D9EAD3"/>
                </a:solidFill>
                <a:prstDash val="solid"/>
                <a:round/>
                <a:headEnd type="none" w="sm" len="sm"/>
                <a:tailEnd type="none" w="sm" len="sm"/>
              </a:ln>
            </p:spPr>
          </p:sp>
          <p:sp>
            <p:nvSpPr>
              <p:cNvPr id="329" name="Google Shape;329;p43"/>
              <p:cNvSpPr/>
              <p:nvPr/>
            </p:nvSpPr>
            <p:spPr>
              <a:xfrm>
                <a:off x="3255984" y="2124472"/>
                <a:ext cx="1162200" cy="756600"/>
              </a:xfrm>
              <a:custGeom>
                <a:avLst/>
                <a:gdLst/>
                <a:ahLst/>
                <a:cxnLst/>
                <a:rect l="l" t="t" r="r" b="b"/>
                <a:pathLst>
                  <a:path w="120000" h="120000" extrusionOk="0">
                    <a:moveTo>
                      <a:pt x="46447" y="12883"/>
                    </a:moveTo>
                    <a:lnTo>
                      <a:pt x="3505" y="0"/>
                    </a:lnTo>
                    <a:lnTo>
                      <a:pt x="1133" y="15488"/>
                    </a:lnTo>
                    <a:lnTo>
                      <a:pt x="0" y="22010"/>
                    </a:lnTo>
                    <a:lnTo>
                      <a:pt x="2472" y="28855"/>
                    </a:lnTo>
                    <a:lnTo>
                      <a:pt x="2472" y="32766"/>
                    </a:lnTo>
                    <a:lnTo>
                      <a:pt x="1548" y="34072"/>
                    </a:lnTo>
                    <a:lnTo>
                      <a:pt x="1753" y="37004"/>
                    </a:lnTo>
                    <a:lnTo>
                      <a:pt x="2784" y="39940"/>
                    </a:lnTo>
                    <a:lnTo>
                      <a:pt x="4743" y="40919"/>
                    </a:lnTo>
                    <a:lnTo>
                      <a:pt x="6079" y="44993"/>
                    </a:lnTo>
                    <a:lnTo>
                      <a:pt x="7213" y="49072"/>
                    </a:lnTo>
                    <a:lnTo>
                      <a:pt x="7521" y="52331"/>
                    </a:lnTo>
                    <a:lnTo>
                      <a:pt x="9067" y="53961"/>
                    </a:lnTo>
                    <a:lnTo>
                      <a:pt x="9067" y="55919"/>
                    </a:lnTo>
                    <a:lnTo>
                      <a:pt x="10406" y="55755"/>
                    </a:lnTo>
                    <a:lnTo>
                      <a:pt x="10510" y="58364"/>
                    </a:lnTo>
                    <a:lnTo>
                      <a:pt x="12567" y="58201"/>
                    </a:lnTo>
                    <a:lnTo>
                      <a:pt x="13083" y="60318"/>
                    </a:lnTo>
                    <a:lnTo>
                      <a:pt x="10304" y="70262"/>
                    </a:lnTo>
                    <a:lnTo>
                      <a:pt x="8448" y="78090"/>
                    </a:lnTo>
                    <a:lnTo>
                      <a:pt x="7726" y="81513"/>
                    </a:lnTo>
                    <a:lnTo>
                      <a:pt x="8964" y="83631"/>
                    </a:lnTo>
                    <a:lnTo>
                      <a:pt x="9891" y="85912"/>
                    </a:lnTo>
                    <a:lnTo>
                      <a:pt x="12155" y="84771"/>
                    </a:lnTo>
                    <a:lnTo>
                      <a:pt x="13597" y="82001"/>
                    </a:lnTo>
                    <a:lnTo>
                      <a:pt x="15247" y="82165"/>
                    </a:lnTo>
                    <a:lnTo>
                      <a:pt x="15555" y="91133"/>
                    </a:lnTo>
                    <a:lnTo>
                      <a:pt x="16791" y="97814"/>
                    </a:lnTo>
                    <a:lnTo>
                      <a:pt x="17203" y="101729"/>
                    </a:lnTo>
                    <a:lnTo>
                      <a:pt x="18850" y="103685"/>
                    </a:lnTo>
                    <a:lnTo>
                      <a:pt x="20189" y="106128"/>
                    </a:lnTo>
                    <a:lnTo>
                      <a:pt x="20912" y="108899"/>
                    </a:lnTo>
                    <a:lnTo>
                      <a:pt x="20189" y="112160"/>
                    </a:lnTo>
                    <a:lnTo>
                      <a:pt x="21013" y="115419"/>
                    </a:lnTo>
                    <a:lnTo>
                      <a:pt x="23075" y="112973"/>
                    </a:lnTo>
                    <a:lnTo>
                      <a:pt x="24928" y="112651"/>
                    </a:lnTo>
                    <a:lnTo>
                      <a:pt x="26988" y="114117"/>
                    </a:lnTo>
                    <a:lnTo>
                      <a:pt x="29253" y="113302"/>
                    </a:lnTo>
                    <a:lnTo>
                      <a:pt x="32137" y="113139"/>
                    </a:lnTo>
                    <a:lnTo>
                      <a:pt x="33990" y="115096"/>
                    </a:lnTo>
                    <a:lnTo>
                      <a:pt x="35949" y="114769"/>
                    </a:lnTo>
                    <a:lnTo>
                      <a:pt x="36875" y="112323"/>
                    </a:lnTo>
                    <a:lnTo>
                      <a:pt x="38420" y="111020"/>
                    </a:lnTo>
                    <a:lnTo>
                      <a:pt x="39966" y="115258"/>
                    </a:lnTo>
                    <a:lnTo>
                      <a:pt x="41201" y="118028"/>
                    </a:lnTo>
                    <a:lnTo>
                      <a:pt x="42336" y="106299"/>
                    </a:lnTo>
                    <a:lnTo>
                      <a:pt x="47588" y="107937"/>
                    </a:lnTo>
                    <a:lnTo>
                      <a:pt x="53464" y="108750"/>
                    </a:lnTo>
                    <a:lnTo>
                      <a:pt x="66132" y="111522"/>
                    </a:lnTo>
                    <a:lnTo>
                      <a:pt x="77667" y="113316"/>
                    </a:lnTo>
                    <a:lnTo>
                      <a:pt x="81996" y="114620"/>
                    </a:lnTo>
                    <a:lnTo>
                      <a:pt x="85499" y="115924"/>
                    </a:lnTo>
                    <a:lnTo>
                      <a:pt x="95181" y="116902"/>
                    </a:lnTo>
                    <a:lnTo>
                      <a:pt x="100125" y="117229"/>
                    </a:lnTo>
                    <a:lnTo>
                      <a:pt x="105174" y="118370"/>
                    </a:lnTo>
                    <a:lnTo>
                      <a:pt x="109702" y="119510"/>
                    </a:lnTo>
                    <a:lnTo>
                      <a:pt x="114645" y="120000"/>
                    </a:lnTo>
                    <a:lnTo>
                      <a:pt x="115778" y="114620"/>
                    </a:lnTo>
                    <a:lnTo>
                      <a:pt x="115981" y="99454"/>
                    </a:lnTo>
                    <a:lnTo>
                      <a:pt x="116495" y="97660"/>
                    </a:lnTo>
                    <a:lnTo>
                      <a:pt x="116807" y="84129"/>
                    </a:lnTo>
                    <a:lnTo>
                      <a:pt x="117422" y="81845"/>
                    </a:lnTo>
                    <a:lnTo>
                      <a:pt x="120000" y="27717"/>
                    </a:lnTo>
                    <a:lnTo>
                      <a:pt x="89403" y="22337"/>
                    </a:lnTo>
                    <a:close/>
                  </a:path>
                </a:pathLst>
              </a:custGeom>
              <a:solidFill>
                <a:srgbClr val="0C343D"/>
              </a:solidFill>
              <a:ln w="9525" cap="flat" cmpd="sng">
                <a:solidFill>
                  <a:srgbClr val="D9EAD3"/>
                </a:solidFill>
                <a:prstDash val="solid"/>
                <a:round/>
                <a:headEnd type="none" w="sm" len="sm"/>
                <a:tailEnd type="none" w="sm" len="sm"/>
              </a:ln>
            </p:spPr>
          </p:sp>
          <p:sp>
            <p:nvSpPr>
              <p:cNvPr id="330" name="Google Shape;330;p43"/>
              <p:cNvSpPr/>
              <p:nvPr/>
            </p:nvSpPr>
            <p:spPr>
              <a:xfrm>
                <a:off x="4389031" y="4075352"/>
                <a:ext cx="975000" cy="531300"/>
              </a:xfrm>
              <a:custGeom>
                <a:avLst/>
                <a:gdLst/>
                <a:ahLst/>
                <a:cxnLst/>
                <a:rect l="l" t="t" r="r" b="b"/>
                <a:pathLst>
                  <a:path w="120000" h="120000" extrusionOk="0">
                    <a:moveTo>
                      <a:pt x="54" y="0"/>
                    </a:moveTo>
                    <a:lnTo>
                      <a:pt x="13769" y="720"/>
                    </a:lnTo>
                    <a:lnTo>
                      <a:pt x="37442" y="3601"/>
                    </a:lnTo>
                    <a:lnTo>
                      <a:pt x="89796" y="6380"/>
                    </a:lnTo>
                    <a:lnTo>
                      <a:pt x="116898" y="5454"/>
                    </a:lnTo>
                    <a:lnTo>
                      <a:pt x="116844" y="21303"/>
                    </a:lnTo>
                    <a:lnTo>
                      <a:pt x="117769" y="33345"/>
                    </a:lnTo>
                    <a:lnTo>
                      <a:pt x="118803" y="37050"/>
                    </a:lnTo>
                    <a:lnTo>
                      <a:pt x="118857" y="47959"/>
                    </a:lnTo>
                    <a:lnTo>
                      <a:pt x="120000" y="53208"/>
                    </a:lnTo>
                    <a:lnTo>
                      <a:pt x="119837" y="120000"/>
                    </a:lnTo>
                    <a:lnTo>
                      <a:pt x="118095" y="117736"/>
                    </a:lnTo>
                    <a:lnTo>
                      <a:pt x="116299" y="115883"/>
                    </a:lnTo>
                    <a:lnTo>
                      <a:pt x="114504" y="116090"/>
                    </a:lnTo>
                    <a:lnTo>
                      <a:pt x="112327" y="113722"/>
                    </a:lnTo>
                    <a:lnTo>
                      <a:pt x="110803" y="109091"/>
                    </a:lnTo>
                    <a:lnTo>
                      <a:pt x="108898" y="108062"/>
                    </a:lnTo>
                    <a:lnTo>
                      <a:pt x="108191" y="111252"/>
                    </a:lnTo>
                    <a:lnTo>
                      <a:pt x="105143" y="111252"/>
                    </a:lnTo>
                    <a:lnTo>
                      <a:pt x="103945" y="108371"/>
                    </a:lnTo>
                    <a:lnTo>
                      <a:pt x="102041" y="111046"/>
                    </a:lnTo>
                    <a:lnTo>
                      <a:pt x="96054" y="111458"/>
                    </a:lnTo>
                    <a:lnTo>
                      <a:pt x="94857" y="115781"/>
                    </a:lnTo>
                    <a:lnTo>
                      <a:pt x="92843" y="115781"/>
                    </a:lnTo>
                    <a:lnTo>
                      <a:pt x="90884" y="114648"/>
                    </a:lnTo>
                    <a:lnTo>
                      <a:pt x="88707" y="112281"/>
                    </a:lnTo>
                    <a:lnTo>
                      <a:pt x="85877" y="112281"/>
                    </a:lnTo>
                    <a:lnTo>
                      <a:pt x="84245" y="107547"/>
                    </a:lnTo>
                    <a:lnTo>
                      <a:pt x="82014" y="115986"/>
                    </a:lnTo>
                    <a:lnTo>
                      <a:pt x="80163" y="115986"/>
                    </a:lnTo>
                    <a:lnTo>
                      <a:pt x="76572" y="112487"/>
                    </a:lnTo>
                    <a:lnTo>
                      <a:pt x="76245" y="109811"/>
                    </a:lnTo>
                    <a:lnTo>
                      <a:pt x="74503" y="109811"/>
                    </a:lnTo>
                    <a:lnTo>
                      <a:pt x="73089" y="107650"/>
                    </a:lnTo>
                    <a:lnTo>
                      <a:pt x="71401" y="111355"/>
                    </a:lnTo>
                    <a:lnTo>
                      <a:pt x="69388" y="110841"/>
                    </a:lnTo>
                    <a:lnTo>
                      <a:pt x="69497" y="106929"/>
                    </a:lnTo>
                    <a:lnTo>
                      <a:pt x="67156" y="106106"/>
                    </a:lnTo>
                    <a:lnTo>
                      <a:pt x="67156" y="102505"/>
                    </a:lnTo>
                    <a:lnTo>
                      <a:pt x="64707" y="102196"/>
                    </a:lnTo>
                    <a:lnTo>
                      <a:pt x="63456" y="100652"/>
                    </a:lnTo>
                    <a:lnTo>
                      <a:pt x="62149" y="103842"/>
                    </a:lnTo>
                    <a:lnTo>
                      <a:pt x="60299" y="101475"/>
                    </a:lnTo>
                    <a:lnTo>
                      <a:pt x="56980" y="101270"/>
                    </a:lnTo>
                    <a:lnTo>
                      <a:pt x="54585" y="98182"/>
                    </a:lnTo>
                    <a:lnTo>
                      <a:pt x="51810" y="97873"/>
                    </a:lnTo>
                    <a:lnTo>
                      <a:pt x="51320" y="94991"/>
                    </a:lnTo>
                    <a:lnTo>
                      <a:pt x="51265" y="91698"/>
                    </a:lnTo>
                    <a:lnTo>
                      <a:pt x="49524" y="90669"/>
                    </a:lnTo>
                    <a:lnTo>
                      <a:pt x="48327" y="92418"/>
                    </a:lnTo>
                    <a:lnTo>
                      <a:pt x="46639" y="90155"/>
                    </a:lnTo>
                    <a:lnTo>
                      <a:pt x="45986" y="92625"/>
                    </a:lnTo>
                    <a:lnTo>
                      <a:pt x="44462" y="92418"/>
                    </a:lnTo>
                    <a:lnTo>
                      <a:pt x="42993" y="89434"/>
                    </a:lnTo>
                    <a:lnTo>
                      <a:pt x="40490" y="85626"/>
                    </a:lnTo>
                    <a:lnTo>
                      <a:pt x="40109" y="80994"/>
                    </a:lnTo>
                    <a:lnTo>
                      <a:pt x="41742" y="20583"/>
                    </a:lnTo>
                    <a:lnTo>
                      <a:pt x="25415" y="19656"/>
                    </a:lnTo>
                    <a:lnTo>
                      <a:pt x="0" y="16363"/>
                    </a:lnTo>
                    <a:close/>
                  </a:path>
                </a:pathLst>
              </a:custGeom>
              <a:solidFill>
                <a:srgbClr val="0C343D"/>
              </a:solidFill>
              <a:ln w="9525" cap="flat" cmpd="sng">
                <a:solidFill>
                  <a:srgbClr val="D9EAD3"/>
                </a:solidFill>
                <a:prstDash val="solid"/>
                <a:round/>
                <a:headEnd type="none" w="sm" len="sm"/>
                <a:tailEnd type="none" w="sm" len="sm"/>
              </a:ln>
            </p:spPr>
          </p:sp>
          <p:sp>
            <p:nvSpPr>
              <p:cNvPr id="331" name="Google Shape;331;p43"/>
              <p:cNvSpPr/>
              <p:nvPr/>
            </p:nvSpPr>
            <p:spPr>
              <a:xfrm>
                <a:off x="5062656" y="2273011"/>
                <a:ext cx="754500" cy="864900"/>
              </a:xfrm>
              <a:custGeom>
                <a:avLst/>
                <a:gdLst/>
                <a:ahLst/>
                <a:cxnLst/>
                <a:rect l="l" t="t" r="r" b="b"/>
                <a:pathLst>
                  <a:path w="120000" h="120000" extrusionOk="0">
                    <a:moveTo>
                      <a:pt x="0" y="7587"/>
                    </a:moveTo>
                    <a:lnTo>
                      <a:pt x="32215" y="8093"/>
                    </a:lnTo>
                    <a:lnTo>
                      <a:pt x="32075" y="0"/>
                    </a:lnTo>
                    <a:lnTo>
                      <a:pt x="34607" y="379"/>
                    </a:lnTo>
                    <a:lnTo>
                      <a:pt x="36577" y="759"/>
                    </a:lnTo>
                    <a:lnTo>
                      <a:pt x="37843" y="4299"/>
                    </a:lnTo>
                    <a:lnTo>
                      <a:pt x="38405" y="8472"/>
                    </a:lnTo>
                    <a:lnTo>
                      <a:pt x="39109" y="12392"/>
                    </a:lnTo>
                    <a:lnTo>
                      <a:pt x="41219" y="13783"/>
                    </a:lnTo>
                    <a:lnTo>
                      <a:pt x="46283" y="13783"/>
                    </a:lnTo>
                    <a:lnTo>
                      <a:pt x="46283" y="15047"/>
                    </a:lnTo>
                    <a:lnTo>
                      <a:pt x="52333" y="15047"/>
                    </a:lnTo>
                    <a:lnTo>
                      <a:pt x="52755" y="17323"/>
                    </a:lnTo>
                    <a:lnTo>
                      <a:pt x="57819" y="17070"/>
                    </a:lnTo>
                    <a:lnTo>
                      <a:pt x="58663" y="15553"/>
                    </a:lnTo>
                    <a:lnTo>
                      <a:pt x="60211" y="14794"/>
                    </a:lnTo>
                    <a:lnTo>
                      <a:pt x="63728" y="14794"/>
                    </a:lnTo>
                    <a:lnTo>
                      <a:pt x="66260" y="14794"/>
                    </a:lnTo>
                    <a:lnTo>
                      <a:pt x="75967" y="19979"/>
                    </a:lnTo>
                    <a:lnTo>
                      <a:pt x="80047" y="19473"/>
                    </a:lnTo>
                    <a:lnTo>
                      <a:pt x="80891" y="21749"/>
                    </a:lnTo>
                    <a:lnTo>
                      <a:pt x="84267" y="22761"/>
                    </a:lnTo>
                    <a:lnTo>
                      <a:pt x="86378" y="24784"/>
                    </a:lnTo>
                    <a:lnTo>
                      <a:pt x="89191" y="25416"/>
                    </a:lnTo>
                    <a:lnTo>
                      <a:pt x="91864" y="25163"/>
                    </a:lnTo>
                    <a:lnTo>
                      <a:pt x="95663" y="22128"/>
                    </a:lnTo>
                    <a:lnTo>
                      <a:pt x="98054" y="21117"/>
                    </a:lnTo>
                    <a:lnTo>
                      <a:pt x="99883" y="23014"/>
                    </a:lnTo>
                    <a:lnTo>
                      <a:pt x="100586" y="24278"/>
                    </a:lnTo>
                    <a:lnTo>
                      <a:pt x="103118" y="23520"/>
                    </a:lnTo>
                    <a:lnTo>
                      <a:pt x="111559" y="23393"/>
                    </a:lnTo>
                    <a:lnTo>
                      <a:pt x="111841" y="25037"/>
                    </a:lnTo>
                    <a:lnTo>
                      <a:pt x="113670" y="25922"/>
                    </a:lnTo>
                    <a:lnTo>
                      <a:pt x="120000" y="24657"/>
                    </a:lnTo>
                    <a:lnTo>
                      <a:pt x="116905" y="26933"/>
                    </a:lnTo>
                    <a:lnTo>
                      <a:pt x="112685" y="29083"/>
                    </a:lnTo>
                    <a:lnTo>
                      <a:pt x="110012" y="29842"/>
                    </a:lnTo>
                    <a:lnTo>
                      <a:pt x="105088" y="31738"/>
                    </a:lnTo>
                    <a:lnTo>
                      <a:pt x="102274" y="33256"/>
                    </a:lnTo>
                    <a:lnTo>
                      <a:pt x="97772" y="35785"/>
                    </a:lnTo>
                    <a:lnTo>
                      <a:pt x="94537" y="39072"/>
                    </a:lnTo>
                    <a:lnTo>
                      <a:pt x="90598" y="43878"/>
                    </a:lnTo>
                    <a:lnTo>
                      <a:pt x="84267" y="49062"/>
                    </a:lnTo>
                    <a:lnTo>
                      <a:pt x="80891" y="51591"/>
                    </a:lnTo>
                    <a:lnTo>
                      <a:pt x="78640" y="53614"/>
                    </a:lnTo>
                    <a:lnTo>
                      <a:pt x="77656" y="55132"/>
                    </a:lnTo>
                    <a:lnTo>
                      <a:pt x="77656" y="66512"/>
                    </a:lnTo>
                    <a:lnTo>
                      <a:pt x="74701" y="68409"/>
                    </a:lnTo>
                    <a:lnTo>
                      <a:pt x="71325" y="70053"/>
                    </a:lnTo>
                    <a:lnTo>
                      <a:pt x="69777" y="73341"/>
                    </a:lnTo>
                    <a:lnTo>
                      <a:pt x="69074" y="76754"/>
                    </a:lnTo>
                    <a:lnTo>
                      <a:pt x="71606" y="77640"/>
                    </a:lnTo>
                    <a:lnTo>
                      <a:pt x="72731" y="79157"/>
                    </a:lnTo>
                    <a:lnTo>
                      <a:pt x="72591" y="81939"/>
                    </a:lnTo>
                    <a:lnTo>
                      <a:pt x="70762" y="84215"/>
                    </a:lnTo>
                    <a:lnTo>
                      <a:pt x="71606" y="94331"/>
                    </a:lnTo>
                    <a:lnTo>
                      <a:pt x="73857" y="95975"/>
                    </a:lnTo>
                    <a:lnTo>
                      <a:pt x="76249" y="97113"/>
                    </a:lnTo>
                    <a:lnTo>
                      <a:pt x="79625" y="97745"/>
                    </a:lnTo>
                    <a:lnTo>
                      <a:pt x="81172" y="100021"/>
                    </a:lnTo>
                    <a:lnTo>
                      <a:pt x="83986" y="100401"/>
                    </a:lnTo>
                    <a:lnTo>
                      <a:pt x="86237" y="103688"/>
                    </a:lnTo>
                    <a:lnTo>
                      <a:pt x="89050" y="105712"/>
                    </a:lnTo>
                    <a:lnTo>
                      <a:pt x="93833" y="108746"/>
                    </a:lnTo>
                    <a:lnTo>
                      <a:pt x="97351" y="111401"/>
                    </a:lnTo>
                    <a:lnTo>
                      <a:pt x="97632" y="118230"/>
                    </a:lnTo>
                    <a:lnTo>
                      <a:pt x="62040" y="119368"/>
                    </a:lnTo>
                    <a:lnTo>
                      <a:pt x="30809" y="120000"/>
                    </a:lnTo>
                    <a:lnTo>
                      <a:pt x="12099" y="119874"/>
                    </a:lnTo>
                    <a:lnTo>
                      <a:pt x="12239" y="83709"/>
                    </a:lnTo>
                    <a:lnTo>
                      <a:pt x="11254" y="81686"/>
                    </a:lnTo>
                    <a:lnTo>
                      <a:pt x="8862" y="80548"/>
                    </a:lnTo>
                    <a:lnTo>
                      <a:pt x="6612" y="78399"/>
                    </a:lnTo>
                    <a:lnTo>
                      <a:pt x="5909" y="76249"/>
                    </a:lnTo>
                    <a:lnTo>
                      <a:pt x="10269" y="73214"/>
                    </a:lnTo>
                    <a:lnTo>
                      <a:pt x="10269" y="62972"/>
                    </a:lnTo>
                    <a:lnTo>
                      <a:pt x="7034" y="56143"/>
                    </a:lnTo>
                    <a:lnTo>
                      <a:pt x="5768" y="33383"/>
                    </a:lnTo>
                    <a:lnTo>
                      <a:pt x="4079" y="31612"/>
                    </a:lnTo>
                    <a:lnTo>
                      <a:pt x="2954" y="29083"/>
                    </a:lnTo>
                    <a:lnTo>
                      <a:pt x="2110" y="26049"/>
                    </a:lnTo>
                    <a:lnTo>
                      <a:pt x="2110" y="15806"/>
                    </a:lnTo>
                    <a:lnTo>
                      <a:pt x="2391" y="13024"/>
                    </a:lnTo>
                    <a:lnTo>
                      <a:pt x="1266" y="9863"/>
                    </a:lnTo>
                    <a:close/>
                  </a:path>
                </a:pathLst>
              </a:custGeom>
              <a:solidFill>
                <a:srgbClr val="0C343D"/>
              </a:solidFill>
              <a:ln w="9525" cap="flat" cmpd="sng">
                <a:solidFill>
                  <a:srgbClr val="D9EAD3"/>
                </a:solidFill>
                <a:prstDash val="solid"/>
                <a:round/>
                <a:headEnd type="none" w="sm" len="sm"/>
                <a:tailEnd type="none" w="sm" len="sm"/>
              </a:ln>
            </p:spPr>
          </p:sp>
          <p:sp>
            <p:nvSpPr>
              <p:cNvPr id="332" name="Google Shape;332;p43"/>
              <p:cNvSpPr/>
              <p:nvPr/>
            </p:nvSpPr>
            <p:spPr>
              <a:xfrm>
                <a:off x="5416938" y="4680550"/>
                <a:ext cx="644100" cy="582000"/>
              </a:xfrm>
              <a:custGeom>
                <a:avLst/>
                <a:gdLst/>
                <a:ahLst/>
                <a:cxnLst/>
                <a:rect l="l" t="t" r="r" b="b"/>
                <a:pathLst>
                  <a:path w="120000" h="120000" extrusionOk="0">
                    <a:moveTo>
                      <a:pt x="0" y="1785"/>
                    </a:moveTo>
                    <a:lnTo>
                      <a:pt x="37639" y="1691"/>
                    </a:lnTo>
                    <a:lnTo>
                      <a:pt x="63747" y="0"/>
                    </a:lnTo>
                    <a:lnTo>
                      <a:pt x="63418" y="1785"/>
                    </a:lnTo>
                    <a:lnTo>
                      <a:pt x="63583" y="6014"/>
                    </a:lnTo>
                    <a:lnTo>
                      <a:pt x="64735" y="12309"/>
                    </a:lnTo>
                    <a:lnTo>
                      <a:pt x="66466" y="13625"/>
                    </a:lnTo>
                    <a:lnTo>
                      <a:pt x="65724" y="16163"/>
                    </a:lnTo>
                    <a:lnTo>
                      <a:pt x="66959" y="17948"/>
                    </a:lnTo>
                    <a:lnTo>
                      <a:pt x="69018" y="19075"/>
                    </a:lnTo>
                    <a:lnTo>
                      <a:pt x="69101" y="24056"/>
                    </a:lnTo>
                    <a:lnTo>
                      <a:pt x="66712" y="24244"/>
                    </a:lnTo>
                    <a:lnTo>
                      <a:pt x="68113" y="26123"/>
                    </a:lnTo>
                    <a:lnTo>
                      <a:pt x="67866" y="28003"/>
                    </a:lnTo>
                    <a:lnTo>
                      <a:pt x="65724" y="31479"/>
                    </a:lnTo>
                    <a:lnTo>
                      <a:pt x="63583" y="34769"/>
                    </a:lnTo>
                    <a:lnTo>
                      <a:pt x="60453" y="40031"/>
                    </a:lnTo>
                    <a:lnTo>
                      <a:pt x="58559" y="45669"/>
                    </a:lnTo>
                    <a:lnTo>
                      <a:pt x="57158" y="53469"/>
                    </a:lnTo>
                    <a:lnTo>
                      <a:pt x="56417" y="55912"/>
                    </a:lnTo>
                    <a:lnTo>
                      <a:pt x="56417" y="61645"/>
                    </a:lnTo>
                    <a:lnTo>
                      <a:pt x="75361" y="60798"/>
                    </a:lnTo>
                    <a:lnTo>
                      <a:pt x="92245" y="59670"/>
                    </a:lnTo>
                    <a:lnTo>
                      <a:pt x="96939" y="59201"/>
                    </a:lnTo>
                    <a:lnTo>
                      <a:pt x="98833" y="58449"/>
                    </a:lnTo>
                    <a:lnTo>
                      <a:pt x="99657" y="60046"/>
                    </a:lnTo>
                    <a:lnTo>
                      <a:pt x="98586" y="63994"/>
                    </a:lnTo>
                    <a:lnTo>
                      <a:pt x="97680" y="68316"/>
                    </a:lnTo>
                    <a:lnTo>
                      <a:pt x="98009" y="71323"/>
                    </a:lnTo>
                    <a:lnTo>
                      <a:pt x="100315" y="73860"/>
                    </a:lnTo>
                    <a:lnTo>
                      <a:pt x="101551" y="75646"/>
                    </a:lnTo>
                    <a:lnTo>
                      <a:pt x="103280" y="78277"/>
                    </a:lnTo>
                    <a:lnTo>
                      <a:pt x="103280" y="81660"/>
                    </a:lnTo>
                    <a:lnTo>
                      <a:pt x="104022" y="83822"/>
                    </a:lnTo>
                    <a:lnTo>
                      <a:pt x="101140" y="87580"/>
                    </a:lnTo>
                    <a:lnTo>
                      <a:pt x="98504" y="88896"/>
                    </a:lnTo>
                    <a:lnTo>
                      <a:pt x="98668" y="91339"/>
                    </a:lnTo>
                    <a:lnTo>
                      <a:pt x="101716" y="93500"/>
                    </a:lnTo>
                    <a:lnTo>
                      <a:pt x="104022" y="93500"/>
                    </a:lnTo>
                    <a:lnTo>
                      <a:pt x="105011" y="92091"/>
                    </a:lnTo>
                    <a:lnTo>
                      <a:pt x="105011" y="89365"/>
                    </a:lnTo>
                    <a:lnTo>
                      <a:pt x="106328" y="87392"/>
                    </a:lnTo>
                    <a:lnTo>
                      <a:pt x="108469" y="88426"/>
                    </a:lnTo>
                    <a:lnTo>
                      <a:pt x="109540" y="90775"/>
                    </a:lnTo>
                    <a:lnTo>
                      <a:pt x="110776" y="92091"/>
                    </a:lnTo>
                    <a:lnTo>
                      <a:pt x="110693" y="93782"/>
                    </a:lnTo>
                    <a:lnTo>
                      <a:pt x="108469" y="96977"/>
                    </a:lnTo>
                    <a:lnTo>
                      <a:pt x="104187" y="97165"/>
                    </a:lnTo>
                    <a:lnTo>
                      <a:pt x="103363" y="101582"/>
                    </a:lnTo>
                    <a:lnTo>
                      <a:pt x="102705" y="103837"/>
                    </a:lnTo>
                    <a:lnTo>
                      <a:pt x="107728" y="107220"/>
                    </a:lnTo>
                    <a:lnTo>
                      <a:pt x="111517" y="107407"/>
                    </a:lnTo>
                    <a:lnTo>
                      <a:pt x="115470" y="109006"/>
                    </a:lnTo>
                    <a:lnTo>
                      <a:pt x="118105" y="112013"/>
                    </a:lnTo>
                    <a:lnTo>
                      <a:pt x="120000" y="113422"/>
                    </a:lnTo>
                    <a:lnTo>
                      <a:pt x="118518" y="115865"/>
                    </a:lnTo>
                    <a:lnTo>
                      <a:pt x="116376" y="117651"/>
                    </a:lnTo>
                    <a:lnTo>
                      <a:pt x="114565" y="116617"/>
                    </a:lnTo>
                    <a:lnTo>
                      <a:pt x="111682" y="116711"/>
                    </a:lnTo>
                    <a:lnTo>
                      <a:pt x="110199" y="114362"/>
                    </a:lnTo>
                    <a:lnTo>
                      <a:pt x="107811" y="112200"/>
                    </a:lnTo>
                    <a:lnTo>
                      <a:pt x="104352" y="110509"/>
                    </a:lnTo>
                    <a:lnTo>
                      <a:pt x="100974" y="110603"/>
                    </a:lnTo>
                    <a:lnTo>
                      <a:pt x="100315" y="107314"/>
                    </a:lnTo>
                    <a:lnTo>
                      <a:pt x="99410" y="105341"/>
                    </a:lnTo>
                    <a:lnTo>
                      <a:pt x="97350" y="107032"/>
                    </a:lnTo>
                    <a:lnTo>
                      <a:pt x="94880" y="107126"/>
                    </a:lnTo>
                    <a:lnTo>
                      <a:pt x="96033" y="110133"/>
                    </a:lnTo>
                    <a:lnTo>
                      <a:pt x="94551" y="112200"/>
                    </a:lnTo>
                    <a:lnTo>
                      <a:pt x="95292" y="113986"/>
                    </a:lnTo>
                    <a:lnTo>
                      <a:pt x="93892" y="116711"/>
                    </a:lnTo>
                    <a:lnTo>
                      <a:pt x="91668" y="117463"/>
                    </a:lnTo>
                    <a:lnTo>
                      <a:pt x="90679" y="114925"/>
                    </a:lnTo>
                    <a:lnTo>
                      <a:pt x="89280" y="112576"/>
                    </a:lnTo>
                    <a:lnTo>
                      <a:pt x="87221" y="112765"/>
                    </a:lnTo>
                    <a:lnTo>
                      <a:pt x="86397" y="115020"/>
                    </a:lnTo>
                    <a:lnTo>
                      <a:pt x="83184" y="115020"/>
                    </a:lnTo>
                    <a:lnTo>
                      <a:pt x="81702" y="117745"/>
                    </a:lnTo>
                    <a:lnTo>
                      <a:pt x="80219" y="119342"/>
                    </a:lnTo>
                    <a:lnTo>
                      <a:pt x="77502" y="120000"/>
                    </a:lnTo>
                    <a:lnTo>
                      <a:pt x="72478" y="117556"/>
                    </a:lnTo>
                    <a:lnTo>
                      <a:pt x="66712" y="114831"/>
                    </a:lnTo>
                    <a:lnTo>
                      <a:pt x="65477" y="113328"/>
                    </a:lnTo>
                    <a:lnTo>
                      <a:pt x="68277" y="110885"/>
                    </a:lnTo>
                    <a:lnTo>
                      <a:pt x="68195" y="108724"/>
                    </a:lnTo>
                    <a:lnTo>
                      <a:pt x="66383" y="107220"/>
                    </a:lnTo>
                    <a:lnTo>
                      <a:pt x="60536" y="106375"/>
                    </a:lnTo>
                    <a:lnTo>
                      <a:pt x="59877" y="104119"/>
                    </a:lnTo>
                    <a:lnTo>
                      <a:pt x="58723" y="100454"/>
                    </a:lnTo>
                    <a:lnTo>
                      <a:pt x="56006" y="99609"/>
                    </a:lnTo>
                    <a:lnTo>
                      <a:pt x="53782" y="100172"/>
                    </a:lnTo>
                    <a:lnTo>
                      <a:pt x="52217" y="101393"/>
                    </a:lnTo>
                    <a:lnTo>
                      <a:pt x="50405" y="98951"/>
                    </a:lnTo>
                    <a:lnTo>
                      <a:pt x="46945" y="100360"/>
                    </a:lnTo>
                    <a:lnTo>
                      <a:pt x="45463" y="102051"/>
                    </a:lnTo>
                    <a:lnTo>
                      <a:pt x="47440" y="104589"/>
                    </a:lnTo>
                    <a:lnTo>
                      <a:pt x="49664" y="104965"/>
                    </a:lnTo>
                    <a:lnTo>
                      <a:pt x="49417" y="106092"/>
                    </a:lnTo>
                    <a:lnTo>
                      <a:pt x="47440" y="107502"/>
                    </a:lnTo>
                    <a:lnTo>
                      <a:pt x="44722" y="106468"/>
                    </a:lnTo>
                    <a:lnTo>
                      <a:pt x="43569" y="107314"/>
                    </a:lnTo>
                    <a:lnTo>
                      <a:pt x="36157" y="106280"/>
                    </a:lnTo>
                    <a:lnTo>
                      <a:pt x="30144" y="103837"/>
                    </a:lnTo>
                    <a:lnTo>
                      <a:pt x="25285" y="101393"/>
                    </a:lnTo>
                    <a:lnTo>
                      <a:pt x="22155" y="100360"/>
                    </a:lnTo>
                    <a:lnTo>
                      <a:pt x="14084" y="101112"/>
                    </a:lnTo>
                    <a:lnTo>
                      <a:pt x="8895" y="101958"/>
                    </a:lnTo>
                    <a:lnTo>
                      <a:pt x="6671" y="103931"/>
                    </a:lnTo>
                    <a:lnTo>
                      <a:pt x="6589" y="97917"/>
                    </a:lnTo>
                    <a:lnTo>
                      <a:pt x="8730" y="94534"/>
                    </a:lnTo>
                    <a:lnTo>
                      <a:pt x="9636" y="81002"/>
                    </a:lnTo>
                    <a:lnTo>
                      <a:pt x="8236" y="78277"/>
                    </a:lnTo>
                    <a:lnTo>
                      <a:pt x="12189" y="69726"/>
                    </a:lnTo>
                    <a:lnTo>
                      <a:pt x="11119" y="53469"/>
                    </a:lnTo>
                    <a:lnTo>
                      <a:pt x="5601" y="45293"/>
                    </a:lnTo>
                    <a:lnTo>
                      <a:pt x="5024" y="38810"/>
                    </a:lnTo>
                    <a:lnTo>
                      <a:pt x="1070" y="33359"/>
                    </a:lnTo>
                    <a:close/>
                  </a:path>
                </a:pathLst>
              </a:custGeom>
              <a:solidFill>
                <a:srgbClr val="0C343D"/>
              </a:solidFill>
              <a:ln w="9525" cap="flat" cmpd="sng">
                <a:solidFill>
                  <a:srgbClr val="D9EAD3"/>
                </a:solidFill>
                <a:prstDash val="solid"/>
                <a:round/>
                <a:headEnd type="none" w="sm" len="sm"/>
                <a:tailEnd type="none" w="sm" len="sm"/>
              </a:ln>
            </p:spPr>
          </p:sp>
          <p:sp>
            <p:nvSpPr>
              <p:cNvPr id="333" name="Google Shape;333;p43"/>
              <p:cNvSpPr/>
              <p:nvPr/>
            </p:nvSpPr>
            <p:spPr>
              <a:xfrm>
                <a:off x="5665955" y="3250986"/>
                <a:ext cx="458100" cy="825600"/>
              </a:xfrm>
              <a:custGeom>
                <a:avLst/>
                <a:gdLst/>
                <a:ahLst/>
                <a:cxnLst/>
                <a:rect l="l" t="t" r="r" b="b"/>
                <a:pathLst>
                  <a:path w="120000" h="120000" extrusionOk="0">
                    <a:moveTo>
                      <a:pt x="66949" y="110331"/>
                    </a:moveTo>
                    <a:lnTo>
                      <a:pt x="67181" y="112848"/>
                    </a:lnTo>
                    <a:lnTo>
                      <a:pt x="66257" y="113508"/>
                    </a:lnTo>
                    <a:lnTo>
                      <a:pt x="67644" y="115100"/>
                    </a:lnTo>
                    <a:lnTo>
                      <a:pt x="68339" y="117881"/>
                    </a:lnTo>
                    <a:lnTo>
                      <a:pt x="71582" y="120000"/>
                    </a:lnTo>
                    <a:lnTo>
                      <a:pt x="77374" y="119868"/>
                    </a:lnTo>
                    <a:lnTo>
                      <a:pt x="77143" y="117881"/>
                    </a:lnTo>
                    <a:lnTo>
                      <a:pt x="80154" y="116291"/>
                    </a:lnTo>
                    <a:lnTo>
                      <a:pt x="83398" y="115100"/>
                    </a:lnTo>
                    <a:lnTo>
                      <a:pt x="87798" y="115894"/>
                    </a:lnTo>
                    <a:lnTo>
                      <a:pt x="93360" y="116954"/>
                    </a:lnTo>
                    <a:lnTo>
                      <a:pt x="97761" y="117219"/>
                    </a:lnTo>
                    <a:lnTo>
                      <a:pt x="97297" y="114835"/>
                    </a:lnTo>
                    <a:lnTo>
                      <a:pt x="94981" y="112848"/>
                    </a:lnTo>
                    <a:lnTo>
                      <a:pt x="95444" y="110067"/>
                    </a:lnTo>
                    <a:lnTo>
                      <a:pt x="100772" y="108742"/>
                    </a:lnTo>
                    <a:lnTo>
                      <a:pt x="107028" y="108212"/>
                    </a:lnTo>
                    <a:lnTo>
                      <a:pt x="107028" y="106490"/>
                    </a:lnTo>
                    <a:lnTo>
                      <a:pt x="104014" y="104636"/>
                    </a:lnTo>
                    <a:lnTo>
                      <a:pt x="106794" y="101987"/>
                    </a:lnTo>
                    <a:lnTo>
                      <a:pt x="108646" y="98543"/>
                    </a:lnTo>
                    <a:lnTo>
                      <a:pt x="108646" y="91391"/>
                    </a:lnTo>
                    <a:lnTo>
                      <a:pt x="113744" y="87815"/>
                    </a:lnTo>
                    <a:lnTo>
                      <a:pt x="115367" y="84768"/>
                    </a:lnTo>
                    <a:lnTo>
                      <a:pt x="117914" y="82384"/>
                    </a:lnTo>
                    <a:lnTo>
                      <a:pt x="120000" y="79603"/>
                    </a:lnTo>
                    <a:lnTo>
                      <a:pt x="118610" y="74437"/>
                    </a:lnTo>
                    <a:lnTo>
                      <a:pt x="115136" y="72186"/>
                    </a:lnTo>
                    <a:lnTo>
                      <a:pt x="116757" y="67418"/>
                    </a:lnTo>
                    <a:lnTo>
                      <a:pt x="114440" y="48610"/>
                    </a:lnTo>
                    <a:lnTo>
                      <a:pt x="110501" y="16424"/>
                    </a:lnTo>
                    <a:lnTo>
                      <a:pt x="107490" y="15099"/>
                    </a:lnTo>
                    <a:lnTo>
                      <a:pt x="106101" y="12450"/>
                    </a:lnTo>
                    <a:lnTo>
                      <a:pt x="104479" y="9139"/>
                    </a:lnTo>
                    <a:lnTo>
                      <a:pt x="100077" y="6755"/>
                    </a:lnTo>
                    <a:lnTo>
                      <a:pt x="98918" y="3577"/>
                    </a:lnTo>
                    <a:lnTo>
                      <a:pt x="99151" y="0"/>
                    </a:lnTo>
                    <a:lnTo>
                      <a:pt x="21313" y="2384"/>
                    </a:lnTo>
                    <a:lnTo>
                      <a:pt x="21313" y="3444"/>
                    </a:lnTo>
                    <a:lnTo>
                      <a:pt x="26409" y="5298"/>
                    </a:lnTo>
                    <a:lnTo>
                      <a:pt x="27567" y="8080"/>
                    </a:lnTo>
                    <a:lnTo>
                      <a:pt x="32201" y="9801"/>
                    </a:lnTo>
                    <a:lnTo>
                      <a:pt x="35444" y="12185"/>
                    </a:lnTo>
                    <a:lnTo>
                      <a:pt x="35444" y="15762"/>
                    </a:lnTo>
                    <a:lnTo>
                      <a:pt x="33127" y="19603"/>
                    </a:lnTo>
                    <a:lnTo>
                      <a:pt x="30579" y="20927"/>
                    </a:lnTo>
                    <a:lnTo>
                      <a:pt x="28957" y="23841"/>
                    </a:lnTo>
                    <a:lnTo>
                      <a:pt x="24324" y="25166"/>
                    </a:lnTo>
                    <a:lnTo>
                      <a:pt x="14825" y="25695"/>
                    </a:lnTo>
                    <a:lnTo>
                      <a:pt x="11814" y="27550"/>
                    </a:lnTo>
                    <a:lnTo>
                      <a:pt x="11120" y="30199"/>
                    </a:lnTo>
                    <a:lnTo>
                      <a:pt x="13668" y="31656"/>
                    </a:lnTo>
                    <a:lnTo>
                      <a:pt x="15752" y="33510"/>
                    </a:lnTo>
                    <a:lnTo>
                      <a:pt x="15752" y="37616"/>
                    </a:lnTo>
                    <a:lnTo>
                      <a:pt x="11585" y="39735"/>
                    </a:lnTo>
                    <a:lnTo>
                      <a:pt x="11585" y="43312"/>
                    </a:lnTo>
                    <a:lnTo>
                      <a:pt x="6949" y="43312"/>
                    </a:lnTo>
                    <a:lnTo>
                      <a:pt x="4633" y="44636"/>
                    </a:lnTo>
                    <a:lnTo>
                      <a:pt x="4864" y="48742"/>
                    </a:lnTo>
                    <a:lnTo>
                      <a:pt x="2084" y="48609"/>
                    </a:lnTo>
                    <a:lnTo>
                      <a:pt x="3474" y="49933"/>
                    </a:lnTo>
                    <a:lnTo>
                      <a:pt x="2317" y="50994"/>
                    </a:lnTo>
                    <a:lnTo>
                      <a:pt x="0" y="51920"/>
                    </a:lnTo>
                    <a:lnTo>
                      <a:pt x="2084" y="53113"/>
                    </a:lnTo>
                    <a:lnTo>
                      <a:pt x="2317" y="55497"/>
                    </a:lnTo>
                    <a:lnTo>
                      <a:pt x="4170" y="60000"/>
                    </a:lnTo>
                    <a:lnTo>
                      <a:pt x="6949" y="63444"/>
                    </a:lnTo>
                    <a:lnTo>
                      <a:pt x="27104" y="74172"/>
                    </a:lnTo>
                    <a:lnTo>
                      <a:pt x="26873" y="77881"/>
                    </a:lnTo>
                    <a:lnTo>
                      <a:pt x="29421" y="79735"/>
                    </a:lnTo>
                    <a:lnTo>
                      <a:pt x="40077" y="79338"/>
                    </a:lnTo>
                    <a:lnTo>
                      <a:pt x="41700" y="80793"/>
                    </a:lnTo>
                    <a:lnTo>
                      <a:pt x="44479" y="81457"/>
                    </a:lnTo>
                    <a:lnTo>
                      <a:pt x="42855" y="83444"/>
                    </a:lnTo>
                    <a:lnTo>
                      <a:pt x="42626" y="87020"/>
                    </a:lnTo>
                    <a:lnTo>
                      <a:pt x="38456" y="91788"/>
                    </a:lnTo>
                    <a:lnTo>
                      <a:pt x="37528" y="94702"/>
                    </a:lnTo>
                    <a:lnTo>
                      <a:pt x="52123" y="102252"/>
                    </a:lnTo>
                    <a:lnTo>
                      <a:pt x="59769" y="102781"/>
                    </a:lnTo>
                    <a:close/>
                  </a:path>
                </a:pathLst>
              </a:custGeom>
              <a:solidFill>
                <a:srgbClr val="0C343D"/>
              </a:solidFill>
              <a:ln w="9525" cap="flat" cmpd="sng">
                <a:solidFill>
                  <a:srgbClr val="D9EAD3"/>
                </a:solidFill>
                <a:prstDash val="solid"/>
                <a:round/>
                <a:headEnd type="none" w="sm" len="sm"/>
                <a:tailEnd type="none" w="sm" len="sm"/>
              </a:ln>
            </p:spPr>
          </p:sp>
          <p:sp>
            <p:nvSpPr>
              <p:cNvPr id="334" name="Google Shape;334;p43"/>
              <p:cNvSpPr/>
              <p:nvPr/>
            </p:nvSpPr>
            <p:spPr>
              <a:xfrm>
                <a:off x="6670862" y="3424161"/>
                <a:ext cx="510300" cy="523200"/>
              </a:xfrm>
              <a:custGeom>
                <a:avLst/>
                <a:gdLst/>
                <a:ahLst/>
                <a:cxnLst/>
                <a:rect l="l" t="t" r="r" b="b"/>
                <a:pathLst>
                  <a:path w="120000" h="120000" extrusionOk="0">
                    <a:moveTo>
                      <a:pt x="29116" y="45365"/>
                    </a:moveTo>
                    <a:lnTo>
                      <a:pt x="32860" y="42440"/>
                    </a:lnTo>
                    <a:lnTo>
                      <a:pt x="34108" y="38676"/>
                    </a:lnTo>
                    <a:lnTo>
                      <a:pt x="38474" y="33031"/>
                    </a:lnTo>
                    <a:lnTo>
                      <a:pt x="39722" y="16934"/>
                    </a:lnTo>
                    <a:lnTo>
                      <a:pt x="42218" y="0"/>
                    </a:lnTo>
                    <a:lnTo>
                      <a:pt x="44298" y="19861"/>
                    </a:lnTo>
                    <a:lnTo>
                      <a:pt x="46170" y="22578"/>
                    </a:lnTo>
                    <a:lnTo>
                      <a:pt x="46170" y="30732"/>
                    </a:lnTo>
                    <a:lnTo>
                      <a:pt x="68007" y="26760"/>
                    </a:lnTo>
                    <a:lnTo>
                      <a:pt x="73623" y="26760"/>
                    </a:lnTo>
                    <a:lnTo>
                      <a:pt x="75495" y="42230"/>
                    </a:lnTo>
                    <a:lnTo>
                      <a:pt x="77989" y="42022"/>
                    </a:lnTo>
                    <a:lnTo>
                      <a:pt x="83813" y="32823"/>
                    </a:lnTo>
                    <a:lnTo>
                      <a:pt x="88181" y="33031"/>
                    </a:lnTo>
                    <a:lnTo>
                      <a:pt x="91716" y="27595"/>
                    </a:lnTo>
                    <a:lnTo>
                      <a:pt x="100035" y="27595"/>
                    </a:lnTo>
                    <a:lnTo>
                      <a:pt x="101491" y="25087"/>
                    </a:lnTo>
                    <a:lnTo>
                      <a:pt x="103571" y="23206"/>
                    </a:lnTo>
                    <a:lnTo>
                      <a:pt x="106483" y="21324"/>
                    </a:lnTo>
                    <a:lnTo>
                      <a:pt x="110226" y="21534"/>
                    </a:lnTo>
                    <a:lnTo>
                      <a:pt x="115425" y="25505"/>
                    </a:lnTo>
                    <a:lnTo>
                      <a:pt x="120000" y="30523"/>
                    </a:lnTo>
                    <a:lnTo>
                      <a:pt x="119377" y="34913"/>
                    </a:lnTo>
                    <a:lnTo>
                      <a:pt x="118752" y="38049"/>
                    </a:lnTo>
                    <a:lnTo>
                      <a:pt x="111058" y="33659"/>
                    </a:lnTo>
                    <a:lnTo>
                      <a:pt x="105858" y="30732"/>
                    </a:lnTo>
                    <a:lnTo>
                      <a:pt x="102947" y="30314"/>
                    </a:lnTo>
                    <a:lnTo>
                      <a:pt x="102947" y="41394"/>
                    </a:lnTo>
                    <a:lnTo>
                      <a:pt x="100451" y="44948"/>
                    </a:lnTo>
                    <a:lnTo>
                      <a:pt x="99828" y="47875"/>
                    </a:lnTo>
                    <a:lnTo>
                      <a:pt x="96500" y="49966"/>
                    </a:lnTo>
                    <a:lnTo>
                      <a:pt x="94420" y="52474"/>
                    </a:lnTo>
                    <a:lnTo>
                      <a:pt x="94627" y="56028"/>
                    </a:lnTo>
                    <a:lnTo>
                      <a:pt x="88803" y="56028"/>
                    </a:lnTo>
                    <a:lnTo>
                      <a:pt x="85684" y="69408"/>
                    </a:lnTo>
                    <a:lnTo>
                      <a:pt x="81110" y="69408"/>
                    </a:lnTo>
                    <a:lnTo>
                      <a:pt x="77989" y="64808"/>
                    </a:lnTo>
                    <a:lnTo>
                      <a:pt x="74454" y="65018"/>
                    </a:lnTo>
                    <a:lnTo>
                      <a:pt x="74454" y="72544"/>
                    </a:lnTo>
                    <a:lnTo>
                      <a:pt x="72791" y="75261"/>
                    </a:lnTo>
                    <a:lnTo>
                      <a:pt x="70918" y="82788"/>
                    </a:lnTo>
                    <a:lnTo>
                      <a:pt x="68215" y="88223"/>
                    </a:lnTo>
                    <a:lnTo>
                      <a:pt x="64056" y="97212"/>
                    </a:lnTo>
                    <a:lnTo>
                      <a:pt x="64888" y="100140"/>
                    </a:lnTo>
                    <a:lnTo>
                      <a:pt x="64056" y="104530"/>
                    </a:lnTo>
                    <a:lnTo>
                      <a:pt x="61352" y="106412"/>
                    </a:lnTo>
                    <a:lnTo>
                      <a:pt x="57817" y="106620"/>
                    </a:lnTo>
                    <a:lnTo>
                      <a:pt x="54073" y="110383"/>
                    </a:lnTo>
                    <a:lnTo>
                      <a:pt x="51369" y="109339"/>
                    </a:lnTo>
                    <a:lnTo>
                      <a:pt x="48250" y="112892"/>
                    </a:lnTo>
                    <a:lnTo>
                      <a:pt x="46586" y="115192"/>
                    </a:lnTo>
                    <a:lnTo>
                      <a:pt x="43050" y="117283"/>
                    </a:lnTo>
                    <a:lnTo>
                      <a:pt x="38890" y="115610"/>
                    </a:lnTo>
                    <a:lnTo>
                      <a:pt x="36187" y="116237"/>
                    </a:lnTo>
                    <a:lnTo>
                      <a:pt x="32860" y="120000"/>
                    </a:lnTo>
                    <a:lnTo>
                      <a:pt x="28700" y="120000"/>
                    </a:lnTo>
                    <a:lnTo>
                      <a:pt x="24957" y="117909"/>
                    </a:lnTo>
                    <a:lnTo>
                      <a:pt x="21213" y="113520"/>
                    </a:lnTo>
                    <a:lnTo>
                      <a:pt x="19341" y="111220"/>
                    </a:lnTo>
                    <a:lnTo>
                      <a:pt x="13310" y="107666"/>
                    </a:lnTo>
                    <a:lnTo>
                      <a:pt x="9358" y="102022"/>
                    </a:lnTo>
                    <a:lnTo>
                      <a:pt x="6031" y="99722"/>
                    </a:lnTo>
                    <a:lnTo>
                      <a:pt x="6031" y="95748"/>
                    </a:lnTo>
                    <a:lnTo>
                      <a:pt x="207" y="92196"/>
                    </a:lnTo>
                    <a:lnTo>
                      <a:pt x="0" y="81533"/>
                    </a:lnTo>
                    <a:lnTo>
                      <a:pt x="1871" y="82579"/>
                    </a:lnTo>
                    <a:lnTo>
                      <a:pt x="6447" y="81951"/>
                    </a:lnTo>
                    <a:lnTo>
                      <a:pt x="6447" y="77143"/>
                    </a:lnTo>
                    <a:lnTo>
                      <a:pt x="9358" y="76516"/>
                    </a:lnTo>
                    <a:lnTo>
                      <a:pt x="9358" y="67317"/>
                    </a:lnTo>
                    <a:lnTo>
                      <a:pt x="10816" y="61045"/>
                    </a:lnTo>
                    <a:lnTo>
                      <a:pt x="14350" y="60837"/>
                    </a:lnTo>
                    <a:lnTo>
                      <a:pt x="15597" y="64182"/>
                    </a:lnTo>
                    <a:lnTo>
                      <a:pt x="19134" y="62927"/>
                    </a:lnTo>
                    <a:lnTo>
                      <a:pt x="17677" y="59164"/>
                    </a:lnTo>
                    <a:lnTo>
                      <a:pt x="17677" y="53311"/>
                    </a:lnTo>
                    <a:lnTo>
                      <a:pt x="24748" y="44739"/>
                    </a:lnTo>
                    <a:lnTo>
                      <a:pt x="25372" y="45994"/>
                    </a:lnTo>
                    <a:close/>
                  </a:path>
                </a:pathLst>
              </a:custGeom>
              <a:solidFill>
                <a:srgbClr val="0C343D"/>
              </a:solidFill>
              <a:ln w="9525" cap="flat" cmpd="sng">
                <a:solidFill>
                  <a:srgbClr val="D9EAD3"/>
                </a:solidFill>
                <a:prstDash val="solid"/>
                <a:round/>
                <a:headEnd type="none" w="sm" len="sm"/>
                <a:tailEnd type="none" w="sm" len="sm"/>
              </a:ln>
            </p:spPr>
          </p:sp>
          <p:sp>
            <p:nvSpPr>
              <p:cNvPr id="335" name="Google Shape;335;p43"/>
              <p:cNvSpPr/>
              <p:nvPr/>
            </p:nvSpPr>
            <p:spPr>
              <a:xfrm>
                <a:off x="7402425" y="3195391"/>
                <a:ext cx="154200" cy="360000"/>
              </a:xfrm>
              <a:custGeom>
                <a:avLst/>
                <a:gdLst/>
                <a:ahLst/>
                <a:cxnLst/>
                <a:rect l="l" t="t" r="r" b="b"/>
                <a:pathLst>
                  <a:path w="120000" h="120000" extrusionOk="0">
                    <a:moveTo>
                      <a:pt x="71036" y="106937"/>
                    </a:moveTo>
                    <a:lnTo>
                      <a:pt x="67586" y="114229"/>
                    </a:lnTo>
                    <a:lnTo>
                      <a:pt x="66898" y="120000"/>
                    </a:lnTo>
                    <a:lnTo>
                      <a:pt x="80000" y="116962"/>
                    </a:lnTo>
                    <a:lnTo>
                      <a:pt x="85517" y="109671"/>
                    </a:lnTo>
                    <a:lnTo>
                      <a:pt x="86209" y="102987"/>
                    </a:lnTo>
                    <a:lnTo>
                      <a:pt x="107586" y="87797"/>
                    </a:lnTo>
                    <a:lnTo>
                      <a:pt x="117933" y="76860"/>
                    </a:lnTo>
                    <a:lnTo>
                      <a:pt x="120000" y="68354"/>
                    </a:lnTo>
                    <a:lnTo>
                      <a:pt x="117241" y="61063"/>
                    </a:lnTo>
                    <a:lnTo>
                      <a:pt x="116554" y="43747"/>
                    </a:lnTo>
                    <a:lnTo>
                      <a:pt x="111724" y="38886"/>
                    </a:lnTo>
                    <a:lnTo>
                      <a:pt x="96552" y="39189"/>
                    </a:lnTo>
                    <a:lnTo>
                      <a:pt x="88967" y="37367"/>
                    </a:lnTo>
                    <a:lnTo>
                      <a:pt x="91726" y="34329"/>
                    </a:lnTo>
                    <a:lnTo>
                      <a:pt x="91726" y="29468"/>
                    </a:lnTo>
                    <a:lnTo>
                      <a:pt x="103448" y="20961"/>
                    </a:lnTo>
                    <a:lnTo>
                      <a:pt x="104828" y="9417"/>
                    </a:lnTo>
                    <a:lnTo>
                      <a:pt x="74483" y="5771"/>
                    </a:lnTo>
                    <a:lnTo>
                      <a:pt x="57931" y="5164"/>
                    </a:lnTo>
                    <a:lnTo>
                      <a:pt x="30345" y="0"/>
                    </a:lnTo>
                    <a:lnTo>
                      <a:pt x="19310" y="3949"/>
                    </a:lnTo>
                    <a:lnTo>
                      <a:pt x="18622" y="11544"/>
                    </a:lnTo>
                    <a:lnTo>
                      <a:pt x="5517" y="20658"/>
                    </a:lnTo>
                    <a:lnTo>
                      <a:pt x="11726" y="25215"/>
                    </a:lnTo>
                    <a:lnTo>
                      <a:pt x="13105" y="30075"/>
                    </a:lnTo>
                    <a:lnTo>
                      <a:pt x="4829" y="32203"/>
                    </a:lnTo>
                    <a:lnTo>
                      <a:pt x="4829" y="38886"/>
                    </a:lnTo>
                    <a:lnTo>
                      <a:pt x="12414" y="42227"/>
                    </a:lnTo>
                    <a:lnTo>
                      <a:pt x="23448" y="41924"/>
                    </a:lnTo>
                    <a:lnTo>
                      <a:pt x="27586" y="48608"/>
                    </a:lnTo>
                    <a:lnTo>
                      <a:pt x="55864" y="57114"/>
                    </a:lnTo>
                    <a:lnTo>
                      <a:pt x="55864" y="61670"/>
                    </a:lnTo>
                    <a:lnTo>
                      <a:pt x="40691" y="64708"/>
                    </a:lnTo>
                    <a:lnTo>
                      <a:pt x="35174" y="70481"/>
                    </a:lnTo>
                    <a:lnTo>
                      <a:pt x="23448" y="76860"/>
                    </a:lnTo>
                    <a:lnTo>
                      <a:pt x="11726" y="79898"/>
                    </a:lnTo>
                    <a:lnTo>
                      <a:pt x="5517" y="85974"/>
                    </a:lnTo>
                    <a:lnTo>
                      <a:pt x="0" y="90532"/>
                    </a:lnTo>
                    <a:lnTo>
                      <a:pt x="8276" y="95696"/>
                    </a:lnTo>
                    <a:lnTo>
                      <a:pt x="23448" y="102380"/>
                    </a:lnTo>
                    <a:lnTo>
                      <a:pt x="48276" y="107240"/>
                    </a:lnTo>
                    <a:close/>
                  </a:path>
                </a:pathLst>
              </a:custGeom>
              <a:solidFill>
                <a:srgbClr val="0C343D"/>
              </a:solidFill>
              <a:ln w="9525" cap="flat" cmpd="sng">
                <a:solidFill>
                  <a:srgbClr val="D9EAD3"/>
                </a:solidFill>
                <a:prstDash val="solid"/>
                <a:round/>
                <a:headEnd type="none" w="sm" len="sm"/>
                <a:tailEnd type="none" w="sm" len="sm"/>
              </a:ln>
            </p:spPr>
          </p:sp>
          <p:sp>
            <p:nvSpPr>
              <p:cNvPr id="336" name="Google Shape;336;p43"/>
              <p:cNvSpPr/>
              <p:nvPr/>
            </p:nvSpPr>
            <p:spPr>
              <a:xfrm>
                <a:off x="7459159" y="2588071"/>
                <a:ext cx="188400" cy="366900"/>
              </a:xfrm>
              <a:custGeom>
                <a:avLst/>
                <a:gdLst/>
                <a:ahLst/>
                <a:cxnLst/>
                <a:rect l="l" t="t" r="r" b="b"/>
                <a:pathLst>
                  <a:path w="120000" h="120000" extrusionOk="0">
                    <a:moveTo>
                      <a:pt x="102222" y="114622"/>
                    </a:moveTo>
                    <a:lnTo>
                      <a:pt x="96509" y="112268"/>
                    </a:lnTo>
                    <a:lnTo>
                      <a:pt x="99682" y="94454"/>
                    </a:lnTo>
                    <a:lnTo>
                      <a:pt x="94603" y="91764"/>
                    </a:lnTo>
                    <a:lnTo>
                      <a:pt x="94603" y="73276"/>
                    </a:lnTo>
                    <a:lnTo>
                      <a:pt x="99682" y="62184"/>
                    </a:lnTo>
                    <a:lnTo>
                      <a:pt x="99682" y="44705"/>
                    </a:lnTo>
                    <a:lnTo>
                      <a:pt x="96509" y="38318"/>
                    </a:lnTo>
                    <a:lnTo>
                      <a:pt x="120000" y="26891"/>
                    </a:lnTo>
                    <a:lnTo>
                      <a:pt x="120000" y="16470"/>
                    </a:lnTo>
                    <a:lnTo>
                      <a:pt x="113647" y="12101"/>
                    </a:lnTo>
                    <a:lnTo>
                      <a:pt x="113014" y="0"/>
                    </a:lnTo>
                    <a:lnTo>
                      <a:pt x="0" y="15125"/>
                    </a:lnTo>
                    <a:lnTo>
                      <a:pt x="0" y="24202"/>
                    </a:lnTo>
                    <a:lnTo>
                      <a:pt x="4440" y="30251"/>
                    </a:lnTo>
                    <a:lnTo>
                      <a:pt x="5079" y="35629"/>
                    </a:lnTo>
                    <a:lnTo>
                      <a:pt x="12699" y="38318"/>
                    </a:lnTo>
                    <a:lnTo>
                      <a:pt x="12699" y="44370"/>
                    </a:lnTo>
                    <a:lnTo>
                      <a:pt x="15238" y="53108"/>
                    </a:lnTo>
                    <a:lnTo>
                      <a:pt x="12059" y="58151"/>
                    </a:lnTo>
                    <a:lnTo>
                      <a:pt x="19045" y="67227"/>
                    </a:lnTo>
                    <a:lnTo>
                      <a:pt x="23491" y="71596"/>
                    </a:lnTo>
                    <a:lnTo>
                      <a:pt x="25397" y="76974"/>
                    </a:lnTo>
                    <a:lnTo>
                      <a:pt x="22218" y="81682"/>
                    </a:lnTo>
                    <a:lnTo>
                      <a:pt x="27937" y="83697"/>
                    </a:lnTo>
                    <a:lnTo>
                      <a:pt x="37456" y="84032"/>
                    </a:lnTo>
                    <a:lnTo>
                      <a:pt x="51428" y="112607"/>
                    </a:lnTo>
                    <a:lnTo>
                      <a:pt x="51428" y="120000"/>
                    </a:lnTo>
                    <a:close/>
                  </a:path>
                </a:pathLst>
              </a:custGeom>
              <a:solidFill>
                <a:srgbClr val="0C343D"/>
              </a:solidFill>
              <a:ln w="9525" cap="flat" cmpd="sng">
                <a:solidFill>
                  <a:srgbClr val="D9EAD3"/>
                </a:solidFill>
                <a:prstDash val="solid"/>
                <a:round/>
                <a:headEnd type="none" w="sm" len="sm"/>
                <a:tailEnd type="none" w="sm" len="sm"/>
              </a:ln>
            </p:spPr>
          </p:sp>
          <p:sp>
            <p:nvSpPr>
              <p:cNvPr id="337" name="Google Shape;337;p43"/>
              <p:cNvSpPr/>
              <p:nvPr/>
            </p:nvSpPr>
            <p:spPr>
              <a:xfrm>
                <a:off x="56888" y="1279814"/>
                <a:ext cx="1806900" cy="1542600"/>
              </a:xfrm>
              <a:custGeom>
                <a:avLst/>
                <a:gdLst/>
                <a:ahLst/>
                <a:cxnLst/>
                <a:rect l="l" t="t" r="r" b="b"/>
                <a:pathLst>
                  <a:path w="120000" h="120000" extrusionOk="0">
                    <a:moveTo>
                      <a:pt x="33568" y="31628"/>
                    </a:moveTo>
                    <a:lnTo>
                      <a:pt x="32042" y="28054"/>
                    </a:lnTo>
                    <a:lnTo>
                      <a:pt x="31593" y="26482"/>
                    </a:lnTo>
                    <a:lnTo>
                      <a:pt x="32132" y="24904"/>
                    </a:lnTo>
                    <a:lnTo>
                      <a:pt x="30516" y="24063"/>
                    </a:lnTo>
                    <a:lnTo>
                      <a:pt x="29170" y="22802"/>
                    </a:lnTo>
                    <a:lnTo>
                      <a:pt x="29978" y="20595"/>
                    </a:lnTo>
                    <a:lnTo>
                      <a:pt x="25939" y="12295"/>
                    </a:lnTo>
                    <a:lnTo>
                      <a:pt x="27285" y="10613"/>
                    </a:lnTo>
                    <a:lnTo>
                      <a:pt x="29618" y="10193"/>
                    </a:lnTo>
                    <a:lnTo>
                      <a:pt x="33208" y="10613"/>
                    </a:lnTo>
                    <a:lnTo>
                      <a:pt x="35901" y="7987"/>
                    </a:lnTo>
                    <a:lnTo>
                      <a:pt x="37068" y="5359"/>
                    </a:lnTo>
                    <a:lnTo>
                      <a:pt x="39850" y="3993"/>
                    </a:lnTo>
                    <a:lnTo>
                      <a:pt x="41017" y="4519"/>
                    </a:lnTo>
                    <a:lnTo>
                      <a:pt x="43979" y="2627"/>
                    </a:lnTo>
                    <a:lnTo>
                      <a:pt x="45325" y="1996"/>
                    </a:lnTo>
                    <a:lnTo>
                      <a:pt x="46043" y="2523"/>
                    </a:lnTo>
                    <a:lnTo>
                      <a:pt x="49005" y="2523"/>
                    </a:lnTo>
                    <a:lnTo>
                      <a:pt x="51249" y="0"/>
                    </a:lnTo>
                    <a:lnTo>
                      <a:pt x="54121" y="2102"/>
                    </a:lnTo>
                    <a:lnTo>
                      <a:pt x="55019" y="4203"/>
                    </a:lnTo>
                    <a:lnTo>
                      <a:pt x="58788" y="4729"/>
                    </a:lnTo>
                    <a:lnTo>
                      <a:pt x="58968" y="7566"/>
                    </a:lnTo>
                    <a:lnTo>
                      <a:pt x="60673" y="8617"/>
                    </a:lnTo>
                    <a:lnTo>
                      <a:pt x="64891" y="9037"/>
                    </a:lnTo>
                    <a:lnTo>
                      <a:pt x="69469" y="12084"/>
                    </a:lnTo>
                    <a:lnTo>
                      <a:pt x="71354" y="12190"/>
                    </a:lnTo>
                    <a:lnTo>
                      <a:pt x="73508" y="13451"/>
                    </a:lnTo>
                    <a:lnTo>
                      <a:pt x="74944" y="13451"/>
                    </a:lnTo>
                    <a:lnTo>
                      <a:pt x="76649" y="12400"/>
                    </a:lnTo>
                    <a:lnTo>
                      <a:pt x="78354" y="13451"/>
                    </a:lnTo>
                    <a:lnTo>
                      <a:pt x="80508" y="14818"/>
                    </a:lnTo>
                    <a:lnTo>
                      <a:pt x="82124" y="15973"/>
                    </a:lnTo>
                    <a:lnTo>
                      <a:pt x="82124" y="82276"/>
                    </a:lnTo>
                    <a:lnTo>
                      <a:pt x="83919" y="83012"/>
                    </a:lnTo>
                    <a:lnTo>
                      <a:pt x="85445" y="82907"/>
                    </a:lnTo>
                    <a:lnTo>
                      <a:pt x="86342" y="81962"/>
                    </a:lnTo>
                    <a:lnTo>
                      <a:pt x="87778" y="82066"/>
                    </a:lnTo>
                    <a:lnTo>
                      <a:pt x="87868" y="83957"/>
                    </a:lnTo>
                    <a:lnTo>
                      <a:pt x="92625" y="89422"/>
                    </a:lnTo>
                    <a:lnTo>
                      <a:pt x="93074" y="91524"/>
                    </a:lnTo>
                    <a:lnTo>
                      <a:pt x="95138" y="90157"/>
                    </a:lnTo>
                    <a:lnTo>
                      <a:pt x="96126" y="89317"/>
                    </a:lnTo>
                    <a:lnTo>
                      <a:pt x="96305" y="86793"/>
                    </a:lnTo>
                    <a:lnTo>
                      <a:pt x="97651" y="86061"/>
                    </a:lnTo>
                    <a:lnTo>
                      <a:pt x="98908" y="85009"/>
                    </a:lnTo>
                    <a:lnTo>
                      <a:pt x="100523" y="87004"/>
                    </a:lnTo>
                    <a:lnTo>
                      <a:pt x="101690" y="89212"/>
                    </a:lnTo>
                    <a:lnTo>
                      <a:pt x="103036" y="90684"/>
                    </a:lnTo>
                    <a:lnTo>
                      <a:pt x="104203" y="92048"/>
                    </a:lnTo>
                    <a:lnTo>
                      <a:pt x="106268" y="93940"/>
                    </a:lnTo>
                    <a:lnTo>
                      <a:pt x="107883" y="97724"/>
                    </a:lnTo>
                    <a:lnTo>
                      <a:pt x="110217" y="101191"/>
                    </a:lnTo>
                    <a:lnTo>
                      <a:pt x="111653" y="103502"/>
                    </a:lnTo>
                    <a:lnTo>
                      <a:pt x="112461" y="105603"/>
                    </a:lnTo>
                    <a:lnTo>
                      <a:pt x="115871" y="107286"/>
                    </a:lnTo>
                    <a:lnTo>
                      <a:pt x="118205" y="107811"/>
                    </a:lnTo>
                    <a:lnTo>
                      <a:pt x="119461" y="109282"/>
                    </a:lnTo>
                    <a:lnTo>
                      <a:pt x="120000" y="113484"/>
                    </a:lnTo>
                    <a:lnTo>
                      <a:pt x="119282" y="116847"/>
                    </a:lnTo>
                    <a:lnTo>
                      <a:pt x="118115" y="118843"/>
                    </a:lnTo>
                    <a:lnTo>
                      <a:pt x="116948" y="117270"/>
                    </a:lnTo>
                    <a:lnTo>
                      <a:pt x="115961" y="115379"/>
                    </a:lnTo>
                    <a:lnTo>
                      <a:pt x="113897" y="114011"/>
                    </a:lnTo>
                    <a:lnTo>
                      <a:pt x="112640" y="114325"/>
                    </a:lnTo>
                    <a:lnTo>
                      <a:pt x="113538" y="117057"/>
                    </a:lnTo>
                    <a:lnTo>
                      <a:pt x="113448" y="119790"/>
                    </a:lnTo>
                    <a:lnTo>
                      <a:pt x="112191" y="118737"/>
                    </a:lnTo>
                    <a:lnTo>
                      <a:pt x="111563" y="120000"/>
                    </a:lnTo>
                    <a:lnTo>
                      <a:pt x="110127" y="119686"/>
                    </a:lnTo>
                    <a:lnTo>
                      <a:pt x="108601" y="116740"/>
                    </a:lnTo>
                    <a:lnTo>
                      <a:pt x="108691" y="113904"/>
                    </a:lnTo>
                    <a:lnTo>
                      <a:pt x="107165" y="112751"/>
                    </a:lnTo>
                    <a:lnTo>
                      <a:pt x="107076" y="110649"/>
                    </a:lnTo>
                    <a:lnTo>
                      <a:pt x="105909" y="110122"/>
                    </a:lnTo>
                    <a:lnTo>
                      <a:pt x="105281" y="111383"/>
                    </a:lnTo>
                    <a:lnTo>
                      <a:pt x="102677" y="110019"/>
                    </a:lnTo>
                    <a:lnTo>
                      <a:pt x="100793" y="105710"/>
                    </a:lnTo>
                    <a:lnTo>
                      <a:pt x="99357" y="104764"/>
                    </a:lnTo>
                    <a:lnTo>
                      <a:pt x="98728" y="101716"/>
                    </a:lnTo>
                    <a:lnTo>
                      <a:pt x="96574" y="98775"/>
                    </a:lnTo>
                    <a:lnTo>
                      <a:pt x="96933" y="96463"/>
                    </a:lnTo>
                    <a:lnTo>
                      <a:pt x="94061" y="94991"/>
                    </a:lnTo>
                    <a:lnTo>
                      <a:pt x="91548" y="91838"/>
                    </a:lnTo>
                    <a:lnTo>
                      <a:pt x="85804" y="87739"/>
                    </a:lnTo>
                    <a:lnTo>
                      <a:pt x="86612" y="85743"/>
                    </a:lnTo>
                    <a:lnTo>
                      <a:pt x="84637" y="85848"/>
                    </a:lnTo>
                    <a:lnTo>
                      <a:pt x="82932" y="86376"/>
                    </a:lnTo>
                    <a:lnTo>
                      <a:pt x="80688" y="85219"/>
                    </a:lnTo>
                    <a:lnTo>
                      <a:pt x="78444" y="83748"/>
                    </a:lnTo>
                    <a:lnTo>
                      <a:pt x="73149" y="83957"/>
                    </a:lnTo>
                    <a:lnTo>
                      <a:pt x="71084" y="82173"/>
                    </a:lnTo>
                    <a:lnTo>
                      <a:pt x="69110" y="81015"/>
                    </a:lnTo>
                    <a:lnTo>
                      <a:pt x="67584" y="79650"/>
                    </a:lnTo>
                    <a:lnTo>
                      <a:pt x="66597" y="77338"/>
                    </a:lnTo>
                    <a:lnTo>
                      <a:pt x="65071" y="76078"/>
                    </a:lnTo>
                    <a:lnTo>
                      <a:pt x="62199" y="77443"/>
                    </a:lnTo>
                    <a:lnTo>
                      <a:pt x="61391" y="78600"/>
                    </a:lnTo>
                    <a:lnTo>
                      <a:pt x="61302" y="83435"/>
                    </a:lnTo>
                    <a:lnTo>
                      <a:pt x="59686" y="82591"/>
                    </a:lnTo>
                    <a:lnTo>
                      <a:pt x="57980" y="82486"/>
                    </a:lnTo>
                    <a:lnTo>
                      <a:pt x="56006" y="82486"/>
                    </a:lnTo>
                    <a:lnTo>
                      <a:pt x="55108" y="84379"/>
                    </a:lnTo>
                    <a:lnTo>
                      <a:pt x="53762" y="85743"/>
                    </a:lnTo>
                    <a:lnTo>
                      <a:pt x="52057" y="87004"/>
                    </a:lnTo>
                    <a:lnTo>
                      <a:pt x="49005" y="87004"/>
                    </a:lnTo>
                    <a:lnTo>
                      <a:pt x="48557" y="85743"/>
                    </a:lnTo>
                    <a:lnTo>
                      <a:pt x="51249" y="84692"/>
                    </a:lnTo>
                    <a:lnTo>
                      <a:pt x="50082" y="83748"/>
                    </a:lnTo>
                    <a:lnTo>
                      <a:pt x="49903" y="81962"/>
                    </a:lnTo>
                    <a:lnTo>
                      <a:pt x="50980" y="80071"/>
                    </a:lnTo>
                    <a:lnTo>
                      <a:pt x="52057" y="77338"/>
                    </a:lnTo>
                    <a:lnTo>
                      <a:pt x="52954" y="75656"/>
                    </a:lnTo>
                    <a:lnTo>
                      <a:pt x="55198" y="74606"/>
                    </a:lnTo>
                    <a:lnTo>
                      <a:pt x="55198" y="75972"/>
                    </a:lnTo>
                    <a:lnTo>
                      <a:pt x="56903" y="75764"/>
                    </a:lnTo>
                    <a:lnTo>
                      <a:pt x="56544" y="73976"/>
                    </a:lnTo>
                    <a:lnTo>
                      <a:pt x="55198" y="73239"/>
                    </a:lnTo>
                    <a:lnTo>
                      <a:pt x="52326" y="73869"/>
                    </a:lnTo>
                    <a:lnTo>
                      <a:pt x="50262" y="75764"/>
                    </a:lnTo>
                    <a:lnTo>
                      <a:pt x="48736" y="77862"/>
                    </a:lnTo>
                    <a:lnTo>
                      <a:pt x="47390" y="79861"/>
                    </a:lnTo>
                    <a:lnTo>
                      <a:pt x="46762" y="81753"/>
                    </a:lnTo>
                    <a:lnTo>
                      <a:pt x="44966" y="83012"/>
                    </a:lnTo>
                    <a:lnTo>
                      <a:pt x="42363" y="84062"/>
                    </a:lnTo>
                    <a:lnTo>
                      <a:pt x="41735" y="86165"/>
                    </a:lnTo>
                    <a:lnTo>
                      <a:pt x="43530" y="87113"/>
                    </a:lnTo>
                    <a:lnTo>
                      <a:pt x="43799" y="89212"/>
                    </a:lnTo>
                    <a:lnTo>
                      <a:pt x="41915" y="90999"/>
                    </a:lnTo>
                    <a:lnTo>
                      <a:pt x="39850" y="93206"/>
                    </a:lnTo>
                    <a:lnTo>
                      <a:pt x="36799" y="94676"/>
                    </a:lnTo>
                    <a:lnTo>
                      <a:pt x="34465" y="96146"/>
                    </a:lnTo>
                    <a:lnTo>
                      <a:pt x="31055" y="98879"/>
                    </a:lnTo>
                    <a:lnTo>
                      <a:pt x="27823" y="99194"/>
                    </a:lnTo>
                    <a:lnTo>
                      <a:pt x="24413" y="100979"/>
                    </a:lnTo>
                    <a:lnTo>
                      <a:pt x="25490" y="102241"/>
                    </a:lnTo>
                    <a:lnTo>
                      <a:pt x="24233" y="103817"/>
                    </a:lnTo>
                    <a:lnTo>
                      <a:pt x="21182" y="103292"/>
                    </a:lnTo>
                    <a:lnTo>
                      <a:pt x="16874" y="104447"/>
                    </a:lnTo>
                    <a:lnTo>
                      <a:pt x="13104" y="104869"/>
                    </a:lnTo>
                    <a:lnTo>
                      <a:pt x="13194" y="103607"/>
                    </a:lnTo>
                    <a:lnTo>
                      <a:pt x="11488" y="104447"/>
                    </a:lnTo>
                    <a:lnTo>
                      <a:pt x="10322" y="105917"/>
                    </a:lnTo>
                    <a:lnTo>
                      <a:pt x="8616" y="105290"/>
                    </a:lnTo>
                    <a:lnTo>
                      <a:pt x="6462" y="107181"/>
                    </a:lnTo>
                    <a:lnTo>
                      <a:pt x="3590" y="106129"/>
                    </a:lnTo>
                    <a:lnTo>
                      <a:pt x="0" y="106655"/>
                    </a:lnTo>
                    <a:lnTo>
                      <a:pt x="359" y="104869"/>
                    </a:lnTo>
                    <a:lnTo>
                      <a:pt x="2334" y="103817"/>
                    </a:lnTo>
                    <a:lnTo>
                      <a:pt x="6552" y="104342"/>
                    </a:lnTo>
                    <a:lnTo>
                      <a:pt x="9155" y="103187"/>
                    </a:lnTo>
                    <a:lnTo>
                      <a:pt x="10770" y="101505"/>
                    </a:lnTo>
                    <a:lnTo>
                      <a:pt x="13194" y="100560"/>
                    </a:lnTo>
                    <a:lnTo>
                      <a:pt x="15707" y="100979"/>
                    </a:lnTo>
                    <a:lnTo>
                      <a:pt x="16964" y="101505"/>
                    </a:lnTo>
                    <a:lnTo>
                      <a:pt x="18848" y="99298"/>
                    </a:lnTo>
                    <a:lnTo>
                      <a:pt x="21361" y="98564"/>
                    </a:lnTo>
                    <a:lnTo>
                      <a:pt x="24592" y="98145"/>
                    </a:lnTo>
                    <a:lnTo>
                      <a:pt x="25310" y="95725"/>
                    </a:lnTo>
                    <a:lnTo>
                      <a:pt x="28631" y="94256"/>
                    </a:lnTo>
                    <a:lnTo>
                      <a:pt x="29529" y="90579"/>
                    </a:lnTo>
                    <a:lnTo>
                      <a:pt x="30606" y="87950"/>
                    </a:lnTo>
                    <a:lnTo>
                      <a:pt x="32491" y="85219"/>
                    </a:lnTo>
                    <a:lnTo>
                      <a:pt x="28811" y="86269"/>
                    </a:lnTo>
                    <a:lnTo>
                      <a:pt x="28811" y="84379"/>
                    </a:lnTo>
                    <a:lnTo>
                      <a:pt x="27285" y="83850"/>
                    </a:lnTo>
                    <a:lnTo>
                      <a:pt x="26836" y="86793"/>
                    </a:lnTo>
                    <a:lnTo>
                      <a:pt x="25490" y="85427"/>
                    </a:lnTo>
                    <a:lnTo>
                      <a:pt x="25221" y="83012"/>
                    </a:lnTo>
                    <a:lnTo>
                      <a:pt x="23156" y="82382"/>
                    </a:lnTo>
                    <a:lnTo>
                      <a:pt x="21720" y="81226"/>
                    </a:lnTo>
                    <a:lnTo>
                      <a:pt x="19656" y="82276"/>
                    </a:lnTo>
                    <a:lnTo>
                      <a:pt x="17592" y="81962"/>
                    </a:lnTo>
                    <a:lnTo>
                      <a:pt x="18938" y="79543"/>
                    </a:lnTo>
                    <a:lnTo>
                      <a:pt x="18400" y="77653"/>
                    </a:lnTo>
                    <a:lnTo>
                      <a:pt x="19925" y="76602"/>
                    </a:lnTo>
                    <a:lnTo>
                      <a:pt x="19566" y="74290"/>
                    </a:lnTo>
                    <a:lnTo>
                      <a:pt x="19656" y="71558"/>
                    </a:lnTo>
                    <a:lnTo>
                      <a:pt x="18220" y="72295"/>
                    </a:lnTo>
                    <a:lnTo>
                      <a:pt x="14450" y="72400"/>
                    </a:lnTo>
                    <a:lnTo>
                      <a:pt x="13553" y="70717"/>
                    </a:lnTo>
                    <a:lnTo>
                      <a:pt x="12924" y="67986"/>
                    </a:lnTo>
                    <a:lnTo>
                      <a:pt x="11758" y="65358"/>
                    </a:lnTo>
                    <a:lnTo>
                      <a:pt x="13014" y="64306"/>
                    </a:lnTo>
                    <a:lnTo>
                      <a:pt x="13283" y="62943"/>
                    </a:lnTo>
                    <a:lnTo>
                      <a:pt x="14091" y="61365"/>
                    </a:lnTo>
                    <a:lnTo>
                      <a:pt x="12655" y="61787"/>
                    </a:lnTo>
                    <a:lnTo>
                      <a:pt x="11847" y="59999"/>
                    </a:lnTo>
                    <a:lnTo>
                      <a:pt x="12117" y="56220"/>
                    </a:lnTo>
                    <a:lnTo>
                      <a:pt x="14271" y="54221"/>
                    </a:lnTo>
                    <a:lnTo>
                      <a:pt x="16515" y="52433"/>
                    </a:lnTo>
                    <a:lnTo>
                      <a:pt x="18489" y="49387"/>
                    </a:lnTo>
                    <a:lnTo>
                      <a:pt x="20643" y="48336"/>
                    </a:lnTo>
                    <a:lnTo>
                      <a:pt x="21990" y="50228"/>
                    </a:lnTo>
                    <a:lnTo>
                      <a:pt x="23874" y="50962"/>
                    </a:lnTo>
                    <a:lnTo>
                      <a:pt x="25490" y="49285"/>
                    </a:lnTo>
                    <a:lnTo>
                      <a:pt x="27644" y="49805"/>
                    </a:lnTo>
                    <a:lnTo>
                      <a:pt x="30157" y="48966"/>
                    </a:lnTo>
                    <a:lnTo>
                      <a:pt x="30786" y="44658"/>
                    </a:lnTo>
                    <a:lnTo>
                      <a:pt x="31952" y="42139"/>
                    </a:lnTo>
                    <a:lnTo>
                      <a:pt x="31145" y="40665"/>
                    </a:lnTo>
                    <a:lnTo>
                      <a:pt x="27016" y="41717"/>
                    </a:lnTo>
                    <a:lnTo>
                      <a:pt x="24233" y="40034"/>
                    </a:lnTo>
                    <a:lnTo>
                      <a:pt x="20913" y="39719"/>
                    </a:lnTo>
                    <a:lnTo>
                      <a:pt x="18041" y="37197"/>
                    </a:lnTo>
                    <a:lnTo>
                      <a:pt x="18220" y="34466"/>
                    </a:lnTo>
                    <a:lnTo>
                      <a:pt x="18848" y="31842"/>
                    </a:lnTo>
                    <a:lnTo>
                      <a:pt x="16425" y="29528"/>
                    </a:lnTo>
                    <a:lnTo>
                      <a:pt x="17771" y="27428"/>
                    </a:lnTo>
                    <a:lnTo>
                      <a:pt x="20913" y="26899"/>
                    </a:lnTo>
                    <a:lnTo>
                      <a:pt x="22977" y="27428"/>
                    </a:lnTo>
                    <a:lnTo>
                      <a:pt x="23874" y="26059"/>
                    </a:lnTo>
                    <a:lnTo>
                      <a:pt x="27285" y="26059"/>
                    </a:lnTo>
                    <a:lnTo>
                      <a:pt x="28182" y="27742"/>
                    </a:lnTo>
                    <a:lnTo>
                      <a:pt x="27195" y="29317"/>
                    </a:lnTo>
                    <a:lnTo>
                      <a:pt x="28452" y="31102"/>
                    </a:lnTo>
                    <a:lnTo>
                      <a:pt x="30965" y="31945"/>
                    </a:lnTo>
                    <a:close/>
                  </a:path>
                </a:pathLst>
              </a:custGeom>
              <a:solidFill>
                <a:srgbClr val="45818E"/>
              </a:solidFill>
              <a:ln w="9525" cap="flat" cmpd="sng">
                <a:solidFill>
                  <a:srgbClr val="7F6000"/>
                </a:solidFill>
                <a:prstDash val="solid"/>
                <a:round/>
                <a:headEnd type="none" w="sm" len="sm"/>
                <a:tailEnd type="none" w="sm" len="sm"/>
              </a:ln>
            </p:spPr>
          </p:sp>
          <p:sp>
            <p:nvSpPr>
              <p:cNvPr id="338" name="Google Shape;338;p43"/>
              <p:cNvSpPr/>
              <p:nvPr/>
            </p:nvSpPr>
            <p:spPr>
              <a:xfrm>
                <a:off x="3709216" y="3413223"/>
                <a:ext cx="825000" cy="665400"/>
              </a:xfrm>
              <a:custGeom>
                <a:avLst/>
                <a:gdLst/>
                <a:ahLst/>
                <a:cxnLst/>
                <a:rect l="l" t="t" r="r" b="b"/>
                <a:pathLst>
                  <a:path w="120000" h="120000" extrusionOk="0">
                    <a:moveTo>
                      <a:pt x="11447" y="0"/>
                    </a:moveTo>
                    <a:lnTo>
                      <a:pt x="45788" y="5589"/>
                    </a:lnTo>
                    <a:lnTo>
                      <a:pt x="89003" y="10521"/>
                    </a:lnTo>
                    <a:lnTo>
                      <a:pt x="120000" y="13315"/>
                    </a:lnTo>
                    <a:lnTo>
                      <a:pt x="118199" y="41589"/>
                    </a:lnTo>
                    <a:lnTo>
                      <a:pt x="118328" y="63288"/>
                    </a:lnTo>
                    <a:lnTo>
                      <a:pt x="117042" y="66411"/>
                    </a:lnTo>
                    <a:lnTo>
                      <a:pt x="116528" y="100439"/>
                    </a:lnTo>
                    <a:lnTo>
                      <a:pt x="115370" y="104877"/>
                    </a:lnTo>
                    <a:lnTo>
                      <a:pt x="115113" y="120000"/>
                    </a:lnTo>
                    <a:lnTo>
                      <a:pt x="99164" y="119342"/>
                    </a:lnTo>
                    <a:lnTo>
                      <a:pt x="65081" y="115562"/>
                    </a:lnTo>
                    <a:lnTo>
                      <a:pt x="23666" y="109808"/>
                    </a:lnTo>
                    <a:lnTo>
                      <a:pt x="0" y="105205"/>
                    </a:lnTo>
                    <a:close/>
                  </a:path>
                </a:pathLst>
              </a:custGeom>
              <a:solidFill>
                <a:srgbClr val="45818E"/>
              </a:solidFill>
              <a:ln w="9525" cap="flat" cmpd="sng">
                <a:solidFill>
                  <a:srgbClr val="7F6000"/>
                </a:solidFill>
                <a:prstDash val="solid"/>
                <a:round/>
                <a:headEnd type="none" w="sm" len="sm"/>
                <a:tailEnd type="none" w="sm" len="sm"/>
              </a:ln>
            </p:spPr>
          </p:sp>
          <p:sp>
            <p:nvSpPr>
              <p:cNvPr id="339" name="Google Shape;339;p43"/>
              <p:cNvSpPr/>
              <p:nvPr/>
            </p:nvSpPr>
            <p:spPr>
              <a:xfrm>
                <a:off x="6094102" y="4333781"/>
                <a:ext cx="433500" cy="730200"/>
              </a:xfrm>
              <a:custGeom>
                <a:avLst/>
                <a:gdLst/>
                <a:ahLst/>
                <a:cxnLst/>
                <a:rect l="l" t="t" r="r" b="b"/>
                <a:pathLst>
                  <a:path w="120000" h="120000" extrusionOk="0">
                    <a:moveTo>
                      <a:pt x="7101" y="116405"/>
                    </a:moveTo>
                    <a:lnTo>
                      <a:pt x="12245" y="116554"/>
                    </a:lnTo>
                    <a:lnTo>
                      <a:pt x="14204" y="117603"/>
                    </a:lnTo>
                    <a:lnTo>
                      <a:pt x="17387" y="112659"/>
                    </a:lnTo>
                    <a:lnTo>
                      <a:pt x="18612" y="109063"/>
                    </a:lnTo>
                    <a:lnTo>
                      <a:pt x="22775" y="109513"/>
                    </a:lnTo>
                    <a:lnTo>
                      <a:pt x="27429" y="114906"/>
                    </a:lnTo>
                    <a:lnTo>
                      <a:pt x="29142" y="117752"/>
                    </a:lnTo>
                    <a:lnTo>
                      <a:pt x="23510" y="120000"/>
                    </a:lnTo>
                    <a:lnTo>
                      <a:pt x="29632" y="119850"/>
                    </a:lnTo>
                    <a:lnTo>
                      <a:pt x="40408" y="117453"/>
                    </a:lnTo>
                    <a:lnTo>
                      <a:pt x="40408" y="108164"/>
                    </a:lnTo>
                    <a:lnTo>
                      <a:pt x="32571" y="104869"/>
                    </a:lnTo>
                    <a:lnTo>
                      <a:pt x="32571" y="100973"/>
                    </a:lnTo>
                    <a:lnTo>
                      <a:pt x="103347" y="96030"/>
                    </a:lnTo>
                    <a:lnTo>
                      <a:pt x="120000" y="95880"/>
                    </a:lnTo>
                    <a:lnTo>
                      <a:pt x="118775" y="92284"/>
                    </a:lnTo>
                    <a:lnTo>
                      <a:pt x="114612" y="90487"/>
                    </a:lnTo>
                    <a:lnTo>
                      <a:pt x="116082" y="85244"/>
                    </a:lnTo>
                    <a:lnTo>
                      <a:pt x="115836" y="80749"/>
                    </a:lnTo>
                    <a:lnTo>
                      <a:pt x="112897" y="76554"/>
                    </a:lnTo>
                    <a:lnTo>
                      <a:pt x="113633" y="69963"/>
                    </a:lnTo>
                    <a:lnTo>
                      <a:pt x="117551" y="65618"/>
                    </a:lnTo>
                    <a:lnTo>
                      <a:pt x="116816" y="62921"/>
                    </a:lnTo>
                    <a:lnTo>
                      <a:pt x="113387" y="62921"/>
                    </a:lnTo>
                    <a:lnTo>
                      <a:pt x="113633" y="59026"/>
                    </a:lnTo>
                    <a:lnTo>
                      <a:pt x="109469" y="56030"/>
                    </a:lnTo>
                    <a:lnTo>
                      <a:pt x="105550" y="50637"/>
                    </a:lnTo>
                    <a:lnTo>
                      <a:pt x="101388" y="40749"/>
                    </a:lnTo>
                    <a:lnTo>
                      <a:pt x="98203" y="35655"/>
                    </a:lnTo>
                    <a:lnTo>
                      <a:pt x="96000" y="28914"/>
                    </a:lnTo>
                    <a:lnTo>
                      <a:pt x="92571" y="20974"/>
                    </a:lnTo>
                    <a:lnTo>
                      <a:pt x="87673" y="10786"/>
                    </a:lnTo>
                    <a:lnTo>
                      <a:pt x="85714" y="6292"/>
                    </a:lnTo>
                    <a:lnTo>
                      <a:pt x="83755" y="4944"/>
                    </a:lnTo>
                    <a:lnTo>
                      <a:pt x="83510" y="0"/>
                    </a:lnTo>
                    <a:lnTo>
                      <a:pt x="0" y="4645"/>
                    </a:lnTo>
                    <a:lnTo>
                      <a:pt x="2449" y="7341"/>
                    </a:lnTo>
                    <a:lnTo>
                      <a:pt x="490" y="56180"/>
                    </a:lnTo>
                    <a:lnTo>
                      <a:pt x="244" y="70862"/>
                    </a:lnTo>
                    <a:lnTo>
                      <a:pt x="980" y="82996"/>
                    </a:lnTo>
                    <a:lnTo>
                      <a:pt x="3429" y="94681"/>
                    </a:lnTo>
                    <a:lnTo>
                      <a:pt x="3918" y="99775"/>
                    </a:lnTo>
                    <a:lnTo>
                      <a:pt x="6122" y="103820"/>
                    </a:lnTo>
                    <a:close/>
                  </a:path>
                </a:pathLst>
              </a:custGeom>
              <a:solidFill>
                <a:srgbClr val="45818E"/>
              </a:solidFill>
              <a:ln w="9525" cap="flat" cmpd="sng">
                <a:solidFill>
                  <a:srgbClr val="7F6000"/>
                </a:solidFill>
                <a:prstDash val="solid"/>
                <a:round/>
                <a:headEnd type="none" w="sm" len="sm"/>
                <a:tailEnd type="none" w="sm" len="sm"/>
              </a:ln>
            </p:spPr>
          </p:sp>
          <p:sp>
            <p:nvSpPr>
              <p:cNvPr id="340" name="Google Shape;340;p43"/>
              <p:cNvSpPr/>
              <p:nvPr/>
            </p:nvSpPr>
            <p:spPr>
              <a:xfrm>
                <a:off x="6894664" y="2635765"/>
                <a:ext cx="833400" cy="665400"/>
              </a:xfrm>
              <a:custGeom>
                <a:avLst/>
                <a:gdLst/>
                <a:ahLst/>
                <a:cxnLst/>
                <a:rect l="l" t="t" r="r" b="b"/>
                <a:pathLst>
                  <a:path w="120000" h="120000" extrusionOk="0">
                    <a:moveTo>
                      <a:pt x="0" y="96658"/>
                    </a:moveTo>
                    <a:lnTo>
                      <a:pt x="3312" y="91891"/>
                    </a:lnTo>
                    <a:lnTo>
                      <a:pt x="3822" y="90083"/>
                    </a:lnTo>
                    <a:lnTo>
                      <a:pt x="6115" y="88275"/>
                    </a:lnTo>
                    <a:lnTo>
                      <a:pt x="7516" y="86467"/>
                    </a:lnTo>
                    <a:lnTo>
                      <a:pt x="7898" y="83509"/>
                    </a:lnTo>
                    <a:lnTo>
                      <a:pt x="9427" y="81535"/>
                    </a:lnTo>
                    <a:lnTo>
                      <a:pt x="10955" y="80385"/>
                    </a:lnTo>
                    <a:lnTo>
                      <a:pt x="9936" y="76604"/>
                    </a:lnTo>
                    <a:lnTo>
                      <a:pt x="7389" y="75124"/>
                    </a:lnTo>
                    <a:lnTo>
                      <a:pt x="5605" y="68056"/>
                    </a:lnTo>
                    <a:lnTo>
                      <a:pt x="9300" y="65097"/>
                    </a:lnTo>
                    <a:lnTo>
                      <a:pt x="13886" y="63124"/>
                    </a:lnTo>
                    <a:lnTo>
                      <a:pt x="18981" y="62302"/>
                    </a:lnTo>
                    <a:lnTo>
                      <a:pt x="21146" y="61809"/>
                    </a:lnTo>
                    <a:lnTo>
                      <a:pt x="25732" y="61809"/>
                    </a:lnTo>
                    <a:lnTo>
                      <a:pt x="27261" y="63288"/>
                    </a:lnTo>
                    <a:lnTo>
                      <a:pt x="30064" y="62467"/>
                    </a:lnTo>
                    <a:lnTo>
                      <a:pt x="33121" y="60165"/>
                    </a:lnTo>
                    <a:lnTo>
                      <a:pt x="37197" y="60165"/>
                    </a:lnTo>
                    <a:lnTo>
                      <a:pt x="40000" y="57206"/>
                    </a:lnTo>
                    <a:lnTo>
                      <a:pt x="42166" y="53919"/>
                    </a:lnTo>
                    <a:lnTo>
                      <a:pt x="43949" y="51124"/>
                    </a:lnTo>
                    <a:lnTo>
                      <a:pt x="46752" y="50466"/>
                    </a:lnTo>
                    <a:lnTo>
                      <a:pt x="46242" y="47343"/>
                    </a:lnTo>
                    <a:lnTo>
                      <a:pt x="44968" y="43233"/>
                    </a:lnTo>
                    <a:lnTo>
                      <a:pt x="46115" y="40767"/>
                    </a:lnTo>
                    <a:lnTo>
                      <a:pt x="46242" y="38467"/>
                    </a:lnTo>
                    <a:lnTo>
                      <a:pt x="43440" y="37643"/>
                    </a:lnTo>
                    <a:lnTo>
                      <a:pt x="41911" y="36000"/>
                    </a:lnTo>
                    <a:lnTo>
                      <a:pt x="41911" y="33205"/>
                    </a:lnTo>
                    <a:lnTo>
                      <a:pt x="48281" y="25479"/>
                    </a:lnTo>
                    <a:lnTo>
                      <a:pt x="50191" y="20055"/>
                    </a:lnTo>
                    <a:lnTo>
                      <a:pt x="52867" y="14958"/>
                    </a:lnTo>
                    <a:lnTo>
                      <a:pt x="55924" y="10027"/>
                    </a:lnTo>
                    <a:lnTo>
                      <a:pt x="58472" y="7233"/>
                    </a:lnTo>
                    <a:lnTo>
                      <a:pt x="61274" y="5589"/>
                    </a:lnTo>
                    <a:lnTo>
                      <a:pt x="67898" y="3945"/>
                    </a:lnTo>
                    <a:lnTo>
                      <a:pt x="73758" y="2630"/>
                    </a:lnTo>
                    <a:lnTo>
                      <a:pt x="81274" y="0"/>
                    </a:lnTo>
                    <a:lnTo>
                      <a:pt x="81274" y="4767"/>
                    </a:lnTo>
                    <a:lnTo>
                      <a:pt x="82293" y="8054"/>
                    </a:lnTo>
                    <a:lnTo>
                      <a:pt x="82421" y="11343"/>
                    </a:lnTo>
                    <a:lnTo>
                      <a:pt x="84331" y="12823"/>
                    </a:lnTo>
                    <a:lnTo>
                      <a:pt x="84331" y="16438"/>
                    </a:lnTo>
                    <a:lnTo>
                      <a:pt x="84714" y="20876"/>
                    </a:lnTo>
                    <a:lnTo>
                      <a:pt x="84076" y="23672"/>
                    </a:lnTo>
                    <a:lnTo>
                      <a:pt x="85478" y="28275"/>
                    </a:lnTo>
                    <a:lnTo>
                      <a:pt x="86624" y="30575"/>
                    </a:lnTo>
                    <a:lnTo>
                      <a:pt x="87134" y="34028"/>
                    </a:lnTo>
                    <a:lnTo>
                      <a:pt x="86242" y="36328"/>
                    </a:lnTo>
                    <a:lnTo>
                      <a:pt x="87643" y="37643"/>
                    </a:lnTo>
                    <a:lnTo>
                      <a:pt x="89809" y="37808"/>
                    </a:lnTo>
                    <a:lnTo>
                      <a:pt x="93121" y="53590"/>
                    </a:lnTo>
                    <a:lnTo>
                      <a:pt x="93121" y="77262"/>
                    </a:lnTo>
                    <a:lnTo>
                      <a:pt x="94650" y="86631"/>
                    </a:lnTo>
                    <a:lnTo>
                      <a:pt x="95414" y="92220"/>
                    </a:lnTo>
                    <a:lnTo>
                      <a:pt x="95669" y="101262"/>
                    </a:lnTo>
                    <a:lnTo>
                      <a:pt x="94395" y="102576"/>
                    </a:lnTo>
                    <a:lnTo>
                      <a:pt x="95541" y="105700"/>
                    </a:lnTo>
                    <a:lnTo>
                      <a:pt x="94905" y="108494"/>
                    </a:lnTo>
                    <a:lnTo>
                      <a:pt x="94777" y="111453"/>
                    </a:lnTo>
                    <a:lnTo>
                      <a:pt x="98854" y="106850"/>
                    </a:lnTo>
                    <a:lnTo>
                      <a:pt x="99746" y="105042"/>
                    </a:lnTo>
                    <a:lnTo>
                      <a:pt x="102039" y="105865"/>
                    </a:lnTo>
                    <a:lnTo>
                      <a:pt x="106242" y="103891"/>
                    </a:lnTo>
                    <a:lnTo>
                      <a:pt x="109682" y="102083"/>
                    </a:lnTo>
                    <a:lnTo>
                      <a:pt x="112357" y="100276"/>
                    </a:lnTo>
                    <a:lnTo>
                      <a:pt x="115287" y="96165"/>
                    </a:lnTo>
                    <a:lnTo>
                      <a:pt x="120000" y="98303"/>
                    </a:lnTo>
                    <a:lnTo>
                      <a:pt x="114904" y="103726"/>
                    </a:lnTo>
                    <a:lnTo>
                      <a:pt x="109937" y="108329"/>
                    </a:lnTo>
                    <a:lnTo>
                      <a:pt x="105860" y="112111"/>
                    </a:lnTo>
                    <a:lnTo>
                      <a:pt x="101656" y="114576"/>
                    </a:lnTo>
                    <a:lnTo>
                      <a:pt x="95541" y="116714"/>
                    </a:lnTo>
                    <a:lnTo>
                      <a:pt x="92612" y="117207"/>
                    </a:lnTo>
                    <a:lnTo>
                      <a:pt x="91338" y="119837"/>
                    </a:lnTo>
                    <a:lnTo>
                      <a:pt x="90066" y="120000"/>
                    </a:lnTo>
                    <a:lnTo>
                      <a:pt x="90064" y="117207"/>
                    </a:lnTo>
                    <a:lnTo>
                      <a:pt x="92229" y="112111"/>
                    </a:lnTo>
                    <a:lnTo>
                      <a:pt x="92484" y="106194"/>
                    </a:lnTo>
                    <a:lnTo>
                      <a:pt x="87261" y="104221"/>
                    </a:lnTo>
                    <a:lnTo>
                      <a:pt x="83567" y="103726"/>
                    </a:lnTo>
                    <a:lnTo>
                      <a:pt x="78599" y="100768"/>
                    </a:lnTo>
                    <a:lnTo>
                      <a:pt x="77325" y="98796"/>
                    </a:lnTo>
                    <a:lnTo>
                      <a:pt x="74140" y="98632"/>
                    </a:lnTo>
                    <a:lnTo>
                      <a:pt x="72357" y="96002"/>
                    </a:lnTo>
                    <a:lnTo>
                      <a:pt x="70191" y="89590"/>
                    </a:lnTo>
                    <a:lnTo>
                      <a:pt x="68025" y="89755"/>
                    </a:lnTo>
                    <a:lnTo>
                      <a:pt x="67134" y="87453"/>
                    </a:lnTo>
                    <a:lnTo>
                      <a:pt x="64459" y="86303"/>
                    </a:lnTo>
                    <a:lnTo>
                      <a:pt x="61656" y="87946"/>
                    </a:lnTo>
                    <a:lnTo>
                      <a:pt x="39490" y="93864"/>
                    </a:lnTo>
                    <a:lnTo>
                      <a:pt x="23439" y="98138"/>
                    </a:lnTo>
                    <a:lnTo>
                      <a:pt x="11338" y="101262"/>
                    </a:lnTo>
                    <a:lnTo>
                      <a:pt x="4076" y="102411"/>
                    </a:lnTo>
                    <a:lnTo>
                      <a:pt x="0" y="103235"/>
                    </a:lnTo>
                    <a:close/>
                  </a:path>
                </a:pathLst>
              </a:custGeom>
              <a:solidFill>
                <a:srgbClr val="45818E"/>
              </a:solidFill>
              <a:ln w="9525" cap="flat" cmpd="sng">
                <a:solidFill>
                  <a:srgbClr val="7F6000"/>
                </a:solidFill>
                <a:prstDash val="solid"/>
                <a:round/>
                <a:headEnd type="none" w="sm" len="sm"/>
                <a:tailEnd type="none" w="sm" len="sm"/>
              </a:ln>
            </p:spPr>
          </p:sp>
          <p:sp>
            <p:nvSpPr>
              <p:cNvPr id="341" name="Google Shape;341;p43"/>
              <p:cNvSpPr/>
              <p:nvPr/>
            </p:nvSpPr>
            <p:spPr>
              <a:xfrm>
                <a:off x="2153605" y="2911872"/>
                <a:ext cx="911100" cy="1600500"/>
              </a:xfrm>
              <a:custGeom>
                <a:avLst/>
                <a:gdLst/>
                <a:ahLst/>
                <a:cxnLst/>
                <a:rect l="l" t="t" r="r" b="b"/>
                <a:pathLst>
                  <a:path w="120000" h="120000" extrusionOk="0">
                    <a:moveTo>
                      <a:pt x="1183" y="32679"/>
                    </a:moveTo>
                    <a:lnTo>
                      <a:pt x="1183" y="34297"/>
                    </a:lnTo>
                    <a:lnTo>
                      <a:pt x="3680" y="36070"/>
                    </a:lnTo>
                    <a:lnTo>
                      <a:pt x="5257" y="37996"/>
                    </a:lnTo>
                    <a:lnTo>
                      <a:pt x="7755" y="40308"/>
                    </a:lnTo>
                    <a:lnTo>
                      <a:pt x="8281" y="42235"/>
                    </a:lnTo>
                    <a:lnTo>
                      <a:pt x="7622" y="43777"/>
                    </a:lnTo>
                    <a:lnTo>
                      <a:pt x="7886" y="45164"/>
                    </a:lnTo>
                    <a:lnTo>
                      <a:pt x="11566" y="47629"/>
                    </a:lnTo>
                    <a:lnTo>
                      <a:pt x="12747" y="48400"/>
                    </a:lnTo>
                    <a:lnTo>
                      <a:pt x="13797" y="48093"/>
                    </a:lnTo>
                    <a:lnTo>
                      <a:pt x="13407" y="47629"/>
                    </a:lnTo>
                    <a:lnTo>
                      <a:pt x="13407" y="46243"/>
                    </a:lnTo>
                    <a:lnTo>
                      <a:pt x="15246" y="45009"/>
                    </a:lnTo>
                    <a:lnTo>
                      <a:pt x="16167" y="45319"/>
                    </a:lnTo>
                    <a:lnTo>
                      <a:pt x="16561" y="45935"/>
                    </a:lnTo>
                    <a:lnTo>
                      <a:pt x="16560" y="46860"/>
                    </a:lnTo>
                    <a:lnTo>
                      <a:pt x="14722" y="46860"/>
                    </a:lnTo>
                    <a:lnTo>
                      <a:pt x="16561" y="50404"/>
                    </a:lnTo>
                    <a:lnTo>
                      <a:pt x="16824" y="52563"/>
                    </a:lnTo>
                    <a:lnTo>
                      <a:pt x="14722" y="52332"/>
                    </a:lnTo>
                    <a:lnTo>
                      <a:pt x="13407" y="51329"/>
                    </a:lnTo>
                    <a:lnTo>
                      <a:pt x="13407" y="49788"/>
                    </a:lnTo>
                    <a:lnTo>
                      <a:pt x="14195" y="48863"/>
                    </a:lnTo>
                    <a:lnTo>
                      <a:pt x="12092" y="48863"/>
                    </a:lnTo>
                    <a:lnTo>
                      <a:pt x="11435" y="49943"/>
                    </a:lnTo>
                    <a:lnTo>
                      <a:pt x="10909" y="51406"/>
                    </a:lnTo>
                    <a:lnTo>
                      <a:pt x="10780" y="55722"/>
                    </a:lnTo>
                    <a:lnTo>
                      <a:pt x="12880" y="57804"/>
                    </a:lnTo>
                    <a:lnTo>
                      <a:pt x="13934" y="58882"/>
                    </a:lnTo>
                    <a:lnTo>
                      <a:pt x="16691" y="58805"/>
                    </a:lnTo>
                    <a:lnTo>
                      <a:pt x="17875" y="60038"/>
                    </a:lnTo>
                    <a:lnTo>
                      <a:pt x="17087" y="62043"/>
                    </a:lnTo>
                    <a:lnTo>
                      <a:pt x="15510" y="63044"/>
                    </a:lnTo>
                    <a:lnTo>
                      <a:pt x="14326" y="62813"/>
                    </a:lnTo>
                    <a:lnTo>
                      <a:pt x="13934" y="63584"/>
                    </a:lnTo>
                    <a:lnTo>
                      <a:pt x="13539" y="65049"/>
                    </a:lnTo>
                    <a:lnTo>
                      <a:pt x="14062" y="66975"/>
                    </a:lnTo>
                    <a:lnTo>
                      <a:pt x="16167" y="67513"/>
                    </a:lnTo>
                    <a:lnTo>
                      <a:pt x="17614" y="70058"/>
                    </a:lnTo>
                    <a:lnTo>
                      <a:pt x="19058" y="73603"/>
                    </a:lnTo>
                    <a:lnTo>
                      <a:pt x="19979" y="74914"/>
                    </a:lnTo>
                    <a:lnTo>
                      <a:pt x="23001" y="77842"/>
                    </a:lnTo>
                    <a:lnTo>
                      <a:pt x="24710" y="79537"/>
                    </a:lnTo>
                    <a:lnTo>
                      <a:pt x="25106" y="81233"/>
                    </a:lnTo>
                    <a:lnTo>
                      <a:pt x="26552" y="82081"/>
                    </a:lnTo>
                    <a:lnTo>
                      <a:pt x="25235" y="83623"/>
                    </a:lnTo>
                    <a:lnTo>
                      <a:pt x="23791" y="87554"/>
                    </a:lnTo>
                    <a:lnTo>
                      <a:pt x="23922" y="88709"/>
                    </a:lnTo>
                    <a:lnTo>
                      <a:pt x="26025" y="89557"/>
                    </a:lnTo>
                    <a:lnTo>
                      <a:pt x="29574" y="89557"/>
                    </a:lnTo>
                    <a:lnTo>
                      <a:pt x="33648" y="90713"/>
                    </a:lnTo>
                    <a:lnTo>
                      <a:pt x="36407" y="91714"/>
                    </a:lnTo>
                    <a:lnTo>
                      <a:pt x="39035" y="91714"/>
                    </a:lnTo>
                    <a:lnTo>
                      <a:pt x="41533" y="93410"/>
                    </a:lnTo>
                    <a:lnTo>
                      <a:pt x="43900" y="95954"/>
                    </a:lnTo>
                    <a:lnTo>
                      <a:pt x="46265" y="97419"/>
                    </a:lnTo>
                    <a:lnTo>
                      <a:pt x="48893" y="97958"/>
                    </a:lnTo>
                    <a:lnTo>
                      <a:pt x="52048" y="97880"/>
                    </a:lnTo>
                    <a:lnTo>
                      <a:pt x="53755" y="98960"/>
                    </a:lnTo>
                    <a:lnTo>
                      <a:pt x="53755" y="100733"/>
                    </a:lnTo>
                    <a:lnTo>
                      <a:pt x="52703" y="101657"/>
                    </a:lnTo>
                    <a:lnTo>
                      <a:pt x="55333" y="102272"/>
                    </a:lnTo>
                    <a:lnTo>
                      <a:pt x="57570" y="102272"/>
                    </a:lnTo>
                    <a:lnTo>
                      <a:pt x="62695" y="106050"/>
                    </a:lnTo>
                    <a:lnTo>
                      <a:pt x="65983" y="108748"/>
                    </a:lnTo>
                    <a:lnTo>
                      <a:pt x="67162" y="111445"/>
                    </a:lnTo>
                    <a:lnTo>
                      <a:pt x="67162" y="116455"/>
                    </a:lnTo>
                    <a:lnTo>
                      <a:pt x="68216" y="117379"/>
                    </a:lnTo>
                    <a:lnTo>
                      <a:pt x="105674" y="120000"/>
                    </a:lnTo>
                    <a:lnTo>
                      <a:pt x="108039" y="119923"/>
                    </a:lnTo>
                    <a:lnTo>
                      <a:pt x="109616" y="119383"/>
                    </a:lnTo>
                    <a:lnTo>
                      <a:pt x="110142" y="118150"/>
                    </a:lnTo>
                    <a:lnTo>
                      <a:pt x="110275" y="116995"/>
                    </a:lnTo>
                    <a:lnTo>
                      <a:pt x="107384" y="116609"/>
                    </a:lnTo>
                    <a:lnTo>
                      <a:pt x="106850" y="116070"/>
                    </a:lnTo>
                    <a:lnTo>
                      <a:pt x="107649" y="115761"/>
                    </a:lnTo>
                    <a:lnTo>
                      <a:pt x="107649" y="112601"/>
                    </a:lnTo>
                    <a:lnTo>
                      <a:pt x="109616" y="112370"/>
                    </a:lnTo>
                    <a:lnTo>
                      <a:pt x="111983" y="110828"/>
                    </a:lnTo>
                    <a:lnTo>
                      <a:pt x="112245" y="108593"/>
                    </a:lnTo>
                    <a:lnTo>
                      <a:pt x="112903" y="107206"/>
                    </a:lnTo>
                    <a:lnTo>
                      <a:pt x="114612" y="105819"/>
                    </a:lnTo>
                    <a:lnTo>
                      <a:pt x="120000" y="104278"/>
                    </a:lnTo>
                    <a:lnTo>
                      <a:pt x="119869" y="102813"/>
                    </a:lnTo>
                    <a:lnTo>
                      <a:pt x="118423" y="102428"/>
                    </a:lnTo>
                    <a:lnTo>
                      <a:pt x="116452" y="98112"/>
                    </a:lnTo>
                    <a:lnTo>
                      <a:pt x="114875" y="96648"/>
                    </a:lnTo>
                    <a:lnTo>
                      <a:pt x="115137" y="95183"/>
                    </a:lnTo>
                    <a:lnTo>
                      <a:pt x="54676" y="42466"/>
                    </a:lnTo>
                    <a:lnTo>
                      <a:pt x="54676" y="39460"/>
                    </a:lnTo>
                    <a:lnTo>
                      <a:pt x="68081" y="9094"/>
                    </a:lnTo>
                    <a:lnTo>
                      <a:pt x="12222" y="0"/>
                    </a:lnTo>
                    <a:lnTo>
                      <a:pt x="11303" y="539"/>
                    </a:lnTo>
                    <a:lnTo>
                      <a:pt x="11040" y="1618"/>
                    </a:lnTo>
                    <a:lnTo>
                      <a:pt x="10778" y="5163"/>
                    </a:lnTo>
                    <a:lnTo>
                      <a:pt x="10253" y="6242"/>
                    </a:lnTo>
                    <a:lnTo>
                      <a:pt x="8806" y="8092"/>
                    </a:lnTo>
                    <a:lnTo>
                      <a:pt x="7360" y="10481"/>
                    </a:lnTo>
                    <a:lnTo>
                      <a:pt x="4863" y="12562"/>
                    </a:lnTo>
                    <a:lnTo>
                      <a:pt x="1841" y="14103"/>
                    </a:lnTo>
                    <a:lnTo>
                      <a:pt x="526" y="15336"/>
                    </a:lnTo>
                    <a:lnTo>
                      <a:pt x="0" y="17186"/>
                    </a:lnTo>
                    <a:lnTo>
                      <a:pt x="657" y="18650"/>
                    </a:lnTo>
                    <a:lnTo>
                      <a:pt x="2892" y="21194"/>
                    </a:lnTo>
                    <a:lnTo>
                      <a:pt x="4601" y="23430"/>
                    </a:lnTo>
                    <a:lnTo>
                      <a:pt x="4469" y="26666"/>
                    </a:lnTo>
                    <a:lnTo>
                      <a:pt x="2498" y="28593"/>
                    </a:lnTo>
                    <a:close/>
                  </a:path>
                </a:pathLst>
              </a:custGeom>
              <a:solidFill>
                <a:srgbClr val="45818E"/>
              </a:solidFill>
              <a:ln w="9525" cap="flat" cmpd="sng">
                <a:solidFill>
                  <a:srgbClr val="7F6000"/>
                </a:solidFill>
                <a:prstDash val="solid"/>
                <a:round/>
                <a:headEnd type="none" w="sm" len="sm"/>
                <a:tailEnd type="none" w="sm" len="sm"/>
              </a:ln>
            </p:spPr>
          </p:sp>
          <p:sp>
            <p:nvSpPr>
              <p:cNvPr id="342" name="Google Shape;342;p43"/>
              <p:cNvSpPr/>
              <p:nvPr/>
            </p:nvSpPr>
            <p:spPr>
              <a:xfrm>
                <a:off x="4343473" y="2742363"/>
                <a:ext cx="798300" cy="543900"/>
              </a:xfrm>
              <a:custGeom>
                <a:avLst/>
                <a:gdLst/>
                <a:ahLst/>
                <a:cxnLst/>
                <a:rect l="l" t="t" r="r" b="b"/>
                <a:pathLst>
                  <a:path w="120000" h="120000" extrusionOk="0">
                    <a:moveTo>
                      <a:pt x="6183" y="0"/>
                    </a:moveTo>
                    <a:lnTo>
                      <a:pt x="26261" y="2314"/>
                    </a:lnTo>
                    <a:lnTo>
                      <a:pt x="55446" y="5030"/>
                    </a:lnTo>
                    <a:lnTo>
                      <a:pt x="83967" y="6740"/>
                    </a:lnTo>
                    <a:lnTo>
                      <a:pt x="117740" y="7645"/>
                    </a:lnTo>
                    <a:lnTo>
                      <a:pt x="117740" y="12674"/>
                    </a:lnTo>
                    <a:lnTo>
                      <a:pt x="115081" y="15993"/>
                    </a:lnTo>
                    <a:lnTo>
                      <a:pt x="113618" y="17603"/>
                    </a:lnTo>
                    <a:lnTo>
                      <a:pt x="114150" y="20721"/>
                    </a:lnTo>
                    <a:lnTo>
                      <a:pt x="116011" y="23940"/>
                    </a:lnTo>
                    <a:lnTo>
                      <a:pt x="118604" y="26555"/>
                    </a:lnTo>
                    <a:lnTo>
                      <a:pt x="119535" y="29573"/>
                    </a:lnTo>
                    <a:lnTo>
                      <a:pt x="119402" y="87008"/>
                    </a:lnTo>
                    <a:lnTo>
                      <a:pt x="117341" y="87208"/>
                    </a:lnTo>
                    <a:lnTo>
                      <a:pt x="116876" y="88617"/>
                    </a:lnTo>
                    <a:lnTo>
                      <a:pt x="116876" y="93948"/>
                    </a:lnTo>
                    <a:lnTo>
                      <a:pt x="117540" y="96362"/>
                    </a:lnTo>
                    <a:lnTo>
                      <a:pt x="119003" y="96965"/>
                    </a:lnTo>
                    <a:lnTo>
                      <a:pt x="119269" y="101290"/>
                    </a:lnTo>
                    <a:lnTo>
                      <a:pt x="118338" y="108332"/>
                    </a:lnTo>
                    <a:lnTo>
                      <a:pt x="117208" y="111449"/>
                    </a:lnTo>
                    <a:lnTo>
                      <a:pt x="117208" y="114165"/>
                    </a:lnTo>
                    <a:lnTo>
                      <a:pt x="119136" y="116781"/>
                    </a:lnTo>
                    <a:lnTo>
                      <a:pt x="120000" y="119899"/>
                    </a:lnTo>
                    <a:lnTo>
                      <a:pt x="116942" y="120000"/>
                    </a:lnTo>
                    <a:lnTo>
                      <a:pt x="115081" y="116680"/>
                    </a:lnTo>
                    <a:lnTo>
                      <a:pt x="114681" y="113763"/>
                    </a:lnTo>
                    <a:lnTo>
                      <a:pt x="112022" y="112154"/>
                    </a:lnTo>
                    <a:lnTo>
                      <a:pt x="108100" y="110042"/>
                    </a:lnTo>
                    <a:lnTo>
                      <a:pt x="105707" y="107527"/>
                    </a:lnTo>
                    <a:lnTo>
                      <a:pt x="104044" y="107426"/>
                    </a:lnTo>
                    <a:lnTo>
                      <a:pt x="102316" y="108633"/>
                    </a:lnTo>
                    <a:lnTo>
                      <a:pt x="98659" y="108332"/>
                    </a:lnTo>
                    <a:lnTo>
                      <a:pt x="95602" y="111047"/>
                    </a:lnTo>
                    <a:lnTo>
                      <a:pt x="94205" y="111047"/>
                    </a:lnTo>
                    <a:lnTo>
                      <a:pt x="91347" y="108030"/>
                    </a:lnTo>
                    <a:lnTo>
                      <a:pt x="89485" y="106521"/>
                    </a:lnTo>
                    <a:lnTo>
                      <a:pt x="87025" y="103000"/>
                    </a:lnTo>
                    <a:lnTo>
                      <a:pt x="54781" y="100988"/>
                    </a:lnTo>
                    <a:lnTo>
                      <a:pt x="22538" y="98273"/>
                    </a:lnTo>
                    <a:lnTo>
                      <a:pt x="0" y="95960"/>
                    </a:lnTo>
                    <a:lnTo>
                      <a:pt x="3457" y="30578"/>
                    </a:lnTo>
                    <a:lnTo>
                      <a:pt x="5053" y="23135"/>
                    </a:lnTo>
                    <a:lnTo>
                      <a:pt x="5385" y="2012"/>
                    </a:lnTo>
                    <a:close/>
                  </a:path>
                </a:pathLst>
              </a:custGeom>
              <a:solidFill>
                <a:srgbClr val="45818E"/>
              </a:solidFill>
              <a:ln w="9525" cap="flat" cmpd="sng">
                <a:solidFill>
                  <a:srgbClr val="7F6000"/>
                </a:solidFill>
                <a:prstDash val="solid"/>
                <a:round/>
                <a:headEnd type="none" w="sm" len="sm"/>
                <a:tailEnd type="none" w="sm" len="sm"/>
              </a:ln>
            </p:spPr>
          </p:sp>
          <p:grpSp>
            <p:nvGrpSpPr>
              <p:cNvPr id="343" name="Google Shape;343;p43"/>
              <p:cNvGrpSpPr/>
              <p:nvPr/>
            </p:nvGrpSpPr>
            <p:grpSpPr>
              <a:xfrm>
                <a:off x="6591766" y="3557432"/>
                <a:ext cx="895486" cy="511383"/>
                <a:chOff x="24669750" y="9711125"/>
                <a:chExt cx="4819625" cy="2671800"/>
              </a:xfrm>
            </p:grpSpPr>
            <p:sp>
              <p:nvSpPr>
                <p:cNvPr id="344" name="Google Shape;344;p43"/>
                <p:cNvSpPr/>
                <p:nvPr/>
              </p:nvSpPr>
              <p:spPr>
                <a:xfrm>
                  <a:off x="29151275" y="10420750"/>
                  <a:ext cx="338100" cy="776400"/>
                </a:xfrm>
                <a:custGeom>
                  <a:avLst/>
                  <a:gdLst/>
                  <a:ahLst/>
                  <a:cxnLst/>
                  <a:rect l="l" t="t" r="r" b="b"/>
                  <a:pathLst>
                    <a:path w="120000" h="120000" extrusionOk="0">
                      <a:moveTo>
                        <a:pt x="42251" y="14724"/>
                      </a:moveTo>
                      <a:lnTo>
                        <a:pt x="72674" y="5152"/>
                      </a:lnTo>
                      <a:lnTo>
                        <a:pt x="120000" y="0"/>
                      </a:lnTo>
                      <a:lnTo>
                        <a:pt x="96337" y="19876"/>
                      </a:lnTo>
                      <a:lnTo>
                        <a:pt x="72674" y="39017"/>
                      </a:lnTo>
                      <a:lnTo>
                        <a:pt x="72674" y="83190"/>
                      </a:lnTo>
                      <a:lnTo>
                        <a:pt x="59153" y="100859"/>
                      </a:lnTo>
                      <a:lnTo>
                        <a:pt x="40565" y="120000"/>
                      </a:lnTo>
                      <a:lnTo>
                        <a:pt x="15207" y="114110"/>
                      </a:lnTo>
                      <a:lnTo>
                        <a:pt x="0" y="96441"/>
                      </a:lnTo>
                      <a:lnTo>
                        <a:pt x="6761" y="69938"/>
                      </a:lnTo>
                      <a:lnTo>
                        <a:pt x="16902" y="48590"/>
                      </a:lnTo>
                      <a:lnTo>
                        <a:pt x="40565" y="30921"/>
                      </a:lnTo>
                      <a:close/>
                    </a:path>
                  </a:pathLst>
                </a:custGeom>
                <a:solidFill>
                  <a:srgbClr val="45818E"/>
                </a:solidFill>
                <a:ln w="9525" cap="flat" cmpd="sng">
                  <a:solidFill>
                    <a:srgbClr val="7F6000"/>
                  </a:solidFill>
                  <a:prstDash val="solid"/>
                  <a:round/>
                  <a:headEnd type="none" w="sm" len="sm"/>
                  <a:tailEnd type="none" w="sm" len="sm"/>
                </a:ln>
              </p:spPr>
            </p:sp>
            <p:sp>
              <p:nvSpPr>
                <p:cNvPr id="345" name="Google Shape;345;p43"/>
                <p:cNvSpPr/>
                <p:nvPr/>
              </p:nvSpPr>
              <p:spPr>
                <a:xfrm>
                  <a:off x="24669750" y="9711125"/>
                  <a:ext cx="4710000" cy="2671800"/>
                </a:xfrm>
                <a:custGeom>
                  <a:avLst/>
                  <a:gdLst/>
                  <a:ahLst/>
                  <a:cxnLst/>
                  <a:rect l="l" t="t" r="r" b="b"/>
                  <a:pathLst>
                    <a:path w="120000" h="120000" extrusionOk="0">
                      <a:moveTo>
                        <a:pt x="0" y="120000"/>
                      </a:moveTo>
                      <a:lnTo>
                        <a:pt x="26330" y="114439"/>
                      </a:lnTo>
                      <a:lnTo>
                        <a:pt x="28029" y="112085"/>
                      </a:lnTo>
                      <a:lnTo>
                        <a:pt x="35430" y="112513"/>
                      </a:lnTo>
                      <a:lnTo>
                        <a:pt x="45379" y="109518"/>
                      </a:lnTo>
                      <a:lnTo>
                        <a:pt x="51325" y="108663"/>
                      </a:lnTo>
                      <a:lnTo>
                        <a:pt x="69889" y="103101"/>
                      </a:lnTo>
                      <a:lnTo>
                        <a:pt x="86997" y="97540"/>
                      </a:lnTo>
                      <a:lnTo>
                        <a:pt x="98645" y="93476"/>
                      </a:lnTo>
                      <a:lnTo>
                        <a:pt x="105683" y="90909"/>
                      </a:lnTo>
                      <a:lnTo>
                        <a:pt x="111628" y="87915"/>
                      </a:lnTo>
                      <a:lnTo>
                        <a:pt x="120000" y="85348"/>
                      </a:lnTo>
                      <a:lnTo>
                        <a:pt x="117816" y="77005"/>
                      </a:lnTo>
                      <a:lnTo>
                        <a:pt x="116603" y="73583"/>
                      </a:lnTo>
                      <a:lnTo>
                        <a:pt x="111870" y="75294"/>
                      </a:lnTo>
                      <a:lnTo>
                        <a:pt x="111749" y="79358"/>
                      </a:lnTo>
                      <a:lnTo>
                        <a:pt x="110539" y="79358"/>
                      </a:lnTo>
                      <a:lnTo>
                        <a:pt x="110414" y="76364"/>
                      </a:lnTo>
                      <a:lnTo>
                        <a:pt x="108230" y="76149"/>
                      </a:lnTo>
                      <a:lnTo>
                        <a:pt x="106411" y="69947"/>
                      </a:lnTo>
                      <a:lnTo>
                        <a:pt x="103377" y="67593"/>
                      </a:lnTo>
                      <a:lnTo>
                        <a:pt x="103256" y="64385"/>
                      </a:lnTo>
                      <a:lnTo>
                        <a:pt x="105076" y="64385"/>
                      </a:lnTo>
                      <a:lnTo>
                        <a:pt x="107988" y="69091"/>
                      </a:lnTo>
                      <a:lnTo>
                        <a:pt x="109444" y="73583"/>
                      </a:lnTo>
                      <a:lnTo>
                        <a:pt x="111628" y="73369"/>
                      </a:lnTo>
                      <a:lnTo>
                        <a:pt x="112356" y="70375"/>
                      </a:lnTo>
                      <a:lnTo>
                        <a:pt x="110900" y="66738"/>
                      </a:lnTo>
                      <a:lnTo>
                        <a:pt x="109080" y="63744"/>
                      </a:lnTo>
                      <a:lnTo>
                        <a:pt x="107502" y="60748"/>
                      </a:lnTo>
                      <a:lnTo>
                        <a:pt x="109080" y="59466"/>
                      </a:lnTo>
                      <a:lnTo>
                        <a:pt x="110657" y="61176"/>
                      </a:lnTo>
                      <a:lnTo>
                        <a:pt x="110536" y="56043"/>
                      </a:lnTo>
                      <a:lnTo>
                        <a:pt x="109201" y="51551"/>
                      </a:lnTo>
                      <a:lnTo>
                        <a:pt x="108473" y="48342"/>
                      </a:lnTo>
                      <a:lnTo>
                        <a:pt x="109080" y="42995"/>
                      </a:lnTo>
                      <a:lnTo>
                        <a:pt x="108109" y="40642"/>
                      </a:lnTo>
                      <a:lnTo>
                        <a:pt x="105197" y="40000"/>
                      </a:lnTo>
                      <a:lnTo>
                        <a:pt x="103741" y="37861"/>
                      </a:lnTo>
                      <a:lnTo>
                        <a:pt x="102164" y="35508"/>
                      </a:lnTo>
                      <a:lnTo>
                        <a:pt x="97674" y="35295"/>
                      </a:lnTo>
                      <a:lnTo>
                        <a:pt x="95611" y="32728"/>
                      </a:lnTo>
                      <a:lnTo>
                        <a:pt x="91608" y="30802"/>
                      </a:lnTo>
                      <a:lnTo>
                        <a:pt x="90758" y="26311"/>
                      </a:lnTo>
                      <a:lnTo>
                        <a:pt x="93549" y="15829"/>
                      </a:lnTo>
                      <a:lnTo>
                        <a:pt x="91365" y="11123"/>
                      </a:lnTo>
                      <a:lnTo>
                        <a:pt x="88089" y="8128"/>
                      </a:lnTo>
                      <a:lnTo>
                        <a:pt x="85298" y="7059"/>
                      </a:lnTo>
                      <a:lnTo>
                        <a:pt x="84206" y="2995"/>
                      </a:lnTo>
                      <a:lnTo>
                        <a:pt x="81294" y="0"/>
                      </a:lnTo>
                      <a:lnTo>
                        <a:pt x="80323" y="7700"/>
                      </a:lnTo>
                      <a:lnTo>
                        <a:pt x="72922" y="214"/>
                      </a:lnTo>
                      <a:lnTo>
                        <a:pt x="71224" y="0"/>
                      </a:lnTo>
                      <a:lnTo>
                        <a:pt x="71224" y="11123"/>
                      </a:lnTo>
                      <a:lnTo>
                        <a:pt x="69646" y="14760"/>
                      </a:lnTo>
                      <a:lnTo>
                        <a:pt x="69403" y="17968"/>
                      </a:lnTo>
                      <a:lnTo>
                        <a:pt x="67462" y="19466"/>
                      </a:lnTo>
                      <a:lnTo>
                        <a:pt x="66128" y="22673"/>
                      </a:lnTo>
                      <a:lnTo>
                        <a:pt x="66249" y="26311"/>
                      </a:lnTo>
                      <a:lnTo>
                        <a:pt x="62973" y="26311"/>
                      </a:lnTo>
                      <a:lnTo>
                        <a:pt x="61032" y="40000"/>
                      </a:lnTo>
                      <a:lnTo>
                        <a:pt x="58362" y="40000"/>
                      </a:lnTo>
                      <a:lnTo>
                        <a:pt x="56421" y="35080"/>
                      </a:lnTo>
                      <a:lnTo>
                        <a:pt x="54600" y="35508"/>
                      </a:lnTo>
                      <a:lnTo>
                        <a:pt x="54600" y="43208"/>
                      </a:lnTo>
                      <a:lnTo>
                        <a:pt x="53509" y="45775"/>
                      </a:lnTo>
                      <a:lnTo>
                        <a:pt x="52538" y="53690"/>
                      </a:lnTo>
                      <a:lnTo>
                        <a:pt x="48413" y="68449"/>
                      </a:lnTo>
                      <a:lnTo>
                        <a:pt x="48898" y="71230"/>
                      </a:lnTo>
                      <a:lnTo>
                        <a:pt x="48413" y="76149"/>
                      </a:lnTo>
                      <a:lnTo>
                        <a:pt x="46835" y="77861"/>
                      </a:lnTo>
                      <a:lnTo>
                        <a:pt x="44773" y="77861"/>
                      </a:lnTo>
                      <a:lnTo>
                        <a:pt x="42589" y="81925"/>
                      </a:lnTo>
                      <a:lnTo>
                        <a:pt x="41254" y="80642"/>
                      </a:lnTo>
                      <a:lnTo>
                        <a:pt x="38221" y="86845"/>
                      </a:lnTo>
                      <a:lnTo>
                        <a:pt x="36037" y="88770"/>
                      </a:lnTo>
                      <a:lnTo>
                        <a:pt x="33731" y="86845"/>
                      </a:lnTo>
                      <a:lnTo>
                        <a:pt x="32154" y="87915"/>
                      </a:lnTo>
                      <a:lnTo>
                        <a:pt x="30334" y="91550"/>
                      </a:lnTo>
                      <a:lnTo>
                        <a:pt x="27786" y="91550"/>
                      </a:lnTo>
                      <a:lnTo>
                        <a:pt x="25602" y="89626"/>
                      </a:lnTo>
                      <a:lnTo>
                        <a:pt x="22326" y="82781"/>
                      </a:lnTo>
                      <a:lnTo>
                        <a:pt x="18685" y="90267"/>
                      </a:lnTo>
                      <a:lnTo>
                        <a:pt x="15652" y="94973"/>
                      </a:lnTo>
                      <a:lnTo>
                        <a:pt x="12619" y="100321"/>
                      </a:lnTo>
                      <a:lnTo>
                        <a:pt x="10677" y="104812"/>
                      </a:lnTo>
                      <a:lnTo>
                        <a:pt x="10677" y="109518"/>
                      </a:lnTo>
                      <a:close/>
                    </a:path>
                  </a:pathLst>
                </a:custGeom>
                <a:solidFill>
                  <a:srgbClr val="45818E"/>
                </a:solidFill>
                <a:ln w="9525" cap="flat" cmpd="sng">
                  <a:solidFill>
                    <a:srgbClr val="7F6000"/>
                  </a:solidFill>
                  <a:prstDash val="solid"/>
                  <a:round/>
                  <a:headEnd type="none" w="sm" len="sm"/>
                  <a:tailEnd type="none" w="sm" len="sm"/>
                </a:ln>
              </p:spPr>
            </p:sp>
          </p:grpSp>
          <p:grpSp>
            <p:nvGrpSpPr>
              <p:cNvPr id="346" name="Google Shape;346;p43"/>
              <p:cNvGrpSpPr/>
              <p:nvPr/>
            </p:nvGrpSpPr>
            <p:grpSpPr>
              <a:xfrm>
                <a:off x="6985537" y="3459902"/>
                <a:ext cx="513198" cy="251557"/>
                <a:chOff x="26789075" y="9201550"/>
                <a:chExt cx="2762100" cy="1314300"/>
              </a:xfrm>
            </p:grpSpPr>
            <p:sp>
              <p:nvSpPr>
                <p:cNvPr id="347" name="Google Shape;347;p43"/>
                <p:cNvSpPr/>
                <p:nvPr/>
              </p:nvSpPr>
              <p:spPr>
                <a:xfrm>
                  <a:off x="26789075" y="9201550"/>
                  <a:ext cx="2762100" cy="1314300"/>
                </a:xfrm>
                <a:custGeom>
                  <a:avLst/>
                  <a:gdLst/>
                  <a:ahLst/>
                  <a:cxnLst/>
                  <a:rect l="l" t="t" r="r" b="b"/>
                  <a:pathLst>
                    <a:path w="120000" h="120000" extrusionOk="0">
                      <a:moveTo>
                        <a:pt x="0" y="38694"/>
                      </a:moveTo>
                      <a:lnTo>
                        <a:pt x="12000" y="32173"/>
                      </a:lnTo>
                      <a:lnTo>
                        <a:pt x="20690" y="30000"/>
                      </a:lnTo>
                      <a:lnTo>
                        <a:pt x="30621" y="22173"/>
                      </a:lnTo>
                      <a:lnTo>
                        <a:pt x="38896" y="22173"/>
                      </a:lnTo>
                      <a:lnTo>
                        <a:pt x="59586" y="13912"/>
                      </a:lnTo>
                      <a:lnTo>
                        <a:pt x="76758" y="4782"/>
                      </a:lnTo>
                      <a:lnTo>
                        <a:pt x="91655" y="0"/>
                      </a:lnTo>
                      <a:lnTo>
                        <a:pt x="97241" y="36521"/>
                      </a:lnTo>
                      <a:lnTo>
                        <a:pt x="100552" y="64348"/>
                      </a:lnTo>
                      <a:lnTo>
                        <a:pt x="103034" y="83912"/>
                      </a:lnTo>
                      <a:lnTo>
                        <a:pt x="120000" y="79130"/>
                      </a:lnTo>
                      <a:lnTo>
                        <a:pt x="120000" y="90000"/>
                      </a:lnTo>
                      <a:lnTo>
                        <a:pt x="118965" y="101739"/>
                      </a:lnTo>
                      <a:lnTo>
                        <a:pt x="117517" y="110867"/>
                      </a:lnTo>
                      <a:lnTo>
                        <a:pt x="111310" y="114346"/>
                      </a:lnTo>
                      <a:lnTo>
                        <a:pt x="107586" y="119564"/>
                      </a:lnTo>
                      <a:lnTo>
                        <a:pt x="104068" y="120000"/>
                      </a:lnTo>
                      <a:lnTo>
                        <a:pt x="102413" y="110867"/>
                      </a:lnTo>
                      <a:lnTo>
                        <a:pt x="100344" y="102173"/>
                      </a:lnTo>
                      <a:lnTo>
                        <a:pt x="95793" y="104782"/>
                      </a:lnTo>
                      <a:lnTo>
                        <a:pt x="91034" y="103912"/>
                      </a:lnTo>
                      <a:lnTo>
                        <a:pt x="89379" y="98261"/>
                      </a:lnTo>
                      <a:lnTo>
                        <a:pt x="87103" y="91303"/>
                      </a:lnTo>
                      <a:lnTo>
                        <a:pt x="87310" y="83043"/>
                      </a:lnTo>
                      <a:lnTo>
                        <a:pt x="89793" y="78261"/>
                      </a:lnTo>
                      <a:lnTo>
                        <a:pt x="88552" y="72609"/>
                      </a:lnTo>
                      <a:lnTo>
                        <a:pt x="85241" y="73912"/>
                      </a:lnTo>
                      <a:lnTo>
                        <a:pt x="84828" y="66088"/>
                      </a:lnTo>
                      <a:lnTo>
                        <a:pt x="88344" y="63043"/>
                      </a:lnTo>
                      <a:lnTo>
                        <a:pt x="87103" y="46957"/>
                      </a:lnTo>
                      <a:lnTo>
                        <a:pt x="83171" y="43479"/>
                      </a:lnTo>
                      <a:lnTo>
                        <a:pt x="84828" y="33043"/>
                      </a:lnTo>
                      <a:lnTo>
                        <a:pt x="88344" y="25218"/>
                      </a:lnTo>
                      <a:lnTo>
                        <a:pt x="87935" y="21742"/>
                      </a:lnTo>
                      <a:lnTo>
                        <a:pt x="86275" y="22609"/>
                      </a:lnTo>
                      <a:lnTo>
                        <a:pt x="82965" y="30436"/>
                      </a:lnTo>
                      <a:lnTo>
                        <a:pt x="80068" y="31737"/>
                      </a:lnTo>
                      <a:lnTo>
                        <a:pt x="80276" y="41739"/>
                      </a:lnTo>
                      <a:lnTo>
                        <a:pt x="78831" y="46962"/>
                      </a:lnTo>
                      <a:lnTo>
                        <a:pt x="81931" y="53043"/>
                      </a:lnTo>
                      <a:lnTo>
                        <a:pt x="80276" y="69128"/>
                      </a:lnTo>
                      <a:lnTo>
                        <a:pt x="80482" y="80434"/>
                      </a:lnTo>
                      <a:lnTo>
                        <a:pt x="82138" y="93043"/>
                      </a:lnTo>
                      <a:lnTo>
                        <a:pt x="85862" y="98694"/>
                      </a:lnTo>
                      <a:lnTo>
                        <a:pt x="87930" y="110867"/>
                      </a:lnTo>
                      <a:lnTo>
                        <a:pt x="85655" y="117391"/>
                      </a:lnTo>
                      <a:lnTo>
                        <a:pt x="78621" y="113043"/>
                      </a:lnTo>
                      <a:lnTo>
                        <a:pt x="70551" y="112609"/>
                      </a:lnTo>
                      <a:lnTo>
                        <a:pt x="63930" y="108697"/>
                      </a:lnTo>
                      <a:lnTo>
                        <a:pt x="62689" y="99564"/>
                      </a:lnTo>
                      <a:lnTo>
                        <a:pt x="64758" y="88697"/>
                      </a:lnTo>
                      <a:lnTo>
                        <a:pt x="67448" y="78694"/>
                      </a:lnTo>
                      <a:lnTo>
                        <a:pt x="69930" y="70436"/>
                      </a:lnTo>
                      <a:lnTo>
                        <a:pt x="68896" y="62609"/>
                      </a:lnTo>
                      <a:lnTo>
                        <a:pt x="64552" y="63479"/>
                      </a:lnTo>
                      <a:lnTo>
                        <a:pt x="63517" y="68697"/>
                      </a:lnTo>
                      <a:lnTo>
                        <a:pt x="58759" y="63479"/>
                      </a:lnTo>
                      <a:lnTo>
                        <a:pt x="53379" y="60434"/>
                      </a:lnTo>
                      <a:lnTo>
                        <a:pt x="51517" y="53476"/>
                      </a:lnTo>
                      <a:lnTo>
                        <a:pt x="46345" y="46521"/>
                      </a:lnTo>
                      <a:lnTo>
                        <a:pt x="41379" y="35216"/>
                      </a:lnTo>
                      <a:lnTo>
                        <a:pt x="36829" y="27827"/>
                      </a:lnTo>
                      <a:lnTo>
                        <a:pt x="32690" y="27827"/>
                      </a:lnTo>
                      <a:lnTo>
                        <a:pt x="28344" y="33912"/>
                      </a:lnTo>
                      <a:lnTo>
                        <a:pt x="26275" y="40434"/>
                      </a:lnTo>
                      <a:lnTo>
                        <a:pt x="17999" y="40434"/>
                      </a:lnTo>
                      <a:lnTo>
                        <a:pt x="14689" y="51737"/>
                      </a:lnTo>
                      <a:lnTo>
                        <a:pt x="10345" y="51303"/>
                      </a:lnTo>
                      <a:lnTo>
                        <a:pt x="4345" y="70436"/>
                      </a:lnTo>
                      <a:lnTo>
                        <a:pt x="1862" y="70867"/>
                      </a:lnTo>
                      <a:close/>
                    </a:path>
                  </a:pathLst>
                </a:custGeom>
                <a:solidFill>
                  <a:srgbClr val="45818E"/>
                </a:solidFill>
                <a:ln w="9525" cap="flat" cmpd="sng">
                  <a:solidFill>
                    <a:srgbClr val="7F6000"/>
                  </a:solidFill>
                  <a:prstDash val="solid"/>
                  <a:round/>
                  <a:headEnd type="none" w="sm" len="sm"/>
                  <a:tailEnd type="none" w="sm" len="sm"/>
                </a:ln>
              </p:spPr>
            </p:sp>
            <p:sp>
              <p:nvSpPr>
                <p:cNvPr id="348" name="Google Shape;348;p43"/>
                <p:cNvSpPr/>
                <p:nvPr/>
              </p:nvSpPr>
              <p:spPr>
                <a:xfrm>
                  <a:off x="28251150" y="9887350"/>
                  <a:ext cx="152400" cy="176100"/>
                </a:xfrm>
                <a:custGeom>
                  <a:avLst/>
                  <a:gdLst/>
                  <a:ahLst/>
                  <a:cxnLst/>
                  <a:rect l="l" t="t" r="r" b="b"/>
                  <a:pathLst>
                    <a:path w="120000" h="120000" extrusionOk="0">
                      <a:moveTo>
                        <a:pt x="0" y="45409"/>
                      </a:moveTo>
                      <a:lnTo>
                        <a:pt x="75000" y="120000"/>
                      </a:lnTo>
                      <a:lnTo>
                        <a:pt x="120000" y="64869"/>
                      </a:lnTo>
                      <a:lnTo>
                        <a:pt x="97500" y="0"/>
                      </a:lnTo>
                      <a:lnTo>
                        <a:pt x="22500" y="9722"/>
                      </a:lnTo>
                      <a:close/>
                    </a:path>
                  </a:pathLst>
                </a:custGeom>
                <a:solidFill>
                  <a:srgbClr val="C27BA0"/>
                </a:solidFill>
                <a:ln w="9525" cap="flat" cmpd="sng">
                  <a:solidFill>
                    <a:srgbClr val="4C1130"/>
                  </a:solidFill>
                  <a:prstDash val="solid"/>
                  <a:round/>
                  <a:headEnd type="none" w="sm" len="sm"/>
                  <a:tailEnd type="none" w="sm" len="sm"/>
                </a:ln>
              </p:spPr>
            </p:sp>
          </p:grpSp>
          <p:sp>
            <p:nvSpPr>
              <p:cNvPr id="349" name="Google Shape;349;p43"/>
              <p:cNvSpPr/>
              <p:nvPr/>
            </p:nvSpPr>
            <p:spPr>
              <a:xfrm>
                <a:off x="5847296" y="4033918"/>
                <a:ext cx="964500" cy="343800"/>
              </a:xfrm>
              <a:custGeom>
                <a:avLst/>
                <a:gdLst/>
                <a:ahLst/>
                <a:cxnLst/>
                <a:rect l="l" t="t" r="r" b="b"/>
                <a:pathLst>
                  <a:path w="120000" h="120000" extrusionOk="0">
                    <a:moveTo>
                      <a:pt x="120000" y="0"/>
                    </a:moveTo>
                    <a:lnTo>
                      <a:pt x="120000" y="14005"/>
                    </a:lnTo>
                    <a:lnTo>
                      <a:pt x="118129" y="15279"/>
                    </a:lnTo>
                    <a:lnTo>
                      <a:pt x="116587" y="22281"/>
                    </a:lnTo>
                    <a:lnTo>
                      <a:pt x="116037" y="28965"/>
                    </a:lnTo>
                    <a:lnTo>
                      <a:pt x="114386" y="27055"/>
                    </a:lnTo>
                    <a:lnTo>
                      <a:pt x="112404" y="29284"/>
                    </a:lnTo>
                    <a:lnTo>
                      <a:pt x="110532" y="37241"/>
                    </a:lnTo>
                    <a:lnTo>
                      <a:pt x="108771" y="35331"/>
                    </a:lnTo>
                    <a:lnTo>
                      <a:pt x="105908" y="37877"/>
                    </a:lnTo>
                    <a:lnTo>
                      <a:pt x="104477" y="42653"/>
                    </a:lnTo>
                    <a:lnTo>
                      <a:pt x="104477" y="50610"/>
                    </a:lnTo>
                    <a:lnTo>
                      <a:pt x="99963" y="55702"/>
                    </a:lnTo>
                    <a:lnTo>
                      <a:pt x="99413" y="59841"/>
                    </a:lnTo>
                    <a:lnTo>
                      <a:pt x="96551" y="64615"/>
                    </a:lnTo>
                    <a:lnTo>
                      <a:pt x="93248" y="67798"/>
                    </a:lnTo>
                    <a:lnTo>
                      <a:pt x="90386" y="73528"/>
                    </a:lnTo>
                    <a:lnTo>
                      <a:pt x="90386" y="82759"/>
                    </a:lnTo>
                    <a:lnTo>
                      <a:pt x="86312" y="86260"/>
                    </a:lnTo>
                    <a:lnTo>
                      <a:pt x="86312" y="99311"/>
                    </a:lnTo>
                    <a:lnTo>
                      <a:pt x="74532" y="102812"/>
                    </a:lnTo>
                    <a:lnTo>
                      <a:pt x="49101" y="109814"/>
                    </a:lnTo>
                    <a:lnTo>
                      <a:pt x="30716" y="114271"/>
                    </a:lnTo>
                    <a:lnTo>
                      <a:pt x="12441" y="118727"/>
                    </a:lnTo>
                    <a:lnTo>
                      <a:pt x="0" y="120000"/>
                    </a:lnTo>
                    <a:lnTo>
                      <a:pt x="1982" y="117136"/>
                    </a:lnTo>
                    <a:lnTo>
                      <a:pt x="3303" y="113316"/>
                    </a:lnTo>
                    <a:lnTo>
                      <a:pt x="2973" y="106314"/>
                    </a:lnTo>
                    <a:lnTo>
                      <a:pt x="1652" y="98038"/>
                    </a:lnTo>
                    <a:lnTo>
                      <a:pt x="5284" y="91353"/>
                    </a:lnTo>
                    <a:lnTo>
                      <a:pt x="5175" y="82123"/>
                    </a:lnTo>
                    <a:lnTo>
                      <a:pt x="7156" y="71300"/>
                    </a:lnTo>
                    <a:lnTo>
                      <a:pt x="7156" y="66525"/>
                    </a:lnTo>
                    <a:lnTo>
                      <a:pt x="9468" y="53475"/>
                    </a:lnTo>
                    <a:lnTo>
                      <a:pt x="9468" y="40106"/>
                    </a:lnTo>
                    <a:lnTo>
                      <a:pt x="30385" y="37877"/>
                    </a:lnTo>
                    <a:lnTo>
                      <a:pt x="30385" y="27692"/>
                    </a:lnTo>
                    <a:lnTo>
                      <a:pt x="31927" y="27055"/>
                    </a:lnTo>
                    <a:lnTo>
                      <a:pt x="34679" y="28965"/>
                    </a:lnTo>
                    <a:lnTo>
                      <a:pt x="38202" y="26738"/>
                    </a:lnTo>
                    <a:lnTo>
                      <a:pt x="70679" y="19098"/>
                    </a:lnTo>
                    <a:lnTo>
                      <a:pt x="83450" y="16552"/>
                    </a:lnTo>
                    <a:lnTo>
                      <a:pt x="87303" y="15915"/>
                    </a:lnTo>
                    <a:lnTo>
                      <a:pt x="92697" y="12096"/>
                    </a:lnTo>
                    <a:lnTo>
                      <a:pt x="105358" y="7003"/>
                    </a:lnTo>
                    <a:lnTo>
                      <a:pt x="116367" y="3820"/>
                    </a:lnTo>
                    <a:lnTo>
                      <a:pt x="117909" y="0"/>
                    </a:lnTo>
                    <a:close/>
                  </a:path>
                </a:pathLst>
              </a:custGeom>
              <a:solidFill>
                <a:srgbClr val="45818E"/>
              </a:solidFill>
              <a:ln w="9525" cap="flat" cmpd="sng">
                <a:solidFill>
                  <a:srgbClr val="7F6000"/>
                </a:solidFill>
                <a:prstDash val="solid"/>
                <a:round/>
                <a:headEnd type="none" w="sm" len="sm"/>
                <a:tailEnd type="none" w="sm" len="sm"/>
              </a:ln>
            </p:spPr>
          </p:sp>
          <p:sp>
            <p:nvSpPr>
              <p:cNvPr id="350" name="Google Shape;350;p43"/>
              <p:cNvSpPr/>
              <p:nvPr/>
            </p:nvSpPr>
            <p:spPr>
              <a:xfrm>
                <a:off x="1051788" y="910895"/>
                <a:ext cx="1583400" cy="7809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r>
                  <a:rPr lang="en-US" sz="1467" b="1">
                    <a:solidFill>
                      <a:schemeClr val="dk1"/>
                    </a:solidFill>
                    <a:latin typeface="Lato"/>
                    <a:ea typeface="Lato"/>
                    <a:cs typeface="Lato"/>
                    <a:sym typeface="Lato"/>
                  </a:rPr>
                  <a:t>ASF DAAC</a:t>
                </a:r>
                <a:r>
                  <a:rPr lang="en-US" sz="1467">
                    <a:solidFill>
                      <a:schemeClr val="dk1"/>
                    </a:solidFill>
                    <a:latin typeface="Lato"/>
                    <a:ea typeface="Lato"/>
                    <a:cs typeface="Lato"/>
                    <a:sym typeface="Lato"/>
                  </a:rPr>
                  <a:t> </a:t>
                </a:r>
                <a:br>
                  <a:rPr lang="en-US" sz="1467">
                    <a:solidFill>
                      <a:schemeClr val="dk1"/>
                    </a:solidFill>
                    <a:latin typeface="Lato"/>
                    <a:ea typeface="Lato"/>
                    <a:cs typeface="Lato"/>
                    <a:sym typeface="Lato"/>
                  </a:rPr>
                </a:br>
                <a:r>
                  <a:rPr lang="en-US" sz="1200">
                    <a:solidFill>
                      <a:schemeClr val="dk1"/>
                    </a:solidFill>
                    <a:latin typeface="Lato"/>
                    <a:ea typeface="Lato"/>
                    <a:cs typeface="Lato"/>
                    <a:sym typeface="Lato"/>
                  </a:rPr>
                  <a:t>SAR Products, Sea Ice, Polar Processes</a:t>
                </a:r>
                <a:endParaRPr sz="1200">
                  <a:solidFill>
                    <a:schemeClr val="dk1"/>
                  </a:solidFill>
                  <a:latin typeface="Lato"/>
                  <a:ea typeface="Lato"/>
                  <a:cs typeface="Lato"/>
                  <a:sym typeface="Lato"/>
                </a:endParaRPr>
              </a:p>
            </p:txBody>
          </p:sp>
          <p:sp>
            <p:nvSpPr>
              <p:cNvPr id="351" name="Google Shape;351;p43"/>
              <p:cNvSpPr/>
              <p:nvPr/>
            </p:nvSpPr>
            <p:spPr>
              <a:xfrm>
                <a:off x="923902" y="1815107"/>
                <a:ext cx="127800" cy="1470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cxnSp>
            <p:nvCxnSpPr>
              <p:cNvPr id="352" name="Google Shape;352;p43"/>
              <p:cNvCxnSpPr>
                <a:stCxn id="351" idx="1"/>
              </p:cNvCxnSpPr>
              <p:nvPr/>
            </p:nvCxnSpPr>
            <p:spPr>
              <a:xfrm rot="10800000" flipH="1">
                <a:off x="987802" y="1675907"/>
                <a:ext cx="120600" cy="139200"/>
              </a:xfrm>
              <a:prstGeom prst="straightConnector1">
                <a:avLst/>
              </a:prstGeom>
              <a:noFill/>
              <a:ln w="19050" cap="flat" cmpd="sng">
                <a:solidFill>
                  <a:srgbClr val="434343"/>
                </a:solidFill>
                <a:prstDash val="solid"/>
                <a:round/>
                <a:headEnd type="none" w="sm" len="sm"/>
                <a:tailEnd type="none" w="sm" len="sm"/>
              </a:ln>
            </p:spPr>
          </p:cxnSp>
          <p:sp>
            <p:nvSpPr>
              <p:cNvPr id="353" name="Google Shape;353;p43"/>
              <p:cNvSpPr/>
              <p:nvPr/>
            </p:nvSpPr>
            <p:spPr>
              <a:xfrm>
                <a:off x="1051788" y="4391596"/>
                <a:ext cx="1571100" cy="7341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r>
                  <a:rPr lang="en-US" sz="1467" b="1">
                    <a:solidFill>
                      <a:schemeClr val="dk1"/>
                    </a:solidFill>
                    <a:latin typeface="Lato"/>
                    <a:ea typeface="Lato"/>
                    <a:cs typeface="Lato"/>
                    <a:sym typeface="Lato"/>
                  </a:rPr>
                  <a:t>PO.DAAC</a:t>
                </a:r>
                <a:r>
                  <a:rPr lang="en-US" sz="1467">
                    <a:solidFill>
                      <a:schemeClr val="dk1"/>
                    </a:solidFill>
                    <a:latin typeface="Lato"/>
                    <a:ea typeface="Lato"/>
                    <a:cs typeface="Lato"/>
                    <a:sym typeface="Lato"/>
                  </a:rPr>
                  <a:t> </a:t>
                </a:r>
                <a:br>
                  <a:rPr lang="en-US" sz="1467">
                    <a:solidFill>
                      <a:schemeClr val="dk1"/>
                    </a:solidFill>
                    <a:latin typeface="Lato"/>
                    <a:ea typeface="Lato"/>
                    <a:cs typeface="Lato"/>
                    <a:sym typeface="Lato"/>
                  </a:rPr>
                </a:br>
                <a:r>
                  <a:rPr lang="en-US" sz="1200">
                    <a:solidFill>
                      <a:schemeClr val="dk1"/>
                    </a:solidFill>
                    <a:latin typeface="Lato"/>
                    <a:ea typeface="Lato"/>
                    <a:cs typeface="Lato"/>
                    <a:sym typeface="Lato"/>
                  </a:rPr>
                  <a:t>Ocean Circulation</a:t>
                </a:r>
                <a:br>
                  <a:rPr lang="en-US" sz="1200">
                    <a:solidFill>
                      <a:schemeClr val="dk1"/>
                    </a:solidFill>
                    <a:latin typeface="Lato"/>
                    <a:ea typeface="Lato"/>
                    <a:cs typeface="Lato"/>
                    <a:sym typeface="Lato"/>
                  </a:rPr>
                </a:br>
                <a:r>
                  <a:rPr lang="en-US" sz="1200">
                    <a:solidFill>
                      <a:schemeClr val="dk1"/>
                    </a:solidFill>
                    <a:latin typeface="Lato"/>
                    <a:ea typeface="Lato"/>
                    <a:cs typeface="Lato"/>
                    <a:sym typeface="Lato"/>
                  </a:rPr>
                  <a:t>Air-Sea Interactions</a:t>
                </a:r>
                <a:endParaRPr sz="1200">
                  <a:solidFill>
                    <a:schemeClr val="dk1"/>
                  </a:solidFill>
                  <a:latin typeface="Lato"/>
                  <a:ea typeface="Lato"/>
                  <a:cs typeface="Lato"/>
                  <a:sym typeface="Lato"/>
                </a:endParaRPr>
              </a:p>
            </p:txBody>
          </p:sp>
          <p:cxnSp>
            <p:nvCxnSpPr>
              <p:cNvPr id="354" name="Google Shape;354;p43"/>
              <p:cNvCxnSpPr>
                <a:stCxn id="355" idx="3"/>
                <a:endCxn id="353" idx="0"/>
              </p:cNvCxnSpPr>
              <p:nvPr/>
            </p:nvCxnSpPr>
            <p:spPr>
              <a:xfrm flipH="1">
                <a:off x="1837263" y="4230776"/>
                <a:ext cx="726600" cy="160800"/>
              </a:xfrm>
              <a:prstGeom prst="straightConnector1">
                <a:avLst/>
              </a:prstGeom>
              <a:noFill/>
              <a:ln w="19050" cap="flat" cmpd="sng">
                <a:solidFill>
                  <a:srgbClr val="434343"/>
                </a:solidFill>
                <a:prstDash val="solid"/>
                <a:round/>
                <a:headEnd type="none" w="sm" len="sm"/>
                <a:tailEnd type="none" w="sm" len="sm"/>
              </a:ln>
            </p:spPr>
          </p:cxnSp>
          <p:sp>
            <p:nvSpPr>
              <p:cNvPr id="356" name="Google Shape;356;p43"/>
              <p:cNvSpPr/>
              <p:nvPr/>
            </p:nvSpPr>
            <p:spPr>
              <a:xfrm>
                <a:off x="2743738" y="4410166"/>
                <a:ext cx="1368600" cy="8100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r>
                  <a:rPr lang="en-US" sz="1467" b="1">
                    <a:solidFill>
                      <a:schemeClr val="dk1"/>
                    </a:solidFill>
                    <a:latin typeface="Lato"/>
                    <a:ea typeface="Lato"/>
                    <a:cs typeface="Lato"/>
                    <a:sym typeface="Lato"/>
                  </a:rPr>
                  <a:t>NSIDC DAAC</a:t>
                </a:r>
                <a:r>
                  <a:rPr lang="en-US" sz="1467">
                    <a:solidFill>
                      <a:schemeClr val="dk1"/>
                    </a:solidFill>
                    <a:latin typeface="Lato"/>
                    <a:ea typeface="Lato"/>
                    <a:cs typeface="Lato"/>
                    <a:sym typeface="Lato"/>
                  </a:rPr>
                  <a:t> </a:t>
                </a:r>
                <a:br>
                  <a:rPr lang="en-US" sz="1467">
                    <a:solidFill>
                      <a:schemeClr val="dk1"/>
                    </a:solidFill>
                    <a:latin typeface="Lato"/>
                    <a:ea typeface="Lato"/>
                    <a:cs typeface="Lato"/>
                    <a:sym typeface="Lato"/>
                  </a:rPr>
                </a:br>
                <a:r>
                  <a:rPr lang="en-US" sz="1200">
                    <a:solidFill>
                      <a:schemeClr val="dk1"/>
                    </a:solidFill>
                    <a:latin typeface="Lato"/>
                    <a:ea typeface="Lato"/>
                    <a:cs typeface="Lato"/>
                    <a:sym typeface="Lato"/>
                  </a:rPr>
                  <a:t>Cryosphere, Polar Processes</a:t>
                </a:r>
                <a:endParaRPr sz="1200">
                  <a:solidFill>
                    <a:schemeClr val="dk1"/>
                  </a:solidFill>
                  <a:latin typeface="Lato"/>
                  <a:ea typeface="Lato"/>
                  <a:cs typeface="Lato"/>
                  <a:sym typeface="Lato"/>
                </a:endParaRPr>
              </a:p>
            </p:txBody>
          </p:sp>
          <p:cxnSp>
            <p:nvCxnSpPr>
              <p:cNvPr id="357" name="Google Shape;357;p43"/>
              <p:cNvCxnSpPr>
                <a:stCxn id="358" idx="3"/>
                <a:endCxn id="356" idx="0"/>
              </p:cNvCxnSpPr>
              <p:nvPr/>
            </p:nvCxnSpPr>
            <p:spPr>
              <a:xfrm flipH="1">
                <a:off x="3428212" y="3726884"/>
                <a:ext cx="804900" cy="683400"/>
              </a:xfrm>
              <a:prstGeom prst="straightConnector1">
                <a:avLst/>
              </a:prstGeom>
              <a:noFill/>
              <a:ln w="19050" cap="flat" cmpd="sng">
                <a:solidFill>
                  <a:srgbClr val="434343"/>
                </a:solidFill>
                <a:prstDash val="solid"/>
                <a:round/>
                <a:headEnd type="none" w="sm" len="sm"/>
                <a:tailEnd type="none" w="sm" len="sm"/>
              </a:ln>
            </p:spPr>
          </p:cxnSp>
          <p:sp>
            <p:nvSpPr>
              <p:cNvPr id="359" name="Google Shape;359;p43"/>
              <p:cNvSpPr/>
              <p:nvPr/>
            </p:nvSpPr>
            <p:spPr>
              <a:xfrm>
                <a:off x="3494563" y="2075730"/>
                <a:ext cx="1368600" cy="7341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r>
                  <a:rPr lang="en-US" sz="1467" b="1">
                    <a:solidFill>
                      <a:schemeClr val="dk1"/>
                    </a:solidFill>
                    <a:latin typeface="Lato"/>
                    <a:ea typeface="Lato"/>
                    <a:cs typeface="Lato"/>
                    <a:sym typeface="Lato"/>
                  </a:rPr>
                  <a:t>LPDAAC</a:t>
                </a:r>
                <a:r>
                  <a:rPr lang="en-US" sz="1467">
                    <a:solidFill>
                      <a:schemeClr val="dk1"/>
                    </a:solidFill>
                    <a:latin typeface="Lato"/>
                    <a:ea typeface="Lato"/>
                    <a:cs typeface="Lato"/>
                    <a:sym typeface="Lato"/>
                  </a:rPr>
                  <a:t> </a:t>
                </a:r>
                <a:br>
                  <a:rPr lang="en-US" sz="1467">
                    <a:solidFill>
                      <a:schemeClr val="dk1"/>
                    </a:solidFill>
                    <a:latin typeface="Lato"/>
                    <a:ea typeface="Lato"/>
                    <a:cs typeface="Lato"/>
                    <a:sym typeface="Lato"/>
                  </a:rPr>
                </a:br>
                <a:r>
                  <a:rPr lang="en-US" sz="1200">
                    <a:solidFill>
                      <a:schemeClr val="dk1"/>
                    </a:solidFill>
                    <a:latin typeface="Lato"/>
                    <a:ea typeface="Lato"/>
                    <a:cs typeface="Lato"/>
                    <a:sym typeface="Lato"/>
                  </a:rPr>
                  <a:t>Land Processes and Features</a:t>
                </a:r>
                <a:endParaRPr sz="1200">
                  <a:solidFill>
                    <a:schemeClr val="dk1"/>
                  </a:solidFill>
                  <a:latin typeface="Lato"/>
                  <a:ea typeface="Lato"/>
                  <a:cs typeface="Lato"/>
                  <a:sym typeface="Lato"/>
                </a:endParaRPr>
              </a:p>
            </p:txBody>
          </p:sp>
          <p:sp>
            <p:nvSpPr>
              <p:cNvPr id="360" name="Google Shape;360;p43"/>
              <p:cNvSpPr/>
              <p:nvPr/>
            </p:nvSpPr>
            <p:spPr>
              <a:xfrm>
                <a:off x="4988198" y="3048989"/>
                <a:ext cx="127800" cy="1470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cxnSp>
            <p:nvCxnSpPr>
              <p:cNvPr id="361" name="Google Shape;361;p43"/>
              <p:cNvCxnSpPr>
                <a:stCxn id="360" idx="2"/>
                <a:endCxn id="359" idx="2"/>
              </p:cNvCxnSpPr>
              <p:nvPr/>
            </p:nvCxnSpPr>
            <p:spPr>
              <a:xfrm rot="10800000">
                <a:off x="4178798" y="2809889"/>
                <a:ext cx="809400" cy="312600"/>
              </a:xfrm>
              <a:prstGeom prst="straightConnector1">
                <a:avLst/>
              </a:prstGeom>
              <a:noFill/>
              <a:ln w="19050" cap="flat" cmpd="sng">
                <a:solidFill>
                  <a:srgbClr val="434343"/>
                </a:solidFill>
                <a:prstDash val="solid"/>
                <a:round/>
                <a:headEnd type="none" w="sm" len="sm"/>
                <a:tailEnd type="none" w="sm" len="sm"/>
              </a:ln>
            </p:spPr>
          </p:cxnSp>
          <p:sp>
            <p:nvSpPr>
              <p:cNvPr id="362" name="Google Shape;362;p43"/>
              <p:cNvSpPr/>
              <p:nvPr/>
            </p:nvSpPr>
            <p:spPr>
              <a:xfrm>
                <a:off x="4277863" y="5042630"/>
                <a:ext cx="1536000" cy="6543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r>
                  <a:rPr lang="en-US" sz="1467" b="1">
                    <a:solidFill>
                      <a:schemeClr val="dk1"/>
                    </a:solidFill>
                    <a:latin typeface="Lato"/>
                    <a:ea typeface="Lato"/>
                    <a:cs typeface="Lato"/>
                    <a:sym typeface="Lato"/>
                  </a:rPr>
                  <a:t>GHRC</a:t>
                </a:r>
                <a:r>
                  <a:rPr lang="en-US" sz="1467">
                    <a:solidFill>
                      <a:schemeClr val="dk1"/>
                    </a:solidFill>
                    <a:latin typeface="Lato"/>
                    <a:ea typeface="Lato"/>
                    <a:cs typeface="Lato"/>
                    <a:sym typeface="Lato"/>
                  </a:rPr>
                  <a:t> </a:t>
                </a:r>
                <a:br>
                  <a:rPr lang="en-US" sz="1467">
                    <a:solidFill>
                      <a:schemeClr val="dk1"/>
                    </a:solidFill>
                    <a:latin typeface="Lato"/>
                    <a:ea typeface="Lato"/>
                    <a:cs typeface="Lato"/>
                    <a:sym typeface="Lato"/>
                  </a:rPr>
                </a:br>
                <a:r>
                  <a:rPr lang="en-US" sz="1200">
                    <a:solidFill>
                      <a:schemeClr val="dk1"/>
                    </a:solidFill>
                    <a:latin typeface="Lato"/>
                    <a:ea typeface="Lato"/>
                    <a:cs typeface="Lato"/>
                    <a:sym typeface="Lato"/>
                  </a:rPr>
                  <a:t>Hydrological Cycle and Severe Weather</a:t>
                </a:r>
                <a:endParaRPr sz="1200">
                  <a:solidFill>
                    <a:schemeClr val="dk1"/>
                  </a:solidFill>
                  <a:latin typeface="Lato"/>
                  <a:ea typeface="Lato"/>
                  <a:cs typeface="Lato"/>
                  <a:sym typeface="Lato"/>
                </a:endParaRPr>
              </a:p>
            </p:txBody>
          </p:sp>
          <p:cxnSp>
            <p:nvCxnSpPr>
              <p:cNvPr id="363" name="Google Shape;363;p43"/>
              <p:cNvCxnSpPr>
                <a:stCxn id="364" idx="3"/>
                <a:endCxn id="362" idx="0"/>
              </p:cNvCxnSpPr>
              <p:nvPr/>
            </p:nvCxnSpPr>
            <p:spPr>
              <a:xfrm flipH="1">
                <a:off x="5045886" y="4502479"/>
                <a:ext cx="1160100" cy="540000"/>
              </a:xfrm>
              <a:prstGeom prst="straightConnector1">
                <a:avLst/>
              </a:prstGeom>
              <a:noFill/>
              <a:ln w="19050" cap="flat" cmpd="sng">
                <a:solidFill>
                  <a:srgbClr val="434343"/>
                </a:solidFill>
                <a:prstDash val="solid"/>
                <a:round/>
                <a:headEnd type="none" w="sm" len="sm"/>
                <a:tailEnd type="none" w="sm" len="sm"/>
              </a:ln>
            </p:spPr>
          </p:cxnSp>
          <p:sp>
            <p:nvSpPr>
              <p:cNvPr id="365" name="Google Shape;365;p43"/>
              <p:cNvSpPr/>
              <p:nvPr/>
            </p:nvSpPr>
            <p:spPr>
              <a:xfrm>
                <a:off x="6472073" y="4083774"/>
                <a:ext cx="127800" cy="1470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cxnSp>
            <p:nvCxnSpPr>
              <p:cNvPr id="366" name="Google Shape;366;p43"/>
              <p:cNvCxnSpPr>
                <a:stCxn id="365" idx="2"/>
                <a:endCxn id="367" idx="3"/>
              </p:cNvCxnSpPr>
              <p:nvPr/>
            </p:nvCxnSpPr>
            <p:spPr>
              <a:xfrm flipH="1">
                <a:off x="5753273" y="4157274"/>
                <a:ext cx="718800" cy="374400"/>
              </a:xfrm>
              <a:prstGeom prst="straightConnector1">
                <a:avLst/>
              </a:prstGeom>
              <a:noFill/>
              <a:ln w="19050" cap="flat" cmpd="sng">
                <a:solidFill>
                  <a:srgbClr val="434343"/>
                </a:solidFill>
                <a:prstDash val="solid"/>
                <a:round/>
                <a:headEnd type="none" w="sm" len="sm"/>
                <a:tailEnd type="none" w="sm" len="sm"/>
              </a:ln>
            </p:spPr>
          </p:cxnSp>
          <p:sp>
            <p:nvSpPr>
              <p:cNvPr id="368" name="Google Shape;368;p43"/>
              <p:cNvSpPr/>
              <p:nvPr/>
            </p:nvSpPr>
            <p:spPr>
              <a:xfrm>
                <a:off x="7055163" y="5247366"/>
                <a:ext cx="1647300" cy="9261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r>
                  <a:rPr lang="en-US" sz="1467" b="1">
                    <a:solidFill>
                      <a:schemeClr val="dk1"/>
                    </a:solidFill>
                    <a:latin typeface="Lato"/>
                    <a:ea typeface="Lato"/>
                    <a:cs typeface="Lato"/>
                    <a:sym typeface="Lato"/>
                  </a:rPr>
                  <a:t>ASDC</a:t>
                </a:r>
                <a:r>
                  <a:rPr lang="en-US" sz="1467">
                    <a:solidFill>
                      <a:schemeClr val="dk1"/>
                    </a:solidFill>
                    <a:latin typeface="Lato"/>
                    <a:ea typeface="Lato"/>
                    <a:cs typeface="Lato"/>
                    <a:sym typeface="Lato"/>
                  </a:rPr>
                  <a:t/>
                </a:r>
                <a:br>
                  <a:rPr lang="en-US" sz="1467">
                    <a:solidFill>
                      <a:schemeClr val="dk1"/>
                    </a:solidFill>
                    <a:latin typeface="Lato"/>
                    <a:ea typeface="Lato"/>
                    <a:cs typeface="Lato"/>
                    <a:sym typeface="Lato"/>
                  </a:rPr>
                </a:br>
                <a:r>
                  <a:rPr lang="en-US" sz="1333">
                    <a:solidFill>
                      <a:schemeClr val="dk1"/>
                    </a:solidFill>
                    <a:latin typeface="Lato"/>
                    <a:ea typeface="Lato"/>
                    <a:cs typeface="Lato"/>
                    <a:sym typeface="Lato"/>
                  </a:rPr>
                  <a:t>Radiation Budget, Clouds, Aerosols, Tropo Composition</a:t>
                </a:r>
                <a:endParaRPr sz="1333">
                  <a:solidFill>
                    <a:schemeClr val="dk1"/>
                  </a:solidFill>
                  <a:latin typeface="Lato"/>
                  <a:ea typeface="Lato"/>
                  <a:cs typeface="Lato"/>
                  <a:sym typeface="Lato"/>
                </a:endParaRPr>
              </a:p>
            </p:txBody>
          </p:sp>
          <p:cxnSp>
            <p:nvCxnSpPr>
              <p:cNvPr id="369" name="Google Shape;369;p43"/>
              <p:cNvCxnSpPr>
                <a:stCxn id="370" idx="3"/>
                <a:endCxn id="368" idx="0"/>
              </p:cNvCxnSpPr>
              <p:nvPr/>
            </p:nvCxnSpPr>
            <p:spPr>
              <a:xfrm>
                <a:off x="7337895" y="3915791"/>
                <a:ext cx="540900" cy="1331700"/>
              </a:xfrm>
              <a:prstGeom prst="straightConnector1">
                <a:avLst/>
              </a:prstGeom>
              <a:noFill/>
              <a:ln w="19050" cap="flat" cmpd="sng">
                <a:solidFill>
                  <a:srgbClr val="434343"/>
                </a:solidFill>
                <a:prstDash val="solid"/>
                <a:round/>
                <a:headEnd type="none" w="sm" len="sm"/>
                <a:tailEnd type="none" w="sm" len="sm"/>
              </a:ln>
            </p:spPr>
          </p:cxnSp>
          <p:sp>
            <p:nvSpPr>
              <p:cNvPr id="371" name="Google Shape;371;p43"/>
              <p:cNvSpPr/>
              <p:nvPr/>
            </p:nvSpPr>
            <p:spPr>
              <a:xfrm>
                <a:off x="7707806" y="4368308"/>
                <a:ext cx="1451400" cy="5697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r>
                  <a:rPr lang="en-US" sz="1467" b="1">
                    <a:solidFill>
                      <a:schemeClr val="dk1"/>
                    </a:solidFill>
                    <a:latin typeface="Lato"/>
                    <a:ea typeface="Lato"/>
                    <a:cs typeface="Lato"/>
                    <a:sym typeface="Lato"/>
                  </a:rPr>
                  <a:t>LAADS/MODAPS</a:t>
                </a:r>
                <a:r>
                  <a:rPr lang="en-US" sz="1333">
                    <a:solidFill>
                      <a:schemeClr val="dk1"/>
                    </a:solidFill>
                    <a:latin typeface="Lato"/>
                    <a:ea typeface="Lato"/>
                    <a:cs typeface="Lato"/>
                    <a:sym typeface="Lato"/>
                  </a:rPr>
                  <a:t> </a:t>
                </a:r>
                <a:br>
                  <a:rPr lang="en-US" sz="1333">
                    <a:solidFill>
                      <a:schemeClr val="dk1"/>
                    </a:solidFill>
                    <a:latin typeface="Lato"/>
                    <a:ea typeface="Lato"/>
                    <a:cs typeface="Lato"/>
                    <a:sym typeface="Lato"/>
                  </a:rPr>
                </a:br>
                <a:r>
                  <a:rPr lang="en-US" sz="1200">
                    <a:solidFill>
                      <a:schemeClr val="dk1"/>
                    </a:solidFill>
                    <a:latin typeface="Lato"/>
                    <a:ea typeface="Lato"/>
                    <a:cs typeface="Lato"/>
                    <a:sym typeface="Lato"/>
                  </a:rPr>
                  <a:t>Atmosphere</a:t>
                </a:r>
                <a:endParaRPr sz="1200">
                  <a:solidFill>
                    <a:schemeClr val="dk1"/>
                  </a:solidFill>
                  <a:latin typeface="Lato"/>
                  <a:ea typeface="Lato"/>
                  <a:cs typeface="Lato"/>
                  <a:sym typeface="Lato"/>
                </a:endParaRPr>
              </a:p>
            </p:txBody>
          </p:sp>
          <p:sp>
            <p:nvSpPr>
              <p:cNvPr id="372" name="Google Shape;372;p43"/>
              <p:cNvSpPr/>
              <p:nvPr/>
            </p:nvSpPr>
            <p:spPr>
              <a:xfrm>
                <a:off x="7642987" y="3654050"/>
                <a:ext cx="1368600" cy="6267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r>
                  <a:rPr lang="en-US" sz="1467" b="1">
                    <a:solidFill>
                      <a:schemeClr val="dk1"/>
                    </a:solidFill>
                    <a:latin typeface="Lato"/>
                    <a:ea typeface="Lato"/>
                    <a:cs typeface="Lato"/>
                    <a:sym typeface="Lato"/>
                  </a:rPr>
                  <a:t>OB.DAAC</a:t>
                </a:r>
                <a:r>
                  <a:rPr lang="en-US" sz="1467">
                    <a:solidFill>
                      <a:schemeClr val="dk1"/>
                    </a:solidFill>
                    <a:latin typeface="Lato"/>
                    <a:ea typeface="Lato"/>
                    <a:cs typeface="Lato"/>
                    <a:sym typeface="Lato"/>
                  </a:rPr>
                  <a:t> </a:t>
                </a:r>
                <a:r>
                  <a:rPr lang="en-US" sz="1333">
                    <a:solidFill>
                      <a:schemeClr val="dk1"/>
                    </a:solidFill>
                    <a:latin typeface="Lato"/>
                    <a:ea typeface="Lato"/>
                    <a:cs typeface="Lato"/>
                    <a:sym typeface="Lato"/>
                  </a:rPr>
                  <a:t/>
                </a:r>
                <a:br>
                  <a:rPr lang="en-US" sz="1333">
                    <a:solidFill>
                      <a:schemeClr val="dk1"/>
                    </a:solidFill>
                    <a:latin typeface="Lato"/>
                    <a:ea typeface="Lato"/>
                    <a:cs typeface="Lato"/>
                    <a:sym typeface="Lato"/>
                  </a:rPr>
                </a:br>
                <a:r>
                  <a:rPr lang="en-US" sz="1200">
                    <a:solidFill>
                      <a:schemeClr val="dk1"/>
                    </a:solidFill>
                    <a:latin typeface="Lato"/>
                    <a:ea typeface="Lato"/>
                    <a:cs typeface="Lato"/>
                    <a:sym typeface="Lato"/>
                  </a:rPr>
                  <a:t>Ocean Biology and Biogeochemistry </a:t>
                </a:r>
                <a:endParaRPr sz="1200">
                  <a:solidFill>
                    <a:schemeClr val="dk1"/>
                  </a:solidFill>
                  <a:latin typeface="Lato"/>
                  <a:ea typeface="Lato"/>
                  <a:cs typeface="Lato"/>
                  <a:sym typeface="Lato"/>
                </a:endParaRPr>
              </a:p>
            </p:txBody>
          </p:sp>
          <p:sp>
            <p:nvSpPr>
              <p:cNvPr id="373" name="Google Shape;373;p43"/>
              <p:cNvSpPr/>
              <p:nvPr/>
            </p:nvSpPr>
            <p:spPr>
              <a:xfrm>
                <a:off x="7351713" y="1694020"/>
                <a:ext cx="1536000" cy="8649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r>
                  <a:rPr lang="en-US" sz="1467" b="1">
                    <a:solidFill>
                      <a:schemeClr val="dk1"/>
                    </a:solidFill>
                    <a:latin typeface="Lato"/>
                    <a:ea typeface="Lato"/>
                    <a:cs typeface="Lato"/>
                    <a:sym typeface="Lato"/>
                  </a:rPr>
                  <a:t>SEDAC</a:t>
                </a:r>
                <a:r>
                  <a:rPr lang="en-US" sz="1467">
                    <a:solidFill>
                      <a:schemeClr val="dk1"/>
                    </a:solidFill>
                    <a:latin typeface="Lato"/>
                    <a:ea typeface="Lato"/>
                    <a:cs typeface="Lato"/>
                    <a:sym typeface="Lato"/>
                  </a:rPr>
                  <a:t> </a:t>
                </a:r>
                <a:br>
                  <a:rPr lang="en-US" sz="1467">
                    <a:solidFill>
                      <a:schemeClr val="dk1"/>
                    </a:solidFill>
                    <a:latin typeface="Lato"/>
                    <a:ea typeface="Lato"/>
                    <a:cs typeface="Lato"/>
                    <a:sym typeface="Lato"/>
                  </a:rPr>
                </a:br>
                <a:r>
                  <a:rPr lang="en-US" sz="1200">
                    <a:solidFill>
                      <a:schemeClr val="dk1"/>
                    </a:solidFill>
                    <a:latin typeface="Lato"/>
                    <a:ea typeface="Lato"/>
                    <a:cs typeface="Lato"/>
                    <a:sym typeface="Lato"/>
                  </a:rPr>
                  <a:t>Human Interactions in Global Change</a:t>
                </a:r>
                <a:endParaRPr sz="1200">
                  <a:solidFill>
                    <a:schemeClr val="dk1"/>
                  </a:solidFill>
                  <a:latin typeface="Lato"/>
                  <a:ea typeface="Lato"/>
                  <a:cs typeface="Lato"/>
                  <a:sym typeface="Lato"/>
                </a:endParaRPr>
              </a:p>
            </p:txBody>
          </p:sp>
          <p:sp>
            <p:nvSpPr>
              <p:cNvPr id="374" name="Google Shape;374;p43"/>
              <p:cNvSpPr/>
              <p:nvPr/>
            </p:nvSpPr>
            <p:spPr>
              <a:xfrm>
                <a:off x="5852088" y="1989867"/>
                <a:ext cx="1368600" cy="8202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r>
                  <a:rPr lang="en-US" sz="1467" b="1">
                    <a:solidFill>
                      <a:schemeClr val="dk1"/>
                    </a:solidFill>
                    <a:latin typeface="Lato"/>
                    <a:ea typeface="Lato"/>
                    <a:cs typeface="Lato"/>
                    <a:sym typeface="Lato"/>
                  </a:rPr>
                  <a:t>CDDIS</a:t>
                </a:r>
                <a:r>
                  <a:rPr lang="en-US" sz="1467">
                    <a:solidFill>
                      <a:schemeClr val="dk1"/>
                    </a:solidFill>
                    <a:latin typeface="Lato"/>
                    <a:ea typeface="Lato"/>
                    <a:cs typeface="Lato"/>
                    <a:sym typeface="Lato"/>
                  </a:rPr>
                  <a:t/>
                </a:r>
                <a:br>
                  <a:rPr lang="en-US" sz="1467">
                    <a:solidFill>
                      <a:schemeClr val="dk1"/>
                    </a:solidFill>
                    <a:latin typeface="Lato"/>
                    <a:ea typeface="Lato"/>
                    <a:cs typeface="Lato"/>
                    <a:sym typeface="Lato"/>
                  </a:rPr>
                </a:br>
                <a:r>
                  <a:rPr lang="en-US" sz="1200">
                    <a:solidFill>
                      <a:schemeClr val="dk1"/>
                    </a:solidFill>
                    <a:latin typeface="Lato"/>
                    <a:ea typeface="Lato"/>
                    <a:cs typeface="Lato"/>
                    <a:sym typeface="Lato"/>
                  </a:rPr>
                  <a:t>Crustal Dynamics Solid Earth</a:t>
                </a:r>
                <a:endParaRPr sz="1200">
                  <a:solidFill>
                    <a:schemeClr val="dk1"/>
                  </a:solidFill>
                  <a:latin typeface="Lato"/>
                  <a:ea typeface="Lato"/>
                  <a:cs typeface="Lato"/>
                  <a:sym typeface="Lato"/>
                </a:endParaRPr>
              </a:p>
            </p:txBody>
          </p:sp>
          <p:sp>
            <p:nvSpPr>
              <p:cNvPr id="375" name="Google Shape;375;p43"/>
              <p:cNvSpPr/>
              <p:nvPr/>
            </p:nvSpPr>
            <p:spPr>
              <a:xfrm>
                <a:off x="7186617" y="3485927"/>
                <a:ext cx="107700" cy="1236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sp>
            <p:nvSpPr>
              <p:cNvPr id="376" name="Google Shape;376;p43"/>
              <p:cNvSpPr/>
              <p:nvPr/>
            </p:nvSpPr>
            <p:spPr>
              <a:xfrm>
                <a:off x="7225402" y="3513720"/>
                <a:ext cx="107700" cy="1236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cxnSp>
            <p:nvCxnSpPr>
              <p:cNvPr id="377" name="Google Shape;377;p43"/>
              <p:cNvCxnSpPr>
                <a:stCxn id="375" idx="2"/>
              </p:cNvCxnSpPr>
              <p:nvPr/>
            </p:nvCxnSpPr>
            <p:spPr>
              <a:xfrm flipH="1">
                <a:off x="6819417" y="3547727"/>
                <a:ext cx="367200" cy="23400"/>
              </a:xfrm>
              <a:prstGeom prst="straightConnector1">
                <a:avLst/>
              </a:prstGeom>
              <a:noFill/>
              <a:ln w="19050" cap="flat" cmpd="sng">
                <a:solidFill>
                  <a:srgbClr val="434343"/>
                </a:solidFill>
                <a:prstDash val="solid"/>
                <a:round/>
                <a:headEnd type="none" w="sm" len="sm"/>
                <a:tailEnd type="none" w="sm" len="sm"/>
              </a:ln>
            </p:spPr>
          </p:cxnSp>
          <p:cxnSp>
            <p:nvCxnSpPr>
              <p:cNvPr id="378" name="Google Shape;378;p43"/>
              <p:cNvCxnSpPr>
                <a:stCxn id="371" idx="1"/>
                <a:endCxn id="379" idx="3"/>
              </p:cNvCxnSpPr>
              <p:nvPr/>
            </p:nvCxnSpPr>
            <p:spPr>
              <a:xfrm rot="10800000">
                <a:off x="7358906" y="3685658"/>
                <a:ext cx="348900" cy="967500"/>
              </a:xfrm>
              <a:prstGeom prst="straightConnector1">
                <a:avLst/>
              </a:prstGeom>
              <a:noFill/>
              <a:ln w="19050" cap="flat" cmpd="sng">
                <a:solidFill>
                  <a:srgbClr val="434343"/>
                </a:solidFill>
                <a:prstDash val="solid"/>
                <a:round/>
                <a:headEnd type="none" w="sm" len="sm"/>
                <a:tailEnd type="none" w="sm" len="sm"/>
              </a:ln>
            </p:spPr>
          </p:cxnSp>
          <p:cxnSp>
            <p:nvCxnSpPr>
              <p:cNvPr id="380" name="Google Shape;380;p43"/>
              <p:cNvCxnSpPr>
                <a:stCxn id="379" idx="4"/>
                <a:endCxn id="372" idx="1"/>
              </p:cNvCxnSpPr>
              <p:nvPr/>
            </p:nvCxnSpPr>
            <p:spPr>
              <a:xfrm>
                <a:off x="7412664" y="3623727"/>
                <a:ext cx="230100" cy="343800"/>
              </a:xfrm>
              <a:prstGeom prst="straightConnector1">
                <a:avLst/>
              </a:prstGeom>
              <a:noFill/>
              <a:ln w="19050" cap="flat" cmpd="sng">
                <a:solidFill>
                  <a:srgbClr val="434343"/>
                </a:solidFill>
                <a:prstDash val="solid"/>
                <a:round/>
                <a:headEnd type="none" w="sm" len="sm"/>
                <a:tailEnd type="none" w="sm" len="sm"/>
              </a:ln>
            </p:spPr>
          </p:cxnSp>
          <p:cxnSp>
            <p:nvCxnSpPr>
              <p:cNvPr id="381" name="Google Shape;381;p43"/>
              <p:cNvCxnSpPr>
                <a:stCxn id="374" idx="2"/>
                <a:endCxn id="375" idx="1"/>
              </p:cNvCxnSpPr>
              <p:nvPr/>
            </p:nvCxnSpPr>
            <p:spPr>
              <a:xfrm>
                <a:off x="6536388" y="2810067"/>
                <a:ext cx="704100" cy="675900"/>
              </a:xfrm>
              <a:prstGeom prst="straightConnector1">
                <a:avLst/>
              </a:prstGeom>
              <a:noFill/>
              <a:ln w="19050" cap="flat" cmpd="sng">
                <a:solidFill>
                  <a:srgbClr val="434343"/>
                </a:solidFill>
                <a:prstDash val="solid"/>
                <a:round/>
                <a:headEnd type="none" w="sm" len="sm"/>
                <a:tailEnd type="none" w="sm" len="sm"/>
              </a:ln>
            </p:spPr>
          </p:cxnSp>
          <p:sp>
            <p:nvSpPr>
              <p:cNvPr id="382" name="Google Shape;382;p43"/>
              <p:cNvSpPr/>
              <p:nvPr/>
            </p:nvSpPr>
            <p:spPr>
              <a:xfrm>
                <a:off x="7437455" y="3058276"/>
                <a:ext cx="127800" cy="1470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cxnSp>
            <p:nvCxnSpPr>
              <p:cNvPr id="383" name="Google Shape;383;p43"/>
              <p:cNvCxnSpPr>
                <a:stCxn id="373" idx="2"/>
                <a:endCxn id="382" idx="4"/>
              </p:cNvCxnSpPr>
              <p:nvPr/>
            </p:nvCxnSpPr>
            <p:spPr>
              <a:xfrm flipH="1">
                <a:off x="7565313" y="2558920"/>
                <a:ext cx="554400" cy="573000"/>
              </a:xfrm>
              <a:prstGeom prst="straightConnector1">
                <a:avLst/>
              </a:prstGeom>
              <a:noFill/>
              <a:ln w="19050" cap="flat" cmpd="sng">
                <a:solidFill>
                  <a:srgbClr val="434343"/>
                </a:solidFill>
                <a:prstDash val="solid"/>
                <a:round/>
                <a:headEnd type="none" w="sm" len="sm"/>
                <a:tailEnd type="none" w="sm" len="sm"/>
              </a:ln>
            </p:spPr>
          </p:cxnSp>
          <p:sp>
            <p:nvSpPr>
              <p:cNvPr id="384" name="Google Shape;384;p43"/>
              <p:cNvSpPr/>
              <p:nvPr/>
            </p:nvSpPr>
            <p:spPr>
              <a:xfrm>
                <a:off x="7299763" y="3479938"/>
                <a:ext cx="110100" cy="110100"/>
              </a:xfrm>
              <a:prstGeom prst="ellipse">
                <a:avLst/>
              </a:prstGeom>
              <a:solidFill>
                <a:srgbClr val="CC0000"/>
              </a:solidFill>
              <a:ln w="19050" cap="flat" cmpd="sng">
                <a:solidFill>
                  <a:srgbClr val="66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sp>
            <p:nvSpPr>
              <p:cNvPr id="385" name="Google Shape;385;p43"/>
              <p:cNvSpPr/>
              <p:nvPr/>
            </p:nvSpPr>
            <p:spPr>
              <a:xfrm>
                <a:off x="6221813" y="4432401"/>
                <a:ext cx="110100" cy="110100"/>
              </a:xfrm>
              <a:prstGeom prst="ellipse">
                <a:avLst/>
              </a:prstGeom>
              <a:solidFill>
                <a:srgbClr val="CC0000"/>
              </a:solidFill>
              <a:ln w="19050" cap="flat" cmpd="sng">
                <a:solidFill>
                  <a:srgbClr val="66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sp>
            <p:nvSpPr>
              <p:cNvPr id="386" name="Google Shape;386;p43"/>
              <p:cNvSpPr/>
              <p:nvPr/>
            </p:nvSpPr>
            <p:spPr>
              <a:xfrm>
                <a:off x="4089025" y="3626600"/>
                <a:ext cx="110100" cy="110100"/>
              </a:xfrm>
              <a:prstGeom prst="ellipse">
                <a:avLst/>
              </a:prstGeom>
              <a:solidFill>
                <a:srgbClr val="CC0000"/>
              </a:solidFill>
              <a:ln w="19050" cap="flat" cmpd="sng">
                <a:solidFill>
                  <a:srgbClr val="66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sp>
            <p:nvSpPr>
              <p:cNvPr id="387" name="Google Shape;387;p43"/>
              <p:cNvSpPr/>
              <p:nvPr/>
            </p:nvSpPr>
            <p:spPr>
              <a:xfrm>
                <a:off x="5784013" y="2923075"/>
                <a:ext cx="110100" cy="110100"/>
              </a:xfrm>
              <a:prstGeom prst="ellipse">
                <a:avLst/>
              </a:prstGeom>
              <a:solidFill>
                <a:srgbClr val="CC0000"/>
              </a:solidFill>
              <a:ln w="19050" cap="flat" cmpd="sng">
                <a:solidFill>
                  <a:srgbClr val="66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sp>
            <p:nvSpPr>
              <p:cNvPr id="388" name="Google Shape;388;p43"/>
              <p:cNvSpPr/>
              <p:nvPr/>
            </p:nvSpPr>
            <p:spPr>
              <a:xfrm>
                <a:off x="2391188" y="4087650"/>
                <a:ext cx="110100" cy="110100"/>
              </a:xfrm>
              <a:prstGeom prst="ellipse">
                <a:avLst/>
              </a:prstGeom>
              <a:solidFill>
                <a:srgbClr val="CC0000"/>
              </a:solidFill>
              <a:ln w="19050" cap="flat" cmpd="sng">
                <a:solidFill>
                  <a:srgbClr val="66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sp>
            <p:nvSpPr>
              <p:cNvPr id="355" name="Google Shape;355;p43"/>
              <p:cNvSpPr/>
              <p:nvPr/>
            </p:nvSpPr>
            <p:spPr>
              <a:xfrm>
                <a:off x="2499963" y="4083776"/>
                <a:ext cx="127800" cy="1470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sp>
            <p:nvSpPr>
              <p:cNvPr id="358" name="Google Shape;358;p43"/>
              <p:cNvSpPr/>
              <p:nvPr/>
            </p:nvSpPr>
            <p:spPr>
              <a:xfrm>
                <a:off x="4169212" y="3579884"/>
                <a:ext cx="127800" cy="1470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sp>
            <p:nvSpPr>
              <p:cNvPr id="389" name="Google Shape;389;p43"/>
              <p:cNvSpPr/>
              <p:nvPr/>
            </p:nvSpPr>
            <p:spPr>
              <a:xfrm>
                <a:off x="2269825" y="2802113"/>
                <a:ext cx="1718400" cy="654300"/>
              </a:xfrm>
              <a:prstGeom prst="ellipse">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r>
                  <a:rPr lang="en-US" sz="1467" b="1" u="sng">
                    <a:solidFill>
                      <a:schemeClr val="dk1"/>
                    </a:solidFill>
                    <a:latin typeface="Lato"/>
                    <a:ea typeface="Lato"/>
                    <a:cs typeface="Lato"/>
                    <a:sym typeface="Lato"/>
                  </a:rPr>
                  <a:t>NCAR,  U. of Co.</a:t>
                </a:r>
                <a:endParaRPr sz="1467" b="1" u="sng">
                  <a:solidFill>
                    <a:schemeClr val="dk1"/>
                  </a:solidFill>
                  <a:latin typeface="Lato"/>
                  <a:ea typeface="Lato"/>
                  <a:cs typeface="Lato"/>
                  <a:sym typeface="Lato"/>
                </a:endParaRPr>
              </a:p>
              <a:p>
                <a:pPr marL="0" marR="0" lvl="0" indent="0" algn="ctr" rtl="0">
                  <a:spcBef>
                    <a:spcPts val="0"/>
                  </a:spcBef>
                  <a:spcAft>
                    <a:spcPts val="0"/>
                  </a:spcAft>
                  <a:buNone/>
                </a:pPr>
                <a:r>
                  <a:rPr lang="en-US" sz="1200">
                    <a:solidFill>
                      <a:schemeClr val="dk1"/>
                    </a:solidFill>
                    <a:latin typeface="Lato"/>
                    <a:ea typeface="Lato"/>
                    <a:cs typeface="Lato"/>
                    <a:sym typeface="Lato"/>
                  </a:rPr>
                  <a:t>MOPITT</a:t>
                </a:r>
                <a:endParaRPr sz="1200">
                  <a:solidFill>
                    <a:schemeClr val="dk1"/>
                  </a:solidFill>
                  <a:latin typeface="Lato"/>
                  <a:ea typeface="Lato"/>
                  <a:cs typeface="Lato"/>
                  <a:sym typeface="Lato"/>
                </a:endParaRPr>
              </a:p>
            </p:txBody>
          </p:sp>
          <p:cxnSp>
            <p:nvCxnSpPr>
              <p:cNvPr id="390" name="Google Shape;390;p43"/>
              <p:cNvCxnSpPr>
                <a:stCxn id="389" idx="5"/>
                <a:endCxn id="386" idx="1"/>
              </p:cNvCxnSpPr>
              <p:nvPr/>
            </p:nvCxnSpPr>
            <p:spPr>
              <a:xfrm>
                <a:off x="3736571" y="3360593"/>
                <a:ext cx="368700" cy="282000"/>
              </a:xfrm>
              <a:prstGeom prst="straightConnector1">
                <a:avLst/>
              </a:prstGeom>
              <a:noFill/>
              <a:ln w="19050" cap="flat" cmpd="sng">
                <a:solidFill>
                  <a:srgbClr val="434343"/>
                </a:solidFill>
                <a:prstDash val="solid"/>
                <a:round/>
                <a:headEnd type="none" w="sm" len="sm"/>
                <a:tailEnd type="none" w="sm" len="sm"/>
              </a:ln>
            </p:spPr>
          </p:cxnSp>
          <p:sp>
            <p:nvSpPr>
              <p:cNvPr id="391" name="Google Shape;391;p43"/>
              <p:cNvSpPr/>
              <p:nvPr/>
            </p:nvSpPr>
            <p:spPr>
              <a:xfrm>
                <a:off x="581238" y="3125663"/>
                <a:ext cx="1647300" cy="926100"/>
              </a:xfrm>
              <a:prstGeom prst="ellipse">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r>
                  <a:rPr lang="en-US" sz="1600" b="1" u="sng">
                    <a:solidFill>
                      <a:schemeClr val="dk1"/>
                    </a:solidFill>
                    <a:latin typeface="Lato"/>
                    <a:ea typeface="Lato"/>
                    <a:cs typeface="Lato"/>
                    <a:sym typeface="Lato"/>
                  </a:rPr>
                  <a:t>JPL</a:t>
                </a:r>
                <a:r>
                  <a:rPr lang="en-US" sz="1467" b="1">
                    <a:solidFill>
                      <a:schemeClr val="dk1"/>
                    </a:solidFill>
                    <a:latin typeface="Lato"/>
                    <a:ea typeface="Lato"/>
                    <a:cs typeface="Lato"/>
                    <a:sym typeface="Lato"/>
                  </a:rPr>
                  <a:t/>
                </a:r>
                <a:br>
                  <a:rPr lang="en-US" sz="1467" b="1">
                    <a:solidFill>
                      <a:schemeClr val="dk1"/>
                    </a:solidFill>
                    <a:latin typeface="Lato"/>
                    <a:ea typeface="Lato"/>
                    <a:cs typeface="Lato"/>
                    <a:sym typeface="Lato"/>
                  </a:rPr>
                </a:br>
                <a:r>
                  <a:rPr lang="en-US" sz="1200">
                    <a:solidFill>
                      <a:schemeClr val="dk1"/>
                    </a:solidFill>
                    <a:latin typeface="Lato"/>
                    <a:ea typeface="Lato"/>
                    <a:cs typeface="Lato"/>
                    <a:sym typeface="Lato"/>
                  </a:rPr>
                  <a:t>MLS, TES, SNPP Sounder</a:t>
                </a:r>
                <a:r>
                  <a:rPr lang="en-US" sz="1333" b="1">
                    <a:solidFill>
                      <a:schemeClr val="dk1"/>
                    </a:solidFill>
                    <a:latin typeface="Lato"/>
                    <a:ea typeface="Lato"/>
                    <a:cs typeface="Lato"/>
                    <a:sym typeface="Lato"/>
                  </a:rPr>
                  <a:t> </a:t>
                </a:r>
                <a:r>
                  <a:rPr lang="en-US" sz="1067" b="1">
                    <a:solidFill>
                      <a:schemeClr val="dk1"/>
                    </a:solidFill>
                    <a:latin typeface="Lato"/>
                    <a:ea typeface="Lato"/>
                    <a:cs typeface="Lato"/>
                    <a:sym typeface="Lato"/>
                  </a:rPr>
                  <a:t/>
                </a:r>
                <a:br>
                  <a:rPr lang="en-US" sz="1067" b="1">
                    <a:solidFill>
                      <a:schemeClr val="dk1"/>
                    </a:solidFill>
                    <a:latin typeface="Lato"/>
                    <a:ea typeface="Lato"/>
                    <a:cs typeface="Lato"/>
                    <a:sym typeface="Lato"/>
                  </a:rPr>
                </a:br>
                <a:endParaRPr sz="1067" b="1">
                  <a:solidFill>
                    <a:schemeClr val="dk1"/>
                  </a:solidFill>
                  <a:latin typeface="Lato"/>
                  <a:ea typeface="Lato"/>
                  <a:cs typeface="Lato"/>
                  <a:sym typeface="Lato"/>
                </a:endParaRPr>
              </a:p>
            </p:txBody>
          </p:sp>
          <p:cxnSp>
            <p:nvCxnSpPr>
              <p:cNvPr id="392" name="Google Shape;392;p43"/>
              <p:cNvCxnSpPr>
                <a:stCxn id="391" idx="5"/>
                <a:endCxn id="388" idx="1"/>
              </p:cNvCxnSpPr>
              <p:nvPr/>
            </p:nvCxnSpPr>
            <p:spPr>
              <a:xfrm>
                <a:off x="1987296" y="3916139"/>
                <a:ext cx="420000" cy="187500"/>
              </a:xfrm>
              <a:prstGeom prst="straightConnector1">
                <a:avLst/>
              </a:prstGeom>
              <a:noFill/>
              <a:ln w="19050" cap="flat" cmpd="sng">
                <a:solidFill>
                  <a:srgbClr val="434343"/>
                </a:solidFill>
                <a:prstDash val="solid"/>
                <a:round/>
                <a:headEnd type="none" w="sm" len="sm"/>
                <a:tailEnd type="none" w="sm" len="sm"/>
              </a:ln>
            </p:spPr>
          </p:cxnSp>
          <p:sp>
            <p:nvSpPr>
              <p:cNvPr id="393" name="Google Shape;393;p43"/>
              <p:cNvSpPr/>
              <p:nvPr/>
            </p:nvSpPr>
            <p:spPr>
              <a:xfrm>
                <a:off x="4563638" y="1452861"/>
                <a:ext cx="1368600" cy="780900"/>
              </a:xfrm>
              <a:prstGeom prst="ellipse">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r>
                  <a:rPr lang="en-US" sz="1467" b="1" u="sng">
                    <a:solidFill>
                      <a:schemeClr val="dk1"/>
                    </a:solidFill>
                    <a:latin typeface="Lato"/>
                    <a:ea typeface="Lato"/>
                    <a:cs typeface="Lato"/>
                    <a:sym typeface="Lato"/>
                  </a:rPr>
                  <a:t>U. of Wisc.</a:t>
                </a:r>
                <a:endParaRPr sz="1467" b="1" u="sng">
                  <a:solidFill>
                    <a:schemeClr val="dk1"/>
                  </a:solidFill>
                  <a:latin typeface="Lato"/>
                  <a:ea typeface="Lato"/>
                  <a:cs typeface="Lato"/>
                  <a:sym typeface="Lato"/>
                </a:endParaRPr>
              </a:p>
              <a:p>
                <a:pPr marL="0" marR="0" lvl="0" indent="0" algn="ctr" rtl="0">
                  <a:spcBef>
                    <a:spcPts val="0"/>
                  </a:spcBef>
                  <a:spcAft>
                    <a:spcPts val="0"/>
                  </a:spcAft>
                  <a:buNone/>
                </a:pPr>
                <a:r>
                  <a:rPr lang="en-US" sz="1200">
                    <a:solidFill>
                      <a:schemeClr val="dk1"/>
                    </a:solidFill>
                    <a:latin typeface="Lato"/>
                    <a:ea typeface="Lato"/>
                    <a:cs typeface="Lato"/>
                    <a:sym typeface="Lato"/>
                  </a:rPr>
                  <a:t>SNPP Atmosphere</a:t>
                </a:r>
                <a:endParaRPr sz="1200">
                  <a:solidFill>
                    <a:schemeClr val="dk1"/>
                  </a:solidFill>
                  <a:latin typeface="Lato"/>
                  <a:ea typeface="Lato"/>
                  <a:cs typeface="Lato"/>
                  <a:sym typeface="Lato"/>
                </a:endParaRPr>
              </a:p>
            </p:txBody>
          </p:sp>
          <p:cxnSp>
            <p:nvCxnSpPr>
              <p:cNvPr id="394" name="Google Shape;394;p43"/>
              <p:cNvCxnSpPr>
                <a:endCxn id="387" idx="0"/>
              </p:cNvCxnSpPr>
              <p:nvPr/>
            </p:nvCxnSpPr>
            <p:spPr>
              <a:xfrm>
                <a:off x="5336863" y="2235475"/>
                <a:ext cx="502200" cy="687600"/>
              </a:xfrm>
              <a:prstGeom prst="straightConnector1">
                <a:avLst/>
              </a:prstGeom>
              <a:noFill/>
              <a:ln w="19050" cap="flat" cmpd="sng">
                <a:solidFill>
                  <a:srgbClr val="434343"/>
                </a:solidFill>
                <a:prstDash val="solid"/>
                <a:round/>
                <a:headEnd type="none" w="sm" len="sm"/>
                <a:tailEnd type="none" w="sm" len="sm"/>
              </a:ln>
            </p:spPr>
          </p:cxnSp>
          <p:sp>
            <p:nvSpPr>
              <p:cNvPr id="364" name="Google Shape;364;p43"/>
              <p:cNvSpPr/>
              <p:nvPr/>
            </p:nvSpPr>
            <p:spPr>
              <a:xfrm>
                <a:off x="6142086" y="4355479"/>
                <a:ext cx="127800" cy="1470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cxnSp>
            <p:nvCxnSpPr>
              <p:cNvPr id="395" name="Google Shape;395;p43"/>
              <p:cNvCxnSpPr>
                <a:stCxn id="396" idx="0"/>
                <a:endCxn id="385" idx="4"/>
              </p:cNvCxnSpPr>
              <p:nvPr/>
            </p:nvCxnSpPr>
            <p:spPr>
              <a:xfrm rot="10800000" flipH="1">
                <a:off x="5895013" y="4542275"/>
                <a:ext cx="381900" cy="1192500"/>
              </a:xfrm>
              <a:prstGeom prst="straightConnector1">
                <a:avLst/>
              </a:prstGeom>
              <a:noFill/>
              <a:ln w="19050" cap="flat" cmpd="sng">
                <a:solidFill>
                  <a:srgbClr val="434343"/>
                </a:solidFill>
                <a:prstDash val="solid"/>
                <a:round/>
                <a:headEnd type="none" w="sm" len="sm"/>
                <a:tailEnd type="none" w="sm" len="sm"/>
              </a:ln>
            </p:spPr>
          </p:cxnSp>
          <p:sp>
            <p:nvSpPr>
              <p:cNvPr id="396" name="Google Shape;396;p43"/>
              <p:cNvSpPr/>
              <p:nvPr/>
            </p:nvSpPr>
            <p:spPr>
              <a:xfrm>
                <a:off x="5313913" y="5734775"/>
                <a:ext cx="1162200" cy="532500"/>
              </a:xfrm>
              <a:prstGeom prst="ellipse">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r>
                  <a:rPr lang="en-US" sz="1333" b="1" u="sng">
                    <a:solidFill>
                      <a:schemeClr val="dk1"/>
                    </a:solidFill>
                    <a:latin typeface="Lato"/>
                    <a:ea typeface="Lato"/>
                    <a:cs typeface="Lato"/>
                    <a:sym typeface="Lato"/>
                  </a:rPr>
                  <a:t>GHRC</a:t>
                </a:r>
                <a:endParaRPr sz="1333" b="1" u="sng">
                  <a:solidFill>
                    <a:schemeClr val="dk1"/>
                  </a:solidFill>
                  <a:latin typeface="Lato"/>
                  <a:ea typeface="Lato"/>
                  <a:cs typeface="Lato"/>
                  <a:sym typeface="Lato"/>
                </a:endParaRPr>
              </a:p>
              <a:p>
                <a:pPr marL="0" marR="0" lvl="0" indent="0" algn="ctr" rtl="0">
                  <a:spcBef>
                    <a:spcPts val="0"/>
                  </a:spcBef>
                  <a:spcAft>
                    <a:spcPts val="0"/>
                  </a:spcAft>
                  <a:buNone/>
                </a:pPr>
                <a:r>
                  <a:rPr lang="en-US" sz="1200">
                    <a:solidFill>
                      <a:schemeClr val="dk1"/>
                    </a:solidFill>
                    <a:latin typeface="Lato"/>
                    <a:ea typeface="Lato"/>
                    <a:cs typeface="Lato"/>
                    <a:sym typeface="Lato"/>
                  </a:rPr>
                  <a:t>AMSR-U, LIS</a:t>
                </a:r>
                <a:endParaRPr sz="1200">
                  <a:solidFill>
                    <a:schemeClr val="dk1"/>
                  </a:solidFill>
                  <a:latin typeface="Lato"/>
                  <a:ea typeface="Lato"/>
                  <a:cs typeface="Lato"/>
                  <a:sym typeface="Lato"/>
                </a:endParaRPr>
              </a:p>
            </p:txBody>
          </p:sp>
          <p:sp>
            <p:nvSpPr>
              <p:cNvPr id="397" name="Google Shape;397;p43"/>
              <p:cNvSpPr/>
              <p:nvPr/>
            </p:nvSpPr>
            <p:spPr>
              <a:xfrm>
                <a:off x="7268152" y="3538952"/>
                <a:ext cx="107700" cy="1236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sp>
            <p:nvSpPr>
              <p:cNvPr id="379" name="Google Shape;379;p43"/>
              <p:cNvSpPr/>
              <p:nvPr/>
            </p:nvSpPr>
            <p:spPr>
              <a:xfrm>
                <a:off x="7304964" y="3561927"/>
                <a:ext cx="107700" cy="1236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sp>
            <p:nvSpPr>
              <p:cNvPr id="398" name="Google Shape;398;p43"/>
              <p:cNvSpPr/>
              <p:nvPr/>
            </p:nvSpPr>
            <p:spPr>
              <a:xfrm>
                <a:off x="7772363" y="2755496"/>
                <a:ext cx="1304100" cy="810000"/>
              </a:xfrm>
              <a:prstGeom prst="ellipse">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r>
                  <a:rPr lang="en-US" sz="1467" b="1" u="sng">
                    <a:solidFill>
                      <a:schemeClr val="dk1"/>
                    </a:solidFill>
                    <a:latin typeface="Lato"/>
                    <a:ea typeface="Lato"/>
                    <a:cs typeface="Lato"/>
                    <a:sym typeface="Lato"/>
                  </a:rPr>
                  <a:t>GSFC</a:t>
                </a:r>
                <a:endParaRPr sz="1467" b="1" u="sng">
                  <a:solidFill>
                    <a:schemeClr val="dk1"/>
                  </a:solidFill>
                  <a:latin typeface="Lato"/>
                  <a:ea typeface="Lato"/>
                  <a:cs typeface="Lato"/>
                  <a:sym typeface="Lato"/>
                </a:endParaRPr>
              </a:p>
              <a:p>
                <a:pPr marL="0" marR="0" lvl="0" indent="0" algn="ctr" rtl="0">
                  <a:spcBef>
                    <a:spcPts val="0"/>
                  </a:spcBef>
                  <a:spcAft>
                    <a:spcPts val="0"/>
                  </a:spcAft>
                  <a:buNone/>
                </a:pPr>
                <a:r>
                  <a:rPr lang="en-US" sz="1200">
                    <a:solidFill>
                      <a:schemeClr val="dk1"/>
                    </a:solidFill>
                    <a:latin typeface="Lato"/>
                    <a:ea typeface="Lato"/>
                    <a:cs typeface="Lato"/>
                    <a:sym typeface="Lato"/>
                  </a:rPr>
                  <a:t>SNPP, MODIS, OMI, OBPG</a:t>
                </a:r>
                <a:endParaRPr sz="1200">
                  <a:solidFill>
                    <a:schemeClr val="dk1"/>
                  </a:solidFill>
                  <a:latin typeface="Lato"/>
                  <a:ea typeface="Lato"/>
                  <a:cs typeface="Lato"/>
                  <a:sym typeface="Lato"/>
                </a:endParaRPr>
              </a:p>
            </p:txBody>
          </p:sp>
          <p:cxnSp>
            <p:nvCxnSpPr>
              <p:cNvPr id="399" name="Google Shape;399;p43"/>
              <p:cNvCxnSpPr>
                <a:stCxn id="398" idx="2"/>
                <a:endCxn id="384" idx="7"/>
              </p:cNvCxnSpPr>
              <p:nvPr/>
            </p:nvCxnSpPr>
            <p:spPr>
              <a:xfrm flipH="1">
                <a:off x="7393763" y="3160496"/>
                <a:ext cx="378600" cy="335700"/>
              </a:xfrm>
              <a:prstGeom prst="straightConnector1">
                <a:avLst/>
              </a:prstGeom>
              <a:noFill/>
              <a:ln w="19050" cap="flat" cmpd="sng">
                <a:solidFill>
                  <a:srgbClr val="434343"/>
                </a:solidFill>
                <a:prstDash val="solid"/>
                <a:round/>
                <a:headEnd type="none" w="sm" len="sm"/>
                <a:tailEnd type="none" w="sm" len="sm"/>
              </a:ln>
            </p:spPr>
          </p:cxnSp>
          <p:sp>
            <p:nvSpPr>
              <p:cNvPr id="370" name="Google Shape;370;p43"/>
              <p:cNvSpPr/>
              <p:nvPr/>
            </p:nvSpPr>
            <p:spPr>
              <a:xfrm>
                <a:off x="7273995" y="3768791"/>
                <a:ext cx="127800" cy="1470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entury Gothic"/>
                  <a:ea typeface="Century Gothic"/>
                  <a:cs typeface="Century Gothic"/>
                  <a:sym typeface="Century Gothic"/>
                </a:endParaRPr>
              </a:p>
            </p:txBody>
          </p:sp>
        </p:grpSp>
      </p:grpSp>
      <p:sp>
        <p:nvSpPr>
          <p:cNvPr id="367" name="Google Shape;367;p43"/>
          <p:cNvSpPr/>
          <p:nvPr/>
        </p:nvSpPr>
        <p:spPr>
          <a:xfrm>
            <a:off x="5991667" y="4188233"/>
            <a:ext cx="1436400" cy="7116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r>
              <a:rPr lang="en-US" sz="1467" b="1">
                <a:solidFill>
                  <a:schemeClr val="dk1"/>
                </a:solidFill>
                <a:latin typeface="Lato"/>
                <a:ea typeface="Lato"/>
                <a:cs typeface="Lato"/>
                <a:sym typeface="Lato"/>
              </a:rPr>
              <a:t>ORNL</a:t>
            </a:r>
            <a:br>
              <a:rPr lang="en-US" sz="1467" b="1">
                <a:solidFill>
                  <a:schemeClr val="dk1"/>
                </a:solidFill>
                <a:latin typeface="Lato"/>
                <a:ea typeface="Lato"/>
                <a:cs typeface="Lato"/>
                <a:sym typeface="Lato"/>
              </a:rPr>
            </a:br>
            <a:r>
              <a:rPr lang="en-US" sz="1200">
                <a:solidFill>
                  <a:schemeClr val="dk1"/>
                </a:solidFill>
                <a:latin typeface="Lato"/>
                <a:ea typeface="Lato"/>
                <a:cs typeface="Lato"/>
                <a:sym typeface="Lato"/>
              </a:rPr>
              <a:t>Biogeochemical Dynamics</a:t>
            </a:r>
            <a:endParaRPr sz="933">
              <a:solidFill>
                <a:schemeClr val="dk1"/>
              </a:solidFill>
              <a:latin typeface="Lato"/>
              <a:ea typeface="Lato"/>
              <a:cs typeface="Lato"/>
              <a:sym typeface="Lato"/>
            </a:endParaRPr>
          </a:p>
        </p:txBody>
      </p:sp>
      <p:sp>
        <p:nvSpPr>
          <p:cNvPr id="400" name="Google Shape;400;p43"/>
          <p:cNvSpPr/>
          <p:nvPr/>
        </p:nvSpPr>
        <p:spPr>
          <a:xfrm>
            <a:off x="4121433" y="110647"/>
            <a:ext cx="7559700" cy="1015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3000" b="1">
                <a:solidFill>
                  <a:srgbClr val="2B3E59"/>
                </a:solidFill>
                <a:latin typeface="Century Gothic"/>
                <a:ea typeface="Century Gothic"/>
                <a:cs typeface="Century Gothic"/>
                <a:sym typeface="Century Gothic"/>
              </a:rPr>
              <a:t>Data are Produced and Managed by</a:t>
            </a:r>
            <a:br>
              <a:rPr lang="en-US" sz="3000" b="1">
                <a:solidFill>
                  <a:srgbClr val="2B3E59"/>
                </a:solidFill>
                <a:latin typeface="Century Gothic"/>
                <a:ea typeface="Century Gothic"/>
                <a:cs typeface="Century Gothic"/>
                <a:sym typeface="Century Gothic"/>
              </a:rPr>
            </a:br>
            <a:r>
              <a:rPr lang="en-US" sz="3000" b="1">
                <a:solidFill>
                  <a:srgbClr val="2B3E59"/>
                </a:solidFill>
                <a:latin typeface="Century Gothic"/>
                <a:ea typeface="Century Gothic"/>
                <a:cs typeface="Century Gothic"/>
                <a:sym typeface="Century Gothic"/>
              </a:rPr>
              <a:t>Science Discipline Experts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pic>
        <p:nvPicPr>
          <p:cNvPr id="406" name="Google Shape;406;p44" descr="Earth Fleet_ColorKey.jpg"/>
          <p:cNvPicPr preferRelativeResize="0"/>
          <p:nvPr/>
        </p:nvPicPr>
        <p:blipFill rotWithShape="1">
          <a:blip r:embed="rId3">
            <a:alphaModFix/>
          </a:blip>
          <a:srcRect/>
          <a:stretch/>
        </p:blipFill>
        <p:spPr>
          <a:xfrm>
            <a:off x="5970050" y="2292191"/>
            <a:ext cx="5478893" cy="4253018"/>
          </a:xfrm>
          <a:prstGeom prst="rect">
            <a:avLst/>
          </a:prstGeom>
          <a:noFill/>
          <a:ln>
            <a:noFill/>
          </a:ln>
        </p:spPr>
      </p:pic>
      <p:sp>
        <p:nvSpPr>
          <p:cNvPr id="407" name="Google Shape;407;p44"/>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lnSpc>
                <a:spcPct val="90000"/>
              </a:lnSpc>
              <a:spcBef>
                <a:spcPts val="0"/>
              </a:spcBef>
              <a:spcAft>
                <a:spcPts val="0"/>
              </a:spcAft>
              <a:buClr>
                <a:schemeClr val="lt1"/>
              </a:buClr>
              <a:buSzPts val="3600"/>
              <a:buFont typeface="Arial"/>
              <a:buNone/>
            </a:pPr>
            <a:r>
              <a:rPr lang="en-US">
                <a:latin typeface="Arial"/>
                <a:ea typeface="Arial"/>
                <a:cs typeface="Arial"/>
                <a:sym typeface="Arial"/>
              </a:rPr>
              <a:t>Extensive Data Collection</a:t>
            </a:r>
            <a:endParaRPr/>
          </a:p>
        </p:txBody>
      </p:sp>
      <p:sp>
        <p:nvSpPr>
          <p:cNvPr id="408" name="Google Shape;408;p44"/>
          <p:cNvSpPr txBox="1">
            <a:spLocks noGrp="1"/>
          </p:cNvSpPr>
          <p:nvPr>
            <p:ph type="body" idx="4294967295"/>
          </p:nvPr>
        </p:nvSpPr>
        <p:spPr>
          <a:xfrm>
            <a:off x="548046" y="1928134"/>
            <a:ext cx="5811300" cy="4515000"/>
          </a:xfrm>
          <a:prstGeom prst="rect">
            <a:avLst/>
          </a:prstGeom>
          <a:noFill/>
          <a:ln>
            <a:noFill/>
          </a:ln>
        </p:spPr>
        <p:txBody>
          <a:bodyPr spcFirstLastPara="1" wrap="square" lIns="91425" tIns="45700" rIns="91425" bIns="45700" anchor="t" anchorCtr="0">
            <a:noAutofit/>
          </a:bodyPr>
          <a:lstStyle/>
          <a:p>
            <a:pPr marL="133347" lvl="2" indent="0" algn="l" rtl="0">
              <a:lnSpc>
                <a:spcPct val="90000"/>
              </a:lnSpc>
              <a:spcBef>
                <a:spcPts val="0"/>
              </a:spcBef>
              <a:spcAft>
                <a:spcPts val="0"/>
              </a:spcAft>
              <a:buClr>
                <a:schemeClr val="dk1"/>
              </a:buClr>
              <a:buSzPts val="1867"/>
              <a:buNone/>
            </a:pPr>
            <a:endParaRPr sz="1867" b="1">
              <a:latin typeface="Avenir"/>
              <a:ea typeface="Avenir"/>
              <a:cs typeface="Avenir"/>
              <a:sym typeface="Avenir"/>
            </a:endParaRPr>
          </a:p>
          <a:p>
            <a:pPr marL="133347" lvl="2" indent="0" algn="l" rtl="0">
              <a:lnSpc>
                <a:spcPct val="90000"/>
              </a:lnSpc>
              <a:spcBef>
                <a:spcPts val="300"/>
              </a:spcBef>
              <a:spcAft>
                <a:spcPts val="0"/>
              </a:spcAft>
              <a:buClr>
                <a:schemeClr val="dk1"/>
              </a:buClr>
              <a:buSzPts val="1867"/>
              <a:buNone/>
            </a:pPr>
            <a:endParaRPr sz="1867" b="1">
              <a:latin typeface="Avenir"/>
              <a:ea typeface="Avenir"/>
              <a:cs typeface="Avenir"/>
              <a:sym typeface="Avenir"/>
            </a:endParaRPr>
          </a:p>
          <a:p>
            <a:pPr marL="133347" lvl="2" indent="0" algn="l" rtl="0">
              <a:lnSpc>
                <a:spcPct val="90000"/>
              </a:lnSpc>
              <a:spcBef>
                <a:spcPts val="300"/>
              </a:spcBef>
              <a:spcAft>
                <a:spcPts val="0"/>
              </a:spcAft>
              <a:buClr>
                <a:schemeClr val="dk1"/>
              </a:buClr>
              <a:buSzPts val="1867"/>
              <a:buNone/>
            </a:pPr>
            <a:endParaRPr sz="1867" b="1">
              <a:latin typeface="Avenir"/>
              <a:ea typeface="Avenir"/>
              <a:cs typeface="Avenir"/>
              <a:sym typeface="Avenir"/>
            </a:endParaRPr>
          </a:p>
          <a:p>
            <a:pPr marL="133347" lvl="2" indent="0" algn="l" rtl="0">
              <a:lnSpc>
                <a:spcPct val="90000"/>
              </a:lnSpc>
              <a:spcBef>
                <a:spcPts val="300"/>
              </a:spcBef>
              <a:spcAft>
                <a:spcPts val="0"/>
              </a:spcAft>
              <a:buClr>
                <a:schemeClr val="dk1"/>
              </a:buClr>
              <a:buSzPts val="1867"/>
              <a:buNone/>
            </a:pPr>
            <a:endParaRPr sz="1867" b="1">
              <a:latin typeface="Avenir"/>
              <a:ea typeface="Avenir"/>
              <a:cs typeface="Avenir"/>
              <a:sym typeface="Avenir"/>
            </a:endParaRPr>
          </a:p>
          <a:p>
            <a:pPr marL="133347" lvl="2" indent="0" algn="l" rtl="0">
              <a:lnSpc>
                <a:spcPct val="90000"/>
              </a:lnSpc>
              <a:spcBef>
                <a:spcPts val="300"/>
              </a:spcBef>
              <a:spcAft>
                <a:spcPts val="0"/>
              </a:spcAft>
              <a:buClr>
                <a:schemeClr val="dk1"/>
              </a:buClr>
              <a:buSzPts val="1867"/>
              <a:buNone/>
            </a:pPr>
            <a:endParaRPr sz="1867" b="1" u="sng">
              <a:latin typeface="Avenir"/>
              <a:ea typeface="Avenir"/>
              <a:cs typeface="Avenir"/>
              <a:sym typeface="Avenir"/>
            </a:endParaRPr>
          </a:p>
          <a:p>
            <a:pPr marL="133347" lvl="2" indent="0" algn="l" rtl="0">
              <a:lnSpc>
                <a:spcPct val="90000"/>
              </a:lnSpc>
              <a:spcBef>
                <a:spcPts val="300"/>
              </a:spcBef>
              <a:spcAft>
                <a:spcPts val="0"/>
              </a:spcAft>
              <a:buClr>
                <a:schemeClr val="dk1"/>
              </a:buClr>
              <a:buSzPts val="1867"/>
              <a:buNone/>
            </a:pPr>
            <a:endParaRPr sz="1867" b="1" u="sng">
              <a:latin typeface="Avenir"/>
              <a:ea typeface="Avenir"/>
              <a:cs typeface="Avenir"/>
              <a:sym typeface="Avenir"/>
            </a:endParaRPr>
          </a:p>
          <a:p>
            <a:pPr marL="349242" lvl="3" indent="-155061" algn="l" rtl="0">
              <a:lnSpc>
                <a:spcPct val="90000"/>
              </a:lnSpc>
              <a:spcBef>
                <a:spcPts val="300"/>
              </a:spcBef>
              <a:spcAft>
                <a:spcPts val="0"/>
              </a:spcAft>
              <a:buClr>
                <a:schemeClr val="dk1"/>
              </a:buClr>
              <a:buSzPts val="1333"/>
              <a:buNone/>
            </a:pPr>
            <a:endParaRPr sz="1333">
              <a:latin typeface="Century Gothic"/>
              <a:ea typeface="Century Gothic"/>
              <a:cs typeface="Century Gothic"/>
              <a:sym typeface="Century Gothic"/>
            </a:endParaRPr>
          </a:p>
          <a:p>
            <a:pPr marL="284156" lvl="1" indent="-143954" algn="l" rtl="0">
              <a:lnSpc>
                <a:spcPct val="90000"/>
              </a:lnSpc>
              <a:spcBef>
                <a:spcPts val="300"/>
              </a:spcBef>
              <a:spcAft>
                <a:spcPts val="0"/>
              </a:spcAft>
              <a:buClr>
                <a:schemeClr val="dk1"/>
              </a:buClr>
              <a:buSzPts val="1333"/>
              <a:buNone/>
            </a:pPr>
            <a:endParaRPr sz="1333">
              <a:latin typeface="Century Gothic"/>
              <a:ea typeface="Century Gothic"/>
              <a:cs typeface="Century Gothic"/>
              <a:sym typeface="Century Gothic"/>
            </a:endParaRPr>
          </a:p>
          <a:p>
            <a:pPr marL="228600" lvl="0" indent="-143954" algn="l" rtl="0">
              <a:lnSpc>
                <a:spcPct val="90000"/>
              </a:lnSpc>
              <a:spcBef>
                <a:spcPts val="300"/>
              </a:spcBef>
              <a:spcAft>
                <a:spcPts val="0"/>
              </a:spcAft>
              <a:buClr>
                <a:schemeClr val="dk1"/>
              </a:buClr>
              <a:buSzPts val="1333"/>
              <a:buNone/>
            </a:pPr>
            <a:endParaRPr sz="1333">
              <a:latin typeface="Century Gothic"/>
              <a:ea typeface="Century Gothic"/>
              <a:cs typeface="Century Gothic"/>
              <a:sym typeface="Century Gothic"/>
            </a:endParaRPr>
          </a:p>
        </p:txBody>
      </p:sp>
      <p:sp>
        <p:nvSpPr>
          <p:cNvPr id="409" name="Google Shape;409;p44"/>
          <p:cNvSpPr txBox="1">
            <a:spLocks noGrp="1"/>
          </p:cNvSpPr>
          <p:nvPr>
            <p:ph type="body" idx="4294967295"/>
          </p:nvPr>
        </p:nvSpPr>
        <p:spPr>
          <a:xfrm>
            <a:off x="8072968" y="5111751"/>
            <a:ext cx="4119000" cy="1331400"/>
          </a:xfrm>
          <a:prstGeom prst="rect">
            <a:avLst/>
          </a:prstGeom>
          <a:noFill/>
          <a:ln>
            <a:noFill/>
          </a:ln>
        </p:spPr>
        <p:txBody>
          <a:bodyPr spcFirstLastPara="1" wrap="square" lIns="91425" tIns="45700" rIns="91425" bIns="45700" anchor="t" anchorCtr="0">
            <a:noAutofit/>
          </a:bodyPr>
          <a:lstStyle/>
          <a:p>
            <a:pPr marL="44450" lvl="1" indent="0" algn="l" rtl="0">
              <a:lnSpc>
                <a:spcPct val="90000"/>
              </a:lnSpc>
              <a:spcBef>
                <a:spcPts val="0"/>
              </a:spcBef>
              <a:spcAft>
                <a:spcPts val="0"/>
              </a:spcAft>
              <a:buClr>
                <a:schemeClr val="dk1"/>
              </a:buClr>
              <a:buSzPts val="1400"/>
              <a:buNone/>
            </a:pPr>
            <a:endParaRPr sz="1400">
              <a:latin typeface="Comic Sans MS"/>
              <a:ea typeface="Comic Sans MS"/>
              <a:cs typeface="Comic Sans MS"/>
              <a:sym typeface="Comic Sans MS"/>
            </a:endParaRPr>
          </a:p>
          <a:p>
            <a:pPr marL="228600" lvl="0" indent="-152400" algn="l" rtl="0">
              <a:lnSpc>
                <a:spcPct val="90000"/>
              </a:lnSpc>
              <a:spcBef>
                <a:spcPts val="300"/>
              </a:spcBef>
              <a:spcAft>
                <a:spcPts val="0"/>
              </a:spcAft>
              <a:buClr>
                <a:schemeClr val="dk1"/>
              </a:buClr>
              <a:buSzPts val="1200"/>
              <a:buNone/>
            </a:pPr>
            <a:endParaRPr sz="1200">
              <a:latin typeface="Comic Sans MS"/>
              <a:ea typeface="Comic Sans MS"/>
              <a:cs typeface="Comic Sans MS"/>
              <a:sym typeface="Comic Sans MS"/>
            </a:endParaRPr>
          </a:p>
        </p:txBody>
      </p:sp>
      <p:sp>
        <p:nvSpPr>
          <p:cNvPr id="410" name="Google Shape;410;p44"/>
          <p:cNvSpPr/>
          <p:nvPr/>
        </p:nvSpPr>
        <p:spPr>
          <a:xfrm>
            <a:off x="832475" y="1128001"/>
            <a:ext cx="10778700" cy="46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a:solidFill>
                  <a:schemeClr val="dk1"/>
                </a:solidFill>
                <a:latin typeface="Avenir"/>
                <a:ea typeface="Avenir"/>
                <a:cs typeface="Avenir"/>
                <a:sym typeface="Avenir"/>
              </a:rPr>
              <a:t>Started in the 1990s, EOSDIS today has 11,000+ data types (collections)</a:t>
            </a:r>
            <a:endParaRPr/>
          </a:p>
        </p:txBody>
      </p:sp>
      <p:grpSp>
        <p:nvGrpSpPr>
          <p:cNvPr id="411" name="Google Shape;411;p44"/>
          <p:cNvGrpSpPr/>
          <p:nvPr/>
        </p:nvGrpSpPr>
        <p:grpSpPr>
          <a:xfrm>
            <a:off x="548046" y="1691740"/>
            <a:ext cx="6730879" cy="4874124"/>
            <a:chOff x="0" y="0"/>
            <a:chExt cx="6730879" cy="4874124"/>
          </a:xfrm>
        </p:grpSpPr>
        <p:sp>
          <p:nvSpPr>
            <p:cNvPr id="412" name="Google Shape;412;p44"/>
            <p:cNvSpPr/>
            <p:nvPr/>
          </p:nvSpPr>
          <p:spPr>
            <a:xfrm>
              <a:off x="4549" y="12144"/>
              <a:ext cx="1965000" cy="1466700"/>
            </a:xfrm>
            <a:prstGeom prst="round2SameRect">
              <a:avLst>
                <a:gd name="adj1" fmla="val 8000"/>
                <a:gd name="adj2" fmla="val 0"/>
              </a:avLst>
            </a:prstGeom>
            <a:solidFill>
              <a:schemeClr val="lt1">
                <a:alpha val="89800"/>
              </a:schemeClr>
            </a:solidFill>
            <a:ln w="12700" cap="flat" cmpd="sng">
              <a:solidFill>
                <a:schemeClr val="accent2">
                  <a:alpha val="898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44"/>
            <p:cNvSpPr txBox="1"/>
            <p:nvPr/>
          </p:nvSpPr>
          <p:spPr>
            <a:xfrm>
              <a:off x="38917" y="46512"/>
              <a:ext cx="1896300" cy="1432500"/>
            </a:xfrm>
            <a:prstGeom prst="rect">
              <a:avLst/>
            </a:prstGeom>
            <a:noFill/>
            <a:ln>
              <a:noFill/>
            </a:ln>
          </p:spPr>
          <p:txBody>
            <a:bodyPr spcFirstLastPara="1" wrap="square" lIns="17775" tIns="53325" rIns="17775" bIns="17775" anchor="t" anchorCtr="0">
              <a:noAutofit/>
            </a:bodyPr>
            <a:lstStyle/>
            <a:p>
              <a:pPr marL="114300" marR="0" lvl="1" indent="-114300" algn="l" rtl="0">
                <a:lnSpc>
                  <a:spcPct val="90000"/>
                </a:lnSpc>
                <a:spcBef>
                  <a:spcPts val="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Cover &amp; Usage</a:t>
              </a:r>
              <a:endParaRPr sz="1400" b="0" i="0" u="none" strike="noStrike" cap="none">
                <a:solidFill>
                  <a:schemeClr val="dk1"/>
                </a:solidFill>
                <a:latin typeface="Century Gothic"/>
                <a:ea typeface="Century Gothic"/>
                <a:cs typeface="Century Gothic"/>
                <a:sym typeface="Century Gothic"/>
              </a:endParaRPr>
            </a:p>
            <a:p>
              <a:pPr marL="114300" marR="0" lvl="1" indent="-114300" algn="l" rtl="0">
                <a:lnSpc>
                  <a:spcPct val="90000"/>
                </a:lnSpc>
                <a:spcBef>
                  <a:spcPts val="21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Surface temperature</a:t>
              </a:r>
              <a:endParaRPr sz="1400" b="0" i="0" u="none" strike="noStrike" cap="none">
                <a:solidFill>
                  <a:schemeClr val="dk1"/>
                </a:solidFill>
                <a:latin typeface="Avenir"/>
                <a:ea typeface="Avenir"/>
                <a:cs typeface="Avenir"/>
                <a:sym typeface="Avenir"/>
              </a:endParaRPr>
            </a:p>
            <a:p>
              <a:pPr marL="114300" marR="0" lvl="1" indent="-114300" algn="l" rtl="0">
                <a:lnSpc>
                  <a:spcPct val="90000"/>
                </a:lnSpc>
                <a:spcBef>
                  <a:spcPts val="21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Soil moisture</a:t>
              </a:r>
              <a:endParaRPr sz="1400" b="0" i="0" u="none" strike="noStrike" cap="none">
                <a:solidFill>
                  <a:schemeClr val="dk1"/>
                </a:solidFill>
                <a:latin typeface="Avenir"/>
                <a:ea typeface="Avenir"/>
                <a:cs typeface="Avenir"/>
                <a:sym typeface="Avenir"/>
              </a:endParaRPr>
            </a:p>
            <a:p>
              <a:pPr marL="114300" marR="0" lvl="1" indent="-114300" algn="l" rtl="0">
                <a:lnSpc>
                  <a:spcPct val="90000"/>
                </a:lnSpc>
                <a:spcBef>
                  <a:spcPts val="21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Surface topography</a:t>
              </a:r>
              <a:endParaRPr sz="1400" b="0" i="0" u="none" strike="noStrike" cap="none">
                <a:solidFill>
                  <a:schemeClr val="dk1"/>
                </a:solidFill>
                <a:latin typeface="Avenir"/>
                <a:ea typeface="Avenir"/>
                <a:cs typeface="Avenir"/>
                <a:sym typeface="Avenir"/>
              </a:endParaRPr>
            </a:p>
          </p:txBody>
        </p:sp>
        <p:sp>
          <p:nvSpPr>
            <p:cNvPr id="414" name="Google Shape;414;p44"/>
            <p:cNvSpPr/>
            <p:nvPr/>
          </p:nvSpPr>
          <p:spPr>
            <a:xfrm>
              <a:off x="4549" y="1478912"/>
              <a:ext cx="1965000" cy="630600"/>
            </a:xfrm>
            <a:prstGeom prst="rect">
              <a:avLst/>
            </a:prstGeom>
            <a:solidFill>
              <a:schemeClr val="accent2">
                <a:alpha val="89800"/>
              </a:schemeClr>
            </a:solidFill>
            <a:ln w="12700" cap="flat" cmpd="sng">
              <a:solidFill>
                <a:schemeClr val="accent2">
                  <a:alpha val="898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44"/>
            <p:cNvSpPr txBox="1"/>
            <p:nvPr/>
          </p:nvSpPr>
          <p:spPr>
            <a:xfrm>
              <a:off x="4549" y="1478912"/>
              <a:ext cx="1383600" cy="630600"/>
            </a:xfrm>
            <a:prstGeom prst="rect">
              <a:avLst/>
            </a:prstGeom>
            <a:noFill/>
            <a:ln>
              <a:noFill/>
            </a:ln>
          </p:spPr>
          <p:txBody>
            <a:bodyPr spcFirstLastPara="1" wrap="square" lIns="68575" tIns="0" rIns="22850" bIns="0" anchor="ctr" anchorCtr="0">
              <a:noAutofit/>
            </a:bodyPr>
            <a:lstStyle/>
            <a:p>
              <a:pPr marL="0" marR="0" lvl="0" indent="0" algn="l" rtl="0">
                <a:lnSpc>
                  <a:spcPct val="90000"/>
                </a:lnSpc>
                <a:spcBef>
                  <a:spcPts val="0"/>
                </a:spcBef>
                <a:spcAft>
                  <a:spcPts val="0"/>
                </a:spcAft>
                <a:buClr>
                  <a:schemeClr val="lt1"/>
                </a:buClr>
                <a:buSzPts val="1800"/>
                <a:buFont typeface="Avenir"/>
                <a:buNone/>
              </a:pPr>
              <a:r>
                <a:rPr lang="en-US" sz="1800">
                  <a:solidFill>
                    <a:schemeClr val="lt1"/>
                  </a:solidFill>
                  <a:latin typeface="Avenir"/>
                  <a:ea typeface="Avenir"/>
                  <a:cs typeface="Avenir"/>
                  <a:sym typeface="Avenir"/>
                </a:rPr>
                <a:t>Land</a:t>
              </a:r>
              <a:endParaRPr/>
            </a:p>
          </p:txBody>
        </p:sp>
        <p:sp>
          <p:nvSpPr>
            <p:cNvPr id="416" name="Google Shape;416;p44"/>
            <p:cNvSpPr/>
            <p:nvPr/>
          </p:nvSpPr>
          <p:spPr>
            <a:xfrm>
              <a:off x="1429132" y="1616582"/>
              <a:ext cx="687600" cy="687600"/>
            </a:xfrm>
            <a:prstGeom prst="ellipse">
              <a:avLst/>
            </a:prstGeom>
            <a:blipFill rotWithShape="1">
              <a:blip r:embed="rId4">
                <a:alphaModFix/>
              </a:blip>
              <a:stretch>
                <a:fillRect/>
              </a:stretch>
            </a:blipFill>
            <a:ln w="12700" cap="flat" cmpd="sng">
              <a:solidFill>
                <a:srgbClr val="385623">
                  <a:alpha val="89800"/>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44"/>
            <p:cNvSpPr/>
            <p:nvPr/>
          </p:nvSpPr>
          <p:spPr>
            <a:xfrm>
              <a:off x="2301975" y="12144"/>
              <a:ext cx="1965000" cy="1466700"/>
            </a:xfrm>
            <a:prstGeom prst="round2SameRect">
              <a:avLst>
                <a:gd name="adj1" fmla="val 8000"/>
                <a:gd name="adj2" fmla="val 0"/>
              </a:avLst>
            </a:prstGeom>
            <a:solidFill>
              <a:schemeClr val="lt1">
                <a:alpha val="89800"/>
              </a:schemeClr>
            </a:solidFill>
            <a:ln w="12700" cap="flat" cmpd="sng">
              <a:solidFill>
                <a:schemeClr val="accent2">
                  <a:alpha val="8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44"/>
            <p:cNvSpPr txBox="1"/>
            <p:nvPr/>
          </p:nvSpPr>
          <p:spPr>
            <a:xfrm>
              <a:off x="2336343" y="46512"/>
              <a:ext cx="1896300" cy="1432500"/>
            </a:xfrm>
            <a:prstGeom prst="rect">
              <a:avLst/>
            </a:prstGeom>
            <a:noFill/>
            <a:ln>
              <a:noFill/>
            </a:ln>
          </p:spPr>
          <p:txBody>
            <a:bodyPr spcFirstLastPara="1" wrap="square" lIns="17775" tIns="53325" rIns="17775" bIns="17775" anchor="t" anchorCtr="0">
              <a:noAutofit/>
            </a:bodyPr>
            <a:lstStyle/>
            <a:p>
              <a:pPr marL="114300" marR="0" lvl="1" indent="-114300" algn="l" rtl="0">
                <a:lnSpc>
                  <a:spcPct val="90000"/>
                </a:lnSpc>
                <a:spcBef>
                  <a:spcPts val="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Surface temperature</a:t>
              </a:r>
              <a:endParaRPr sz="1400" b="0" i="0" u="none" strike="noStrike" cap="none">
                <a:solidFill>
                  <a:schemeClr val="dk1"/>
                </a:solidFill>
                <a:latin typeface="Century Gothic"/>
                <a:ea typeface="Century Gothic"/>
                <a:cs typeface="Century Gothic"/>
                <a:sym typeface="Century Gothic"/>
              </a:endParaRPr>
            </a:p>
            <a:p>
              <a:pPr marL="114300" marR="0" lvl="1" indent="-114300" algn="l" rtl="0">
                <a:lnSpc>
                  <a:spcPct val="90000"/>
                </a:lnSpc>
                <a:spcBef>
                  <a:spcPts val="21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Surface wind fields &amp; heat flux</a:t>
              </a:r>
              <a:endParaRPr sz="1400" b="0" i="0" u="none" strike="noStrike" cap="none">
                <a:solidFill>
                  <a:schemeClr val="dk1"/>
                </a:solidFill>
                <a:latin typeface="Avenir"/>
                <a:ea typeface="Avenir"/>
                <a:cs typeface="Avenir"/>
                <a:sym typeface="Avenir"/>
              </a:endParaRPr>
            </a:p>
            <a:p>
              <a:pPr marL="114300" marR="0" lvl="1" indent="-114300" algn="l" rtl="0">
                <a:lnSpc>
                  <a:spcPct val="90000"/>
                </a:lnSpc>
                <a:spcBef>
                  <a:spcPts val="21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Surface topography</a:t>
              </a:r>
              <a:endParaRPr sz="1400" b="0" i="0" u="none" strike="noStrike" cap="none">
                <a:solidFill>
                  <a:schemeClr val="dk1"/>
                </a:solidFill>
                <a:latin typeface="Avenir"/>
                <a:ea typeface="Avenir"/>
                <a:cs typeface="Avenir"/>
                <a:sym typeface="Avenir"/>
              </a:endParaRPr>
            </a:p>
            <a:p>
              <a:pPr marL="114300" marR="0" lvl="1" indent="-114300" algn="l" rtl="0">
                <a:lnSpc>
                  <a:spcPct val="90000"/>
                </a:lnSpc>
                <a:spcBef>
                  <a:spcPts val="21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Ocean color</a:t>
              </a:r>
              <a:endParaRPr sz="1400" b="0" i="0" u="none" strike="noStrike" cap="none">
                <a:solidFill>
                  <a:schemeClr val="dk1"/>
                </a:solidFill>
                <a:latin typeface="Avenir"/>
                <a:ea typeface="Avenir"/>
                <a:cs typeface="Avenir"/>
                <a:sym typeface="Avenir"/>
              </a:endParaRPr>
            </a:p>
          </p:txBody>
        </p:sp>
        <p:sp>
          <p:nvSpPr>
            <p:cNvPr id="419" name="Google Shape;419;p44"/>
            <p:cNvSpPr/>
            <p:nvPr/>
          </p:nvSpPr>
          <p:spPr>
            <a:xfrm>
              <a:off x="2301975" y="1478912"/>
              <a:ext cx="1965000" cy="630600"/>
            </a:xfrm>
            <a:prstGeom prst="rect">
              <a:avLst/>
            </a:prstGeom>
            <a:solidFill>
              <a:schemeClr val="accent2">
                <a:alpha val="80000"/>
              </a:schemeClr>
            </a:solidFill>
            <a:ln w="12700" cap="flat" cmpd="sng">
              <a:solidFill>
                <a:schemeClr val="accent2">
                  <a:alpha val="8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44"/>
            <p:cNvSpPr txBox="1"/>
            <p:nvPr/>
          </p:nvSpPr>
          <p:spPr>
            <a:xfrm>
              <a:off x="2301975" y="1478912"/>
              <a:ext cx="1383600" cy="630600"/>
            </a:xfrm>
            <a:prstGeom prst="rect">
              <a:avLst/>
            </a:prstGeom>
            <a:noFill/>
            <a:ln>
              <a:noFill/>
            </a:ln>
          </p:spPr>
          <p:txBody>
            <a:bodyPr spcFirstLastPara="1" wrap="square" lIns="68575" tIns="0" rIns="22850" bIns="0" anchor="ctr" anchorCtr="0">
              <a:noAutofit/>
            </a:bodyPr>
            <a:lstStyle/>
            <a:p>
              <a:pPr marL="0" marR="0" lvl="0" indent="0" algn="l" rtl="0">
                <a:lnSpc>
                  <a:spcPct val="90000"/>
                </a:lnSpc>
                <a:spcBef>
                  <a:spcPts val="0"/>
                </a:spcBef>
                <a:spcAft>
                  <a:spcPts val="0"/>
                </a:spcAft>
                <a:buClr>
                  <a:schemeClr val="lt1"/>
                </a:buClr>
                <a:buSzPts val="1800"/>
                <a:buFont typeface="Avenir"/>
                <a:buNone/>
              </a:pPr>
              <a:r>
                <a:rPr lang="en-US" sz="1800">
                  <a:solidFill>
                    <a:schemeClr val="lt1"/>
                  </a:solidFill>
                  <a:latin typeface="Avenir"/>
                  <a:ea typeface="Avenir"/>
                  <a:cs typeface="Avenir"/>
                  <a:sym typeface="Avenir"/>
                </a:rPr>
                <a:t>Ocean</a:t>
              </a:r>
              <a:r>
                <a:rPr lang="en-US" sz="1800">
                  <a:solidFill>
                    <a:schemeClr val="lt1"/>
                  </a:solidFill>
                  <a:latin typeface="Century Gothic"/>
                  <a:ea typeface="Century Gothic"/>
                  <a:cs typeface="Century Gothic"/>
                  <a:sym typeface="Century Gothic"/>
                </a:rPr>
                <a:t>	</a:t>
              </a:r>
              <a:endParaRPr/>
            </a:p>
          </p:txBody>
        </p:sp>
        <p:sp>
          <p:nvSpPr>
            <p:cNvPr id="421" name="Google Shape;421;p44"/>
            <p:cNvSpPr/>
            <p:nvPr/>
          </p:nvSpPr>
          <p:spPr>
            <a:xfrm>
              <a:off x="3741303" y="1579095"/>
              <a:ext cx="687600" cy="687600"/>
            </a:xfrm>
            <a:prstGeom prst="ellipse">
              <a:avLst/>
            </a:prstGeom>
            <a:blipFill rotWithShape="1">
              <a:blip r:embed="rId5">
                <a:alphaModFix/>
              </a:blip>
              <a:stretch>
                <a:fillRect/>
              </a:stretch>
            </a:blipFill>
            <a:ln w="12700" cap="flat" cmpd="sng">
              <a:solidFill>
                <a:srgbClr val="002060">
                  <a:alpha val="89800"/>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44"/>
            <p:cNvSpPr/>
            <p:nvPr/>
          </p:nvSpPr>
          <p:spPr>
            <a:xfrm>
              <a:off x="4565488" y="0"/>
              <a:ext cx="1965000" cy="1466700"/>
            </a:xfrm>
            <a:prstGeom prst="round2SameRect">
              <a:avLst>
                <a:gd name="adj1" fmla="val 8000"/>
                <a:gd name="adj2" fmla="val 0"/>
              </a:avLst>
            </a:prstGeom>
            <a:solidFill>
              <a:schemeClr val="lt1">
                <a:alpha val="89800"/>
              </a:schemeClr>
            </a:solidFill>
            <a:ln w="12700" cap="flat" cmpd="sng">
              <a:solidFill>
                <a:schemeClr val="accent2">
                  <a:alpha val="698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44"/>
            <p:cNvSpPr txBox="1"/>
            <p:nvPr/>
          </p:nvSpPr>
          <p:spPr>
            <a:xfrm>
              <a:off x="4599856" y="34368"/>
              <a:ext cx="1896300" cy="1432500"/>
            </a:xfrm>
            <a:prstGeom prst="rect">
              <a:avLst/>
            </a:prstGeom>
            <a:noFill/>
            <a:ln>
              <a:noFill/>
            </a:ln>
          </p:spPr>
          <p:txBody>
            <a:bodyPr spcFirstLastPara="1" wrap="square" lIns="17775" tIns="53325" rIns="17775" bIns="17775" anchor="t" anchorCtr="0">
              <a:noAutofit/>
            </a:bodyPr>
            <a:lstStyle/>
            <a:p>
              <a:pPr marL="114300" marR="0" lvl="1" indent="-114300" algn="l" rtl="0">
                <a:lnSpc>
                  <a:spcPct val="90000"/>
                </a:lnSpc>
                <a:spcBef>
                  <a:spcPts val="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Winds &amp; Precipitation</a:t>
              </a:r>
              <a:endParaRPr sz="1400" b="0" i="0" u="none" strike="noStrike" cap="none">
                <a:solidFill>
                  <a:schemeClr val="dk1"/>
                </a:solidFill>
                <a:latin typeface="Century Gothic"/>
                <a:ea typeface="Century Gothic"/>
                <a:cs typeface="Century Gothic"/>
                <a:sym typeface="Century Gothic"/>
              </a:endParaRPr>
            </a:p>
            <a:p>
              <a:pPr marL="114300" marR="0" lvl="1" indent="-114300" algn="l" rtl="0">
                <a:lnSpc>
                  <a:spcPct val="90000"/>
                </a:lnSpc>
                <a:spcBef>
                  <a:spcPts val="21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Aerosols &amp; Clouds</a:t>
              </a:r>
              <a:endParaRPr sz="1400" b="0" i="0" u="none" strike="noStrike" cap="none">
                <a:solidFill>
                  <a:schemeClr val="dk1"/>
                </a:solidFill>
                <a:latin typeface="Avenir"/>
                <a:ea typeface="Avenir"/>
                <a:cs typeface="Avenir"/>
                <a:sym typeface="Avenir"/>
              </a:endParaRPr>
            </a:p>
            <a:p>
              <a:pPr marL="114300" marR="0" lvl="1" indent="-114300" algn="l" rtl="0">
                <a:lnSpc>
                  <a:spcPct val="90000"/>
                </a:lnSpc>
                <a:spcBef>
                  <a:spcPts val="21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Temperature &amp; Humidity</a:t>
              </a:r>
              <a:endParaRPr/>
            </a:p>
            <a:p>
              <a:pPr marL="114300" marR="0" lvl="1" indent="-114300" algn="l" rtl="0">
                <a:lnSpc>
                  <a:spcPct val="90000"/>
                </a:lnSpc>
                <a:spcBef>
                  <a:spcPts val="21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Solar radiation</a:t>
              </a:r>
              <a:endParaRPr sz="1400" b="0" i="0" u="none" strike="noStrike" cap="none">
                <a:solidFill>
                  <a:schemeClr val="dk1"/>
                </a:solidFill>
                <a:latin typeface="Avenir"/>
                <a:ea typeface="Avenir"/>
                <a:cs typeface="Avenir"/>
                <a:sym typeface="Avenir"/>
              </a:endParaRPr>
            </a:p>
          </p:txBody>
        </p:sp>
        <p:sp>
          <p:nvSpPr>
            <p:cNvPr id="424" name="Google Shape;424;p44"/>
            <p:cNvSpPr/>
            <p:nvPr/>
          </p:nvSpPr>
          <p:spPr>
            <a:xfrm>
              <a:off x="4565488" y="1459265"/>
              <a:ext cx="1965000" cy="630600"/>
            </a:xfrm>
            <a:prstGeom prst="rect">
              <a:avLst/>
            </a:prstGeom>
            <a:solidFill>
              <a:schemeClr val="accent2">
                <a:alpha val="69800"/>
              </a:schemeClr>
            </a:solidFill>
            <a:ln w="12700" cap="flat" cmpd="sng">
              <a:solidFill>
                <a:schemeClr val="accent2">
                  <a:alpha val="698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44"/>
            <p:cNvSpPr txBox="1"/>
            <p:nvPr/>
          </p:nvSpPr>
          <p:spPr>
            <a:xfrm>
              <a:off x="4565488" y="1459265"/>
              <a:ext cx="1383600" cy="630600"/>
            </a:xfrm>
            <a:prstGeom prst="rect">
              <a:avLst/>
            </a:prstGeom>
            <a:noFill/>
            <a:ln>
              <a:noFill/>
            </a:ln>
          </p:spPr>
          <p:txBody>
            <a:bodyPr spcFirstLastPara="1" wrap="square" lIns="68575" tIns="0" rIns="22850" bIns="0" anchor="ctr" anchorCtr="0">
              <a:noAutofit/>
            </a:bodyPr>
            <a:lstStyle/>
            <a:p>
              <a:pPr marL="0" marR="0" lvl="0" indent="0" algn="l" rtl="0">
                <a:lnSpc>
                  <a:spcPct val="90000"/>
                </a:lnSpc>
                <a:spcBef>
                  <a:spcPts val="0"/>
                </a:spcBef>
                <a:spcAft>
                  <a:spcPts val="0"/>
                </a:spcAft>
                <a:buClr>
                  <a:schemeClr val="lt1"/>
                </a:buClr>
                <a:buSzPts val="1800"/>
                <a:buFont typeface="Avenir"/>
                <a:buNone/>
              </a:pPr>
              <a:r>
                <a:rPr lang="en-US" sz="1800">
                  <a:solidFill>
                    <a:schemeClr val="lt1"/>
                  </a:solidFill>
                  <a:latin typeface="Avenir"/>
                  <a:ea typeface="Avenir"/>
                  <a:cs typeface="Avenir"/>
                  <a:sym typeface="Avenir"/>
                </a:rPr>
                <a:t>Atmosphere</a:t>
              </a:r>
              <a:endParaRPr/>
            </a:p>
          </p:txBody>
        </p:sp>
        <p:sp>
          <p:nvSpPr>
            <p:cNvPr id="426" name="Google Shape;426;p44"/>
            <p:cNvSpPr/>
            <p:nvPr/>
          </p:nvSpPr>
          <p:spPr>
            <a:xfrm>
              <a:off x="6043279" y="1594211"/>
              <a:ext cx="687600" cy="687600"/>
            </a:xfrm>
            <a:prstGeom prst="ellipse">
              <a:avLst/>
            </a:prstGeom>
            <a:blipFill rotWithShape="1">
              <a:blip r:embed="rId6">
                <a:alphaModFix/>
              </a:blip>
              <a:stretch>
                <a:fillRect/>
              </a:stretch>
            </a:blipFill>
            <a:ln w="12700" cap="flat" cmpd="sng">
              <a:solidFill>
                <a:srgbClr val="FEE599">
                  <a:alpha val="89800"/>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44"/>
            <p:cNvSpPr/>
            <p:nvPr/>
          </p:nvSpPr>
          <p:spPr>
            <a:xfrm>
              <a:off x="0" y="2588185"/>
              <a:ext cx="1965000" cy="1466700"/>
            </a:xfrm>
            <a:prstGeom prst="round2SameRect">
              <a:avLst>
                <a:gd name="adj1" fmla="val 8000"/>
                <a:gd name="adj2" fmla="val 0"/>
              </a:avLst>
            </a:prstGeom>
            <a:solidFill>
              <a:schemeClr val="lt1">
                <a:alpha val="89800"/>
              </a:schemeClr>
            </a:solidFill>
            <a:ln w="12700" cap="flat" cmpd="sng">
              <a:solidFill>
                <a:schemeClr val="accent2">
                  <a:alpha val="6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44"/>
            <p:cNvSpPr txBox="1"/>
            <p:nvPr/>
          </p:nvSpPr>
          <p:spPr>
            <a:xfrm>
              <a:off x="34368" y="2622553"/>
              <a:ext cx="1896300" cy="1432500"/>
            </a:xfrm>
            <a:prstGeom prst="rect">
              <a:avLst/>
            </a:prstGeom>
            <a:noFill/>
            <a:ln>
              <a:noFill/>
            </a:ln>
          </p:spPr>
          <p:txBody>
            <a:bodyPr spcFirstLastPara="1" wrap="square" lIns="17775" tIns="53325" rIns="17775" bIns="17775" anchor="t" anchorCtr="0">
              <a:noAutofit/>
            </a:bodyPr>
            <a:lstStyle/>
            <a:p>
              <a:pPr marL="114300" marR="0" lvl="1" indent="-114300" algn="l" rtl="0">
                <a:lnSpc>
                  <a:spcPct val="90000"/>
                </a:lnSpc>
                <a:spcBef>
                  <a:spcPts val="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Population &amp; Land Use</a:t>
              </a:r>
              <a:endParaRPr sz="1400" b="0" i="0" u="none" strike="noStrike" cap="none">
                <a:solidFill>
                  <a:schemeClr val="dk1"/>
                </a:solidFill>
                <a:latin typeface="Century Gothic"/>
                <a:ea typeface="Century Gothic"/>
                <a:cs typeface="Century Gothic"/>
                <a:sym typeface="Century Gothic"/>
              </a:endParaRPr>
            </a:p>
            <a:p>
              <a:pPr marL="114300" marR="0" lvl="1" indent="-114300" algn="l" rtl="0">
                <a:lnSpc>
                  <a:spcPct val="90000"/>
                </a:lnSpc>
                <a:spcBef>
                  <a:spcPts val="21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Human &amp; Environmental Health</a:t>
              </a:r>
              <a:endParaRPr sz="1400" b="0" i="0" u="none" strike="noStrike" cap="none">
                <a:solidFill>
                  <a:schemeClr val="dk1"/>
                </a:solidFill>
                <a:latin typeface="Avenir"/>
                <a:ea typeface="Avenir"/>
                <a:cs typeface="Avenir"/>
                <a:sym typeface="Avenir"/>
              </a:endParaRPr>
            </a:p>
            <a:p>
              <a:pPr marL="114300" marR="0" lvl="1" indent="-114300" algn="l" rtl="0">
                <a:lnSpc>
                  <a:spcPct val="90000"/>
                </a:lnSpc>
                <a:spcBef>
                  <a:spcPts val="21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Ecosystems</a:t>
              </a:r>
              <a:endParaRPr sz="1400" b="0" i="0" u="none" strike="noStrike" cap="none">
                <a:solidFill>
                  <a:schemeClr val="dk1"/>
                </a:solidFill>
                <a:latin typeface="Avenir"/>
                <a:ea typeface="Avenir"/>
                <a:cs typeface="Avenir"/>
                <a:sym typeface="Avenir"/>
              </a:endParaRPr>
            </a:p>
          </p:txBody>
        </p:sp>
        <p:sp>
          <p:nvSpPr>
            <p:cNvPr id="429" name="Google Shape;429;p44"/>
            <p:cNvSpPr/>
            <p:nvPr/>
          </p:nvSpPr>
          <p:spPr>
            <a:xfrm>
              <a:off x="0" y="4054960"/>
              <a:ext cx="1965000" cy="630600"/>
            </a:xfrm>
            <a:prstGeom prst="rect">
              <a:avLst/>
            </a:prstGeom>
            <a:solidFill>
              <a:schemeClr val="accent2">
                <a:alpha val="60000"/>
              </a:schemeClr>
            </a:solidFill>
            <a:ln w="12700" cap="flat" cmpd="sng">
              <a:solidFill>
                <a:schemeClr val="accent2">
                  <a:alpha val="6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44"/>
            <p:cNvSpPr txBox="1"/>
            <p:nvPr/>
          </p:nvSpPr>
          <p:spPr>
            <a:xfrm>
              <a:off x="0" y="4054960"/>
              <a:ext cx="1383600" cy="630600"/>
            </a:xfrm>
            <a:prstGeom prst="rect">
              <a:avLst/>
            </a:prstGeom>
            <a:noFill/>
            <a:ln>
              <a:noFill/>
            </a:ln>
          </p:spPr>
          <p:txBody>
            <a:bodyPr spcFirstLastPara="1" wrap="square" lIns="68575" tIns="0" rIns="22850" bIns="0" anchor="ctr" anchorCtr="0">
              <a:noAutofit/>
            </a:bodyPr>
            <a:lstStyle/>
            <a:p>
              <a:pPr marL="0" marR="0" lvl="0" indent="0" algn="l" rtl="0">
                <a:lnSpc>
                  <a:spcPct val="90000"/>
                </a:lnSpc>
                <a:spcBef>
                  <a:spcPts val="0"/>
                </a:spcBef>
                <a:spcAft>
                  <a:spcPts val="0"/>
                </a:spcAft>
                <a:buClr>
                  <a:schemeClr val="lt1"/>
                </a:buClr>
                <a:buSzPts val="1800"/>
                <a:buFont typeface="Avenir"/>
                <a:buNone/>
              </a:pPr>
              <a:r>
                <a:rPr lang="en-US" sz="1800">
                  <a:solidFill>
                    <a:schemeClr val="lt1"/>
                  </a:solidFill>
                  <a:latin typeface="Avenir"/>
                  <a:ea typeface="Avenir"/>
                  <a:cs typeface="Avenir"/>
                  <a:sym typeface="Avenir"/>
                </a:rPr>
                <a:t>Human Dimensions</a:t>
              </a:r>
              <a:endParaRPr/>
            </a:p>
          </p:txBody>
        </p:sp>
        <p:sp>
          <p:nvSpPr>
            <p:cNvPr id="431" name="Google Shape;431;p44"/>
            <p:cNvSpPr/>
            <p:nvPr/>
          </p:nvSpPr>
          <p:spPr>
            <a:xfrm>
              <a:off x="1466592" y="4186524"/>
              <a:ext cx="687600" cy="687600"/>
            </a:xfrm>
            <a:prstGeom prst="ellipse">
              <a:avLst/>
            </a:prstGeom>
            <a:blipFill rotWithShape="1">
              <a:blip r:embed="rId7">
                <a:alphaModFix/>
              </a:blip>
              <a:stretch>
                <a:fillRect/>
              </a:stretch>
            </a:blipFill>
            <a:ln w="12700" cap="flat" cmpd="sng">
              <a:solidFill>
                <a:srgbClr val="833C0B">
                  <a:alpha val="89800"/>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44"/>
            <p:cNvSpPr/>
            <p:nvPr/>
          </p:nvSpPr>
          <p:spPr>
            <a:xfrm>
              <a:off x="2309584" y="2588185"/>
              <a:ext cx="1965000" cy="1466700"/>
            </a:xfrm>
            <a:prstGeom prst="round2SameRect">
              <a:avLst>
                <a:gd name="adj1" fmla="val 8000"/>
                <a:gd name="adj2" fmla="val 0"/>
              </a:avLst>
            </a:prstGeom>
            <a:solidFill>
              <a:schemeClr val="lt1">
                <a:alpha val="89800"/>
              </a:schemeClr>
            </a:solidFill>
            <a:ln w="12700" cap="flat" cmpd="sng">
              <a:solidFill>
                <a:schemeClr val="accent2">
                  <a:alpha val="498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44"/>
            <p:cNvSpPr txBox="1"/>
            <p:nvPr/>
          </p:nvSpPr>
          <p:spPr>
            <a:xfrm>
              <a:off x="2343952" y="2622553"/>
              <a:ext cx="1896300" cy="1432500"/>
            </a:xfrm>
            <a:prstGeom prst="rect">
              <a:avLst/>
            </a:prstGeom>
            <a:noFill/>
            <a:ln>
              <a:noFill/>
            </a:ln>
          </p:spPr>
          <p:txBody>
            <a:bodyPr spcFirstLastPara="1" wrap="square" lIns="17775" tIns="53325" rIns="17775" bIns="17775" anchor="t" anchorCtr="0">
              <a:noAutofit/>
            </a:bodyPr>
            <a:lstStyle/>
            <a:p>
              <a:pPr marL="114300" marR="0" lvl="1" indent="-114300" algn="l" rtl="0">
                <a:lnSpc>
                  <a:spcPct val="90000"/>
                </a:lnSpc>
                <a:spcBef>
                  <a:spcPts val="0"/>
                </a:spcBef>
                <a:spcAft>
                  <a:spcPts val="0"/>
                </a:spcAft>
                <a:buClr>
                  <a:schemeClr val="dk1"/>
                </a:buClr>
                <a:buSzPts val="1400"/>
                <a:buFont typeface="Avenir"/>
                <a:buChar char="•"/>
              </a:pPr>
              <a:r>
                <a:rPr lang="en-US" sz="1400" b="0" i="0" u="none" strike="noStrike" cap="none">
                  <a:solidFill>
                    <a:schemeClr val="dk1"/>
                  </a:solidFill>
                  <a:latin typeface="Avenir"/>
                  <a:ea typeface="Avenir"/>
                  <a:cs typeface="Avenir"/>
                  <a:sym typeface="Avenir"/>
                </a:rPr>
                <a:t>Sea/Land Ice &amp; Snow Cover</a:t>
              </a:r>
              <a:endParaRPr sz="1400" b="0" i="0" u="none" strike="noStrike" cap="none">
                <a:solidFill>
                  <a:schemeClr val="dk1"/>
                </a:solidFill>
                <a:latin typeface="Century Gothic"/>
                <a:ea typeface="Century Gothic"/>
                <a:cs typeface="Century Gothic"/>
                <a:sym typeface="Century Gothic"/>
              </a:endParaRPr>
            </a:p>
          </p:txBody>
        </p:sp>
        <p:sp>
          <p:nvSpPr>
            <p:cNvPr id="434" name="Google Shape;434;p44"/>
            <p:cNvSpPr/>
            <p:nvPr/>
          </p:nvSpPr>
          <p:spPr>
            <a:xfrm>
              <a:off x="2309564" y="4054960"/>
              <a:ext cx="1965000" cy="630600"/>
            </a:xfrm>
            <a:prstGeom prst="rect">
              <a:avLst/>
            </a:prstGeom>
            <a:solidFill>
              <a:schemeClr val="accent2">
                <a:alpha val="49800"/>
              </a:schemeClr>
            </a:solidFill>
            <a:ln w="12700" cap="flat" cmpd="sng">
              <a:solidFill>
                <a:schemeClr val="accent2">
                  <a:alpha val="498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44"/>
            <p:cNvSpPr txBox="1"/>
            <p:nvPr/>
          </p:nvSpPr>
          <p:spPr>
            <a:xfrm>
              <a:off x="2309564" y="4054960"/>
              <a:ext cx="1383600" cy="630600"/>
            </a:xfrm>
            <a:prstGeom prst="rect">
              <a:avLst/>
            </a:prstGeom>
            <a:noFill/>
            <a:ln>
              <a:noFill/>
            </a:ln>
          </p:spPr>
          <p:txBody>
            <a:bodyPr spcFirstLastPara="1" wrap="square" lIns="68575" tIns="0" rIns="22850" bIns="0" anchor="ctr" anchorCtr="0">
              <a:noAutofit/>
            </a:bodyPr>
            <a:lstStyle/>
            <a:p>
              <a:pPr marL="0" marR="0" lvl="0" indent="0" algn="l" rtl="0">
                <a:lnSpc>
                  <a:spcPct val="90000"/>
                </a:lnSpc>
                <a:spcBef>
                  <a:spcPts val="0"/>
                </a:spcBef>
                <a:spcAft>
                  <a:spcPts val="0"/>
                </a:spcAft>
                <a:buClr>
                  <a:schemeClr val="lt1"/>
                </a:buClr>
                <a:buSzPts val="1800"/>
                <a:buFont typeface="Avenir"/>
                <a:buNone/>
              </a:pPr>
              <a:r>
                <a:rPr lang="en-US" sz="1800">
                  <a:solidFill>
                    <a:schemeClr val="lt1"/>
                  </a:solidFill>
                  <a:latin typeface="Avenir"/>
                  <a:ea typeface="Avenir"/>
                  <a:cs typeface="Avenir"/>
                  <a:sym typeface="Avenir"/>
                </a:rPr>
                <a:t>Cryosphere</a:t>
              </a:r>
              <a:endParaRPr/>
            </a:p>
          </p:txBody>
        </p:sp>
        <p:sp>
          <p:nvSpPr>
            <p:cNvPr id="436" name="Google Shape;436;p44"/>
            <p:cNvSpPr/>
            <p:nvPr/>
          </p:nvSpPr>
          <p:spPr>
            <a:xfrm>
              <a:off x="3823314" y="4186524"/>
              <a:ext cx="687600" cy="687600"/>
            </a:xfrm>
            <a:prstGeom prst="ellipse">
              <a:avLst/>
            </a:prstGeom>
            <a:blipFill rotWithShape="1">
              <a:blip r:embed="rId8">
                <a:alphaModFix/>
              </a:blip>
              <a:stretch>
                <a:fillRect/>
              </a:stretch>
            </a:blipFill>
            <a:ln w="12700" cap="flat" cmpd="sng">
              <a:solidFill>
                <a:srgbClr val="2F5496">
                  <a:alpha val="89800"/>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pic>
        <p:nvPicPr>
          <p:cNvPr id="442" name="Google Shape;442;p45"/>
          <p:cNvPicPr preferRelativeResize="0"/>
          <p:nvPr/>
        </p:nvPicPr>
        <p:blipFill rotWithShape="1">
          <a:blip r:embed="rId3">
            <a:alphaModFix/>
          </a:blip>
          <a:srcRect/>
          <a:stretch/>
        </p:blipFill>
        <p:spPr>
          <a:xfrm>
            <a:off x="1456750" y="1183325"/>
            <a:ext cx="8723475" cy="5551300"/>
          </a:xfrm>
          <a:prstGeom prst="rect">
            <a:avLst/>
          </a:prstGeom>
          <a:noFill/>
          <a:ln>
            <a:noFill/>
          </a:ln>
        </p:spPr>
      </p:pic>
      <p:sp>
        <p:nvSpPr>
          <p:cNvPr id="443" name="Google Shape;443;p45"/>
          <p:cNvSpPr txBox="1">
            <a:spLocks noGrp="1"/>
          </p:cNvSpPr>
          <p:nvPr>
            <p:ph type="title"/>
          </p:nvPr>
        </p:nvSpPr>
        <p:spPr>
          <a:xfrm>
            <a:off x="560700" y="281302"/>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ESDS Program By The Numbers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46"/>
          <p:cNvSpPr txBox="1">
            <a:spLocks noGrp="1"/>
          </p:cNvSpPr>
          <p:nvPr>
            <p:ph type="title"/>
          </p:nvPr>
        </p:nvSpPr>
        <p:spPr>
          <a:xfrm>
            <a:off x="360025" y="393725"/>
            <a:ext cx="11522100" cy="853500"/>
          </a:xfrm>
          <a:prstGeom prst="rect">
            <a:avLst/>
          </a:prstGeom>
        </p:spPr>
        <p:txBody>
          <a:bodyPr spcFirstLastPara="1" wrap="square" lIns="0" tIns="91425" rIns="0" bIns="91425" anchor="ctr" anchorCtr="1">
            <a:noAutofit/>
          </a:bodyPr>
          <a:lstStyle/>
          <a:p>
            <a:pPr marL="0" lvl="0" indent="0" algn="l" rtl="0">
              <a:spcBef>
                <a:spcPts val="0"/>
              </a:spcBef>
              <a:spcAft>
                <a:spcPts val="0"/>
              </a:spcAft>
              <a:buNone/>
            </a:pPr>
            <a:r>
              <a:rPr lang="en-US"/>
              <a:t>Earthdata Search</a:t>
            </a:r>
            <a:endParaRPr/>
          </a:p>
        </p:txBody>
      </p:sp>
      <p:sp>
        <p:nvSpPr>
          <p:cNvPr id="449" name="Google Shape;449;p46">
            <a:hlinkClick r:id="rId3"/>
          </p:cNvPr>
          <p:cNvSpPr txBox="1">
            <a:spLocks noGrp="1"/>
          </p:cNvSpPr>
          <p:nvPr>
            <p:ph type="body" idx="1"/>
          </p:nvPr>
        </p:nvSpPr>
        <p:spPr>
          <a:xfrm>
            <a:off x="838200" y="1343026"/>
            <a:ext cx="10515600" cy="57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https://search.earthdata.nasa.gov</a:t>
            </a:r>
            <a:endParaRPr/>
          </a:p>
        </p:txBody>
      </p:sp>
      <p:pic>
        <p:nvPicPr>
          <p:cNvPr id="450" name="Google Shape;450;p46"/>
          <p:cNvPicPr preferRelativeResize="0"/>
          <p:nvPr/>
        </p:nvPicPr>
        <p:blipFill>
          <a:blip r:embed="rId4">
            <a:alphaModFix/>
          </a:blip>
          <a:stretch>
            <a:fillRect/>
          </a:stretch>
        </p:blipFill>
        <p:spPr>
          <a:xfrm>
            <a:off x="1016000" y="1790826"/>
            <a:ext cx="10014451" cy="476237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47"/>
          <p:cNvSpPr txBox="1">
            <a:spLocks noGrp="1"/>
          </p:cNvSpPr>
          <p:nvPr>
            <p:ph type="title"/>
          </p:nvPr>
        </p:nvSpPr>
        <p:spPr>
          <a:xfrm>
            <a:off x="711200" y="213174"/>
            <a:ext cx="10984800" cy="771300"/>
          </a:xfrm>
          <a:prstGeom prst="rect">
            <a:avLst/>
          </a:prstGeom>
        </p:spPr>
        <p:txBody>
          <a:bodyPr spcFirstLastPara="1" wrap="square" lIns="0" tIns="91425" rIns="0" bIns="91425" anchor="ctr" anchorCtr="1">
            <a:noAutofit/>
          </a:bodyPr>
          <a:lstStyle/>
          <a:p>
            <a:pPr marL="0" marR="0" lvl="0" indent="0" algn="l" rtl="0">
              <a:lnSpc>
                <a:spcPct val="90000"/>
              </a:lnSpc>
              <a:spcBef>
                <a:spcPts val="0"/>
              </a:spcBef>
              <a:spcAft>
                <a:spcPts val="0"/>
              </a:spcAft>
              <a:buNone/>
            </a:pPr>
            <a:r>
              <a:rPr lang="en-US"/>
              <a:t>Worldview + GIBS</a:t>
            </a:r>
            <a:endParaRPr/>
          </a:p>
        </p:txBody>
      </p:sp>
      <p:sp>
        <p:nvSpPr>
          <p:cNvPr id="456" name="Google Shape;456;p47"/>
          <p:cNvSpPr txBox="1">
            <a:spLocks noGrp="1"/>
          </p:cNvSpPr>
          <p:nvPr>
            <p:ph type="body" idx="1"/>
          </p:nvPr>
        </p:nvSpPr>
        <p:spPr>
          <a:xfrm>
            <a:off x="7372417" y="1422342"/>
            <a:ext cx="4542300" cy="3668100"/>
          </a:xfrm>
          <a:prstGeom prst="rect">
            <a:avLst/>
          </a:prstGeom>
        </p:spPr>
        <p:txBody>
          <a:bodyPr spcFirstLastPara="1" wrap="square" lIns="91425" tIns="45700" rIns="91425" bIns="45700" anchor="t" anchorCtr="0">
            <a:noAutofit/>
          </a:bodyPr>
          <a:lstStyle/>
          <a:p>
            <a:pPr marL="285750" marR="0" lvl="0" indent="-2476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General-purpose, full-resolution satellite imagery browser built to:</a:t>
            </a:r>
            <a:endParaRPr sz="2100">
              <a:latin typeface="Century Gothic"/>
              <a:ea typeface="Century Gothic"/>
              <a:cs typeface="Century Gothic"/>
              <a:sym typeface="Century Gothic"/>
            </a:endParaRPr>
          </a:p>
          <a:p>
            <a:pPr marL="914400" marR="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Explore</a:t>
            </a:r>
            <a:endParaRPr sz="2100">
              <a:latin typeface="Century Gothic"/>
              <a:ea typeface="Century Gothic"/>
              <a:cs typeface="Century Gothic"/>
              <a:sym typeface="Century Gothic"/>
            </a:endParaRPr>
          </a:p>
          <a:p>
            <a:pPr marL="914400" marR="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Compare</a:t>
            </a:r>
            <a:endParaRPr sz="2100">
              <a:latin typeface="Century Gothic"/>
              <a:ea typeface="Century Gothic"/>
              <a:cs typeface="Century Gothic"/>
              <a:sym typeface="Century Gothic"/>
            </a:endParaRPr>
          </a:p>
          <a:p>
            <a:pPr marL="914400" marR="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Download</a:t>
            </a:r>
            <a:endParaRPr sz="2100">
              <a:latin typeface="Century Gothic"/>
              <a:ea typeface="Century Gothic"/>
              <a:cs typeface="Century Gothic"/>
              <a:sym typeface="Century Gothic"/>
            </a:endParaRPr>
          </a:p>
          <a:p>
            <a:pPr marL="914400" marR="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Share</a:t>
            </a:r>
            <a:endParaRPr sz="2100">
              <a:latin typeface="Century Gothic"/>
              <a:ea typeface="Century Gothic"/>
              <a:cs typeface="Century Gothic"/>
              <a:sym typeface="Century Gothic"/>
            </a:endParaRPr>
          </a:p>
          <a:p>
            <a:pPr marL="914400" marR="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Educate</a:t>
            </a:r>
            <a:endParaRPr sz="2100">
              <a:latin typeface="Century Gothic"/>
              <a:ea typeface="Century Gothic"/>
              <a:cs typeface="Century Gothic"/>
              <a:sym typeface="Century Gothic"/>
            </a:endParaRPr>
          </a:p>
          <a:p>
            <a:pPr marL="285750" marR="0" lvl="0" indent="-2476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Key Features</a:t>
            </a:r>
            <a:endParaRPr sz="2100">
              <a:latin typeface="Century Gothic"/>
              <a:ea typeface="Century Gothic"/>
              <a:cs typeface="Century Gothic"/>
              <a:sym typeface="Century Gothic"/>
            </a:endParaRPr>
          </a:p>
          <a:p>
            <a:pPr marL="914400" marR="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Browser-based and open source</a:t>
            </a:r>
            <a:endParaRPr sz="2100">
              <a:latin typeface="Century Gothic"/>
              <a:ea typeface="Century Gothic"/>
              <a:cs typeface="Century Gothic"/>
              <a:sym typeface="Century Gothic"/>
            </a:endParaRPr>
          </a:p>
          <a:p>
            <a:pPr marL="914400" marR="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Animation capabilities</a:t>
            </a:r>
            <a:endParaRPr sz="2100">
              <a:latin typeface="Century Gothic"/>
              <a:ea typeface="Century Gothic"/>
              <a:cs typeface="Century Gothic"/>
              <a:sym typeface="Century Gothic"/>
            </a:endParaRPr>
          </a:p>
          <a:p>
            <a:pPr marL="914400" marR="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Event Browser</a:t>
            </a:r>
            <a:endParaRPr sz="2100">
              <a:latin typeface="Century Gothic"/>
              <a:ea typeface="Century Gothic"/>
              <a:cs typeface="Century Gothic"/>
              <a:sym typeface="Century Gothic"/>
            </a:endParaRPr>
          </a:p>
          <a:p>
            <a:pPr marL="0" lvl="0" indent="0" algn="l" rtl="0">
              <a:spcBef>
                <a:spcPts val="0"/>
              </a:spcBef>
              <a:spcAft>
                <a:spcPts val="0"/>
              </a:spcAft>
              <a:buNone/>
            </a:pPr>
            <a:endParaRPr/>
          </a:p>
        </p:txBody>
      </p:sp>
      <p:pic>
        <p:nvPicPr>
          <p:cNvPr id="457" name="Google Shape;457;p47"/>
          <p:cNvPicPr preferRelativeResize="0"/>
          <p:nvPr/>
        </p:nvPicPr>
        <p:blipFill>
          <a:blip r:embed="rId3">
            <a:alphaModFix/>
          </a:blip>
          <a:stretch>
            <a:fillRect/>
          </a:stretch>
        </p:blipFill>
        <p:spPr>
          <a:xfrm>
            <a:off x="711200" y="1311500"/>
            <a:ext cx="4973926" cy="3005475"/>
          </a:xfrm>
          <a:prstGeom prst="rect">
            <a:avLst/>
          </a:prstGeom>
          <a:noFill/>
          <a:ln>
            <a:noFill/>
          </a:ln>
        </p:spPr>
      </p:pic>
      <p:pic>
        <p:nvPicPr>
          <p:cNvPr id="458" name="Google Shape;458;p47"/>
          <p:cNvPicPr preferRelativeResize="0"/>
          <p:nvPr/>
        </p:nvPicPr>
        <p:blipFill>
          <a:blip r:embed="rId4">
            <a:alphaModFix/>
          </a:blip>
          <a:stretch>
            <a:fillRect/>
          </a:stretch>
        </p:blipFill>
        <p:spPr>
          <a:xfrm>
            <a:off x="2560275" y="3425000"/>
            <a:ext cx="4867501" cy="2781425"/>
          </a:xfrm>
          <a:prstGeom prst="rect">
            <a:avLst/>
          </a:prstGeom>
          <a:noFill/>
          <a:ln>
            <a:noFill/>
          </a:ln>
        </p:spPr>
      </p:pic>
      <p:sp>
        <p:nvSpPr>
          <p:cNvPr id="459" name="Google Shape;459;p47"/>
          <p:cNvSpPr txBox="1"/>
          <p:nvPr/>
        </p:nvSpPr>
        <p:spPr>
          <a:xfrm>
            <a:off x="1882233" y="6096800"/>
            <a:ext cx="6317100" cy="585300"/>
          </a:xfrm>
          <a:prstGeom prst="rect">
            <a:avLst/>
          </a:prstGeom>
          <a:noFill/>
          <a:ln>
            <a:noFill/>
          </a:ln>
        </p:spPr>
        <p:txBody>
          <a:bodyPr spcFirstLastPara="1" wrap="square" lIns="121900" tIns="121900" rIns="121900" bIns="121900" anchor="t" anchorCtr="0">
            <a:noAutofit/>
          </a:bodyPr>
          <a:lstStyle/>
          <a:p>
            <a:pPr marL="0" lvl="0" indent="0" algn="ctr" rtl="0">
              <a:lnSpc>
                <a:spcPct val="90000"/>
              </a:lnSpc>
              <a:spcBef>
                <a:spcPts val="400"/>
              </a:spcBef>
              <a:spcAft>
                <a:spcPts val="0"/>
              </a:spcAft>
              <a:buNone/>
            </a:pPr>
            <a:r>
              <a:rPr lang="en-US" sz="1600" u="sng">
                <a:solidFill>
                  <a:schemeClr val="hlink"/>
                </a:solidFill>
                <a:hlinkClick r:id="rId5"/>
              </a:rPr>
              <a:t>https://worldview.earthdata.nasa.gov</a:t>
            </a:r>
            <a:endParaRPr sz="19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48"/>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Data and Research Lifecycle (1)</a:t>
            </a:r>
            <a:endParaRPr/>
          </a:p>
        </p:txBody>
      </p:sp>
      <p:sp>
        <p:nvSpPr>
          <p:cNvPr id="466" name="Google Shape;466;p48"/>
          <p:cNvSpPr txBox="1">
            <a:spLocks noGrp="1"/>
          </p:cNvSpPr>
          <p:nvPr>
            <p:ph type="body" idx="1"/>
          </p:nvPr>
        </p:nvSpPr>
        <p:spPr>
          <a:xfrm>
            <a:off x="5652450" y="1411125"/>
            <a:ext cx="5701200" cy="4618800"/>
          </a:xfrm>
          <a:prstGeom prst="rect">
            <a:avLst/>
          </a:prstGeom>
        </p:spPr>
        <p:txBody>
          <a:bodyPr spcFirstLastPara="1" wrap="square" lIns="91425" tIns="45700" rIns="91425" bIns="45700" anchor="t" anchorCtr="0">
            <a:noAutofit/>
          </a:bodyPr>
          <a:lstStyle/>
          <a:p>
            <a:pPr marL="285750" marR="0" lvl="0" indent="-2476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Actively manage NASA’s Earth science data (Satellite, Airborne, and Field) through the entire data life cycle</a:t>
            </a:r>
            <a:endParaRPr sz="2100">
              <a:latin typeface="Century Gothic"/>
              <a:ea typeface="Century Gothic"/>
              <a:cs typeface="Century Gothic"/>
              <a:sym typeface="Century Gothic"/>
            </a:endParaRPr>
          </a:p>
          <a:p>
            <a:pPr marL="285750" marR="0" lvl="0" indent="-2476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Use systematic and engineered process for data stewardship</a:t>
            </a:r>
            <a:endParaRPr sz="2100">
              <a:latin typeface="Century Gothic"/>
              <a:ea typeface="Century Gothic"/>
              <a:cs typeface="Century Gothic"/>
              <a:sym typeface="Century Gothic"/>
            </a:endParaRPr>
          </a:p>
          <a:p>
            <a:pPr marL="285750" marR="0" lvl="0" indent="-2476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Process (and reprocess) instrument data to create high quality long-term Earth science data records</a:t>
            </a:r>
            <a:endParaRPr sz="2100">
              <a:latin typeface="Century Gothic"/>
              <a:ea typeface="Century Gothic"/>
              <a:cs typeface="Century Gothic"/>
              <a:sym typeface="Century Gothic"/>
            </a:endParaRPr>
          </a:p>
          <a:p>
            <a:pPr marL="285750" marR="0" lvl="0" indent="-2476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Uphold NASA’s policy of full and open sharing of all data, tools, and ancillary information for all users</a:t>
            </a:r>
            <a:endParaRPr sz="2100">
              <a:latin typeface="Arial"/>
              <a:ea typeface="Arial"/>
              <a:cs typeface="Arial"/>
              <a:sym typeface="Arial"/>
            </a:endParaRPr>
          </a:p>
          <a:p>
            <a:pPr marL="0" lvl="0" indent="0" algn="l" rtl="0">
              <a:spcBef>
                <a:spcPts val="0"/>
              </a:spcBef>
              <a:spcAft>
                <a:spcPts val="0"/>
              </a:spcAft>
              <a:buNone/>
            </a:pPr>
            <a:endParaRPr sz="3100"/>
          </a:p>
        </p:txBody>
      </p:sp>
      <p:pic>
        <p:nvPicPr>
          <p:cNvPr id="467" name="Google Shape;467;p48"/>
          <p:cNvPicPr preferRelativeResize="0"/>
          <p:nvPr/>
        </p:nvPicPr>
        <p:blipFill>
          <a:blip r:embed="rId3">
            <a:alphaModFix/>
          </a:blip>
          <a:stretch>
            <a:fillRect/>
          </a:stretch>
        </p:blipFill>
        <p:spPr>
          <a:xfrm>
            <a:off x="478975" y="1486850"/>
            <a:ext cx="4806195" cy="4865825"/>
          </a:xfrm>
          <a:prstGeom prst="rect">
            <a:avLst/>
          </a:prstGeom>
          <a:noFill/>
          <a:ln>
            <a:noFill/>
          </a:ln>
        </p:spPr>
      </p:pic>
      <p:pic>
        <p:nvPicPr>
          <p:cNvPr id="468" name="Google Shape;468;p48"/>
          <p:cNvPicPr preferRelativeResize="0"/>
          <p:nvPr/>
        </p:nvPicPr>
        <p:blipFill>
          <a:blip r:embed="rId4">
            <a:alphaModFix/>
          </a:blip>
          <a:stretch>
            <a:fillRect/>
          </a:stretch>
        </p:blipFill>
        <p:spPr>
          <a:xfrm>
            <a:off x="5249288" y="5584425"/>
            <a:ext cx="6507525" cy="768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49"/>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Data and Research Lifecycle (2)</a:t>
            </a:r>
            <a:endParaRPr/>
          </a:p>
        </p:txBody>
      </p:sp>
      <p:sp>
        <p:nvSpPr>
          <p:cNvPr id="475" name="Google Shape;475;p49"/>
          <p:cNvSpPr txBox="1">
            <a:spLocks noGrp="1"/>
          </p:cNvSpPr>
          <p:nvPr>
            <p:ph type="body" idx="1"/>
          </p:nvPr>
        </p:nvSpPr>
        <p:spPr>
          <a:xfrm>
            <a:off x="5652450" y="1411125"/>
            <a:ext cx="5701200" cy="4618800"/>
          </a:xfrm>
          <a:prstGeom prst="rect">
            <a:avLst/>
          </a:prstGeom>
        </p:spPr>
        <p:txBody>
          <a:bodyPr spcFirstLastPara="1" wrap="square" lIns="91425" tIns="45700" rIns="91425" bIns="45700" anchor="t" anchorCtr="0">
            <a:noAutofit/>
          </a:bodyPr>
          <a:lstStyle/>
          <a:p>
            <a:pPr marL="285750" marR="0" lvl="0" indent="-2476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Develop and provide unique data system capabilities optimized to support rigorous science investigations and interdisciplinary research</a:t>
            </a:r>
            <a:endParaRPr sz="2100">
              <a:latin typeface="Century Gothic"/>
              <a:ea typeface="Century Gothic"/>
              <a:cs typeface="Century Gothic"/>
              <a:sym typeface="Century Gothic"/>
            </a:endParaRPr>
          </a:p>
          <a:p>
            <a:pPr marL="285750" marR="0" lvl="0" indent="-2476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Data system supports the research life cycle</a:t>
            </a:r>
            <a:endParaRPr sz="2100">
              <a:latin typeface="Century Gothic"/>
              <a:ea typeface="Century Gothic"/>
              <a:cs typeface="Century Gothic"/>
              <a:sym typeface="Century Gothic"/>
            </a:endParaRPr>
          </a:p>
          <a:p>
            <a:pPr marL="285750" marR="0" lvl="0" indent="-2476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Utilize standards to ensure interoperability with other systems/agencies/organization</a:t>
            </a:r>
            <a:endParaRPr sz="2100">
              <a:latin typeface="Century Gothic"/>
              <a:ea typeface="Century Gothic"/>
              <a:cs typeface="Century Gothic"/>
              <a:sym typeface="Century Gothic"/>
            </a:endParaRPr>
          </a:p>
          <a:p>
            <a:pPr marL="285750" marR="0" lvl="0" indent="-2476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Engage members of the Earth science community to evolve the data systems </a:t>
            </a:r>
            <a:endParaRPr sz="2100">
              <a:latin typeface="Century Gothic"/>
              <a:ea typeface="Century Gothic"/>
              <a:cs typeface="Century Gothic"/>
              <a:sym typeface="Century Gothic"/>
            </a:endParaRPr>
          </a:p>
          <a:p>
            <a:pPr marL="457200" marR="0" lvl="0" indent="0" algn="l" rtl="0">
              <a:lnSpc>
                <a:spcPct val="100000"/>
              </a:lnSpc>
              <a:spcBef>
                <a:spcPts val="0"/>
              </a:spcBef>
              <a:spcAft>
                <a:spcPts val="0"/>
              </a:spcAft>
              <a:buNone/>
            </a:pPr>
            <a:endParaRPr sz="2100">
              <a:latin typeface="Century Gothic"/>
              <a:ea typeface="Century Gothic"/>
              <a:cs typeface="Century Gothic"/>
              <a:sym typeface="Century Gothic"/>
            </a:endParaRPr>
          </a:p>
        </p:txBody>
      </p:sp>
      <p:pic>
        <p:nvPicPr>
          <p:cNvPr id="476" name="Google Shape;476;p49"/>
          <p:cNvPicPr preferRelativeResize="0"/>
          <p:nvPr/>
        </p:nvPicPr>
        <p:blipFill>
          <a:blip r:embed="rId3">
            <a:alphaModFix/>
          </a:blip>
          <a:stretch>
            <a:fillRect/>
          </a:stretch>
        </p:blipFill>
        <p:spPr>
          <a:xfrm>
            <a:off x="5249288" y="5584425"/>
            <a:ext cx="6507525" cy="768250"/>
          </a:xfrm>
          <a:prstGeom prst="rect">
            <a:avLst/>
          </a:prstGeom>
          <a:noFill/>
          <a:ln>
            <a:noFill/>
          </a:ln>
        </p:spPr>
      </p:pic>
      <p:pic>
        <p:nvPicPr>
          <p:cNvPr id="477" name="Google Shape;477;p49"/>
          <p:cNvPicPr preferRelativeResize="0"/>
          <p:nvPr/>
        </p:nvPicPr>
        <p:blipFill>
          <a:blip r:embed="rId4">
            <a:alphaModFix/>
          </a:blip>
          <a:stretch>
            <a:fillRect/>
          </a:stretch>
        </p:blipFill>
        <p:spPr>
          <a:xfrm>
            <a:off x="340800" y="1511949"/>
            <a:ext cx="4971200" cy="47188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50"/>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lnSpc>
                <a:spcPct val="90000"/>
              </a:lnSpc>
              <a:spcBef>
                <a:spcPts val="0"/>
              </a:spcBef>
              <a:spcAft>
                <a:spcPts val="0"/>
              </a:spcAft>
              <a:buClr>
                <a:schemeClr val="lt1"/>
              </a:buClr>
              <a:buSzPts val="3600"/>
              <a:buFont typeface="Century Gothic"/>
              <a:buNone/>
            </a:pPr>
            <a:r>
              <a:rPr lang="en-US"/>
              <a:t>IMPACT Mission</a:t>
            </a:r>
            <a:endParaRPr/>
          </a:p>
        </p:txBody>
      </p:sp>
      <p:sp>
        <p:nvSpPr>
          <p:cNvPr id="484" name="Google Shape;484;p50"/>
          <p:cNvSpPr txBox="1"/>
          <p:nvPr/>
        </p:nvSpPr>
        <p:spPr>
          <a:xfrm>
            <a:off x="838200" y="1120800"/>
            <a:ext cx="10515600" cy="1107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entury Gothic"/>
                <a:ea typeface="Century Gothic"/>
                <a:cs typeface="Century Gothic"/>
                <a:sym typeface="Century Gothic"/>
              </a:rPr>
              <a:t>Empowering Open Science and Applications by integrating Data, Technology and People together</a:t>
            </a:r>
            <a:endParaRPr sz="3200" b="0" i="0" u="none" strike="noStrike" cap="none">
              <a:solidFill>
                <a:srgbClr val="000000"/>
              </a:solidFill>
              <a:latin typeface="Century Gothic"/>
              <a:ea typeface="Century Gothic"/>
              <a:cs typeface="Century Gothic"/>
              <a:sym typeface="Century Gothic"/>
            </a:endParaRPr>
          </a:p>
        </p:txBody>
      </p:sp>
      <p:grpSp>
        <p:nvGrpSpPr>
          <p:cNvPr id="485" name="Google Shape;485;p50"/>
          <p:cNvGrpSpPr/>
          <p:nvPr/>
        </p:nvGrpSpPr>
        <p:grpSpPr>
          <a:xfrm>
            <a:off x="7561530" y="2434823"/>
            <a:ext cx="4164600" cy="4351477"/>
            <a:chOff x="7561530" y="2434823"/>
            <a:chExt cx="4164600" cy="4351477"/>
          </a:xfrm>
        </p:grpSpPr>
        <p:sp>
          <p:nvSpPr>
            <p:cNvPr id="486" name="Google Shape;486;p50"/>
            <p:cNvSpPr/>
            <p:nvPr/>
          </p:nvSpPr>
          <p:spPr>
            <a:xfrm>
              <a:off x="7561530" y="2434823"/>
              <a:ext cx="4164600" cy="835800"/>
            </a:xfrm>
            <a:prstGeom prst="chevron">
              <a:avLst>
                <a:gd name="adj" fmla="val 50000"/>
              </a:avLst>
            </a:prstGeom>
            <a:solidFill>
              <a:srgbClr val="FEA34F"/>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2000">
                  <a:solidFill>
                    <a:srgbClr val="FFFFFF"/>
                  </a:solidFill>
                  <a:latin typeface="Century Gothic"/>
                  <a:ea typeface="Century Gothic"/>
                  <a:cs typeface="Century Gothic"/>
                  <a:sym typeface="Century Gothic"/>
                </a:rPr>
                <a:t>USE</a:t>
              </a:r>
              <a:endParaRPr sz="2000">
                <a:solidFill>
                  <a:srgbClr val="FFFFFF"/>
                </a:solidFill>
                <a:latin typeface="Century Gothic"/>
                <a:ea typeface="Century Gothic"/>
                <a:cs typeface="Century Gothic"/>
                <a:sym typeface="Century Gothic"/>
              </a:endParaRPr>
            </a:p>
          </p:txBody>
        </p:sp>
        <p:sp>
          <p:nvSpPr>
            <p:cNvPr id="487" name="Google Shape;487;p50"/>
            <p:cNvSpPr txBox="1"/>
            <p:nvPr/>
          </p:nvSpPr>
          <p:spPr>
            <a:xfrm>
              <a:off x="8081550" y="3518400"/>
              <a:ext cx="3342900" cy="32679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None/>
              </a:pPr>
              <a:r>
                <a:rPr lang="en-US" sz="1700">
                  <a:latin typeface="Century Gothic"/>
                  <a:ea typeface="Century Gothic"/>
                  <a:cs typeface="Century Gothic"/>
                  <a:sym typeface="Century Gothic"/>
                </a:rPr>
                <a:t>How do we enable users to extract new knowledge/information from the  archives?</a:t>
              </a:r>
              <a:endParaRPr sz="1700">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sz="500">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US" sz="1700">
                  <a:latin typeface="Century Gothic"/>
                  <a:ea typeface="Century Gothic"/>
                  <a:cs typeface="Century Gothic"/>
                  <a:sym typeface="Century Gothic"/>
                </a:rPr>
                <a:t>Data Science, ML, New tools and algorithms</a:t>
              </a:r>
              <a:endParaRPr sz="1700">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sz="700">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US" sz="1700">
                  <a:latin typeface="Century Gothic"/>
                  <a:ea typeface="Century Gothic"/>
                  <a:cs typeface="Century Gothic"/>
                  <a:sym typeface="Century Gothic"/>
                </a:rPr>
                <a:t>Example Projects: Hurricane/Phenomena Portal, Keyword recommender,</a:t>
              </a:r>
              <a:endParaRPr sz="1700">
                <a:latin typeface="Century Gothic"/>
                <a:ea typeface="Century Gothic"/>
                <a:cs typeface="Century Gothic"/>
                <a:sym typeface="Century Gothic"/>
              </a:endParaRPr>
            </a:p>
          </p:txBody>
        </p:sp>
      </p:grpSp>
      <p:grpSp>
        <p:nvGrpSpPr>
          <p:cNvPr id="488" name="Google Shape;488;p50"/>
          <p:cNvGrpSpPr/>
          <p:nvPr/>
        </p:nvGrpSpPr>
        <p:grpSpPr>
          <a:xfrm>
            <a:off x="465938" y="2435091"/>
            <a:ext cx="4468385" cy="4351107"/>
            <a:chOff x="465938" y="2435091"/>
            <a:chExt cx="4468385" cy="4351107"/>
          </a:xfrm>
        </p:grpSpPr>
        <p:sp>
          <p:nvSpPr>
            <p:cNvPr id="489" name="Google Shape;489;p50"/>
            <p:cNvSpPr/>
            <p:nvPr/>
          </p:nvSpPr>
          <p:spPr>
            <a:xfrm>
              <a:off x="465938" y="2435091"/>
              <a:ext cx="4468385" cy="835782"/>
            </a:xfrm>
            <a:prstGeom prst="homePlate">
              <a:avLst>
                <a:gd name="adj" fmla="val 50000"/>
              </a:avLst>
            </a:prstGeom>
            <a:solidFill>
              <a:srgbClr val="016AA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2000">
                  <a:solidFill>
                    <a:srgbClr val="FFFFFF"/>
                  </a:solidFill>
                  <a:latin typeface="Century Gothic"/>
                  <a:ea typeface="Century Gothic"/>
                  <a:cs typeface="Century Gothic"/>
                  <a:sym typeface="Century Gothic"/>
                </a:rPr>
                <a:t>DISCOVERY</a:t>
              </a:r>
              <a:endParaRPr sz="2000">
                <a:solidFill>
                  <a:srgbClr val="FFFFFF"/>
                </a:solidFill>
                <a:latin typeface="Century Gothic"/>
                <a:ea typeface="Century Gothic"/>
                <a:cs typeface="Century Gothic"/>
                <a:sym typeface="Century Gothic"/>
              </a:endParaRPr>
            </a:p>
          </p:txBody>
        </p:sp>
        <p:sp>
          <p:nvSpPr>
            <p:cNvPr id="490" name="Google Shape;490;p50"/>
            <p:cNvSpPr txBox="1"/>
            <p:nvPr/>
          </p:nvSpPr>
          <p:spPr>
            <a:xfrm>
              <a:off x="1291561" y="3518404"/>
              <a:ext cx="2817165" cy="3267794"/>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None/>
              </a:pPr>
              <a:r>
                <a:rPr lang="en-US" sz="1700">
                  <a:latin typeface="Century Gothic"/>
                  <a:ea typeface="Century Gothic"/>
                  <a:cs typeface="Century Gothic"/>
                  <a:sym typeface="Century Gothic"/>
                </a:rPr>
                <a:t>How can we ensure users find the right data set for their problem? </a:t>
              </a:r>
              <a:endParaRPr sz="1700">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sz="1700">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US" sz="1700">
                  <a:latin typeface="Century Gothic"/>
                  <a:ea typeface="Century Gothic"/>
                  <a:cs typeface="Century Gothic"/>
                  <a:sym typeface="Century Gothic"/>
                </a:rPr>
                <a:t>Informatics, Information Modeling, Data Stewardship</a:t>
              </a:r>
              <a:endParaRPr sz="1700">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sz="1700">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US" sz="1700">
                  <a:latin typeface="Century Gothic"/>
                  <a:ea typeface="Century Gothic"/>
                  <a:cs typeface="Century Gothic"/>
                  <a:sym typeface="Century Gothic"/>
                </a:rPr>
                <a:t>Example Project: CMR ARC</a:t>
              </a:r>
              <a:endParaRPr sz="1700">
                <a:latin typeface="Century Gothic"/>
                <a:ea typeface="Century Gothic"/>
                <a:cs typeface="Century Gothic"/>
                <a:sym typeface="Century Gothic"/>
              </a:endParaRPr>
            </a:p>
          </p:txBody>
        </p:sp>
      </p:grpSp>
      <p:grpSp>
        <p:nvGrpSpPr>
          <p:cNvPr id="491" name="Google Shape;491;p50"/>
          <p:cNvGrpSpPr/>
          <p:nvPr/>
        </p:nvGrpSpPr>
        <p:grpSpPr>
          <a:xfrm>
            <a:off x="4175046" y="2434823"/>
            <a:ext cx="4164521" cy="4351374"/>
            <a:chOff x="4175046" y="2434823"/>
            <a:chExt cx="4164521" cy="4351374"/>
          </a:xfrm>
        </p:grpSpPr>
        <p:sp>
          <p:nvSpPr>
            <p:cNvPr id="492" name="Google Shape;492;p50"/>
            <p:cNvSpPr/>
            <p:nvPr/>
          </p:nvSpPr>
          <p:spPr>
            <a:xfrm>
              <a:off x="4175046" y="2434823"/>
              <a:ext cx="4164521" cy="835782"/>
            </a:xfrm>
            <a:prstGeom prst="chevron">
              <a:avLst>
                <a:gd name="adj" fmla="val 50000"/>
              </a:avLst>
            </a:prstGeom>
            <a:solidFill>
              <a:srgbClr val="46B688"/>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2000">
                  <a:solidFill>
                    <a:srgbClr val="FFFFFF"/>
                  </a:solidFill>
                  <a:latin typeface="Century Gothic"/>
                  <a:ea typeface="Century Gothic"/>
                  <a:cs typeface="Century Gothic"/>
                  <a:sym typeface="Century Gothic"/>
                </a:rPr>
                <a:t>ACCESS</a:t>
              </a:r>
              <a:endParaRPr sz="2000">
                <a:solidFill>
                  <a:srgbClr val="FFFFFF"/>
                </a:solidFill>
                <a:latin typeface="Century Gothic"/>
                <a:ea typeface="Century Gothic"/>
                <a:cs typeface="Century Gothic"/>
                <a:sym typeface="Century Gothic"/>
              </a:endParaRPr>
            </a:p>
          </p:txBody>
        </p:sp>
        <p:sp>
          <p:nvSpPr>
            <p:cNvPr id="493" name="Google Shape;493;p50"/>
            <p:cNvSpPr txBox="1"/>
            <p:nvPr/>
          </p:nvSpPr>
          <p:spPr>
            <a:xfrm>
              <a:off x="4848718" y="3518404"/>
              <a:ext cx="2817165" cy="3267794"/>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None/>
              </a:pPr>
              <a:r>
                <a:rPr lang="en-US" sz="1700">
                  <a:latin typeface="Century Gothic"/>
                  <a:ea typeface="Century Gothic"/>
                  <a:cs typeface="Century Gothic"/>
                  <a:sym typeface="Century Gothic"/>
                </a:rPr>
                <a:t>How can we minimize the users burden to access our data?</a:t>
              </a:r>
              <a:endParaRPr sz="1700">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sz="1700">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US" sz="1700">
                  <a:latin typeface="Century Gothic"/>
                  <a:ea typeface="Century Gothic"/>
                  <a:cs typeface="Century Gothic"/>
                  <a:sym typeface="Century Gothic"/>
                </a:rPr>
                <a:t>Data Systems, New technologies (Cloud)</a:t>
              </a:r>
              <a:endParaRPr sz="1700">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sz="1700">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US" sz="1700">
                  <a:latin typeface="Century Gothic"/>
                  <a:ea typeface="Century Gothic"/>
                  <a:cs typeface="Century Gothic"/>
                  <a:sym typeface="Century Gothic"/>
                </a:rPr>
                <a:t>Example Project: MAAP</a:t>
              </a:r>
              <a:endParaRPr sz="1700">
                <a:latin typeface="Century Gothic"/>
                <a:ea typeface="Century Gothic"/>
                <a:cs typeface="Century Gothic"/>
                <a:sym typeface="Century Gothic"/>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51"/>
          <p:cNvSpPr txBox="1">
            <a:spLocks noGrp="1"/>
          </p:cNvSpPr>
          <p:nvPr>
            <p:ph type="title"/>
          </p:nvPr>
        </p:nvSpPr>
        <p:spPr>
          <a:xfrm>
            <a:off x="838200" y="355102"/>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marR="0" lvl="0" indent="0" algn="ctr" rtl="0">
              <a:lnSpc>
                <a:spcPct val="90000"/>
              </a:lnSpc>
              <a:spcBef>
                <a:spcPts val="0"/>
              </a:spcBef>
              <a:spcAft>
                <a:spcPts val="0"/>
              </a:spcAft>
              <a:buClr>
                <a:schemeClr val="lt1"/>
              </a:buClr>
              <a:buSzPts val="3600"/>
              <a:buFont typeface="Century Gothic"/>
              <a:buNone/>
            </a:pPr>
            <a:r>
              <a:rPr lang="en-US" sz="3600" b="0" i="0" u="none" strike="noStrike" cap="none">
                <a:solidFill>
                  <a:schemeClr val="lt1"/>
                </a:solidFill>
                <a:latin typeface="Century Gothic"/>
                <a:ea typeface="Century Gothic"/>
                <a:cs typeface="Century Gothic"/>
                <a:sym typeface="Century Gothic"/>
              </a:rPr>
              <a:t>Analysis and Review of CMR (ARC)</a:t>
            </a:r>
            <a:endParaRPr sz="3600" b="0" i="0" u="none" strike="noStrike" cap="none">
              <a:solidFill>
                <a:schemeClr val="lt1"/>
              </a:solidFill>
              <a:latin typeface="Century Gothic"/>
              <a:ea typeface="Century Gothic"/>
              <a:cs typeface="Century Gothic"/>
              <a:sym typeface="Century Gothic"/>
            </a:endParaRPr>
          </a:p>
        </p:txBody>
      </p:sp>
      <p:sp>
        <p:nvSpPr>
          <p:cNvPr id="499" name="Google Shape;499;p51"/>
          <p:cNvSpPr txBox="1"/>
          <p:nvPr/>
        </p:nvSpPr>
        <p:spPr>
          <a:xfrm>
            <a:off x="560425" y="4379050"/>
            <a:ext cx="11322300" cy="22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1000"/>
              </a:spcBef>
              <a:spcAft>
                <a:spcPts val="0"/>
              </a:spcAft>
              <a:buClr>
                <a:srgbClr val="000000"/>
              </a:buClr>
              <a:buSzPts val="1100"/>
              <a:buFont typeface="Arial"/>
              <a:buNone/>
            </a:pPr>
            <a:r>
              <a:rPr lang="en-US" sz="2200" b="1" i="0" u="none" strike="noStrike" cap="none">
                <a:solidFill>
                  <a:schemeClr val="dk1"/>
                </a:solidFill>
                <a:latin typeface="Century Gothic"/>
                <a:ea typeface="Century Gothic"/>
                <a:cs typeface="Century Gothic"/>
                <a:sym typeface="Century Gothic"/>
              </a:rPr>
              <a:t>Deliverables</a:t>
            </a:r>
            <a:endParaRPr sz="2200" b="1" i="0" u="none" strike="noStrike" cap="none">
              <a:solidFill>
                <a:schemeClr val="dk1"/>
              </a:solidFill>
              <a:latin typeface="Century Gothic"/>
              <a:ea typeface="Century Gothic"/>
              <a:cs typeface="Century Gothic"/>
              <a:sym typeface="Century Gothic"/>
            </a:endParaRPr>
          </a:p>
          <a:p>
            <a:pPr marL="457200" marR="0" lvl="0" indent="-342900" algn="l" rtl="0">
              <a:lnSpc>
                <a:spcPct val="100000"/>
              </a:lnSpc>
              <a:spcBef>
                <a:spcPts val="500"/>
              </a:spcBef>
              <a:spcAft>
                <a:spcPts val="0"/>
              </a:spcAft>
              <a:buClr>
                <a:schemeClr val="dk1"/>
              </a:buClr>
              <a:buSzPts val="1800"/>
              <a:buFont typeface="Century Gothic"/>
              <a:buChar char="●"/>
            </a:pPr>
            <a:r>
              <a:rPr lang="en-US" sz="1800" b="0" i="0" u="none" strike="noStrike" cap="none">
                <a:solidFill>
                  <a:schemeClr val="dk1"/>
                </a:solidFill>
                <a:latin typeface="Century Gothic"/>
                <a:ea typeface="Century Gothic"/>
                <a:cs typeface="Century Gothic"/>
                <a:sym typeface="Century Gothic"/>
              </a:rPr>
              <a:t>Submit detailed reports to the NASA DAACs identifying metadata issues as well as actionable recommendations on how to improve metadata quality</a:t>
            </a:r>
            <a:endParaRPr sz="1800" b="0" i="0" u="none" strike="noStrike" cap="none">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n-US" sz="1800" b="0" i="0" u="none" strike="noStrike" cap="none">
                <a:solidFill>
                  <a:schemeClr val="dk1"/>
                </a:solidFill>
                <a:latin typeface="Century Gothic"/>
                <a:ea typeface="Century Gothic"/>
                <a:cs typeface="Century Gothic"/>
                <a:sym typeface="Century Gothic"/>
              </a:rPr>
              <a:t>Provide a metadata curation tool to streamline communication of findings between the ARC team and the DAACs</a:t>
            </a:r>
            <a:endParaRPr sz="1800" b="0" i="0" u="none" strike="noStrike" cap="none">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n-US" sz="1800" b="0" i="0" u="none" strike="noStrike" cap="none">
                <a:solidFill>
                  <a:schemeClr val="dk1"/>
                </a:solidFill>
                <a:latin typeface="Century Gothic"/>
                <a:ea typeface="Century Gothic"/>
                <a:cs typeface="Century Gothic"/>
                <a:sym typeface="Century Gothic"/>
              </a:rPr>
              <a:t>Provide best practices documentation to the metadata community</a:t>
            </a:r>
            <a:endParaRPr sz="1800" b="0" i="0" u="none" strike="noStrike" cap="none">
              <a:solidFill>
                <a:schemeClr val="dk1"/>
              </a:solidFill>
              <a:latin typeface="Century Gothic"/>
              <a:ea typeface="Century Gothic"/>
              <a:cs typeface="Century Gothic"/>
              <a:sym typeface="Century Gothic"/>
            </a:endParaRPr>
          </a:p>
          <a:p>
            <a:pPr marL="0" marR="0" lvl="0" indent="0" algn="l" rtl="0">
              <a:lnSpc>
                <a:spcPct val="115000"/>
              </a:lnSpc>
              <a:spcBef>
                <a:spcPts val="500"/>
              </a:spcBef>
              <a:spcAft>
                <a:spcPts val="0"/>
              </a:spcAft>
              <a:buClr>
                <a:schemeClr val="dk1"/>
              </a:buClr>
              <a:buSzPts val="1800"/>
              <a:buFont typeface="Century Gothic"/>
              <a:buNone/>
            </a:pPr>
            <a:endParaRPr sz="1800" b="0" i="0" u="none" strike="noStrike" cap="none">
              <a:solidFill>
                <a:schemeClr val="dk1"/>
              </a:solidFill>
              <a:latin typeface="Avenir"/>
              <a:ea typeface="Avenir"/>
              <a:cs typeface="Avenir"/>
              <a:sym typeface="Avenir"/>
            </a:endParaRPr>
          </a:p>
          <a:p>
            <a:pPr marL="0" marR="0" lvl="0" indent="0" algn="l" rtl="0">
              <a:lnSpc>
                <a:spcPct val="115000"/>
              </a:lnSpc>
              <a:spcBef>
                <a:spcPts val="500"/>
              </a:spcBef>
              <a:spcAft>
                <a:spcPts val="0"/>
              </a:spcAft>
              <a:buClr>
                <a:schemeClr val="dk1"/>
              </a:buClr>
              <a:buSzPts val="1700"/>
              <a:buFont typeface="Century Gothic"/>
              <a:buNone/>
            </a:pPr>
            <a:endParaRPr sz="1700" b="1" i="0" u="none" strike="noStrike" cap="none">
              <a:solidFill>
                <a:schemeClr val="dk1"/>
              </a:solidFill>
              <a:latin typeface="Avenir"/>
              <a:ea typeface="Avenir"/>
              <a:cs typeface="Avenir"/>
              <a:sym typeface="Avenir"/>
            </a:endParaRPr>
          </a:p>
          <a:p>
            <a:pPr marL="0" marR="0" lvl="0" indent="0" algn="l" rtl="0">
              <a:lnSpc>
                <a:spcPct val="115000"/>
              </a:lnSpc>
              <a:spcBef>
                <a:spcPts val="500"/>
              </a:spcBef>
              <a:spcAft>
                <a:spcPts val="0"/>
              </a:spcAft>
              <a:buClr>
                <a:schemeClr val="dk1"/>
              </a:buClr>
              <a:buSzPts val="100"/>
              <a:buFont typeface="Century Gothic"/>
              <a:buNone/>
            </a:pPr>
            <a:endParaRPr sz="100" b="1" i="0" u="none" strike="noStrike" cap="none">
              <a:solidFill>
                <a:schemeClr val="dk1"/>
              </a:solidFill>
              <a:latin typeface="Avenir"/>
              <a:ea typeface="Avenir"/>
              <a:cs typeface="Avenir"/>
              <a:sym typeface="Avenir"/>
            </a:endParaRPr>
          </a:p>
          <a:p>
            <a:pPr marL="0" marR="0" lvl="0" indent="0" algn="l" rtl="0">
              <a:lnSpc>
                <a:spcPct val="115000"/>
              </a:lnSpc>
              <a:spcBef>
                <a:spcPts val="500"/>
              </a:spcBef>
              <a:spcAft>
                <a:spcPts val="500"/>
              </a:spcAft>
              <a:buClr>
                <a:schemeClr val="dk1"/>
              </a:buClr>
              <a:buSzPts val="1800"/>
              <a:buFont typeface="Century Gothic"/>
              <a:buNone/>
            </a:pPr>
            <a:endParaRPr sz="1800" b="0" i="0" u="none" strike="noStrike" cap="none">
              <a:solidFill>
                <a:schemeClr val="dk1"/>
              </a:solidFill>
              <a:latin typeface="Avenir"/>
              <a:ea typeface="Avenir"/>
              <a:cs typeface="Avenir"/>
              <a:sym typeface="Avenir"/>
            </a:endParaRPr>
          </a:p>
        </p:txBody>
      </p:sp>
      <p:sp>
        <p:nvSpPr>
          <p:cNvPr id="500" name="Google Shape;500;p51"/>
          <p:cNvSpPr txBox="1"/>
          <p:nvPr/>
        </p:nvSpPr>
        <p:spPr>
          <a:xfrm>
            <a:off x="560425" y="2053750"/>
            <a:ext cx="6996600" cy="241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1000"/>
              </a:spcBef>
              <a:spcAft>
                <a:spcPts val="0"/>
              </a:spcAft>
              <a:buClr>
                <a:schemeClr val="dk1"/>
              </a:buClr>
              <a:buSzPts val="1100"/>
              <a:buFont typeface="Arial"/>
              <a:buNone/>
            </a:pPr>
            <a:r>
              <a:rPr lang="en-US" sz="2200" b="1" i="0" u="none" strike="noStrike" cap="none">
                <a:solidFill>
                  <a:schemeClr val="dk1"/>
                </a:solidFill>
                <a:latin typeface="Century Gothic"/>
                <a:ea typeface="Century Gothic"/>
                <a:cs typeface="Century Gothic"/>
                <a:sym typeface="Century Gothic"/>
              </a:rPr>
              <a:t>Objectives</a:t>
            </a:r>
            <a:endParaRPr sz="2200" b="0" i="0" u="none" strike="noStrike" cap="none">
              <a:solidFill>
                <a:schemeClr val="dk1"/>
              </a:solidFill>
              <a:latin typeface="Century Gothic"/>
              <a:ea typeface="Century Gothic"/>
              <a:cs typeface="Century Gothic"/>
              <a:sym typeface="Century Gothic"/>
            </a:endParaRPr>
          </a:p>
          <a:p>
            <a:pPr marL="457200" marR="0" lvl="0" indent="-342900" algn="l" rtl="0">
              <a:lnSpc>
                <a:spcPct val="100000"/>
              </a:lnSpc>
              <a:spcBef>
                <a:spcPts val="500"/>
              </a:spcBef>
              <a:spcAft>
                <a:spcPts val="0"/>
              </a:spcAft>
              <a:buClr>
                <a:schemeClr val="dk1"/>
              </a:buClr>
              <a:buSzPts val="1800"/>
              <a:buFont typeface="Century Gothic"/>
              <a:buChar char="●"/>
            </a:pPr>
            <a:r>
              <a:rPr lang="en-US" sz="1800" b="0" i="0" u="none" strike="noStrike" cap="none">
                <a:solidFill>
                  <a:schemeClr val="dk1"/>
                </a:solidFill>
                <a:latin typeface="Century Gothic"/>
                <a:ea typeface="Century Gothic"/>
                <a:cs typeface="Century Gothic"/>
                <a:sym typeface="Century Gothic"/>
              </a:rPr>
              <a:t>Improved discoverability of NASA Earth science data in platforms that leverage CMR metadata</a:t>
            </a:r>
            <a:endParaRPr sz="1800" b="0" i="0" u="none" strike="noStrike" cap="none">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n-US" sz="1800" b="0" i="0" u="none" strike="noStrike" cap="none">
                <a:solidFill>
                  <a:schemeClr val="dk1"/>
                </a:solidFill>
                <a:latin typeface="Century Gothic"/>
                <a:ea typeface="Century Gothic"/>
                <a:cs typeface="Century Gothic"/>
                <a:sym typeface="Century Gothic"/>
              </a:rPr>
              <a:t>Appropriate data access points provided in all NASA metadata records </a:t>
            </a:r>
            <a:endParaRPr sz="1800" b="0" i="0" u="none" strike="noStrike" cap="none">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n-US" sz="1800" b="0" i="0" u="none" strike="noStrike" cap="none">
                <a:solidFill>
                  <a:schemeClr val="dk1"/>
                </a:solidFill>
                <a:latin typeface="Century Gothic"/>
                <a:ea typeface="Century Gothic"/>
                <a:cs typeface="Century Gothic"/>
                <a:sym typeface="Century Gothic"/>
              </a:rPr>
              <a:t>Users searching for NASA Earth science data see improvements in information consistency</a:t>
            </a:r>
            <a:endParaRPr sz="1800" b="0" i="0" u="none" strike="noStrike" cap="none">
              <a:solidFill>
                <a:schemeClr val="dk1"/>
              </a:solidFill>
              <a:latin typeface="Century Gothic"/>
              <a:ea typeface="Century Gothic"/>
              <a:cs typeface="Century Gothic"/>
              <a:sym typeface="Century Gothic"/>
            </a:endParaRPr>
          </a:p>
        </p:txBody>
      </p:sp>
      <p:sp>
        <p:nvSpPr>
          <p:cNvPr id="501" name="Google Shape;501;p51"/>
          <p:cNvSpPr txBox="1"/>
          <p:nvPr/>
        </p:nvSpPr>
        <p:spPr>
          <a:xfrm>
            <a:off x="560425" y="1088650"/>
            <a:ext cx="11373900" cy="1193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200"/>
              <a:buFont typeface="Avenir"/>
              <a:buNone/>
            </a:pPr>
            <a:r>
              <a:rPr lang="en-US" sz="2200" b="1" i="0" u="none" strike="noStrike" cap="none">
                <a:solidFill>
                  <a:schemeClr val="dk1"/>
                </a:solidFill>
                <a:latin typeface="Century Gothic"/>
                <a:ea typeface="Century Gothic"/>
                <a:cs typeface="Century Gothic"/>
                <a:sym typeface="Century Gothic"/>
              </a:rPr>
              <a:t>Need: </a:t>
            </a:r>
            <a:r>
              <a:rPr lang="en-US" sz="1800" b="0" i="0" u="none" strike="noStrike" cap="none">
                <a:solidFill>
                  <a:schemeClr val="dk1"/>
                </a:solidFill>
                <a:latin typeface="Century Gothic"/>
                <a:ea typeface="Century Gothic"/>
                <a:cs typeface="Century Gothic"/>
                <a:sym typeface="Century Gothic"/>
              </a:rPr>
              <a:t>Improve the discoverability, accessibility and usability of NASA’s Earth science data holdings by ensuring all NASA metadata records in the NASA Common Metadata Repository (CMR) meet a minimum standard of quality</a:t>
            </a:r>
            <a:r>
              <a:rPr lang="en-US" sz="1800" b="1" i="0" u="none" strike="noStrike" cap="none">
                <a:solidFill>
                  <a:schemeClr val="dk1"/>
                </a:solidFill>
                <a:latin typeface="Century Gothic"/>
                <a:ea typeface="Century Gothic"/>
                <a:cs typeface="Century Gothic"/>
                <a:sym typeface="Century Gothic"/>
              </a:rPr>
              <a:t> </a:t>
            </a:r>
            <a:endParaRPr sz="1800" b="1" i="0" u="none" strike="noStrike" cap="none">
              <a:solidFill>
                <a:schemeClr val="dk1"/>
              </a:solidFill>
              <a:latin typeface="Century Gothic"/>
              <a:ea typeface="Century Gothic"/>
              <a:cs typeface="Century Gothic"/>
              <a:sym typeface="Century Gothic"/>
            </a:endParaRPr>
          </a:p>
          <a:p>
            <a:pPr marL="0" marR="0" lvl="0" indent="0" algn="l" rtl="0">
              <a:lnSpc>
                <a:spcPct val="115000"/>
              </a:lnSpc>
              <a:spcBef>
                <a:spcPts val="500"/>
              </a:spcBef>
              <a:spcAft>
                <a:spcPts val="0"/>
              </a:spcAft>
              <a:buClr>
                <a:schemeClr val="dk1"/>
              </a:buClr>
              <a:buSzPts val="1800"/>
              <a:buFont typeface="Century Gothic"/>
              <a:buNone/>
            </a:pPr>
            <a:endParaRPr sz="1800" b="0" i="0" u="none" strike="noStrike" cap="none">
              <a:solidFill>
                <a:schemeClr val="dk1"/>
              </a:solidFill>
              <a:latin typeface="Avenir"/>
              <a:ea typeface="Avenir"/>
              <a:cs typeface="Avenir"/>
              <a:sym typeface="Avenir"/>
            </a:endParaRPr>
          </a:p>
          <a:p>
            <a:pPr marL="0" marR="0" lvl="0" indent="0" algn="l" rtl="0">
              <a:lnSpc>
                <a:spcPct val="115000"/>
              </a:lnSpc>
              <a:spcBef>
                <a:spcPts val="500"/>
              </a:spcBef>
              <a:spcAft>
                <a:spcPts val="0"/>
              </a:spcAft>
              <a:buClr>
                <a:schemeClr val="dk1"/>
              </a:buClr>
              <a:buSzPts val="1700"/>
              <a:buFont typeface="Century Gothic"/>
              <a:buNone/>
            </a:pPr>
            <a:endParaRPr sz="1700" b="1" i="0" u="none" strike="noStrike" cap="none">
              <a:solidFill>
                <a:schemeClr val="dk1"/>
              </a:solidFill>
              <a:latin typeface="Avenir"/>
              <a:ea typeface="Avenir"/>
              <a:cs typeface="Avenir"/>
              <a:sym typeface="Avenir"/>
            </a:endParaRPr>
          </a:p>
          <a:p>
            <a:pPr marL="0" marR="0" lvl="0" indent="0" algn="l" rtl="0">
              <a:lnSpc>
                <a:spcPct val="115000"/>
              </a:lnSpc>
              <a:spcBef>
                <a:spcPts val="500"/>
              </a:spcBef>
              <a:spcAft>
                <a:spcPts val="0"/>
              </a:spcAft>
              <a:buClr>
                <a:schemeClr val="dk1"/>
              </a:buClr>
              <a:buSzPts val="100"/>
              <a:buFont typeface="Century Gothic"/>
              <a:buNone/>
            </a:pPr>
            <a:endParaRPr sz="100" b="1" i="0" u="none" strike="noStrike" cap="none">
              <a:solidFill>
                <a:schemeClr val="dk1"/>
              </a:solidFill>
              <a:latin typeface="Avenir"/>
              <a:ea typeface="Avenir"/>
              <a:cs typeface="Avenir"/>
              <a:sym typeface="Avenir"/>
            </a:endParaRPr>
          </a:p>
          <a:p>
            <a:pPr marL="0" marR="0" lvl="0" indent="0" algn="l" rtl="0">
              <a:lnSpc>
                <a:spcPct val="115000"/>
              </a:lnSpc>
              <a:spcBef>
                <a:spcPts val="500"/>
              </a:spcBef>
              <a:spcAft>
                <a:spcPts val="500"/>
              </a:spcAft>
              <a:buClr>
                <a:schemeClr val="dk1"/>
              </a:buClr>
              <a:buSzPts val="1800"/>
              <a:buFont typeface="Century Gothic"/>
              <a:buNone/>
            </a:pPr>
            <a:endParaRPr sz="1800" b="0" i="0" u="none" strike="noStrike" cap="none">
              <a:solidFill>
                <a:schemeClr val="dk1"/>
              </a:solidFill>
              <a:latin typeface="Avenir"/>
              <a:ea typeface="Avenir"/>
              <a:cs typeface="Avenir"/>
              <a:sym typeface="Avenir"/>
            </a:endParaRPr>
          </a:p>
        </p:txBody>
      </p:sp>
      <p:pic>
        <p:nvPicPr>
          <p:cNvPr id="502" name="Google Shape;502;p51"/>
          <p:cNvPicPr preferRelativeResize="0"/>
          <p:nvPr/>
        </p:nvPicPr>
        <p:blipFill rotWithShape="1">
          <a:blip r:embed="rId3">
            <a:alphaModFix/>
          </a:blip>
          <a:srcRect/>
          <a:stretch/>
        </p:blipFill>
        <p:spPr>
          <a:xfrm>
            <a:off x="7335050" y="1969500"/>
            <a:ext cx="4547675" cy="2918975"/>
          </a:xfrm>
          <a:prstGeom prst="rect">
            <a:avLst/>
          </a:prstGeom>
          <a:noFill/>
          <a:ln>
            <a:noFill/>
          </a:ln>
          <a:effectLst>
            <a:outerShdw blurRad="57150" dist="19050" dir="5400000" algn="bl" rotWithShape="0">
              <a:srgbClr val="000000">
                <a:alpha val="49803"/>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52"/>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lnSpc>
                <a:spcPct val="90000"/>
              </a:lnSpc>
              <a:spcBef>
                <a:spcPts val="0"/>
              </a:spcBef>
              <a:spcAft>
                <a:spcPts val="0"/>
              </a:spcAft>
              <a:buSzPts val="3600"/>
              <a:buNone/>
            </a:pPr>
            <a:r>
              <a:rPr lang="en-US"/>
              <a:t>ARC: Impact</a:t>
            </a:r>
            <a:endParaRPr/>
          </a:p>
        </p:txBody>
      </p:sp>
      <p:sp>
        <p:nvSpPr>
          <p:cNvPr id="509" name="Google Shape;509;p52"/>
          <p:cNvSpPr txBox="1">
            <a:spLocks noGrp="1"/>
          </p:cNvSpPr>
          <p:nvPr>
            <p:ph type="body" idx="1"/>
          </p:nvPr>
        </p:nvSpPr>
        <p:spPr>
          <a:xfrm>
            <a:off x="545525" y="1183000"/>
            <a:ext cx="5257200" cy="3033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2800"/>
              <a:buNone/>
            </a:pPr>
            <a:r>
              <a:rPr lang="en-US" sz="2200">
                <a:latin typeface="Century Gothic"/>
                <a:ea typeface="Century Gothic"/>
                <a:cs typeface="Century Gothic"/>
                <a:sym typeface="Century Gothic"/>
              </a:rPr>
              <a:t>To date, ARC has conducted detailed assessments of metadata from all 12 DAACs. Key outcome include:</a:t>
            </a:r>
            <a:endParaRPr sz="2200">
              <a:latin typeface="Century Gothic"/>
              <a:ea typeface="Century Gothic"/>
              <a:cs typeface="Century Gothic"/>
              <a:sym typeface="Century Gothic"/>
            </a:endParaRPr>
          </a:p>
          <a:p>
            <a:pPr marL="0" lvl="0" indent="0" algn="l" rtl="0">
              <a:lnSpc>
                <a:spcPct val="90000"/>
              </a:lnSpc>
              <a:spcBef>
                <a:spcPts val="0"/>
              </a:spcBef>
              <a:spcAft>
                <a:spcPts val="0"/>
              </a:spcAft>
              <a:buSzPts val="2800"/>
              <a:buNone/>
            </a:pPr>
            <a:endParaRPr sz="400">
              <a:latin typeface="Century Gothic"/>
              <a:ea typeface="Century Gothic"/>
              <a:cs typeface="Century Gothic"/>
              <a:sym typeface="Century Gothic"/>
            </a:endParaRPr>
          </a:p>
          <a:p>
            <a:pPr marL="457200" lvl="0" indent="-361950" algn="l" rtl="0">
              <a:lnSpc>
                <a:spcPct val="90000"/>
              </a:lnSpc>
              <a:spcBef>
                <a:spcPts val="0"/>
              </a:spcBef>
              <a:spcAft>
                <a:spcPts val="0"/>
              </a:spcAft>
              <a:buSzPts val="2100"/>
              <a:buFont typeface="Century Gothic"/>
              <a:buChar char="•"/>
            </a:pPr>
            <a:r>
              <a:rPr lang="en-US" sz="2100">
                <a:latin typeface="Century Gothic"/>
                <a:ea typeface="Century Gothic"/>
                <a:cs typeface="Century Gothic"/>
                <a:sym typeface="Century Gothic"/>
              </a:rPr>
              <a:t>Increased consistency in metadata across the 12 DAACs</a:t>
            </a:r>
            <a:endParaRPr sz="2100">
              <a:latin typeface="Century Gothic"/>
              <a:ea typeface="Century Gothic"/>
              <a:cs typeface="Century Gothic"/>
              <a:sym typeface="Century Gothic"/>
            </a:endParaRPr>
          </a:p>
          <a:p>
            <a:pPr marL="457200" lvl="0" indent="0" algn="l" rtl="0">
              <a:lnSpc>
                <a:spcPct val="90000"/>
              </a:lnSpc>
              <a:spcBef>
                <a:spcPts val="0"/>
              </a:spcBef>
              <a:spcAft>
                <a:spcPts val="0"/>
              </a:spcAft>
              <a:buNone/>
            </a:pPr>
            <a:endParaRPr sz="400">
              <a:latin typeface="Century Gothic"/>
              <a:ea typeface="Century Gothic"/>
              <a:cs typeface="Century Gothic"/>
              <a:sym typeface="Century Gothic"/>
            </a:endParaRPr>
          </a:p>
          <a:p>
            <a:pPr marL="457200" lvl="0" indent="-361950" algn="l" rtl="0">
              <a:lnSpc>
                <a:spcPct val="90000"/>
              </a:lnSpc>
              <a:spcBef>
                <a:spcPts val="0"/>
              </a:spcBef>
              <a:spcAft>
                <a:spcPts val="0"/>
              </a:spcAft>
              <a:buSzPts val="2100"/>
              <a:buFont typeface="Century Gothic"/>
              <a:buChar char="•"/>
            </a:pPr>
            <a:r>
              <a:rPr lang="en-US" sz="2100">
                <a:latin typeface="Century Gothic"/>
                <a:ea typeface="Century Gothic"/>
                <a:cs typeface="Century Gothic"/>
                <a:sym typeface="Century Gothic"/>
              </a:rPr>
              <a:t>More complete metadata records &amp; addition of new elements</a:t>
            </a:r>
            <a:endParaRPr sz="2100">
              <a:latin typeface="Century Gothic"/>
              <a:ea typeface="Century Gothic"/>
              <a:cs typeface="Century Gothic"/>
              <a:sym typeface="Century Gothic"/>
            </a:endParaRPr>
          </a:p>
          <a:p>
            <a:pPr marL="457200" lvl="0" indent="0" algn="l" rtl="0">
              <a:lnSpc>
                <a:spcPct val="90000"/>
              </a:lnSpc>
              <a:spcBef>
                <a:spcPts val="0"/>
              </a:spcBef>
              <a:spcAft>
                <a:spcPts val="0"/>
              </a:spcAft>
              <a:buNone/>
            </a:pPr>
            <a:endParaRPr sz="400">
              <a:latin typeface="Century Gothic"/>
              <a:ea typeface="Century Gothic"/>
              <a:cs typeface="Century Gothic"/>
              <a:sym typeface="Century Gothic"/>
            </a:endParaRPr>
          </a:p>
          <a:p>
            <a:pPr marL="457200" lvl="0" indent="-361950" algn="l" rtl="0">
              <a:lnSpc>
                <a:spcPct val="90000"/>
              </a:lnSpc>
              <a:spcBef>
                <a:spcPts val="0"/>
              </a:spcBef>
              <a:spcAft>
                <a:spcPts val="0"/>
              </a:spcAft>
              <a:buSzPts val="2100"/>
              <a:buFont typeface="Century Gothic"/>
              <a:buChar char="•"/>
            </a:pPr>
            <a:r>
              <a:rPr lang="en-US" sz="2100">
                <a:latin typeface="Century Gothic"/>
                <a:ea typeface="Century Gothic"/>
                <a:cs typeface="Century Gothic"/>
                <a:sym typeface="Century Gothic"/>
              </a:rPr>
              <a:t>Updated/improved metadata content (science keywords, abstracts, URLs, correct element usage, etc.) </a:t>
            </a:r>
            <a:endParaRPr sz="2100">
              <a:latin typeface="Century Gothic"/>
              <a:ea typeface="Century Gothic"/>
              <a:cs typeface="Century Gothic"/>
              <a:sym typeface="Century Gothic"/>
            </a:endParaRPr>
          </a:p>
        </p:txBody>
      </p:sp>
      <p:pic>
        <p:nvPicPr>
          <p:cNvPr id="510" name="Google Shape;510;p52"/>
          <p:cNvPicPr preferRelativeResize="0"/>
          <p:nvPr/>
        </p:nvPicPr>
        <p:blipFill>
          <a:blip r:embed="rId3">
            <a:alphaModFix/>
          </a:blip>
          <a:stretch>
            <a:fillRect/>
          </a:stretch>
        </p:blipFill>
        <p:spPr>
          <a:xfrm>
            <a:off x="5958600" y="1167675"/>
            <a:ext cx="6233399" cy="5075199"/>
          </a:xfrm>
          <a:prstGeom prst="rect">
            <a:avLst/>
          </a:prstGeom>
          <a:noFill/>
          <a:ln w="9525" cap="flat" cmpd="sng">
            <a:solidFill>
              <a:schemeClr val="dk2"/>
            </a:solidFill>
            <a:prstDash val="solid"/>
            <a:round/>
            <a:headEnd type="none" w="sm" len="sm"/>
            <a:tailEnd type="none" w="sm" len="sm"/>
          </a:ln>
        </p:spPr>
      </p:pic>
      <p:sp>
        <p:nvSpPr>
          <p:cNvPr id="511" name="Google Shape;511;p52"/>
          <p:cNvSpPr txBox="1">
            <a:spLocks noGrp="1"/>
          </p:cNvSpPr>
          <p:nvPr>
            <p:ph type="body" idx="1"/>
          </p:nvPr>
        </p:nvSpPr>
        <p:spPr>
          <a:xfrm>
            <a:off x="6644400" y="6242875"/>
            <a:ext cx="5257200" cy="407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US" sz="1800" i="1">
                <a:latin typeface="Century Gothic"/>
                <a:ea typeface="Century Gothic"/>
                <a:cs typeface="Century Gothic"/>
                <a:sym typeface="Century Gothic"/>
              </a:rPr>
              <a:t>Example of a metadata quality report.</a:t>
            </a:r>
            <a:endParaRPr sz="1900" i="1">
              <a:latin typeface="Century Gothic"/>
              <a:ea typeface="Century Gothic"/>
              <a:cs typeface="Century Gothic"/>
              <a:sym typeface="Century Gothic"/>
            </a:endParaRPr>
          </a:p>
        </p:txBody>
      </p:sp>
      <p:pic>
        <p:nvPicPr>
          <p:cNvPr id="512" name="Google Shape;512;p52"/>
          <p:cNvPicPr preferRelativeResize="0"/>
          <p:nvPr/>
        </p:nvPicPr>
        <p:blipFill>
          <a:blip r:embed="rId4">
            <a:alphaModFix/>
          </a:blip>
          <a:stretch>
            <a:fillRect/>
          </a:stretch>
        </p:blipFill>
        <p:spPr>
          <a:xfrm>
            <a:off x="1424075" y="5049775"/>
            <a:ext cx="4343400" cy="1600200"/>
          </a:xfrm>
          <a:prstGeom prst="rect">
            <a:avLst/>
          </a:prstGeom>
          <a:noFill/>
          <a:ln>
            <a:noFill/>
          </a:ln>
        </p:spPr>
      </p:pic>
      <p:sp>
        <p:nvSpPr>
          <p:cNvPr id="513" name="Google Shape;513;p52"/>
          <p:cNvSpPr txBox="1"/>
          <p:nvPr/>
        </p:nvSpPr>
        <p:spPr>
          <a:xfrm>
            <a:off x="100000" y="5134125"/>
            <a:ext cx="1295100" cy="640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a:latin typeface="Century Gothic"/>
                <a:ea typeface="Century Gothic"/>
                <a:cs typeface="Century Gothic"/>
                <a:sym typeface="Century Gothic"/>
              </a:rPr>
              <a:t>Records Reviewed</a:t>
            </a:r>
            <a:endParaRPr>
              <a:latin typeface="Century Gothic"/>
              <a:ea typeface="Century Gothic"/>
              <a:cs typeface="Century Gothic"/>
              <a:sym typeface="Century Gothic"/>
            </a:endParaRPr>
          </a:p>
        </p:txBody>
      </p:sp>
      <p:sp>
        <p:nvSpPr>
          <p:cNvPr id="514" name="Google Shape;514;p52"/>
          <p:cNvSpPr txBox="1"/>
          <p:nvPr/>
        </p:nvSpPr>
        <p:spPr>
          <a:xfrm>
            <a:off x="71200" y="5657525"/>
            <a:ext cx="1352700" cy="640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sz="1500">
                <a:latin typeface="Century Gothic"/>
                <a:ea typeface="Century Gothic"/>
                <a:cs typeface="Century Gothic"/>
                <a:sym typeface="Century Gothic"/>
              </a:rPr>
              <a:t>Remaining </a:t>
            </a:r>
            <a:r>
              <a:rPr lang="en-US" sz="1500">
                <a:solidFill>
                  <a:schemeClr val="dk1"/>
                </a:solidFill>
                <a:latin typeface="Century Gothic"/>
                <a:ea typeface="Century Gothic"/>
                <a:cs typeface="Century Gothic"/>
                <a:sym typeface="Century Gothic"/>
              </a:rPr>
              <a:t>Records</a:t>
            </a:r>
            <a:endParaRPr sz="1500">
              <a:latin typeface="Century Gothic"/>
              <a:ea typeface="Century Gothic"/>
              <a:cs typeface="Century Gothic"/>
              <a:sym typeface="Century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53"/>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spcBef>
                <a:spcPts val="0"/>
              </a:spcBef>
              <a:spcAft>
                <a:spcPts val="0"/>
              </a:spcAft>
              <a:buClr>
                <a:schemeClr val="lt1"/>
              </a:buClr>
              <a:buSzPts val="3600"/>
              <a:buFont typeface="Century Gothic"/>
              <a:buNone/>
            </a:pPr>
            <a:r>
              <a:rPr lang="en-US" sz="3200"/>
              <a:t>Multi-Mission Algorithm and Analysis Platform (MAAP)</a:t>
            </a:r>
            <a:endParaRPr sz="3200" b="0" i="0" u="none" strike="noStrike" cap="none">
              <a:solidFill>
                <a:schemeClr val="lt1"/>
              </a:solidFill>
              <a:latin typeface="Century Gothic"/>
              <a:ea typeface="Century Gothic"/>
              <a:cs typeface="Century Gothic"/>
              <a:sym typeface="Century Gothic"/>
            </a:endParaRPr>
          </a:p>
        </p:txBody>
      </p:sp>
      <p:sp>
        <p:nvSpPr>
          <p:cNvPr id="520" name="Google Shape;520;p53"/>
          <p:cNvSpPr txBox="1"/>
          <p:nvPr/>
        </p:nvSpPr>
        <p:spPr>
          <a:xfrm>
            <a:off x="838200" y="1057400"/>
            <a:ext cx="10515600" cy="10104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800"/>
              <a:buFont typeface="Avenir"/>
              <a:buNone/>
            </a:pPr>
            <a:r>
              <a:rPr lang="en-US" sz="2200" b="1" i="0" u="none" strike="noStrike" cap="none">
                <a:solidFill>
                  <a:schemeClr val="dk1"/>
                </a:solidFill>
                <a:latin typeface="Century Gothic"/>
                <a:ea typeface="Century Gothic"/>
                <a:cs typeface="Century Gothic"/>
                <a:sym typeface="Century Gothic"/>
              </a:rPr>
              <a:t>Need:</a:t>
            </a:r>
            <a:r>
              <a:rPr lang="en-US" sz="1800" b="1" i="0" u="none" strike="noStrike" cap="none">
                <a:solidFill>
                  <a:schemeClr val="dk1"/>
                </a:solidFill>
                <a:latin typeface="Century Gothic"/>
                <a:ea typeface="Century Gothic"/>
                <a:cs typeface="Century Gothic"/>
                <a:sym typeface="Century Gothic"/>
              </a:rPr>
              <a:t> </a:t>
            </a:r>
            <a:r>
              <a:rPr lang="en-US" sz="1800" b="0" i="0" u="none" strike="noStrike" cap="none">
                <a:solidFill>
                  <a:schemeClr val="dk1"/>
                </a:solidFill>
                <a:latin typeface="Century Gothic"/>
                <a:ea typeface="Century Gothic"/>
                <a:cs typeface="Century Gothic"/>
                <a:sym typeface="Century Gothic"/>
              </a:rPr>
              <a:t>Establish a collaboration framework between ESA and NASA to share data, science algorithms and compute resources in order to support scientific research conducted by NASA and ESA scientists.</a:t>
            </a:r>
            <a:endParaRPr sz="1800" b="0" i="0" u="none" strike="noStrike" cap="none">
              <a:solidFill>
                <a:schemeClr val="dk1"/>
              </a:solidFill>
              <a:latin typeface="Century Gothic"/>
              <a:ea typeface="Century Gothic"/>
              <a:cs typeface="Century Gothic"/>
              <a:sym typeface="Century Gothic"/>
            </a:endParaRPr>
          </a:p>
          <a:p>
            <a:pPr marL="0" marR="0" lvl="0" indent="0" algn="l" rtl="0">
              <a:lnSpc>
                <a:spcPct val="115000"/>
              </a:lnSpc>
              <a:spcBef>
                <a:spcPts val="500"/>
              </a:spcBef>
              <a:spcAft>
                <a:spcPts val="500"/>
              </a:spcAft>
              <a:buClr>
                <a:schemeClr val="dk1"/>
              </a:buClr>
              <a:buSzPts val="1400"/>
              <a:buFont typeface="Century Gothic"/>
              <a:buNone/>
            </a:pPr>
            <a:endParaRPr sz="1400" b="0" i="0" u="none" strike="noStrike" cap="none">
              <a:solidFill>
                <a:schemeClr val="dk1"/>
              </a:solidFill>
              <a:latin typeface="Avenir"/>
              <a:ea typeface="Avenir"/>
              <a:cs typeface="Avenir"/>
              <a:sym typeface="Avenir"/>
            </a:endParaRPr>
          </a:p>
        </p:txBody>
      </p:sp>
      <p:pic>
        <p:nvPicPr>
          <p:cNvPr id="521" name="Google Shape;521;p53"/>
          <p:cNvPicPr preferRelativeResize="0"/>
          <p:nvPr/>
        </p:nvPicPr>
        <p:blipFill>
          <a:blip r:embed="rId3">
            <a:alphaModFix/>
          </a:blip>
          <a:stretch>
            <a:fillRect/>
          </a:stretch>
        </p:blipFill>
        <p:spPr>
          <a:xfrm>
            <a:off x="8705850" y="2129900"/>
            <a:ext cx="2647950" cy="1209675"/>
          </a:xfrm>
          <a:prstGeom prst="rect">
            <a:avLst/>
          </a:prstGeom>
          <a:noFill/>
          <a:ln>
            <a:noFill/>
          </a:ln>
        </p:spPr>
      </p:pic>
      <p:pic>
        <p:nvPicPr>
          <p:cNvPr id="522" name="Google Shape;522;p53"/>
          <p:cNvPicPr preferRelativeResize="0"/>
          <p:nvPr/>
        </p:nvPicPr>
        <p:blipFill>
          <a:blip r:embed="rId4">
            <a:alphaModFix/>
          </a:blip>
          <a:stretch>
            <a:fillRect/>
          </a:stretch>
        </p:blipFill>
        <p:spPr>
          <a:xfrm>
            <a:off x="8658225" y="3429000"/>
            <a:ext cx="2743200" cy="1114425"/>
          </a:xfrm>
          <a:prstGeom prst="rect">
            <a:avLst/>
          </a:prstGeom>
          <a:noFill/>
          <a:ln>
            <a:noFill/>
          </a:ln>
        </p:spPr>
      </p:pic>
      <p:pic>
        <p:nvPicPr>
          <p:cNvPr id="523" name="Google Shape;523;p53"/>
          <p:cNvPicPr preferRelativeResize="0"/>
          <p:nvPr/>
        </p:nvPicPr>
        <p:blipFill>
          <a:blip r:embed="rId5">
            <a:alphaModFix/>
          </a:blip>
          <a:stretch>
            <a:fillRect/>
          </a:stretch>
        </p:blipFill>
        <p:spPr>
          <a:xfrm>
            <a:off x="8705850" y="4632850"/>
            <a:ext cx="2743200" cy="1381125"/>
          </a:xfrm>
          <a:prstGeom prst="rect">
            <a:avLst/>
          </a:prstGeom>
          <a:noFill/>
          <a:ln>
            <a:noFill/>
          </a:ln>
        </p:spPr>
      </p:pic>
      <p:sp>
        <p:nvSpPr>
          <p:cNvPr id="524" name="Google Shape;524;p53"/>
          <p:cNvSpPr txBox="1"/>
          <p:nvPr/>
        </p:nvSpPr>
        <p:spPr>
          <a:xfrm>
            <a:off x="873750" y="2291200"/>
            <a:ext cx="7415700" cy="38388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00000"/>
              </a:lnSpc>
              <a:spcBef>
                <a:spcPts val="0"/>
              </a:spcBef>
              <a:spcAft>
                <a:spcPts val="0"/>
              </a:spcAft>
              <a:buClr>
                <a:schemeClr val="dk1"/>
              </a:buClr>
              <a:buSzPts val="1800"/>
              <a:buFont typeface="Century Gothic"/>
              <a:buChar char="●"/>
            </a:pPr>
            <a:r>
              <a:rPr lang="en-US" sz="1800">
                <a:solidFill>
                  <a:schemeClr val="dk1"/>
                </a:solidFill>
                <a:latin typeface="Century Gothic"/>
                <a:ea typeface="Century Gothic"/>
                <a:cs typeface="Century Gothic"/>
                <a:sym typeface="Century Gothic"/>
              </a:rPr>
              <a:t>MAAP is a cloud-based environment dedicated to the unique needs of sharing and processing data from relevant field, airborne and satellite measurements related to ESA and NASA missions</a:t>
            </a:r>
            <a:endParaRPr sz="180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n-US" sz="1800">
                <a:solidFill>
                  <a:schemeClr val="dk1"/>
                </a:solidFill>
                <a:latin typeface="Century Gothic"/>
                <a:ea typeface="Century Gothic"/>
                <a:cs typeface="Century Gothic"/>
                <a:sym typeface="Century Gothic"/>
              </a:rPr>
              <a:t>Jointly managed by ESA and NASA and accessible to designated ESA and NASA scientists.</a:t>
            </a:r>
            <a:endParaRPr sz="180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n-US" sz="1800">
                <a:solidFill>
                  <a:schemeClr val="dk1"/>
                </a:solidFill>
                <a:latin typeface="Century Gothic"/>
                <a:ea typeface="Century Gothic"/>
                <a:cs typeface="Century Gothic"/>
                <a:sym typeface="Century Gothic"/>
              </a:rPr>
              <a:t>Initially populated with pre-launch and complimentary data from other projects. </a:t>
            </a:r>
            <a:endParaRPr sz="180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n-US" sz="1800">
                <a:solidFill>
                  <a:schemeClr val="dk1"/>
                </a:solidFill>
                <a:latin typeface="Century Gothic"/>
                <a:ea typeface="Century Gothic"/>
                <a:cs typeface="Century Gothic"/>
                <a:sym typeface="Century Gothic"/>
              </a:rPr>
              <a:t>Science focus is to improve the understanding of global terrestrial carbon dynamics &amp; to support algorithm development</a:t>
            </a:r>
            <a:endParaRPr sz="1800">
              <a:solidFill>
                <a:schemeClr val="dk1"/>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1"/>
              </a:buClr>
              <a:buSzPts val="1800"/>
              <a:buFont typeface="Century Gothic"/>
              <a:buChar char="○"/>
            </a:pPr>
            <a:r>
              <a:rPr lang="en-US" sz="1800">
                <a:solidFill>
                  <a:schemeClr val="dk1"/>
                </a:solidFill>
                <a:latin typeface="Century Gothic"/>
                <a:ea typeface="Century Gothic"/>
                <a:cs typeface="Century Gothic"/>
                <a:sym typeface="Century Gothic"/>
              </a:rPr>
              <a:t>Focus on using data from GEDI, BIOMASS and NISAR missions</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54"/>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marR="0" lvl="0" indent="0" algn="ctr" rtl="0">
              <a:lnSpc>
                <a:spcPct val="90000"/>
              </a:lnSpc>
              <a:spcBef>
                <a:spcPts val="0"/>
              </a:spcBef>
              <a:spcAft>
                <a:spcPts val="0"/>
              </a:spcAft>
              <a:buClr>
                <a:schemeClr val="lt1"/>
              </a:buClr>
              <a:buSzPts val="3600"/>
              <a:buFont typeface="Century Gothic"/>
              <a:buNone/>
            </a:pPr>
            <a:r>
              <a:rPr lang="en-US" sz="3200"/>
              <a:t>MAAP Objectives</a:t>
            </a:r>
            <a:endParaRPr sz="3200" b="0" i="0" u="none" strike="noStrike" cap="none">
              <a:solidFill>
                <a:schemeClr val="lt1"/>
              </a:solidFill>
              <a:latin typeface="Century Gothic"/>
              <a:ea typeface="Century Gothic"/>
              <a:cs typeface="Century Gothic"/>
              <a:sym typeface="Century Gothic"/>
            </a:endParaRPr>
          </a:p>
        </p:txBody>
      </p:sp>
      <p:sp>
        <p:nvSpPr>
          <p:cNvPr id="530" name="Google Shape;530;p54"/>
          <p:cNvSpPr txBox="1"/>
          <p:nvPr/>
        </p:nvSpPr>
        <p:spPr>
          <a:xfrm>
            <a:off x="838200" y="995300"/>
            <a:ext cx="10444500" cy="21819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00000"/>
              </a:lnSpc>
              <a:spcBef>
                <a:spcPts val="0"/>
              </a:spcBef>
              <a:spcAft>
                <a:spcPts val="0"/>
              </a:spcAft>
              <a:buClr>
                <a:schemeClr val="dk1"/>
              </a:buClr>
              <a:buSzPts val="1800"/>
              <a:buFont typeface="Century Gothic"/>
              <a:buChar char="●"/>
            </a:pPr>
            <a:r>
              <a:rPr lang="en-US" sz="1800" b="0" i="0" u="none" strike="noStrike" cap="none">
                <a:solidFill>
                  <a:schemeClr val="dk1"/>
                </a:solidFill>
                <a:latin typeface="Century Gothic"/>
                <a:ea typeface="Century Gothic"/>
                <a:cs typeface="Century Gothic"/>
                <a:sym typeface="Century Gothic"/>
              </a:rPr>
              <a:t>Pro</a:t>
            </a:r>
            <a:r>
              <a:rPr lang="en-US" sz="1800">
                <a:solidFill>
                  <a:schemeClr val="dk1"/>
                </a:solidFill>
                <a:latin typeface="Century Gothic"/>
                <a:ea typeface="Century Gothic"/>
                <a:cs typeface="Century Gothic"/>
                <a:sym typeface="Century Gothic"/>
              </a:rPr>
              <a:t>totype new and innovative data system solutions to enable open science in cloud-based platforms</a:t>
            </a:r>
            <a:endParaRPr sz="1800">
              <a:solidFill>
                <a:schemeClr val="dk1"/>
              </a:solidFill>
              <a:latin typeface="Century Gothic"/>
              <a:ea typeface="Century Gothic"/>
              <a:cs typeface="Century Gothic"/>
              <a:sym typeface="Century Gothic"/>
            </a:endParaRPr>
          </a:p>
          <a:p>
            <a:pPr marL="457200" lvl="0" indent="-342900" algn="l" rtl="0">
              <a:spcBef>
                <a:spcPts val="0"/>
              </a:spcBef>
              <a:spcAft>
                <a:spcPts val="0"/>
              </a:spcAft>
              <a:buClr>
                <a:schemeClr val="dk1"/>
              </a:buClr>
              <a:buSzPts val="1800"/>
              <a:buFont typeface="Century Gothic"/>
              <a:buChar char="●"/>
            </a:pPr>
            <a:r>
              <a:rPr lang="en-US" sz="1800">
                <a:solidFill>
                  <a:schemeClr val="dk1"/>
                </a:solidFill>
                <a:latin typeface="Century Gothic"/>
                <a:ea typeface="Century Gothic"/>
                <a:cs typeface="Century Gothic"/>
                <a:sym typeface="Century Gothic"/>
              </a:rPr>
              <a:t>Enable seamless open access to airborne, spaceborne and field data from both ESA and NASA</a:t>
            </a:r>
            <a:endParaRPr sz="1800">
              <a:solidFill>
                <a:schemeClr val="dk1"/>
              </a:solidFill>
              <a:latin typeface="Century Gothic"/>
              <a:ea typeface="Century Gothic"/>
              <a:cs typeface="Century Gothic"/>
              <a:sym typeface="Century Gothic"/>
            </a:endParaRPr>
          </a:p>
          <a:p>
            <a:pPr marL="457200" lvl="0" indent="-342900" algn="l" rtl="0">
              <a:spcBef>
                <a:spcPts val="0"/>
              </a:spcBef>
              <a:spcAft>
                <a:spcPts val="0"/>
              </a:spcAft>
              <a:buClr>
                <a:schemeClr val="dk1"/>
              </a:buClr>
              <a:buSzPts val="1800"/>
              <a:buFont typeface="Century Gothic"/>
              <a:buChar char="●"/>
            </a:pPr>
            <a:r>
              <a:rPr lang="en-US" sz="1800">
                <a:solidFill>
                  <a:schemeClr val="dk1"/>
                </a:solidFill>
                <a:latin typeface="Century Gothic"/>
                <a:ea typeface="Century Gothic"/>
                <a:cs typeface="Century Gothic"/>
                <a:sym typeface="Century Gothic"/>
              </a:rPr>
              <a:t>Provide the ability to upscale user algorithms from small regions to global scale </a:t>
            </a:r>
            <a:endParaRPr sz="1800">
              <a:solidFill>
                <a:schemeClr val="dk1"/>
              </a:solidFill>
              <a:latin typeface="Century Gothic"/>
              <a:ea typeface="Century Gothic"/>
              <a:cs typeface="Century Gothic"/>
              <a:sym typeface="Century Gothic"/>
            </a:endParaRPr>
          </a:p>
          <a:p>
            <a:pPr marL="457200" lvl="0" indent="-342900" algn="l" rtl="0">
              <a:spcBef>
                <a:spcPts val="0"/>
              </a:spcBef>
              <a:spcAft>
                <a:spcPts val="0"/>
              </a:spcAft>
              <a:buClr>
                <a:schemeClr val="dk1"/>
              </a:buClr>
              <a:buSzPts val="1800"/>
              <a:buFont typeface="Century Gothic"/>
              <a:buChar char="●"/>
            </a:pPr>
            <a:r>
              <a:rPr lang="en-US" sz="1800">
                <a:solidFill>
                  <a:schemeClr val="dk1"/>
                </a:solidFill>
                <a:latin typeface="Century Gothic"/>
                <a:ea typeface="Century Gothic"/>
                <a:cs typeface="Century Gothic"/>
                <a:sym typeface="Century Gothic"/>
              </a:rPr>
              <a:t>Enable collaboration on end-to-end calibration and validation of higher-level science products</a:t>
            </a:r>
            <a:endParaRPr sz="1800">
              <a:solidFill>
                <a:schemeClr val="dk1"/>
              </a:solidFill>
              <a:latin typeface="Century Gothic"/>
              <a:ea typeface="Century Gothic"/>
              <a:cs typeface="Century Gothic"/>
              <a:sym typeface="Century Gothic"/>
            </a:endParaRPr>
          </a:p>
        </p:txBody>
      </p:sp>
      <p:pic>
        <p:nvPicPr>
          <p:cNvPr id="531" name="Google Shape;531;p54"/>
          <p:cNvPicPr preferRelativeResize="0"/>
          <p:nvPr/>
        </p:nvPicPr>
        <p:blipFill>
          <a:blip r:embed="rId3">
            <a:alphaModFix/>
          </a:blip>
          <a:stretch>
            <a:fillRect/>
          </a:stretch>
        </p:blipFill>
        <p:spPr>
          <a:xfrm>
            <a:off x="1068625" y="3267200"/>
            <a:ext cx="10214075" cy="30740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55"/>
          <p:cNvSpPr txBox="1">
            <a:spLocks noGrp="1"/>
          </p:cNvSpPr>
          <p:nvPr>
            <p:ph type="title"/>
          </p:nvPr>
        </p:nvSpPr>
        <p:spPr>
          <a:xfrm>
            <a:off x="838200" y="355102"/>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marR="0" lvl="0" indent="0" algn="ctr" rtl="0">
              <a:lnSpc>
                <a:spcPct val="90000"/>
              </a:lnSpc>
              <a:spcBef>
                <a:spcPts val="0"/>
              </a:spcBef>
              <a:spcAft>
                <a:spcPts val="0"/>
              </a:spcAft>
              <a:buClr>
                <a:schemeClr val="lt1"/>
              </a:buClr>
              <a:buSzPts val="3600"/>
              <a:buFont typeface="Century Gothic"/>
              <a:buNone/>
            </a:pPr>
            <a:r>
              <a:rPr lang="en-US" sz="3200"/>
              <a:t>Multi-Mission Algorithm and Analysis Platform (</a:t>
            </a:r>
            <a:r>
              <a:rPr lang="en-US" sz="3200" b="0" i="0" u="none" strike="noStrike" cap="none">
                <a:solidFill>
                  <a:schemeClr val="lt1"/>
                </a:solidFill>
                <a:latin typeface="Century Gothic"/>
                <a:ea typeface="Century Gothic"/>
                <a:cs typeface="Century Gothic"/>
                <a:sym typeface="Century Gothic"/>
              </a:rPr>
              <a:t>MAAP)</a:t>
            </a:r>
            <a:endParaRPr sz="3200" b="0" i="0" u="none" strike="noStrike" cap="none">
              <a:solidFill>
                <a:schemeClr val="lt1"/>
              </a:solidFill>
              <a:latin typeface="Century Gothic"/>
              <a:ea typeface="Century Gothic"/>
              <a:cs typeface="Century Gothic"/>
              <a:sym typeface="Century Gothic"/>
            </a:endParaRPr>
          </a:p>
        </p:txBody>
      </p:sp>
      <p:sp>
        <p:nvSpPr>
          <p:cNvPr id="537" name="Google Shape;537;p55"/>
          <p:cNvSpPr txBox="1"/>
          <p:nvPr/>
        </p:nvSpPr>
        <p:spPr>
          <a:xfrm>
            <a:off x="5049450" y="865050"/>
            <a:ext cx="7419000" cy="24165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500"/>
              </a:spcBef>
              <a:spcAft>
                <a:spcPts val="0"/>
              </a:spcAft>
              <a:buClr>
                <a:schemeClr val="dk1"/>
              </a:buClr>
              <a:buSzPts val="2200"/>
              <a:buFont typeface="Avenir"/>
              <a:buNone/>
            </a:pPr>
            <a:r>
              <a:rPr lang="en-US" sz="2200" b="1">
                <a:solidFill>
                  <a:schemeClr val="dk1"/>
                </a:solidFill>
                <a:latin typeface="Century Gothic"/>
                <a:ea typeface="Century Gothic"/>
                <a:cs typeface="Century Gothic"/>
                <a:sym typeface="Century Gothic"/>
              </a:rPr>
              <a:t>IMPACT </a:t>
            </a:r>
            <a:r>
              <a:rPr lang="en-US" sz="2200" b="1" i="0" u="none" strike="noStrike" cap="none">
                <a:solidFill>
                  <a:schemeClr val="dk1"/>
                </a:solidFill>
                <a:latin typeface="Century Gothic"/>
                <a:ea typeface="Century Gothic"/>
                <a:cs typeface="Century Gothic"/>
                <a:sym typeface="Century Gothic"/>
              </a:rPr>
              <a:t>Deliverables </a:t>
            </a:r>
            <a:endParaRPr sz="2200" b="1" i="0" u="none" strike="noStrike" cap="none">
              <a:solidFill>
                <a:schemeClr val="dk1"/>
              </a:solidFill>
              <a:latin typeface="Century Gothic"/>
              <a:ea typeface="Century Gothic"/>
              <a:cs typeface="Century Gothic"/>
              <a:sym typeface="Century Gothic"/>
            </a:endParaRPr>
          </a:p>
          <a:p>
            <a:pPr marL="457200" marR="0" lvl="0" indent="-342900" algn="l" rtl="0">
              <a:lnSpc>
                <a:spcPct val="100000"/>
              </a:lnSpc>
              <a:spcBef>
                <a:spcPts val="500"/>
              </a:spcBef>
              <a:spcAft>
                <a:spcPts val="0"/>
              </a:spcAft>
              <a:buClr>
                <a:schemeClr val="dk1"/>
              </a:buClr>
              <a:buSzPts val="1800"/>
              <a:buFont typeface="Century Gothic"/>
              <a:buChar char="●"/>
            </a:pPr>
            <a:r>
              <a:rPr lang="en-US" sz="1800">
                <a:solidFill>
                  <a:schemeClr val="dk1"/>
                </a:solidFill>
                <a:latin typeface="Century Gothic"/>
                <a:ea typeface="Century Gothic"/>
                <a:cs typeface="Century Gothic"/>
                <a:sym typeface="Century Gothic"/>
              </a:rPr>
              <a:t>Develop a cloud-based data ecosystem to support open science</a:t>
            </a:r>
            <a:endParaRPr sz="1800">
              <a:solidFill>
                <a:schemeClr val="dk1"/>
              </a:solidFill>
              <a:latin typeface="Century Gothic"/>
              <a:ea typeface="Century Gothic"/>
              <a:cs typeface="Century Gothic"/>
              <a:sym typeface="Century Gothic"/>
            </a:endParaRPr>
          </a:p>
          <a:p>
            <a:pPr marL="457200" marR="0" lvl="0" indent="-342900" algn="l" rtl="0">
              <a:lnSpc>
                <a:spcPct val="100000"/>
              </a:lnSpc>
              <a:spcBef>
                <a:spcPts val="500"/>
              </a:spcBef>
              <a:spcAft>
                <a:spcPts val="0"/>
              </a:spcAft>
              <a:buClr>
                <a:schemeClr val="dk1"/>
              </a:buClr>
              <a:buSzPts val="1800"/>
              <a:buFont typeface="Century Gothic"/>
              <a:buChar char="●"/>
            </a:pPr>
            <a:r>
              <a:rPr lang="en-US" sz="1800">
                <a:solidFill>
                  <a:schemeClr val="dk1"/>
                </a:solidFill>
                <a:latin typeface="Century Gothic"/>
                <a:ea typeface="Century Gothic"/>
                <a:cs typeface="Century Gothic"/>
                <a:sym typeface="Century Gothic"/>
              </a:rPr>
              <a:t>Develop a harmonized information model to prototype a graph database to enable discovery of data, software, algorithms and documentation</a:t>
            </a:r>
            <a:endParaRPr sz="1800">
              <a:solidFill>
                <a:schemeClr val="dk1"/>
              </a:solidFill>
              <a:latin typeface="Century Gothic"/>
              <a:ea typeface="Century Gothic"/>
              <a:cs typeface="Century Gothic"/>
              <a:sym typeface="Century Gothic"/>
            </a:endParaRPr>
          </a:p>
          <a:p>
            <a:pPr marL="0" marR="0" lvl="0" indent="0" algn="l" rtl="0">
              <a:lnSpc>
                <a:spcPct val="115000"/>
              </a:lnSpc>
              <a:spcBef>
                <a:spcPts val="500"/>
              </a:spcBef>
              <a:spcAft>
                <a:spcPts val="500"/>
              </a:spcAft>
              <a:buClr>
                <a:schemeClr val="dk1"/>
              </a:buClr>
              <a:buSzPts val="1800"/>
              <a:buFont typeface="Century Gothic"/>
              <a:buNone/>
            </a:pPr>
            <a:endParaRPr sz="1800" b="0" i="0" u="none" strike="noStrike" cap="none">
              <a:solidFill>
                <a:schemeClr val="dk1"/>
              </a:solidFill>
              <a:latin typeface="Avenir"/>
              <a:ea typeface="Avenir"/>
              <a:cs typeface="Avenir"/>
              <a:sym typeface="Avenir"/>
            </a:endParaRPr>
          </a:p>
        </p:txBody>
      </p:sp>
      <p:pic>
        <p:nvPicPr>
          <p:cNvPr id="538" name="Google Shape;538;p55"/>
          <p:cNvPicPr preferRelativeResize="0"/>
          <p:nvPr/>
        </p:nvPicPr>
        <p:blipFill rotWithShape="1">
          <a:blip r:embed="rId3">
            <a:alphaModFix/>
          </a:blip>
          <a:srcRect/>
          <a:stretch/>
        </p:blipFill>
        <p:spPr>
          <a:xfrm>
            <a:off x="5257625" y="3015203"/>
            <a:ext cx="6934374" cy="3707948"/>
          </a:xfrm>
          <a:prstGeom prst="rect">
            <a:avLst/>
          </a:prstGeom>
          <a:noFill/>
          <a:ln w="9525" cap="flat" cmpd="sng">
            <a:solidFill>
              <a:srgbClr val="000000"/>
            </a:solidFill>
            <a:prstDash val="solid"/>
            <a:round/>
            <a:headEnd type="none" w="sm" len="sm"/>
            <a:tailEnd type="none" w="sm" len="sm"/>
          </a:ln>
        </p:spPr>
      </p:pic>
      <p:pic>
        <p:nvPicPr>
          <p:cNvPr id="539" name="Google Shape;539;p55"/>
          <p:cNvPicPr preferRelativeResize="0"/>
          <p:nvPr/>
        </p:nvPicPr>
        <p:blipFill>
          <a:blip r:embed="rId4">
            <a:alphaModFix/>
          </a:blip>
          <a:stretch>
            <a:fillRect/>
          </a:stretch>
        </p:blipFill>
        <p:spPr>
          <a:xfrm>
            <a:off x="152400" y="1070925"/>
            <a:ext cx="4897050" cy="2782875"/>
          </a:xfrm>
          <a:prstGeom prst="rect">
            <a:avLst/>
          </a:prstGeom>
          <a:noFill/>
          <a:ln>
            <a:noFill/>
          </a:ln>
        </p:spPr>
      </p:pic>
      <p:pic>
        <p:nvPicPr>
          <p:cNvPr id="540" name="Google Shape;540;p55"/>
          <p:cNvPicPr preferRelativeResize="0"/>
          <p:nvPr/>
        </p:nvPicPr>
        <p:blipFill rotWithShape="1">
          <a:blip r:embed="rId5">
            <a:alphaModFix/>
          </a:blip>
          <a:srcRect/>
          <a:stretch/>
        </p:blipFill>
        <p:spPr>
          <a:xfrm>
            <a:off x="0" y="3935350"/>
            <a:ext cx="5222751" cy="2673100"/>
          </a:xfrm>
          <a:prstGeom prst="rect">
            <a:avLst/>
          </a:prstGeom>
          <a:noFill/>
          <a:ln>
            <a:noFill/>
          </a:ln>
        </p:spPr>
      </p:pic>
      <p:sp>
        <p:nvSpPr>
          <p:cNvPr id="541" name="Google Shape;541;p55"/>
          <p:cNvSpPr txBox="1"/>
          <p:nvPr/>
        </p:nvSpPr>
        <p:spPr>
          <a:xfrm>
            <a:off x="3213050" y="6016450"/>
            <a:ext cx="2009700" cy="43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rgbClr val="FFFFFF"/>
                </a:solidFill>
                <a:latin typeface="Avenir"/>
                <a:ea typeface="Avenir"/>
                <a:cs typeface="Avenir"/>
                <a:sym typeface="Avenir"/>
              </a:rPr>
              <a:t>ICESat-2 Data in EPT Format (Point Cloud)</a:t>
            </a:r>
            <a:endParaRPr>
              <a:solidFill>
                <a:srgbClr val="FFFFFF"/>
              </a:solidFill>
              <a:latin typeface="Avenir"/>
              <a:ea typeface="Avenir"/>
              <a:cs typeface="Avenir"/>
              <a:sym typeface="Aveni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56"/>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121900" tIns="121900" rIns="121900" bIns="121900" anchor="ctr" anchorCtr="0">
            <a:noAutofit/>
          </a:bodyPr>
          <a:lstStyle/>
          <a:p>
            <a:pPr marL="0" lvl="0" indent="0" algn="ctr" rtl="0">
              <a:lnSpc>
                <a:spcPct val="100000"/>
              </a:lnSpc>
              <a:spcBef>
                <a:spcPts val="0"/>
              </a:spcBef>
              <a:spcAft>
                <a:spcPts val="0"/>
              </a:spcAft>
              <a:buClr>
                <a:schemeClr val="lt1"/>
              </a:buClr>
              <a:buSzPts val="4000"/>
              <a:buFont typeface="Century Gothic"/>
              <a:buNone/>
            </a:pPr>
            <a:r>
              <a:rPr lang="en-US" sz="3733"/>
              <a:t>Tropical Cyclone Intensity Estimation Portal</a:t>
            </a:r>
            <a:endParaRPr sz="3733"/>
          </a:p>
        </p:txBody>
      </p:sp>
      <p:sp>
        <p:nvSpPr>
          <p:cNvPr id="547" name="Google Shape;547;p56"/>
          <p:cNvSpPr txBox="1"/>
          <p:nvPr/>
        </p:nvSpPr>
        <p:spPr>
          <a:xfrm>
            <a:off x="1765522" y="5879450"/>
            <a:ext cx="3658200" cy="6504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None/>
            </a:pPr>
            <a:r>
              <a:rPr lang="en-US" sz="2133" b="1" i="0" u="none" strike="noStrike" cap="none">
                <a:solidFill>
                  <a:srgbClr val="00B0F0"/>
                </a:solidFill>
                <a:latin typeface="Arial"/>
                <a:ea typeface="Arial"/>
                <a:cs typeface="Arial"/>
                <a:sym typeface="Arial"/>
              </a:rPr>
              <a:t>http://hurricane.dsig.net/</a:t>
            </a:r>
            <a:endParaRPr sz="2400" b="1" i="0" u="none" strike="noStrike" cap="none">
              <a:solidFill>
                <a:srgbClr val="00B0F0"/>
              </a:solidFill>
              <a:latin typeface="Arial"/>
              <a:ea typeface="Arial"/>
              <a:cs typeface="Arial"/>
              <a:sym typeface="Arial"/>
            </a:endParaRPr>
          </a:p>
        </p:txBody>
      </p:sp>
      <p:pic>
        <p:nvPicPr>
          <p:cNvPr id="548" name="Google Shape;548;p56"/>
          <p:cNvPicPr preferRelativeResize="0"/>
          <p:nvPr/>
        </p:nvPicPr>
        <p:blipFill rotWithShape="1">
          <a:blip r:embed="rId3">
            <a:alphaModFix/>
          </a:blip>
          <a:srcRect/>
          <a:stretch/>
        </p:blipFill>
        <p:spPr>
          <a:xfrm>
            <a:off x="190100" y="1288859"/>
            <a:ext cx="7240268" cy="4525157"/>
          </a:xfrm>
          <a:prstGeom prst="rect">
            <a:avLst/>
          </a:prstGeom>
          <a:noFill/>
          <a:ln>
            <a:noFill/>
          </a:ln>
        </p:spPr>
      </p:pic>
      <p:sp>
        <p:nvSpPr>
          <p:cNvPr id="549" name="Google Shape;549;p56"/>
          <p:cNvSpPr txBox="1"/>
          <p:nvPr/>
        </p:nvSpPr>
        <p:spPr>
          <a:xfrm>
            <a:off x="7443475" y="969825"/>
            <a:ext cx="4502700" cy="50538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None/>
            </a:pPr>
            <a:r>
              <a:rPr lang="en-US" sz="2200" b="1" i="0" u="none" strike="noStrike" cap="none">
                <a:solidFill>
                  <a:srgbClr val="000000"/>
                </a:solidFill>
                <a:latin typeface="Century Gothic"/>
                <a:ea typeface="Century Gothic"/>
                <a:cs typeface="Century Gothic"/>
                <a:sym typeface="Century Gothic"/>
              </a:rPr>
              <a:t>Need</a:t>
            </a:r>
            <a:r>
              <a:rPr lang="en-US" sz="2400" i="0" u="none" strike="noStrike" cap="none">
                <a:solidFill>
                  <a:srgbClr val="000000"/>
                </a:solidFill>
                <a:latin typeface="Century Gothic"/>
                <a:ea typeface="Century Gothic"/>
                <a:cs typeface="Century Gothic"/>
                <a:sym typeface="Century Gothic"/>
              </a:rPr>
              <a:t>: </a:t>
            </a:r>
            <a:r>
              <a:rPr lang="en-US" sz="1800" i="0" u="none" strike="noStrike" cap="none">
                <a:solidFill>
                  <a:srgbClr val="000000"/>
                </a:solidFill>
                <a:latin typeface="Century Gothic"/>
                <a:ea typeface="Century Gothic"/>
                <a:cs typeface="Century Gothic"/>
                <a:sym typeface="Century Gothic"/>
              </a:rPr>
              <a:t>Demonstrable examples of AI/ML using EO data</a:t>
            </a:r>
            <a:endParaRPr sz="1600">
              <a:latin typeface="Century Gothic"/>
              <a:ea typeface="Century Gothic"/>
              <a:cs typeface="Century Gothic"/>
              <a:sym typeface="Century Gothic"/>
            </a:endParaRPr>
          </a:p>
          <a:p>
            <a:pPr marL="0" marR="0" lvl="0" indent="0" algn="l" rtl="0">
              <a:lnSpc>
                <a:spcPct val="115000"/>
              </a:lnSpc>
              <a:spcBef>
                <a:spcPts val="0"/>
              </a:spcBef>
              <a:spcAft>
                <a:spcPts val="0"/>
              </a:spcAft>
              <a:buNone/>
            </a:pPr>
            <a:endParaRPr sz="2400" i="0" u="none" strike="noStrike" cap="none">
              <a:solidFill>
                <a:srgbClr val="000000"/>
              </a:solidFill>
              <a:latin typeface="Century Gothic"/>
              <a:ea typeface="Century Gothic"/>
              <a:cs typeface="Century Gothic"/>
              <a:sym typeface="Century Gothic"/>
            </a:endParaRPr>
          </a:p>
          <a:p>
            <a:pPr marL="0" marR="0" lvl="0" indent="0" algn="l" rtl="0">
              <a:lnSpc>
                <a:spcPct val="115000"/>
              </a:lnSpc>
              <a:spcBef>
                <a:spcPts val="0"/>
              </a:spcBef>
              <a:spcAft>
                <a:spcPts val="0"/>
              </a:spcAft>
              <a:buNone/>
            </a:pPr>
            <a:r>
              <a:rPr lang="en-US" sz="2200" b="1" i="0" u="none" strike="noStrike" cap="none">
                <a:solidFill>
                  <a:srgbClr val="000000"/>
                </a:solidFill>
                <a:latin typeface="Century Gothic"/>
                <a:ea typeface="Century Gothic"/>
                <a:cs typeface="Century Gothic"/>
                <a:sym typeface="Century Gothic"/>
              </a:rPr>
              <a:t>Objectives</a:t>
            </a:r>
            <a:endParaRPr sz="2200" b="1" i="0" u="none" strike="noStrike" cap="none">
              <a:solidFill>
                <a:srgbClr val="000000"/>
              </a:solidFill>
              <a:latin typeface="Century Gothic"/>
              <a:ea typeface="Century Gothic"/>
              <a:cs typeface="Century Gothic"/>
              <a:sym typeface="Century Gothic"/>
            </a:endParaRPr>
          </a:p>
          <a:p>
            <a:pPr marL="457200" marR="0" lvl="0" indent="-342900" algn="l" rtl="0">
              <a:lnSpc>
                <a:spcPct val="115000"/>
              </a:lnSpc>
              <a:spcBef>
                <a:spcPts val="0"/>
              </a:spcBef>
              <a:spcAft>
                <a:spcPts val="0"/>
              </a:spcAft>
              <a:buClr>
                <a:srgbClr val="000000"/>
              </a:buClr>
              <a:buSzPts val="1800"/>
              <a:buFont typeface="Century Gothic"/>
              <a:buChar char="●"/>
            </a:pPr>
            <a:r>
              <a:rPr lang="en-US" sz="1800" i="0" u="none" strike="noStrike" cap="none">
                <a:solidFill>
                  <a:srgbClr val="000000"/>
                </a:solidFill>
                <a:latin typeface="Century Gothic"/>
                <a:ea typeface="Century Gothic"/>
                <a:cs typeface="Century Gothic"/>
                <a:sym typeface="Century Gothic"/>
              </a:rPr>
              <a:t>Use a Deep Learning (DL) method to objectively estimate tropical cyclone intensity</a:t>
            </a:r>
            <a:endParaRPr sz="1800" i="0" u="none" strike="noStrike" cap="none">
              <a:solidFill>
                <a:srgbClr val="000000"/>
              </a:solidFill>
              <a:latin typeface="Century Gothic"/>
              <a:ea typeface="Century Gothic"/>
              <a:cs typeface="Century Gothic"/>
              <a:sym typeface="Century Gothic"/>
            </a:endParaRPr>
          </a:p>
          <a:p>
            <a:pPr marL="457200" marR="0" lvl="0" indent="-342900" algn="l" rtl="0">
              <a:lnSpc>
                <a:spcPct val="115000"/>
              </a:lnSpc>
              <a:spcBef>
                <a:spcPts val="0"/>
              </a:spcBef>
              <a:spcAft>
                <a:spcPts val="0"/>
              </a:spcAft>
              <a:buClr>
                <a:srgbClr val="000000"/>
              </a:buClr>
              <a:buSzPts val="1800"/>
              <a:buFont typeface="Century Gothic"/>
              <a:buChar char="●"/>
            </a:pPr>
            <a:r>
              <a:rPr lang="en-US" sz="1800" i="0" u="none" strike="noStrike" cap="none">
                <a:solidFill>
                  <a:srgbClr val="000000"/>
                </a:solidFill>
                <a:latin typeface="Century Gothic"/>
                <a:ea typeface="Century Gothic"/>
                <a:cs typeface="Century Gothic"/>
                <a:sym typeface="Century Gothic"/>
              </a:rPr>
              <a:t>Create a situational awareness tool to display estimation and other information in real-time</a:t>
            </a:r>
            <a:endParaRPr sz="1800">
              <a:latin typeface="Century Gothic"/>
              <a:ea typeface="Century Gothic"/>
              <a:cs typeface="Century Gothic"/>
              <a:sym typeface="Century Gothic"/>
            </a:endParaRPr>
          </a:p>
          <a:p>
            <a:pPr marL="457200" marR="0" lvl="0" indent="-342900" algn="l" rtl="0">
              <a:lnSpc>
                <a:spcPct val="115000"/>
              </a:lnSpc>
              <a:spcBef>
                <a:spcPts val="0"/>
              </a:spcBef>
              <a:spcAft>
                <a:spcPts val="0"/>
              </a:spcAft>
              <a:buClr>
                <a:srgbClr val="000000"/>
              </a:buClr>
              <a:buSzPts val="1800"/>
              <a:buFont typeface="Century Gothic"/>
              <a:buChar char="●"/>
            </a:pPr>
            <a:r>
              <a:rPr lang="en-US" sz="1800" i="0" u="none" strike="noStrike" cap="none">
                <a:solidFill>
                  <a:srgbClr val="000000"/>
                </a:solidFill>
                <a:latin typeface="Century Gothic"/>
                <a:ea typeface="Century Gothic"/>
                <a:cs typeface="Century Gothic"/>
                <a:sym typeface="Century Gothic"/>
              </a:rPr>
              <a:t>Use cloud infrastructure (cumulus) to build a real-time system triggered by event notification</a:t>
            </a:r>
            <a:endParaRPr sz="1800">
              <a:latin typeface="Century Gothic"/>
              <a:ea typeface="Century Gothic"/>
              <a:cs typeface="Century Gothic"/>
              <a:sym typeface="Century Gothic"/>
            </a:endParaRPr>
          </a:p>
          <a:p>
            <a:pPr marL="0" marR="0" lvl="0" indent="0" algn="l" rtl="0">
              <a:lnSpc>
                <a:spcPct val="150000"/>
              </a:lnSpc>
              <a:spcBef>
                <a:spcPts val="0"/>
              </a:spcBef>
              <a:spcAft>
                <a:spcPts val="0"/>
              </a:spcAft>
              <a:buNone/>
            </a:pPr>
            <a:endParaRPr sz="1467" i="0" u="none" strike="noStrike" cap="none">
              <a:solidFill>
                <a:srgbClr val="000000"/>
              </a:solidFill>
              <a:latin typeface="Century Gothic"/>
              <a:ea typeface="Century Gothic"/>
              <a:cs typeface="Century Gothic"/>
              <a:sym typeface="Century Gothic"/>
            </a:endParaRPr>
          </a:p>
          <a:p>
            <a:pPr marL="0" marR="0" lvl="0" indent="0" algn="l" rtl="0">
              <a:lnSpc>
                <a:spcPct val="115000"/>
              </a:lnSpc>
              <a:spcBef>
                <a:spcPts val="0"/>
              </a:spcBef>
              <a:spcAft>
                <a:spcPts val="0"/>
              </a:spcAft>
              <a:buNone/>
            </a:pPr>
            <a:r>
              <a:rPr lang="en-US" sz="2200" b="1" i="0" u="none" strike="noStrike" cap="none">
                <a:solidFill>
                  <a:srgbClr val="000000"/>
                </a:solidFill>
                <a:latin typeface="Century Gothic"/>
                <a:ea typeface="Century Gothic"/>
                <a:cs typeface="Century Gothic"/>
                <a:sym typeface="Century Gothic"/>
              </a:rPr>
              <a:t>Deliverable</a:t>
            </a:r>
            <a:r>
              <a:rPr lang="en-US" sz="2400">
                <a:latin typeface="Century Gothic"/>
                <a:ea typeface="Century Gothic"/>
                <a:cs typeface="Century Gothic"/>
                <a:sym typeface="Century Gothic"/>
              </a:rPr>
              <a:t>: </a:t>
            </a:r>
            <a:r>
              <a:rPr lang="en-US" sz="1800" i="0" u="none" strike="noStrike" cap="none">
                <a:solidFill>
                  <a:srgbClr val="000000"/>
                </a:solidFill>
                <a:latin typeface="Century Gothic"/>
                <a:ea typeface="Century Gothic"/>
                <a:cs typeface="Century Gothic"/>
                <a:sym typeface="Century Gothic"/>
              </a:rPr>
              <a:t>Demonstration Portal </a:t>
            </a:r>
            <a:endParaRPr sz="1800" i="0" u="none" strike="noStrike" cap="none">
              <a:solidFill>
                <a:srgbClr val="000000"/>
              </a:solidFill>
              <a:latin typeface="Century Gothic"/>
              <a:ea typeface="Century Gothic"/>
              <a:cs typeface="Century Gothic"/>
              <a:sym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57"/>
          <p:cNvSpPr txBox="1"/>
          <p:nvPr/>
        </p:nvSpPr>
        <p:spPr>
          <a:xfrm>
            <a:off x="7647175" y="1126800"/>
            <a:ext cx="4444500" cy="55281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2200"/>
              <a:buFont typeface="Arial"/>
              <a:buNone/>
            </a:pPr>
            <a:r>
              <a:rPr lang="en-US" sz="2200" b="1" i="0" u="none" strike="noStrike" cap="none">
                <a:solidFill>
                  <a:schemeClr val="dk1"/>
                </a:solidFill>
                <a:latin typeface="Century Gothic"/>
                <a:ea typeface="Century Gothic"/>
                <a:cs typeface="Century Gothic"/>
                <a:sym typeface="Century Gothic"/>
              </a:rPr>
              <a:t>Need: </a:t>
            </a:r>
            <a:r>
              <a:rPr lang="en-US" sz="1800" i="0" u="none" strike="noStrike" cap="none">
                <a:solidFill>
                  <a:schemeClr val="dk1"/>
                </a:solidFill>
                <a:latin typeface="Century Gothic"/>
                <a:ea typeface="Century Gothic"/>
                <a:cs typeface="Century Gothic"/>
                <a:sym typeface="Century Gothic"/>
              </a:rPr>
              <a:t>Enable event based search for different phenomena</a:t>
            </a:r>
            <a:endParaRPr sz="1800" i="0" u="none" strike="noStrike" cap="none">
              <a:solidFill>
                <a:schemeClr val="dk1"/>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2200"/>
              <a:buFont typeface="Arial"/>
              <a:buNone/>
            </a:pPr>
            <a:endParaRPr sz="2200" b="1">
              <a:solidFill>
                <a:schemeClr val="dk1"/>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2200"/>
              <a:buFont typeface="Arial"/>
              <a:buNone/>
            </a:pPr>
            <a:r>
              <a:rPr lang="en-US" sz="2200" b="1" i="0" u="none" strike="noStrike" cap="none">
                <a:solidFill>
                  <a:schemeClr val="dk1"/>
                </a:solidFill>
                <a:latin typeface="Century Gothic"/>
                <a:ea typeface="Century Gothic"/>
                <a:cs typeface="Century Gothic"/>
                <a:sym typeface="Century Gothic"/>
              </a:rPr>
              <a:t>Objectives:</a:t>
            </a:r>
            <a:endParaRPr sz="2200" b="1" i="0" u="none" strike="noStrike" cap="none">
              <a:solidFill>
                <a:schemeClr val="dk1"/>
              </a:solidFill>
              <a:latin typeface="Century Gothic"/>
              <a:ea typeface="Century Gothic"/>
              <a:cs typeface="Century Gothic"/>
              <a:sym typeface="Century Gothic"/>
            </a:endParaRPr>
          </a:p>
          <a:p>
            <a:pPr marL="342900" marR="0" lvl="0" indent="-317500" algn="l" rtl="0">
              <a:lnSpc>
                <a:spcPct val="115000"/>
              </a:lnSpc>
              <a:spcBef>
                <a:spcPts val="0"/>
              </a:spcBef>
              <a:spcAft>
                <a:spcPts val="0"/>
              </a:spcAft>
              <a:buClr>
                <a:srgbClr val="000000"/>
              </a:buClr>
              <a:buSzPts val="1800"/>
              <a:buFont typeface="Century Gothic"/>
              <a:buChar char="•"/>
            </a:pPr>
            <a:r>
              <a:rPr lang="en-US" sz="1800" i="0" u="none" strike="noStrike" cap="none">
                <a:solidFill>
                  <a:schemeClr val="dk1"/>
                </a:solidFill>
                <a:latin typeface="Century Gothic"/>
                <a:ea typeface="Century Gothic"/>
                <a:cs typeface="Century Gothic"/>
                <a:sym typeface="Century Gothic"/>
              </a:rPr>
              <a:t>Discover and store interesting events using DL algorithm</a:t>
            </a:r>
            <a:endParaRPr sz="1800" i="0" u="none" strike="noStrike" cap="none">
              <a:solidFill>
                <a:schemeClr val="dk1"/>
              </a:solidFill>
              <a:latin typeface="Century Gothic"/>
              <a:ea typeface="Century Gothic"/>
              <a:cs typeface="Century Gothic"/>
              <a:sym typeface="Century Gothic"/>
            </a:endParaRPr>
          </a:p>
          <a:p>
            <a:pPr marL="342900" marR="0" lvl="0" indent="-317500" algn="l" rtl="0">
              <a:lnSpc>
                <a:spcPct val="115000"/>
              </a:lnSpc>
              <a:spcBef>
                <a:spcPts val="0"/>
              </a:spcBef>
              <a:spcAft>
                <a:spcPts val="0"/>
              </a:spcAft>
              <a:buClr>
                <a:srgbClr val="000000"/>
              </a:buClr>
              <a:buSzPts val="1800"/>
              <a:buFont typeface="Century Gothic"/>
              <a:buChar char="•"/>
            </a:pPr>
            <a:r>
              <a:rPr lang="en-US" sz="1800" i="0" u="none" strike="noStrike" cap="none">
                <a:solidFill>
                  <a:schemeClr val="dk1"/>
                </a:solidFill>
                <a:latin typeface="Century Gothic"/>
                <a:ea typeface="Century Gothic"/>
                <a:cs typeface="Century Gothic"/>
                <a:sym typeface="Century Gothic"/>
              </a:rPr>
              <a:t>Use event space/time parameters to enable search for relevant datasets</a:t>
            </a:r>
            <a:endParaRPr sz="1800">
              <a:latin typeface="Century Gothic"/>
              <a:ea typeface="Century Gothic"/>
              <a:cs typeface="Century Gothic"/>
              <a:sym typeface="Century Gothic"/>
            </a:endParaRPr>
          </a:p>
          <a:p>
            <a:pPr marL="342900" marR="0" lvl="0" indent="-317500" algn="l" rtl="0">
              <a:lnSpc>
                <a:spcPct val="115000"/>
              </a:lnSpc>
              <a:spcBef>
                <a:spcPts val="0"/>
              </a:spcBef>
              <a:spcAft>
                <a:spcPts val="0"/>
              </a:spcAft>
              <a:buClr>
                <a:srgbClr val="000000"/>
              </a:buClr>
              <a:buSzPts val="1800"/>
              <a:buFont typeface="Century Gothic"/>
              <a:buChar char="•"/>
            </a:pPr>
            <a:r>
              <a:rPr lang="en-US" sz="1800" i="0" u="none" strike="noStrike" cap="none">
                <a:solidFill>
                  <a:schemeClr val="dk1"/>
                </a:solidFill>
                <a:latin typeface="Century Gothic"/>
                <a:ea typeface="Century Gothic"/>
                <a:cs typeface="Century Gothic"/>
                <a:sym typeface="Century Gothic"/>
              </a:rPr>
              <a:t>Leverage Cumulus framework to run DL operationally</a:t>
            </a:r>
            <a:endParaRPr sz="1800">
              <a:latin typeface="Century Gothic"/>
              <a:ea typeface="Century Gothic"/>
              <a:cs typeface="Century Gothic"/>
              <a:sym typeface="Century Gothic"/>
            </a:endParaRPr>
          </a:p>
          <a:p>
            <a:pPr marL="342900" marR="0" lvl="0" indent="-317500" algn="l" rtl="0">
              <a:lnSpc>
                <a:spcPct val="115000"/>
              </a:lnSpc>
              <a:spcBef>
                <a:spcPts val="0"/>
              </a:spcBef>
              <a:spcAft>
                <a:spcPts val="0"/>
              </a:spcAft>
              <a:buClr>
                <a:srgbClr val="000000"/>
              </a:buClr>
              <a:buSzPts val="1800"/>
              <a:buFont typeface="Century Gothic"/>
              <a:buChar char="•"/>
            </a:pPr>
            <a:r>
              <a:rPr lang="en-US" sz="1800" i="0" u="none" strike="noStrike" cap="none">
                <a:solidFill>
                  <a:schemeClr val="dk1"/>
                </a:solidFill>
                <a:latin typeface="Century Gothic"/>
                <a:ea typeface="Century Gothic"/>
                <a:cs typeface="Century Gothic"/>
                <a:sym typeface="Century Gothic"/>
              </a:rPr>
              <a:t>Utilize GIBS server for image</a:t>
            </a:r>
            <a:endParaRPr sz="1800">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2200"/>
              <a:buFont typeface="Arial"/>
              <a:buNone/>
            </a:pPr>
            <a:endParaRPr sz="2200" b="1">
              <a:solidFill>
                <a:schemeClr val="dk1"/>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2200"/>
              <a:buFont typeface="Arial"/>
              <a:buNone/>
            </a:pPr>
            <a:r>
              <a:rPr lang="en-US" sz="2200" b="1" i="0" u="none" strike="noStrike" cap="none">
                <a:solidFill>
                  <a:schemeClr val="dk1"/>
                </a:solidFill>
                <a:latin typeface="Century Gothic"/>
                <a:ea typeface="Century Gothic"/>
                <a:cs typeface="Century Gothic"/>
                <a:sym typeface="Century Gothic"/>
              </a:rPr>
              <a:t>Deliverable</a:t>
            </a:r>
            <a:r>
              <a:rPr lang="en-US" sz="2200" b="1">
                <a:solidFill>
                  <a:schemeClr val="dk1"/>
                </a:solidFill>
                <a:latin typeface="Century Gothic"/>
                <a:ea typeface="Century Gothic"/>
                <a:cs typeface="Century Gothic"/>
                <a:sym typeface="Century Gothic"/>
              </a:rPr>
              <a:t>: </a:t>
            </a:r>
            <a:r>
              <a:rPr lang="en-US" sz="1800" i="0" u="none" strike="noStrike" cap="none">
                <a:solidFill>
                  <a:schemeClr val="dk1"/>
                </a:solidFill>
                <a:latin typeface="Century Gothic"/>
                <a:ea typeface="Century Gothic"/>
                <a:cs typeface="Century Gothic"/>
                <a:sym typeface="Century Gothic"/>
              </a:rPr>
              <a:t>Demonstration Portal </a:t>
            </a:r>
            <a:endParaRPr sz="1800">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2200"/>
              <a:buFont typeface="Arial"/>
              <a:buNone/>
            </a:pPr>
            <a:endParaRPr sz="2200" b="1" i="0" u="none" strike="noStrike" cap="none">
              <a:solidFill>
                <a:schemeClr val="dk1"/>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2200"/>
              <a:buFont typeface="Arial"/>
              <a:buNone/>
            </a:pPr>
            <a:endParaRPr sz="2200" b="1" i="0" u="none" strike="noStrike" cap="none">
              <a:solidFill>
                <a:schemeClr val="dk1"/>
              </a:solidFill>
              <a:latin typeface="Century Gothic"/>
              <a:ea typeface="Century Gothic"/>
              <a:cs typeface="Century Gothic"/>
              <a:sym typeface="Century Gothic"/>
            </a:endParaRPr>
          </a:p>
        </p:txBody>
      </p:sp>
      <p:sp>
        <p:nvSpPr>
          <p:cNvPr id="555" name="Google Shape;555;p57"/>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121900" tIns="121900" rIns="121900" bIns="121900" anchor="ctr" anchorCtr="0">
            <a:noAutofit/>
          </a:bodyPr>
          <a:lstStyle/>
          <a:p>
            <a:pPr marL="0" lvl="0" indent="0" algn="ctr" rtl="0">
              <a:lnSpc>
                <a:spcPct val="90000"/>
              </a:lnSpc>
              <a:spcBef>
                <a:spcPts val="0"/>
              </a:spcBef>
              <a:spcAft>
                <a:spcPts val="0"/>
              </a:spcAft>
              <a:buClr>
                <a:schemeClr val="lt1"/>
              </a:buClr>
              <a:buSzPts val="4000"/>
              <a:buFont typeface="Century Gothic"/>
              <a:buNone/>
            </a:pPr>
            <a:r>
              <a:rPr lang="en-US"/>
              <a:t>Phenomena Detection Portal</a:t>
            </a:r>
            <a:endParaRPr/>
          </a:p>
        </p:txBody>
      </p:sp>
      <p:sp>
        <p:nvSpPr>
          <p:cNvPr id="556" name="Google Shape;556;p57"/>
          <p:cNvSpPr txBox="1"/>
          <p:nvPr/>
        </p:nvSpPr>
        <p:spPr>
          <a:xfrm>
            <a:off x="7310325" y="6004500"/>
            <a:ext cx="4781400" cy="650400"/>
          </a:xfrm>
          <a:prstGeom prst="rect">
            <a:avLst/>
          </a:prstGeom>
          <a:noFill/>
          <a:ln>
            <a:noFill/>
          </a:ln>
        </p:spPr>
        <p:txBody>
          <a:bodyPr spcFirstLastPara="1" wrap="square" lIns="121900" tIns="121900" rIns="121900" bIns="121900" anchor="t" anchorCtr="0">
            <a:noAutofit/>
          </a:bodyPr>
          <a:lstStyle/>
          <a:p>
            <a:pPr marL="0" marR="0" lvl="0" indent="0" algn="ctr" rtl="0">
              <a:lnSpc>
                <a:spcPct val="115000"/>
              </a:lnSpc>
              <a:spcBef>
                <a:spcPts val="0"/>
              </a:spcBef>
              <a:spcAft>
                <a:spcPts val="0"/>
              </a:spcAft>
              <a:buNone/>
            </a:pPr>
            <a:r>
              <a:rPr lang="en-US" sz="2400" b="0" i="0" u="none" strike="noStrike" cap="none">
                <a:solidFill>
                  <a:schemeClr val="accent1"/>
                </a:solidFill>
                <a:latin typeface="Century Gothic"/>
                <a:ea typeface="Century Gothic"/>
                <a:cs typeface="Century Gothic"/>
                <a:sym typeface="Century Gothic"/>
              </a:rPr>
              <a:t>http://phenomena.surge.sh/</a:t>
            </a:r>
            <a:endParaRPr sz="2400" b="0" i="0" u="none" strike="noStrike" cap="none">
              <a:solidFill>
                <a:schemeClr val="accent1"/>
              </a:solidFill>
              <a:latin typeface="Century Gothic"/>
              <a:ea typeface="Century Gothic"/>
              <a:cs typeface="Century Gothic"/>
              <a:sym typeface="Century Gothic"/>
            </a:endParaRPr>
          </a:p>
        </p:txBody>
      </p:sp>
      <p:pic>
        <p:nvPicPr>
          <p:cNvPr id="557" name="Google Shape;557;p57" title="Demo: Phenomena portal">
            <a:hlinkClick r:id="rId3"/>
          </p:cNvPr>
          <p:cNvPicPr preferRelativeResize="0"/>
          <p:nvPr/>
        </p:nvPicPr>
        <p:blipFill>
          <a:blip r:embed="rId4">
            <a:alphaModFix/>
          </a:blip>
          <a:stretch>
            <a:fillRect/>
          </a:stretch>
        </p:blipFill>
        <p:spPr>
          <a:xfrm>
            <a:off x="416175" y="1147700"/>
            <a:ext cx="6956950" cy="5217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58"/>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lnSpc>
                <a:spcPct val="90000"/>
              </a:lnSpc>
              <a:spcBef>
                <a:spcPts val="0"/>
              </a:spcBef>
              <a:spcAft>
                <a:spcPts val="0"/>
              </a:spcAft>
              <a:buSzPts val="1800"/>
              <a:buNone/>
            </a:pPr>
            <a:r>
              <a:rPr lang="en-US"/>
              <a:t>Multi-user Image Labeler</a:t>
            </a:r>
            <a:endParaRPr/>
          </a:p>
        </p:txBody>
      </p:sp>
      <p:sp>
        <p:nvSpPr>
          <p:cNvPr id="564" name="Google Shape;564;p58"/>
          <p:cNvSpPr txBox="1"/>
          <p:nvPr/>
        </p:nvSpPr>
        <p:spPr>
          <a:xfrm>
            <a:off x="838200" y="1111950"/>
            <a:ext cx="4207800" cy="49839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2200"/>
              <a:buFont typeface="Arial"/>
              <a:buNone/>
            </a:pPr>
            <a:r>
              <a:rPr lang="en-US" sz="2200" b="1" i="0" u="none" strike="noStrike" cap="none">
                <a:solidFill>
                  <a:schemeClr val="dk1"/>
                </a:solidFill>
                <a:latin typeface="Century Gothic"/>
                <a:ea typeface="Century Gothic"/>
                <a:cs typeface="Century Gothic"/>
                <a:sym typeface="Century Gothic"/>
              </a:rPr>
              <a:t>Need: </a:t>
            </a:r>
            <a:r>
              <a:rPr lang="en-US" sz="1800" i="0" u="none" strike="noStrike" cap="none">
                <a:solidFill>
                  <a:schemeClr val="dk1"/>
                </a:solidFill>
                <a:latin typeface="Century Gothic"/>
                <a:ea typeface="Century Gothic"/>
                <a:cs typeface="Century Gothic"/>
                <a:sym typeface="Century Gothic"/>
              </a:rPr>
              <a:t>Ability for domain users to create training data from the EO archive  </a:t>
            </a:r>
            <a:endParaRPr sz="1800" i="0" u="none" strike="noStrike" cap="none">
              <a:solidFill>
                <a:schemeClr val="dk1"/>
              </a:solidFill>
              <a:latin typeface="Century Gothic"/>
              <a:ea typeface="Century Gothic"/>
              <a:cs typeface="Century Gothic"/>
              <a:sym typeface="Century Gothic"/>
            </a:endParaRPr>
          </a:p>
          <a:p>
            <a:pPr marL="0" marR="0" lvl="0" indent="0" algn="l" rtl="0">
              <a:lnSpc>
                <a:spcPct val="115000"/>
              </a:lnSpc>
              <a:spcBef>
                <a:spcPts val="500"/>
              </a:spcBef>
              <a:spcAft>
                <a:spcPts val="0"/>
              </a:spcAft>
              <a:buClr>
                <a:srgbClr val="000000"/>
              </a:buClr>
              <a:buSzPts val="1600"/>
              <a:buFont typeface="Arial"/>
              <a:buNone/>
            </a:pPr>
            <a:endParaRPr sz="1600" b="1" i="0" u="none" strike="noStrike" cap="none">
              <a:solidFill>
                <a:schemeClr val="dk1"/>
              </a:solidFill>
              <a:latin typeface="Century Gothic"/>
              <a:ea typeface="Century Gothic"/>
              <a:cs typeface="Century Gothic"/>
              <a:sym typeface="Century Gothic"/>
            </a:endParaRPr>
          </a:p>
          <a:p>
            <a:pPr marL="0" marR="0" lvl="0" indent="0" algn="l" rtl="0">
              <a:lnSpc>
                <a:spcPct val="115000"/>
              </a:lnSpc>
              <a:spcBef>
                <a:spcPts val="500"/>
              </a:spcBef>
              <a:spcAft>
                <a:spcPts val="0"/>
              </a:spcAft>
              <a:buClr>
                <a:srgbClr val="000000"/>
              </a:buClr>
              <a:buSzPts val="2200"/>
              <a:buFont typeface="Arial"/>
              <a:buNone/>
            </a:pPr>
            <a:r>
              <a:rPr lang="en-US" sz="2200" b="1" i="0" u="none" strike="noStrike" cap="none">
                <a:solidFill>
                  <a:schemeClr val="dk1"/>
                </a:solidFill>
                <a:latin typeface="Century Gothic"/>
                <a:ea typeface="Century Gothic"/>
                <a:cs typeface="Century Gothic"/>
                <a:sym typeface="Century Gothic"/>
              </a:rPr>
              <a:t>Objective</a:t>
            </a:r>
            <a:r>
              <a:rPr lang="en-US" sz="2200" b="1">
                <a:solidFill>
                  <a:schemeClr val="dk1"/>
                </a:solidFill>
                <a:latin typeface="Century Gothic"/>
                <a:ea typeface="Century Gothic"/>
                <a:cs typeface="Century Gothic"/>
                <a:sym typeface="Century Gothic"/>
              </a:rPr>
              <a:t>: </a:t>
            </a:r>
            <a:r>
              <a:rPr lang="en-US" sz="1800" i="0" u="none" strike="noStrike" cap="none">
                <a:solidFill>
                  <a:srgbClr val="000000"/>
                </a:solidFill>
                <a:latin typeface="Century Gothic"/>
                <a:ea typeface="Century Gothic"/>
                <a:cs typeface="Century Gothic"/>
                <a:sym typeface="Century Gothic"/>
              </a:rPr>
              <a:t>Develop a scalable image labeling tool for Earth science events that leverages the image GIBS server</a:t>
            </a:r>
            <a:endParaRPr sz="1800">
              <a:latin typeface="Century Gothic"/>
              <a:ea typeface="Century Gothic"/>
              <a:cs typeface="Century Gothic"/>
              <a:sym typeface="Century Gothic"/>
            </a:endParaRPr>
          </a:p>
          <a:p>
            <a:pPr marL="114300" marR="0" lvl="0" indent="0" algn="l" rtl="0">
              <a:lnSpc>
                <a:spcPct val="115000"/>
              </a:lnSpc>
              <a:spcBef>
                <a:spcPts val="500"/>
              </a:spcBef>
              <a:spcAft>
                <a:spcPts val="0"/>
              </a:spcAft>
              <a:buNone/>
            </a:pPr>
            <a:r>
              <a:rPr lang="en-US" sz="1400" i="0" u="none" strike="noStrike" cap="none">
                <a:solidFill>
                  <a:srgbClr val="000000"/>
                </a:solidFill>
                <a:latin typeface="Century Gothic"/>
                <a:ea typeface="Century Gothic"/>
                <a:cs typeface="Century Gothic"/>
                <a:sym typeface="Century Gothic"/>
              </a:rPr>
              <a:t> </a:t>
            </a:r>
            <a:endParaRPr sz="1600" b="1" i="0" u="none" strike="noStrike" cap="none">
              <a:solidFill>
                <a:schemeClr val="dk1"/>
              </a:solidFill>
              <a:latin typeface="Century Gothic"/>
              <a:ea typeface="Century Gothic"/>
              <a:cs typeface="Century Gothic"/>
              <a:sym typeface="Century Gothic"/>
            </a:endParaRPr>
          </a:p>
          <a:p>
            <a:pPr marL="0" marR="0" lvl="0" indent="0" algn="l" rtl="0">
              <a:lnSpc>
                <a:spcPct val="115000"/>
              </a:lnSpc>
              <a:spcBef>
                <a:spcPts val="500"/>
              </a:spcBef>
              <a:spcAft>
                <a:spcPts val="0"/>
              </a:spcAft>
              <a:buClr>
                <a:srgbClr val="000000"/>
              </a:buClr>
              <a:buSzPts val="2200"/>
              <a:buFont typeface="Arial"/>
              <a:buNone/>
            </a:pPr>
            <a:r>
              <a:rPr lang="en-US" sz="2200" b="1" i="0" u="none" strike="noStrike" cap="none">
                <a:solidFill>
                  <a:schemeClr val="dk1"/>
                </a:solidFill>
                <a:latin typeface="Century Gothic"/>
                <a:ea typeface="Century Gothic"/>
                <a:cs typeface="Century Gothic"/>
                <a:sym typeface="Century Gothic"/>
              </a:rPr>
              <a:t>Deliverables</a:t>
            </a:r>
            <a:endParaRPr sz="2200" b="1" i="0" u="none" strike="noStrike" cap="none">
              <a:solidFill>
                <a:schemeClr val="dk1"/>
              </a:solidFill>
              <a:latin typeface="Century Gothic"/>
              <a:ea typeface="Century Gothic"/>
              <a:cs typeface="Century Gothic"/>
              <a:sym typeface="Century Gothic"/>
            </a:endParaRPr>
          </a:p>
          <a:p>
            <a:pPr marL="457200" marR="0" lvl="0" indent="-342900" algn="l" rtl="0">
              <a:lnSpc>
                <a:spcPct val="115000"/>
              </a:lnSpc>
              <a:spcBef>
                <a:spcPts val="500"/>
              </a:spcBef>
              <a:spcAft>
                <a:spcPts val="0"/>
              </a:spcAft>
              <a:buClr>
                <a:schemeClr val="dk1"/>
              </a:buClr>
              <a:buSzPts val="1800"/>
              <a:buFont typeface="Century Gothic"/>
              <a:buChar char="●"/>
            </a:pPr>
            <a:r>
              <a:rPr lang="en-US" sz="1800" i="0" u="none" strike="noStrike" cap="none">
                <a:solidFill>
                  <a:schemeClr val="dk1"/>
                </a:solidFill>
                <a:latin typeface="Century Gothic"/>
                <a:ea typeface="Century Gothic"/>
                <a:cs typeface="Century Gothic"/>
                <a:sym typeface="Century Gothic"/>
              </a:rPr>
              <a:t>Image Labeler tool</a:t>
            </a:r>
            <a:endParaRPr sz="1800" i="0" u="none" strike="noStrike" cap="none">
              <a:solidFill>
                <a:schemeClr val="dk1"/>
              </a:solidFill>
              <a:latin typeface="Century Gothic"/>
              <a:ea typeface="Century Gothic"/>
              <a:cs typeface="Century Gothic"/>
              <a:sym typeface="Century Gothic"/>
            </a:endParaRPr>
          </a:p>
          <a:p>
            <a:pPr marL="457200" marR="0" lvl="0" indent="-342900" algn="l" rtl="0">
              <a:lnSpc>
                <a:spcPct val="115000"/>
              </a:lnSpc>
              <a:spcBef>
                <a:spcPts val="0"/>
              </a:spcBef>
              <a:spcAft>
                <a:spcPts val="0"/>
              </a:spcAft>
              <a:buClr>
                <a:schemeClr val="dk1"/>
              </a:buClr>
              <a:buSzPts val="1800"/>
              <a:buFont typeface="Century Gothic"/>
              <a:buChar char="●"/>
            </a:pPr>
            <a:r>
              <a:rPr lang="en-US" sz="1800" i="0" u="none" strike="noStrike" cap="none">
                <a:solidFill>
                  <a:schemeClr val="dk1"/>
                </a:solidFill>
                <a:latin typeface="Century Gothic"/>
                <a:ea typeface="Century Gothic"/>
                <a:cs typeface="Century Gothic"/>
                <a:sym typeface="Century Gothic"/>
              </a:rPr>
              <a:t>Database of labeled images for Earth science events</a:t>
            </a:r>
            <a:endParaRPr sz="1800">
              <a:latin typeface="Century Gothic"/>
              <a:ea typeface="Century Gothic"/>
              <a:cs typeface="Century Gothic"/>
              <a:sym typeface="Century Gothic"/>
            </a:endParaRPr>
          </a:p>
          <a:p>
            <a:pPr marL="457200" marR="0" lvl="0" indent="-342900" algn="l" rtl="0">
              <a:lnSpc>
                <a:spcPct val="115000"/>
              </a:lnSpc>
              <a:spcBef>
                <a:spcPts val="0"/>
              </a:spcBef>
              <a:spcAft>
                <a:spcPts val="0"/>
              </a:spcAft>
              <a:buClr>
                <a:schemeClr val="dk1"/>
              </a:buClr>
              <a:buSzPts val="1800"/>
              <a:buFont typeface="Century Gothic"/>
              <a:buChar char="●"/>
            </a:pPr>
            <a:r>
              <a:rPr lang="en-US" sz="1800" i="0" u="none" strike="noStrike" cap="none">
                <a:solidFill>
                  <a:schemeClr val="dk1"/>
                </a:solidFill>
                <a:latin typeface="Century Gothic"/>
                <a:ea typeface="Century Gothic"/>
                <a:cs typeface="Century Gothic"/>
                <a:sym typeface="Century Gothic"/>
              </a:rPr>
              <a:t>Service APIs for external application integration</a:t>
            </a:r>
            <a:endParaRPr sz="1800" i="0" u="none" strike="noStrike" cap="none">
              <a:solidFill>
                <a:schemeClr val="dk1"/>
              </a:solidFill>
              <a:latin typeface="Century Gothic"/>
              <a:ea typeface="Century Gothic"/>
              <a:cs typeface="Century Gothic"/>
              <a:sym typeface="Century Gothic"/>
            </a:endParaRPr>
          </a:p>
          <a:p>
            <a:pPr marL="0" marR="0" lvl="0" indent="0" algn="l" rtl="0">
              <a:lnSpc>
                <a:spcPct val="115000"/>
              </a:lnSpc>
              <a:spcBef>
                <a:spcPts val="500"/>
              </a:spcBef>
              <a:spcAft>
                <a:spcPts val="500"/>
              </a:spcAft>
              <a:buClr>
                <a:srgbClr val="000000"/>
              </a:buClr>
              <a:buSzPts val="1400"/>
              <a:buFont typeface="Arial"/>
              <a:buNone/>
            </a:pPr>
            <a:endParaRPr sz="1400" b="0" i="0" u="none" strike="noStrike" cap="none">
              <a:solidFill>
                <a:schemeClr val="dk1"/>
              </a:solidFill>
              <a:latin typeface="Avenir"/>
              <a:ea typeface="Avenir"/>
              <a:cs typeface="Avenir"/>
              <a:sym typeface="Avenir"/>
            </a:endParaRPr>
          </a:p>
        </p:txBody>
      </p:sp>
      <p:pic>
        <p:nvPicPr>
          <p:cNvPr id="565" name="Google Shape;565;p58" descr="https://lh4.googleusercontent.com/3cBZeLooVgt3bSSqNZjaB0GyHDD2Q9Xs78nq7ZMiyS2MwudkhjgWbzb8naM0UgBbmcz8otu41h781kTuBD8d7NxyJksmYI53qo7-mgffVOXASVu_JySbTeqTLGmvtSs_oxMJVN8Qp0A"/>
          <p:cNvPicPr preferRelativeResize="0"/>
          <p:nvPr/>
        </p:nvPicPr>
        <p:blipFill rotWithShape="1">
          <a:blip r:embed="rId3">
            <a:alphaModFix/>
          </a:blip>
          <a:srcRect/>
          <a:stretch/>
        </p:blipFill>
        <p:spPr>
          <a:xfrm>
            <a:off x="5046133" y="2077958"/>
            <a:ext cx="6590794" cy="359198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59"/>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lnSpc>
                <a:spcPct val="90000"/>
              </a:lnSpc>
              <a:spcBef>
                <a:spcPts val="0"/>
              </a:spcBef>
              <a:spcAft>
                <a:spcPts val="0"/>
              </a:spcAft>
              <a:buSzPts val="1800"/>
              <a:buNone/>
            </a:pPr>
            <a:r>
              <a:rPr lang="en-US"/>
              <a:t>Automated Science Keyword Assignment</a:t>
            </a:r>
            <a:endParaRPr/>
          </a:p>
        </p:txBody>
      </p:sp>
      <p:pic>
        <p:nvPicPr>
          <p:cNvPr id="572" name="Google Shape;572;p59"/>
          <p:cNvPicPr preferRelativeResize="0"/>
          <p:nvPr/>
        </p:nvPicPr>
        <p:blipFill rotWithShape="1">
          <a:blip r:embed="rId3">
            <a:alphaModFix/>
          </a:blip>
          <a:srcRect/>
          <a:stretch/>
        </p:blipFill>
        <p:spPr>
          <a:xfrm>
            <a:off x="7418100" y="4023433"/>
            <a:ext cx="4616588" cy="2484867"/>
          </a:xfrm>
          <a:prstGeom prst="rect">
            <a:avLst/>
          </a:prstGeom>
          <a:noFill/>
          <a:ln>
            <a:noFill/>
          </a:ln>
        </p:spPr>
      </p:pic>
      <p:sp>
        <p:nvSpPr>
          <p:cNvPr id="573" name="Google Shape;573;p59"/>
          <p:cNvSpPr txBox="1"/>
          <p:nvPr/>
        </p:nvSpPr>
        <p:spPr>
          <a:xfrm>
            <a:off x="9282550" y="2837175"/>
            <a:ext cx="2470500" cy="9153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US" sz="1900" b="1" i="0" u="none" strike="noStrike" cap="none">
                <a:solidFill>
                  <a:schemeClr val="lt1"/>
                </a:solidFill>
                <a:latin typeface="Muli"/>
                <a:ea typeface="Muli"/>
                <a:cs typeface="Muli"/>
                <a:sym typeface="Muli"/>
              </a:rPr>
              <a:t>CMR Dataset Title and Description</a:t>
            </a:r>
            <a:endParaRPr sz="1900" b="1" i="0" u="none" strike="noStrike" cap="none">
              <a:solidFill>
                <a:schemeClr val="lt1"/>
              </a:solidFill>
              <a:latin typeface="Muli"/>
              <a:ea typeface="Muli"/>
              <a:cs typeface="Muli"/>
              <a:sym typeface="Muli"/>
            </a:endParaRPr>
          </a:p>
        </p:txBody>
      </p:sp>
      <p:sp>
        <p:nvSpPr>
          <p:cNvPr id="574" name="Google Shape;574;p59"/>
          <p:cNvSpPr txBox="1"/>
          <p:nvPr/>
        </p:nvSpPr>
        <p:spPr>
          <a:xfrm>
            <a:off x="7260450" y="1069925"/>
            <a:ext cx="4964400" cy="26721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2200"/>
              <a:buFont typeface="Arial"/>
              <a:buNone/>
            </a:pPr>
            <a:r>
              <a:rPr lang="en-US" sz="2000" b="1" i="0" u="none" strike="noStrike" cap="none">
                <a:solidFill>
                  <a:schemeClr val="dk1"/>
                </a:solidFill>
                <a:latin typeface="Century Gothic"/>
                <a:ea typeface="Century Gothic"/>
                <a:cs typeface="Century Gothic"/>
                <a:sym typeface="Century Gothic"/>
              </a:rPr>
              <a:t>Objective: </a:t>
            </a:r>
            <a:r>
              <a:rPr lang="en-US" sz="1600">
                <a:solidFill>
                  <a:schemeClr val="dk1"/>
                </a:solidFill>
                <a:latin typeface="Century Gothic"/>
                <a:ea typeface="Century Gothic"/>
                <a:cs typeface="Century Gothic"/>
                <a:sym typeface="Century Gothic"/>
              </a:rPr>
              <a:t>Improve metadata quality by training a machine learning model that aids SMEs in the process of assigning relevant science keywords by utilizing dataset abstracts</a:t>
            </a:r>
            <a:endParaRPr sz="2000" b="0" i="0" u="none" strike="noStrike" cap="none">
              <a:solidFill>
                <a:schemeClr val="dk1"/>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2200"/>
              <a:buFont typeface="Arial"/>
              <a:buNone/>
            </a:pPr>
            <a:r>
              <a:rPr lang="en-US" sz="2000" b="1" i="0" u="none" strike="noStrike" cap="none">
                <a:solidFill>
                  <a:schemeClr val="dk1"/>
                </a:solidFill>
                <a:latin typeface="Century Gothic"/>
                <a:ea typeface="Century Gothic"/>
                <a:cs typeface="Century Gothic"/>
                <a:sym typeface="Century Gothic"/>
              </a:rPr>
              <a:t>Approach: </a:t>
            </a:r>
            <a:r>
              <a:rPr lang="en-US" sz="1600">
                <a:solidFill>
                  <a:schemeClr val="dk1"/>
                </a:solidFill>
                <a:latin typeface="Century Gothic"/>
                <a:ea typeface="Century Gothic"/>
                <a:cs typeface="Century Gothic"/>
                <a:sym typeface="Century Gothic"/>
              </a:rPr>
              <a:t>A data collection description is passed through a word2vec model built on an Earth science corpus to get word embeddings. These embeddings are used to train a classifier that suggests relevant science keywords.</a:t>
            </a:r>
            <a:endParaRPr sz="1600" b="0" i="0" u="none" strike="noStrike" cap="none">
              <a:solidFill>
                <a:srgbClr val="000000"/>
              </a:solidFill>
              <a:latin typeface="Arial"/>
              <a:ea typeface="Arial"/>
              <a:cs typeface="Arial"/>
              <a:sym typeface="Arial"/>
            </a:endParaRPr>
          </a:p>
        </p:txBody>
      </p:sp>
      <p:pic>
        <p:nvPicPr>
          <p:cNvPr id="575" name="Google Shape;575;p59"/>
          <p:cNvPicPr preferRelativeResize="0"/>
          <p:nvPr/>
        </p:nvPicPr>
        <p:blipFill rotWithShape="1">
          <a:blip r:embed="rId4">
            <a:alphaModFix/>
          </a:blip>
          <a:srcRect/>
          <a:stretch/>
        </p:blipFill>
        <p:spPr>
          <a:xfrm>
            <a:off x="7575400" y="5594350"/>
            <a:ext cx="4616601" cy="1195479"/>
          </a:xfrm>
          <a:prstGeom prst="rect">
            <a:avLst/>
          </a:prstGeom>
          <a:noFill/>
          <a:ln>
            <a:noFill/>
          </a:ln>
        </p:spPr>
      </p:pic>
      <p:cxnSp>
        <p:nvCxnSpPr>
          <p:cNvPr id="576" name="Google Shape;576;p59"/>
          <p:cNvCxnSpPr/>
          <p:nvPr/>
        </p:nvCxnSpPr>
        <p:spPr>
          <a:xfrm flipH="1">
            <a:off x="10098925" y="5353958"/>
            <a:ext cx="11700" cy="537600"/>
          </a:xfrm>
          <a:prstGeom prst="straightConnector1">
            <a:avLst/>
          </a:prstGeom>
          <a:noFill/>
          <a:ln w="38100" cap="flat" cmpd="sng">
            <a:solidFill>
              <a:schemeClr val="dk2"/>
            </a:solidFill>
            <a:prstDash val="solid"/>
            <a:round/>
            <a:headEnd type="none" w="sm" len="sm"/>
            <a:tailEnd type="triangle" w="med" len="med"/>
          </a:ln>
        </p:spPr>
      </p:cxnSp>
      <p:pic>
        <p:nvPicPr>
          <p:cNvPr id="577" name="Google Shape;577;p59" title="GCMD keyword recommender using Neural Networks">
            <a:hlinkClick r:id="rId5"/>
          </p:cNvPr>
          <p:cNvPicPr preferRelativeResize="0"/>
          <p:nvPr/>
        </p:nvPicPr>
        <p:blipFill>
          <a:blip r:embed="rId6">
            <a:alphaModFix/>
          </a:blip>
          <a:stretch>
            <a:fillRect/>
          </a:stretch>
        </p:blipFill>
        <p:spPr>
          <a:xfrm>
            <a:off x="152400" y="1147700"/>
            <a:ext cx="7043100" cy="528232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60"/>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l" rtl="0">
              <a:spcBef>
                <a:spcPts val="0"/>
              </a:spcBef>
              <a:spcAft>
                <a:spcPts val="0"/>
              </a:spcAft>
              <a:buNone/>
            </a:pPr>
            <a:r>
              <a:rPr lang="en-US"/>
              <a:t> Moving from Open Data to Open Science</a:t>
            </a:r>
            <a:endParaRPr/>
          </a:p>
        </p:txBody>
      </p:sp>
      <p:sp>
        <p:nvSpPr>
          <p:cNvPr id="584" name="Google Shape;584;p60"/>
          <p:cNvSpPr txBox="1">
            <a:spLocks noGrp="1"/>
          </p:cNvSpPr>
          <p:nvPr>
            <p:ph type="body" idx="1"/>
          </p:nvPr>
        </p:nvSpPr>
        <p:spPr>
          <a:xfrm>
            <a:off x="7746150" y="1958500"/>
            <a:ext cx="4186500" cy="3681900"/>
          </a:xfrm>
          <a:prstGeom prst="rect">
            <a:avLst/>
          </a:prstGeom>
        </p:spPr>
        <p:txBody>
          <a:bodyPr spcFirstLastPara="1" wrap="square" lIns="91425" tIns="45700" rIns="91425" bIns="45700" anchor="t" anchorCtr="0">
            <a:noAutofit/>
          </a:bodyPr>
          <a:lstStyle/>
          <a:p>
            <a:pPr marL="457200" marR="0" lvl="0"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Definition(s)</a:t>
            </a:r>
            <a:endParaRPr sz="2300">
              <a:latin typeface="Century Gothic"/>
              <a:ea typeface="Century Gothic"/>
              <a:cs typeface="Century Gothic"/>
              <a:sym typeface="Century Gothic"/>
            </a:endParaRPr>
          </a:p>
          <a:p>
            <a:pPr marL="457200" marR="0" lvl="0"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Overview of different open science focus areas</a:t>
            </a:r>
            <a:endParaRPr sz="2300">
              <a:latin typeface="Century Gothic"/>
              <a:ea typeface="Century Gothic"/>
              <a:cs typeface="Century Gothic"/>
              <a:sym typeface="Century Gothic"/>
            </a:endParaRPr>
          </a:p>
          <a:p>
            <a:pPr marL="457200" marR="0" lvl="0"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Role of Data Programs in facilitating open science</a:t>
            </a:r>
            <a:endParaRPr sz="2300">
              <a:latin typeface="Century Gothic"/>
              <a:ea typeface="Century Gothic"/>
              <a:cs typeface="Century Gothic"/>
              <a:sym typeface="Century Gothic"/>
            </a:endParaRPr>
          </a:p>
          <a:p>
            <a:pPr marL="457200" marR="0" lvl="0"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Role you can play</a:t>
            </a:r>
            <a:endParaRPr sz="2300">
              <a:latin typeface="Century Gothic"/>
              <a:ea typeface="Century Gothic"/>
              <a:cs typeface="Century Gothic"/>
              <a:sym typeface="Century Gothic"/>
            </a:endParaRPr>
          </a:p>
          <a:p>
            <a:pPr marL="0" marR="0" lvl="0" indent="0" algn="l" rtl="0">
              <a:lnSpc>
                <a:spcPct val="115000"/>
              </a:lnSpc>
              <a:spcBef>
                <a:spcPts val="0"/>
              </a:spcBef>
              <a:spcAft>
                <a:spcPts val="0"/>
              </a:spcAft>
              <a:buNone/>
            </a:pPr>
            <a:endParaRPr sz="2300">
              <a:latin typeface="Century Gothic"/>
              <a:ea typeface="Century Gothic"/>
              <a:cs typeface="Century Gothic"/>
              <a:sym typeface="Century Gothic"/>
            </a:endParaRPr>
          </a:p>
          <a:p>
            <a:pPr marL="0" marR="0" lvl="0" indent="0" algn="l" rtl="0">
              <a:lnSpc>
                <a:spcPct val="115000"/>
              </a:lnSpc>
              <a:spcBef>
                <a:spcPts val="0"/>
              </a:spcBef>
              <a:spcAft>
                <a:spcPts val="0"/>
              </a:spcAft>
              <a:buNone/>
            </a:pPr>
            <a:endParaRPr sz="1800">
              <a:latin typeface="Century Gothic"/>
              <a:ea typeface="Century Gothic"/>
              <a:cs typeface="Century Gothic"/>
              <a:sym typeface="Century Gothic"/>
            </a:endParaRPr>
          </a:p>
        </p:txBody>
      </p:sp>
      <p:pic>
        <p:nvPicPr>
          <p:cNvPr id="585" name="Google Shape;585;p60"/>
          <p:cNvPicPr preferRelativeResize="0"/>
          <p:nvPr/>
        </p:nvPicPr>
        <p:blipFill>
          <a:blip r:embed="rId3">
            <a:alphaModFix/>
          </a:blip>
          <a:stretch>
            <a:fillRect/>
          </a:stretch>
        </p:blipFill>
        <p:spPr>
          <a:xfrm>
            <a:off x="1458125" y="1216002"/>
            <a:ext cx="5602796" cy="55040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61"/>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l" rtl="0">
              <a:spcBef>
                <a:spcPts val="0"/>
              </a:spcBef>
              <a:spcAft>
                <a:spcPts val="0"/>
              </a:spcAft>
              <a:buNone/>
            </a:pPr>
            <a:r>
              <a:rPr lang="en-US"/>
              <a:t> Open Science Definition(s)</a:t>
            </a:r>
            <a:endParaRPr/>
          </a:p>
        </p:txBody>
      </p:sp>
      <p:sp>
        <p:nvSpPr>
          <p:cNvPr id="592" name="Google Shape;592;p61"/>
          <p:cNvSpPr txBox="1">
            <a:spLocks noGrp="1"/>
          </p:cNvSpPr>
          <p:nvPr>
            <p:ph type="body" idx="1"/>
          </p:nvPr>
        </p:nvSpPr>
        <p:spPr>
          <a:xfrm>
            <a:off x="5389625" y="1150400"/>
            <a:ext cx="6490200" cy="3448800"/>
          </a:xfrm>
          <a:prstGeom prst="rect">
            <a:avLst/>
          </a:prstGeom>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1900" b="1">
                <a:latin typeface="Century Gothic"/>
                <a:ea typeface="Century Gothic"/>
                <a:cs typeface="Century Gothic"/>
                <a:sym typeface="Century Gothic"/>
              </a:rPr>
              <a:t>Open science definitions</a:t>
            </a:r>
            <a:endParaRPr sz="1900" b="1">
              <a:latin typeface="Century Gothic"/>
              <a:ea typeface="Century Gothic"/>
              <a:cs typeface="Century Gothic"/>
              <a:sym typeface="Century Gothic"/>
            </a:endParaRPr>
          </a:p>
          <a:p>
            <a:pPr marL="457200" marR="0" lvl="0" indent="-349250" algn="l" rtl="0">
              <a:lnSpc>
                <a:spcPct val="115000"/>
              </a:lnSpc>
              <a:spcBef>
                <a:spcPts val="0"/>
              </a:spcBef>
              <a:spcAft>
                <a:spcPts val="0"/>
              </a:spcAft>
              <a:buSzPts val="1900"/>
              <a:buFont typeface="Century Gothic"/>
              <a:buChar char="•"/>
            </a:pPr>
            <a:r>
              <a:rPr lang="en-US" sz="1900">
                <a:latin typeface="Century Gothic"/>
                <a:ea typeface="Century Gothic"/>
                <a:cs typeface="Century Gothic"/>
                <a:sym typeface="Century Gothic"/>
              </a:rPr>
              <a:t>Open science is the idea that scientific knowledge of all kinds be openly shared as early as it is practical in the discovery process (Narrow)</a:t>
            </a:r>
            <a:endParaRPr sz="1900">
              <a:latin typeface="Century Gothic"/>
              <a:ea typeface="Century Gothic"/>
              <a:cs typeface="Century Gothic"/>
              <a:sym typeface="Century Gothic"/>
            </a:endParaRPr>
          </a:p>
          <a:p>
            <a:pPr marL="457200" marR="0" lvl="0" indent="-349250" algn="l" rtl="0">
              <a:lnSpc>
                <a:spcPct val="115000"/>
              </a:lnSpc>
              <a:spcBef>
                <a:spcPts val="0"/>
              </a:spcBef>
              <a:spcAft>
                <a:spcPts val="0"/>
              </a:spcAft>
              <a:buSzPts val="1900"/>
              <a:buFont typeface="Century Gothic"/>
              <a:buChar char="•"/>
            </a:pPr>
            <a:r>
              <a:rPr lang="en-US" sz="1900">
                <a:latin typeface="Century Gothic"/>
                <a:ea typeface="Century Gothic"/>
                <a:cs typeface="Century Gothic"/>
                <a:sym typeface="Century Gothic"/>
              </a:rPr>
              <a:t>Open science can be defined as any activity that covers anything about the future of knowledge creation and dissemination (Broad)</a:t>
            </a:r>
            <a:endParaRPr sz="1900">
              <a:latin typeface="Century Gothic"/>
              <a:ea typeface="Century Gothic"/>
              <a:cs typeface="Century Gothic"/>
              <a:sym typeface="Century Gothic"/>
            </a:endParaRPr>
          </a:p>
          <a:p>
            <a:pPr marL="0" marR="0" lvl="0" indent="0" algn="l" rtl="0">
              <a:lnSpc>
                <a:spcPct val="115000"/>
              </a:lnSpc>
              <a:spcBef>
                <a:spcPts val="0"/>
              </a:spcBef>
              <a:spcAft>
                <a:spcPts val="0"/>
              </a:spcAft>
              <a:buNone/>
            </a:pPr>
            <a:endParaRPr sz="1800">
              <a:latin typeface="Century Gothic"/>
              <a:ea typeface="Century Gothic"/>
              <a:cs typeface="Century Gothic"/>
              <a:sym typeface="Century Gothic"/>
            </a:endParaRPr>
          </a:p>
          <a:p>
            <a:pPr marL="0" marR="0" lvl="0" indent="0" algn="l" rtl="0">
              <a:lnSpc>
                <a:spcPct val="115000"/>
              </a:lnSpc>
              <a:spcBef>
                <a:spcPts val="0"/>
              </a:spcBef>
              <a:spcAft>
                <a:spcPts val="0"/>
              </a:spcAft>
              <a:buNone/>
            </a:pPr>
            <a:endParaRPr sz="1800">
              <a:latin typeface="Century Gothic"/>
              <a:ea typeface="Century Gothic"/>
              <a:cs typeface="Century Gothic"/>
              <a:sym typeface="Century Gothic"/>
            </a:endParaRPr>
          </a:p>
        </p:txBody>
      </p:sp>
      <p:sp>
        <p:nvSpPr>
          <p:cNvPr id="593" name="Google Shape;593;p61"/>
          <p:cNvSpPr txBox="1"/>
          <p:nvPr/>
        </p:nvSpPr>
        <p:spPr>
          <a:xfrm>
            <a:off x="104350" y="6205150"/>
            <a:ext cx="5049600" cy="36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a:t>https://www.pexels.com/photo/astronomy-cosmic-cosmos-dark-355935/</a:t>
            </a:r>
            <a:endParaRPr sz="1200"/>
          </a:p>
        </p:txBody>
      </p:sp>
      <p:pic>
        <p:nvPicPr>
          <p:cNvPr id="594" name="Google Shape;594;p61"/>
          <p:cNvPicPr preferRelativeResize="0"/>
          <p:nvPr/>
        </p:nvPicPr>
        <p:blipFill>
          <a:blip r:embed="rId3">
            <a:alphaModFix/>
          </a:blip>
          <a:stretch>
            <a:fillRect/>
          </a:stretch>
        </p:blipFill>
        <p:spPr>
          <a:xfrm>
            <a:off x="312575" y="1199688"/>
            <a:ext cx="4911900" cy="4911900"/>
          </a:xfrm>
          <a:prstGeom prst="rect">
            <a:avLst/>
          </a:prstGeom>
          <a:noFill/>
          <a:ln>
            <a:noFill/>
          </a:ln>
        </p:spPr>
      </p:pic>
      <p:sp>
        <p:nvSpPr>
          <p:cNvPr id="595" name="Google Shape;595;p61"/>
          <p:cNvSpPr txBox="1"/>
          <p:nvPr/>
        </p:nvSpPr>
        <p:spPr>
          <a:xfrm>
            <a:off x="5389625" y="3588250"/>
            <a:ext cx="6691800" cy="1351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100">
                <a:solidFill>
                  <a:schemeClr val="dk1"/>
                </a:solidFill>
                <a:latin typeface="Century Gothic"/>
                <a:ea typeface="Century Gothic"/>
                <a:cs typeface="Century Gothic"/>
                <a:sym typeface="Century Gothic"/>
              </a:rPr>
              <a:t>“open science as a collaborative culture enabled by technology that empowers the open sharing of data, information, and knowledge within the scientific community and the wider public to accelerate scientific research and understanding”</a:t>
            </a:r>
            <a:r>
              <a:rPr lang="en-US" sz="2200">
                <a:solidFill>
                  <a:schemeClr val="dk1"/>
                </a:solidFill>
                <a:latin typeface="Century Gothic"/>
                <a:ea typeface="Century Gothic"/>
                <a:cs typeface="Century Gothic"/>
                <a:sym typeface="Century Gothic"/>
              </a:rPr>
              <a:t>  </a:t>
            </a:r>
            <a:endParaRPr sz="220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US" sz="2200">
                <a:solidFill>
                  <a:schemeClr val="dk1"/>
                </a:solidFill>
                <a:latin typeface="Century Gothic"/>
                <a:ea typeface="Century Gothic"/>
                <a:cs typeface="Century Gothic"/>
                <a:sym typeface="Century Gothic"/>
              </a:rPr>
              <a:t>- </a:t>
            </a:r>
            <a:r>
              <a:rPr lang="en-US">
                <a:solidFill>
                  <a:schemeClr val="dk1"/>
                </a:solidFill>
                <a:latin typeface="Century Gothic"/>
                <a:ea typeface="Century Gothic"/>
                <a:cs typeface="Century Gothic"/>
                <a:sym typeface="Century Gothic"/>
              </a:rPr>
              <a:t>Ramachandran, R., Bugbee, K., &amp; Murphy, K. J. (Submitted 2020). Moving from Open Data to Open Science. Earth and Space Science, (Gold Access Journal), Wiley Publication</a:t>
            </a:r>
            <a:endParaRPr>
              <a:solidFill>
                <a:schemeClr val="dk1"/>
              </a:solidFill>
              <a:latin typeface="Century Gothic"/>
              <a:ea typeface="Century Gothic"/>
              <a:cs typeface="Century Gothic"/>
              <a:sym typeface="Century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62"/>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l" rtl="0">
              <a:spcBef>
                <a:spcPts val="0"/>
              </a:spcBef>
              <a:spcAft>
                <a:spcPts val="0"/>
              </a:spcAft>
              <a:buNone/>
            </a:pPr>
            <a:r>
              <a:rPr lang="en-US"/>
              <a:t>Open Science Areas</a:t>
            </a:r>
            <a:endParaRPr/>
          </a:p>
        </p:txBody>
      </p:sp>
      <p:sp>
        <p:nvSpPr>
          <p:cNvPr id="602" name="Google Shape;602;p62"/>
          <p:cNvSpPr txBox="1">
            <a:spLocks noGrp="1"/>
          </p:cNvSpPr>
          <p:nvPr>
            <p:ph type="body" idx="1"/>
          </p:nvPr>
        </p:nvSpPr>
        <p:spPr>
          <a:xfrm>
            <a:off x="627600" y="992400"/>
            <a:ext cx="10936800" cy="4568400"/>
          </a:xfrm>
          <a:prstGeom prst="rect">
            <a:avLst/>
          </a:prstGeom>
        </p:spPr>
        <p:txBody>
          <a:bodyPr spcFirstLastPara="1" wrap="square" lIns="91425" tIns="45700" rIns="91425" bIns="45700" anchor="t" anchorCtr="0">
            <a:noAutofit/>
          </a:bodyPr>
          <a:lstStyle/>
          <a:p>
            <a:pPr marL="457200" lvl="0"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Accessibility to Science</a:t>
            </a:r>
            <a:endParaRPr sz="2300">
              <a:latin typeface="Century Gothic"/>
              <a:ea typeface="Century Gothic"/>
              <a:cs typeface="Century Gothic"/>
              <a:sym typeface="Century Gothic"/>
            </a:endParaRPr>
          </a:p>
          <a:p>
            <a:pPr marL="914400" lvl="0"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Science as a way of thinking</a:t>
            </a:r>
            <a:endParaRPr sz="2300">
              <a:latin typeface="Century Gothic"/>
              <a:ea typeface="Century Gothic"/>
              <a:cs typeface="Century Gothic"/>
              <a:sym typeface="Century Gothic"/>
            </a:endParaRPr>
          </a:p>
          <a:p>
            <a:pPr marL="1371600" lvl="2" indent="-374650" algn="l" rtl="0">
              <a:lnSpc>
                <a:spcPct val="115000"/>
              </a:lnSpc>
              <a:spcBef>
                <a:spcPts val="0"/>
              </a:spcBef>
              <a:spcAft>
                <a:spcPts val="0"/>
              </a:spcAft>
              <a:buSzPts val="2300"/>
              <a:buFont typeface="Century Gothic"/>
              <a:buChar char="•"/>
            </a:pPr>
            <a:r>
              <a:rPr lang="en-US" sz="1800">
                <a:latin typeface="Century Gothic"/>
                <a:ea typeface="Century Gothic"/>
                <a:cs typeface="Century Gothic"/>
                <a:sym typeface="Century Gothic"/>
              </a:rPr>
              <a:t>Participation of non-scientists and amateurs in research</a:t>
            </a:r>
            <a:endParaRPr sz="1800">
              <a:latin typeface="Century Gothic"/>
              <a:ea typeface="Century Gothic"/>
              <a:cs typeface="Century Gothic"/>
              <a:sym typeface="Century Gothic"/>
            </a:endParaRPr>
          </a:p>
          <a:p>
            <a:pPr marL="1371600" lvl="2" indent="-342900" algn="l" rtl="0">
              <a:lnSpc>
                <a:spcPct val="115000"/>
              </a:lnSpc>
              <a:spcBef>
                <a:spcPts val="0"/>
              </a:spcBef>
              <a:spcAft>
                <a:spcPts val="0"/>
              </a:spcAft>
              <a:buSzPts val="1800"/>
              <a:buFont typeface="Century Gothic"/>
              <a:buChar char="•"/>
            </a:pPr>
            <a:r>
              <a:rPr lang="en-US" sz="1800">
                <a:latin typeface="Century Gothic"/>
                <a:ea typeface="Century Gothic"/>
                <a:cs typeface="Century Gothic"/>
                <a:sym typeface="Century Gothic"/>
              </a:rPr>
              <a:t>Enabling broader comprehension of research results</a:t>
            </a:r>
            <a:endParaRPr sz="1800">
              <a:latin typeface="Century Gothic"/>
              <a:ea typeface="Century Gothic"/>
              <a:cs typeface="Century Gothic"/>
              <a:sym typeface="Century Gothic"/>
            </a:endParaRPr>
          </a:p>
          <a:p>
            <a:pPr marL="914400" marR="0" lvl="0"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Science as a body of knowledge</a:t>
            </a:r>
            <a:endParaRPr sz="2300">
              <a:latin typeface="Century Gothic"/>
              <a:ea typeface="Century Gothic"/>
              <a:cs typeface="Century Gothic"/>
              <a:sym typeface="Century Gothic"/>
            </a:endParaRPr>
          </a:p>
          <a:p>
            <a:pPr marL="1371600" marR="0" lvl="2" indent="-374650" algn="l" rtl="0">
              <a:lnSpc>
                <a:spcPct val="115000"/>
              </a:lnSpc>
              <a:spcBef>
                <a:spcPts val="0"/>
              </a:spcBef>
              <a:spcAft>
                <a:spcPts val="0"/>
              </a:spcAft>
              <a:buSzPts val="2300"/>
              <a:buFont typeface="Century Gothic"/>
              <a:buChar char="•"/>
            </a:pPr>
            <a:r>
              <a:rPr lang="en-US" sz="1800">
                <a:latin typeface="Century Gothic"/>
                <a:ea typeface="Century Gothic"/>
                <a:cs typeface="Century Gothic"/>
                <a:sym typeface="Century Gothic"/>
              </a:rPr>
              <a:t>Open data, open source software and open access literature (</a:t>
            </a:r>
            <a:r>
              <a:rPr lang="en-US">
                <a:latin typeface="Century Gothic"/>
                <a:ea typeface="Century Gothic"/>
                <a:cs typeface="Century Gothic"/>
                <a:sym typeface="Century Gothic"/>
              </a:rPr>
              <a:t>Gold/Green)</a:t>
            </a:r>
            <a:endParaRPr sz="2300">
              <a:latin typeface="Century Gothic"/>
              <a:ea typeface="Century Gothic"/>
              <a:cs typeface="Century Gothic"/>
              <a:sym typeface="Century Gothic"/>
            </a:endParaRPr>
          </a:p>
          <a:p>
            <a:pPr marL="457200" lvl="0"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Efficient research processes and knowledge dissemination</a:t>
            </a:r>
            <a:endParaRPr sz="2300">
              <a:latin typeface="Century Gothic"/>
              <a:ea typeface="Century Gothic"/>
              <a:cs typeface="Century Gothic"/>
              <a:sym typeface="Century Gothic"/>
            </a:endParaRPr>
          </a:p>
          <a:p>
            <a:pPr marL="914400" lvl="1"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Cyberinfrastructure to support science</a:t>
            </a:r>
            <a:endParaRPr sz="2300">
              <a:latin typeface="Century Gothic"/>
              <a:ea typeface="Century Gothic"/>
              <a:cs typeface="Century Gothic"/>
              <a:sym typeface="Century Gothic"/>
            </a:endParaRPr>
          </a:p>
          <a:p>
            <a:pPr marL="1371600" lvl="2" indent="-374650" algn="l" rtl="0">
              <a:lnSpc>
                <a:spcPct val="115000"/>
              </a:lnSpc>
              <a:spcBef>
                <a:spcPts val="0"/>
              </a:spcBef>
              <a:spcAft>
                <a:spcPts val="0"/>
              </a:spcAft>
              <a:buSzPts val="2300"/>
              <a:buFont typeface="Century Gothic"/>
              <a:buChar char="•"/>
            </a:pPr>
            <a:r>
              <a:rPr lang="en-US" sz="1800">
                <a:latin typeface="Century Gothic"/>
                <a:ea typeface="Century Gothic"/>
                <a:cs typeface="Century Gothic"/>
                <a:sym typeface="Century Gothic"/>
              </a:rPr>
              <a:t>Free a researcher from the constraints of limited local resources </a:t>
            </a:r>
            <a:endParaRPr sz="1800">
              <a:latin typeface="Century Gothic"/>
              <a:ea typeface="Century Gothic"/>
              <a:cs typeface="Century Gothic"/>
              <a:sym typeface="Century Gothic"/>
            </a:endParaRPr>
          </a:p>
          <a:p>
            <a:pPr marL="1371600" lvl="2" indent="-342900" algn="l" rtl="0">
              <a:lnSpc>
                <a:spcPct val="115000"/>
              </a:lnSpc>
              <a:spcBef>
                <a:spcPts val="0"/>
              </a:spcBef>
              <a:spcAft>
                <a:spcPts val="0"/>
              </a:spcAft>
              <a:buSzPts val="1800"/>
              <a:buFont typeface="Century Gothic"/>
              <a:buChar char="•"/>
            </a:pPr>
            <a:r>
              <a:rPr lang="en-US" sz="1800">
                <a:latin typeface="Century Gothic"/>
                <a:ea typeface="Century Gothic"/>
                <a:cs typeface="Century Gothic"/>
                <a:sym typeface="Century Gothic"/>
              </a:rPr>
              <a:t>Abstract away the data management, wrangling and scaling complexity </a:t>
            </a:r>
            <a:endParaRPr sz="1800">
              <a:latin typeface="Century Gothic"/>
              <a:ea typeface="Century Gothic"/>
              <a:cs typeface="Century Gothic"/>
              <a:sym typeface="Century Gothic"/>
            </a:endParaRPr>
          </a:p>
          <a:p>
            <a:pPr marL="914400" lvl="1"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Collaborations</a:t>
            </a:r>
            <a:endParaRPr sz="2300">
              <a:latin typeface="Century Gothic"/>
              <a:ea typeface="Century Gothic"/>
              <a:cs typeface="Century Gothic"/>
              <a:sym typeface="Century Gothic"/>
            </a:endParaRPr>
          </a:p>
          <a:p>
            <a:pPr marL="1371600" lvl="2" indent="-374650" algn="l" rtl="0">
              <a:lnSpc>
                <a:spcPct val="115000"/>
              </a:lnSpc>
              <a:spcBef>
                <a:spcPts val="0"/>
              </a:spcBef>
              <a:spcAft>
                <a:spcPts val="0"/>
              </a:spcAft>
              <a:buSzPts val="2300"/>
              <a:buFont typeface="Century Gothic"/>
              <a:buChar char="•"/>
            </a:pPr>
            <a:r>
              <a:rPr lang="en-US" sz="1800">
                <a:latin typeface="Century Gothic"/>
                <a:ea typeface="Century Gothic"/>
                <a:cs typeface="Century Gothic"/>
                <a:sym typeface="Century Gothic"/>
              </a:rPr>
              <a:t>Facilitate the management and sharing of research objects, support actionable research</a:t>
            </a:r>
            <a:endParaRPr sz="2300">
              <a:latin typeface="Century Gothic"/>
              <a:ea typeface="Century Gothic"/>
              <a:cs typeface="Century Gothic"/>
              <a:sym typeface="Century Gothic"/>
            </a:endParaRPr>
          </a:p>
          <a:p>
            <a:pPr marL="457200" lvl="0"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Understanding Scientific Impact</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63"/>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l" rtl="0">
              <a:spcBef>
                <a:spcPts val="0"/>
              </a:spcBef>
              <a:spcAft>
                <a:spcPts val="0"/>
              </a:spcAft>
              <a:buNone/>
            </a:pPr>
            <a:r>
              <a:rPr lang="en-US"/>
              <a:t>Role of Data Programs</a:t>
            </a:r>
            <a:endParaRPr/>
          </a:p>
        </p:txBody>
      </p:sp>
      <p:sp>
        <p:nvSpPr>
          <p:cNvPr id="609" name="Google Shape;609;p63"/>
          <p:cNvSpPr txBox="1">
            <a:spLocks noGrp="1"/>
          </p:cNvSpPr>
          <p:nvPr>
            <p:ph type="body" idx="1"/>
          </p:nvPr>
        </p:nvSpPr>
        <p:spPr>
          <a:xfrm>
            <a:off x="172450" y="1224650"/>
            <a:ext cx="12019500" cy="5319900"/>
          </a:xfrm>
          <a:prstGeom prst="rect">
            <a:avLst/>
          </a:prstGeom>
        </p:spPr>
        <p:txBody>
          <a:bodyPr spcFirstLastPara="1" wrap="square" lIns="91425" tIns="45700" rIns="91425" bIns="45700" anchor="t" anchorCtr="0">
            <a:noAutofit/>
          </a:bodyPr>
          <a:lstStyle/>
          <a:p>
            <a:pPr marL="457200" lvl="0"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Accessibility to Science</a:t>
            </a:r>
            <a:endParaRPr sz="2300">
              <a:latin typeface="Century Gothic"/>
              <a:ea typeface="Century Gothic"/>
              <a:cs typeface="Century Gothic"/>
              <a:sym typeface="Century Gothic"/>
            </a:endParaRPr>
          </a:p>
          <a:p>
            <a:pPr marL="914400" lvl="1" indent="-342900" algn="l" rtl="0">
              <a:lnSpc>
                <a:spcPct val="115000"/>
              </a:lnSpc>
              <a:spcBef>
                <a:spcPts val="0"/>
              </a:spcBef>
              <a:spcAft>
                <a:spcPts val="0"/>
              </a:spcAft>
              <a:buSzPts val="1800"/>
              <a:buFont typeface="Century Gothic"/>
              <a:buChar char="•"/>
            </a:pPr>
            <a:r>
              <a:rPr lang="en-US" sz="1800">
                <a:latin typeface="Century Gothic"/>
                <a:ea typeface="Century Gothic"/>
                <a:cs typeface="Century Gothic"/>
                <a:sym typeface="Century Gothic"/>
              </a:rPr>
              <a:t>Support data collection activities, scientific challenges, hackathons, and other events that are open to the public</a:t>
            </a:r>
            <a:endParaRPr sz="1800">
              <a:latin typeface="Century Gothic"/>
              <a:ea typeface="Century Gothic"/>
              <a:cs typeface="Century Gothic"/>
              <a:sym typeface="Century Gothic"/>
            </a:endParaRPr>
          </a:p>
          <a:p>
            <a:pPr marL="914400" lvl="1" indent="-342900" algn="l" rtl="0">
              <a:lnSpc>
                <a:spcPct val="115000"/>
              </a:lnSpc>
              <a:spcBef>
                <a:spcPts val="0"/>
              </a:spcBef>
              <a:spcAft>
                <a:spcPts val="0"/>
              </a:spcAft>
              <a:buSzPts val="1800"/>
              <a:buFont typeface="Century Gothic"/>
              <a:buChar char="•"/>
            </a:pPr>
            <a:r>
              <a:rPr lang="en-US" sz="1800">
                <a:latin typeface="Century Gothic"/>
                <a:ea typeface="Century Gothic"/>
                <a:cs typeface="Century Gothic"/>
                <a:sym typeface="Century Gothic"/>
              </a:rPr>
              <a:t>Increase public awareness of the value of the data collected to advance science and humanity</a:t>
            </a:r>
            <a:endParaRPr sz="1800">
              <a:latin typeface="Century Gothic"/>
              <a:ea typeface="Century Gothic"/>
              <a:cs typeface="Century Gothic"/>
              <a:sym typeface="Century Gothic"/>
            </a:endParaRPr>
          </a:p>
          <a:p>
            <a:pPr marL="914400" lvl="1" indent="-342900" algn="l" rtl="0">
              <a:lnSpc>
                <a:spcPct val="115000"/>
              </a:lnSpc>
              <a:spcBef>
                <a:spcPts val="0"/>
              </a:spcBef>
              <a:spcAft>
                <a:spcPts val="0"/>
              </a:spcAft>
              <a:buSzPts val="1800"/>
              <a:buFont typeface="Century Gothic"/>
              <a:buChar char="•"/>
            </a:pPr>
            <a:r>
              <a:rPr lang="en-US" sz="1800">
                <a:latin typeface="Century Gothic"/>
                <a:ea typeface="Century Gothic"/>
                <a:cs typeface="Century Gothic"/>
                <a:sym typeface="Century Gothic"/>
              </a:rPr>
              <a:t>Develop open data and open source software policies and by ensuring those policies are enforced.</a:t>
            </a:r>
            <a:endParaRPr sz="1800">
              <a:latin typeface="Century Gothic"/>
              <a:ea typeface="Century Gothic"/>
              <a:cs typeface="Century Gothic"/>
              <a:sym typeface="Century Gothic"/>
            </a:endParaRPr>
          </a:p>
          <a:p>
            <a:pPr marL="914400" lvl="1" indent="-342900" algn="l" rtl="0">
              <a:lnSpc>
                <a:spcPct val="115000"/>
              </a:lnSpc>
              <a:spcBef>
                <a:spcPts val="0"/>
              </a:spcBef>
              <a:spcAft>
                <a:spcPts val="0"/>
              </a:spcAft>
              <a:buSzPts val="1800"/>
              <a:buFont typeface="Century Gothic"/>
              <a:buChar char="•"/>
            </a:pPr>
            <a:r>
              <a:rPr lang="en-US" sz="1800">
                <a:latin typeface="Century Gothic"/>
                <a:ea typeface="Century Gothic"/>
                <a:cs typeface="Century Gothic"/>
                <a:sym typeface="Century Gothic"/>
              </a:rPr>
              <a:t>Provide citations and DOIs for both data and software</a:t>
            </a:r>
            <a:endParaRPr sz="2300">
              <a:latin typeface="Century Gothic"/>
              <a:ea typeface="Century Gothic"/>
              <a:cs typeface="Century Gothic"/>
              <a:sym typeface="Century Gothic"/>
            </a:endParaRPr>
          </a:p>
          <a:p>
            <a:pPr marL="457200" lvl="0"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Enabling efficient research processes and knowledge dissemination</a:t>
            </a:r>
            <a:endParaRPr sz="2300">
              <a:latin typeface="Century Gothic"/>
              <a:ea typeface="Century Gothic"/>
              <a:cs typeface="Century Gothic"/>
              <a:sym typeface="Century Gothic"/>
            </a:endParaRPr>
          </a:p>
          <a:p>
            <a:pPr marL="914400" lvl="1" indent="-342900" algn="l" rtl="0">
              <a:lnSpc>
                <a:spcPct val="115000"/>
              </a:lnSpc>
              <a:spcBef>
                <a:spcPts val="0"/>
              </a:spcBef>
              <a:spcAft>
                <a:spcPts val="0"/>
              </a:spcAft>
              <a:buSzPts val="1800"/>
              <a:buFont typeface="Century Gothic"/>
              <a:buChar char="•"/>
            </a:pPr>
            <a:r>
              <a:rPr lang="en-US" sz="1800" i="1">
                <a:latin typeface="Century Gothic"/>
                <a:ea typeface="Century Gothic"/>
                <a:cs typeface="Century Gothic"/>
                <a:sym typeface="Century Gothic"/>
              </a:rPr>
              <a:t>Invest in data infrastructures that </a:t>
            </a:r>
            <a:r>
              <a:rPr lang="en-US" sz="1800">
                <a:latin typeface="Century Gothic"/>
                <a:ea typeface="Century Gothic"/>
                <a:cs typeface="Century Gothic"/>
                <a:sym typeface="Century Gothic"/>
              </a:rPr>
              <a:t>enable "science at scale," such that researchers and other users can work with large, multisource data sets with minimal data management and wrangling overheads</a:t>
            </a:r>
            <a:endParaRPr sz="1800">
              <a:latin typeface="Century Gothic"/>
              <a:ea typeface="Century Gothic"/>
              <a:cs typeface="Century Gothic"/>
              <a:sym typeface="Century Gothic"/>
            </a:endParaRPr>
          </a:p>
          <a:p>
            <a:pPr marL="914400" lvl="1" indent="-342900" algn="l" rtl="0">
              <a:lnSpc>
                <a:spcPct val="115000"/>
              </a:lnSpc>
              <a:spcBef>
                <a:spcPts val="0"/>
              </a:spcBef>
              <a:spcAft>
                <a:spcPts val="0"/>
              </a:spcAft>
              <a:buSzPts val="1800"/>
              <a:buFont typeface="Century Gothic"/>
              <a:buChar char="•"/>
            </a:pPr>
            <a:r>
              <a:rPr lang="en-US" sz="1800">
                <a:latin typeface="Century Gothic"/>
                <a:ea typeface="Century Gothic"/>
                <a:cs typeface="Century Gothic"/>
                <a:sym typeface="Century Gothic"/>
              </a:rPr>
              <a:t>Have collaboration as a core feature to allow sharing of both code and data.  </a:t>
            </a:r>
            <a:endParaRPr sz="1800">
              <a:latin typeface="Century Gothic"/>
              <a:ea typeface="Century Gothic"/>
              <a:cs typeface="Century Gothic"/>
              <a:sym typeface="Century Gothic"/>
            </a:endParaRPr>
          </a:p>
          <a:p>
            <a:pPr marL="457200" lvl="0" indent="-374650" algn="l" rtl="0">
              <a:lnSpc>
                <a:spcPct val="115000"/>
              </a:lnSpc>
              <a:spcBef>
                <a:spcPts val="0"/>
              </a:spcBef>
              <a:spcAft>
                <a:spcPts val="0"/>
              </a:spcAft>
              <a:buSzPts val="2300"/>
              <a:buFont typeface="Century Gothic"/>
              <a:buChar char="•"/>
            </a:pPr>
            <a:r>
              <a:rPr lang="en-US" sz="2300">
                <a:latin typeface="Century Gothic"/>
                <a:ea typeface="Century Gothic"/>
                <a:cs typeface="Century Gothic"/>
                <a:sym typeface="Century Gothic"/>
              </a:rPr>
              <a:t>Understanding Scientific Impact through Data System Measurements</a:t>
            </a:r>
            <a:endParaRPr sz="2300">
              <a:latin typeface="Century Gothic"/>
              <a:ea typeface="Century Gothic"/>
              <a:cs typeface="Century Gothic"/>
              <a:sym typeface="Century Gothic"/>
            </a:endParaRPr>
          </a:p>
          <a:p>
            <a:pPr marL="914400" lvl="1" indent="-342900" algn="l" rtl="0">
              <a:lnSpc>
                <a:spcPct val="115000"/>
              </a:lnSpc>
              <a:spcBef>
                <a:spcPts val="0"/>
              </a:spcBef>
              <a:spcAft>
                <a:spcPts val="0"/>
              </a:spcAft>
              <a:buSzPts val="1800"/>
              <a:buFont typeface="Century Gothic"/>
              <a:buChar char="•"/>
            </a:pPr>
            <a:r>
              <a:rPr lang="en-US" sz="1800">
                <a:latin typeface="Century Gothic"/>
                <a:ea typeface="Century Gothic"/>
                <a:cs typeface="Century Gothic"/>
                <a:sym typeface="Century Gothic"/>
              </a:rPr>
              <a:t>Develop impact measurements for all first-class research objects within the data system, including data, software, documentation, services, and users that go beyond traditional metrics (altmetrics)</a:t>
            </a:r>
            <a:endParaRPr sz="2300">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64"/>
          <p:cNvSpPr txBox="1"/>
          <p:nvPr/>
        </p:nvSpPr>
        <p:spPr>
          <a:xfrm>
            <a:off x="7038825" y="5415125"/>
            <a:ext cx="5193900" cy="12945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None/>
            </a:pPr>
            <a:r>
              <a:rPr lang="en-US" sz="1900">
                <a:latin typeface="Century Gothic"/>
                <a:ea typeface="Century Gothic"/>
                <a:cs typeface="Century Gothic"/>
                <a:sym typeface="Century Gothic"/>
              </a:rPr>
              <a:t>Analysis shows using Zarr data reduces compute costs by 99% compared to the same analysis with netCDF!</a:t>
            </a:r>
            <a:endParaRPr sz="1900">
              <a:latin typeface="Century Gothic"/>
              <a:ea typeface="Century Gothic"/>
              <a:cs typeface="Century Gothic"/>
              <a:sym typeface="Century Gothic"/>
            </a:endParaRPr>
          </a:p>
        </p:txBody>
      </p:sp>
      <p:sp>
        <p:nvSpPr>
          <p:cNvPr id="615" name="Google Shape;615;p64"/>
          <p:cNvSpPr txBox="1"/>
          <p:nvPr/>
        </p:nvSpPr>
        <p:spPr>
          <a:xfrm>
            <a:off x="152875" y="5719500"/>
            <a:ext cx="6642300" cy="9132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US" sz="1500">
                <a:solidFill>
                  <a:srgbClr val="D23369"/>
                </a:solidFill>
              </a:rPr>
              <a:t>Link to code: </a:t>
            </a:r>
            <a:r>
              <a:rPr lang="en-US" sz="1500" u="sng">
                <a:solidFill>
                  <a:srgbClr val="F06292"/>
                </a:solidFil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https://nbviewer.jupyter.org/github/oceanhackweek/ohw20-tutorials/blob/master/10-satellite-data-access/goes-cmp-netcdf-zarr.ipynb</a:t>
            </a:r>
            <a:endParaRPr sz="1900">
              <a:latin typeface="Roboto"/>
              <a:ea typeface="Roboto"/>
              <a:cs typeface="Roboto"/>
              <a:sym typeface="Roboto"/>
            </a:endParaRPr>
          </a:p>
        </p:txBody>
      </p:sp>
      <p:pic>
        <p:nvPicPr>
          <p:cNvPr id="616" name="Google Shape;616;p64"/>
          <p:cNvPicPr preferRelativeResize="0"/>
          <p:nvPr/>
        </p:nvPicPr>
        <p:blipFill rotWithShape="1">
          <a:blip r:embed="rId4">
            <a:alphaModFix/>
          </a:blip>
          <a:srcRect l="25501" t="14692" r="37469" b="46766"/>
          <a:stretch/>
        </p:blipFill>
        <p:spPr>
          <a:xfrm>
            <a:off x="6139200" y="963783"/>
            <a:ext cx="5933866" cy="3305751"/>
          </a:xfrm>
          <a:prstGeom prst="rect">
            <a:avLst/>
          </a:prstGeom>
          <a:noFill/>
          <a:ln>
            <a:noFill/>
          </a:ln>
        </p:spPr>
      </p:pic>
      <p:pic>
        <p:nvPicPr>
          <p:cNvPr id="617" name="Google Shape;617;p64"/>
          <p:cNvPicPr preferRelativeResize="0"/>
          <p:nvPr/>
        </p:nvPicPr>
        <p:blipFill rotWithShape="1">
          <a:blip r:embed="rId4">
            <a:alphaModFix/>
          </a:blip>
          <a:srcRect l="24822" t="56143" r="35140" b="21106"/>
          <a:stretch/>
        </p:blipFill>
        <p:spPr>
          <a:xfrm>
            <a:off x="415600" y="3876133"/>
            <a:ext cx="6061266" cy="1843366"/>
          </a:xfrm>
          <a:prstGeom prst="rect">
            <a:avLst/>
          </a:prstGeom>
          <a:noFill/>
          <a:ln>
            <a:noFill/>
          </a:ln>
        </p:spPr>
      </p:pic>
      <p:sp>
        <p:nvSpPr>
          <p:cNvPr id="618" name="Google Shape;618;p64"/>
          <p:cNvSpPr txBox="1">
            <a:spLocks noGrp="1"/>
          </p:cNvSpPr>
          <p:nvPr>
            <p:ph type="title"/>
          </p:nvPr>
        </p:nvSpPr>
        <p:spPr>
          <a:xfrm>
            <a:off x="756250" y="232152"/>
            <a:ext cx="10515600" cy="64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a:t>Example: Enabling Infrastructure</a:t>
            </a:r>
            <a:endParaRPr/>
          </a:p>
        </p:txBody>
      </p:sp>
      <p:sp>
        <p:nvSpPr>
          <p:cNvPr id="619" name="Google Shape;619;p64"/>
          <p:cNvSpPr txBox="1"/>
          <p:nvPr/>
        </p:nvSpPr>
        <p:spPr>
          <a:xfrm>
            <a:off x="6962625" y="3967412"/>
            <a:ext cx="4896600" cy="14844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None/>
            </a:pPr>
            <a:r>
              <a:rPr lang="en-US" sz="2300" b="1">
                <a:latin typeface="Century Gothic"/>
                <a:ea typeface="Century Gothic"/>
                <a:cs typeface="Century Gothic"/>
                <a:sym typeface="Century Gothic"/>
              </a:rPr>
              <a:t>Infrastructure = </a:t>
            </a:r>
            <a:r>
              <a:rPr lang="en-US" sz="2300">
                <a:latin typeface="Century Gothic"/>
                <a:ea typeface="Century Gothic"/>
                <a:cs typeface="Century Gothic"/>
                <a:sym typeface="Century Gothic"/>
              </a:rPr>
              <a:t>AWS Cloud +</a:t>
            </a:r>
            <a:r>
              <a:rPr lang="en-US" sz="2300" b="1">
                <a:latin typeface="Century Gothic"/>
                <a:ea typeface="Century Gothic"/>
                <a:cs typeface="Century Gothic"/>
                <a:sym typeface="Century Gothic"/>
              </a:rPr>
              <a:t> Cloud Optimized Data Format (Zarr) </a:t>
            </a:r>
            <a:r>
              <a:rPr lang="en-US" sz="2300">
                <a:latin typeface="Century Gothic"/>
                <a:ea typeface="Century Gothic"/>
                <a:cs typeface="Century Gothic"/>
                <a:sym typeface="Century Gothic"/>
              </a:rPr>
              <a:t>+ Pangeo Software stack</a:t>
            </a:r>
            <a:endParaRPr sz="2300">
              <a:latin typeface="Century Gothic"/>
              <a:ea typeface="Century Gothic"/>
              <a:cs typeface="Century Gothic"/>
              <a:sym typeface="Century Gothic"/>
            </a:endParaRPr>
          </a:p>
        </p:txBody>
      </p:sp>
      <p:pic>
        <p:nvPicPr>
          <p:cNvPr id="620" name="Google Shape;620;p64"/>
          <p:cNvPicPr preferRelativeResize="0"/>
          <p:nvPr/>
        </p:nvPicPr>
        <p:blipFill>
          <a:blip r:embed="rId5">
            <a:alphaModFix/>
          </a:blip>
          <a:stretch>
            <a:fillRect/>
          </a:stretch>
        </p:blipFill>
        <p:spPr>
          <a:xfrm>
            <a:off x="152400" y="1024750"/>
            <a:ext cx="6125826" cy="2493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65"/>
          <p:cNvSpPr txBox="1">
            <a:spLocks noGrp="1"/>
          </p:cNvSpPr>
          <p:nvPr>
            <p:ph type="title"/>
          </p:nvPr>
        </p:nvSpPr>
        <p:spPr>
          <a:xfrm>
            <a:off x="382950" y="332500"/>
            <a:ext cx="11426100" cy="679500"/>
          </a:xfrm>
          <a:prstGeom prst="rect">
            <a:avLst/>
          </a:prstGeom>
        </p:spPr>
        <p:txBody>
          <a:bodyPr spcFirstLastPara="1" wrap="square" lIns="91425" tIns="91425" rIns="91425" bIns="91425" anchor="b" anchorCtr="0">
            <a:noAutofit/>
          </a:bodyPr>
          <a:lstStyle/>
          <a:p>
            <a:pPr marL="0" marR="0" lvl="0" indent="0" algn="l" rtl="0">
              <a:lnSpc>
                <a:spcPct val="90000"/>
              </a:lnSpc>
              <a:spcBef>
                <a:spcPts val="0"/>
              </a:spcBef>
              <a:spcAft>
                <a:spcPts val="0"/>
              </a:spcAft>
              <a:buNone/>
            </a:pPr>
            <a:r>
              <a:rPr lang="en-US"/>
              <a:t>How can you be an advocate for Open Science?</a:t>
            </a:r>
            <a:endParaRPr/>
          </a:p>
        </p:txBody>
      </p:sp>
      <p:sp>
        <p:nvSpPr>
          <p:cNvPr id="626" name="Google Shape;626;p65"/>
          <p:cNvSpPr txBox="1">
            <a:spLocks noGrp="1"/>
          </p:cNvSpPr>
          <p:nvPr>
            <p:ph type="body" idx="1"/>
          </p:nvPr>
        </p:nvSpPr>
        <p:spPr>
          <a:xfrm>
            <a:off x="486752" y="1143950"/>
            <a:ext cx="11155500" cy="5936100"/>
          </a:xfrm>
          <a:prstGeom prst="rect">
            <a:avLst/>
          </a:prstGeom>
        </p:spPr>
        <p:txBody>
          <a:bodyPr spcFirstLastPara="1" wrap="square" lIns="91425" tIns="91425" rIns="91425" bIns="91425" anchor="t" anchorCtr="0">
            <a:noAutofit/>
          </a:bodyPr>
          <a:lstStyle/>
          <a:p>
            <a:pPr marL="457200" lvl="0" indent="-387350" algn="l" rtl="0">
              <a:lnSpc>
                <a:spcPct val="100000"/>
              </a:lnSpc>
              <a:spcBef>
                <a:spcPts val="800"/>
              </a:spcBef>
              <a:spcAft>
                <a:spcPts val="0"/>
              </a:spcAft>
              <a:buSzPts val="2500"/>
              <a:buFont typeface="Century Gothic"/>
              <a:buChar char="●"/>
            </a:pPr>
            <a:r>
              <a:rPr lang="en-US" sz="2500">
                <a:latin typeface="Century Gothic"/>
                <a:ea typeface="Century Gothic"/>
                <a:cs typeface="Century Gothic"/>
                <a:sym typeface="Century Gothic"/>
              </a:rPr>
              <a:t>Make your </a:t>
            </a:r>
            <a:r>
              <a:rPr lang="en-US" sz="2500" i="1">
                <a:latin typeface="Century Gothic"/>
                <a:ea typeface="Century Gothic"/>
                <a:cs typeface="Century Gothic"/>
                <a:sym typeface="Century Gothic"/>
              </a:rPr>
              <a:t>data available in an open repository</a:t>
            </a:r>
            <a:endParaRPr sz="2500" i="1">
              <a:latin typeface="Century Gothic"/>
              <a:ea typeface="Century Gothic"/>
              <a:cs typeface="Century Gothic"/>
              <a:sym typeface="Century Gothic"/>
            </a:endParaRPr>
          </a:p>
          <a:p>
            <a:pPr marL="91440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Make sure your data is in a </a:t>
            </a:r>
            <a:r>
              <a:rPr lang="en-US" sz="2100" i="1">
                <a:latin typeface="Century Gothic"/>
                <a:ea typeface="Century Gothic"/>
                <a:cs typeface="Century Gothic"/>
                <a:sym typeface="Century Gothic"/>
              </a:rPr>
              <a:t>non-proprietary, standardized format</a:t>
            </a:r>
            <a:endParaRPr sz="2100" i="1">
              <a:latin typeface="Century Gothic"/>
              <a:ea typeface="Century Gothic"/>
              <a:cs typeface="Century Gothic"/>
              <a:sym typeface="Century Gothic"/>
            </a:endParaRPr>
          </a:p>
          <a:p>
            <a:pPr marL="91440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Provide clear licensing information and use constraints surrounding your data</a:t>
            </a:r>
            <a:endParaRPr sz="2100">
              <a:latin typeface="Century Gothic"/>
              <a:ea typeface="Century Gothic"/>
              <a:cs typeface="Century Gothic"/>
              <a:sym typeface="Century Gothic"/>
            </a:endParaRPr>
          </a:p>
          <a:p>
            <a:pPr marL="91440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Whenever possible, </a:t>
            </a:r>
            <a:r>
              <a:rPr lang="en-US" sz="2100" i="1">
                <a:latin typeface="Century Gothic"/>
                <a:ea typeface="Century Gothic"/>
                <a:cs typeface="Century Gothic"/>
                <a:sym typeface="Century Gothic"/>
              </a:rPr>
              <a:t>create a DOI </a:t>
            </a:r>
            <a:r>
              <a:rPr lang="en-US" sz="2100">
                <a:latin typeface="Century Gothic"/>
                <a:ea typeface="Century Gothic"/>
                <a:cs typeface="Century Gothic"/>
                <a:sym typeface="Century Gothic"/>
              </a:rPr>
              <a:t>for your data</a:t>
            </a:r>
            <a:endParaRPr sz="2100">
              <a:latin typeface="Century Gothic"/>
              <a:ea typeface="Century Gothic"/>
              <a:cs typeface="Century Gothic"/>
              <a:sym typeface="Century Gothic"/>
            </a:endParaRPr>
          </a:p>
          <a:p>
            <a:pPr marL="457200" lvl="0" indent="-387350" algn="l" rtl="0">
              <a:lnSpc>
                <a:spcPct val="100000"/>
              </a:lnSpc>
              <a:spcBef>
                <a:spcPts val="0"/>
              </a:spcBef>
              <a:spcAft>
                <a:spcPts val="0"/>
              </a:spcAft>
              <a:buSzPts val="2500"/>
              <a:buFont typeface="Century Gothic"/>
              <a:buChar char="●"/>
            </a:pPr>
            <a:r>
              <a:rPr lang="en-US" sz="2500" i="1">
                <a:latin typeface="Century Gothic"/>
                <a:ea typeface="Century Gothic"/>
                <a:cs typeface="Century Gothic"/>
                <a:sym typeface="Century Gothic"/>
              </a:rPr>
              <a:t>Open source your software and code</a:t>
            </a:r>
            <a:endParaRPr sz="2500" i="1">
              <a:latin typeface="Century Gothic"/>
              <a:ea typeface="Century Gothic"/>
              <a:cs typeface="Century Gothic"/>
              <a:sym typeface="Century Gothic"/>
            </a:endParaRPr>
          </a:p>
          <a:p>
            <a:pPr marL="91440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Give your code as </a:t>
            </a:r>
            <a:r>
              <a:rPr lang="en-US" sz="2100" i="1">
                <a:latin typeface="Century Gothic"/>
                <a:ea typeface="Century Gothic"/>
                <a:cs typeface="Century Gothic"/>
                <a:sym typeface="Century Gothic"/>
              </a:rPr>
              <a:t>permissive a license</a:t>
            </a:r>
            <a:r>
              <a:rPr lang="en-US" sz="2100">
                <a:latin typeface="Century Gothic"/>
                <a:ea typeface="Century Gothic"/>
                <a:cs typeface="Century Gothic"/>
                <a:sym typeface="Century Gothic"/>
              </a:rPr>
              <a:t> as possible to encourage reuse</a:t>
            </a:r>
            <a:endParaRPr sz="2100">
              <a:latin typeface="Century Gothic"/>
              <a:ea typeface="Century Gothic"/>
              <a:cs typeface="Century Gothic"/>
              <a:sym typeface="Century Gothic"/>
            </a:endParaRPr>
          </a:p>
          <a:p>
            <a:pPr marL="91440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Use open source licenses that have wide community adoption. Avoid custom licenses whenever possible</a:t>
            </a:r>
            <a:endParaRPr sz="2100">
              <a:latin typeface="Century Gothic"/>
              <a:ea typeface="Century Gothic"/>
              <a:cs typeface="Century Gothic"/>
              <a:sym typeface="Century Gothic"/>
            </a:endParaRPr>
          </a:p>
          <a:p>
            <a:pPr marL="91440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Make sure any libraries you use are also open sourced</a:t>
            </a:r>
            <a:endParaRPr sz="2100">
              <a:latin typeface="Century Gothic"/>
              <a:ea typeface="Century Gothic"/>
              <a:cs typeface="Century Gothic"/>
              <a:sym typeface="Century Gothic"/>
            </a:endParaRPr>
          </a:p>
          <a:p>
            <a:pPr marL="914400" lvl="1" indent="-361950" algn="l" rtl="0">
              <a:lnSpc>
                <a:spcPct val="100000"/>
              </a:lnSpc>
              <a:spcBef>
                <a:spcPts val="0"/>
              </a:spcBef>
              <a:spcAft>
                <a:spcPts val="0"/>
              </a:spcAft>
              <a:buSzPts val="2100"/>
              <a:buFont typeface="Century Gothic"/>
              <a:buChar char="○"/>
            </a:pPr>
            <a:r>
              <a:rPr lang="en-US" sz="2100" i="1">
                <a:latin typeface="Century Gothic"/>
                <a:ea typeface="Century Gothic"/>
                <a:cs typeface="Century Gothic"/>
                <a:sym typeface="Century Gothic"/>
              </a:rPr>
              <a:t>Follow software development best practices </a:t>
            </a:r>
            <a:r>
              <a:rPr lang="en-US" sz="2100">
                <a:latin typeface="Century Gothic"/>
                <a:ea typeface="Century Gothic"/>
                <a:cs typeface="Century Gothic"/>
                <a:sym typeface="Century Gothic"/>
              </a:rPr>
              <a:t>such as rigorous version controls</a:t>
            </a:r>
            <a:endParaRPr sz="2100">
              <a:latin typeface="Century Gothic"/>
              <a:ea typeface="Century Gothic"/>
              <a:cs typeface="Century Gothic"/>
              <a:sym typeface="Century Gothic"/>
            </a:endParaRPr>
          </a:p>
          <a:p>
            <a:pPr marL="457200" lvl="0" indent="-387350" algn="l" rtl="0">
              <a:lnSpc>
                <a:spcPct val="100000"/>
              </a:lnSpc>
              <a:spcBef>
                <a:spcPts val="0"/>
              </a:spcBef>
              <a:spcAft>
                <a:spcPts val="0"/>
              </a:spcAft>
              <a:buSzPts val="2500"/>
              <a:buFont typeface="Century Gothic"/>
              <a:buChar char="●"/>
            </a:pPr>
            <a:r>
              <a:rPr lang="en-US" sz="2500">
                <a:latin typeface="Century Gothic"/>
                <a:ea typeface="Century Gothic"/>
                <a:cs typeface="Century Gothic"/>
                <a:sym typeface="Century Gothic"/>
              </a:rPr>
              <a:t>Support </a:t>
            </a:r>
            <a:r>
              <a:rPr lang="en-US" sz="2500" i="1">
                <a:latin typeface="Century Gothic"/>
                <a:ea typeface="Century Gothic"/>
                <a:cs typeface="Century Gothic"/>
                <a:sym typeface="Century Gothic"/>
              </a:rPr>
              <a:t>community development of open source software</a:t>
            </a:r>
            <a:endParaRPr sz="2500" i="1">
              <a:latin typeface="Century Gothic"/>
              <a:ea typeface="Century Gothic"/>
              <a:cs typeface="Century Gothic"/>
              <a:sym typeface="Century Gothic"/>
            </a:endParaRPr>
          </a:p>
          <a:p>
            <a:pPr marL="914400" lvl="1" indent="-361950" algn="l" rtl="0">
              <a:lnSpc>
                <a:spcPct val="100000"/>
              </a:lnSpc>
              <a:spcBef>
                <a:spcPts val="0"/>
              </a:spcBef>
              <a:spcAft>
                <a:spcPts val="0"/>
              </a:spcAft>
              <a:buSzPts val="2100"/>
              <a:buFont typeface="Century Gothic"/>
              <a:buChar char="○"/>
            </a:pPr>
            <a:r>
              <a:rPr lang="en-US" sz="2100" i="1">
                <a:latin typeface="Century Gothic"/>
                <a:ea typeface="Century Gothic"/>
                <a:cs typeface="Century Gothic"/>
                <a:sym typeface="Century Gothic"/>
              </a:rPr>
              <a:t>Contribute back to libraries, code and tools</a:t>
            </a:r>
            <a:r>
              <a:rPr lang="en-US" sz="2100">
                <a:latin typeface="Century Gothic"/>
                <a:ea typeface="Century Gothic"/>
                <a:cs typeface="Century Gothic"/>
                <a:sym typeface="Century Gothic"/>
              </a:rPr>
              <a:t> that are used by the larger community.</a:t>
            </a:r>
            <a:endParaRPr sz="2100">
              <a:latin typeface="Century Gothic"/>
              <a:ea typeface="Century Gothic"/>
              <a:cs typeface="Century Gothic"/>
              <a:sym typeface="Century Gothic"/>
            </a:endParaRPr>
          </a:p>
          <a:p>
            <a:pPr marL="914400" lvl="1" indent="-361950" algn="l" rtl="0">
              <a:lnSpc>
                <a:spcPct val="100000"/>
              </a:lnSpc>
              <a:spcBef>
                <a:spcPts val="0"/>
              </a:spcBef>
              <a:spcAft>
                <a:spcPts val="0"/>
              </a:spcAft>
              <a:buSzPts val="2100"/>
              <a:buFont typeface="Century Gothic"/>
              <a:buChar char="○"/>
            </a:pPr>
            <a:r>
              <a:rPr lang="en-US" sz="2100">
                <a:latin typeface="Century Gothic"/>
                <a:ea typeface="Century Gothic"/>
                <a:cs typeface="Century Gothic"/>
                <a:sym typeface="Century Gothic"/>
              </a:rPr>
              <a:t>When appropriate, </a:t>
            </a:r>
            <a:r>
              <a:rPr lang="en-US" sz="2100" i="1">
                <a:latin typeface="Century Gothic"/>
                <a:ea typeface="Century Gothic"/>
                <a:cs typeface="Century Gothic"/>
                <a:sym typeface="Century Gothic"/>
              </a:rPr>
              <a:t>allow your code to be open to community </a:t>
            </a:r>
            <a:r>
              <a:rPr lang="en-US" sz="2100">
                <a:latin typeface="Century Gothic"/>
                <a:ea typeface="Century Gothic"/>
                <a:cs typeface="Century Gothic"/>
                <a:sym typeface="Century Gothic"/>
              </a:rPr>
              <a:t>development and feedback as well</a:t>
            </a:r>
            <a:endParaRPr sz="2100">
              <a:latin typeface="Century Gothic"/>
              <a:ea typeface="Century Gothic"/>
              <a:cs typeface="Century Gothic"/>
              <a:sym typeface="Century Gothic"/>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66"/>
          <p:cNvSpPr txBox="1">
            <a:spLocks noGrp="1"/>
          </p:cNvSpPr>
          <p:nvPr>
            <p:ph type="title"/>
          </p:nvPr>
        </p:nvSpPr>
        <p:spPr>
          <a:xfrm>
            <a:off x="382950" y="332500"/>
            <a:ext cx="11426100" cy="679500"/>
          </a:xfrm>
          <a:prstGeom prst="rect">
            <a:avLst/>
          </a:prstGeom>
        </p:spPr>
        <p:txBody>
          <a:bodyPr spcFirstLastPara="1" wrap="square" lIns="91425" tIns="91425" rIns="91425" bIns="91425" anchor="b" anchorCtr="0">
            <a:noAutofit/>
          </a:bodyPr>
          <a:lstStyle/>
          <a:p>
            <a:pPr marL="0" marR="0" lvl="0" indent="0" algn="l" rtl="0">
              <a:lnSpc>
                <a:spcPct val="90000"/>
              </a:lnSpc>
              <a:spcBef>
                <a:spcPts val="0"/>
              </a:spcBef>
              <a:spcAft>
                <a:spcPts val="0"/>
              </a:spcAft>
              <a:buNone/>
            </a:pPr>
            <a:r>
              <a:rPr lang="en-US"/>
              <a:t>How can you be an advocate for Open Science?</a:t>
            </a:r>
            <a:endParaRPr/>
          </a:p>
        </p:txBody>
      </p:sp>
      <p:sp>
        <p:nvSpPr>
          <p:cNvPr id="632" name="Google Shape;632;p66"/>
          <p:cNvSpPr txBox="1">
            <a:spLocks noGrp="1"/>
          </p:cNvSpPr>
          <p:nvPr>
            <p:ph type="body" idx="1"/>
          </p:nvPr>
        </p:nvSpPr>
        <p:spPr>
          <a:xfrm>
            <a:off x="486750" y="1143950"/>
            <a:ext cx="11016300" cy="5059200"/>
          </a:xfrm>
          <a:prstGeom prst="rect">
            <a:avLst/>
          </a:prstGeom>
        </p:spPr>
        <p:txBody>
          <a:bodyPr spcFirstLastPara="1" wrap="square" lIns="91425" tIns="91425" rIns="91425" bIns="91425" anchor="t" anchorCtr="0">
            <a:noAutofit/>
          </a:bodyPr>
          <a:lstStyle/>
          <a:p>
            <a:pPr marL="457200" lvl="0" indent="-317500" algn="l" rtl="0">
              <a:lnSpc>
                <a:spcPct val="100000"/>
              </a:lnSpc>
              <a:spcBef>
                <a:spcPts val="800"/>
              </a:spcBef>
              <a:spcAft>
                <a:spcPts val="0"/>
              </a:spcAft>
              <a:buSzPts val="1400"/>
              <a:buFont typeface="Century Gothic"/>
              <a:buChar char="●"/>
            </a:pPr>
            <a:r>
              <a:rPr lang="en-US">
                <a:latin typeface="Century Gothic"/>
                <a:ea typeface="Century Gothic"/>
                <a:cs typeface="Century Gothic"/>
                <a:sym typeface="Century Gothic"/>
              </a:rPr>
              <a:t>Publish </a:t>
            </a:r>
            <a:r>
              <a:rPr lang="en-US" i="1">
                <a:latin typeface="Century Gothic"/>
                <a:ea typeface="Century Gothic"/>
                <a:cs typeface="Century Gothic"/>
                <a:sym typeface="Century Gothic"/>
              </a:rPr>
              <a:t>peer reviewed articles to (gold) journals</a:t>
            </a:r>
            <a:endParaRPr i="1">
              <a:latin typeface="Century Gothic"/>
              <a:ea typeface="Century Gothic"/>
              <a:cs typeface="Century Gothic"/>
              <a:sym typeface="Century Gothic"/>
            </a:endParaRPr>
          </a:p>
          <a:p>
            <a:pPr marL="914400" lvl="1" indent="-317500" algn="l" rtl="0">
              <a:lnSpc>
                <a:spcPct val="100000"/>
              </a:lnSpc>
              <a:spcBef>
                <a:spcPts val="0"/>
              </a:spcBef>
              <a:spcAft>
                <a:spcPts val="0"/>
              </a:spcAft>
              <a:buSzPts val="1400"/>
              <a:buFont typeface="Century Gothic"/>
              <a:buChar char="○"/>
            </a:pPr>
            <a:r>
              <a:rPr lang="en-US">
                <a:latin typeface="Century Gothic"/>
                <a:ea typeface="Century Gothic"/>
                <a:cs typeface="Century Gothic"/>
                <a:sym typeface="Century Gothic"/>
              </a:rPr>
              <a:t>If a reputable gold journal is not available for your domain, make sure your publisher allows self-publishing via a green repository </a:t>
            </a:r>
            <a:endParaRPr>
              <a:latin typeface="Century Gothic"/>
              <a:ea typeface="Century Gothic"/>
              <a:cs typeface="Century Gothic"/>
              <a:sym typeface="Century Gothic"/>
            </a:endParaRPr>
          </a:p>
          <a:p>
            <a:pPr marL="457200" lvl="0" indent="-317500" algn="l" rtl="0">
              <a:lnSpc>
                <a:spcPct val="100000"/>
              </a:lnSpc>
              <a:spcBef>
                <a:spcPts val="0"/>
              </a:spcBef>
              <a:spcAft>
                <a:spcPts val="0"/>
              </a:spcAft>
              <a:buSzPts val="1400"/>
              <a:buFont typeface="Century Gothic"/>
              <a:buChar char="●"/>
            </a:pPr>
            <a:r>
              <a:rPr lang="en-US">
                <a:latin typeface="Century Gothic"/>
                <a:ea typeface="Century Gothic"/>
                <a:cs typeface="Century Gothic"/>
                <a:sym typeface="Century Gothic"/>
              </a:rPr>
              <a:t>Actively </a:t>
            </a:r>
            <a:r>
              <a:rPr lang="en-US" i="1">
                <a:latin typeface="Century Gothic"/>
                <a:ea typeface="Century Gothic"/>
                <a:cs typeface="Century Gothic"/>
                <a:sym typeface="Century Gothic"/>
              </a:rPr>
              <a:t>engage with the public</a:t>
            </a:r>
            <a:r>
              <a:rPr lang="en-US">
                <a:latin typeface="Century Gothic"/>
                <a:ea typeface="Century Gothic"/>
                <a:cs typeface="Century Gothic"/>
                <a:sym typeface="Century Gothic"/>
              </a:rPr>
              <a:t> by</a:t>
            </a:r>
            <a:endParaRPr>
              <a:latin typeface="Century Gothic"/>
              <a:ea typeface="Century Gothic"/>
              <a:cs typeface="Century Gothic"/>
              <a:sym typeface="Century Gothic"/>
            </a:endParaRPr>
          </a:p>
          <a:p>
            <a:pPr marL="914400" lvl="1" indent="-317500" algn="l" rtl="0">
              <a:lnSpc>
                <a:spcPct val="100000"/>
              </a:lnSpc>
              <a:spcBef>
                <a:spcPts val="0"/>
              </a:spcBef>
              <a:spcAft>
                <a:spcPts val="0"/>
              </a:spcAft>
              <a:buSzPts val="1400"/>
              <a:buFont typeface="Century Gothic"/>
              <a:buChar char="○"/>
            </a:pPr>
            <a:r>
              <a:rPr lang="en-US">
                <a:latin typeface="Century Gothic"/>
                <a:ea typeface="Century Gothic"/>
                <a:cs typeface="Century Gothic"/>
                <a:sym typeface="Century Gothic"/>
              </a:rPr>
              <a:t>Starting a science blog</a:t>
            </a:r>
            <a:endParaRPr>
              <a:latin typeface="Century Gothic"/>
              <a:ea typeface="Century Gothic"/>
              <a:cs typeface="Century Gothic"/>
              <a:sym typeface="Century Gothic"/>
            </a:endParaRPr>
          </a:p>
          <a:p>
            <a:pPr marL="914400" lvl="1" indent="-317500" algn="l" rtl="0">
              <a:lnSpc>
                <a:spcPct val="100000"/>
              </a:lnSpc>
              <a:spcBef>
                <a:spcPts val="0"/>
              </a:spcBef>
              <a:spcAft>
                <a:spcPts val="0"/>
              </a:spcAft>
              <a:buSzPts val="1400"/>
              <a:buFont typeface="Century Gothic"/>
              <a:buChar char="○"/>
            </a:pPr>
            <a:r>
              <a:rPr lang="en-US">
                <a:latin typeface="Century Gothic"/>
                <a:ea typeface="Century Gothic"/>
                <a:cs typeface="Century Gothic"/>
                <a:sym typeface="Century Gothic"/>
              </a:rPr>
              <a:t>Working on a citizen science project or supporting hack-a-thons</a:t>
            </a:r>
            <a:endParaRPr>
              <a:latin typeface="Century Gothic"/>
              <a:ea typeface="Century Gothic"/>
              <a:cs typeface="Century Gothic"/>
              <a:sym typeface="Century Gothic"/>
            </a:endParaRPr>
          </a:p>
          <a:p>
            <a:pPr marL="914400" lvl="1" indent="-317500" algn="l" rtl="0">
              <a:lnSpc>
                <a:spcPct val="100000"/>
              </a:lnSpc>
              <a:spcBef>
                <a:spcPts val="0"/>
              </a:spcBef>
              <a:spcAft>
                <a:spcPts val="0"/>
              </a:spcAft>
              <a:buSzPts val="1400"/>
              <a:buFont typeface="Century Gothic"/>
              <a:buChar char="○"/>
            </a:pPr>
            <a:r>
              <a:rPr lang="en-US">
                <a:latin typeface="Century Gothic"/>
                <a:ea typeface="Century Gothic"/>
                <a:cs typeface="Century Gothic"/>
                <a:sym typeface="Century Gothic"/>
              </a:rPr>
              <a:t>Sharing your results on social media: Twitter, Facebook, LinkedIn, YouTube</a:t>
            </a:r>
            <a:endParaRPr>
              <a:latin typeface="Century Gothic"/>
              <a:ea typeface="Century Gothic"/>
              <a:cs typeface="Century Gothic"/>
              <a:sym typeface="Century Gothic"/>
            </a:endParaRPr>
          </a:p>
          <a:p>
            <a:pPr marL="457200" lvl="0" indent="-317500" algn="l" rtl="0">
              <a:lnSpc>
                <a:spcPct val="100000"/>
              </a:lnSpc>
              <a:spcBef>
                <a:spcPts val="0"/>
              </a:spcBef>
              <a:spcAft>
                <a:spcPts val="0"/>
              </a:spcAft>
              <a:buSzPts val="1400"/>
              <a:buFont typeface="Century Gothic"/>
              <a:buChar char="●"/>
            </a:pPr>
            <a:r>
              <a:rPr lang="en-US">
                <a:latin typeface="Century Gothic"/>
                <a:ea typeface="Century Gothic"/>
                <a:cs typeface="Century Gothic"/>
                <a:sym typeface="Century Gothic"/>
              </a:rPr>
              <a:t>Be sure to </a:t>
            </a:r>
            <a:r>
              <a:rPr lang="en-US" i="1">
                <a:latin typeface="Century Gothic"/>
                <a:ea typeface="Century Gothic"/>
                <a:cs typeface="Century Gothic"/>
                <a:sym typeface="Century Gothic"/>
              </a:rPr>
              <a:t>cite data, software and documentation</a:t>
            </a:r>
            <a:r>
              <a:rPr lang="en-US">
                <a:latin typeface="Century Gothic"/>
                <a:ea typeface="Century Gothic"/>
                <a:cs typeface="Century Gothic"/>
                <a:sym typeface="Century Gothic"/>
              </a:rPr>
              <a:t> in journal articles</a:t>
            </a:r>
            <a:endParaRPr>
              <a:latin typeface="Century Gothic"/>
              <a:ea typeface="Century Gothic"/>
              <a:cs typeface="Century Gothic"/>
              <a:sym typeface="Century Gothic"/>
            </a:endParaRPr>
          </a:p>
          <a:p>
            <a:pPr marL="0" lvl="0" indent="0" algn="l" rtl="0">
              <a:spcBef>
                <a:spcPts val="800"/>
              </a:spcBef>
              <a:spcAft>
                <a:spcPts val="0"/>
              </a:spcAft>
              <a:buNone/>
            </a:pPr>
            <a:endParaRPr sz="2600">
              <a:latin typeface="Century Gothic"/>
              <a:ea typeface="Century Gothic"/>
              <a:cs typeface="Century Gothic"/>
              <a:sym typeface="Century Gothic"/>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67"/>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l" rtl="0">
              <a:spcBef>
                <a:spcPts val="0"/>
              </a:spcBef>
              <a:spcAft>
                <a:spcPts val="0"/>
              </a:spcAft>
              <a:buNone/>
            </a:pPr>
            <a:r>
              <a:rPr lang="en-US"/>
              <a:t>Opportunities to work with us</a:t>
            </a:r>
            <a:endParaRPr/>
          </a:p>
        </p:txBody>
      </p:sp>
      <p:sp>
        <p:nvSpPr>
          <p:cNvPr id="639" name="Google Shape;639;p67"/>
          <p:cNvSpPr txBox="1">
            <a:spLocks noGrp="1"/>
          </p:cNvSpPr>
          <p:nvPr>
            <p:ph type="body" idx="1"/>
          </p:nvPr>
        </p:nvSpPr>
        <p:spPr>
          <a:xfrm>
            <a:off x="211850" y="5097386"/>
            <a:ext cx="3598200" cy="5694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https://npp.usra.edu/</a:t>
            </a:r>
            <a:endParaRPr/>
          </a:p>
        </p:txBody>
      </p:sp>
      <p:pic>
        <p:nvPicPr>
          <p:cNvPr id="640" name="Google Shape;640;p67"/>
          <p:cNvPicPr preferRelativeResize="0"/>
          <p:nvPr/>
        </p:nvPicPr>
        <p:blipFill rotWithShape="1">
          <a:blip r:embed="rId3">
            <a:alphaModFix/>
          </a:blip>
          <a:srcRect r="-2901" b="-5429"/>
          <a:stretch/>
        </p:blipFill>
        <p:spPr>
          <a:xfrm>
            <a:off x="378200" y="1156201"/>
            <a:ext cx="5506325" cy="3125325"/>
          </a:xfrm>
          <a:prstGeom prst="rect">
            <a:avLst/>
          </a:prstGeom>
          <a:noFill/>
          <a:ln>
            <a:noFill/>
          </a:ln>
        </p:spPr>
      </p:pic>
      <p:pic>
        <p:nvPicPr>
          <p:cNvPr id="641" name="Google Shape;641;p67"/>
          <p:cNvPicPr preferRelativeResize="0"/>
          <p:nvPr/>
        </p:nvPicPr>
        <p:blipFill>
          <a:blip r:embed="rId4">
            <a:alphaModFix/>
          </a:blip>
          <a:stretch>
            <a:fillRect/>
          </a:stretch>
        </p:blipFill>
        <p:spPr>
          <a:xfrm>
            <a:off x="4269075" y="4357720"/>
            <a:ext cx="7770537" cy="2201130"/>
          </a:xfrm>
          <a:prstGeom prst="rect">
            <a:avLst/>
          </a:prstGeom>
          <a:noFill/>
          <a:ln>
            <a:noFill/>
          </a:ln>
        </p:spPr>
      </p:pic>
      <p:sp>
        <p:nvSpPr>
          <p:cNvPr id="642" name="Google Shape;642;p67"/>
          <p:cNvSpPr txBox="1">
            <a:spLocks noGrp="1"/>
          </p:cNvSpPr>
          <p:nvPr>
            <p:ph type="body" idx="1"/>
          </p:nvPr>
        </p:nvSpPr>
        <p:spPr>
          <a:xfrm>
            <a:off x="6813050" y="1992125"/>
            <a:ext cx="4431000" cy="640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https://intern.nasa.gov/</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p68"/>
          <p:cNvSpPr txBox="1">
            <a:spLocks noGrp="1"/>
          </p:cNvSpPr>
          <p:nvPr>
            <p:ph type="ctrTitle"/>
          </p:nvPr>
        </p:nvSpPr>
        <p:spPr>
          <a:xfrm>
            <a:off x="974800" y="1532799"/>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Questions?</a:t>
            </a:r>
            <a:endParaRPr/>
          </a:p>
        </p:txBody>
      </p:sp>
      <p:sp>
        <p:nvSpPr>
          <p:cNvPr id="649" name="Google Shape;649;p68"/>
          <p:cNvSpPr txBox="1">
            <a:spLocks noGrp="1"/>
          </p:cNvSpPr>
          <p:nvPr>
            <p:ph type="subTitle" idx="1"/>
          </p:nvPr>
        </p:nvSpPr>
        <p:spPr>
          <a:xfrm>
            <a:off x="838200" y="2542509"/>
            <a:ext cx="10515600" cy="640200"/>
          </a:xfrm>
          <a:prstGeom prst="rect">
            <a:avLst/>
          </a:prstGeom>
        </p:spPr>
        <p:txBody>
          <a:bodyPr spcFirstLastPara="1" wrap="square" lIns="91425" tIns="45700" rIns="91425" bIns="45700" anchor="ctr" anchorCtr="1">
            <a:noAutofit/>
          </a:bodyPr>
          <a:lstStyle/>
          <a:p>
            <a:pPr marL="0" lvl="0" indent="0" algn="ctr" rtl="0">
              <a:spcBef>
                <a:spcPts val="0"/>
              </a:spcBef>
              <a:spcAft>
                <a:spcPts val="0"/>
              </a:spcAft>
              <a:buNone/>
            </a:pPr>
            <a:r>
              <a:rPr lang="en-US"/>
              <a:t>rahul.ramachandran@nasa.gov</a:t>
            </a:r>
            <a:endParaRPr/>
          </a:p>
        </p:txBody>
      </p:sp>
      <p:sp>
        <p:nvSpPr>
          <p:cNvPr id="650" name="Google Shape;650;p68"/>
          <p:cNvSpPr txBox="1">
            <a:spLocks noGrp="1"/>
          </p:cNvSpPr>
          <p:nvPr>
            <p:ph type="subTitle" idx="1"/>
          </p:nvPr>
        </p:nvSpPr>
        <p:spPr>
          <a:xfrm>
            <a:off x="838200" y="3801458"/>
            <a:ext cx="10515600" cy="1869000"/>
          </a:xfrm>
          <a:prstGeom prst="rect">
            <a:avLst/>
          </a:prstGeom>
        </p:spPr>
        <p:txBody>
          <a:bodyPr spcFirstLastPara="1" wrap="square" lIns="91425" tIns="45700" rIns="91425" bIns="45700" anchor="ctr" anchorCtr="1">
            <a:noAutofit/>
          </a:bodyPr>
          <a:lstStyle/>
          <a:p>
            <a:pPr marL="0" lvl="0" indent="0" algn="ctr" rtl="0">
              <a:spcBef>
                <a:spcPts val="0"/>
              </a:spcBef>
              <a:spcAft>
                <a:spcPts val="0"/>
              </a:spcAft>
              <a:buNone/>
            </a:pPr>
            <a:r>
              <a:rPr lang="en-US" sz="2500"/>
              <a:t>Content attribution:</a:t>
            </a:r>
            <a:endParaRPr sz="2500"/>
          </a:p>
          <a:p>
            <a:pPr marL="0" lvl="0" indent="0" algn="ctr" rtl="0">
              <a:spcBef>
                <a:spcPts val="0"/>
              </a:spcBef>
              <a:spcAft>
                <a:spcPts val="0"/>
              </a:spcAft>
              <a:buNone/>
            </a:pPr>
            <a:r>
              <a:rPr lang="en-US" sz="2500"/>
              <a:t>Kaylin Bugbee + IMPACT Leads</a:t>
            </a:r>
            <a:endParaRPr sz="2500"/>
          </a:p>
          <a:p>
            <a:pPr marL="0" lvl="0" indent="0" algn="ctr" rtl="0">
              <a:spcBef>
                <a:spcPts val="0"/>
              </a:spcBef>
              <a:spcAft>
                <a:spcPts val="0"/>
              </a:spcAft>
              <a:buNone/>
            </a:pPr>
            <a:r>
              <a:rPr lang="en-US" sz="2500"/>
              <a:t>Kevin Murphy</a:t>
            </a:r>
            <a:endParaRPr sz="2500"/>
          </a:p>
          <a:p>
            <a:pPr marL="0" lvl="0" indent="0" algn="ctr" rtl="0">
              <a:spcBef>
                <a:spcPts val="0"/>
              </a:spcBef>
              <a:spcAft>
                <a:spcPts val="0"/>
              </a:spcAft>
              <a:buNone/>
            </a:pPr>
            <a:r>
              <a:rPr lang="en-US" sz="2500"/>
              <a:t>US Nair </a:t>
            </a:r>
            <a:endParaRPr sz="2500"/>
          </a:p>
          <a:p>
            <a:pPr marL="0" lvl="0" indent="0" algn="ctr" rtl="0">
              <a:spcBef>
                <a:spcPts val="0"/>
              </a:spcBef>
              <a:spcAft>
                <a:spcPts val="0"/>
              </a:spcAft>
              <a:buNone/>
            </a:pPr>
            <a:r>
              <a:rPr lang="en-US" sz="2500"/>
              <a:t>Chelle Gentemann</a:t>
            </a:r>
            <a:endParaRPr sz="2500"/>
          </a:p>
          <a:p>
            <a:pPr marL="0" lvl="0" indent="0" algn="ctr" rtl="0">
              <a:spcBef>
                <a:spcPts val="0"/>
              </a:spcBef>
              <a:spcAft>
                <a:spcPts val="0"/>
              </a:spcAft>
              <a:buNone/>
            </a:pPr>
            <a:endParaRPr sz="250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2828</Words>
  <Application>Microsoft Office PowerPoint</Application>
  <PresentationFormat>Widescreen</PresentationFormat>
  <Paragraphs>385</Paragraphs>
  <Slides>36</Slides>
  <Notes>36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36</vt:i4>
      </vt:variant>
    </vt:vector>
  </HeadingPairs>
  <TitlesOfParts>
    <vt:vector size="47" baseType="lpstr">
      <vt:lpstr>Comic Sans MS</vt:lpstr>
      <vt:lpstr>Arial</vt:lpstr>
      <vt:lpstr>Lato</vt:lpstr>
      <vt:lpstr>Century Gothic</vt:lpstr>
      <vt:lpstr>Roboto</vt:lpstr>
      <vt:lpstr>Calibri</vt:lpstr>
      <vt:lpstr>Muli</vt:lpstr>
      <vt:lpstr>Avenir</vt:lpstr>
      <vt:lpstr>Office Theme</vt:lpstr>
      <vt:lpstr>Office Theme</vt:lpstr>
      <vt:lpstr>Office Theme</vt:lpstr>
      <vt:lpstr>Making an IMPACT: From Open Data to Open Science Dr. Rahul Ramachandran  </vt:lpstr>
      <vt:lpstr>TIROS Series</vt:lpstr>
      <vt:lpstr>Earthrise: Apollo 8 December 1968</vt:lpstr>
      <vt:lpstr> Blue Marble</vt:lpstr>
      <vt:lpstr> Earth System Science Report (1986)</vt:lpstr>
      <vt:lpstr>Key Elements from the Report (1986)</vt:lpstr>
      <vt:lpstr>Key Elements from the Report (1986)</vt:lpstr>
      <vt:lpstr>Earth Science – NASA’s Strategic Goal</vt:lpstr>
      <vt:lpstr>Earth Science Data System Program</vt:lpstr>
      <vt:lpstr>Earth Observing System Data and Information System (EOSDIS)</vt:lpstr>
      <vt:lpstr>PowerPoint Presentation</vt:lpstr>
      <vt:lpstr>Extensive Data Collection</vt:lpstr>
      <vt:lpstr>ESDS Program By The Numbers</vt:lpstr>
      <vt:lpstr>Earthdata Search</vt:lpstr>
      <vt:lpstr>Worldview + GIBS</vt:lpstr>
      <vt:lpstr>Data and Research Lifecycle (1)</vt:lpstr>
      <vt:lpstr>Data and Research Lifecycle (2)</vt:lpstr>
      <vt:lpstr>IMPACT Mission</vt:lpstr>
      <vt:lpstr>Analysis and Review of CMR (ARC)</vt:lpstr>
      <vt:lpstr>ARC: Impact</vt:lpstr>
      <vt:lpstr>Multi-Mission Algorithm and Analysis Platform (MAAP)</vt:lpstr>
      <vt:lpstr>MAAP Objectives</vt:lpstr>
      <vt:lpstr>Multi-Mission Algorithm and Analysis Platform (MAAP)</vt:lpstr>
      <vt:lpstr>Tropical Cyclone Intensity Estimation Portal</vt:lpstr>
      <vt:lpstr>Phenomena Detection Portal</vt:lpstr>
      <vt:lpstr>Multi-user Image Labeler</vt:lpstr>
      <vt:lpstr>Automated Science Keyword Assignment</vt:lpstr>
      <vt:lpstr> Moving from Open Data to Open Science</vt:lpstr>
      <vt:lpstr> Open Science Definition(s)</vt:lpstr>
      <vt:lpstr>Open Science Areas</vt:lpstr>
      <vt:lpstr>Role of Data Programs</vt:lpstr>
      <vt:lpstr>Example: Enabling Infrastructure</vt:lpstr>
      <vt:lpstr>How can you be an advocate for Open Science?</vt:lpstr>
      <vt:lpstr>How can you be an advocate for Open Science?</vt:lpstr>
      <vt:lpstr>Opportunities to work with us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an IMPACT: From Open Data to Open Science Dr. Rahul Ramachandran  </dc:title>
  <dc:creator>Fancher, Elizabeth M. (MSFC-ST11)[MIPSS PC]</dc:creator>
  <cp:lastModifiedBy>Fancher, Elizabeth M. (MSFC-ST11)[MIPSS PC]</cp:lastModifiedBy>
  <cp:revision>1</cp:revision>
  <dcterms:modified xsi:type="dcterms:W3CDTF">2020-10-28T20:39:55Z</dcterms:modified>
</cp:coreProperties>
</file>