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9"/>
  </p:notesMasterIdLst>
  <p:sldIdLst>
    <p:sldId id="3694" r:id="rId2"/>
    <p:sldId id="3727" r:id="rId3"/>
    <p:sldId id="3730" r:id="rId4"/>
    <p:sldId id="3744" r:id="rId5"/>
    <p:sldId id="3745" r:id="rId6"/>
    <p:sldId id="3746" r:id="rId7"/>
    <p:sldId id="3710" r:id="rId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6" userDrawn="1">
          <p15:clr>
            <a:srgbClr val="A4A3A4"/>
          </p15:clr>
        </p15:guide>
        <p15:guide id="2" pos="264" userDrawn="1">
          <p15:clr>
            <a:srgbClr val="A4A3A4"/>
          </p15:clr>
        </p15:guide>
        <p15:guide id="3" orient="horz" pos="2260" userDrawn="1">
          <p15:clr>
            <a:srgbClr val="A4A3A4"/>
          </p15:clr>
        </p15:guide>
        <p15:guide id="4" pos="29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D6EC"/>
    <a:srgbClr val="112D53"/>
    <a:srgbClr val="0066FF"/>
    <a:srgbClr val="668000"/>
    <a:srgbClr val="ECECEC"/>
    <a:srgbClr val="CCEC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121" autoAdjust="0"/>
    <p:restoredTop sz="89930" autoAdjust="0"/>
  </p:normalViewPr>
  <p:slideViewPr>
    <p:cSldViewPr snapToGrid="0" snapToObjects="1">
      <p:cViewPr varScale="1">
        <p:scale>
          <a:sx n="50" d="100"/>
          <a:sy n="50" d="100"/>
        </p:scale>
        <p:origin x="1591" y="21"/>
      </p:cViewPr>
      <p:guideLst>
        <p:guide orient="horz" pos="456"/>
        <p:guide pos="264"/>
        <p:guide orient="horz" pos="2260"/>
        <p:guide pos="2980"/>
      </p:guideLst>
    </p:cSldViewPr>
  </p:slideViewPr>
  <p:outlineViewPr>
    <p:cViewPr>
      <p:scale>
        <a:sx n="33" d="100"/>
        <a:sy n="33" d="100"/>
      </p:scale>
      <p:origin x="0" y="-38333"/>
    </p:cViewPr>
  </p:outlineViewPr>
  <p:notesTextViewPr>
    <p:cViewPr>
      <p:scale>
        <a:sx n="100" d="100"/>
        <a:sy n="100" d="100"/>
      </p:scale>
      <p:origin x="0" y="0"/>
    </p:cViewPr>
  </p:notesTextViewPr>
  <p:sorterViewPr>
    <p:cViewPr>
      <p:scale>
        <a:sx n="1" d="1"/>
        <a:sy n="1" d="1"/>
      </p:scale>
      <p:origin x="0" y="-62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2446" tIns="46223" rIns="92446" bIns="46223" rtlCol="0"/>
          <a:lstStyle>
            <a:lvl1pPr algn="r">
              <a:defRPr sz="1200"/>
            </a:lvl1pPr>
          </a:lstStyle>
          <a:p>
            <a:fld id="{BE2991D7-29C4-4BB9-93F1-40D8C8F28AF1}" type="datetimeFigureOut">
              <a:rPr lang="en-US" smtClean="0"/>
              <a:t>10/29/2020</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2446" tIns="46223" rIns="92446" bIns="46223" rtlCol="0" anchor="b"/>
          <a:lstStyle>
            <a:lvl1pPr algn="r">
              <a:defRPr sz="1200"/>
            </a:lvl1pPr>
          </a:lstStyle>
          <a:p>
            <a:fld id="{2D2C6D85-B1D2-4026-BA11-30D809339651}" type="slidenum">
              <a:rPr lang="en-US" smtClean="0"/>
              <a:t>‹#›</a:t>
            </a:fld>
            <a:endParaRPr lang="en-US" dirty="0"/>
          </a:p>
        </p:txBody>
      </p:sp>
    </p:spTree>
    <p:extLst>
      <p:ext uri="{BB962C8B-B14F-4D97-AF65-F5344CB8AC3E}">
        <p14:creationId xmlns:p14="http://schemas.microsoft.com/office/powerpoint/2010/main" val="4261046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a:t>
            </a:r>
          </a:p>
        </p:txBody>
      </p:sp>
      <p:sp>
        <p:nvSpPr>
          <p:cNvPr id="4" name="Slide Number Placeholder 3"/>
          <p:cNvSpPr>
            <a:spLocks noGrp="1"/>
          </p:cNvSpPr>
          <p:nvPr>
            <p:ph type="sldNum" sz="quarter" idx="10"/>
          </p:nvPr>
        </p:nvSpPr>
        <p:spPr/>
        <p:txBody>
          <a:bodyPr/>
          <a:lstStyle/>
          <a:p>
            <a:fld id="{146C0CBE-288C-D84B-B11F-1B62224BD7E3}" type="slidenum">
              <a:rPr lang="en-US" smtClean="0"/>
              <a:t>1</a:t>
            </a:fld>
            <a:endParaRPr lang="en-US" dirty="0"/>
          </a:p>
        </p:txBody>
      </p:sp>
    </p:spTree>
    <p:extLst>
      <p:ext uri="{BB962C8B-B14F-4D97-AF65-F5344CB8AC3E}">
        <p14:creationId xmlns:p14="http://schemas.microsoft.com/office/powerpoint/2010/main" val="1484615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10/26 UKR Comment:  Added items in red for clarity.  Deleted some extra spaces.  Changed last sub-bullet for consistency.</a:t>
            </a:r>
          </a:p>
          <a:p>
            <a:endParaRPr lang="en-US" b="0" dirty="0"/>
          </a:p>
          <a:p>
            <a:r>
              <a:rPr lang="en-US" b="0" dirty="0"/>
              <a:t>JG- all good with these.</a:t>
            </a:r>
          </a:p>
        </p:txBody>
      </p:sp>
      <p:sp>
        <p:nvSpPr>
          <p:cNvPr id="4" name="Slide Number Placeholder 3"/>
          <p:cNvSpPr>
            <a:spLocks noGrp="1"/>
          </p:cNvSpPr>
          <p:nvPr>
            <p:ph type="sldNum" sz="quarter" idx="5"/>
          </p:nvPr>
        </p:nvSpPr>
        <p:spPr/>
        <p:txBody>
          <a:bodyPr/>
          <a:lstStyle/>
          <a:p>
            <a:fld id="{2D2C6D85-B1D2-4026-BA11-30D809339651}" type="slidenum">
              <a:rPr lang="en-US" smtClean="0"/>
              <a:t>2</a:t>
            </a:fld>
            <a:endParaRPr lang="en-US" dirty="0"/>
          </a:p>
        </p:txBody>
      </p:sp>
    </p:spTree>
    <p:extLst>
      <p:ext uri="{BB962C8B-B14F-4D97-AF65-F5344CB8AC3E}">
        <p14:creationId xmlns:p14="http://schemas.microsoft.com/office/powerpoint/2010/main" val="2738710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10/26 UKR Comment:  Enlarged bullets to bigger font for readability and consistency.</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JG- all good with these.</a:t>
            </a:r>
          </a:p>
          <a:p>
            <a:endParaRPr lang="en-US" b="0" dirty="0"/>
          </a:p>
        </p:txBody>
      </p:sp>
      <p:sp>
        <p:nvSpPr>
          <p:cNvPr id="4" name="Slide Number Placeholder 3"/>
          <p:cNvSpPr>
            <a:spLocks noGrp="1"/>
          </p:cNvSpPr>
          <p:nvPr>
            <p:ph type="sldNum" sz="quarter" idx="5"/>
          </p:nvPr>
        </p:nvSpPr>
        <p:spPr/>
        <p:txBody>
          <a:bodyPr/>
          <a:lstStyle/>
          <a:p>
            <a:fld id="{2D2C6D85-B1D2-4026-BA11-30D809339651}" type="slidenum">
              <a:rPr lang="en-US" smtClean="0"/>
              <a:t>3</a:t>
            </a:fld>
            <a:endParaRPr lang="en-US" dirty="0"/>
          </a:p>
        </p:txBody>
      </p:sp>
    </p:spTree>
    <p:extLst>
      <p:ext uri="{BB962C8B-B14F-4D97-AF65-F5344CB8AC3E}">
        <p14:creationId xmlns:p14="http://schemas.microsoft.com/office/powerpoint/2010/main" val="1623145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10/26 UKR Comment:  Is the grey shading behind some of the elements supposed to match the light orange shading behind the meatball in the upper right?  Are we trying to show which parts are NASA and which are ESA?  If so, please change that grey shading or the color behind the meatball so they match.</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JG- done</a:t>
            </a:r>
          </a:p>
          <a:p>
            <a:endParaRPr lang="en-US" b="0" dirty="0"/>
          </a:p>
        </p:txBody>
      </p:sp>
      <p:sp>
        <p:nvSpPr>
          <p:cNvPr id="4" name="Slide Number Placeholder 3"/>
          <p:cNvSpPr>
            <a:spLocks noGrp="1"/>
          </p:cNvSpPr>
          <p:nvPr>
            <p:ph type="sldNum" sz="quarter" idx="5"/>
          </p:nvPr>
        </p:nvSpPr>
        <p:spPr/>
        <p:txBody>
          <a:bodyPr/>
          <a:lstStyle/>
          <a:p>
            <a:fld id="{2D2C6D85-B1D2-4026-BA11-30D809339651}" type="slidenum">
              <a:rPr lang="en-US" smtClean="0"/>
              <a:t>4</a:t>
            </a:fld>
            <a:endParaRPr lang="en-US" dirty="0"/>
          </a:p>
        </p:txBody>
      </p:sp>
    </p:spTree>
    <p:extLst>
      <p:ext uri="{BB962C8B-B14F-4D97-AF65-F5344CB8AC3E}">
        <p14:creationId xmlns:p14="http://schemas.microsoft.com/office/powerpoint/2010/main" val="179766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10/26 UKR Comment:  Spelled out EDL for clarity. Deleted “Mars Ascent Vehicle” since previously defined.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JG- all good with these.</a:t>
            </a:r>
          </a:p>
          <a:p>
            <a:endParaRPr lang="en-US" dirty="0"/>
          </a:p>
        </p:txBody>
      </p:sp>
      <p:sp>
        <p:nvSpPr>
          <p:cNvPr id="4" name="Slide Number Placeholder 3"/>
          <p:cNvSpPr>
            <a:spLocks noGrp="1"/>
          </p:cNvSpPr>
          <p:nvPr>
            <p:ph type="sldNum" sz="quarter" idx="10"/>
          </p:nvPr>
        </p:nvSpPr>
        <p:spPr/>
        <p:txBody>
          <a:bodyPr/>
          <a:lstStyle/>
          <a:p>
            <a:fld id="{2D2C6D85-B1D2-4026-BA11-30D809339651}" type="slidenum">
              <a:rPr lang="en-US" smtClean="0"/>
              <a:t>5</a:t>
            </a:fld>
            <a:endParaRPr lang="en-US" dirty="0"/>
          </a:p>
        </p:txBody>
      </p:sp>
    </p:spTree>
    <p:extLst>
      <p:ext uri="{BB962C8B-B14F-4D97-AF65-F5344CB8AC3E}">
        <p14:creationId xmlns:p14="http://schemas.microsoft.com/office/powerpoint/2010/main" val="1218420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10/26 UKR Comment:  Added acronyms in red used later in presentation.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JG- all good with these.</a:t>
            </a:r>
          </a:p>
          <a:p>
            <a:endParaRPr lang="en-US" dirty="0"/>
          </a:p>
        </p:txBody>
      </p:sp>
      <p:sp>
        <p:nvSpPr>
          <p:cNvPr id="4" name="Slide Number Placeholder 3"/>
          <p:cNvSpPr>
            <a:spLocks noGrp="1"/>
          </p:cNvSpPr>
          <p:nvPr>
            <p:ph type="sldNum" sz="quarter" idx="10"/>
          </p:nvPr>
        </p:nvSpPr>
        <p:spPr/>
        <p:txBody>
          <a:bodyPr/>
          <a:lstStyle/>
          <a:p>
            <a:fld id="{2D2C6D85-B1D2-4026-BA11-30D809339651}" type="slidenum">
              <a:rPr lang="en-US" smtClean="0"/>
              <a:t>6</a:t>
            </a:fld>
            <a:endParaRPr lang="en-US" dirty="0"/>
          </a:p>
        </p:txBody>
      </p:sp>
    </p:spTree>
    <p:extLst>
      <p:ext uri="{BB962C8B-B14F-4D97-AF65-F5344CB8AC3E}">
        <p14:creationId xmlns:p14="http://schemas.microsoft.com/office/powerpoint/2010/main" val="1119979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7</a:t>
            </a:fld>
            <a:endParaRPr lang="en-US" dirty="0"/>
          </a:p>
        </p:txBody>
      </p:sp>
    </p:spTree>
    <p:extLst>
      <p:ext uri="{BB962C8B-B14F-4D97-AF65-F5344CB8AC3E}">
        <p14:creationId xmlns:p14="http://schemas.microsoft.com/office/powerpoint/2010/main" val="29614289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2" name="bk object 16">
            <a:extLst>
              <a:ext uri="{FF2B5EF4-FFF2-40B4-BE49-F238E27FC236}">
                <a16:creationId xmlns:a16="http://schemas.microsoft.com/office/drawing/2014/main" id="{05EF36DB-9F80-5C4C-923E-F586DAA2156B}"/>
              </a:ext>
            </a:extLst>
          </p:cNvPr>
          <p:cNvSpPr/>
          <p:nvPr userDrawn="1"/>
        </p:nvSpPr>
        <p:spPr>
          <a:xfrm>
            <a:off x="1" y="0"/>
            <a:ext cx="9143999" cy="6949440"/>
          </a:xfrm>
          <a:custGeom>
            <a:avLst/>
            <a:gdLst/>
            <a:ahLst/>
            <a:cxnLst/>
            <a:rect l="l" t="t" r="r" b="b"/>
            <a:pathLst>
              <a:path w="9753600" h="7315200">
                <a:moveTo>
                  <a:pt x="0" y="0"/>
                </a:moveTo>
                <a:lnTo>
                  <a:pt x="9753600" y="0"/>
                </a:lnTo>
                <a:lnTo>
                  <a:pt x="9753600" y="7315199"/>
                </a:lnTo>
                <a:lnTo>
                  <a:pt x="0" y="7315199"/>
                </a:lnTo>
                <a:lnTo>
                  <a:pt x="0" y="0"/>
                </a:lnTo>
                <a:close/>
              </a:path>
            </a:pathLst>
          </a:custGeom>
          <a:solidFill>
            <a:srgbClr val="000000"/>
          </a:solidFill>
        </p:spPr>
        <p:txBody>
          <a:bodyPr wrap="square" lIns="0" tIns="0" rIns="0" bIns="0" rtlCol="0"/>
          <a:lstStyle/>
          <a:p>
            <a:endParaRPr sz="1588"/>
          </a:p>
        </p:txBody>
      </p:sp>
      <p:sp>
        <p:nvSpPr>
          <p:cNvPr id="13" name="bk object 17">
            <a:extLst>
              <a:ext uri="{FF2B5EF4-FFF2-40B4-BE49-F238E27FC236}">
                <a16:creationId xmlns:a16="http://schemas.microsoft.com/office/drawing/2014/main" id="{81AFF77D-EDC3-624A-B3E7-4F1B9304F76C}"/>
              </a:ext>
            </a:extLst>
          </p:cNvPr>
          <p:cNvSpPr/>
          <p:nvPr userDrawn="1"/>
        </p:nvSpPr>
        <p:spPr>
          <a:xfrm>
            <a:off x="1742028" y="3584447"/>
            <a:ext cx="7401971" cy="3364993"/>
          </a:xfrm>
          <a:prstGeom prst="rect">
            <a:avLst/>
          </a:prstGeom>
          <a:blipFill>
            <a:blip r:embed="rId2" cstate="print"/>
            <a:stretch>
              <a:fillRect/>
            </a:stretch>
          </a:blipFill>
        </p:spPr>
        <p:txBody>
          <a:bodyPr wrap="square" lIns="0" tIns="0" rIns="0" bIns="0" rtlCol="0"/>
          <a:lstStyle/>
          <a:p>
            <a:endParaRPr sz="1588"/>
          </a:p>
        </p:txBody>
      </p:sp>
      <p:pic>
        <p:nvPicPr>
          <p:cNvPr id="14" name="Picture 13">
            <a:extLst>
              <a:ext uri="{FF2B5EF4-FFF2-40B4-BE49-F238E27FC236}">
                <a16:creationId xmlns:a16="http://schemas.microsoft.com/office/drawing/2014/main" id="{EC3EB073-20F2-BB42-988A-906C16ECB4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61263"/>
          <a:stretch/>
        </p:blipFill>
        <p:spPr>
          <a:xfrm>
            <a:off x="7947499" y="203840"/>
            <a:ext cx="1072853" cy="840423"/>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70111" y="6356351"/>
            <a:ext cx="2057400" cy="365125"/>
          </a:xfrm>
        </p:spPr>
        <p:txBody>
          <a:bodyPr/>
          <a:lstStyle>
            <a:lvl1pPr>
              <a:defRPr>
                <a:solidFill>
                  <a:schemeClr val="bg2"/>
                </a:solidFill>
              </a:defRPr>
            </a:lvl1pPr>
          </a:lstStyle>
          <a:p>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1177270" y="4098642"/>
            <a:ext cx="3948194" cy="755848"/>
          </a:xfrm>
        </p:spPr>
        <p:txBody>
          <a:bodyPr wrap="square">
            <a:spAutoFit/>
          </a:bodyPr>
          <a:lstStyle>
            <a:lvl1pPr marL="0" indent="0" algn="l">
              <a:spcBef>
                <a:spcPts val="300"/>
              </a:spcBef>
              <a:buNone/>
              <a:defRPr sz="1350" b="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spTree>
    <p:extLst>
      <p:ext uri="{BB962C8B-B14F-4D97-AF65-F5344CB8AC3E}">
        <p14:creationId xmlns:p14="http://schemas.microsoft.com/office/powerpoint/2010/main" val="799811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30BA2BC-527D-4FAC-AD3D-851F8424A2B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632DF7F-4698-4C79-B845-5813862ECE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D2F9F4-B029-4B99-8B13-7BA152B7FC0D}"/>
              </a:ext>
            </a:extLst>
          </p:cNvPr>
          <p:cNvSpPr>
            <a:spLocks noGrp="1"/>
          </p:cNvSpPr>
          <p:nvPr>
            <p:ph type="sldNum" sz="quarter" idx="12"/>
          </p:nvPr>
        </p:nvSpPr>
        <p:spPr/>
        <p:txBody>
          <a:bodyPr/>
          <a:lstStyle/>
          <a:p>
            <a:pPr marL="22413">
              <a:spcBef>
                <a:spcPts val="49"/>
              </a:spcBef>
            </a:pPr>
            <a:fld id="{81D60167-4931-47E6-BA6A-407CBD079E47}" type="slidenum">
              <a:rPr lang="en-US" spc="-40" smtClean="0"/>
              <a:pPr marL="22413">
                <a:spcBef>
                  <a:spcPts val="49"/>
                </a:spcBef>
              </a:pPr>
              <a:t>‹#›</a:t>
            </a:fld>
            <a:endParaRPr lang="en-US" spc="-40" dirty="0"/>
          </a:p>
        </p:txBody>
      </p:sp>
      <p:pic>
        <p:nvPicPr>
          <p:cNvPr id="7" name="Picture 6">
            <a:extLst>
              <a:ext uri="{FF2B5EF4-FFF2-40B4-BE49-F238E27FC236}">
                <a16:creationId xmlns:a16="http://schemas.microsoft.com/office/drawing/2014/main" id="{402D42B2-DA84-4EAC-AD56-67318FA24E6B}"/>
              </a:ext>
            </a:extLst>
          </p:cNvPr>
          <p:cNvPicPr>
            <a:picLocks noChangeAspect="1"/>
          </p:cNvPicPr>
          <p:nvPr userDrawn="1"/>
        </p:nvPicPr>
        <p:blipFill>
          <a:blip r:embed="rId2" cstate="email">
            <a:alphaModFix amt="60000"/>
            <a:extLst>
              <a:ext uri="{28A0092B-C50C-407E-A947-70E740481C1C}">
                <a14:useLocalDpi xmlns:a14="http://schemas.microsoft.com/office/drawing/2010/main"/>
              </a:ext>
            </a:extLst>
          </a:blip>
          <a:stretch>
            <a:fillRect/>
          </a:stretch>
        </p:blipFill>
        <p:spPr>
          <a:xfrm>
            <a:off x="0" y="0"/>
            <a:ext cx="2743200" cy="6858000"/>
          </a:xfrm>
          <a:prstGeom prst="rect">
            <a:avLst/>
          </a:prstGeom>
        </p:spPr>
      </p:pic>
      <p:sp>
        <p:nvSpPr>
          <p:cNvPr id="9" name="Freeform 5">
            <a:extLst>
              <a:ext uri="{FF2B5EF4-FFF2-40B4-BE49-F238E27FC236}">
                <a16:creationId xmlns:a16="http://schemas.microsoft.com/office/drawing/2014/main" id="{D31501EB-9527-4ADD-B9B2-89B51ADF89BF}"/>
              </a:ext>
            </a:extLst>
          </p:cNvPr>
          <p:cNvSpPr>
            <a:spLocks/>
          </p:cNvSpPr>
          <p:nvPr userDrawn="1"/>
        </p:nvSpPr>
        <p:spPr bwMode="auto">
          <a:xfrm>
            <a:off x="-346434" y="0"/>
            <a:ext cx="9490434"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p>
        </p:txBody>
      </p:sp>
    </p:spTree>
    <p:extLst>
      <p:ext uri="{BB962C8B-B14F-4D97-AF65-F5344CB8AC3E}">
        <p14:creationId xmlns:p14="http://schemas.microsoft.com/office/powerpoint/2010/main" val="1212781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CDA10E9-5C67-4148-864B-F3F3C56C3ABE}"/>
              </a:ext>
            </a:extLst>
          </p:cNvPr>
          <p:cNvSpPr/>
          <p:nvPr userDrawn="1"/>
        </p:nvSpPr>
        <p:spPr>
          <a:xfrm>
            <a:off x="0" y="0"/>
            <a:ext cx="9144000" cy="6858000"/>
          </a:xfrm>
          <a:prstGeom prst="rect">
            <a:avLst/>
          </a:prstGeom>
          <a:gradFill flip="none" rotWithShape="1">
            <a:gsLst>
              <a:gs pos="11000">
                <a:srgbClr val="C7A16D"/>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0" name="Group 19">
            <a:extLst>
              <a:ext uri="{FF2B5EF4-FFF2-40B4-BE49-F238E27FC236}">
                <a16:creationId xmlns:a16="http://schemas.microsoft.com/office/drawing/2014/main" id="{E8366573-8E41-884C-9A46-968B69E936A7}"/>
              </a:ext>
            </a:extLst>
          </p:cNvPr>
          <p:cNvGrpSpPr/>
          <p:nvPr userDrawn="1"/>
        </p:nvGrpSpPr>
        <p:grpSpPr>
          <a:xfrm>
            <a:off x="388248" y="-19393"/>
            <a:ext cx="3471112"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1" name="Freeform 10">
              <a:extLst>
                <a:ext uri="{FF2B5EF4-FFF2-40B4-BE49-F238E27FC236}">
                  <a16:creationId xmlns:a16="http://schemas.microsoft.com/office/drawing/2014/main" id="{F3E06820-AF45-8447-870A-93CC24EA81F6}"/>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sp>
          <p:nvSpPr>
            <p:cNvPr id="22" name="Freeform 11">
              <a:extLst>
                <a:ext uri="{FF2B5EF4-FFF2-40B4-BE49-F238E27FC236}">
                  <a16:creationId xmlns:a16="http://schemas.microsoft.com/office/drawing/2014/main" id="{6CB6D904-E209-9448-B66C-46D6E4395CDE}"/>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23" name="Freeform 12">
              <a:extLst>
                <a:ext uri="{FF2B5EF4-FFF2-40B4-BE49-F238E27FC236}">
                  <a16:creationId xmlns:a16="http://schemas.microsoft.com/office/drawing/2014/main" id="{0091EB8C-663B-8A41-BB64-1DECFB769A0E}"/>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grpSp>
      <p:sp>
        <p:nvSpPr>
          <p:cNvPr id="24" name="Rectangle 23">
            <a:extLst>
              <a:ext uri="{FF2B5EF4-FFF2-40B4-BE49-F238E27FC236}">
                <a16:creationId xmlns:a16="http://schemas.microsoft.com/office/drawing/2014/main" id="{1CD0F9D4-562D-0246-864A-D56E121E5335}"/>
              </a:ext>
            </a:extLst>
          </p:cNvPr>
          <p:cNvSpPr/>
          <p:nvPr userDrawn="1"/>
        </p:nvSpPr>
        <p:spPr>
          <a:xfrm>
            <a:off x="0" y="297712"/>
            <a:ext cx="9144000" cy="6285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Title 1">
            <a:extLst>
              <a:ext uri="{FF2B5EF4-FFF2-40B4-BE49-F238E27FC236}">
                <a16:creationId xmlns:a16="http://schemas.microsoft.com/office/drawing/2014/main" id="{9672150C-F1D3-2B40-8653-DCAC35387C2B}"/>
              </a:ext>
            </a:extLst>
          </p:cNvPr>
          <p:cNvSpPr>
            <a:spLocks noGrp="1"/>
          </p:cNvSpPr>
          <p:nvPr>
            <p:ph type="title"/>
          </p:nvPr>
        </p:nvSpPr>
        <p:spPr>
          <a:xfrm>
            <a:off x="274320" y="457200"/>
            <a:ext cx="7795260" cy="535531"/>
          </a:xfrm>
        </p:spPr>
        <p:txBody>
          <a:bodyPr>
            <a:spAutoFit/>
          </a:bodyPr>
          <a:lstStyle>
            <a:lvl1pPr>
              <a:defRPr sz="320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7" name="Content Placeholder 2">
            <a:extLst>
              <a:ext uri="{FF2B5EF4-FFF2-40B4-BE49-F238E27FC236}">
                <a16:creationId xmlns:a16="http://schemas.microsoft.com/office/drawing/2014/main" id="{99E1C895-FDE9-EC46-9879-4BFA57C1BBB3}"/>
              </a:ext>
            </a:extLst>
          </p:cNvPr>
          <p:cNvSpPr>
            <a:spLocks noGrp="1"/>
          </p:cNvSpPr>
          <p:nvPr>
            <p:ph idx="1" hasCustomPrompt="1"/>
          </p:nvPr>
        </p:nvSpPr>
        <p:spPr>
          <a:xfrm>
            <a:off x="274320" y="1143000"/>
            <a:ext cx="7964942" cy="640175"/>
          </a:xfrm>
        </p:spPr>
        <p:txBody>
          <a:bodyPr>
            <a:spAutoFit/>
          </a:bodyPr>
          <a:lstStyle>
            <a:lvl1pPr>
              <a:spcBef>
                <a:spcPts val="0"/>
              </a:spcBef>
              <a:spcAft>
                <a:spcPts val="600"/>
              </a:spcAft>
              <a:defRPr sz="1800">
                <a:solidFill>
                  <a:schemeClr val="tx1"/>
                </a:solidFill>
                <a:latin typeface="Arial" panose="020B0604020202020204" pitchFamily="34" charset="0"/>
                <a:cs typeface="Arial" panose="020B0604020202020204" pitchFamily="34" charset="0"/>
              </a:defRPr>
            </a:lvl1pPr>
            <a:lvl2pPr>
              <a:spcBef>
                <a:spcPts val="0"/>
              </a:spcBef>
              <a:spcAft>
                <a:spcPts val="600"/>
              </a:spcAft>
              <a:defRPr sz="1600">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p:txBody>
      </p:sp>
      <p:sp>
        <p:nvSpPr>
          <p:cNvPr id="11" name="Slide Number Placeholder 5">
            <a:extLst>
              <a:ext uri="{FF2B5EF4-FFF2-40B4-BE49-F238E27FC236}">
                <a16:creationId xmlns:a16="http://schemas.microsoft.com/office/drawing/2014/main" id="{6EA6A350-7B97-0445-AD2D-A2775CE58210}"/>
              </a:ext>
            </a:extLst>
          </p:cNvPr>
          <p:cNvSpPr>
            <a:spLocks noGrp="1"/>
          </p:cNvSpPr>
          <p:nvPr>
            <p:ph type="sldNum" sz="quarter" idx="12"/>
          </p:nvPr>
        </p:nvSpPr>
        <p:spPr>
          <a:xfrm>
            <a:off x="6813550" y="6539605"/>
            <a:ext cx="2057400" cy="365125"/>
          </a:xfrm>
        </p:spPr>
        <p:txBody>
          <a:bodyPr/>
          <a:lstStyle>
            <a:lvl1pPr>
              <a:defRPr sz="11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118851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45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F01CAC-0CB4-4647-9BF0-77445B3E5E15}"/>
              </a:ext>
            </a:extLst>
          </p:cNvPr>
          <p:cNvSpPr/>
          <p:nvPr userDrawn="1"/>
        </p:nvSpPr>
        <p:spPr>
          <a:xfrm>
            <a:off x="0" y="-19393"/>
            <a:ext cx="9144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10" name="Group 9">
            <a:extLst>
              <a:ext uri="{FF2B5EF4-FFF2-40B4-BE49-F238E27FC236}">
                <a16:creationId xmlns:a16="http://schemas.microsoft.com/office/drawing/2014/main" id="{A178FC00-62D8-E046-9751-ABF74CA246E8}"/>
              </a:ext>
            </a:extLst>
          </p:cNvPr>
          <p:cNvGrpSpPr/>
          <p:nvPr userDrawn="1"/>
        </p:nvGrpSpPr>
        <p:grpSpPr>
          <a:xfrm>
            <a:off x="80010" y="-32327"/>
            <a:ext cx="3471112"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grpSp>
      <p:sp>
        <p:nvSpPr>
          <p:cNvPr id="17" name="Rectangle 16">
            <a:extLst>
              <a:ext uri="{FF2B5EF4-FFF2-40B4-BE49-F238E27FC236}">
                <a16:creationId xmlns:a16="http://schemas.microsoft.com/office/drawing/2014/main" id="{C0BBE337-6FE4-F74A-8847-969FD40E7926}"/>
              </a:ext>
            </a:extLst>
          </p:cNvPr>
          <p:cNvSpPr/>
          <p:nvPr userDrawn="1"/>
        </p:nvSpPr>
        <p:spPr>
          <a:xfrm>
            <a:off x="0" y="111760"/>
            <a:ext cx="9144000" cy="6471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74320" y="457200"/>
            <a:ext cx="7795260" cy="535531"/>
          </a:xfrm>
        </p:spPr>
        <p:txBody>
          <a:bodyPr>
            <a:spAutoFit/>
          </a:bodyPr>
          <a:lstStyle>
            <a:lvl1pPr>
              <a:defRPr sz="320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74320" y="1143000"/>
            <a:ext cx="7964942" cy="640175"/>
          </a:xfrm>
        </p:spPr>
        <p:txBody>
          <a:bodyPr>
            <a:spAutoFit/>
          </a:bodyPr>
          <a:lstStyle>
            <a:lvl1pPr>
              <a:spcBef>
                <a:spcPts val="0"/>
              </a:spcBef>
              <a:spcAft>
                <a:spcPts val="600"/>
              </a:spcAft>
              <a:defRPr sz="1800">
                <a:solidFill>
                  <a:schemeClr val="tx1"/>
                </a:solidFill>
                <a:latin typeface="Arial" panose="020B0604020202020204" pitchFamily="34" charset="0"/>
                <a:cs typeface="Arial" panose="020B0604020202020204" pitchFamily="34" charset="0"/>
              </a:defRPr>
            </a:lvl1pPr>
            <a:lvl2pPr>
              <a:spcBef>
                <a:spcPts val="0"/>
              </a:spcBef>
              <a:spcAft>
                <a:spcPts val="600"/>
              </a:spcAft>
              <a:defRPr sz="1600">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6813550" y="6539605"/>
            <a:ext cx="2057400" cy="365125"/>
          </a:xfrm>
        </p:spPr>
        <p:txBody>
          <a:bodyPr/>
          <a:lstStyle>
            <a:lvl1pPr>
              <a:defRPr sz="11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03385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0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9144000" cy="68580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128259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F01CAC-0CB4-4647-9BF0-77445B3E5E15}"/>
              </a:ext>
            </a:extLst>
          </p:cNvPr>
          <p:cNvSpPr/>
          <p:nvPr userDrawn="1"/>
        </p:nvSpPr>
        <p:spPr>
          <a:xfrm>
            <a:off x="0" y="-19393"/>
            <a:ext cx="9144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0" name="Group 9">
            <a:extLst>
              <a:ext uri="{FF2B5EF4-FFF2-40B4-BE49-F238E27FC236}">
                <a16:creationId xmlns:a16="http://schemas.microsoft.com/office/drawing/2014/main" id="{A178FC00-62D8-E046-9751-ABF74CA246E8}"/>
              </a:ext>
            </a:extLst>
          </p:cNvPr>
          <p:cNvGrpSpPr/>
          <p:nvPr userDrawn="1"/>
        </p:nvGrpSpPr>
        <p:grpSpPr>
          <a:xfrm>
            <a:off x="388248" y="-19393"/>
            <a:ext cx="3471112"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dirty="0"/>
            </a:p>
          </p:txBody>
        </p:sp>
      </p:grpSp>
      <p:sp>
        <p:nvSpPr>
          <p:cNvPr id="17" name="Rectangle 16">
            <a:extLst>
              <a:ext uri="{FF2B5EF4-FFF2-40B4-BE49-F238E27FC236}">
                <a16:creationId xmlns:a16="http://schemas.microsoft.com/office/drawing/2014/main" id="{C0BBE337-6FE4-F74A-8847-969FD40E7926}"/>
              </a:ext>
            </a:extLst>
          </p:cNvPr>
          <p:cNvSpPr/>
          <p:nvPr userDrawn="1"/>
        </p:nvSpPr>
        <p:spPr>
          <a:xfrm>
            <a:off x="0" y="203200"/>
            <a:ext cx="9144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714375" y="1104145"/>
            <a:ext cx="7795260" cy="461665"/>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714376" y="2271860"/>
            <a:ext cx="7964942" cy="1400383"/>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15970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9FB39B-0C45-4D43-9F12-3C3162DAC0D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6E2ABD-198F-48E5-B96A-2993BF0AB1F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252BA-BCE6-42E0-A116-B3A83A69A15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72D43F6-F222-4D3A-ACAB-72C5750E068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F811A4-903C-4325-84D6-AF037AC9D73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22413">
              <a:spcBef>
                <a:spcPts val="49"/>
              </a:spcBef>
            </a:pPr>
            <a:fld id="{81D60167-4931-47E6-BA6A-407CBD079E47}" type="slidenum">
              <a:rPr lang="en-US" spc="-40" smtClean="0"/>
              <a:pPr marL="22413">
                <a:spcBef>
                  <a:spcPts val="49"/>
                </a:spcBef>
              </a:pPr>
              <a:t>‹#›</a:t>
            </a:fld>
            <a:endParaRPr lang="en-US" spc="-40" dirty="0"/>
          </a:p>
        </p:txBody>
      </p:sp>
    </p:spTree>
    <p:extLst>
      <p:ext uri="{BB962C8B-B14F-4D97-AF65-F5344CB8AC3E}">
        <p14:creationId xmlns:p14="http://schemas.microsoft.com/office/powerpoint/2010/main" val="762210708"/>
      </p:ext>
    </p:extLst>
  </p:cSld>
  <p:clrMap bg1="lt1" tx1="dk1" bg2="lt2" tx2="dk2" accent1="accent1" accent2="accent2" accent3="accent3" accent4="accent4" accent5="accent5" accent6="accent6" hlink="hlink" folHlink="folHlink"/>
  <p:sldLayoutIdLst>
    <p:sldLayoutId id="2147483732" r:id="rId1"/>
    <p:sldLayoutId id="2147483722" r:id="rId2"/>
    <p:sldLayoutId id="2147483733" r:id="rId3"/>
    <p:sldLayoutId id="2147483714" r:id="rId4"/>
    <p:sldLayoutId id="2147483718" r:id="rId5"/>
    <p:sldLayoutId id="2147483711" r:id="rId6"/>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jpg"/><Relationship Id="rId11" Type="http://schemas.openxmlformats.org/officeDocument/2006/relationships/image" Target="../media/image12.jpg"/><Relationship Id="rId5" Type="http://schemas.openxmlformats.org/officeDocument/2006/relationships/image" Target="../media/image6.png"/><Relationship Id="rId10" Type="http://schemas.openxmlformats.org/officeDocument/2006/relationships/image" Target="../media/image11.jpg"/><Relationship Id="rId4" Type="http://schemas.openxmlformats.org/officeDocument/2006/relationships/image" Target="../media/image5.jp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4.xml"/><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2.png"/><Relationship Id="rId10" Type="http://schemas.openxmlformats.org/officeDocument/2006/relationships/image" Target="../media/image20.jpeg"/><Relationship Id="rId19" Type="http://schemas.openxmlformats.org/officeDocument/2006/relationships/image" Target="../media/image29.png"/><Relationship Id="rId4" Type="http://schemas.openxmlformats.org/officeDocument/2006/relationships/image" Target="../media/image14.jpe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png"/></Relationships>
</file>

<file path=ppt/slides/_rels/slide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2.png"/><Relationship Id="rId10" Type="http://schemas.openxmlformats.org/officeDocument/2006/relationships/image" Target="../media/image40.png"/><Relationship Id="rId4" Type="http://schemas.openxmlformats.org/officeDocument/2006/relationships/image" Target="../media/image34.jpeg"/><Relationship Id="rId9" Type="http://schemas.openxmlformats.org/officeDocument/2006/relationships/image" Target="../media/image39.png"/><Relationship Id="rId14" Type="http://schemas.openxmlformats.org/officeDocument/2006/relationships/image" Target="../media/image44.png"/></Relationships>
</file>

<file path=ppt/slides/_rels/slide6.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jpeg"/></Relationships>
</file>

<file path=ppt/slides/_rels/slide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9F6938CA-4FFB-7847-9784-140F153B3603}"/>
              </a:ext>
            </a:extLst>
          </p:cNvPr>
          <p:cNvGrpSpPr/>
          <p:nvPr/>
        </p:nvGrpSpPr>
        <p:grpSpPr>
          <a:xfrm>
            <a:off x="710217" y="2804056"/>
            <a:ext cx="4109085" cy="431354"/>
            <a:chOff x="5014909" y="1147993"/>
            <a:chExt cx="4860923" cy="510278"/>
          </a:xfrm>
          <a:effectLst>
            <a:outerShdw blurRad="317500" sx="102000" sy="102000" algn="ctr" rotWithShape="0">
              <a:schemeClr val="accent1">
                <a:lumMod val="50000"/>
                <a:alpha val="40000"/>
              </a:schemeClr>
            </a:outerShdw>
          </a:effectLst>
        </p:grpSpPr>
        <p:grpSp>
          <p:nvGrpSpPr>
            <p:cNvPr id="28" name="Group 27">
              <a:extLst>
                <a:ext uri="{FF2B5EF4-FFF2-40B4-BE49-F238E27FC236}">
                  <a16:creationId xmlns:a16="http://schemas.microsoft.com/office/drawing/2014/main" id="{8AF998B4-14D8-2742-9FA1-C23E547E830E}"/>
                </a:ext>
              </a:extLst>
            </p:cNvPr>
            <p:cNvGrpSpPr>
              <a:grpSpLocks noChangeAspect="1"/>
            </p:cNvGrpSpPr>
            <p:nvPr/>
          </p:nvGrpSpPr>
          <p:grpSpPr>
            <a:xfrm>
              <a:off x="5014909" y="1147993"/>
              <a:ext cx="2364287" cy="510278"/>
              <a:chOff x="339725" y="371475"/>
              <a:chExt cx="2647951" cy="571500"/>
            </a:xfrm>
            <a:solidFill>
              <a:srgbClr val="65CBF9"/>
            </a:solidFill>
          </p:grpSpPr>
          <p:sp>
            <p:nvSpPr>
              <p:cNvPr id="38" name="Freeform 55">
                <a:extLst>
                  <a:ext uri="{FF2B5EF4-FFF2-40B4-BE49-F238E27FC236}">
                    <a16:creationId xmlns:a16="http://schemas.microsoft.com/office/drawing/2014/main" id="{DC9E97D1-D3CA-574B-A2A7-9531DE1E6293}"/>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rgbClr val="8FA0D0"/>
                  </a:solidFill>
                </a:endParaRPr>
              </a:p>
            </p:txBody>
          </p:sp>
          <p:sp>
            <p:nvSpPr>
              <p:cNvPr id="39" name="Freeform 56">
                <a:extLst>
                  <a:ext uri="{FF2B5EF4-FFF2-40B4-BE49-F238E27FC236}">
                    <a16:creationId xmlns:a16="http://schemas.microsoft.com/office/drawing/2014/main" id="{F4B373C5-6A61-5246-8797-6E4BD803C909}"/>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rgbClr val="8FA0D0"/>
                  </a:solidFill>
                </a:endParaRPr>
              </a:p>
            </p:txBody>
          </p:sp>
          <p:sp>
            <p:nvSpPr>
              <p:cNvPr id="40" name="Freeform 57">
                <a:extLst>
                  <a:ext uri="{FF2B5EF4-FFF2-40B4-BE49-F238E27FC236}">
                    <a16:creationId xmlns:a16="http://schemas.microsoft.com/office/drawing/2014/main" id="{C6FBCAE4-DEF4-B94F-BE2D-71FAC1CD1AF0}"/>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rgbClr val="8FA0D0"/>
                  </a:solidFill>
                </a:endParaRPr>
              </a:p>
            </p:txBody>
          </p:sp>
          <p:sp>
            <p:nvSpPr>
              <p:cNvPr id="41" name="Freeform 58">
                <a:extLst>
                  <a:ext uri="{FF2B5EF4-FFF2-40B4-BE49-F238E27FC236}">
                    <a16:creationId xmlns:a16="http://schemas.microsoft.com/office/drawing/2014/main" id="{6492482F-28FD-5943-A422-92A6F6C722F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rgbClr val="8FA0D0"/>
                  </a:solidFill>
                </a:endParaRPr>
              </a:p>
            </p:txBody>
          </p:sp>
          <p:sp>
            <p:nvSpPr>
              <p:cNvPr id="42" name="Freeform 59">
                <a:extLst>
                  <a:ext uri="{FF2B5EF4-FFF2-40B4-BE49-F238E27FC236}">
                    <a16:creationId xmlns:a16="http://schemas.microsoft.com/office/drawing/2014/main" id="{E995C6D0-3ACF-9D4F-A9A8-36A7F3B8E39C}"/>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rgbClr val="8FA0D0"/>
                  </a:solidFill>
                </a:endParaRPr>
              </a:p>
            </p:txBody>
          </p:sp>
          <p:sp>
            <p:nvSpPr>
              <p:cNvPr id="43" name="Freeform 60">
                <a:extLst>
                  <a:ext uri="{FF2B5EF4-FFF2-40B4-BE49-F238E27FC236}">
                    <a16:creationId xmlns:a16="http://schemas.microsoft.com/office/drawing/2014/main" id="{56382F00-B897-2E40-8F6E-739C9B6FBDD5}"/>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rgbClr val="8FA0D0"/>
                  </a:solidFill>
                </a:endParaRPr>
              </a:p>
            </p:txBody>
          </p:sp>
          <p:sp>
            <p:nvSpPr>
              <p:cNvPr id="44" name="Freeform 61">
                <a:extLst>
                  <a:ext uri="{FF2B5EF4-FFF2-40B4-BE49-F238E27FC236}">
                    <a16:creationId xmlns:a16="http://schemas.microsoft.com/office/drawing/2014/main" id="{1E02AE62-2EA7-084E-B61A-28CAE2D688BF}"/>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rgbClr val="8FA0D0"/>
                  </a:solidFill>
                </a:endParaRPr>
              </a:p>
            </p:txBody>
          </p:sp>
        </p:grpSp>
        <p:grpSp>
          <p:nvGrpSpPr>
            <p:cNvPr id="29" name="Group 28">
              <a:extLst>
                <a:ext uri="{FF2B5EF4-FFF2-40B4-BE49-F238E27FC236}">
                  <a16:creationId xmlns:a16="http://schemas.microsoft.com/office/drawing/2014/main" id="{F9FA3C5C-3560-CD43-ABFD-E257614EFE6C}"/>
                </a:ext>
              </a:extLst>
            </p:cNvPr>
            <p:cNvGrpSpPr/>
            <p:nvPr/>
          </p:nvGrpSpPr>
          <p:grpSpPr>
            <a:xfrm>
              <a:off x="7506206" y="1181604"/>
              <a:ext cx="2369626" cy="450144"/>
              <a:chOff x="4764088" y="3179763"/>
              <a:chExt cx="2657475" cy="504825"/>
            </a:xfrm>
            <a:solidFill>
              <a:schemeClr val="bg1"/>
            </a:solidFill>
          </p:grpSpPr>
          <p:sp>
            <p:nvSpPr>
              <p:cNvPr id="30" name="Freeform 5">
                <a:extLst>
                  <a:ext uri="{FF2B5EF4-FFF2-40B4-BE49-F238E27FC236}">
                    <a16:creationId xmlns:a16="http://schemas.microsoft.com/office/drawing/2014/main" id="{D7343EF2-D28E-8548-B29A-A4B93E882138}"/>
                  </a:ext>
                </a:extLst>
              </p:cNvPr>
              <p:cNvSpPr>
                <a:spLocks/>
              </p:cNvSpPr>
              <p:nvPr/>
            </p:nvSpPr>
            <p:spPr bwMode="auto">
              <a:xfrm>
                <a:off x="4764088" y="3179763"/>
                <a:ext cx="300038" cy="504825"/>
              </a:xfrm>
              <a:custGeom>
                <a:avLst/>
                <a:gdLst>
                  <a:gd name="T0" fmla="*/ 14 w 80"/>
                  <a:gd name="T1" fmla="*/ 94 h 132"/>
                  <a:gd name="T2" fmla="*/ 40 w 80"/>
                  <a:gd name="T3" fmla="*/ 120 h 132"/>
                  <a:gd name="T4" fmla="*/ 65 w 80"/>
                  <a:gd name="T5" fmla="*/ 96 h 132"/>
                  <a:gd name="T6" fmla="*/ 35 w 80"/>
                  <a:gd name="T7" fmla="*/ 69 h 132"/>
                  <a:gd name="T8" fmla="*/ 3 w 80"/>
                  <a:gd name="T9" fmla="*/ 35 h 132"/>
                  <a:gd name="T10" fmla="*/ 41 w 80"/>
                  <a:gd name="T11" fmla="*/ 0 h 132"/>
                  <a:gd name="T12" fmla="*/ 77 w 80"/>
                  <a:gd name="T13" fmla="*/ 33 h 132"/>
                  <a:gd name="T14" fmla="*/ 63 w 80"/>
                  <a:gd name="T15" fmla="*/ 33 h 132"/>
                  <a:gd name="T16" fmla="*/ 40 w 80"/>
                  <a:gd name="T17" fmla="*/ 12 h 132"/>
                  <a:gd name="T18" fmla="*/ 17 w 80"/>
                  <a:gd name="T19" fmla="*/ 34 h 132"/>
                  <a:gd name="T20" fmla="*/ 48 w 80"/>
                  <a:gd name="T21" fmla="*/ 60 h 132"/>
                  <a:gd name="T22" fmla="*/ 80 w 80"/>
                  <a:gd name="T23" fmla="*/ 95 h 132"/>
                  <a:gd name="T24" fmla="*/ 40 w 80"/>
                  <a:gd name="T25" fmla="*/ 132 h 132"/>
                  <a:gd name="T26" fmla="*/ 0 w 80"/>
                  <a:gd name="T27" fmla="*/ 94 h 132"/>
                  <a:gd name="T28" fmla="*/ 14 w 80"/>
                  <a:gd name="T29" fmla="*/ 9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32">
                    <a:moveTo>
                      <a:pt x="14" y="94"/>
                    </a:moveTo>
                    <a:cubicBezTo>
                      <a:pt x="16" y="116"/>
                      <a:pt x="32" y="120"/>
                      <a:pt x="40" y="120"/>
                    </a:cubicBezTo>
                    <a:cubicBezTo>
                      <a:pt x="53" y="120"/>
                      <a:pt x="65" y="110"/>
                      <a:pt x="65" y="96"/>
                    </a:cubicBezTo>
                    <a:cubicBezTo>
                      <a:pt x="65" y="78"/>
                      <a:pt x="50" y="74"/>
                      <a:pt x="35" y="69"/>
                    </a:cubicBezTo>
                    <a:cubicBezTo>
                      <a:pt x="25" y="66"/>
                      <a:pt x="3" y="59"/>
                      <a:pt x="3" y="35"/>
                    </a:cubicBezTo>
                    <a:cubicBezTo>
                      <a:pt x="2" y="13"/>
                      <a:pt x="21" y="0"/>
                      <a:pt x="41" y="0"/>
                    </a:cubicBezTo>
                    <a:cubicBezTo>
                      <a:pt x="56" y="0"/>
                      <a:pt x="75" y="9"/>
                      <a:pt x="77" y="33"/>
                    </a:cubicBezTo>
                    <a:cubicBezTo>
                      <a:pt x="63" y="33"/>
                      <a:pt x="63" y="33"/>
                      <a:pt x="63" y="33"/>
                    </a:cubicBezTo>
                    <a:cubicBezTo>
                      <a:pt x="61" y="25"/>
                      <a:pt x="57" y="12"/>
                      <a:pt x="40" y="12"/>
                    </a:cubicBezTo>
                    <a:cubicBezTo>
                      <a:pt x="27" y="12"/>
                      <a:pt x="17" y="21"/>
                      <a:pt x="17" y="34"/>
                    </a:cubicBezTo>
                    <a:cubicBezTo>
                      <a:pt x="17" y="50"/>
                      <a:pt x="29" y="53"/>
                      <a:pt x="48" y="60"/>
                    </a:cubicBezTo>
                    <a:cubicBezTo>
                      <a:pt x="61" y="65"/>
                      <a:pt x="80" y="71"/>
                      <a:pt x="80" y="95"/>
                    </a:cubicBezTo>
                    <a:cubicBezTo>
                      <a:pt x="80" y="116"/>
                      <a:pt x="64" y="132"/>
                      <a:pt x="40" y="132"/>
                    </a:cubicBezTo>
                    <a:cubicBezTo>
                      <a:pt x="19" y="132"/>
                      <a:pt x="1" y="119"/>
                      <a:pt x="0" y="94"/>
                    </a:cubicBezTo>
                    <a:lnTo>
                      <a:pt x="1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31" name="Freeform 6">
                <a:extLst>
                  <a:ext uri="{FF2B5EF4-FFF2-40B4-BE49-F238E27FC236}">
                    <a16:creationId xmlns:a16="http://schemas.microsoft.com/office/drawing/2014/main" id="{3BE20F93-C408-0844-B398-3472661322C0}"/>
                  </a:ext>
                </a:extLst>
              </p:cNvPr>
              <p:cNvSpPr>
                <a:spLocks/>
              </p:cNvSpPr>
              <p:nvPr/>
            </p:nvSpPr>
            <p:spPr bwMode="auto">
              <a:xfrm>
                <a:off x="5113338" y="3179763"/>
                <a:ext cx="468313" cy="504825"/>
              </a:xfrm>
              <a:custGeom>
                <a:avLst/>
                <a:gdLst>
                  <a:gd name="T0" fmla="*/ 125 w 125"/>
                  <a:gd name="T1" fmla="*/ 96 h 132"/>
                  <a:gd name="T2" fmla="*/ 66 w 125"/>
                  <a:gd name="T3" fmla="*/ 132 h 132"/>
                  <a:gd name="T4" fmla="*/ 0 w 125"/>
                  <a:gd name="T5" fmla="*/ 66 h 132"/>
                  <a:gd name="T6" fmla="*/ 66 w 125"/>
                  <a:gd name="T7" fmla="*/ 0 h 132"/>
                  <a:gd name="T8" fmla="*/ 125 w 125"/>
                  <a:gd name="T9" fmla="*/ 37 h 132"/>
                  <a:gd name="T10" fmla="*/ 110 w 125"/>
                  <a:gd name="T11" fmla="*/ 37 h 132"/>
                  <a:gd name="T12" fmla="*/ 66 w 125"/>
                  <a:gd name="T13" fmla="*/ 13 h 132"/>
                  <a:gd name="T14" fmla="*/ 14 w 125"/>
                  <a:gd name="T15" fmla="*/ 66 h 132"/>
                  <a:gd name="T16" fmla="*/ 66 w 125"/>
                  <a:gd name="T17" fmla="*/ 120 h 132"/>
                  <a:gd name="T18" fmla="*/ 110 w 125"/>
                  <a:gd name="T19" fmla="*/ 96 h 132"/>
                  <a:gd name="T20" fmla="*/ 125 w 125"/>
                  <a:gd name="T2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132">
                    <a:moveTo>
                      <a:pt x="125" y="96"/>
                    </a:moveTo>
                    <a:cubicBezTo>
                      <a:pt x="117" y="115"/>
                      <a:pt x="95" y="132"/>
                      <a:pt x="66" y="132"/>
                    </a:cubicBezTo>
                    <a:cubicBezTo>
                      <a:pt x="29" y="132"/>
                      <a:pt x="0" y="103"/>
                      <a:pt x="0" y="66"/>
                    </a:cubicBezTo>
                    <a:cubicBezTo>
                      <a:pt x="0" y="30"/>
                      <a:pt x="28" y="0"/>
                      <a:pt x="66" y="0"/>
                    </a:cubicBezTo>
                    <a:cubicBezTo>
                      <a:pt x="98" y="0"/>
                      <a:pt x="118" y="21"/>
                      <a:pt x="125" y="37"/>
                    </a:cubicBezTo>
                    <a:cubicBezTo>
                      <a:pt x="110" y="37"/>
                      <a:pt x="110" y="37"/>
                      <a:pt x="110" y="37"/>
                    </a:cubicBezTo>
                    <a:cubicBezTo>
                      <a:pt x="105" y="30"/>
                      <a:pt x="91" y="13"/>
                      <a:pt x="66" y="13"/>
                    </a:cubicBezTo>
                    <a:cubicBezTo>
                      <a:pt x="36" y="13"/>
                      <a:pt x="14" y="36"/>
                      <a:pt x="14" y="66"/>
                    </a:cubicBezTo>
                    <a:cubicBezTo>
                      <a:pt x="14" y="96"/>
                      <a:pt x="37" y="120"/>
                      <a:pt x="66" y="120"/>
                    </a:cubicBezTo>
                    <a:cubicBezTo>
                      <a:pt x="93" y="120"/>
                      <a:pt x="107" y="101"/>
                      <a:pt x="110" y="96"/>
                    </a:cubicBezTo>
                    <a:lnTo>
                      <a:pt x="125"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32" name="Rectangle 7">
                <a:extLst>
                  <a:ext uri="{FF2B5EF4-FFF2-40B4-BE49-F238E27FC236}">
                    <a16:creationId xmlns:a16="http://schemas.microsoft.com/office/drawing/2014/main" id="{9A3D9C59-0C09-F34E-8561-4E435C62DAFF}"/>
                  </a:ext>
                </a:extLst>
              </p:cNvPr>
              <p:cNvSpPr>
                <a:spLocks noChangeArrowheads="1"/>
              </p:cNvSpPr>
              <p:nvPr/>
            </p:nvSpPr>
            <p:spPr bwMode="auto">
              <a:xfrm>
                <a:off x="5653088" y="3187701"/>
                <a:ext cx="52388" cy="490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33" name="Freeform 8">
                <a:extLst>
                  <a:ext uri="{FF2B5EF4-FFF2-40B4-BE49-F238E27FC236}">
                    <a16:creationId xmlns:a16="http://schemas.microsoft.com/office/drawing/2014/main" id="{59098E31-84AE-D240-AD28-667FB0F7A599}"/>
                  </a:ext>
                </a:extLst>
              </p:cNvPr>
              <p:cNvSpPr>
                <a:spLocks/>
              </p:cNvSpPr>
              <p:nvPr/>
            </p:nvSpPr>
            <p:spPr bwMode="auto">
              <a:xfrm>
                <a:off x="5803901" y="3187701"/>
                <a:ext cx="265113" cy="490538"/>
              </a:xfrm>
              <a:custGeom>
                <a:avLst/>
                <a:gdLst>
                  <a:gd name="T0" fmla="*/ 0 w 167"/>
                  <a:gd name="T1" fmla="*/ 0 h 309"/>
                  <a:gd name="T2" fmla="*/ 167 w 167"/>
                  <a:gd name="T3" fmla="*/ 0 h 309"/>
                  <a:gd name="T4" fmla="*/ 167 w 167"/>
                  <a:gd name="T5" fmla="*/ 32 h 309"/>
                  <a:gd name="T6" fmla="*/ 33 w 167"/>
                  <a:gd name="T7" fmla="*/ 32 h 309"/>
                  <a:gd name="T8" fmla="*/ 33 w 167"/>
                  <a:gd name="T9" fmla="*/ 138 h 309"/>
                  <a:gd name="T10" fmla="*/ 165 w 167"/>
                  <a:gd name="T11" fmla="*/ 138 h 309"/>
                  <a:gd name="T12" fmla="*/ 165 w 167"/>
                  <a:gd name="T13" fmla="*/ 169 h 309"/>
                  <a:gd name="T14" fmla="*/ 33 w 167"/>
                  <a:gd name="T15" fmla="*/ 169 h 309"/>
                  <a:gd name="T16" fmla="*/ 33 w 167"/>
                  <a:gd name="T17" fmla="*/ 277 h 309"/>
                  <a:gd name="T18" fmla="*/ 167 w 167"/>
                  <a:gd name="T19" fmla="*/ 277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2"/>
                    </a:lnTo>
                    <a:lnTo>
                      <a:pt x="33" y="32"/>
                    </a:lnTo>
                    <a:lnTo>
                      <a:pt x="33" y="138"/>
                    </a:lnTo>
                    <a:lnTo>
                      <a:pt x="165" y="138"/>
                    </a:lnTo>
                    <a:lnTo>
                      <a:pt x="165" y="169"/>
                    </a:lnTo>
                    <a:lnTo>
                      <a:pt x="33" y="169"/>
                    </a:lnTo>
                    <a:lnTo>
                      <a:pt x="33" y="277"/>
                    </a:lnTo>
                    <a:lnTo>
                      <a:pt x="167" y="277"/>
                    </a:lnTo>
                    <a:lnTo>
                      <a:pt x="167" y="309"/>
                    </a:lnTo>
                    <a:lnTo>
                      <a:pt x="0" y="30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34" name="Freeform 9">
                <a:extLst>
                  <a:ext uri="{FF2B5EF4-FFF2-40B4-BE49-F238E27FC236}">
                    <a16:creationId xmlns:a16="http://schemas.microsoft.com/office/drawing/2014/main" id="{0BE69CB1-5A6D-E34F-B2D2-C62D2E2DEDA0}"/>
                  </a:ext>
                </a:extLst>
              </p:cNvPr>
              <p:cNvSpPr>
                <a:spLocks/>
              </p:cNvSpPr>
              <p:nvPr/>
            </p:nvSpPr>
            <p:spPr bwMode="auto">
              <a:xfrm>
                <a:off x="6151563" y="3187701"/>
                <a:ext cx="387350" cy="490538"/>
              </a:xfrm>
              <a:custGeom>
                <a:avLst/>
                <a:gdLst>
                  <a:gd name="T0" fmla="*/ 213 w 244"/>
                  <a:gd name="T1" fmla="*/ 258 h 309"/>
                  <a:gd name="T2" fmla="*/ 213 w 244"/>
                  <a:gd name="T3" fmla="*/ 0 h 309"/>
                  <a:gd name="T4" fmla="*/ 244 w 244"/>
                  <a:gd name="T5" fmla="*/ 0 h 309"/>
                  <a:gd name="T6" fmla="*/ 244 w 244"/>
                  <a:gd name="T7" fmla="*/ 309 h 309"/>
                  <a:gd name="T8" fmla="*/ 213 w 244"/>
                  <a:gd name="T9" fmla="*/ 309 h 309"/>
                  <a:gd name="T10" fmla="*/ 34 w 244"/>
                  <a:gd name="T11" fmla="*/ 48 h 309"/>
                  <a:gd name="T12" fmla="*/ 34 w 244"/>
                  <a:gd name="T13" fmla="*/ 309 h 309"/>
                  <a:gd name="T14" fmla="*/ 0 w 244"/>
                  <a:gd name="T15" fmla="*/ 309 h 309"/>
                  <a:gd name="T16" fmla="*/ 0 w 244"/>
                  <a:gd name="T17" fmla="*/ 0 h 309"/>
                  <a:gd name="T18" fmla="*/ 36 w 244"/>
                  <a:gd name="T19" fmla="*/ 0 h 309"/>
                  <a:gd name="T20" fmla="*/ 213 w 244"/>
                  <a:gd name="T21" fmla="*/ 25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4" h="309">
                    <a:moveTo>
                      <a:pt x="213" y="258"/>
                    </a:moveTo>
                    <a:lnTo>
                      <a:pt x="213" y="0"/>
                    </a:lnTo>
                    <a:lnTo>
                      <a:pt x="244" y="0"/>
                    </a:lnTo>
                    <a:lnTo>
                      <a:pt x="244" y="309"/>
                    </a:lnTo>
                    <a:lnTo>
                      <a:pt x="213" y="309"/>
                    </a:lnTo>
                    <a:lnTo>
                      <a:pt x="34" y="48"/>
                    </a:lnTo>
                    <a:lnTo>
                      <a:pt x="34" y="309"/>
                    </a:lnTo>
                    <a:lnTo>
                      <a:pt x="0" y="309"/>
                    </a:lnTo>
                    <a:lnTo>
                      <a:pt x="0" y="0"/>
                    </a:lnTo>
                    <a:lnTo>
                      <a:pt x="36" y="0"/>
                    </a:lnTo>
                    <a:lnTo>
                      <a:pt x="213"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36" name="Freeform 10">
                <a:extLst>
                  <a:ext uri="{FF2B5EF4-FFF2-40B4-BE49-F238E27FC236}">
                    <a16:creationId xmlns:a16="http://schemas.microsoft.com/office/drawing/2014/main" id="{A90BF7B2-590D-9F4F-99CD-8F43A837D972}"/>
                  </a:ext>
                </a:extLst>
              </p:cNvPr>
              <p:cNvSpPr>
                <a:spLocks/>
              </p:cNvSpPr>
              <p:nvPr/>
            </p:nvSpPr>
            <p:spPr bwMode="auto">
              <a:xfrm>
                <a:off x="6613526" y="3179763"/>
                <a:ext cx="469900" cy="504825"/>
              </a:xfrm>
              <a:custGeom>
                <a:avLst/>
                <a:gdLst>
                  <a:gd name="T0" fmla="*/ 125 w 125"/>
                  <a:gd name="T1" fmla="*/ 96 h 132"/>
                  <a:gd name="T2" fmla="*/ 67 w 125"/>
                  <a:gd name="T3" fmla="*/ 132 h 132"/>
                  <a:gd name="T4" fmla="*/ 0 w 125"/>
                  <a:gd name="T5" fmla="*/ 66 h 132"/>
                  <a:gd name="T6" fmla="*/ 66 w 125"/>
                  <a:gd name="T7" fmla="*/ 0 h 132"/>
                  <a:gd name="T8" fmla="*/ 125 w 125"/>
                  <a:gd name="T9" fmla="*/ 37 h 132"/>
                  <a:gd name="T10" fmla="*/ 110 w 125"/>
                  <a:gd name="T11" fmla="*/ 37 h 132"/>
                  <a:gd name="T12" fmla="*/ 66 w 125"/>
                  <a:gd name="T13" fmla="*/ 13 h 132"/>
                  <a:gd name="T14" fmla="*/ 14 w 125"/>
                  <a:gd name="T15" fmla="*/ 66 h 132"/>
                  <a:gd name="T16" fmla="*/ 66 w 125"/>
                  <a:gd name="T17" fmla="*/ 120 h 132"/>
                  <a:gd name="T18" fmla="*/ 110 w 125"/>
                  <a:gd name="T19" fmla="*/ 96 h 132"/>
                  <a:gd name="T20" fmla="*/ 125 w 125"/>
                  <a:gd name="T2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132">
                    <a:moveTo>
                      <a:pt x="125" y="96"/>
                    </a:moveTo>
                    <a:cubicBezTo>
                      <a:pt x="117" y="115"/>
                      <a:pt x="95" y="132"/>
                      <a:pt x="67" y="132"/>
                    </a:cubicBezTo>
                    <a:cubicBezTo>
                      <a:pt x="29" y="132"/>
                      <a:pt x="0" y="103"/>
                      <a:pt x="0" y="66"/>
                    </a:cubicBezTo>
                    <a:cubicBezTo>
                      <a:pt x="0" y="30"/>
                      <a:pt x="28" y="0"/>
                      <a:pt x="66" y="0"/>
                    </a:cubicBezTo>
                    <a:cubicBezTo>
                      <a:pt x="98" y="0"/>
                      <a:pt x="118" y="21"/>
                      <a:pt x="125" y="37"/>
                    </a:cubicBezTo>
                    <a:cubicBezTo>
                      <a:pt x="110" y="37"/>
                      <a:pt x="110" y="37"/>
                      <a:pt x="110" y="37"/>
                    </a:cubicBezTo>
                    <a:cubicBezTo>
                      <a:pt x="106" y="30"/>
                      <a:pt x="91" y="13"/>
                      <a:pt x="66" y="13"/>
                    </a:cubicBezTo>
                    <a:cubicBezTo>
                      <a:pt x="37" y="13"/>
                      <a:pt x="14" y="36"/>
                      <a:pt x="14" y="66"/>
                    </a:cubicBezTo>
                    <a:cubicBezTo>
                      <a:pt x="14" y="96"/>
                      <a:pt x="37" y="120"/>
                      <a:pt x="66" y="120"/>
                    </a:cubicBezTo>
                    <a:cubicBezTo>
                      <a:pt x="93" y="120"/>
                      <a:pt x="107" y="101"/>
                      <a:pt x="110" y="96"/>
                    </a:cubicBezTo>
                    <a:lnTo>
                      <a:pt x="125"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37" name="Freeform 11">
                <a:extLst>
                  <a:ext uri="{FF2B5EF4-FFF2-40B4-BE49-F238E27FC236}">
                    <a16:creationId xmlns:a16="http://schemas.microsoft.com/office/drawing/2014/main" id="{3C0FA28E-8A7B-2240-812C-28F4AF94088C}"/>
                  </a:ext>
                </a:extLst>
              </p:cNvPr>
              <p:cNvSpPr>
                <a:spLocks/>
              </p:cNvSpPr>
              <p:nvPr/>
            </p:nvSpPr>
            <p:spPr bwMode="auto">
              <a:xfrm>
                <a:off x="7154863" y="3187701"/>
                <a:ext cx="266700" cy="490538"/>
              </a:xfrm>
              <a:custGeom>
                <a:avLst/>
                <a:gdLst>
                  <a:gd name="T0" fmla="*/ 0 w 168"/>
                  <a:gd name="T1" fmla="*/ 0 h 309"/>
                  <a:gd name="T2" fmla="*/ 168 w 168"/>
                  <a:gd name="T3" fmla="*/ 0 h 309"/>
                  <a:gd name="T4" fmla="*/ 168 w 168"/>
                  <a:gd name="T5" fmla="*/ 32 h 309"/>
                  <a:gd name="T6" fmla="*/ 33 w 168"/>
                  <a:gd name="T7" fmla="*/ 32 h 309"/>
                  <a:gd name="T8" fmla="*/ 33 w 168"/>
                  <a:gd name="T9" fmla="*/ 138 h 309"/>
                  <a:gd name="T10" fmla="*/ 168 w 168"/>
                  <a:gd name="T11" fmla="*/ 138 h 309"/>
                  <a:gd name="T12" fmla="*/ 168 w 168"/>
                  <a:gd name="T13" fmla="*/ 169 h 309"/>
                  <a:gd name="T14" fmla="*/ 33 w 168"/>
                  <a:gd name="T15" fmla="*/ 169 h 309"/>
                  <a:gd name="T16" fmla="*/ 33 w 168"/>
                  <a:gd name="T17" fmla="*/ 277 h 309"/>
                  <a:gd name="T18" fmla="*/ 168 w 168"/>
                  <a:gd name="T19" fmla="*/ 277 h 309"/>
                  <a:gd name="T20" fmla="*/ 168 w 168"/>
                  <a:gd name="T21" fmla="*/ 309 h 309"/>
                  <a:gd name="T22" fmla="*/ 0 w 168"/>
                  <a:gd name="T23" fmla="*/ 309 h 309"/>
                  <a:gd name="T24" fmla="*/ 0 w 168"/>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309">
                    <a:moveTo>
                      <a:pt x="0" y="0"/>
                    </a:moveTo>
                    <a:lnTo>
                      <a:pt x="168" y="0"/>
                    </a:lnTo>
                    <a:lnTo>
                      <a:pt x="168" y="32"/>
                    </a:lnTo>
                    <a:lnTo>
                      <a:pt x="33" y="32"/>
                    </a:lnTo>
                    <a:lnTo>
                      <a:pt x="33" y="138"/>
                    </a:lnTo>
                    <a:lnTo>
                      <a:pt x="168" y="138"/>
                    </a:lnTo>
                    <a:lnTo>
                      <a:pt x="168" y="169"/>
                    </a:lnTo>
                    <a:lnTo>
                      <a:pt x="33" y="169"/>
                    </a:lnTo>
                    <a:lnTo>
                      <a:pt x="33" y="277"/>
                    </a:lnTo>
                    <a:lnTo>
                      <a:pt x="168" y="277"/>
                    </a:lnTo>
                    <a:lnTo>
                      <a:pt x="168" y="309"/>
                    </a:lnTo>
                    <a:lnTo>
                      <a:pt x="0" y="30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grpSp>
      </p:grpSp>
      <p:sp>
        <p:nvSpPr>
          <p:cNvPr id="25" name="Subtitle 34">
            <a:extLst>
              <a:ext uri="{FF2B5EF4-FFF2-40B4-BE49-F238E27FC236}">
                <a16:creationId xmlns:a16="http://schemas.microsoft.com/office/drawing/2014/main" id="{AF82F2D0-4541-1541-8BDB-39D3460C3507}"/>
              </a:ext>
            </a:extLst>
          </p:cNvPr>
          <p:cNvSpPr>
            <a:spLocks noGrp="1"/>
          </p:cNvSpPr>
          <p:nvPr>
            <p:ph type="subTitle" idx="1"/>
          </p:nvPr>
        </p:nvSpPr>
        <p:spPr/>
        <p:txBody>
          <a:bodyPr>
            <a:spAutoFit/>
          </a:bodyPr>
          <a:lstStyle/>
          <a:p>
            <a:r>
              <a:rPr lang="en-US" sz="1800" b="1" dirty="0"/>
              <a:t>Jeff Gramling</a:t>
            </a:r>
          </a:p>
          <a:p>
            <a:r>
              <a:rPr lang="en-US" sz="1800" dirty="0"/>
              <a:t>Mars Sample Return Director</a:t>
            </a:r>
          </a:p>
          <a:p>
            <a:endParaRPr lang="en-US" sz="1800" dirty="0"/>
          </a:p>
          <a:p>
            <a:r>
              <a:rPr lang="en-US" sz="1800" dirty="0"/>
              <a:t>Mars Sample Return (MSR)</a:t>
            </a:r>
          </a:p>
          <a:p>
            <a:r>
              <a:rPr lang="en-US" sz="1800" dirty="0"/>
              <a:t>Presentation to the Space Studies Board</a:t>
            </a:r>
          </a:p>
          <a:p>
            <a:r>
              <a:rPr lang="en-US" sz="1800" dirty="0"/>
              <a:t>November 5th, 2020</a:t>
            </a:r>
          </a:p>
        </p:txBody>
      </p:sp>
    </p:spTree>
    <p:extLst>
      <p:ext uri="{BB962C8B-B14F-4D97-AF65-F5344CB8AC3E}">
        <p14:creationId xmlns:p14="http://schemas.microsoft.com/office/powerpoint/2010/main" val="4150422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21443" y="841785"/>
            <a:ext cx="2744321" cy="160715"/>
          </a:xfrm>
          <a:prstGeom prst="rect">
            <a:avLst/>
          </a:prstGeom>
        </p:spPr>
        <p:txBody>
          <a:bodyPr vert="horz" wrap="square" lIns="0" tIns="11206" rIns="0" bIns="0" rtlCol="0">
            <a:spAutoFit/>
          </a:bodyPr>
          <a:lstStyle/>
          <a:p>
            <a:pPr marL="11206" defTabSz="806867">
              <a:spcBef>
                <a:spcPts val="88"/>
              </a:spcBef>
            </a:pPr>
            <a:r>
              <a:rPr sz="971" spc="4" dirty="0">
                <a:solidFill>
                  <a:srgbClr val="FFFFFF"/>
                </a:solidFill>
                <a:latin typeface="Helvetica-Light"/>
                <a:cs typeface="Helvetica-Light"/>
              </a:rPr>
              <a:t>Mars Sample Return Campaign Concept</a:t>
            </a:r>
            <a:r>
              <a:rPr sz="971" spc="22" dirty="0">
                <a:solidFill>
                  <a:srgbClr val="FFFFFF"/>
                </a:solidFill>
                <a:latin typeface="Helvetica-Light"/>
                <a:cs typeface="Helvetica-Light"/>
              </a:rPr>
              <a:t> </a:t>
            </a:r>
            <a:r>
              <a:rPr sz="971" spc="4" dirty="0">
                <a:solidFill>
                  <a:srgbClr val="FFFFFF"/>
                </a:solidFill>
                <a:latin typeface="Helvetica-Light"/>
                <a:cs typeface="Helvetica-Light"/>
              </a:rPr>
              <a:t>Review</a:t>
            </a:r>
            <a:endParaRPr sz="971">
              <a:solidFill>
                <a:prstClr val="black"/>
              </a:solidFill>
              <a:latin typeface="Helvetica-Light"/>
              <a:cs typeface="Helvetica-Light"/>
            </a:endParaRPr>
          </a:p>
        </p:txBody>
      </p:sp>
      <p:sp>
        <p:nvSpPr>
          <p:cNvPr id="5" name="object 5"/>
          <p:cNvSpPr txBox="1"/>
          <p:nvPr/>
        </p:nvSpPr>
        <p:spPr>
          <a:xfrm>
            <a:off x="467707" y="1911941"/>
            <a:ext cx="8309027" cy="2747962"/>
          </a:xfrm>
          <a:prstGeom prst="rect">
            <a:avLst/>
          </a:prstGeom>
        </p:spPr>
        <p:txBody>
          <a:bodyPr vert="horz" wrap="square" lIns="0" tIns="11206" rIns="0" bIns="0" rtlCol="0">
            <a:noAutofit/>
          </a:bodyPr>
          <a:lstStyle/>
          <a:p>
            <a:pPr marL="333953" marR="1902860" indent="-322747" defTabSz="806867">
              <a:spcBef>
                <a:spcPts val="88"/>
              </a:spcBef>
              <a:buFontTx/>
              <a:buChar char="•"/>
              <a:tabLst>
                <a:tab pos="333393" algn="l"/>
                <a:tab pos="333953" algn="l"/>
              </a:tabLst>
            </a:pPr>
            <a:endParaRPr dirty="0">
              <a:latin typeface="Arial"/>
              <a:cs typeface="Arial"/>
            </a:endParaRPr>
          </a:p>
        </p:txBody>
      </p:sp>
      <p:sp>
        <p:nvSpPr>
          <p:cNvPr id="6" name="object 6"/>
          <p:cNvSpPr txBox="1">
            <a:spLocks noGrp="1"/>
          </p:cNvSpPr>
          <p:nvPr>
            <p:ph type="title"/>
          </p:nvPr>
        </p:nvSpPr>
        <p:spPr>
          <a:xfrm>
            <a:off x="467707" y="1184403"/>
            <a:ext cx="8184404" cy="399114"/>
          </a:xfrm>
          <a:prstGeom prst="rect">
            <a:avLst/>
          </a:prstGeom>
        </p:spPr>
        <p:txBody>
          <a:bodyPr vert="horz" wrap="square" lIns="0" tIns="11206" rIns="0" bIns="0" rtlCol="0">
            <a:spAutoFit/>
          </a:bodyPr>
          <a:lstStyle/>
          <a:p>
            <a:pPr marL="11206">
              <a:spcBef>
                <a:spcPts val="88"/>
              </a:spcBef>
            </a:pPr>
            <a:r>
              <a:rPr lang="en-US" sz="2800" b="0" spc="-22" dirty="0">
                <a:solidFill>
                  <a:schemeClr val="tx1"/>
                </a:solidFill>
              </a:rPr>
              <a:t>Mars Sample Return</a:t>
            </a:r>
            <a:endParaRPr sz="2800" b="0" dirty="0">
              <a:solidFill>
                <a:schemeClr val="tx1"/>
              </a:solidFill>
            </a:endParaRPr>
          </a:p>
        </p:txBody>
      </p:sp>
      <p:sp>
        <p:nvSpPr>
          <p:cNvPr id="17" name="Slide Number Placeholder 4">
            <a:extLst>
              <a:ext uri="{FF2B5EF4-FFF2-40B4-BE49-F238E27FC236}">
                <a16:creationId xmlns:a16="http://schemas.microsoft.com/office/drawing/2014/main" id="{273BCF43-CBDC-5F41-B2C9-2E94BE3E780E}"/>
              </a:ext>
            </a:extLst>
          </p:cNvPr>
          <p:cNvSpPr>
            <a:spLocks noGrp="1"/>
          </p:cNvSpPr>
          <p:nvPr>
            <p:ph type="sldNum" sz="quarter" idx="12"/>
          </p:nvPr>
        </p:nvSpPr>
        <p:spPr>
          <a:xfrm>
            <a:off x="6813550" y="6539605"/>
            <a:ext cx="2057400" cy="365125"/>
          </a:xfrm>
        </p:spPr>
        <p:txBody>
          <a:bodyPr/>
          <a:lstStyle/>
          <a:p>
            <a:fld id="{60D2ED3F-3ACD-E242-A9EE-F0F0CEC61636}" type="slidenum">
              <a:rPr lang="en-US" smtClean="0"/>
              <a:t>2</a:t>
            </a:fld>
            <a:endParaRPr lang="en-US" dirty="0"/>
          </a:p>
        </p:txBody>
      </p:sp>
      <p:sp>
        <p:nvSpPr>
          <p:cNvPr id="3" name="TextBox 2">
            <a:extLst>
              <a:ext uri="{FF2B5EF4-FFF2-40B4-BE49-F238E27FC236}">
                <a16:creationId xmlns:a16="http://schemas.microsoft.com/office/drawing/2014/main" id="{001DC717-54D7-B34E-9218-B8B7068EA7AC}"/>
              </a:ext>
            </a:extLst>
          </p:cNvPr>
          <p:cNvSpPr txBox="1"/>
          <p:nvPr/>
        </p:nvSpPr>
        <p:spPr>
          <a:xfrm>
            <a:off x="3165231" y="3540369"/>
            <a:ext cx="184731" cy="369332"/>
          </a:xfrm>
          <a:prstGeom prst="rect">
            <a:avLst/>
          </a:prstGeom>
          <a:noFill/>
        </p:spPr>
        <p:txBody>
          <a:bodyPr wrap="none" rtlCol="0">
            <a:spAutoFit/>
          </a:bodyPr>
          <a:lstStyle/>
          <a:p>
            <a:endParaRPr lang="en-US" dirty="0"/>
          </a:p>
        </p:txBody>
      </p:sp>
      <p:sp>
        <p:nvSpPr>
          <p:cNvPr id="11" name="object 5">
            <a:extLst>
              <a:ext uri="{FF2B5EF4-FFF2-40B4-BE49-F238E27FC236}">
                <a16:creationId xmlns:a16="http://schemas.microsoft.com/office/drawing/2014/main" id="{89CED536-BC71-F145-9F7B-01C4C75F484C}"/>
              </a:ext>
            </a:extLst>
          </p:cNvPr>
          <p:cNvSpPr txBox="1"/>
          <p:nvPr/>
        </p:nvSpPr>
        <p:spPr>
          <a:xfrm>
            <a:off x="373622" y="1786570"/>
            <a:ext cx="8309026" cy="1621387"/>
          </a:xfrm>
          <a:prstGeom prst="rect">
            <a:avLst/>
          </a:prstGeom>
        </p:spPr>
        <p:txBody>
          <a:bodyPr vert="horz" wrap="square" lIns="0" tIns="16809" rIns="0" bIns="0" rtlCol="0">
            <a:spAutoFit/>
          </a:bodyPr>
          <a:lstStyle/>
          <a:p>
            <a:pPr marL="250465" marR="107162" indent="-242060">
              <a:lnSpc>
                <a:spcPts val="1655"/>
              </a:lnSpc>
              <a:spcBef>
                <a:spcPts val="132"/>
              </a:spcBef>
              <a:buChar char="•"/>
              <a:tabLst>
                <a:tab pos="250045" algn="l"/>
                <a:tab pos="250465" algn="l"/>
              </a:tabLst>
            </a:pPr>
            <a:r>
              <a:rPr lang="en-US" sz="1400" spc="7" dirty="0">
                <a:latin typeface="Arial"/>
                <a:cs typeface="Arial"/>
              </a:rPr>
              <a:t>Mars </a:t>
            </a:r>
            <a:r>
              <a:rPr sz="1400" spc="7" dirty="0">
                <a:latin typeface="Arial"/>
                <a:cs typeface="Arial"/>
              </a:rPr>
              <a:t>Sample Return</a:t>
            </a:r>
            <a:r>
              <a:rPr lang="en-US" sz="1400" spc="7" dirty="0">
                <a:latin typeface="Arial"/>
                <a:cs typeface="Arial"/>
              </a:rPr>
              <a:t> (MSR)</a:t>
            </a:r>
            <a:r>
              <a:rPr sz="1400" spc="7" dirty="0">
                <a:latin typeface="Arial"/>
                <a:cs typeface="Arial"/>
              </a:rPr>
              <a:t> </a:t>
            </a:r>
            <a:r>
              <a:rPr sz="1400" spc="3" dirty="0">
                <a:latin typeface="Arial"/>
                <a:cs typeface="Arial"/>
              </a:rPr>
              <a:t>is the robotic </a:t>
            </a:r>
            <a:r>
              <a:rPr sz="1400" spc="7" dirty="0">
                <a:latin typeface="Arial"/>
                <a:cs typeface="Arial"/>
              </a:rPr>
              <a:t>science campaign </a:t>
            </a:r>
            <a:r>
              <a:rPr sz="1400" spc="3" dirty="0">
                <a:latin typeface="Arial"/>
                <a:cs typeface="Arial"/>
              </a:rPr>
              <a:t>the </a:t>
            </a:r>
            <a:r>
              <a:rPr sz="1400" spc="7" dirty="0">
                <a:latin typeface="Arial"/>
                <a:cs typeface="Arial"/>
              </a:rPr>
              <a:t>Mars community has been building towards </a:t>
            </a:r>
            <a:r>
              <a:rPr sz="1400" spc="3" dirty="0">
                <a:latin typeface="Arial"/>
                <a:cs typeface="Arial"/>
              </a:rPr>
              <a:t>for </a:t>
            </a:r>
            <a:r>
              <a:rPr sz="1400" spc="7" dirty="0">
                <a:latin typeface="Arial"/>
                <a:cs typeface="Arial"/>
              </a:rPr>
              <a:t>multiple</a:t>
            </a:r>
            <a:r>
              <a:rPr sz="1400" spc="23" dirty="0">
                <a:latin typeface="Arial"/>
                <a:cs typeface="Arial"/>
              </a:rPr>
              <a:t> </a:t>
            </a:r>
            <a:r>
              <a:rPr sz="1400" spc="10" dirty="0">
                <a:latin typeface="Arial"/>
                <a:cs typeface="Arial"/>
              </a:rPr>
              <a:t>decades</a:t>
            </a:r>
            <a:endParaRPr sz="1400" dirty="0">
              <a:latin typeface="Arial"/>
              <a:cs typeface="Arial"/>
            </a:endParaRPr>
          </a:p>
          <a:p>
            <a:pPr marL="532868" lvl="1" indent="-201717">
              <a:spcBef>
                <a:spcPts val="791"/>
              </a:spcBef>
              <a:buChar char="–"/>
              <a:tabLst>
                <a:tab pos="532448" algn="l"/>
                <a:tab pos="532868" algn="l"/>
              </a:tabLst>
            </a:pPr>
            <a:r>
              <a:rPr sz="1400" spc="3" dirty="0">
                <a:latin typeface="Arial"/>
                <a:cs typeface="Arial"/>
              </a:rPr>
              <a:t>Number one Planetary Science community priority </a:t>
            </a:r>
            <a:r>
              <a:rPr sz="1400" dirty="0">
                <a:latin typeface="Arial"/>
                <a:cs typeface="Arial"/>
              </a:rPr>
              <a:t>in</a:t>
            </a:r>
            <a:r>
              <a:rPr lang="en-US" sz="1400" dirty="0">
                <a:latin typeface="Arial"/>
                <a:cs typeface="Arial"/>
              </a:rPr>
              <a:t> the</a:t>
            </a:r>
            <a:r>
              <a:rPr sz="1400" dirty="0">
                <a:latin typeface="Arial"/>
                <a:cs typeface="Arial"/>
              </a:rPr>
              <a:t> </a:t>
            </a:r>
            <a:r>
              <a:rPr sz="1400" spc="3" dirty="0">
                <a:latin typeface="Arial"/>
                <a:cs typeface="Arial"/>
              </a:rPr>
              <a:t>last</a:t>
            </a:r>
            <a:r>
              <a:rPr sz="1400" spc="47" dirty="0">
                <a:latin typeface="Arial"/>
                <a:cs typeface="Arial"/>
              </a:rPr>
              <a:t> </a:t>
            </a:r>
            <a:r>
              <a:rPr sz="1400" spc="3" dirty="0">
                <a:latin typeface="Arial"/>
                <a:cs typeface="Arial"/>
              </a:rPr>
              <a:t>Decadal</a:t>
            </a:r>
            <a:r>
              <a:rPr lang="en-US" sz="1400" spc="3" dirty="0">
                <a:latin typeface="Arial"/>
                <a:cs typeface="Arial"/>
              </a:rPr>
              <a:t> Survey</a:t>
            </a:r>
            <a:endParaRPr sz="1400" dirty="0">
              <a:latin typeface="Arial"/>
              <a:cs typeface="Arial"/>
            </a:endParaRPr>
          </a:p>
          <a:p>
            <a:pPr marL="250465" marR="3362" indent="-242060">
              <a:lnSpc>
                <a:spcPct val="101899"/>
              </a:lnSpc>
              <a:spcBef>
                <a:spcPts val="771"/>
              </a:spcBef>
              <a:buChar char="•"/>
              <a:tabLst>
                <a:tab pos="250045" algn="l"/>
                <a:tab pos="250465" algn="l"/>
              </a:tabLst>
            </a:pPr>
            <a:r>
              <a:rPr lang="en-US" sz="1400" spc="7" dirty="0">
                <a:latin typeface="Arial"/>
                <a:cs typeface="Arial"/>
              </a:rPr>
              <a:t>A MOU establishing an ESA/NASA program partnership was signed on October 5</a:t>
            </a:r>
            <a:r>
              <a:rPr lang="en-US" sz="1400" spc="7" baseline="30000" dirty="0">
                <a:latin typeface="Arial"/>
                <a:cs typeface="Arial"/>
              </a:rPr>
              <a:t>th</a:t>
            </a:r>
            <a:r>
              <a:rPr lang="en-US" sz="1400" spc="7" dirty="0">
                <a:latin typeface="Arial"/>
                <a:cs typeface="Arial"/>
              </a:rPr>
              <a:t>, 2020</a:t>
            </a:r>
          </a:p>
          <a:p>
            <a:pPr marL="250465" marR="3362" indent="-242060">
              <a:lnSpc>
                <a:spcPct val="101899"/>
              </a:lnSpc>
              <a:spcBef>
                <a:spcPts val="771"/>
              </a:spcBef>
              <a:buChar char="•"/>
              <a:tabLst>
                <a:tab pos="250045" algn="l"/>
                <a:tab pos="250465" algn="l"/>
              </a:tabLst>
            </a:pPr>
            <a:r>
              <a:rPr lang="en-US" sz="1400" spc="7" dirty="0">
                <a:latin typeface="Arial"/>
                <a:cs typeface="Arial"/>
              </a:rPr>
              <a:t>The Mars Sample Return “Campaign” includes M2020 for sample collection and the MSR Sample Receiving Facility</a:t>
            </a:r>
          </a:p>
        </p:txBody>
      </p:sp>
      <p:pic>
        <p:nvPicPr>
          <p:cNvPr id="12" name="Picture 11">
            <a:extLst>
              <a:ext uri="{FF2B5EF4-FFF2-40B4-BE49-F238E27FC236}">
                <a16:creationId xmlns:a16="http://schemas.microsoft.com/office/drawing/2014/main" id="{EC3EB073-20F2-BB42-988A-906C16ECB4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1263"/>
          <a:stretch/>
        </p:blipFill>
        <p:spPr>
          <a:xfrm>
            <a:off x="7941245" y="218433"/>
            <a:ext cx="1072853" cy="840423"/>
          </a:xfrm>
          <a:prstGeom prst="rect">
            <a:avLst/>
          </a:prstGeom>
        </p:spPr>
      </p:pic>
    </p:spTree>
    <p:extLst>
      <p:ext uri="{BB962C8B-B14F-4D97-AF65-F5344CB8AC3E}">
        <p14:creationId xmlns:p14="http://schemas.microsoft.com/office/powerpoint/2010/main" val="15222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21443" y="841785"/>
            <a:ext cx="2744321" cy="160715"/>
          </a:xfrm>
          <a:prstGeom prst="rect">
            <a:avLst/>
          </a:prstGeom>
        </p:spPr>
        <p:txBody>
          <a:bodyPr vert="horz" wrap="square" lIns="0" tIns="11206" rIns="0" bIns="0" rtlCol="0">
            <a:spAutoFit/>
          </a:bodyPr>
          <a:lstStyle/>
          <a:p>
            <a:pPr marL="11206" defTabSz="806867">
              <a:spcBef>
                <a:spcPts val="88"/>
              </a:spcBef>
            </a:pPr>
            <a:r>
              <a:rPr sz="971" spc="4" dirty="0">
                <a:solidFill>
                  <a:srgbClr val="FFFFFF"/>
                </a:solidFill>
                <a:latin typeface="Helvetica-Light"/>
                <a:cs typeface="Helvetica-Light"/>
              </a:rPr>
              <a:t>Mars Sample Return Campaign Concept</a:t>
            </a:r>
            <a:r>
              <a:rPr sz="971" spc="22" dirty="0">
                <a:solidFill>
                  <a:srgbClr val="FFFFFF"/>
                </a:solidFill>
                <a:latin typeface="Helvetica-Light"/>
                <a:cs typeface="Helvetica-Light"/>
              </a:rPr>
              <a:t> </a:t>
            </a:r>
            <a:r>
              <a:rPr sz="971" spc="4" dirty="0">
                <a:solidFill>
                  <a:srgbClr val="FFFFFF"/>
                </a:solidFill>
                <a:latin typeface="Helvetica-Light"/>
                <a:cs typeface="Helvetica-Light"/>
              </a:rPr>
              <a:t>Review</a:t>
            </a:r>
            <a:endParaRPr sz="971">
              <a:solidFill>
                <a:prstClr val="black"/>
              </a:solidFill>
              <a:latin typeface="Helvetica-Light"/>
              <a:cs typeface="Helvetica-Light"/>
            </a:endParaRPr>
          </a:p>
        </p:txBody>
      </p:sp>
      <p:sp>
        <p:nvSpPr>
          <p:cNvPr id="5" name="object 5"/>
          <p:cNvSpPr txBox="1"/>
          <p:nvPr/>
        </p:nvSpPr>
        <p:spPr>
          <a:xfrm>
            <a:off x="467707" y="1911941"/>
            <a:ext cx="8309027" cy="2747962"/>
          </a:xfrm>
          <a:prstGeom prst="rect">
            <a:avLst/>
          </a:prstGeom>
        </p:spPr>
        <p:txBody>
          <a:bodyPr vert="horz" wrap="square" lIns="0" tIns="11206" rIns="0" bIns="0" rtlCol="0">
            <a:noAutofit/>
          </a:bodyPr>
          <a:lstStyle/>
          <a:p>
            <a:pPr marL="333953" marR="1902860" indent="-322747" defTabSz="806867">
              <a:spcBef>
                <a:spcPts val="88"/>
              </a:spcBef>
              <a:buFontTx/>
              <a:buChar char="•"/>
              <a:tabLst>
                <a:tab pos="333393" algn="l"/>
                <a:tab pos="333953" algn="l"/>
              </a:tabLst>
            </a:pPr>
            <a:endParaRPr dirty="0">
              <a:latin typeface="Arial"/>
              <a:cs typeface="Arial"/>
            </a:endParaRPr>
          </a:p>
        </p:txBody>
      </p:sp>
      <p:sp>
        <p:nvSpPr>
          <p:cNvPr id="6" name="object 6"/>
          <p:cNvSpPr txBox="1">
            <a:spLocks noGrp="1"/>
          </p:cNvSpPr>
          <p:nvPr>
            <p:ph type="title"/>
          </p:nvPr>
        </p:nvSpPr>
        <p:spPr>
          <a:xfrm>
            <a:off x="435933" y="940020"/>
            <a:ext cx="8184404" cy="399114"/>
          </a:xfrm>
          <a:prstGeom prst="rect">
            <a:avLst/>
          </a:prstGeom>
        </p:spPr>
        <p:txBody>
          <a:bodyPr vert="horz" wrap="square" lIns="0" tIns="11206" rIns="0" bIns="0" rtlCol="0">
            <a:spAutoFit/>
          </a:bodyPr>
          <a:lstStyle/>
          <a:p>
            <a:pPr marL="11206">
              <a:spcBef>
                <a:spcPts val="88"/>
              </a:spcBef>
            </a:pPr>
            <a:r>
              <a:rPr lang="en-US" sz="2800" b="0" spc="-22" dirty="0">
                <a:solidFill>
                  <a:schemeClr val="tx1"/>
                </a:solidFill>
              </a:rPr>
              <a:t>Mars Sample Return Campaign</a:t>
            </a:r>
            <a:endParaRPr sz="2800" b="0" dirty="0">
              <a:solidFill>
                <a:schemeClr val="tx1"/>
              </a:solidFill>
            </a:endParaRPr>
          </a:p>
        </p:txBody>
      </p:sp>
      <p:sp>
        <p:nvSpPr>
          <p:cNvPr id="17" name="Slide Number Placeholder 4">
            <a:extLst>
              <a:ext uri="{FF2B5EF4-FFF2-40B4-BE49-F238E27FC236}">
                <a16:creationId xmlns:a16="http://schemas.microsoft.com/office/drawing/2014/main" id="{273BCF43-CBDC-5F41-B2C9-2E94BE3E780E}"/>
              </a:ext>
            </a:extLst>
          </p:cNvPr>
          <p:cNvSpPr>
            <a:spLocks noGrp="1"/>
          </p:cNvSpPr>
          <p:nvPr>
            <p:ph type="sldNum" sz="quarter" idx="12"/>
          </p:nvPr>
        </p:nvSpPr>
        <p:spPr>
          <a:xfrm>
            <a:off x="6813550" y="6539605"/>
            <a:ext cx="2057400" cy="365125"/>
          </a:xfrm>
        </p:spPr>
        <p:txBody>
          <a:bodyPr/>
          <a:lstStyle/>
          <a:p>
            <a:fld id="{60D2ED3F-3ACD-E242-A9EE-F0F0CEC61636}" type="slidenum">
              <a:rPr lang="en-US" smtClean="0"/>
              <a:t>3</a:t>
            </a:fld>
            <a:endParaRPr lang="en-US" dirty="0"/>
          </a:p>
        </p:txBody>
      </p:sp>
      <p:sp>
        <p:nvSpPr>
          <p:cNvPr id="3" name="TextBox 2">
            <a:extLst>
              <a:ext uri="{FF2B5EF4-FFF2-40B4-BE49-F238E27FC236}">
                <a16:creationId xmlns:a16="http://schemas.microsoft.com/office/drawing/2014/main" id="{001DC717-54D7-B34E-9218-B8B7068EA7AC}"/>
              </a:ext>
            </a:extLst>
          </p:cNvPr>
          <p:cNvSpPr txBox="1"/>
          <p:nvPr/>
        </p:nvSpPr>
        <p:spPr>
          <a:xfrm>
            <a:off x="2766647" y="3564860"/>
            <a:ext cx="184731" cy="369332"/>
          </a:xfrm>
          <a:prstGeom prst="rect">
            <a:avLst/>
          </a:prstGeom>
          <a:noFill/>
        </p:spPr>
        <p:txBody>
          <a:bodyPr wrap="square" rtlCol="0">
            <a:spAutoFit/>
          </a:bodyPr>
          <a:lstStyle/>
          <a:p>
            <a:endParaRPr lang="en-US" dirty="0"/>
          </a:p>
        </p:txBody>
      </p:sp>
      <p:sp>
        <p:nvSpPr>
          <p:cNvPr id="14" name="object 9">
            <a:extLst>
              <a:ext uri="{FF2B5EF4-FFF2-40B4-BE49-F238E27FC236}">
                <a16:creationId xmlns:a16="http://schemas.microsoft.com/office/drawing/2014/main" id="{E199EC23-371B-D443-B09B-9E295E1395B7}"/>
              </a:ext>
            </a:extLst>
          </p:cNvPr>
          <p:cNvSpPr/>
          <p:nvPr/>
        </p:nvSpPr>
        <p:spPr>
          <a:xfrm>
            <a:off x="3176546" y="1779931"/>
            <a:ext cx="2348613" cy="2078411"/>
          </a:xfrm>
          <a:custGeom>
            <a:avLst/>
            <a:gdLst/>
            <a:ahLst/>
            <a:cxnLst/>
            <a:rect l="l" t="t" r="r" b="b"/>
            <a:pathLst>
              <a:path w="3549015" h="3140710">
                <a:moveTo>
                  <a:pt x="0" y="3140285"/>
                </a:moveTo>
                <a:lnTo>
                  <a:pt x="3548479" y="3140285"/>
                </a:lnTo>
                <a:lnTo>
                  <a:pt x="3548479" y="0"/>
                </a:lnTo>
                <a:lnTo>
                  <a:pt x="0" y="0"/>
                </a:lnTo>
                <a:lnTo>
                  <a:pt x="0" y="3140285"/>
                </a:lnTo>
                <a:close/>
              </a:path>
            </a:pathLst>
          </a:custGeom>
          <a:solidFill>
            <a:srgbClr val="00B0F0"/>
          </a:solidFill>
        </p:spPr>
        <p:txBody>
          <a:bodyPr wrap="square" lIns="0" tIns="0" rIns="0" bIns="0" rtlCol="0"/>
          <a:lstStyle/>
          <a:p>
            <a:endParaRPr sz="1191"/>
          </a:p>
        </p:txBody>
      </p:sp>
      <p:sp>
        <p:nvSpPr>
          <p:cNvPr id="15" name="object 10">
            <a:extLst>
              <a:ext uri="{FF2B5EF4-FFF2-40B4-BE49-F238E27FC236}">
                <a16:creationId xmlns:a16="http://schemas.microsoft.com/office/drawing/2014/main" id="{5FEC3DA3-5709-844F-B8C8-5691EC88073A}"/>
              </a:ext>
            </a:extLst>
          </p:cNvPr>
          <p:cNvSpPr/>
          <p:nvPr/>
        </p:nvSpPr>
        <p:spPr>
          <a:xfrm>
            <a:off x="3176546" y="4037296"/>
            <a:ext cx="2348613" cy="454679"/>
          </a:xfrm>
          <a:custGeom>
            <a:avLst/>
            <a:gdLst/>
            <a:ahLst/>
            <a:cxnLst/>
            <a:rect l="l" t="t" r="r" b="b"/>
            <a:pathLst>
              <a:path w="3549015" h="687070">
                <a:moveTo>
                  <a:pt x="0" y="686593"/>
                </a:moveTo>
                <a:lnTo>
                  <a:pt x="3548479" y="686593"/>
                </a:lnTo>
                <a:lnTo>
                  <a:pt x="3548479" y="0"/>
                </a:lnTo>
                <a:lnTo>
                  <a:pt x="0" y="0"/>
                </a:lnTo>
                <a:lnTo>
                  <a:pt x="0" y="686593"/>
                </a:lnTo>
                <a:close/>
              </a:path>
            </a:pathLst>
          </a:custGeom>
          <a:solidFill>
            <a:srgbClr val="00B0F0"/>
          </a:solidFill>
        </p:spPr>
        <p:txBody>
          <a:bodyPr wrap="square" lIns="0" tIns="0" rIns="0" bIns="0" rtlCol="0"/>
          <a:lstStyle/>
          <a:p>
            <a:endParaRPr sz="1191"/>
          </a:p>
        </p:txBody>
      </p:sp>
      <p:sp>
        <p:nvSpPr>
          <p:cNvPr id="16" name="object 11">
            <a:extLst>
              <a:ext uri="{FF2B5EF4-FFF2-40B4-BE49-F238E27FC236}">
                <a16:creationId xmlns:a16="http://schemas.microsoft.com/office/drawing/2014/main" id="{DD96279C-A5A1-7249-A978-87251D9DF062}"/>
              </a:ext>
            </a:extLst>
          </p:cNvPr>
          <p:cNvSpPr/>
          <p:nvPr/>
        </p:nvSpPr>
        <p:spPr>
          <a:xfrm>
            <a:off x="5620062" y="4083882"/>
            <a:ext cx="941294" cy="358868"/>
          </a:xfrm>
          <a:custGeom>
            <a:avLst/>
            <a:gdLst/>
            <a:ahLst/>
            <a:cxnLst/>
            <a:rect l="l" t="t" r="r" b="b"/>
            <a:pathLst>
              <a:path w="1422400" h="542289">
                <a:moveTo>
                  <a:pt x="0" y="0"/>
                </a:moveTo>
                <a:lnTo>
                  <a:pt x="1422340" y="0"/>
                </a:lnTo>
                <a:lnTo>
                  <a:pt x="1422340" y="541686"/>
                </a:lnTo>
                <a:lnTo>
                  <a:pt x="0" y="541686"/>
                </a:lnTo>
                <a:lnTo>
                  <a:pt x="0" y="0"/>
                </a:lnTo>
                <a:close/>
              </a:path>
            </a:pathLst>
          </a:custGeom>
          <a:solidFill>
            <a:srgbClr val="9CB1D0">
              <a:alpha val="39999"/>
            </a:srgbClr>
          </a:solidFill>
        </p:spPr>
        <p:txBody>
          <a:bodyPr wrap="square" lIns="0" tIns="0" rIns="0" bIns="0" rtlCol="0"/>
          <a:lstStyle/>
          <a:p>
            <a:endParaRPr sz="1191"/>
          </a:p>
        </p:txBody>
      </p:sp>
      <p:sp>
        <p:nvSpPr>
          <p:cNvPr id="21" name="object 12">
            <a:extLst>
              <a:ext uri="{FF2B5EF4-FFF2-40B4-BE49-F238E27FC236}">
                <a16:creationId xmlns:a16="http://schemas.microsoft.com/office/drawing/2014/main" id="{6FCC6403-4850-4049-99F8-60D551D751E3}"/>
              </a:ext>
            </a:extLst>
          </p:cNvPr>
          <p:cNvSpPr txBox="1"/>
          <p:nvPr/>
        </p:nvSpPr>
        <p:spPr>
          <a:xfrm>
            <a:off x="5846960" y="4108027"/>
            <a:ext cx="486616" cy="285159"/>
          </a:xfrm>
          <a:prstGeom prst="rect">
            <a:avLst/>
          </a:prstGeom>
        </p:spPr>
        <p:txBody>
          <a:bodyPr vert="horz" wrap="square" lIns="0" tIns="6303" rIns="0" bIns="0" rtlCol="0">
            <a:spAutoFit/>
          </a:bodyPr>
          <a:lstStyle/>
          <a:p>
            <a:pPr marL="8405" marR="3362" indent="16810">
              <a:lnSpc>
                <a:spcPct val="101400"/>
              </a:lnSpc>
              <a:spcBef>
                <a:spcPts val="50"/>
              </a:spcBef>
            </a:pPr>
            <a:r>
              <a:rPr sz="926" b="1" spc="14" dirty="0">
                <a:solidFill>
                  <a:srgbClr val="333E4F"/>
                </a:solidFill>
                <a:latin typeface="Arial"/>
                <a:cs typeface="Arial"/>
              </a:rPr>
              <a:t>Ground  </a:t>
            </a:r>
            <a:r>
              <a:rPr sz="926" b="1" spc="17" dirty="0">
                <a:solidFill>
                  <a:srgbClr val="333E4F"/>
                </a:solidFill>
                <a:latin typeface="Arial"/>
                <a:cs typeface="Arial"/>
              </a:rPr>
              <a:t>E</a:t>
            </a:r>
            <a:r>
              <a:rPr sz="926" b="1" spc="7" dirty="0">
                <a:solidFill>
                  <a:srgbClr val="333E4F"/>
                </a:solidFill>
                <a:latin typeface="Arial"/>
                <a:cs typeface="Arial"/>
              </a:rPr>
              <a:t>l</a:t>
            </a:r>
            <a:r>
              <a:rPr sz="926" b="1" spc="14" dirty="0">
                <a:solidFill>
                  <a:srgbClr val="333E4F"/>
                </a:solidFill>
                <a:latin typeface="Arial"/>
                <a:cs typeface="Arial"/>
              </a:rPr>
              <a:t>e</a:t>
            </a:r>
            <a:r>
              <a:rPr sz="926" b="1" spc="23" dirty="0">
                <a:solidFill>
                  <a:srgbClr val="333E4F"/>
                </a:solidFill>
                <a:latin typeface="Arial"/>
                <a:cs typeface="Arial"/>
              </a:rPr>
              <a:t>m</a:t>
            </a:r>
            <a:r>
              <a:rPr sz="926" b="1" spc="14" dirty="0">
                <a:solidFill>
                  <a:srgbClr val="333E4F"/>
                </a:solidFill>
                <a:latin typeface="Arial"/>
                <a:cs typeface="Arial"/>
              </a:rPr>
              <a:t>e</a:t>
            </a:r>
            <a:r>
              <a:rPr sz="926" b="1" spc="17" dirty="0">
                <a:solidFill>
                  <a:srgbClr val="333E4F"/>
                </a:solidFill>
                <a:latin typeface="Arial"/>
                <a:cs typeface="Arial"/>
              </a:rPr>
              <a:t>n</a:t>
            </a:r>
            <a:r>
              <a:rPr sz="926" b="1" dirty="0">
                <a:solidFill>
                  <a:srgbClr val="333E4F"/>
                </a:solidFill>
                <a:latin typeface="Arial"/>
                <a:cs typeface="Arial"/>
              </a:rPr>
              <a:t>t</a:t>
            </a:r>
            <a:endParaRPr sz="926">
              <a:latin typeface="Arial"/>
              <a:cs typeface="Arial"/>
            </a:endParaRPr>
          </a:p>
        </p:txBody>
      </p:sp>
      <p:sp>
        <p:nvSpPr>
          <p:cNvPr id="22" name="object 13">
            <a:extLst>
              <a:ext uri="{FF2B5EF4-FFF2-40B4-BE49-F238E27FC236}">
                <a16:creationId xmlns:a16="http://schemas.microsoft.com/office/drawing/2014/main" id="{D247685B-8F8C-8D4E-9D3A-E6B929EC6F5F}"/>
              </a:ext>
            </a:extLst>
          </p:cNvPr>
          <p:cNvSpPr/>
          <p:nvPr/>
        </p:nvSpPr>
        <p:spPr>
          <a:xfrm>
            <a:off x="2035334" y="2408654"/>
            <a:ext cx="1175945" cy="1426061"/>
          </a:xfrm>
          <a:prstGeom prst="rect">
            <a:avLst/>
          </a:prstGeom>
          <a:blipFill>
            <a:blip r:embed="rId3" cstate="print"/>
            <a:stretch>
              <a:fillRect/>
            </a:stretch>
          </a:blipFill>
        </p:spPr>
        <p:txBody>
          <a:bodyPr wrap="square" lIns="0" tIns="0" rIns="0" bIns="0" rtlCol="0"/>
          <a:lstStyle/>
          <a:p>
            <a:endParaRPr sz="1191"/>
          </a:p>
        </p:txBody>
      </p:sp>
      <p:sp>
        <p:nvSpPr>
          <p:cNvPr id="23" name="object 14">
            <a:extLst>
              <a:ext uri="{FF2B5EF4-FFF2-40B4-BE49-F238E27FC236}">
                <a16:creationId xmlns:a16="http://schemas.microsoft.com/office/drawing/2014/main" id="{862DCF16-080C-9C45-AE77-3868C9A38E25}"/>
              </a:ext>
            </a:extLst>
          </p:cNvPr>
          <p:cNvSpPr/>
          <p:nvPr/>
        </p:nvSpPr>
        <p:spPr>
          <a:xfrm>
            <a:off x="2055780" y="2430001"/>
            <a:ext cx="1096776" cy="1345126"/>
          </a:xfrm>
          <a:custGeom>
            <a:avLst/>
            <a:gdLst/>
            <a:ahLst/>
            <a:cxnLst/>
            <a:rect l="l" t="t" r="r" b="b"/>
            <a:pathLst>
              <a:path w="1657350" h="2032635">
                <a:moveTo>
                  <a:pt x="0" y="0"/>
                </a:moveTo>
                <a:lnTo>
                  <a:pt x="1656807" y="0"/>
                </a:lnTo>
                <a:lnTo>
                  <a:pt x="1656807" y="2032435"/>
                </a:lnTo>
                <a:lnTo>
                  <a:pt x="0" y="2032435"/>
                </a:lnTo>
                <a:lnTo>
                  <a:pt x="0" y="0"/>
                </a:lnTo>
                <a:close/>
              </a:path>
            </a:pathLst>
          </a:custGeom>
          <a:solidFill>
            <a:srgbClr val="F2F2F2"/>
          </a:solidFill>
        </p:spPr>
        <p:txBody>
          <a:bodyPr wrap="square" lIns="0" tIns="0" rIns="0" bIns="0" rtlCol="0"/>
          <a:lstStyle/>
          <a:p>
            <a:endParaRPr sz="1191"/>
          </a:p>
        </p:txBody>
      </p:sp>
      <p:sp>
        <p:nvSpPr>
          <p:cNvPr id="24" name="object 15">
            <a:extLst>
              <a:ext uri="{FF2B5EF4-FFF2-40B4-BE49-F238E27FC236}">
                <a16:creationId xmlns:a16="http://schemas.microsoft.com/office/drawing/2014/main" id="{7355B444-2E70-A640-B982-EA5D38F5ACE3}"/>
              </a:ext>
            </a:extLst>
          </p:cNvPr>
          <p:cNvSpPr txBox="1"/>
          <p:nvPr/>
        </p:nvSpPr>
        <p:spPr>
          <a:xfrm>
            <a:off x="2055780" y="2430000"/>
            <a:ext cx="1096776" cy="1387239"/>
          </a:xfrm>
          <a:prstGeom prst="rect">
            <a:avLst/>
          </a:prstGeom>
          <a:ln w="10159">
            <a:solidFill>
              <a:srgbClr val="333E4F"/>
            </a:solidFill>
          </a:ln>
        </p:spPr>
        <p:txBody>
          <a:bodyPr vert="horz" wrap="square" lIns="0" tIns="0" rIns="0" bIns="0" rtlCol="0">
            <a:spAutoFit/>
          </a:bodyPr>
          <a:lstStyle/>
          <a:p>
            <a:pPr>
              <a:lnSpc>
                <a:spcPct val="100000"/>
              </a:lnSpc>
            </a:pPr>
            <a:endParaRPr sz="662">
              <a:latin typeface="Times New Roman"/>
              <a:cs typeface="Times New Roman"/>
            </a:endParaRPr>
          </a:p>
          <a:p>
            <a:pPr>
              <a:lnSpc>
                <a:spcPct val="100000"/>
              </a:lnSpc>
            </a:pPr>
            <a:endParaRPr sz="662">
              <a:latin typeface="Times New Roman"/>
              <a:cs typeface="Times New Roman"/>
            </a:endParaRPr>
          </a:p>
          <a:p>
            <a:pPr>
              <a:lnSpc>
                <a:spcPct val="100000"/>
              </a:lnSpc>
            </a:pPr>
            <a:endParaRPr sz="662">
              <a:latin typeface="Times New Roman"/>
              <a:cs typeface="Times New Roman"/>
            </a:endParaRPr>
          </a:p>
          <a:p>
            <a:pPr>
              <a:lnSpc>
                <a:spcPct val="100000"/>
              </a:lnSpc>
            </a:pPr>
            <a:endParaRPr sz="662">
              <a:latin typeface="Times New Roman"/>
              <a:cs typeface="Times New Roman"/>
            </a:endParaRPr>
          </a:p>
          <a:p>
            <a:pPr>
              <a:lnSpc>
                <a:spcPct val="100000"/>
              </a:lnSpc>
            </a:pPr>
            <a:endParaRPr sz="662">
              <a:latin typeface="Times New Roman"/>
              <a:cs typeface="Times New Roman"/>
            </a:endParaRPr>
          </a:p>
          <a:p>
            <a:pPr>
              <a:lnSpc>
                <a:spcPct val="100000"/>
              </a:lnSpc>
            </a:pPr>
            <a:endParaRPr sz="662">
              <a:latin typeface="Times New Roman"/>
              <a:cs typeface="Times New Roman"/>
            </a:endParaRPr>
          </a:p>
          <a:p>
            <a:pPr>
              <a:spcBef>
                <a:spcPts val="17"/>
              </a:spcBef>
            </a:pPr>
            <a:endParaRPr sz="926">
              <a:latin typeface="Times New Roman"/>
              <a:cs typeface="Times New Roman"/>
            </a:endParaRPr>
          </a:p>
          <a:p>
            <a:pPr marL="152548" marR="118929" indent="6724">
              <a:lnSpc>
                <a:spcPts val="668"/>
              </a:lnSpc>
            </a:pPr>
            <a:r>
              <a:rPr sz="596" b="1" spc="-10" dirty="0">
                <a:solidFill>
                  <a:srgbClr val="333E4F"/>
                </a:solidFill>
                <a:latin typeface="Arial"/>
                <a:cs typeface="Arial"/>
              </a:rPr>
              <a:t>Sample Caching Rover  </a:t>
            </a:r>
            <a:r>
              <a:rPr sz="596" b="1" spc="-7" dirty="0">
                <a:solidFill>
                  <a:srgbClr val="333E4F"/>
                </a:solidFill>
                <a:latin typeface="Arial"/>
                <a:cs typeface="Arial"/>
              </a:rPr>
              <a:t>(Mars 2020)</a:t>
            </a:r>
            <a:r>
              <a:rPr sz="596" b="1" spc="-56" dirty="0">
                <a:solidFill>
                  <a:srgbClr val="333E4F"/>
                </a:solidFill>
                <a:latin typeface="Arial"/>
                <a:cs typeface="Arial"/>
              </a:rPr>
              <a:t> </a:t>
            </a:r>
            <a:r>
              <a:rPr sz="596" b="1" spc="-10" dirty="0">
                <a:solidFill>
                  <a:srgbClr val="333E4F"/>
                </a:solidFill>
                <a:latin typeface="Arial"/>
                <a:cs typeface="Arial"/>
              </a:rPr>
              <a:t>Operations</a:t>
            </a:r>
            <a:endParaRPr sz="596">
              <a:latin typeface="Arial"/>
              <a:cs typeface="Arial"/>
            </a:endParaRPr>
          </a:p>
          <a:p>
            <a:pPr>
              <a:spcBef>
                <a:spcPts val="26"/>
              </a:spcBef>
            </a:pPr>
            <a:endParaRPr sz="530">
              <a:latin typeface="Times New Roman"/>
              <a:cs typeface="Times New Roman"/>
            </a:endParaRPr>
          </a:p>
          <a:p>
            <a:pPr marL="168518" marR="293750" indent="-45386">
              <a:lnSpc>
                <a:spcPct val="102200"/>
              </a:lnSpc>
              <a:spcBef>
                <a:spcPts val="3"/>
              </a:spcBef>
              <a:buFont typeface="Arial"/>
              <a:buChar char="•"/>
              <a:tabLst>
                <a:tab pos="168938" algn="l"/>
              </a:tabLst>
            </a:pPr>
            <a:r>
              <a:rPr sz="596" i="1" spc="-7" dirty="0">
                <a:solidFill>
                  <a:srgbClr val="333E4F"/>
                </a:solidFill>
                <a:latin typeface="Arial"/>
                <a:cs typeface="Arial"/>
              </a:rPr>
              <a:t>Sample  acqu</a:t>
            </a:r>
            <a:r>
              <a:rPr sz="596" i="1" dirty="0">
                <a:solidFill>
                  <a:srgbClr val="333E4F"/>
                </a:solidFill>
                <a:latin typeface="Arial"/>
                <a:cs typeface="Arial"/>
              </a:rPr>
              <a:t>i</a:t>
            </a:r>
            <a:r>
              <a:rPr sz="596" i="1" spc="-7" dirty="0">
                <a:solidFill>
                  <a:srgbClr val="333E4F"/>
                </a:solidFill>
                <a:latin typeface="Arial"/>
                <a:cs typeface="Arial"/>
              </a:rPr>
              <a:t>s</a:t>
            </a:r>
            <a:r>
              <a:rPr sz="596" i="1" spc="-3" dirty="0">
                <a:solidFill>
                  <a:srgbClr val="333E4F"/>
                </a:solidFill>
                <a:latin typeface="Arial"/>
                <a:cs typeface="Arial"/>
              </a:rPr>
              <a:t>i</a:t>
            </a:r>
            <a:r>
              <a:rPr sz="596" i="1" spc="-7" dirty="0">
                <a:solidFill>
                  <a:srgbClr val="333E4F"/>
                </a:solidFill>
                <a:latin typeface="Arial"/>
                <a:cs typeface="Arial"/>
              </a:rPr>
              <a:t>t</a:t>
            </a:r>
            <a:r>
              <a:rPr sz="596" i="1" spc="-3" dirty="0">
                <a:solidFill>
                  <a:srgbClr val="333E4F"/>
                </a:solidFill>
                <a:latin typeface="Arial"/>
                <a:cs typeface="Arial"/>
              </a:rPr>
              <a:t>i</a:t>
            </a:r>
            <a:r>
              <a:rPr sz="596" i="1" spc="-7" dirty="0">
                <a:solidFill>
                  <a:srgbClr val="333E4F"/>
                </a:solidFill>
                <a:latin typeface="Arial"/>
                <a:cs typeface="Arial"/>
              </a:rPr>
              <a:t>on/cach</a:t>
            </a:r>
            <a:r>
              <a:rPr sz="596" i="1" dirty="0">
                <a:solidFill>
                  <a:srgbClr val="333E4F"/>
                </a:solidFill>
                <a:latin typeface="Arial"/>
                <a:cs typeface="Arial"/>
              </a:rPr>
              <a:t>i</a:t>
            </a:r>
            <a:r>
              <a:rPr sz="596" i="1" spc="-7" dirty="0">
                <a:solidFill>
                  <a:srgbClr val="333E4F"/>
                </a:solidFill>
                <a:latin typeface="Arial"/>
                <a:cs typeface="Arial"/>
              </a:rPr>
              <a:t>ng</a:t>
            </a:r>
            <a:endParaRPr sz="596">
              <a:latin typeface="Arial"/>
              <a:cs typeface="Arial"/>
            </a:endParaRPr>
          </a:p>
          <a:p>
            <a:pPr marL="168518" indent="-45386">
              <a:spcBef>
                <a:spcPts val="14"/>
              </a:spcBef>
              <a:buFont typeface="Arial"/>
              <a:buChar char="•"/>
              <a:tabLst>
                <a:tab pos="168938" algn="l"/>
              </a:tabLst>
            </a:pPr>
            <a:r>
              <a:rPr sz="596" i="1" spc="-7" dirty="0">
                <a:solidFill>
                  <a:srgbClr val="333E4F"/>
                </a:solidFill>
                <a:latin typeface="Arial"/>
                <a:cs typeface="Arial"/>
              </a:rPr>
              <a:t>Sample (subset)</a:t>
            </a:r>
            <a:r>
              <a:rPr sz="596" i="1" spc="-33" dirty="0">
                <a:solidFill>
                  <a:srgbClr val="333E4F"/>
                </a:solidFill>
                <a:latin typeface="Arial"/>
                <a:cs typeface="Arial"/>
              </a:rPr>
              <a:t> </a:t>
            </a:r>
            <a:r>
              <a:rPr sz="596" i="1" spc="-7" dirty="0">
                <a:solidFill>
                  <a:srgbClr val="333E4F"/>
                </a:solidFill>
                <a:latin typeface="Arial"/>
                <a:cs typeface="Arial"/>
              </a:rPr>
              <a:t>delivery</a:t>
            </a:r>
            <a:endParaRPr sz="596">
              <a:latin typeface="Arial"/>
              <a:cs typeface="Arial"/>
            </a:endParaRPr>
          </a:p>
        </p:txBody>
      </p:sp>
      <p:sp>
        <p:nvSpPr>
          <p:cNvPr id="25" name="object 16">
            <a:extLst>
              <a:ext uri="{FF2B5EF4-FFF2-40B4-BE49-F238E27FC236}">
                <a16:creationId xmlns:a16="http://schemas.microsoft.com/office/drawing/2014/main" id="{85D84D9D-D8D5-7145-A5D3-6359B2E8FFF2}"/>
              </a:ext>
            </a:extLst>
          </p:cNvPr>
          <p:cNvSpPr/>
          <p:nvPr/>
        </p:nvSpPr>
        <p:spPr>
          <a:xfrm>
            <a:off x="2110189" y="2481224"/>
            <a:ext cx="998625" cy="626212"/>
          </a:xfrm>
          <a:prstGeom prst="rect">
            <a:avLst/>
          </a:prstGeom>
          <a:blipFill>
            <a:blip r:embed="rId4" cstate="print"/>
            <a:stretch>
              <a:fillRect/>
            </a:stretch>
          </a:blipFill>
        </p:spPr>
        <p:txBody>
          <a:bodyPr wrap="square" lIns="0" tIns="0" rIns="0" bIns="0" rtlCol="0"/>
          <a:lstStyle/>
          <a:p>
            <a:endParaRPr sz="1191"/>
          </a:p>
        </p:txBody>
      </p:sp>
      <p:sp>
        <p:nvSpPr>
          <p:cNvPr id="26" name="object 17">
            <a:extLst>
              <a:ext uri="{FF2B5EF4-FFF2-40B4-BE49-F238E27FC236}">
                <a16:creationId xmlns:a16="http://schemas.microsoft.com/office/drawing/2014/main" id="{5843BC35-B9C0-0A43-8956-7516FF47B01C}"/>
              </a:ext>
            </a:extLst>
          </p:cNvPr>
          <p:cNvSpPr/>
          <p:nvPr/>
        </p:nvSpPr>
        <p:spPr>
          <a:xfrm>
            <a:off x="5516778" y="2414705"/>
            <a:ext cx="1135604" cy="1395805"/>
          </a:xfrm>
          <a:prstGeom prst="rect">
            <a:avLst/>
          </a:prstGeom>
          <a:blipFill>
            <a:blip r:embed="rId5" cstate="print"/>
            <a:stretch>
              <a:fillRect/>
            </a:stretch>
          </a:blipFill>
        </p:spPr>
        <p:txBody>
          <a:bodyPr wrap="square" lIns="0" tIns="0" rIns="0" bIns="0" rtlCol="0"/>
          <a:lstStyle/>
          <a:p>
            <a:endParaRPr sz="1191"/>
          </a:p>
        </p:txBody>
      </p:sp>
      <p:sp>
        <p:nvSpPr>
          <p:cNvPr id="27" name="object 18">
            <a:extLst>
              <a:ext uri="{FF2B5EF4-FFF2-40B4-BE49-F238E27FC236}">
                <a16:creationId xmlns:a16="http://schemas.microsoft.com/office/drawing/2014/main" id="{FC890966-0436-4840-8E05-2846B0B25687}"/>
              </a:ext>
            </a:extLst>
          </p:cNvPr>
          <p:cNvSpPr/>
          <p:nvPr/>
        </p:nvSpPr>
        <p:spPr>
          <a:xfrm>
            <a:off x="5537163" y="2436786"/>
            <a:ext cx="1056434" cy="1314450"/>
          </a:xfrm>
          <a:custGeom>
            <a:avLst/>
            <a:gdLst/>
            <a:ahLst/>
            <a:cxnLst/>
            <a:rect l="l" t="t" r="r" b="b"/>
            <a:pathLst>
              <a:path w="1596390" h="1986279">
                <a:moveTo>
                  <a:pt x="0" y="0"/>
                </a:moveTo>
                <a:lnTo>
                  <a:pt x="1596351" y="0"/>
                </a:lnTo>
                <a:lnTo>
                  <a:pt x="1596351" y="1985736"/>
                </a:lnTo>
                <a:lnTo>
                  <a:pt x="0" y="1985736"/>
                </a:lnTo>
                <a:lnTo>
                  <a:pt x="0" y="0"/>
                </a:lnTo>
                <a:close/>
              </a:path>
            </a:pathLst>
          </a:custGeom>
          <a:solidFill>
            <a:srgbClr val="F2F2F2"/>
          </a:solidFill>
        </p:spPr>
        <p:txBody>
          <a:bodyPr wrap="square" lIns="0" tIns="0" rIns="0" bIns="0" rtlCol="0"/>
          <a:lstStyle/>
          <a:p>
            <a:endParaRPr sz="1191"/>
          </a:p>
        </p:txBody>
      </p:sp>
      <p:sp>
        <p:nvSpPr>
          <p:cNvPr id="28" name="object 19">
            <a:extLst>
              <a:ext uri="{FF2B5EF4-FFF2-40B4-BE49-F238E27FC236}">
                <a16:creationId xmlns:a16="http://schemas.microsoft.com/office/drawing/2014/main" id="{1AC0152E-AAB4-8E46-8DC5-36B85B0DBE43}"/>
              </a:ext>
            </a:extLst>
          </p:cNvPr>
          <p:cNvSpPr/>
          <p:nvPr/>
        </p:nvSpPr>
        <p:spPr>
          <a:xfrm>
            <a:off x="5571708" y="2476978"/>
            <a:ext cx="1011855" cy="611823"/>
          </a:xfrm>
          <a:prstGeom prst="rect">
            <a:avLst/>
          </a:prstGeom>
          <a:blipFill>
            <a:blip r:embed="rId6" cstate="print"/>
            <a:stretch>
              <a:fillRect/>
            </a:stretch>
          </a:blipFill>
        </p:spPr>
        <p:txBody>
          <a:bodyPr wrap="square" lIns="0" tIns="0" rIns="0" bIns="0" rtlCol="0"/>
          <a:lstStyle/>
          <a:p>
            <a:endParaRPr sz="1191"/>
          </a:p>
        </p:txBody>
      </p:sp>
      <p:sp>
        <p:nvSpPr>
          <p:cNvPr id="29" name="object 20">
            <a:extLst>
              <a:ext uri="{FF2B5EF4-FFF2-40B4-BE49-F238E27FC236}">
                <a16:creationId xmlns:a16="http://schemas.microsoft.com/office/drawing/2014/main" id="{7140796B-62DE-6947-B8DA-DA52B323B0A3}"/>
              </a:ext>
            </a:extLst>
          </p:cNvPr>
          <p:cNvSpPr txBox="1"/>
          <p:nvPr/>
        </p:nvSpPr>
        <p:spPr>
          <a:xfrm>
            <a:off x="5537163" y="2436786"/>
            <a:ext cx="1056434" cy="1344663"/>
          </a:xfrm>
          <a:prstGeom prst="rect">
            <a:avLst/>
          </a:prstGeom>
          <a:ln w="10159">
            <a:solidFill>
              <a:srgbClr val="333E4F"/>
            </a:solidFill>
          </a:ln>
        </p:spPr>
        <p:txBody>
          <a:bodyPr vert="horz" wrap="square" lIns="0" tIns="0" rIns="0" bIns="0" rtlCol="0">
            <a:spAutoFit/>
          </a:bodyPr>
          <a:lstStyle/>
          <a:p>
            <a:pPr>
              <a:lnSpc>
                <a:spcPct val="100000"/>
              </a:lnSpc>
            </a:pPr>
            <a:endParaRPr sz="662">
              <a:latin typeface="Times New Roman"/>
              <a:cs typeface="Times New Roman"/>
            </a:endParaRPr>
          </a:p>
          <a:p>
            <a:pPr>
              <a:lnSpc>
                <a:spcPct val="100000"/>
              </a:lnSpc>
            </a:pPr>
            <a:endParaRPr sz="662">
              <a:latin typeface="Times New Roman"/>
              <a:cs typeface="Times New Roman"/>
            </a:endParaRPr>
          </a:p>
          <a:p>
            <a:pPr>
              <a:lnSpc>
                <a:spcPct val="100000"/>
              </a:lnSpc>
            </a:pPr>
            <a:endParaRPr sz="662">
              <a:latin typeface="Times New Roman"/>
              <a:cs typeface="Times New Roman"/>
            </a:endParaRPr>
          </a:p>
          <a:p>
            <a:pPr>
              <a:lnSpc>
                <a:spcPct val="100000"/>
              </a:lnSpc>
            </a:pPr>
            <a:endParaRPr sz="662">
              <a:latin typeface="Times New Roman"/>
              <a:cs typeface="Times New Roman"/>
            </a:endParaRPr>
          </a:p>
          <a:p>
            <a:pPr>
              <a:lnSpc>
                <a:spcPct val="100000"/>
              </a:lnSpc>
            </a:pPr>
            <a:endParaRPr sz="662">
              <a:latin typeface="Times New Roman"/>
              <a:cs typeface="Times New Roman"/>
            </a:endParaRPr>
          </a:p>
          <a:p>
            <a:pPr>
              <a:lnSpc>
                <a:spcPct val="100000"/>
              </a:lnSpc>
            </a:pPr>
            <a:endParaRPr sz="662">
              <a:latin typeface="Times New Roman"/>
              <a:cs typeface="Times New Roman"/>
            </a:endParaRPr>
          </a:p>
          <a:p>
            <a:pPr>
              <a:spcBef>
                <a:spcPts val="26"/>
              </a:spcBef>
            </a:pPr>
            <a:endParaRPr sz="761">
              <a:latin typeface="Times New Roman"/>
              <a:cs typeface="Times New Roman"/>
            </a:endParaRPr>
          </a:p>
          <a:p>
            <a:pPr marL="363931" marR="127754" indent="-243741">
              <a:lnSpc>
                <a:spcPts val="649"/>
              </a:lnSpc>
            </a:pPr>
            <a:r>
              <a:rPr sz="596" b="1" spc="-7" dirty="0">
                <a:solidFill>
                  <a:srgbClr val="333E4F"/>
                </a:solidFill>
                <a:latin typeface="Arial"/>
                <a:cs typeface="Arial"/>
              </a:rPr>
              <a:t>Mars </a:t>
            </a:r>
            <a:r>
              <a:rPr sz="596" b="1" spc="-10" dirty="0">
                <a:solidFill>
                  <a:srgbClr val="333E4F"/>
                </a:solidFill>
                <a:latin typeface="Arial"/>
                <a:cs typeface="Arial"/>
              </a:rPr>
              <a:t>Returned</a:t>
            </a:r>
            <a:r>
              <a:rPr sz="596" b="1" spc="-53" dirty="0">
                <a:solidFill>
                  <a:srgbClr val="333E4F"/>
                </a:solidFill>
                <a:latin typeface="Arial"/>
                <a:cs typeface="Arial"/>
              </a:rPr>
              <a:t> </a:t>
            </a:r>
            <a:r>
              <a:rPr sz="596" b="1" spc="-10" dirty="0">
                <a:solidFill>
                  <a:srgbClr val="333E4F"/>
                </a:solidFill>
                <a:latin typeface="Arial"/>
                <a:cs typeface="Arial"/>
              </a:rPr>
              <a:t>Sample  Handling</a:t>
            </a:r>
            <a:endParaRPr sz="596">
              <a:latin typeface="Arial"/>
              <a:cs typeface="Arial"/>
            </a:endParaRPr>
          </a:p>
          <a:p>
            <a:pPr>
              <a:spcBef>
                <a:spcPts val="30"/>
              </a:spcBef>
            </a:pPr>
            <a:endParaRPr sz="563">
              <a:latin typeface="Times New Roman"/>
              <a:cs typeface="Times New Roman"/>
            </a:endParaRPr>
          </a:p>
          <a:p>
            <a:pPr marL="120190" indent="-68079">
              <a:buFont typeface="Arial"/>
              <a:buChar char="•"/>
              <a:tabLst>
                <a:tab pos="120610" algn="l"/>
              </a:tabLst>
            </a:pPr>
            <a:r>
              <a:rPr sz="596" i="1" spc="-7" dirty="0">
                <a:solidFill>
                  <a:srgbClr val="333E4F"/>
                </a:solidFill>
                <a:latin typeface="Arial"/>
                <a:cs typeface="Arial"/>
              </a:rPr>
              <a:t>Sample Receiving</a:t>
            </a:r>
            <a:r>
              <a:rPr sz="596" i="1" spc="-37" dirty="0">
                <a:solidFill>
                  <a:srgbClr val="333E4F"/>
                </a:solidFill>
                <a:latin typeface="Arial"/>
                <a:cs typeface="Arial"/>
              </a:rPr>
              <a:t> </a:t>
            </a:r>
            <a:r>
              <a:rPr sz="596" i="1" spc="-7" dirty="0">
                <a:solidFill>
                  <a:srgbClr val="333E4F"/>
                </a:solidFill>
                <a:latin typeface="Arial"/>
                <a:cs typeface="Arial"/>
              </a:rPr>
              <a:t>Facility</a:t>
            </a:r>
            <a:endParaRPr sz="596">
              <a:latin typeface="Arial"/>
              <a:cs typeface="Arial"/>
            </a:endParaRPr>
          </a:p>
          <a:p>
            <a:pPr marL="120190" indent="-68079">
              <a:spcBef>
                <a:spcPts val="17"/>
              </a:spcBef>
              <a:buFont typeface="Arial"/>
              <a:buChar char="•"/>
              <a:tabLst>
                <a:tab pos="120610" algn="l"/>
              </a:tabLst>
            </a:pPr>
            <a:r>
              <a:rPr sz="596" i="1" spc="-7" dirty="0">
                <a:solidFill>
                  <a:srgbClr val="333E4F"/>
                </a:solidFill>
                <a:latin typeface="Arial"/>
                <a:cs typeface="Arial"/>
              </a:rPr>
              <a:t>Curation</a:t>
            </a:r>
            <a:endParaRPr sz="596">
              <a:latin typeface="Arial"/>
              <a:cs typeface="Arial"/>
            </a:endParaRPr>
          </a:p>
          <a:p>
            <a:pPr marL="120190" marR="405955" indent="-68079">
              <a:lnSpc>
                <a:spcPts val="668"/>
              </a:lnSpc>
              <a:spcBef>
                <a:spcPts val="59"/>
              </a:spcBef>
              <a:buFont typeface="Arial"/>
              <a:buChar char="•"/>
              <a:tabLst>
                <a:tab pos="120610" algn="l"/>
              </a:tabLst>
            </a:pPr>
            <a:r>
              <a:rPr sz="596" i="1" spc="-7" dirty="0">
                <a:solidFill>
                  <a:srgbClr val="333E4F"/>
                </a:solidFill>
                <a:latin typeface="Arial"/>
                <a:cs typeface="Arial"/>
              </a:rPr>
              <a:t>Sample</a:t>
            </a:r>
            <a:r>
              <a:rPr sz="596" i="1" spc="-63" dirty="0">
                <a:solidFill>
                  <a:srgbClr val="333E4F"/>
                </a:solidFill>
                <a:latin typeface="Arial"/>
                <a:cs typeface="Arial"/>
              </a:rPr>
              <a:t> </a:t>
            </a:r>
            <a:r>
              <a:rPr sz="596" i="1" spc="-7" dirty="0">
                <a:solidFill>
                  <a:srgbClr val="333E4F"/>
                </a:solidFill>
                <a:latin typeface="Arial"/>
                <a:cs typeface="Arial"/>
              </a:rPr>
              <a:t>science  investigations</a:t>
            </a:r>
            <a:endParaRPr sz="596">
              <a:latin typeface="Arial"/>
              <a:cs typeface="Arial"/>
            </a:endParaRPr>
          </a:p>
        </p:txBody>
      </p:sp>
      <p:sp>
        <p:nvSpPr>
          <p:cNvPr id="30" name="object 21">
            <a:extLst>
              <a:ext uri="{FF2B5EF4-FFF2-40B4-BE49-F238E27FC236}">
                <a16:creationId xmlns:a16="http://schemas.microsoft.com/office/drawing/2014/main" id="{DA6B9EE7-A65D-CE4F-8839-D05F5A5540A7}"/>
              </a:ext>
            </a:extLst>
          </p:cNvPr>
          <p:cNvSpPr/>
          <p:nvPr/>
        </p:nvSpPr>
        <p:spPr>
          <a:xfrm>
            <a:off x="4352934" y="2410671"/>
            <a:ext cx="1161826" cy="1409924"/>
          </a:xfrm>
          <a:prstGeom prst="rect">
            <a:avLst/>
          </a:prstGeom>
          <a:blipFill>
            <a:blip r:embed="rId7" cstate="print"/>
            <a:stretch>
              <a:fillRect/>
            </a:stretch>
          </a:blipFill>
        </p:spPr>
        <p:txBody>
          <a:bodyPr wrap="square" lIns="0" tIns="0" rIns="0" bIns="0" rtlCol="0"/>
          <a:lstStyle/>
          <a:p>
            <a:endParaRPr sz="1191"/>
          </a:p>
        </p:txBody>
      </p:sp>
      <p:sp>
        <p:nvSpPr>
          <p:cNvPr id="31" name="object 22">
            <a:extLst>
              <a:ext uri="{FF2B5EF4-FFF2-40B4-BE49-F238E27FC236}">
                <a16:creationId xmlns:a16="http://schemas.microsoft.com/office/drawing/2014/main" id="{E4A25427-7EE5-3840-B54F-2AC76F3A2197}"/>
              </a:ext>
            </a:extLst>
          </p:cNvPr>
          <p:cNvSpPr/>
          <p:nvPr/>
        </p:nvSpPr>
        <p:spPr>
          <a:xfrm>
            <a:off x="4373683" y="2431695"/>
            <a:ext cx="1081228" cy="1330838"/>
          </a:xfrm>
          <a:custGeom>
            <a:avLst/>
            <a:gdLst/>
            <a:ahLst/>
            <a:cxnLst/>
            <a:rect l="l" t="t" r="r" b="b"/>
            <a:pathLst>
              <a:path w="1633854" h="2011045">
                <a:moveTo>
                  <a:pt x="0" y="0"/>
                </a:moveTo>
                <a:lnTo>
                  <a:pt x="1633571" y="0"/>
                </a:lnTo>
                <a:lnTo>
                  <a:pt x="1633571" y="2010568"/>
                </a:lnTo>
                <a:lnTo>
                  <a:pt x="0" y="2010568"/>
                </a:lnTo>
                <a:lnTo>
                  <a:pt x="0" y="0"/>
                </a:lnTo>
                <a:close/>
              </a:path>
            </a:pathLst>
          </a:custGeom>
          <a:solidFill>
            <a:srgbClr val="F2F2F2"/>
          </a:solidFill>
        </p:spPr>
        <p:txBody>
          <a:bodyPr wrap="square" lIns="0" tIns="0" rIns="0" bIns="0" rtlCol="0"/>
          <a:lstStyle/>
          <a:p>
            <a:endParaRPr sz="1191"/>
          </a:p>
        </p:txBody>
      </p:sp>
      <p:sp>
        <p:nvSpPr>
          <p:cNvPr id="32" name="object 23">
            <a:extLst>
              <a:ext uri="{FF2B5EF4-FFF2-40B4-BE49-F238E27FC236}">
                <a16:creationId xmlns:a16="http://schemas.microsoft.com/office/drawing/2014/main" id="{9DB4293D-8DB6-FC43-A00D-5F09D1CBF623}"/>
              </a:ext>
            </a:extLst>
          </p:cNvPr>
          <p:cNvSpPr/>
          <p:nvPr/>
        </p:nvSpPr>
        <p:spPr>
          <a:xfrm>
            <a:off x="4373683" y="2431695"/>
            <a:ext cx="1081228" cy="1330838"/>
          </a:xfrm>
          <a:custGeom>
            <a:avLst/>
            <a:gdLst/>
            <a:ahLst/>
            <a:cxnLst/>
            <a:rect l="l" t="t" r="r" b="b"/>
            <a:pathLst>
              <a:path w="1633854" h="2011045">
                <a:moveTo>
                  <a:pt x="0" y="0"/>
                </a:moveTo>
                <a:lnTo>
                  <a:pt x="1633571" y="0"/>
                </a:lnTo>
                <a:lnTo>
                  <a:pt x="1633571" y="2010568"/>
                </a:lnTo>
                <a:lnTo>
                  <a:pt x="0" y="2010568"/>
                </a:lnTo>
                <a:lnTo>
                  <a:pt x="0" y="0"/>
                </a:lnTo>
                <a:close/>
              </a:path>
            </a:pathLst>
          </a:custGeom>
          <a:ln w="10159">
            <a:solidFill>
              <a:srgbClr val="333E4F"/>
            </a:solidFill>
          </a:ln>
        </p:spPr>
        <p:txBody>
          <a:bodyPr wrap="square" lIns="0" tIns="0" rIns="0" bIns="0" rtlCol="0"/>
          <a:lstStyle/>
          <a:p>
            <a:endParaRPr sz="1191"/>
          </a:p>
        </p:txBody>
      </p:sp>
      <p:sp>
        <p:nvSpPr>
          <p:cNvPr id="33" name="object 24">
            <a:extLst>
              <a:ext uri="{FF2B5EF4-FFF2-40B4-BE49-F238E27FC236}">
                <a16:creationId xmlns:a16="http://schemas.microsoft.com/office/drawing/2014/main" id="{50B41B56-64B3-B549-9D57-E789793508CB}"/>
              </a:ext>
            </a:extLst>
          </p:cNvPr>
          <p:cNvSpPr txBox="1"/>
          <p:nvPr/>
        </p:nvSpPr>
        <p:spPr>
          <a:xfrm>
            <a:off x="4362707" y="3115298"/>
            <a:ext cx="1088792" cy="556015"/>
          </a:xfrm>
          <a:prstGeom prst="rect">
            <a:avLst/>
          </a:prstGeom>
        </p:spPr>
        <p:txBody>
          <a:bodyPr vert="horz" wrap="square" lIns="0" tIns="15968" rIns="0" bIns="0" rtlCol="0">
            <a:spAutoFit/>
          </a:bodyPr>
          <a:lstStyle/>
          <a:p>
            <a:pPr marL="462688" marR="271898" indent="-100859">
              <a:lnSpc>
                <a:spcPts val="668"/>
              </a:lnSpc>
              <a:spcBef>
                <a:spcPts val="126"/>
              </a:spcBef>
            </a:pPr>
            <a:r>
              <a:rPr sz="596" b="1" spc="-7" dirty="0">
                <a:solidFill>
                  <a:srgbClr val="333E4F"/>
                </a:solidFill>
                <a:latin typeface="Arial"/>
                <a:cs typeface="Arial"/>
              </a:rPr>
              <a:t>Earth</a:t>
            </a:r>
            <a:r>
              <a:rPr sz="596" b="1" spc="-70" dirty="0">
                <a:solidFill>
                  <a:srgbClr val="333E4F"/>
                </a:solidFill>
                <a:latin typeface="Arial"/>
                <a:cs typeface="Arial"/>
              </a:rPr>
              <a:t> </a:t>
            </a:r>
            <a:r>
              <a:rPr sz="596" b="1" spc="-7" dirty="0">
                <a:solidFill>
                  <a:srgbClr val="333E4F"/>
                </a:solidFill>
                <a:latin typeface="Arial"/>
                <a:cs typeface="Arial"/>
              </a:rPr>
              <a:t>Return  </a:t>
            </a:r>
            <a:r>
              <a:rPr sz="596" b="1" spc="-10" dirty="0">
                <a:solidFill>
                  <a:srgbClr val="333E4F"/>
                </a:solidFill>
                <a:latin typeface="Arial"/>
                <a:cs typeface="Arial"/>
              </a:rPr>
              <a:t>Orbiter</a:t>
            </a:r>
            <a:endParaRPr sz="596">
              <a:latin typeface="Arial"/>
              <a:cs typeface="Arial"/>
            </a:endParaRPr>
          </a:p>
          <a:p>
            <a:pPr>
              <a:spcBef>
                <a:spcPts val="26"/>
              </a:spcBef>
            </a:pPr>
            <a:endParaRPr sz="530">
              <a:latin typeface="Times New Roman"/>
              <a:cs typeface="Times New Roman"/>
            </a:endParaRPr>
          </a:p>
          <a:p>
            <a:pPr marL="190370" marR="186168" indent="-45386">
              <a:lnSpc>
                <a:spcPct val="102200"/>
              </a:lnSpc>
              <a:buFont typeface="Arial"/>
              <a:buChar char="•"/>
              <a:tabLst>
                <a:tab pos="190790" algn="l"/>
              </a:tabLst>
            </a:pPr>
            <a:r>
              <a:rPr sz="596" i="1" spc="-7" dirty="0">
                <a:solidFill>
                  <a:srgbClr val="333E4F"/>
                </a:solidFill>
                <a:latin typeface="Arial"/>
                <a:cs typeface="Arial"/>
              </a:rPr>
              <a:t>Capture/Conta</a:t>
            </a:r>
            <a:r>
              <a:rPr sz="596" i="1" spc="-3" dirty="0">
                <a:solidFill>
                  <a:srgbClr val="333E4F"/>
                </a:solidFill>
                <a:latin typeface="Arial"/>
                <a:cs typeface="Arial"/>
              </a:rPr>
              <a:t>i</a:t>
            </a:r>
            <a:r>
              <a:rPr sz="596" i="1" spc="-7" dirty="0">
                <a:solidFill>
                  <a:srgbClr val="333E4F"/>
                </a:solidFill>
                <a:latin typeface="Arial"/>
                <a:cs typeface="Arial"/>
              </a:rPr>
              <a:t>n</a:t>
            </a:r>
            <a:r>
              <a:rPr sz="596" i="1" spc="-14" dirty="0">
                <a:solidFill>
                  <a:srgbClr val="333E4F"/>
                </a:solidFill>
                <a:latin typeface="Arial"/>
                <a:cs typeface="Arial"/>
              </a:rPr>
              <a:t>m</a:t>
            </a:r>
            <a:r>
              <a:rPr sz="596" i="1" spc="-7" dirty="0">
                <a:solidFill>
                  <a:srgbClr val="333E4F"/>
                </a:solidFill>
                <a:latin typeface="Arial"/>
                <a:cs typeface="Arial"/>
              </a:rPr>
              <a:t>en</a:t>
            </a:r>
            <a:r>
              <a:rPr sz="596" i="1" dirty="0">
                <a:solidFill>
                  <a:srgbClr val="333E4F"/>
                </a:solidFill>
                <a:latin typeface="Arial"/>
                <a:cs typeface="Arial"/>
              </a:rPr>
              <a:t>t  </a:t>
            </a:r>
            <a:r>
              <a:rPr sz="596" i="1" spc="-7" dirty="0">
                <a:solidFill>
                  <a:srgbClr val="333E4F"/>
                </a:solidFill>
                <a:latin typeface="Arial"/>
                <a:cs typeface="Arial"/>
              </a:rPr>
              <a:t>System</a:t>
            </a:r>
            <a:endParaRPr sz="596">
              <a:latin typeface="Arial"/>
              <a:cs typeface="Arial"/>
            </a:endParaRPr>
          </a:p>
          <a:p>
            <a:pPr marL="190370" indent="-45386">
              <a:spcBef>
                <a:spcPts val="17"/>
              </a:spcBef>
              <a:buFont typeface="Arial"/>
              <a:buChar char="•"/>
              <a:tabLst>
                <a:tab pos="190790" algn="l"/>
              </a:tabLst>
            </a:pPr>
            <a:r>
              <a:rPr sz="596" i="1" spc="-7" dirty="0">
                <a:solidFill>
                  <a:srgbClr val="333E4F"/>
                </a:solidFill>
                <a:latin typeface="Arial"/>
                <a:cs typeface="Arial"/>
              </a:rPr>
              <a:t>Earth Return</a:t>
            </a:r>
            <a:r>
              <a:rPr sz="596" i="1" spc="-30" dirty="0">
                <a:solidFill>
                  <a:srgbClr val="333E4F"/>
                </a:solidFill>
                <a:latin typeface="Arial"/>
                <a:cs typeface="Arial"/>
              </a:rPr>
              <a:t> </a:t>
            </a:r>
            <a:r>
              <a:rPr sz="596" i="1" spc="-7" dirty="0">
                <a:solidFill>
                  <a:srgbClr val="333E4F"/>
                </a:solidFill>
                <a:latin typeface="Arial"/>
                <a:cs typeface="Arial"/>
              </a:rPr>
              <a:t>Vehicle</a:t>
            </a:r>
            <a:endParaRPr sz="596">
              <a:latin typeface="Arial"/>
              <a:cs typeface="Arial"/>
            </a:endParaRPr>
          </a:p>
        </p:txBody>
      </p:sp>
      <p:sp>
        <p:nvSpPr>
          <p:cNvPr id="34" name="object 25">
            <a:extLst>
              <a:ext uri="{FF2B5EF4-FFF2-40B4-BE49-F238E27FC236}">
                <a16:creationId xmlns:a16="http://schemas.microsoft.com/office/drawing/2014/main" id="{D7BEF593-8EB0-2343-B983-D915F324BC18}"/>
              </a:ext>
            </a:extLst>
          </p:cNvPr>
          <p:cNvSpPr/>
          <p:nvPr/>
        </p:nvSpPr>
        <p:spPr>
          <a:xfrm>
            <a:off x="3185057" y="2414705"/>
            <a:ext cx="1218304" cy="1405890"/>
          </a:xfrm>
          <a:prstGeom prst="rect">
            <a:avLst/>
          </a:prstGeom>
          <a:blipFill>
            <a:blip r:embed="rId8" cstate="print"/>
            <a:stretch>
              <a:fillRect/>
            </a:stretch>
          </a:blipFill>
        </p:spPr>
        <p:txBody>
          <a:bodyPr wrap="square" lIns="0" tIns="0" rIns="0" bIns="0" rtlCol="0"/>
          <a:lstStyle/>
          <a:p>
            <a:endParaRPr sz="1191"/>
          </a:p>
        </p:txBody>
      </p:sp>
      <p:sp>
        <p:nvSpPr>
          <p:cNvPr id="35" name="object 26">
            <a:extLst>
              <a:ext uri="{FF2B5EF4-FFF2-40B4-BE49-F238E27FC236}">
                <a16:creationId xmlns:a16="http://schemas.microsoft.com/office/drawing/2014/main" id="{42F44B9D-12F3-024C-84A1-679AE0012337}"/>
              </a:ext>
            </a:extLst>
          </p:cNvPr>
          <p:cNvSpPr txBox="1"/>
          <p:nvPr/>
        </p:nvSpPr>
        <p:spPr>
          <a:xfrm>
            <a:off x="3208704" y="3127400"/>
            <a:ext cx="1147622" cy="545878"/>
          </a:xfrm>
          <a:prstGeom prst="rect">
            <a:avLst/>
          </a:prstGeom>
        </p:spPr>
        <p:txBody>
          <a:bodyPr vert="horz" wrap="square" lIns="0" tIns="8405" rIns="0" bIns="0" rtlCol="0">
            <a:spAutoFit/>
          </a:bodyPr>
          <a:lstStyle/>
          <a:p>
            <a:pPr marL="138260">
              <a:spcBef>
                <a:spcPts val="66"/>
              </a:spcBef>
            </a:pPr>
            <a:r>
              <a:rPr sz="596" b="1" spc="-10" dirty="0">
                <a:solidFill>
                  <a:srgbClr val="333E4F"/>
                </a:solidFill>
                <a:latin typeface="Arial"/>
                <a:cs typeface="Arial"/>
              </a:rPr>
              <a:t>Sample </a:t>
            </a:r>
            <a:r>
              <a:rPr sz="596" b="1" spc="-7" dirty="0">
                <a:solidFill>
                  <a:srgbClr val="333E4F"/>
                </a:solidFill>
                <a:latin typeface="Arial"/>
                <a:cs typeface="Arial"/>
              </a:rPr>
              <a:t>Retrieval</a:t>
            </a:r>
            <a:r>
              <a:rPr sz="596" b="1" spc="-26" dirty="0">
                <a:solidFill>
                  <a:srgbClr val="333E4F"/>
                </a:solidFill>
                <a:latin typeface="Arial"/>
                <a:cs typeface="Arial"/>
              </a:rPr>
              <a:t> </a:t>
            </a:r>
            <a:r>
              <a:rPr sz="596" b="1" spc="-10" dirty="0">
                <a:solidFill>
                  <a:srgbClr val="333E4F"/>
                </a:solidFill>
                <a:latin typeface="Arial"/>
                <a:cs typeface="Arial"/>
              </a:rPr>
              <a:t>Lander</a:t>
            </a:r>
            <a:endParaRPr sz="596">
              <a:latin typeface="Arial"/>
              <a:cs typeface="Arial"/>
            </a:endParaRPr>
          </a:p>
          <a:p>
            <a:pPr>
              <a:spcBef>
                <a:spcPts val="33"/>
              </a:spcBef>
            </a:pPr>
            <a:endParaRPr sz="563">
              <a:latin typeface="Times New Roman"/>
              <a:cs typeface="Times New Roman"/>
            </a:endParaRPr>
          </a:p>
          <a:p>
            <a:pPr marL="166416" indent="-45386">
              <a:lnSpc>
                <a:spcPts val="692"/>
              </a:lnSpc>
              <a:spcBef>
                <a:spcPts val="3"/>
              </a:spcBef>
              <a:buFont typeface="Arial"/>
              <a:buChar char="•"/>
              <a:tabLst>
                <a:tab pos="166837" algn="l"/>
              </a:tabLst>
            </a:pPr>
            <a:r>
              <a:rPr sz="596" i="1" spc="-10" dirty="0">
                <a:solidFill>
                  <a:srgbClr val="333E4F"/>
                </a:solidFill>
                <a:latin typeface="Arial"/>
                <a:cs typeface="Arial"/>
              </a:rPr>
              <a:t>Fetch</a:t>
            </a:r>
            <a:r>
              <a:rPr sz="596" i="1" spc="-17" dirty="0">
                <a:solidFill>
                  <a:srgbClr val="333E4F"/>
                </a:solidFill>
                <a:latin typeface="Arial"/>
                <a:cs typeface="Arial"/>
              </a:rPr>
              <a:t> </a:t>
            </a:r>
            <a:r>
              <a:rPr sz="596" i="1" spc="-7" dirty="0">
                <a:solidFill>
                  <a:srgbClr val="333E4F"/>
                </a:solidFill>
                <a:latin typeface="Arial"/>
                <a:cs typeface="Arial"/>
              </a:rPr>
              <a:t>Rover</a:t>
            </a:r>
            <a:endParaRPr sz="596">
              <a:latin typeface="Arial"/>
              <a:cs typeface="Arial"/>
            </a:endParaRPr>
          </a:p>
          <a:p>
            <a:pPr marL="166416" marR="266855" indent="-45386">
              <a:lnSpc>
                <a:spcPts val="715"/>
              </a:lnSpc>
              <a:buFont typeface="Arial"/>
              <a:buChar char="•"/>
              <a:tabLst>
                <a:tab pos="166837" algn="l"/>
              </a:tabLst>
            </a:pPr>
            <a:r>
              <a:rPr sz="596" i="1" spc="-7" dirty="0">
                <a:solidFill>
                  <a:srgbClr val="333E4F"/>
                </a:solidFill>
                <a:latin typeface="Arial"/>
                <a:cs typeface="Arial"/>
              </a:rPr>
              <a:t>Orbiting Sample</a:t>
            </a:r>
            <a:r>
              <a:rPr sz="596" i="1" spc="-59" dirty="0">
                <a:solidFill>
                  <a:srgbClr val="333E4F"/>
                </a:solidFill>
                <a:latin typeface="Arial"/>
                <a:cs typeface="Arial"/>
              </a:rPr>
              <a:t> </a:t>
            </a:r>
            <a:r>
              <a:rPr sz="596" i="1" spc="-10" dirty="0">
                <a:solidFill>
                  <a:srgbClr val="333E4F"/>
                </a:solidFill>
                <a:latin typeface="Arial"/>
                <a:cs typeface="Arial"/>
              </a:rPr>
              <a:t>(OS)  </a:t>
            </a:r>
            <a:r>
              <a:rPr sz="596" i="1" spc="-7" dirty="0">
                <a:solidFill>
                  <a:srgbClr val="333E4F"/>
                </a:solidFill>
                <a:latin typeface="Arial"/>
                <a:cs typeface="Arial"/>
              </a:rPr>
              <a:t>container</a:t>
            </a:r>
            <a:endParaRPr sz="596">
              <a:latin typeface="Arial"/>
              <a:cs typeface="Arial"/>
            </a:endParaRPr>
          </a:p>
          <a:p>
            <a:pPr marL="166416" indent="-45386">
              <a:lnSpc>
                <a:spcPts val="708"/>
              </a:lnSpc>
              <a:buFont typeface="Arial"/>
              <a:buChar char="•"/>
              <a:tabLst>
                <a:tab pos="166837" algn="l"/>
              </a:tabLst>
            </a:pPr>
            <a:r>
              <a:rPr sz="596" i="1" spc="-7" dirty="0">
                <a:solidFill>
                  <a:srgbClr val="333E4F"/>
                </a:solidFill>
                <a:latin typeface="Arial"/>
                <a:cs typeface="Arial"/>
              </a:rPr>
              <a:t>Mars </a:t>
            </a:r>
            <a:r>
              <a:rPr sz="596" i="1" spc="-10" dirty="0">
                <a:solidFill>
                  <a:srgbClr val="333E4F"/>
                </a:solidFill>
                <a:latin typeface="Arial"/>
                <a:cs typeface="Arial"/>
              </a:rPr>
              <a:t>Ascent</a:t>
            </a:r>
            <a:r>
              <a:rPr sz="596" i="1" spc="-26" dirty="0">
                <a:solidFill>
                  <a:srgbClr val="333E4F"/>
                </a:solidFill>
                <a:latin typeface="Arial"/>
                <a:cs typeface="Arial"/>
              </a:rPr>
              <a:t> </a:t>
            </a:r>
            <a:r>
              <a:rPr sz="596" i="1" spc="-7" dirty="0">
                <a:solidFill>
                  <a:srgbClr val="333E4F"/>
                </a:solidFill>
                <a:latin typeface="Arial"/>
                <a:cs typeface="Arial"/>
              </a:rPr>
              <a:t>Vehicle</a:t>
            </a:r>
            <a:endParaRPr sz="596">
              <a:latin typeface="Arial"/>
              <a:cs typeface="Arial"/>
            </a:endParaRPr>
          </a:p>
        </p:txBody>
      </p:sp>
      <p:sp>
        <p:nvSpPr>
          <p:cNvPr id="36" name="object 27">
            <a:extLst>
              <a:ext uri="{FF2B5EF4-FFF2-40B4-BE49-F238E27FC236}">
                <a16:creationId xmlns:a16="http://schemas.microsoft.com/office/drawing/2014/main" id="{84F8996F-31BF-C043-B078-262A11C3B365}"/>
              </a:ext>
            </a:extLst>
          </p:cNvPr>
          <p:cNvSpPr/>
          <p:nvPr/>
        </p:nvSpPr>
        <p:spPr>
          <a:xfrm>
            <a:off x="2434671" y="2092768"/>
            <a:ext cx="3959738" cy="293314"/>
          </a:xfrm>
          <a:custGeom>
            <a:avLst/>
            <a:gdLst/>
            <a:ahLst/>
            <a:cxnLst/>
            <a:rect l="l" t="t" r="r" b="b"/>
            <a:pathLst>
              <a:path w="5983605" h="443230">
                <a:moveTo>
                  <a:pt x="0" y="0"/>
                </a:moveTo>
                <a:lnTo>
                  <a:pt x="5983176" y="0"/>
                </a:lnTo>
                <a:lnTo>
                  <a:pt x="5983176" y="443197"/>
                </a:lnTo>
                <a:lnTo>
                  <a:pt x="0" y="443197"/>
                </a:lnTo>
                <a:lnTo>
                  <a:pt x="0" y="0"/>
                </a:lnTo>
                <a:close/>
              </a:path>
            </a:pathLst>
          </a:custGeom>
          <a:ln w="10159">
            <a:solidFill>
              <a:srgbClr val="333E4F"/>
            </a:solidFill>
          </a:ln>
        </p:spPr>
        <p:txBody>
          <a:bodyPr wrap="square" lIns="0" tIns="0" rIns="0" bIns="0" rtlCol="0"/>
          <a:lstStyle/>
          <a:p>
            <a:endParaRPr sz="1191"/>
          </a:p>
        </p:txBody>
      </p:sp>
      <p:sp>
        <p:nvSpPr>
          <p:cNvPr id="37" name="object 28">
            <a:extLst>
              <a:ext uri="{FF2B5EF4-FFF2-40B4-BE49-F238E27FC236}">
                <a16:creationId xmlns:a16="http://schemas.microsoft.com/office/drawing/2014/main" id="{88C7284F-AB1C-C746-B27B-01519CA0A17F}"/>
              </a:ext>
            </a:extLst>
          </p:cNvPr>
          <p:cNvSpPr txBox="1"/>
          <p:nvPr/>
        </p:nvSpPr>
        <p:spPr>
          <a:xfrm>
            <a:off x="2543479" y="2116518"/>
            <a:ext cx="119763" cy="232523"/>
          </a:xfrm>
          <a:prstGeom prst="rect">
            <a:avLst/>
          </a:prstGeom>
        </p:spPr>
        <p:txBody>
          <a:bodyPr vert="horz" wrap="square" lIns="0" tIns="8405" rIns="0" bIns="0" rtlCol="0">
            <a:spAutoFit/>
          </a:bodyPr>
          <a:lstStyle/>
          <a:p>
            <a:pPr marL="8405">
              <a:spcBef>
                <a:spcPts val="66"/>
              </a:spcBef>
            </a:pPr>
            <a:r>
              <a:rPr sz="1456" dirty="0">
                <a:solidFill>
                  <a:srgbClr val="333E4F"/>
                </a:solidFill>
                <a:latin typeface="Arial"/>
                <a:cs typeface="Arial"/>
              </a:rPr>
              <a:t>1</a:t>
            </a:r>
            <a:endParaRPr sz="1456">
              <a:latin typeface="Arial"/>
              <a:cs typeface="Arial"/>
            </a:endParaRPr>
          </a:p>
        </p:txBody>
      </p:sp>
      <p:sp>
        <p:nvSpPr>
          <p:cNvPr id="38" name="object 29">
            <a:extLst>
              <a:ext uri="{FF2B5EF4-FFF2-40B4-BE49-F238E27FC236}">
                <a16:creationId xmlns:a16="http://schemas.microsoft.com/office/drawing/2014/main" id="{53FD0218-BF87-F341-9594-1A876E1C7697}"/>
              </a:ext>
            </a:extLst>
          </p:cNvPr>
          <p:cNvSpPr txBox="1"/>
          <p:nvPr/>
        </p:nvSpPr>
        <p:spPr>
          <a:xfrm>
            <a:off x="5644970" y="2116518"/>
            <a:ext cx="650501" cy="232523"/>
          </a:xfrm>
          <a:prstGeom prst="rect">
            <a:avLst/>
          </a:prstGeom>
        </p:spPr>
        <p:txBody>
          <a:bodyPr vert="horz" wrap="square" lIns="0" tIns="8405" rIns="0" bIns="0" rtlCol="0">
            <a:spAutoFit/>
          </a:bodyPr>
          <a:lstStyle/>
          <a:p>
            <a:pPr marL="8405">
              <a:spcBef>
                <a:spcPts val="66"/>
              </a:spcBef>
              <a:tabLst>
                <a:tab pos="538751" algn="l"/>
              </a:tabLst>
            </a:pPr>
            <a:r>
              <a:rPr sz="1456" dirty="0">
                <a:solidFill>
                  <a:srgbClr val="333E4F"/>
                </a:solidFill>
                <a:latin typeface="Arial"/>
                <a:cs typeface="Arial"/>
              </a:rPr>
              <a:t>+	1</a:t>
            </a:r>
            <a:endParaRPr sz="1456">
              <a:latin typeface="Arial"/>
              <a:cs typeface="Arial"/>
            </a:endParaRPr>
          </a:p>
        </p:txBody>
      </p:sp>
      <p:sp>
        <p:nvSpPr>
          <p:cNvPr id="39" name="object 30">
            <a:extLst>
              <a:ext uri="{FF2B5EF4-FFF2-40B4-BE49-F238E27FC236}">
                <a16:creationId xmlns:a16="http://schemas.microsoft.com/office/drawing/2014/main" id="{80E5F5BF-C329-8243-BB57-E468069C3F80}"/>
              </a:ext>
            </a:extLst>
          </p:cNvPr>
          <p:cNvSpPr/>
          <p:nvPr/>
        </p:nvSpPr>
        <p:spPr>
          <a:xfrm>
            <a:off x="2064178" y="3858060"/>
            <a:ext cx="4497201" cy="179435"/>
          </a:xfrm>
          <a:custGeom>
            <a:avLst/>
            <a:gdLst/>
            <a:ahLst/>
            <a:cxnLst/>
            <a:rect l="l" t="t" r="r" b="b"/>
            <a:pathLst>
              <a:path w="6795770" h="271145">
                <a:moveTo>
                  <a:pt x="0" y="0"/>
                </a:moveTo>
                <a:lnTo>
                  <a:pt x="6795672" y="0"/>
                </a:lnTo>
                <a:lnTo>
                  <a:pt x="6795672" y="270844"/>
                </a:lnTo>
                <a:lnTo>
                  <a:pt x="0" y="270844"/>
                </a:lnTo>
                <a:lnTo>
                  <a:pt x="0" y="0"/>
                </a:lnTo>
                <a:close/>
              </a:path>
            </a:pathLst>
          </a:custGeom>
          <a:solidFill>
            <a:srgbClr val="9CB1D0">
              <a:alpha val="39999"/>
            </a:srgbClr>
          </a:solidFill>
        </p:spPr>
        <p:txBody>
          <a:bodyPr wrap="square" lIns="0" tIns="0" rIns="0" bIns="0" rtlCol="0"/>
          <a:lstStyle/>
          <a:p>
            <a:endParaRPr sz="1191"/>
          </a:p>
        </p:txBody>
      </p:sp>
      <p:sp>
        <p:nvSpPr>
          <p:cNvPr id="40" name="object 31">
            <a:extLst>
              <a:ext uri="{FF2B5EF4-FFF2-40B4-BE49-F238E27FC236}">
                <a16:creationId xmlns:a16="http://schemas.microsoft.com/office/drawing/2014/main" id="{4AC41B2B-BC87-FC41-9228-85FE8FDF2CC0}"/>
              </a:ext>
            </a:extLst>
          </p:cNvPr>
          <p:cNvSpPr txBox="1"/>
          <p:nvPr/>
        </p:nvSpPr>
        <p:spPr>
          <a:xfrm>
            <a:off x="2154498" y="3881107"/>
            <a:ext cx="1009370" cy="120505"/>
          </a:xfrm>
          <a:prstGeom prst="rect">
            <a:avLst/>
          </a:prstGeom>
        </p:spPr>
        <p:txBody>
          <a:bodyPr vert="horz" wrap="square" lIns="0" tIns="8405" rIns="0" bIns="0" rtlCol="0">
            <a:spAutoFit/>
          </a:bodyPr>
          <a:lstStyle/>
          <a:p>
            <a:pPr>
              <a:spcBef>
                <a:spcPts val="66"/>
              </a:spcBef>
            </a:pPr>
            <a:r>
              <a:rPr sz="728" i="1" dirty="0">
                <a:solidFill>
                  <a:srgbClr val="333E4F"/>
                </a:solidFill>
                <a:latin typeface="Arial"/>
                <a:cs typeface="Arial"/>
              </a:rPr>
              <a:t>“Initiates the</a:t>
            </a:r>
            <a:r>
              <a:rPr sz="728" i="1" spc="14" dirty="0">
                <a:solidFill>
                  <a:srgbClr val="333E4F"/>
                </a:solidFill>
                <a:latin typeface="Arial"/>
                <a:cs typeface="Arial"/>
              </a:rPr>
              <a:t> </a:t>
            </a:r>
            <a:r>
              <a:rPr sz="728" i="1" spc="3" dirty="0">
                <a:solidFill>
                  <a:srgbClr val="333E4F"/>
                </a:solidFill>
                <a:latin typeface="Arial"/>
                <a:cs typeface="Arial"/>
              </a:rPr>
              <a:t>Campaign”</a:t>
            </a:r>
            <a:endParaRPr sz="728">
              <a:latin typeface="Arial"/>
              <a:cs typeface="Arial"/>
            </a:endParaRPr>
          </a:p>
        </p:txBody>
      </p:sp>
      <p:sp>
        <p:nvSpPr>
          <p:cNvPr id="41" name="object 32">
            <a:extLst>
              <a:ext uri="{FF2B5EF4-FFF2-40B4-BE49-F238E27FC236}">
                <a16:creationId xmlns:a16="http://schemas.microsoft.com/office/drawing/2014/main" id="{DD6AB6EE-4E94-CE41-9E06-0042C80DF07F}"/>
              </a:ext>
            </a:extLst>
          </p:cNvPr>
          <p:cNvSpPr txBox="1"/>
          <p:nvPr/>
        </p:nvSpPr>
        <p:spPr>
          <a:xfrm>
            <a:off x="3516174" y="3881107"/>
            <a:ext cx="632012" cy="120505"/>
          </a:xfrm>
          <a:prstGeom prst="rect">
            <a:avLst/>
          </a:prstGeom>
        </p:spPr>
        <p:txBody>
          <a:bodyPr vert="horz" wrap="square" lIns="0" tIns="8405" rIns="0" bIns="0" rtlCol="0">
            <a:spAutoFit/>
          </a:bodyPr>
          <a:lstStyle/>
          <a:p>
            <a:pPr>
              <a:spcBef>
                <a:spcPts val="66"/>
              </a:spcBef>
            </a:pPr>
            <a:r>
              <a:rPr sz="728" i="1" spc="3" dirty="0">
                <a:solidFill>
                  <a:srgbClr val="333E4F"/>
                </a:solidFill>
                <a:latin typeface="Arial"/>
                <a:cs typeface="Arial"/>
              </a:rPr>
              <a:t>“New</a:t>
            </a:r>
            <a:r>
              <a:rPr sz="728" i="1" spc="-23" dirty="0">
                <a:solidFill>
                  <a:srgbClr val="333E4F"/>
                </a:solidFill>
                <a:latin typeface="Arial"/>
                <a:cs typeface="Arial"/>
              </a:rPr>
              <a:t> </a:t>
            </a:r>
            <a:r>
              <a:rPr sz="728" i="1" spc="3" dirty="0">
                <a:solidFill>
                  <a:srgbClr val="333E4F"/>
                </a:solidFill>
                <a:latin typeface="Arial"/>
                <a:cs typeface="Arial"/>
              </a:rPr>
              <a:t>Element”</a:t>
            </a:r>
            <a:endParaRPr sz="728">
              <a:latin typeface="Arial"/>
              <a:cs typeface="Arial"/>
            </a:endParaRPr>
          </a:p>
        </p:txBody>
      </p:sp>
      <p:sp>
        <p:nvSpPr>
          <p:cNvPr id="42" name="object 33">
            <a:extLst>
              <a:ext uri="{FF2B5EF4-FFF2-40B4-BE49-F238E27FC236}">
                <a16:creationId xmlns:a16="http://schemas.microsoft.com/office/drawing/2014/main" id="{F410B180-BE22-654D-8DF9-81B387C6A188}"/>
              </a:ext>
            </a:extLst>
          </p:cNvPr>
          <p:cNvSpPr txBox="1"/>
          <p:nvPr/>
        </p:nvSpPr>
        <p:spPr>
          <a:xfrm>
            <a:off x="4654895" y="3881107"/>
            <a:ext cx="632012" cy="120505"/>
          </a:xfrm>
          <a:prstGeom prst="rect">
            <a:avLst/>
          </a:prstGeom>
        </p:spPr>
        <p:txBody>
          <a:bodyPr vert="horz" wrap="square" lIns="0" tIns="8405" rIns="0" bIns="0" rtlCol="0">
            <a:spAutoFit/>
          </a:bodyPr>
          <a:lstStyle/>
          <a:p>
            <a:pPr>
              <a:spcBef>
                <a:spcPts val="66"/>
              </a:spcBef>
            </a:pPr>
            <a:r>
              <a:rPr sz="728" i="1" spc="3" dirty="0">
                <a:solidFill>
                  <a:srgbClr val="333E4F"/>
                </a:solidFill>
                <a:latin typeface="Arial"/>
                <a:cs typeface="Arial"/>
              </a:rPr>
              <a:t>“New</a:t>
            </a:r>
            <a:r>
              <a:rPr sz="728" i="1" spc="-23" dirty="0">
                <a:solidFill>
                  <a:srgbClr val="333E4F"/>
                </a:solidFill>
                <a:latin typeface="Arial"/>
                <a:cs typeface="Arial"/>
              </a:rPr>
              <a:t> </a:t>
            </a:r>
            <a:r>
              <a:rPr sz="728" i="1" spc="3" dirty="0">
                <a:solidFill>
                  <a:srgbClr val="333E4F"/>
                </a:solidFill>
                <a:latin typeface="Arial"/>
                <a:cs typeface="Arial"/>
              </a:rPr>
              <a:t>Element”</a:t>
            </a:r>
            <a:endParaRPr sz="728">
              <a:latin typeface="Arial"/>
              <a:cs typeface="Arial"/>
            </a:endParaRPr>
          </a:p>
        </p:txBody>
      </p:sp>
      <p:sp>
        <p:nvSpPr>
          <p:cNvPr id="43" name="object 34">
            <a:extLst>
              <a:ext uri="{FF2B5EF4-FFF2-40B4-BE49-F238E27FC236}">
                <a16:creationId xmlns:a16="http://schemas.microsoft.com/office/drawing/2014/main" id="{B0850726-01F6-9C40-A490-9FDA22A3984D}"/>
              </a:ext>
            </a:extLst>
          </p:cNvPr>
          <p:cNvSpPr txBox="1"/>
          <p:nvPr/>
        </p:nvSpPr>
        <p:spPr>
          <a:xfrm>
            <a:off x="5845091" y="3881107"/>
            <a:ext cx="632012" cy="120505"/>
          </a:xfrm>
          <a:prstGeom prst="rect">
            <a:avLst/>
          </a:prstGeom>
        </p:spPr>
        <p:txBody>
          <a:bodyPr vert="horz" wrap="square" lIns="0" tIns="8405" rIns="0" bIns="0" rtlCol="0">
            <a:spAutoFit/>
          </a:bodyPr>
          <a:lstStyle/>
          <a:p>
            <a:pPr>
              <a:spcBef>
                <a:spcPts val="66"/>
              </a:spcBef>
            </a:pPr>
            <a:r>
              <a:rPr sz="728" i="1" spc="3" dirty="0">
                <a:solidFill>
                  <a:srgbClr val="333E4F"/>
                </a:solidFill>
                <a:latin typeface="Arial"/>
                <a:cs typeface="Arial"/>
              </a:rPr>
              <a:t>“New</a:t>
            </a:r>
            <a:r>
              <a:rPr sz="728" i="1" spc="-23" dirty="0">
                <a:solidFill>
                  <a:srgbClr val="333E4F"/>
                </a:solidFill>
                <a:latin typeface="Arial"/>
                <a:cs typeface="Arial"/>
              </a:rPr>
              <a:t> </a:t>
            </a:r>
            <a:r>
              <a:rPr sz="728" i="1" spc="3" dirty="0">
                <a:solidFill>
                  <a:srgbClr val="333E4F"/>
                </a:solidFill>
                <a:latin typeface="Arial"/>
                <a:cs typeface="Arial"/>
              </a:rPr>
              <a:t>Element”</a:t>
            </a:r>
            <a:endParaRPr sz="728">
              <a:latin typeface="Arial"/>
              <a:cs typeface="Arial"/>
            </a:endParaRPr>
          </a:p>
        </p:txBody>
      </p:sp>
      <p:sp>
        <p:nvSpPr>
          <p:cNvPr id="44" name="object 35">
            <a:extLst>
              <a:ext uri="{FF2B5EF4-FFF2-40B4-BE49-F238E27FC236}">
                <a16:creationId xmlns:a16="http://schemas.microsoft.com/office/drawing/2014/main" id="{2EF8702E-C1A8-2F46-A132-37806FA21DE3}"/>
              </a:ext>
            </a:extLst>
          </p:cNvPr>
          <p:cNvSpPr/>
          <p:nvPr/>
        </p:nvSpPr>
        <p:spPr>
          <a:xfrm>
            <a:off x="5478454" y="2005242"/>
            <a:ext cx="1196115" cy="2942889"/>
          </a:xfrm>
          <a:prstGeom prst="rect">
            <a:avLst/>
          </a:prstGeom>
          <a:blipFill>
            <a:blip r:embed="rId9" cstate="print"/>
            <a:stretch>
              <a:fillRect/>
            </a:stretch>
          </a:blipFill>
        </p:spPr>
        <p:txBody>
          <a:bodyPr wrap="square" lIns="0" tIns="0" rIns="0" bIns="0" rtlCol="0"/>
          <a:lstStyle/>
          <a:p>
            <a:endParaRPr sz="1191"/>
          </a:p>
        </p:txBody>
      </p:sp>
      <p:sp>
        <p:nvSpPr>
          <p:cNvPr id="45" name="object 36">
            <a:extLst>
              <a:ext uri="{FF2B5EF4-FFF2-40B4-BE49-F238E27FC236}">
                <a16:creationId xmlns:a16="http://schemas.microsoft.com/office/drawing/2014/main" id="{E7581682-EE5E-1148-B727-2324A53BF913}"/>
              </a:ext>
            </a:extLst>
          </p:cNvPr>
          <p:cNvSpPr txBox="1"/>
          <p:nvPr/>
        </p:nvSpPr>
        <p:spPr>
          <a:xfrm>
            <a:off x="5757219" y="4491659"/>
            <a:ext cx="653864" cy="320931"/>
          </a:xfrm>
          <a:prstGeom prst="rect">
            <a:avLst/>
          </a:prstGeom>
          <a:solidFill>
            <a:srgbClr val="FFFFFF"/>
          </a:solidFill>
          <a:ln w="10159">
            <a:solidFill>
              <a:srgbClr val="333E4F"/>
            </a:solidFill>
          </a:ln>
        </p:spPr>
        <p:txBody>
          <a:bodyPr vert="horz" wrap="square" lIns="0" tIns="27314" rIns="0" bIns="0" rtlCol="0">
            <a:spAutoFit/>
          </a:bodyPr>
          <a:lstStyle/>
          <a:p>
            <a:pPr marL="86990" marR="79847" indent="22273" algn="ctr">
              <a:lnSpc>
                <a:spcPct val="96000"/>
              </a:lnSpc>
              <a:spcBef>
                <a:spcPts val="215"/>
              </a:spcBef>
            </a:pPr>
            <a:r>
              <a:rPr sz="662" i="1" spc="-7" dirty="0">
                <a:solidFill>
                  <a:srgbClr val="333E4F"/>
                </a:solidFill>
                <a:latin typeface="Arial"/>
                <a:cs typeface="Arial"/>
              </a:rPr>
              <a:t>to </a:t>
            </a:r>
            <a:r>
              <a:rPr sz="662" i="1" spc="-10" dirty="0">
                <a:solidFill>
                  <a:srgbClr val="333E4F"/>
                </a:solidFill>
                <a:latin typeface="Arial"/>
                <a:cs typeface="Arial"/>
              </a:rPr>
              <a:t>be  </a:t>
            </a:r>
            <a:r>
              <a:rPr sz="662" i="1" spc="-14" dirty="0">
                <a:solidFill>
                  <a:srgbClr val="333E4F"/>
                </a:solidFill>
                <a:latin typeface="Arial"/>
                <a:cs typeface="Arial"/>
              </a:rPr>
              <a:t>reviewed </a:t>
            </a:r>
            <a:r>
              <a:rPr sz="662" i="1" spc="-10" dirty="0">
                <a:solidFill>
                  <a:srgbClr val="333E4F"/>
                </a:solidFill>
                <a:latin typeface="Arial"/>
                <a:cs typeface="Arial"/>
              </a:rPr>
              <a:t>at</a:t>
            </a:r>
            <a:r>
              <a:rPr sz="662" i="1" spc="-83" dirty="0">
                <a:solidFill>
                  <a:srgbClr val="333E4F"/>
                </a:solidFill>
                <a:latin typeface="Arial"/>
                <a:cs typeface="Arial"/>
              </a:rPr>
              <a:t> </a:t>
            </a:r>
            <a:r>
              <a:rPr sz="662" i="1" dirty="0">
                <a:solidFill>
                  <a:srgbClr val="333E4F"/>
                </a:solidFill>
                <a:latin typeface="Arial"/>
                <a:cs typeface="Arial"/>
              </a:rPr>
              <a:t>a  </a:t>
            </a:r>
            <a:r>
              <a:rPr sz="662" i="1" spc="-14" dirty="0">
                <a:solidFill>
                  <a:srgbClr val="333E4F"/>
                </a:solidFill>
                <a:latin typeface="Arial"/>
                <a:cs typeface="Arial"/>
              </a:rPr>
              <a:t>future</a:t>
            </a:r>
            <a:r>
              <a:rPr sz="662" i="1" spc="-40" dirty="0">
                <a:solidFill>
                  <a:srgbClr val="333E4F"/>
                </a:solidFill>
                <a:latin typeface="Arial"/>
                <a:cs typeface="Arial"/>
              </a:rPr>
              <a:t> </a:t>
            </a:r>
            <a:r>
              <a:rPr sz="662" i="1" spc="-14" dirty="0">
                <a:solidFill>
                  <a:srgbClr val="333E4F"/>
                </a:solidFill>
                <a:latin typeface="Arial"/>
                <a:cs typeface="Arial"/>
              </a:rPr>
              <a:t>date</a:t>
            </a:r>
            <a:endParaRPr sz="662">
              <a:latin typeface="Arial"/>
              <a:cs typeface="Arial"/>
            </a:endParaRPr>
          </a:p>
        </p:txBody>
      </p:sp>
      <p:sp>
        <p:nvSpPr>
          <p:cNvPr id="46" name="object 37">
            <a:extLst>
              <a:ext uri="{FF2B5EF4-FFF2-40B4-BE49-F238E27FC236}">
                <a16:creationId xmlns:a16="http://schemas.microsoft.com/office/drawing/2014/main" id="{0265D3FB-49B2-114B-8DAD-E0718F217050}"/>
              </a:ext>
            </a:extLst>
          </p:cNvPr>
          <p:cNvSpPr/>
          <p:nvPr/>
        </p:nvSpPr>
        <p:spPr>
          <a:xfrm>
            <a:off x="3221380" y="2481224"/>
            <a:ext cx="1106998" cy="622687"/>
          </a:xfrm>
          <a:prstGeom prst="rect">
            <a:avLst/>
          </a:prstGeom>
          <a:blipFill>
            <a:blip r:embed="rId10" cstate="print"/>
            <a:stretch>
              <a:fillRect/>
            </a:stretch>
          </a:blipFill>
        </p:spPr>
        <p:txBody>
          <a:bodyPr wrap="square" lIns="0" tIns="0" rIns="0" bIns="0" rtlCol="0"/>
          <a:lstStyle/>
          <a:p>
            <a:endParaRPr sz="1191"/>
          </a:p>
        </p:txBody>
      </p:sp>
      <p:sp>
        <p:nvSpPr>
          <p:cNvPr id="47" name="object 38">
            <a:extLst>
              <a:ext uri="{FF2B5EF4-FFF2-40B4-BE49-F238E27FC236}">
                <a16:creationId xmlns:a16="http://schemas.microsoft.com/office/drawing/2014/main" id="{83BE83EF-D0CF-CF49-A0C2-444710FD58BB}"/>
              </a:ext>
            </a:extLst>
          </p:cNvPr>
          <p:cNvSpPr/>
          <p:nvPr/>
        </p:nvSpPr>
        <p:spPr>
          <a:xfrm>
            <a:off x="4373683" y="2489772"/>
            <a:ext cx="1071368" cy="612437"/>
          </a:xfrm>
          <a:prstGeom prst="rect">
            <a:avLst/>
          </a:prstGeom>
          <a:blipFill>
            <a:blip r:embed="rId11" cstate="print"/>
            <a:stretch>
              <a:fillRect/>
            </a:stretch>
          </a:blipFill>
        </p:spPr>
        <p:txBody>
          <a:bodyPr wrap="square" lIns="0" tIns="0" rIns="0" bIns="0" rtlCol="0"/>
          <a:lstStyle/>
          <a:p>
            <a:endParaRPr sz="1191"/>
          </a:p>
        </p:txBody>
      </p:sp>
      <p:sp>
        <p:nvSpPr>
          <p:cNvPr id="48" name="object 39">
            <a:extLst>
              <a:ext uri="{FF2B5EF4-FFF2-40B4-BE49-F238E27FC236}">
                <a16:creationId xmlns:a16="http://schemas.microsoft.com/office/drawing/2014/main" id="{08A511E2-949F-3143-A328-98B18DE03FAF}"/>
              </a:ext>
            </a:extLst>
          </p:cNvPr>
          <p:cNvSpPr txBox="1"/>
          <p:nvPr/>
        </p:nvSpPr>
        <p:spPr>
          <a:xfrm>
            <a:off x="3389067" y="1716269"/>
            <a:ext cx="1933435" cy="639113"/>
          </a:xfrm>
          <a:prstGeom prst="rect">
            <a:avLst/>
          </a:prstGeom>
        </p:spPr>
        <p:txBody>
          <a:bodyPr vert="horz" wrap="square" lIns="0" tIns="105056" rIns="0" bIns="0" rtlCol="0">
            <a:spAutoFit/>
          </a:bodyPr>
          <a:lstStyle/>
          <a:p>
            <a:pPr>
              <a:spcBef>
                <a:spcPts val="827"/>
              </a:spcBef>
            </a:pPr>
            <a:r>
              <a:rPr sz="1258" spc="-50" dirty="0">
                <a:latin typeface="Arial"/>
                <a:cs typeface="Arial"/>
              </a:rPr>
              <a:t>Mars </a:t>
            </a:r>
            <a:r>
              <a:rPr sz="1258" spc="-83" dirty="0">
                <a:latin typeface="Arial"/>
                <a:cs typeface="Arial"/>
              </a:rPr>
              <a:t>Sample </a:t>
            </a:r>
            <a:r>
              <a:rPr sz="1258" spc="-50" dirty="0">
                <a:latin typeface="Arial"/>
                <a:cs typeface="Arial"/>
              </a:rPr>
              <a:t>Return</a:t>
            </a:r>
            <a:r>
              <a:rPr sz="1258" spc="-56" dirty="0">
                <a:latin typeface="Arial"/>
                <a:cs typeface="Arial"/>
              </a:rPr>
              <a:t> </a:t>
            </a:r>
            <a:r>
              <a:rPr sz="1258" spc="-66" dirty="0">
                <a:latin typeface="Arial"/>
                <a:cs typeface="Arial"/>
              </a:rPr>
              <a:t>Program</a:t>
            </a:r>
            <a:endParaRPr sz="1258" dirty="0">
              <a:latin typeface="Arial"/>
              <a:cs typeface="Arial"/>
            </a:endParaRPr>
          </a:p>
          <a:p>
            <a:pPr marL="371915">
              <a:spcBef>
                <a:spcPts val="881"/>
              </a:spcBef>
              <a:tabLst>
                <a:tab pos="1580954" algn="l"/>
              </a:tabLst>
            </a:pPr>
            <a:r>
              <a:rPr sz="1456" dirty="0">
                <a:solidFill>
                  <a:srgbClr val="333E4F"/>
                </a:solidFill>
                <a:latin typeface="Arial"/>
                <a:cs typeface="Arial"/>
              </a:rPr>
              <a:t>2	3</a:t>
            </a:r>
            <a:endParaRPr sz="1456" dirty="0">
              <a:latin typeface="Arial"/>
              <a:cs typeface="Arial"/>
            </a:endParaRPr>
          </a:p>
        </p:txBody>
      </p:sp>
      <p:sp>
        <p:nvSpPr>
          <p:cNvPr id="49" name="object 40">
            <a:extLst>
              <a:ext uri="{FF2B5EF4-FFF2-40B4-BE49-F238E27FC236}">
                <a16:creationId xmlns:a16="http://schemas.microsoft.com/office/drawing/2014/main" id="{9C1FDFE7-A953-B44F-9BC6-FF3F8FEBA492}"/>
              </a:ext>
            </a:extLst>
          </p:cNvPr>
          <p:cNvSpPr txBox="1"/>
          <p:nvPr/>
        </p:nvSpPr>
        <p:spPr>
          <a:xfrm>
            <a:off x="1225004" y="4898377"/>
            <a:ext cx="6588036" cy="1412463"/>
          </a:xfrm>
          <a:prstGeom prst="rect">
            <a:avLst/>
          </a:prstGeom>
        </p:spPr>
        <p:txBody>
          <a:bodyPr vert="horz" wrap="square" lIns="0" tIns="42443" rIns="0" bIns="0" rtlCol="0">
            <a:spAutoFit/>
          </a:bodyPr>
          <a:lstStyle/>
          <a:p>
            <a:pPr marL="159692" indent="-151288">
              <a:spcBef>
                <a:spcPts val="335"/>
              </a:spcBef>
              <a:buChar char="•"/>
              <a:tabLst>
                <a:tab pos="159692" algn="l"/>
                <a:tab pos="160112" algn="l"/>
              </a:tabLst>
            </a:pPr>
            <a:r>
              <a:rPr sz="1400" spc="-7" dirty="0">
                <a:latin typeface="Arial"/>
                <a:cs typeface="Arial"/>
              </a:rPr>
              <a:t>The </a:t>
            </a:r>
            <a:r>
              <a:rPr sz="1400" spc="-3" dirty="0">
                <a:latin typeface="Arial"/>
                <a:cs typeface="Arial"/>
              </a:rPr>
              <a:t>MSR </a:t>
            </a:r>
            <a:r>
              <a:rPr sz="1400" spc="-7" dirty="0">
                <a:latin typeface="Arial"/>
                <a:cs typeface="Arial"/>
              </a:rPr>
              <a:t>Campaign spans three launches and one ground</a:t>
            </a:r>
            <a:r>
              <a:rPr sz="1400" spc="-26" dirty="0">
                <a:latin typeface="Arial"/>
                <a:cs typeface="Arial"/>
              </a:rPr>
              <a:t> </a:t>
            </a:r>
            <a:r>
              <a:rPr sz="1400" spc="-7" dirty="0">
                <a:latin typeface="Arial"/>
                <a:cs typeface="Arial"/>
              </a:rPr>
              <a:t>element</a:t>
            </a:r>
            <a:endParaRPr sz="1400" dirty="0">
              <a:latin typeface="Arial"/>
              <a:cs typeface="Arial"/>
            </a:endParaRPr>
          </a:p>
          <a:p>
            <a:pPr marL="159692" marR="3362" indent="-151288">
              <a:spcBef>
                <a:spcPts val="364"/>
              </a:spcBef>
              <a:buChar char="•"/>
              <a:tabLst>
                <a:tab pos="159692" algn="l"/>
                <a:tab pos="160112" algn="l"/>
              </a:tabLst>
            </a:pPr>
            <a:r>
              <a:rPr sz="1400" spc="-7" dirty="0">
                <a:latin typeface="Arial"/>
                <a:cs typeface="Arial"/>
              </a:rPr>
              <a:t>The </a:t>
            </a:r>
            <a:r>
              <a:rPr sz="1400" spc="-3" dirty="0">
                <a:latin typeface="Arial"/>
                <a:cs typeface="Arial"/>
              </a:rPr>
              <a:t>MSR </a:t>
            </a:r>
            <a:r>
              <a:rPr sz="1400" spc="-7" dirty="0">
                <a:latin typeface="Arial"/>
                <a:cs typeface="Arial"/>
              </a:rPr>
              <a:t>Program manages development and operations </a:t>
            </a:r>
            <a:r>
              <a:rPr sz="1400" spc="-3" dirty="0">
                <a:latin typeface="Arial"/>
                <a:cs typeface="Arial"/>
              </a:rPr>
              <a:t>of </a:t>
            </a:r>
            <a:r>
              <a:rPr sz="1400" spc="-7" dirty="0">
                <a:latin typeface="Arial"/>
                <a:cs typeface="Arial"/>
              </a:rPr>
              <a:t>elements </a:t>
            </a:r>
            <a:r>
              <a:rPr sz="1400" dirty="0">
                <a:latin typeface="Arial"/>
                <a:cs typeface="Arial"/>
              </a:rPr>
              <a:t>2 </a:t>
            </a:r>
            <a:r>
              <a:rPr sz="1400" spc="-7" dirty="0">
                <a:latin typeface="Arial"/>
                <a:cs typeface="Arial"/>
              </a:rPr>
              <a:t>and </a:t>
            </a:r>
            <a:r>
              <a:rPr sz="1400" dirty="0">
                <a:latin typeface="Arial"/>
                <a:cs typeface="Arial"/>
              </a:rPr>
              <a:t>3 </a:t>
            </a:r>
            <a:r>
              <a:rPr sz="1400" spc="-7" dirty="0">
                <a:latin typeface="Arial"/>
                <a:cs typeface="Arial"/>
              </a:rPr>
              <a:t>above and interfaces </a:t>
            </a:r>
            <a:r>
              <a:rPr sz="1400" spc="-3" dirty="0">
                <a:latin typeface="Arial"/>
                <a:cs typeface="Arial"/>
              </a:rPr>
              <a:t>to </a:t>
            </a:r>
            <a:r>
              <a:rPr sz="1400" spc="-7" dirty="0">
                <a:latin typeface="Arial"/>
                <a:cs typeface="Arial"/>
              </a:rPr>
              <a:t>elements </a:t>
            </a:r>
            <a:r>
              <a:rPr sz="1400" dirty="0">
                <a:latin typeface="Arial"/>
                <a:cs typeface="Arial"/>
              </a:rPr>
              <a:t>1 </a:t>
            </a:r>
            <a:r>
              <a:rPr sz="1400" spc="-7" dirty="0">
                <a:latin typeface="Arial"/>
                <a:cs typeface="Arial"/>
              </a:rPr>
              <a:t>and </a:t>
            </a:r>
            <a:r>
              <a:rPr sz="1400" spc="-3" dirty="0">
                <a:latin typeface="Arial"/>
                <a:cs typeface="Arial"/>
              </a:rPr>
              <a:t>4; </a:t>
            </a:r>
            <a:r>
              <a:rPr sz="1400" spc="-7" dirty="0">
                <a:latin typeface="Arial"/>
                <a:cs typeface="Arial"/>
              </a:rPr>
              <a:t>program concludes </a:t>
            </a:r>
            <a:r>
              <a:rPr sz="1400" spc="-3" dirty="0">
                <a:latin typeface="Arial"/>
                <a:cs typeface="Arial"/>
              </a:rPr>
              <a:t>with</a:t>
            </a:r>
            <a:r>
              <a:rPr lang="en-US" sz="1400" spc="-3" dirty="0">
                <a:latin typeface="Arial"/>
                <a:cs typeface="Arial"/>
              </a:rPr>
              <a:t> </a:t>
            </a:r>
            <a:r>
              <a:rPr sz="1400" spc="-7" dirty="0">
                <a:latin typeface="Arial"/>
                <a:cs typeface="Arial"/>
              </a:rPr>
              <a:t>recovery/containment </a:t>
            </a:r>
            <a:r>
              <a:rPr sz="1400" spc="-3" dirty="0">
                <a:latin typeface="Arial"/>
                <a:cs typeface="Arial"/>
              </a:rPr>
              <a:t>of OS for </a:t>
            </a:r>
            <a:r>
              <a:rPr sz="1400" spc="-7" dirty="0">
                <a:latin typeface="Arial"/>
                <a:cs typeface="Arial"/>
              </a:rPr>
              <a:t>transfer </a:t>
            </a:r>
            <a:r>
              <a:rPr sz="1400" spc="-3" dirty="0">
                <a:latin typeface="Arial"/>
                <a:cs typeface="Arial"/>
              </a:rPr>
              <a:t>to</a:t>
            </a:r>
            <a:r>
              <a:rPr sz="1400" spc="-30" dirty="0">
                <a:latin typeface="Arial"/>
                <a:cs typeface="Arial"/>
              </a:rPr>
              <a:t> </a:t>
            </a:r>
            <a:r>
              <a:rPr sz="1400" spc="-3" dirty="0">
                <a:latin typeface="Arial"/>
                <a:cs typeface="Arial"/>
              </a:rPr>
              <a:t>SRF</a:t>
            </a:r>
            <a:endParaRPr sz="1400" dirty="0">
              <a:latin typeface="Arial"/>
              <a:cs typeface="Arial"/>
            </a:endParaRPr>
          </a:p>
          <a:p>
            <a:pPr marL="159692" indent="-151288">
              <a:spcBef>
                <a:spcPts val="232"/>
              </a:spcBef>
              <a:buChar char="•"/>
              <a:tabLst>
                <a:tab pos="159692" algn="l"/>
                <a:tab pos="160112" algn="l"/>
              </a:tabLst>
            </a:pPr>
            <a:r>
              <a:rPr sz="1400" spc="-7" dirty="0">
                <a:latin typeface="Arial"/>
                <a:cs typeface="Arial"/>
              </a:rPr>
              <a:t>The </a:t>
            </a:r>
            <a:r>
              <a:rPr sz="1400" spc="-3" dirty="0">
                <a:latin typeface="Arial"/>
                <a:cs typeface="Arial"/>
              </a:rPr>
              <a:t>MEP </a:t>
            </a:r>
            <a:r>
              <a:rPr sz="1400" spc="-7" dirty="0">
                <a:latin typeface="Arial"/>
                <a:cs typeface="Arial"/>
              </a:rPr>
              <a:t>Program manages M2020 Phase </a:t>
            </a:r>
            <a:r>
              <a:rPr sz="1400" dirty="0">
                <a:latin typeface="Arial"/>
                <a:cs typeface="Arial"/>
              </a:rPr>
              <a:t>E </a:t>
            </a:r>
            <a:r>
              <a:rPr sz="1400" spc="-7" dirty="0">
                <a:latin typeface="Arial"/>
                <a:cs typeface="Arial"/>
              </a:rPr>
              <a:t>operations </a:t>
            </a:r>
            <a:r>
              <a:rPr sz="1400" dirty="0">
                <a:latin typeface="Arial"/>
                <a:cs typeface="Arial"/>
              </a:rPr>
              <a:t>&amp; </a:t>
            </a:r>
            <a:r>
              <a:rPr sz="1400" spc="-3" dirty="0">
                <a:latin typeface="Arial"/>
                <a:cs typeface="Arial"/>
              </a:rPr>
              <a:t>will be the </a:t>
            </a:r>
            <a:r>
              <a:rPr sz="1400" spc="-7" dirty="0">
                <a:latin typeface="Arial"/>
                <a:cs typeface="Arial"/>
              </a:rPr>
              <a:t>home </a:t>
            </a:r>
            <a:r>
              <a:rPr sz="1400" spc="-3" dirty="0">
                <a:latin typeface="Arial"/>
                <a:cs typeface="Arial"/>
              </a:rPr>
              <a:t>of the </a:t>
            </a:r>
            <a:r>
              <a:rPr sz="1400" spc="-7" dirty="0">
                <a:latin typeface="Arial"/>
                <a:cs typeface="Arial"/>
              </a:rPr>
              <a:t>future </a:t>
            </a:r>
            <a:r>
              <a:rPr sz="1400" spc="-3" dirty="0">
                <a:latin typeface="Arial"/>
                <a:cs typeface="Arial"/>
              </a:rPr>
              <a:t>SRF</a:t>
            </a:r>
            <a:r>
              <a:rPr sz="1400" spc="-43" dirty="0">
                <a:latin typeface="Arial"/>
                <a:cs typeface="Arial"/>
              </a:rPr>
              <a:t> </a:t>
            </a:r>
            <a:r>
              <a:rPr sz="1400" spc="-7" dirty="0">
                <a:latin typeface="Arial"/>
                <a:cs typeface="Arial"/>
              </a:rPr>
              <a:t>Project</a:t>
            </a:r>
            <a:endParaRPr sz="1400" dirty="0">
              <a:latin typeface="Arial"/>
              <a:cs typeface="Arial"/>
            </a:endParaRPr>
          </a:p>
        </p:txBody>
      </p:sp>
      <p:pic>
        <p:nvPicPr>
          <p:cNvPr id="50" name="Picture 49">
            <a:extLst>
              <a:ext uri="{FF2B5EF4-FFF2-40B4-BE49-F238E27FC236}">
                <a16:creationId xmlns:a16="http://schemas.microsoft.com/office/drawing/2014/main" id="{EC3EB073-20F2-BB42-988A-906C16ECB488}"/>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61263"/>
          <a:stretch/>
        </p:blipFill>
        <p:spPr>
          <a:xfrm>
            <a:off x="7952131" y="218433"/>
            <a:ext cx="1072853" cy="840423"/>
          </a:xfrm>
          <a:prstGeom prst="rect">
            <a:avLst/>
          </a:prstGeom>
        </p:spPr>
      </p:pic>
    </p:spTree>
    <p:extLst>
      <p:ext uri="{BB962C8B-B14F-4D97-AF65-F5344CB8AC3E}">
        <p14:creationId xmlns:p14="http://schemas.microsoft.com/office/powerpoint/2010/main" val="3801456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21443" y="841785"/>
            <a:ext cx="2744321" cy="160715"/>
          </a:xfrm>
          <a:prstGeom prst="rect">
            <a:avLst/>
          </a:prstGeom>
        </p:spPr>
        <p:txBody>
          <a:bodyPr vert="horz" wrap="square" lIns="0" tIns="11206" rIns="0" bIns="0" rtlCol="0">
            <a:spAutoFit/>
          </a:bodyPr>
          <a:lstStyle/>
          <a:p>
            <a:pPr marL="11206" defTabSz="806867">
              <a:spcBef>
                <a:spcPts val="88"/>
              </a:spcBef>
            </a:pPr>
            <a:r>
              <a:rPr sz="971" spc="4" dirty="0">
                <a:solidFill>
                  <a:srgbClr val="FFFFFF"/>
                </a:solidFill>
                <a:latin typeface="Helvetica-Light"/>
                <a:cs typeface="Helvetica-Light"/>
              </a:rPr>
              <a:t>Mars Sample Return Campaign Concept</a:t>
            </a:r>
            <a:r>
              <a:rPr sz="971" spc="22" dirty="0">
                <a:solidFill>
                  <a:srgbClr val="FFFFFF"/>
                </a:solidFill>
                <a:latin typeface="Helvetica-Light"/>
                <a:cs typeface="Helvetica-Light"/>
              </a:rPr>
              <a:t> </a:t>
            </a:r>
            <a:r>
              <a:rPr sz="971" spc="4" dirty="0">
                <a:solidFill>
                  <a:srgbClr val="FFFFFF"/>
                </a:solidFill>
                <a:latin typeface="Helvetica-Light"/>
                <a:cs typeface="Helvetica-Light"/>
              </a:rPr>
              <a:t>Review</a:t>
            </a:r>
            <a:endParaRPr sz="971">
              <a:solidFill>
                <a:prstClr val="black"/>
              </a:solidFill>
              <a:latin typeface="Helvetica-Light"/>
              <a:cs typeface="Helvetica-Light"/>
            </a:endParaRPr>
          </a:p>
        </p:txBody>
      </p:sp>
      <p:sp>
        <p:nvSpPr>
          <p:cNvPr id="5" name="object 5"/>
          <p:cNvSpPr txBox="1"/>
          <p:nvPr/>
        </p:nvSpPr>
        <p:spPr>
          <a:xfrm>
            <a:off x="467707" y="1911941"/>
            <a:ext cx="8309027" cy="2747962"/>
          </a:xfrm>
          <a:prstGeom prst="rect">
            <a:avLst/>
          </a:prstGeom>
        </p:spPr>
        <p:txBody>
          <a:bodyPr vert="horz" wrap="square" lIns="0" tIns="11206" rIns="0" bIns="0" rtlCol="0">
            <a:noAutofit/>
          </a:bodyPr>
          <a:lstStyle/>
          <a:p>
            <a:pPr marL="333953" marR="1902860" indent="-322747" defTabSz="806867">
              <a:spcBef>
                <a:spcPts val="88"/>
              </a:spcBef>
              <a:buFontTx/>
              <a:buChar char="•"/>
              <a:tabLst>
                <a:tab pos="333393" algn="l"/>
                <a:tab pos="333953" algn="l"/>
              </a:tabLst>
            </a:pPr>
            <a:endParaRPr dirty="0">
              <a:latin typeface="Arial"/>
              <a:cs typeface="Arial"/>
            </a:endParaRPr>
          </a:p>
        </p:txBody>
      </p:sp>
      <p:sp>
        <p:nvSpPr>
          <p:cNvPr id="6" name="object 6"/>
          <p:cNvSpPr txBox="1">
            <a:spLocks noGrp="1"/>
          </p:cNvSpPr>
          <p:nvPr>
            <p:ph type="title"/>
          </p:nvPr>
        </p:nvSpPr>
        <p:spPr>
          <a:xfrm>
            <a:off x="204560" y="429213"/>
            <a:ext cx="8184404" cy="399114"/>
          </a:xfrm>
          <a:prstGeom prst="rect">
            <a:avLst/>
          </a:prstGeom>
        </p:spPr>
        <p:txBody>
          <a:bodyPr vert="horz" wrap="square" lIns="0" tIns="11206" rIns="0" bIns="0" rtlCol="0">
            <a:spAutoFit/>
          </a:bodyPr>
          <a:lstStyle/>
          <a:p>
            <a:pPr marL="11206">
              <a:spcBef>
                <a:spcPts val="88"/>
              </a:spcBef>
            </a:pPr>
            <a:r>
              <a:rPr lang="en-US" sz="2800" dirty="0"/>
              <a:t>MSR Architectural Overview</a:t>
            </a:r>
            <a:endParaRPr sz="2800" b="0" dirty="0">
              <a:solidFill>
                <a:schemeClr val="tx1"/>
              </a:solidFill>
            </a:endParaRPr>
          </a:p>
        </p:txBody>
      </p:sp>
      <p:sp>
        <p:nvSpPr>
          <p:cNvPr id="17" name="Slide Number Placeholder 4">
            <a:extLst>
              <a:ext uri="{FF2B5EF4-FFF2-40B4-BE49-F238E27FC236}">
                <a16:creationId xmlns:a16="http://schemas.microsoft.com/office/drawing/2014/main" id="{273BCF43-CBDC-5F41-B2C9-2E94BE3E780E}"/>
              </a:ext>
            </a:extLst>
          </p:cNvPr>
          <p:cNvSpPr>
            <a:spLocks noGrp="1"/>
          </p:cNvSpPr>
          <p:nvPr>
            <p:ph type="sldNum" sz="quarter" idx="12"/>
          </p:nvPr>
        </p:nvSpPr>
        <p:spPr>
          <a:xfrm>
            <a:off x="6813550" y="6539605"/>
            <a:ext cx="2057400" cy="365125"/>
          </a:xfrm>
        </p:spPr>
        <p:txBody>
          <a:bodyPr/>
          <a:lstStyle/>
          <a:p>
            <a:fld id="{60D2ED3F-3ACD-E242-A9EE-F0F0CEC61636}" type="slidenum">
              <a:rPr lang="en-US" smtClean="0"/>
              <a:t>4</a:t>
            </a:fld>
            <a:endParaRPr lang="en-US" dirty="0"/>
          </a:p>
        </p:txBody>
      </p:sp>
      <p:sp>
        <p:nvSpPr>
          <p:cNvPr id="53" name="Freeform 52">
            <a:extLst>
              <a:ext uri="{FF2B5EF4-FFF2-40B4-BE49-F238E27FC236}">
                <a16:creationId xmlns:a16="http://schemas.microsoft.com/office/drawing/2014/main" id="{56E86666-3C89-3040-AF8F-2ACA75F85182}"/>
              </a:ext>
            </a:extLst>
          </p:cNvPr>
          <p:cNvSpPr/>
          <p:nvPr/>
        </p:nvSpPr>
        <p:spPr bwMode="auto">
          <a:xfrm>
            <a:off x="1042902" y="1630002"/>
            <a:ext cx="6117190" cy="4185147"/>
          </a:xfrm>
          <a:custGeom>
            <a:avLst/>
            <a:gdLst>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295342"/>
              <a:gd name="connsiteY0" fmla="*/ 4204992 h 4224448"/>
              <a:gd name="connsiteX1" fmla="*/ 19456 w 6295342"/>
              <a:gd name="connsiteY1" fmla="*/ 333384 h 4224448"/>
              <a:gd name="connsiteX2" fmla="*/ 252919 w 6295342"/>
              <a:gd name="connsiteY2" fmla="*/ 109648 h 4224448"/>
              <a:gd name="connsiteX3" fmla="*/ 924128 w 6295342"/>
              <a:gd name="connsiteY3" fmla="*/ 70737 h 4224448"/>
              <a:gd name="connsiteX4" fmla="*/ 5856051 w 6295342"/>
              <a:gd name="connsiteY4" fmla="*/ 90192 h 4224448"/>
              <a:gd name="connsiteX5" fmla="*/ 6079787 w 6295342"/>
              <a:gd name="connsiteY5" fmla="*/ 391750 h 4224448"/>
              <a:gd name="connsiteX6" fmla="*/ 6079787 w 6295342"/>
              <a:gd name="connsiteY6" fmla="*/ 4224448 h 4224448"/>
              <a:gd name="connsiteX7" fmla="*/ 5408579 w 6295342"/>
              <a:gd name="connsiteY7" fmla="*/ 4214720 h 4224448"/>
              <a:gd name="connsiteX8" fmla="*/ 5408579 w 6295342"/>
              <a:gd name="connsiteY8" fmla="*/ 1101869 h 4224448"/>
              <a:gd name="connsiteX9" fmla="*/ 5262664 w 6295342"/>
              <a:gd name="connsiteY9" fmla="*/ 878133 h 4224448"/>
              <a:gd name="connsiteX10" fmla="*/ 4659549 w 6295342"/>
              <a:gd name="connsiteY10" fmla="*/ 887860 h 4224448"/>
              <a:gd name="connsiteX11" fmla="*/ 4387175 w 6295342"/>
              <a:gd name="connsiteY11" fmla="*/ 1131052 h 4224448"/>
              <a:gd name="connsiteX12" fmla="*/ 4387175 w 6295342"/>
              <a:gd name="connsiteY12" fmla="*/ 4214720 h 4224448"/>
              <a:gd name="connsiteX13" fmla="*/ 3628417 w 6295342"/>
              <a:gd name="connsiteY13" fmla="*/ 4204992 h 4224448"/>
              <a:gd name="connsiteX14" fmla="*/ 3618690 w 6295342"/>
              <a:gd name="connsiteY14" fmla="*/ 1101869 h 4224448"/>
              <a:gd name="connsiteX15" fmla="*/ 3433864 w 6295342"/>
              <a:gd name="connsiteY15" fmla="*/ 868405 h 4224448"/>
              <a:gd name="connsiteX16" fmla="*/ 1031132 w 6295342"/>
              <a:gd name="connsiteY16" fmla="*/ 887860 h 4224448"/>
              <a:gd name="connsiteX17" fmla="*/ 787941 w 6295342"/>
              <a:gd name="connsiteY17" fmla="*/ 1160235 h 4224448"/>
              <a:gd name="connsiteX18" fmla="*/ 787941 w 6295342"/>
              <a:gd name="connsiteY18" fmla="*/ 4214720 h 4224448"/>
              <a:gd name="connsiteX19" fmla="*/ 0 w 6295342"/>
              <a:gd name="connsiteY19" fmla="*/ 4204992 h 4224448"/>
              <a:gd name="connsiteX0" fmla="*/ 0 w 6306507"/>
              <a:gd name="connsiteY0" fmla="*/ 4134255 h 4153711"/>
              <a:gd name="connsiteX1" fmla="*/ 19456 w 6306507"/>
              <a:gd name="connsiteY1" fmla="*/ 262647 h 4153711"/>
              <a:gd name="connsiteX2" fmla="*/ 252919 w 6306507"/>
              <a:gd name="connsiteY2" fmla="*/ 38911 h 4153711"/>
              <a:gd name="connsiteX3" fmla="*/ 924128 w 6306507"/>
              <a:gd name="connsiteY3" fmla="*/ 0 h 4153711"/>
              <a:gd name="connsiteX4" fmla="*/ 5856051 w 6306507"/>
              <a:gd name="connsiteY4" fmla="*/ 19455 h 4153711"/>
              <a:gd name="connsiteX5" fmla="*/ 6079787 w 6306507"/>
              <a:gd name="connsiteY5" fmla="*/ 321013 h 4153711"/>
              <a:gd name="connsiteX6" fmla="*/ 6079787 w 6306507"/>
              <a:gd name="connsiteY6" fmla="*/ 4153711 h 4153711"/>
              <a:gd name="connsiteX7" fmla="*/ 5408579 w 6306507"/>
              <a:gd name="connsiteY7" fmla="*/ 4143983 h 4153711"/>
              <a:gd name="connsiteX8" fmla="*/ 5408579 w 6306507"/>
              <a:gd name="connsiteY8" fmla="*/ 1031132 h 4153711"/>
              <a:gd name="connsiteX9" fmla="*/ 5262664 w 6306507"/>
              <a:gd name="connsiteY9" fmla="*/ 807396 h 4153711"/>
              <a:gd name="connsiteX10" fmla="*/ 4659549 w 6306507"/>
              <a:gd name="connsiteY10" fmla="*/ 817123 h 4153711"/>
              <a:gd name="connsiteX11" fmla="*/ 4387175 w 6306507"/>
              <a:gd name="connsiteY11" fmla="*/ 1060315 h 4153711"/>
              <a:gd name="connsiteX12" fmla="*/ 4387175 w 6306507"/>
              <a:gd name="connsiteY12" fmla="*/ 4143983 h 4153711"/>
              <a:gd name="connsiteX13" fmla="*/ 3628417 w 6306507"/>
              <a:gd name="connsiteY13" fmla="*/ 4134255 h 4153711"/>
              <a:gd name="connsiteX14" fmla="*/ 3618690 w 6306507"/>
              <a:gd name="connsiteY14" fmla="*/ 1031132 h 4153711"/>
              <a:gd name="connsiteX15" fmla="*/ 3433864 w 6306507"/>
              <a:gd name="connsiteY15" fmla="*/ 797668 h 4153711"/>
              <a:gd name="connsiteX16" fmla="*/ 1031132 w 6306507"/>
              <a:gd name="connsiteY16" fmla="*/ 817123 h 4153711"/>
              <a:gd name="connsiteX17" fmla="*/ 787941 w 6306507"/>
              <a:gd name="connsiteY17" fmla="*/ 1089498 h 4153711"/>
              <a:gd name="connsiteX18" fmla="*/ 787941 w 6306507"/>
              <a:gd name="connsiteY18" fmla="*/ 4143983 h 4153711"/>
              <a:gd name="connsiteX19" fmla="*/ 0 w 6306507"/>
              <a:gd name="connsiteY19" fmla="*/ 4134255 h 4153711"/>
              <a:gd name="connsiteX0" fmla="*/ 0 w 6080890"/>
              <a:gd name="connsiteY0" fmla="*/ 4134255 h 4153711"/>
              <a:gd name="connsiteX1" fmla="*/ 19456 w 6080890"/>
              <a:gd name="connsiteY1" fmla="*/ 262647 h 4153711"/>
              <a:gd name="connsiteX2" fmla="*/ 252919 w 6080890"/>
              <a:gd name="connsiteY2" fmla="*/ 38911 h 4153711"/>
              <a:gd name="connsiteX3" fmla="*/ 924128 w 6080890"/>
              <a:gd name="connsiteY3" fmla="*/ 0 h 4153711"/>
              <a:gd name="connsiteX4" fmla="*/ 5856051 w 6080890"/>
              <a:gd name="connsiteY4" fmla="*/ 19455 h 4153711"/>
              <a:gd name="connsiteX5" fmla="*/ 6079787 w 6080890"/>
              <a:gd name="connsiteY5" fmla="*/ 321013 h 4153711"/>
              <a:gd name="connsiteX6" fmla="*/ 6079787 w 6080890"/>
              <a:gd name="connsiteY6" fmla="*/ 4153711 h 4153711"/>
              <a:gd name="connsiteX7" fmla="*/ 5408579 w 6080890"/>
              <a:gd name="connsiteY7" fmla="*/ 4143983 h 4153711"/>
              <a:gd name="connsiteX8" fmla="*/ 5408579 w 6080890"/>
              <a:gd name="connsiteY8" fmla="*/ 1031132 h 4153711"/>
              <a:gd name="connsiteX9" fmla="*/ 5262664 w 6080890"/>
              <a:gd name="connsiteY9" fmla="*/ 807396 h 4153711"/>
              <a:gd name="connsiteX10" fmla="*/ 4659549 w 6080890"/>
              <a:gd name="connsiteY10" fmla="*/ 817123 h 4153711"/>
              <a:gd name="connsiteX11" fmla="*/ 4387175 w 6080890"/>
              <a:gd name="connsiteY11" fmla="*/ 1060315 h 4153711"/>
              <a:gd name="connsiteX12" fmla="*/ 4387175 w 6080890"/>
              <a:gd name="connsiteY12" fmla="*/ 4143983 h 4153711"/>
              <a:gd name="connsiteX13" fmla="*/ 3628417 w 6080890"/>
              <a:gd name="connsiteY13" fmla="*/ 4134255 h 4153711"/>
              <a:gd name="connsiteX14" fmla="*/ 3618690 w 6080890"/>
              <a:gd name="connsiteY14" fmla="*/ 1031132 h 4153711"/>
              <a:gd name="connsiteX15" fmla="*/ 3433864 w 6080890"/>
              <a:gd name="connsiteY15" fmla="*/ 797668 h 4153711"/>
              <a:gd name="connsiteX16" fmla="*/ 1031132 w 6080890"/>
              <a:gd name="connsiteY16" fmla="*/ 817123 h 4153711"/>
              <a:gd name="connsiteX17" fmla="*/ 787941 w 6080890"/>
              <a:gd name="connsiteY17" fmla="*/ 1089498 h 4153711"/>
              <a:gd name="connsiteX18" fmla="*/ 787941 w 6080890"/>
              <a:gd name="connsiteY18" fmla="*/ 4143983 h 4153711"/>
              <a:gd name="connsiteX19" fmla="*/ 0 w 6080890"/>
              <a:gd name="connsiteY19" fmla="*/ 4134255 h 4153711"/>
              <a:gd name="connsiteX0" fmla="*/ 0 w 6079796"/>
              <a:gd name="connsiteY0" fmla="*/ 4134255 h 4153711"/>
              <a:gd name="connsiteX1" fmla="*/ 19456 w 6079796"/>
              <a:gd name="connsiteY1" fmla="*/ 262647 h 4153711"/>
              <a:gd name="connsiteX2" fmla="*/ 252919 w 6079796"/>
              <a:gd name="connsiteY2" fmla="*/ 38911 h 4153711"/>
              <a:gd name="connsiteX3" fmla="*/ 924128 w 6079796"/>
              <a:gd name="connsiteY3" fmla="*/ 0 h 4153711"/>
              <a:gd name="connsiteX4" fmla="*/ 5622587 w 6079796"/>
              <a:gd name="connsiteY4" fmla="*/ 9727 h 4153711"/>
              <a:gd name="connsiteX5" fmla="*/ 6079787 w 6079796"/>
              <a:gd name="connsiteY5" fmla="*/ 321013 h 4153711"/>
              <a:gd name="connsiteX6" fmla="*/ 6079787 w 6079796"/>
              <a:gd name="connsiteY6" fmla="*/ 4153711 h 4153711"/>
              <a:gd name="connsiteX7" fmla="*/ 5408579 w 6079796"/>
              <a:gd name="connsiteY7" fmla="*/ 4143983 h 4153711"/>
              <a:gd name="connsiteX8" fmla="*/ 5408579 w 6079796"/>
              <a:gd name="connsiteY8" fmla="*/ 1031132 h 4153711"/>
              <a:gd name="connsiteX9" fmla="*/ 5262664 w 6079796"/>
              <a:gd name="connsiteY9" fmla="*/ 807396 h 4153711"/>
              <a:gd name="connsiteX10" fmla="*/ 4659549 w 6079796"/>
              <a:gd name="connsiteY10" fmla="*/ 817123 h 4153711"/>
              <a:gd name="connsiteX11" fmla="*/ 4387175 w 6079796"/>
              <a:gd name="connsiteY11" fmla="*/ 1060315 h 4153711"/>
              <a:gd name="connsiteX12" fmla="*/ 4387175 w 6079796"/>
              <a:gd name="connsiteY12" fmla="*/ 4143983 h 4153711"/>
              <a:gd name="connsiteX13" fmla="*/ 3628417 w 6079796"/>
              <a:gd name="connsiteY13" fmla="*/ 4134255 h 4153711"/>
              <a:gd name="connsiteX14" fmla="*/ 3618690 w 6079796"/>
              <a:gd name="connsiteY14" fmla="*/ 1031132 h 4153711"/>
              <a:gd name="connsiteX15" fmla="*/ 3433864 w 6079796"/>
              <a:gd name="connsiteY15" fmla="*/ 797668 h 4153711"/>
              <a:gd name="connsiteX16" fmla="*/ 1031132 w 6079796"/>
              <a:gd name="connsiteY16" fmla="*/ 817123 h 4153711"/>
              <a:gd name="connsiteX17" fmla="*/ 787941 w 6079796"/>
              <a:gd name="connsiteY17" fmla="*/ 1089498 h 4153711"/>
              <a:gd name="connsiteX18" fmla="*/ 787941 w 6079796"/>
              <a:gd name="connsiteY18" fmla="*/ 4143983 h 4153711"/>
              <a:gd name="connsiteX19" fmla="*/ 0 w 6079796"/>
              <a:gd name="connsiteY19" fmla="*/ 4134255 h 4153711"/>
              <a:gd name="connsiteX0" fmla="*/ 0 w 6089523"/>
              <a:gd name="connsiteY0" fmla="*/ 4134255 h 4153711"/>
              <a:gd name="connsiteX1" fmla="*/ 19456 w 6089523"/>
              <a:gd name="connsiteY1" fmla="*/ 262647 h 4153711"/>
              <a:gd name="connsiteX2" fmla="*/ 252919 w 6089523"/>
              <a:gd name="connsiteY2" fmla="*/ 38911 h 4153711"/>
              <a:gd name="connsiteX3" fmla="*/ 924128 w 6089523"/>
              <a:gd name="connsiteY3" fmla="*/ 0 h 4153711"/>
              <a:gd name="connsiteX4" fmla="*/ 5622587 w 6089523"/>
              <a:gd name="connsiteY4" fmla="*/ 9727 h 4153711"/>
              <a:gd name="connsiteX5" fmla="*/ 6089515 w 6089523"/>
              <a:gd name="connsiteY5" fmla="*/ 457200 h 4153711"/>
              <a:gd name="connsiteX6" fmla="*/ 6079787 w 6089523"/>
              <a:gd name="connsiteY6" fmla="*/ 4153711 h 4153711"/>
              <a:gd name="connsiteX7" fmla="*/ 5408579 w 6089523"/>
              <a:gd name="connsiteY7" fmla="*/ 4143983 h 4153711"/>
              <a:gd name="connsiteX8" fmla="*/ 5408579 w 6089523"/>
              <a:gd name="connsiteY8" fmla="*/ 1031132 h 4153711"/>
              <a:gd name="connsiteX9" fmla="*/ 5262664 w 6089523"/>
              <a:gd name="connsiteY9" fmla="*/ 807396 h 4153711"/>
              <a:gd name="connsiteX10" fmla="*/ 4659549 w 6089523"/>
              <a:gd name="connsiteY10" fmla="*/ 817123 h 4153711"/>
              <a:gd name="connsiteX11" fmla="*/ 4387175 w 6089523"/>
              <a:gd name="connsiteY11" fmla="*/ 1060315 h 4153711"/>
              <a:gd name="connsiteX12" fmla="*/ 4387175 w 6089523"/>
              <a:gd name="connsiteY12" fmla="*/ 4143983 h 4153711"/>
              <a:gd name="connsiteX13" fmla="*/ 3628417 w 6089523"/>
              <a:gd name="connsiteY13" fmla="*/ 4134255 h 4153711"/>
              <a:gd name="connsiteX14" fmla="*/ 3618690 w 6089523"/>
              <a:gd name="connsiteY14" fmla="*/ 1031132 h 4153711"/>
              <a:gd name="connsiteX15" fmla="*/ 3433864 w 6089523"/>
              <a:gd name="connsiteY15" fmla="*/ 797668 h 4153711"/>
              <a:gd name="connsiteX16" fmla="*/ 1031132 w 6089523"/>
              <a:gd name="connsiteY16" fmla="*/ 817123 h 4153711"/>
              <a:gd name="connsiteX17" fmla="*/ 787941 w 6089523"/>
              <a:gd name="connsiteY17" fmla="*/ 1089498 h 4153711"/>
              <a:gd name="connsiteX18" fmla="*/ 787941 w 6089523"/>
              <a:gd name="connsiteY18" fmla="*/ 4143983 h 4153711"/>
              <a:gd name="connsiteX19" fmla="*/ 0 w 6089523"/>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262664 w 6089515"/>
              <a:gd name="connsiteY9" fmla="*/ 807396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64342 w 6089515"/>
              <a:gd name="connsiteY9" fmla="*/ 817228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64342 w 6089515"/>
              <a:gd name="connsiteY9" fmla="*/ 817228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87369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698879 w 6089515"/>
              <a:gd name="connsiteY10" fmla="*/ 836788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698879 w 6089515"/>
              <a:gd name="connsiteY10" fmla="*/ 836788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46621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266716 w 6089515"/>
              <a:gd name="connsiteY15" fmla="*/ 787836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266716 w 6089515"/>
              <a:gd name="connsiteY15" fmla="*/ 787836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20725 w 6110240"/>
              <a:gd name="connsiteY0" fmla="*/ 4134255 h 4153711"/>
              <a:gd name="connsiteX1" fmla="*/ 852 w 6110240"/>
              <a:gd name="connsiteY1" fmla="*/ 272479 h 4153711"/>
              <a:gd name="connsiteX2" fmla="*/ 273644 w 6110240"/>
              <a:gd name="connsiteY2" fmla="*/ 38911 h 4153711"/>
              <a:gd name="connsiteX3" fmla="*/ 944853 w 6110240"/>
              <a:gd name="connsiteY3" fmla="*/ 0 h 4153711"/>
              <a:gd name="connsiteX4" fmla="*/ 5643312 w 6110240"/>
              <a:gd name="connsiteY4" fmla="*/ 9727 h 4153711"/>
              <a:gd name="connsiteX5" fmla="*/ 6110240 w 6110240"/>
              <a:gd name="connsiteY5" fmla="*/ 457200 h 4153711"/>
              <a:gd name="connsiteX6" fmla="*/ 6100512 w 6110240"/>
              <a:gd name="connsiteY6" fmla="*/ 4153711 h 4153711"/>
              <a:gd name="connsiteX7" fmla="*/ 5429304 w 6110240"/>
              <a:gd name="connsiteY7" fmla="*/ 4143983 h 4153711"/>
              <a:gd name="connsiteX8" fmla="*/ 5429304 w 6110240"/>
              <a:gd name="connsiteY8" fmla="*/ 1247441 h 4153711"/>
              <a:gd name="connsiteX9" fmla="*/ 5126074 w 6110240"/>
              <a:gd name="connsiteY9" fmla="*/ 827060 h 4153711"/>
              <a:gd name="connsiteX10" fmla="*/ 4758933 w 6110240"/>
              <a:gd name="connsiteY10" fmla="*/ 826956 h 4153711"/>
              <a:gd name="connsiteX11" fmla="*/ 4417732 w 6110240"/>
              <a:gd name="connsiteY11" fmla="*/ 1247128 h 4153711"/>
              <a:gd name="connsiteX12" fmla="*/ 4407900 w 6110240"/>
              <a:gd name="connsiteY12" fmla="*/ 4143983 h 4153711"/>
              <a:gd name="connsiteX13" fmla="*/ 3649142 w 6110240"/>
              <a:gd name="connsiteY13" fmla="*/ 4134255 h 4153711"/>
              <a:gd name="connsiteX14" fmla="*/ 3639415 w 6110240"/>
              <a:gd name="connsiteY14" fmla="*/ 1345765 h 4153711"/>
              <a:gd name="connsiteX15" fmla="*/ 3287441 w 6110240"/>
              <a:gd name="connsiteY15" fmla="*/ 787836 h 4153711"/>
              <a:gd name="connsiteX16" fmla="*/ 1051857 w 6110240"/>
              <a:gd name="connsiteY16" fmla="*/ 817123 h 4153711"/>
              <a:gd name="connsiteX17" fmla="*/ 808666 w 6110240"/>
              <a:gd name="connsiteY17" fmla="*/ 1089498 h 4153711"/>
              <a:gd name="connsiteX18" fmla="*/ 808666 w 6110240"/>
              <a:gd name="connsiteY18" fmla="*/ 4143983 h 4153711"/>
              <a:gd name="connsiteX19" fmla="*/ 20725 w 6110240"/>
              <a:gd name="connsiteY19" fmla="*/ 4134255 h 4153711"/>
              <a:gd name="connsiteX0" fmla="*/ 0 w 6148509"/>
              <a:gd name="connsiteY0" fmla="*/ 4144087 h 4153711"/>
              <a:gd name="connsiteX1" fmla="*/ 39121 w 6148509"/>
              <a:gd name="connsiteY1" fmla="*/ 272479 h 4153711"/>
              <a:gd name="connsiteX2" fmla="*/ 311913 w 6148509"/>
              <a:gd name="connsiteY2" fmla="*/ 38911 h 4153711"/>
              <a:gd name="connsiteX3" fmla="*/ 983122 w 6148509"/>
              <a:gd name="connsiteY3" fmla="*/ 0 h 4153711"/>
              <a:gd name="connsiteX4" fmla="*/ 5681581 w 6148509"/>
              <a:gd name="connsiteY4" fmla="*/ 9727 h 4153711"/>
              <a:gd name="connsiteX5" fmla="*/ 6148509 w 6148509"/>
              <a:gd name="connsiteY5" fmla="*/ 457200 h 4153711"/>
              <a:gd name="connsiteX6" fmla="*/ 6138781 w 6148509"/>
              <a:gd name="connsiteY6" fmla="*/ 4153711 h 4153711"/>
              <a:gd name="connsiteX7" fmla="*/ 5467573 w 6148509"/>
              <a:gd name="connsiteY7" fmla="*/ 4143983 h 4153711"/>
              <a:gd name="connsiteX8" fmla="*/ 5467573 w 6148509"/>
              <a:gd name="connsiteY8" fmla="*/ 1247441 h 4153711"/>
              <a:gd name="connsiteX9" fmla="*/ 5164343 w 6148509"/>
              <a:gd name="connsiteY9" fmla="*/ 827060 h 4153711"/>
              <a:gd name="connsiteX10" fmla="*/ 4797202 w 6148509"/>
              <a:gd name="connsiteY10" fmla="*/ 826956 h 4153711"/>
              <a:gd name="connsiteX11" fmla="*/ 4456001 w 6148509"/>
              <a:gd name="connsiteY11" fmla="*/ 1247128 h 4153711"/>
              <a:gd name="connsiteX12" fmla="*/ 4446169 w 6148509"/>
              <a:gd name="connsiteY12" fmla="*/ 4143983 h 4153711"/>
              <a:gd name="connsiteX13" fmla="*/ 3687411 w 6148509"/>
              <a:gd name="connsiteY13" fmla="*/ 4134255 h 4153711"/>
              <a:gd name="connsiteX14" fmla="*/ 3677684 w 6148509"/>
              <a:gd name="connsiteY14" fmla="*/ 1345765 h 4153711"/>
              <a:gd name="connsiteX15" fmla="*/ 3325710 w 6148509"/>
              <a:gd name="connsiteY15" fmla="*/ 787836 h 4153711"/>
              <a:gd name="connsiteX16" fmla="*/ 1090126 w 6148509"/>
              <a:gd name="connsiteY16" fmla="*/ 817123 h 4153711"/>
              <a:gd name="connsiteX17" fmla="*/ 846935 w 6148509"/>
              <a:gd name="connsiteY17" fmla="*/ 1089498 h 4153711"/>
              <a:gd name="connsiteX18" fmla="*/ 846935 w 6148509"/>
              <a:gd name="connsiteY18" fmla="*/ 4143983 h 4153711"/>
              <a:gd name="connsiteX19" fmla="*/ 0 w 6148509"/>
              <a:gd name="connsiteY19" fmla="*/ 4144087 h 4153711"/>
              <a:gd name="connsiteX0" fmla="*/ 0 w 6119012"/>
              <a:gd name="connsiteY0" fmla="*/ 4144087 h 4153711"/>
              <a:gd name="connsiteX1" fmla="*/ 9624 w 6119012"/>
              <a:gd name="connsiteY1" fmla="*/ 272479 h 4153711"/>
              <a:gd name="connsiteX2" fmla="*/ 282416 w 6119012"/>
              <a:gd name="connsiteY2" fmla="*/ 38911 h 4153711"/>
              <a:gd name="connsiteX3" fmla="*/ 953625 w 6119012"/>
              <a:gd name="connsiteY3" fmla="*/ 0 h 4153711"/>
              <a:gd name="connsiteX4" fmla="*/ 5652084 w 6119012"/>
              <a:gd name="connsiteY4" fmla="*/ 9727 h 4153711"/>
              <a:gd name="connsiteX5" fmla="*/ 6119012 w 6119012"/>
              <a:gd name="connsiteY5" fmla="*/ 457200 h 4153711"/>
              <a:gd name="connsiteX6" fmla="*/ 6109284 w 6119012"/>
              <a:gd name="connsiteY6" fmla="*/ 4153711 h 4153711"/>
              <a:gd name="connsiteX7" fmla="*/ 5438076 w 6119012"/>
              <a:gd name="connsiteY7" fmla="*/ 4143983 h 4153711"/>
              <a:gd name="connsiteX8" fmla="*/ 5438076 w 6119012"/>
              <a:gd name="connsiteY8" fmla="*/ 1247441 h 4153711"/>
              <a:gd name="connsiteX9" fmla="*/ 5134846 w 6119012"/>
              <a:gd name="connsiteY9" fmla="*/ 827060 h 4153711"/>
              <a:gd name="connsiteX10" fmla="*/ 4767705 w 6119012"/>
              <a:gd name="connsiteY10" fmla="*/ 826956 h 4153711"/>
              <a:gd name="connsiteX11" fmla="*/ 4426504 w 6119012"/>
              <a:gd name="connsiteY11" fmla="*/ 1247128 h 4153711"/>
              <a:gd name="connsiteX12" fmla="*/ 4416672 w 6119012"/>
              <a:gd name="connsiteY12" fmla="*/ 4143983 h 4153711"/>
              <a:gd name="connsiteX13" fmla="*/ 3657914 w 6119012"/>
              <a:gd name="connsiteY13" fmla="*/ 4134255 h 4153711"/>
              <a:gd name="connsiteX14" fmla="*/ 3648187 w 6119012"/>
              <a:gd name="connsiteY14" fmla="*/ 1345765 h 4153711"/>
              <a:gd name="connsiteX15" fmla="*/ 3296213 w 6119012"/>
              <a:gd name="connsiteY15" fmla="*/ 787836 h 4153711"/>
              <a:gd name="connsiteX16" fmla="*/ 1060629 w 6119012"/>
              <a:gd name="connsiteY16" fmla="*/ 817123 h 4153711"/>
              <a:gd name="connsiteX17" fmla="*/ 817438 w 6119012"/>
              <a:gd name="connsiteY17" fmla="*/ 1089498 h 4153711"/>
              <a:gd name="connsiteX18" fmla="*/ 817438 w 6119012"/>
              <a:gd name="connsiteY18" fmla="*/ 4143983 h 4153711"/>
              <a:gd name="connsiteX19" fmla="*/ 0 w 6119012"/>
              <a:gd name="connsiteY19" fmla="*/ 4144087 h 4153711"/>
              <a:gd name="connsiteX0" fmla="*/ 2056 w 6121068"/>
              <a:gd name="connsiteY0" fmla="*/ 4144087 h 4153711"/>
              <a:gd name="connsiteX1" fmla="*/ 1848 w 6121068"/>
              <a:gd name="connsiteY1" fmla="*/ 351138 h 4153711"/>
              <a:gd name="connsiteX2" fmla="*/ 284472 w 6121068"/>
              <a:gd name="connsiteY2" fmla="*/ 38911 h 4153711"/>
              <a:gd name="connsiteX3" fmla="*/ 955681 w 6121068"/>
              <a:gd name="connsiteY3" fmla="*/ 0 h 4153711"/>
              <a:gd name="connsiteX4" fmla="*/ 5654140 w 6121068"/>
              <a:gd name="connsiteY4" fmla="*/ 9727 h 4153711"/>
              <a:gd name="connsiteX5" fmla="*/ 6121068 w 6121068"/>
              <a:gd name="connsiteY5" fmla="*/ 457200 h 4153711"/>
              <a:gd name="connsiteX6" fmla="*/ 6111340 w 6121068"/>
              <a:gd name="connsiteY6" fmla="*/ 4153711 h 4153711"/>
              <a:gd name="connsiteX7" fmla="*/ 5440132 w 6121068"/>
              <a:gd name="connsiteY7" fmla="*/ 4143983 h 4153711"/>
              <a:gd name="connsiteX8" fmla="*/ 5440132 w 6121068"/>
              <a:gd name="connsiteY8" fmla="*/ 1247441 h 4153711"/>
              <a:gd name="connsiteX9" fmla="*/ 5136902 w 6121068"/>
              <a:gd name="connsiteY9" fmla="*/ 827060 h 4153711"/>
              <a:gd name="connsiteX10" fmla="*/ 4769761 w 6121068"/>
              <a:gd name="connsiteY10" fmla="*/ 826956 h 4153711"/>
              <a:gd name="connsiteX11" fmla="*/ 4428560 w 6121068"/>
              <a:gd name="connsiteY11" fmla="*/ 1247128 h 4153711"/>
              <a:gd name="connsiteX12" fmla="*/ 4418728 w 6121068"/>
              <a:gd name="connsiteY12" fmla="*/ 4143983 h 4153711"/>
              <a:gd name="connsiteX13" fmla="*/ 3659970 w 6121068"/>
              <a:gd name="connsiteY13" fmla="*/ 4134255 h 4153711"/>
              <a:gd name="connsiteX14" fmla="*/ 3650243 w 6121068"/>
              <a:gd name="connsiteY14" fmla="*/ 1345765 h 4153711"/>
              <a:gd name="connsiteX15" fmla="*/ 3298269 w 6121068"/>
              <a:gd name="connsiteY15" fmla="*/ 787836 h 4153711"/>
              <a:gd name="connsiteX16" fmla="*/ 1062685 w 6121068"/>
              <a:gd name="connsiteY16" fmla="*/ 817123 h 4153711"/>
              <a:gd name="connsiteX17" fmla="*/ 819494 w 6121068"/>
              <a:gd name="connsiteY17" fmla="*/ 1089498 h 4153711"/>
              <a:gd name="connsiteX18" fmla="*/ 819494 w 6121068"/>
              <a:gd name="connsiteY18" fmla="*/ 4143983 h 4153711"/>
              <a:gd name="connsiteX19" fmla="*/ 2056 w 6121068"/>
              <a:gd name="connsiteY19" fmla="*/ 4144087 h 4153711"/>
              <a:gd name="connsiteX0" fmla="*/ 2056 w 6121068"/>
              <a:gd name="connsiteY0" fmla="*/ 4185641 h 4195265"/>
              <a:gd name="connsiteX1" fmla="*/ 1848 w 6121068"/>
              <a:gd name="connsiteY1" fmla="*/ 392692 h 4195265"/>
              <a:gd name="connsiteX2" fmla="*/ 284472 w 6121068"/>
              <a:gd name="connsiteY2" fmla="*/ 80465 h 4195265"/>
              <a:gd name="connsiteX3" fmla="*/ 955681 w 6121068"/>
              <a:gd name="connsiteY3" fmla="*/ 41554 h 4195265"/>
              <a:gd name="connsiteX4" fmla="*/ 5654140 w 6121068"/>
              <a:gd name="connsiteY4" fmla="*/ 51281 h 4195265"/>
              <a:gd name="connsiteX5" fmla="*/ 6121068 w 6121068"/>
              <a:gd name="connsiteY5" fmla="*/ 498754 h 4195265"/>
              <a:gd name="connsiteX6" fmla="*/ 6111340 w 6121068"/>
              <a:gd name="connsiteY6" fmla="*/ 4195265 h 4195265"/>
              <a:gd name="connsiteX7" fmla="*/ 5440132 w 6121068"/>
              <a:gd name="connsiteY7" fmla="*/ 4185537 h 4195265"/>
              <a:gd name="connsiteX8" fmla="*/ 5440132 w 6121068"/>
              <a:gd name="connsiteY8" fmla="*/ 1288995 h 4195265"/>
              <a:gd name="connsiteX9" fmla="*/ 5136902 w 6121068"/>
              <a:gd name="connsiteY9" fmla="*/ 868614 h 4195265"/>
              <a:gd name="connsiteX10" fmla="*/ 4769761 w 6121068"/>
              <a:gd name="connsiteY10" fmla="*/ 868510 h 4195265"/>
              <a:gd name="connsiteX11" fmla="*/ 4428560 w 6121068"/>
              <a:gd name="connsiteY11" fmla="*/ 1288682 h 4195265"/>
              <a:gd name="connsiteX12" fmla="*/ 4418728 w 6121068"/>
              <a:gd name="connsiteY12" fmla="*/ 4185537 h 4195265"/>
              <a:gd name="connsiteX13" fmla="*/ 3659970 w 6121068"/>
              <a:gd name="connsiteY13" fmla="*/ 4175809 h 4195265"/>
              <a:gd name="connsiteX14" fmla="*/ 3650243 w 6121068"/>
              <a:gd name="connsiteY14" fmla="*/ 1387319 h 4195265"/>
              <a:gd name="connsiteX15" fmla="*/ 3298269 w 6121068"/>
              <a:gd name="connsiteY15" fmla="*/ 829390 h 4195265"/>
              <a:gd name="connsiteX16" fmla="*/ 1062685 w 6121068"/>
              <a:gd name="connsiteY16" fmla="*/ 858677 h 4195265"/>
              <a:gd name="connsiteX17" fmla="*/ 819494 w 6121068"/>
              <a:gd name="connsiteY17" fmla="*/ 1131052 h 4195265"/>
              <a:gd name="connsiteX18" fmla="*/ 819494 w 6121068"/>
              <a:gd name="connsiteY18" fmla="*/ 4185537 h 4195265"/>
              <a:gd name="connsiteX19" fmla="*/ 2056 w 6121068"/>
              <a:gd name="connsiteY19" fmla="*/ 4185641 h 4195265"/>
              <a:gd name="connsiteX0" fmla="*/ 2056 w 6121068"/>
              <a:gd name="connsiteY0" fmla="*/ 4185641 h 4195265"/>
              <a:gd name="connsiteX1" fmla="*/ 1848 w 6121068"/>
              <a:gd name="connsiteY1" fmla="*/ 392692 h 4195265"/>
              <a:gd name="connsiteX2" fmla="*/ 284472 w 6121068"/>
              <a:gd name="connsiteY2" fmla="*/ 80465 h 4195265"/>
              <a:gd name="connsiteX3" fmla="*/ 955681 w 6121068"/>
              <a:gd name="connsiteY3" fmla="*/ 41554 h 4195265"/>
              <a:gd name="connsiteX4" fmla="*/ 5654140 w 6121068"/>
              <a:gd name="connsiteY4" fmla="*/ 51281 h 4195265"/>
              <a:gd name="connsiteX5" fmla="*/ 6121068 w 6121068"/>
              <a:gd name="connsiteY5" fmla="*/ 498754 h 4195265"/>
              <a:gd name="connsiteX6" fmla="*/ 6111340 w 6121068"/>
              <a:gd name="connsiteY6" fmla="*/ 4195265 h 4195265"/>
              <a:gd name="connsiteX7" fmla="*/ 5440132 w 6121068"/>
              <a:gd name="connsiteY7" fmla="*/ 4185537 h 4195265"/>
              <a:gd name="connsiteX8" fmla="*/ 5440132 w 6121068"/>
              <a:gd name="connsiteY8" fmla="*/ 1288995 h 4195265"/>
              <a:gd name="connsiteX9" fmla="*/ 5136902 w 6121068"/>
              <a:gd name="connsiteY9" fmla="*/ 868614 h 4195265"/>
              <a:gd name="connsiteX10" fmla="*/ 4769761 w 6121068"/>
              <a:gd name="connsiteY10" fmla="*/ 868510 h 4195265"/>
              <a:gd name="connsiteX11" fmla="*/ 4428560 w 6121068"/>
              <a:gd name="connsiteY11" fmla="*/ 1288682 h 4195265"/>
              <a:gd name="connsiteX12" fmla="*/ 4418728 w 6121068"/>
              <a:gd name="connsiteY12" fmla="*/ 4185537 h 4195265"/>
              <a:gd name="connsiteX13" fmla="*/ 3659970 w 6121068"/>
              <a:gd name="connsiteY13" fmla="*/ 4175809 h 4195265"/>
              <a:gd name="connsiteX14" fmla="*/ 3650243 w 6121068"/>
              <a:gd name="connsiteY14" fmla="*/ 1387319 h 4195265"/>
              <a:gd name="connsiteX15" fmla="*/ 3298269 w 6121068"/>
              <a:gd name="connsiteY15" fmla="*/ 829390 h 4195265"/>
              <a:gd name="connsiteX16" fmla="*/ 1062685 w 6121068"/>
              <a:gd name="connsiteY16" fmla="*/ 858677 h 4195265"/>
              <a:gd name="connsiteX17" fmla="*/ 819494 w 6121068"/>
              <a:gd name="connsiteY17" fmla="*/ 1131052 h 4195265"/>
              <a:gd name="connsiteX18" fmla="*/ 819494 w 6121068"/>
              <a:gd name="connsiteY18" fmla="*/ 4185537 h 4195265"/>
              <a:gd name="connsiteX19" fmla="*/ 2056 w 6121068"/>
              <a:gd name="connsiteY19" fmla="*/ 4185641 h 4195265"/>
              <a:gd name="connsiteX0" fmla="*/ 2056 w 6121068"/>
              <a:gd name="connsiteY0" fmla="*/ 4202766 h 4212390"/>
              <a:gd name="connsiteX1" fmla="*/ 1848 w 6121068"/>
              <a:gd name="connsiteY1" fmla="*/ 409817 h 4212390"/>
              <a:gd name="connsiteX2" fmla="*/ 284472 w 6121068"/>
              <a:gd name="connsiteY2" fmla="*/ 97590 h 4212390"/>
              <a:gd name="connsiteX3" fmla="*/ 955681 w 6121068"/>
              <a:gd name="connsiteY3" fmla="*/ 58679 h 4212390"/>
              <a:gd name="connsiteX4" fmla="*/ 5654140 w 6121068"/>
              <a:gd name="connsiteY4" fmla="*/ 68406 h 4212390"/>
              <a:gd name="connsiteX5" fmla="*/ 6121068 w 6121068"/>
              <a:gd name="connsiteY5" fmla="*/ 515879 h 4212390"/>
              <a:gd name="connsiteX6" fmla="*/ 6111340 w 6121068"/>
              <a:gd name="connsiteY6" fmla="*/ 4212390 h 4212390"/>
              <a:gd name="connsiteX7" fmla="*/ 5440132 w 6121068"/>
              <a:gd name="connsiteY7" fmla="*/ 4202662 h 4212390"/>
              <a:gd name="connsiteX8" fmla="*/ 5440132 w 6121068"/>
              <a:gd name="connsiteY8" fmla="*/ 1306120 h 4212390"/>
              <a:gd name="connsiteX9" fmla="*/ 5136902 w 6121068"/>
              <a:gd name="connsiteY9" fmla="*/ 885739 h 4212390"/>
              <a:gd name="connsiteX10" fmla="*/ 4769761 w 6121068"/>
              <a:gd name="connsiteY10" fmla="*/ 885635 h 4212390"/>
              <a:gd name="connsiteX11" fmla="*/ 4428560 w 6121068"/>
              <a:gd name="connsiteY11" fmla="*/ 1305807 h 4212390"/>
              <a:gd name="connsiteX12" fmla="*/ 4418728 w 6121068"/>
              <a:gd name="connsiteY12" fmla="*/ 4202662 h 4212390"/>
              <a:gd name="connsiteX13" fmla="*/ 3659970 w 6121068"/>
              <a:gd name="connsiteY13" fmla="*/ 4192934 h 4212390"/>
              <a:gd name="connsiteX14" fmla="*/ 3650243 w 6121068"/>
              <a:gd name="connsiteY14" fmla="*/ 1404444 h 4212390"/>
              <a:gd name="connsiteX15" fmla="*/ 3298269 w 6121068"/>
              <a:gd name="connsiteY15" fmla="*/ 846515 h 4212390"/>
              <a:gd name="connsiteX16" fmla="*/ 1062685 w 6121068"/>
              <a:gd name="connsiteY16" fmla="*/ 875802 h 4212390"/>
              <a:gd name="connsiteX17" fmla="*/ 819494 w 6121068"/>
              <a:gd name="connsiteY17" fmla="*/ 1148177 h 4212390"/>
              <a:gd name="connsiteX18" fmla="*/ 819494 w 6121068"/>
              <a:gd name="connsiteY18" fmla="*/ 4202662 h 4212390"/>
              <a:gd name="connsiteX19" fmla="*/ 2056 w 6121068"/>
              <a:gd name="connsiteY19" fmla="*/ 4202766 h 4212390"/>
              <a:gd name="connsiteX0" fmla="*/ 2056 w 6121068"/>
              <a:gd name="connsiteY0" fmla="*/ 4144087 h 4153711"/>
              <a:gd name="connsiteX1" fmla="*/ 1848 w 6121068"/>
              <a:gd name="connsiteY1" fmla="*/ 351138 h 4153711"/>
              <a:gd name="connsiteX2" fmla="*/ 284472 w 6121068"/>
              <a:gd name="connsiteY2" fmla="*/ 38911 h 4153711"/>
              <a:gd name="connsiteX3" fmla="*/ 955681 w 6121068"/>
              <a:gd name="connsiteY3" fmla="*/ 0 h 4153711"/>
              <a:gd name="connsiteX4" fmla="*/ 5654140 w 6121068"/>
              <a:gd name="connsiteY4" fmla="*/ 9727 h 4153711"/>
              <a:gd name="connsiteX5" fmla="*/ 6121068 w 6121068"/>
              <a:gd name="connsiteY5" fmla="*/ 457200 h 4153711"/>
              <a:gd name="connsiteX6" fmla="*/ 6111340 w 6121068"/>
              <a:gd name="connsiteY6" fmla="*/ 4153711 h 4153711"/>
              <a:gd name="connsiteX7" fmla="*/ 5440132 w 6121068"/>
              <a:gd name="connsiteY7" fmla="*/ 4143983 h 4153711"/>
              <a:gd name="connsiteX8" fmla="*/ 5440132 w 6121068"/>
              <a:gd name="connsiteY8" fmla="*/ 1247441 h 4153711"/>
              <a:gd name="connsiteX9" fmla="*/ 5136902 w 6121068"/>
              <a:gd name="connsiteY9" fmla="*/ 827060 h 4153711"/>
              <a:gd name="connsiteX10" fmla="*/ 4769761 w 6121068"/>
              <a:gd name="connsiteY10" fmla="*/ 826956 h 4153711"/>
              <a:gd name="connsiteX11" fmla="*/ 4428560 w 6121068"/>
              <a:gd name="connsiteY11" fmla="*/ 1247128 h 4153711"/>
              <a:gd name="connsiteX12" fmla="*/ 4418728 w 6121068"/>
              <a:gd name="connsiteY12" fmla="*/ 4143983 h 4153711"/>
              <a:gd name="connsiteX13" fmla="*/ 3659970 w 6121068"/>
              <a:gd name="connsiteY13" fmla="*/ 4134255 h 4153711"/>
              <a:gd name="connsiteX14" fmla="*/ 3650243 w 6121068"/>
              <a:gd name="connsiteY14" fmla="*/ 1345765 h 4153711"/>
              <a:gd name="connsiteX15" fmla="*/ 3298269 w 6121068"/>
              <a:gd name="connsiteY15" fmla="*/ 787836 h 4153711"/>
              <a:gd name="connsiteX16" fmla="*/ 1062685 w 6121068"/>
              <a:gd name="connsiteY16" fmla="*/ 817123 h 4153711"/>
              <a:gd name="connsiteX17" fmla="*/ 819494 w 6121068"/>
              <a:gd name="connsiteY17" fmla="*/ 1089498 h 4153711"/>
              <a:gd name="connsiteX18" fmla="*/ 819494 w 6121068"/>
              <a:gd name="connsiteY18" fmla="*/ 4143983 h 4153711"/>
              <a:gd name="connsiteX19" fmla="*/ 2056 w 6121068"/>
              <a:gd name="connsiteY19" fmla="*/ 4144087 h 4153711"/>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062685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30126 w 6121068"/>
              <a:gd name="connsiteY17" fmla="*/ 123383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30126 w 6121068"/>
              <a:gd name="connsiteY17" fmla="*/ 123383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50382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98229 w 6121068"/>
              <a:gd name="connsiteY18" fmla="*/ 4123859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98229 w 6121068"/>
              <a:gd name="connsiteY18" fmla="*/ 4155757 h 4160169"/>
              <a:gd name="connsiteX19" fmla="*/ 2056 w 6121068"/>
              <a:gd name="connsiteY19" fmla="*/ 4150545 h 4160169"/>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653503 w 6124328"/>
              <a:gd name="connsiteY14" fmla="*/ 1352223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2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2611"/>
              <a:gd name="connsiteX1" fmla="*/ 5108 w 6124328"/>
              <a:gd name="connsiteY1" fmla="*/ 357596 h 4172611"/>
              <a:gd name="connsiteX2" fmla="*/ 474545 w 6124328"/>
              <a:gd name="connsiteY2" fmla="*/ 6040 h 4172611"/>
              <a:gd name="connsiteX3" fmla="*/ 958941 w 6124328"/>
              <a:gd name="connsiteY3" fmla="*/ 6458 h 4172611"/>
              <a:gd name="connsiteX4" fmla="*/ 5657400 w 6124328"/>
              <a:gd name="connsiteY4" fmla="*/ 16185 h 4172611"/>
              <a:gd name="connsiteX5" fmla="*/ 6124328 w 6124328"/>
              <a:gd name="connsiteY5" fmla="*/ 463658 h 4172611"/>
              <a:gd name="connsiteX6" fmla="*/ 6114600 w 6124328"/>
              <a:gd name="connsiteY6" fmla="*/ 4160169 h 4172611"/>
              <a:gd name="connsiteX7" fmla="*/ 5443392 w 6124328"/>
              <a:gd name="connsiteY7" fmla="*/ 4150441 h 4172611"/>
              <a:gd name="connsiteX8" fmla="*/ 5443392 w 6124328"/>
              <a:gd name="connsiteY8" fmla="*/ 1253899 h 4172611"/>
              <a:gd name="connsiteX9" fmla="*/ 5140162 w 6124328"/>
              <a:gd name="connsiteY9" fmla="*/ 833518 h 4172611"/>
              <a:gd name="connsiteX10" fmla="*/ 4773021 w 6124328"/>
              <a:gd name="connsiteY10" fmla="*/ 833414 h 4172611"/>
              <a:gd name="connsiteX11" fmla="*/ 4431820 w 6124328"/>
              <a:gd name="connsiteY11" fmla="*/ 1253586 h 4172611"/>
              <a:gd name="connsiteX12" fmla="*/ 4421988 w 6124328"/>
              <a:gd name="connsiteY12" fmla="*/ 4150441 h 4172611"/>
              <a:gd name="connsiteX13" fmla="*/ 3540955 w 6124328"/>
              <a:gd name="connsiteY13" fmla="*/ 4172611 h 4172611"/>
              <a:gd name="connsiteX14" fmla="*/ 3541862 w 6124328"/>
              <a:gd name="connsiteY14" fmla="*/ 1357540 h 4172611"/>
              <a:gd name="connsiteX15" fmla="*/ 3301529 w 6124328"/>
              <a:gd name="connsiteY15" fmla="*/ 794294 h 4172611"/>
              <a:gd name="connsiteX16" fmla="*/ 1360912 w 6124328"/>
              <a:gd name="connsiteY16" fmla="*/ 794084 h 4172611"/>
              <a:gd name="connsiteX17" fmla="*/ 790856 w 6124328"/>
              <a:gd name="connsiteY17" fmla="*/ 1239152 h 4172611"/>
              <a:gd name="connsiteX18" fmla="*/ 801489 w 6124328"/>
              <a:gd name="connsiteY18" fmla="*/ 4155757 h 4172611"/>
              <a:gd name="connsiteX19" fmla="*/ 0 w 6124328"/>
              <a:gd name="connsiteY19" fmla="*/ 4161177 h 4172611"/>
              <a:gd name="connsiteX0" fmla="*/ 0 w 6124328"/>
              <a:gd name="connsiteY0" fmla="*/ 4161177 h 4172611"/>
              <a:gd name="connsiteX1" fmla="*/ 5108 w 6124328"/>
              <a:gd name="connsiteY1" fmla="*/ 357596 h 4172611"/>
              <a:gd name="connsiteX2" fmla="*/ 474545 w 6124328"/>
              <a:gd name="connsiteY2" fmla="*/ 6040 h 4172611"/>
              <a:gd name="connsiteX3" fmla="*/ 958941 w 6124328"/>
              <a:gd name="connsiteY3" fmla="*/ 6458 h 4172611"/>
              <a:gd name="connsiteX4" fmla="*/ 5657400 w 6124328"/>
              <a:gd name="connsiteY4" fmla="*/ 16185 h 4172611"/>
              <a:gd name="connsiteX5" fmla="*/ 6124328 w 6124328"/>
              <a:gd name="connsiteY5" fmla="*/ 463658 h 4172611"/>
              <a:gd name="connsiteX6" fmla="*/ 6114600 w 6124328"/>
              <a:gd name="connsiteY6" fmla="*/ 4160169 h 4172611"/>
              <a:gd name="connsiteX7" fmla="*/ 5443392 w 6124328"/>
              <a:gd name="connsiteY7" fmla="*/ 4150441 h 4172611"/>
              <a:gd name="connsiteX8" fmla="*/ 5443392 w 6124328"/>
              <a:gd name="connsiteY8" fmla="*/ 1253899 h 4172611"/>
              <a:gd name="connsiteX9" fmla="*/ 5140162 w 6124328"/>
              <a:gd name="connsiteY9" fmla="*/ 833518 h 4172611"/>
              <a:gd name="connsiteX10" fmla="*/ 4773021 w 6124328"/>
              <a:gd name="connsiteY10" fmla="*/ 833414 h 4172611"/>
              <a:gd name="connsiteX11" fmla="*/ 4431820 w 6124328"/>
              <a:gd name="connsiteY11" fmla="*/ 1253586 h 4172611"/>
              <a:gd name="connsiteX12" fmla="*/ 4421988 w 6124328"/>
              <a:gd name="connsiteY12" fmla="*/ 4150441 h 4172611"/>
              <a:gd name="connsiteX13" fmla="*/ 3525006 w 6124328"/>
              <a:gd name="connsiteY13" fmla="*/ 4172611 h 4172611"/>
              <a:gd name="connsiteX14" fmla="*/ 3541862 w 6124328"/>
              <a:gd name="connsiteY14" fmla="*/ 1357540 h 4172611"/>
              <a:gd name="connsiteX15" fmla="*/ 3301529 w 6124328"/>
              <a:gd name="connsiteY15" fmla="*/ 794294 h 4172611"/>
              <a:gd name="connsiteX16" fmla="*/ 1360912 w 6124328"/>
              <a:gd name="connsiteY16" fmla="*/ 794084 h 4172611"/>
              <a:gd name="connsiteX17" fmla="*/ 790856 w 6124328"/>
              <a:gd name="connsiteY17" fmla="*/ 1239152 h 4172611"/>
              <a:gd name="connsiteX18" fmla="*/ 801489 w 6124328"/>
              <a:gd name="connsiteY18" fmla="*/ 4155757 h 4172611"/>
              <a:gd name="connsiteX19" fmla="*/ 0 w 6124328"/>
              <a:gd name="connsiteY19" fmla="*/ 4161177 h 4172611"/>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341443 w 6124328"/>
              <a:gd name="connsiteY11" fmla="*/ 1349279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341443 w 6124328"/>
              <a:gd name="connsiteY11" fmla="*/ 1349279 h 4177927"/>
              <a:gd name="connsiteX12" fmla="*/ 4342244 w 6124328"/>
              <a:gd name="connsiteY12" fmla="*/ 4155757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549737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549737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243954 w 6124328"/>
              <a:gd name="connsiteY16" fmla="*/ 852563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243954 w 6124328"/>
              <a:gd name="connsiteY16" fmla="*/ 852563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54691 w 6124328"/>
              <a:gd name="connsiteY15" fmla="*/ 852772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54691 w 6124328"/>
              <a:gd name="connsiteY15" fmla="*/ 852772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341638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341638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57472 h 4157472"/>
              <a:gd name="connsiteX1" fmla="*/ 5108 w 6124328"/>
              <a:gd name="connsiteY1" fmla="*/ 353891 h 4157472"/>
              <a:gd name="connsiteX2" fmla="*/ 782889 w 6124328"/>
              <a:gd name="connsiteY2" fmla="*/ 7651 h 4157472"/>
              <a:gd name="connsiteX3" fmla="*/ 1012104 w 6124328"/>
              <a:gd name="connsiteY3" fmla="*/ 2753 h 4157472"/>
              <a:gd name="connsiteX4" fmla="*/ 5657400 w 6124328"/>
              <a:gd name="connsiteY4" fmla="*/ 12480 h 4157472"/>
              <a:gd name="connsiteX5" fmla="*/ 6124328 w 6124328"/>
              <a:gd name="connsiteY5" fmla="*/ 459953 h 4157472"/>
              <a:gd name="connsiteX6" fmla="*/ 6114600 w 6124328"/>
              <a:gd name="connsiteY6" fmla="*/ 4156464 h 4157472"/>
              <a:gd name="connsiteX7" fmla="*/ 5443392 w 6124328"/>
              <a:gd name="connsiteY7" fmla="*/ 4146736 h 4157472"/>
              <a:gd name="connsiteX8" fmla="*/ 5443392 w 6124328"/>
              <a:gd name="connsiteY8" fmla="*/ 1250194 h 4157472"/>
              <a:gd name="connsiteX9" fmla="*/ 5140162 w 6124328"/>
              <a:gd name="connsiteY9" fmla="*/ 829813 h 4157472"/>
              <a:gd name="connsiteX10" fmla="*/ 4629481 w 6124328"/>
              <a:gd name="connsiteY10" fmla="*/ 845658 h 4157472"/>
              <a:gd name="connsiteX11" fmla="*/ 4341443 w 6124328"/>
              <a:gd name="connsiteY11" fmla="*/ 1345574 h 4157472"/>
              <a:gd name="connsiteX12" fmla="*/ 4342244 w 6124328"/>
              <a:gd name="connsiteY12" fmla="*/ 4152052 h 4157472"/>
              <a:gd name="connsiteX13" fmla="*/ 3546271 w 6124328"/>
              <a:gd name="connsiteY13" fmla="*/ 4147641 h 4157472"/>
              <a:gd name="connsiteX14" fmla="*/ 3541862 w 6124328"/>
              <a:gd name="connsiteY14" fmla="*/ 1332570 h 4157472"/>
              <a:gd name="connsiteX15" fmla="*/ 3312161 w 6124328"/>
              <a:gd name="connsiteY15" fmla="*/ 854383 h 4157472"/>
              <a:gd name="connsiteX16" fmla="*/ 1047252 w 6124328"/>
              <a:gd name="connsiteY16" fmla="*/ 843541 h 4157472"/>
              <a:gd name="connsiteX17" fmla="*/ 785540 w 6124328"/>
              <a:gd name="connsiteY17" fmla="*/ 1341772 h 4157472"/>
              <a:gd name="connsiteX18" fmla="*/ 801489 w 6124328"/>
              <a:gd name="connsiteY18" fmla="*/ 4152052 h 4157472"/>
              <a:gd name="connsiteX19" fmla="*/ 0 w 6124328"/>
              <a:gd name="connsiteY19" fmla="*/ 4157472 h 4157472"/>
              <a:gd name="connsiteX0" fmla="*/ 0 w 6124328"/>
              <a:gd name="connsiteY0" fmla="*/ 4157472 h 4157472"/>
              <a:gd name="connsiteX1" fmla="*/ 5108 w 6124328"/>
              <a:gd name="connsiteY1" fmla="*/ 353891 h 4157472"/>
              <a:gd name="connsiteX2" fmla="*/ 782889 w 6124328"/>
              <a:gd name="connsiteY2" fmla="*/ 7651 h 4157472"/>
              <a:gd name="connsiteX3" fmla="*/ 1012104 w 6124328"/>
              <a:gd name="connsiteY3" fmla="*/ 2753 h 4157472"/>
              <a:gd name="connsiteX4" fmla="*/ 5657400 w 6124328"/>
              <a:gd name="connsiteY4" fmla="*/ 12480 h 4157472"/>
              <a:gd name="connsiteX5" fmla="*/ 6124328 w 6124328"/>
              <a:gd name="connsiteY5" fmla="*/ 459953 h 4157472"/>
              <a:gd name="connsiteX6" fmla="*/ 6114600 w 6124328"/>
              <a:gd name="connsiteY6" fmla="*/ 4156464 h 4157472"/>
              <a:gd name="connsiteX7" fmla="*/ 5443392 w 6124328"/>
              <a:gd name="connsiteY7" fmla="*/ 4146736 h 4157472"/>
              <a:gd name="connsiteX8" fmla="*/ 5443392 w 6124328"/>
              <a:gd name="connsiteY8" fmla="*/ 1250194 h 4157472"/>
              <a:gd name="connsiteX9" fmla="*/ 5140162 w 6124328"/>
              <a:gd name="connsiteY9" fmla="*/ 829813 h 4157472"/>
              <a:gd name="connsiteX10" fmla="*/ 4629481 w 6124328"/>
              <a:gd name="connsiteY10" fmla="*/ 845658 h 4157472"/>
              <a:gd name="connsiteX11" fmla="*/ 4341443 w 6124328"/>
              <a:gd name="connsiteY11" fmla="*/ 1345574 h 4157472"/>
              <a:gd name="connsiteX12" fmla="*/ 4342244 w 6124328"/>
              <a:gd name="connsiteY12" fmla="*/ 4152052 h 4157472"/>
              <a:gd name="connsiteX13" fmla="*/ 3546271 w 6124328"/>
              <a:gd name="connsiteY13" fmla="*/ 4147641 h 4157472"/>
              <a:gd name="connsiteX14" fmla="*/ 3541862 w 6124328"/>
              <a:gd name="connsiteY14" fmla="*/ 1332570 h 4157472"/>
              <a:gd name="connsiteX15" fmla="*/ 3312161 w 6124328"/>
              <a:gd name="connsiteY15" fmla="*/ 854383 h 4157472"/>
              <a:gd name="connsiteX16" fmla="*/ 1047252 w 6124328"/>
              <a:gd name="connsiteY16" fmla="*/ 843541 h 4157472"/>
              <a:gd name="connsiteX17" fmla="*/ 785540 w 6124328"/>
              <a:gd name="connsiteY17" fmla="*/ 1341772 h 4157472"/>
              <a:gd name="connsiteX18" fmla="*/ 801489 w 6124328"/>
              <a:gd name="connsiteY18" fmla="*/ 4152052 h 4157472"/>
              <a:gd name="connsiteX19" fmla="*/ 0 w 6124328"/>
              <a:gd name="connsiteY19" fmla="*/ 4157472 h 4157472"/>
              <a:gd name="connsiteX0" fmla="*/ 0 w 6124328"/>
              <a:gd name="connsiteY0" fmla="*/ 4161177 h 4161177"/>
              <a:gd name="connsiteX1" fmla="*/ 5108 w 6124328"/>
              <a:gd name="connsiteY1" fmla="*/ 357596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10424 w 6124328"/>
              <a:gd name="connsiteY1" fmla="*/ 538350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2056 w 6126384"/>
              <a:gd name="connsiteY0" fmla="*/ 4161177 h 4161177"/>
              <a:gd name="connsiteX1" fmla="*/ 1848 w 6126384"/>
              <a:gd name="connsiteY1" fmla="*/ 538350 h 4161177"/>
              <a:gd name="connsiteX2" fmla="*/ 497866 w 6126384"/>
              <a:gd name="connsiteY2" fmla="*/ 6040 h 4161177"/>
              <a:gd name="connsiteX3" fmla="*/ 1014160 w 6126384"/>
              <a:gd name="connsiteY3" fmla="*/ 6458 h 4161177"/>
              <a:gd name="connsiteX4" fmla="*/ 5659456 w 6126384"/>
              <a:gd name="connsiteY4" fmla="*/ 16185 h 4161177"/>
              <a:gd name="connsiteX5" fmla="*/ 6126384 w 6126384"/>
              <a:gd name="connsiteY5" fmla="*/ 463658 h 4161177"/>
              <a:gd name="connsiteX6" fmla="*/ 6116656 w 6126384"/>
              <a:gd name="connsiteY6" fmla="*/ 4160169 h 4161177"/>
              <a:gd name="connsiteX7" fmla="*/ 5445448 w 6126384"/>
              <a:gd name="connsiteY7" fmla="*/ 4150441 h 4161177"/>
              <a:gd name="connsiteX8" fmla="*/ 5445448 w 6126384"/>
              <a:gd name="connsiteY8" fmla="*/ 1253899 h 4161177"/>
              <a:gd name="connsiteX9" fmla="*/ 5142218 w 6126384"/>
              <a:gd name="connsiteY9" fmla="*/ 833518 h 4161177"/>
              <a:gd name="connsiteX10" fmla="*/ 4631537 w 6126384"/>
              <a:gd name="connsiteY10" fmla="*/ 849363 h 4161177"/>
              <a:gd name="connsiteX11" fmla="*/ 4343499 w 6126384"/>
              <a:gd name="connsiteY11" fmla="*/ 1349279 h 4161177"/>
              <a:gd name="connsiteX12" fmla="*/ 4344300 w 6126384"/>
              <a:gd name="connsiteY12" fmla="*/ 4155757 h 4161177"/>
              <a:gd name="connsiteX13" fmla="*/ 3548327 w 6126384"/>
              <a:gd name="connsiteY13" fmla="*/ 4151346 h 4161177"/>
              <a:gd name="connsiteX14" fmla="*/ 3543918 w 6126384"/>
              <a:gd name="connsiteY14" fmla="*/ 1336275 h 4161177"/>
              <a:gd name="connsiteX15" fmla="*/ 3314217 w 6126384"/>
              <a:gd name="connsiteY15" fmla="*/ 858088 h 4161177"/>
              <a:gd name="connsiteX16" fmla="*/ 1049308 w 6126384"/>
              <a:gd name="connsiteY16" fmla="*/ 847246 h 4161177"/>
              <a:gd name="connsiteX17" fmla="*/ 787596 w 6126384"/>
              <a:gd name="connsiteY17" fmla="*/ 1345477 h 4161177"/>
              <a:gd name="connsiteX18" fmla="*/ 803545 w 6126384"/>
              <a:gd name="connsiteY18" fmla="*/ 4155757 h 4161177"/>
              <a:gd name="connsiteX19" fmla="*/ 2056 w 6126384"/>
              <a:gd name="connsiteY19" fmla="*/ 4161177 h 4161177"/>
              <a:gd name="connsiteX0" fmla="*/ 2056 w 6126384"/>
              <a:gd name="connsiteY0" fmla="*/ 4161177 h 4161177"/>
              <a:gd name="connsiteX1" fmla="*/ 1848 w 6126384"/>
              <a:gd name="connsiteY1" fmla="*/ 453289 h 4161177"/>
              <a:gd name="connsiteX2" fmla="*/ 497866 w 6126384"/>
              <a:gd name="connsiteY2" fmla="*/ 6040 h 4161177"/>
              <a:gd name="connsiteX3" fmla="*/ 1014160 w 6126384"/>
              <a:gd name="connsiteY3" fmla="*/ 6458 h 4161177"/>
              <a:gd name="connsiteX4" fmla="*/ 5659456 w 6126384"/>
              <a:gd name="connsiteY4" fmla="*/ 16185 h 4161177"/>
              <a:gd name="connsiteX5" fmla="*/ 6126384 w 6126384"/>
              <a:gd name="connsiteY5" fmla="*/ 463658 h 4161177"/>
              <a:gd name="connsiteX6" fmla="*/ 6116656 w 6126384"/>
              <a:gd name="connsiteY6" fmla="*/ 4160169 h 4161177"/>
              <a:gd name="connsiteX7" fmla="*/ 5445448 w 6126384"/>
              <a:gd name="connsiteY7" fmla="*/ 4150441 h 4161177"/>
              <a:gd name="connsiteX8" fmla="*/ 5445448 w 6126384"/>
              <a:gd name="connsiteY8" fmla="*/ 1253899 h 4161177"/>
              <a:gd name="connsiteX9" fmla="*/ 5142218 w 6126384"/>
              <a:gd name="connsiteY9" fmla="*/ 833518 h 4161177"/>
              <a:gd name="connsiteX10" fmla="*/ 4631537 w 6126384"/>
              <a:gd name="connsiteY10" fmla="*/ 849363 h 4161177"/>
              <a:gd name="connsiteX11" fmla="*/ 4343499 w 6126384"/>
              <a:gd name="connsiteY11" fmla="*/ 1349279 h 4161177"/>
              <a:gd name="connsiteX12" fmla="*/ 4344300 w 6126384"/>
              <a:gd name="connsiteY12" fmla="*/ 4155757 h 4161177"/>
              <a:gd name="connsiteX13" fmla="*/ 3548327 w 6126384"/>
              <a:gd name="connsiteY13" fmla="*/ 4151346 h 4161177"/>
              <a:gd name="connsiteX14" fmla="*/ 3543918 w 6126384"/>
              <a:gd name="connsiteY14" fmla="*/ 1336275 h 4161177"/>
              <a:gd name="connsiteX15" fmla="*/ 3314217 w 6126384"/>
              <a:gd name="connsiteY15" fmla="*/ 858088 h 4161177"/>
              <a:gd name="connsiteX16" fmla="*/ 1049308 w 6126384"/>
              <a:gd name="connsiteY16" fmla="*/ 847246 h 4161177"/>
              <a:gd name="connsiteX17" fmla="*/ 787596 w 6126384"/>
              <a:gd name="connsiteY17" fmla="*/ 1345477 h 4161177"/>
              <a:gd name="connsiteX18" fmla="*/ 803545 w 6126384"/>
              <a:gd name="connsiteY18" fmla="*/ 4155757 h 4161177"/>
              <a:gd name="connsiteX19" fmla="*/ 2056 w 6126384"/>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445448 w 6117190"/>
              <a:gd name="connsiteY8" fmla="*/ 1253899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445448 w 6117190"/>
              <a:gd name="connsiteY8" fmla="*/ 1253899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63434 w 6117190"/>
              <a:gd name="connsiteY10" fmla="*/ 859996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54783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60099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46525 w 6117190"/>
              <a:gd name="connsiteY9" fmla="*/ 854782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0945 h 4160945"/>
              <a:gd name="connsiteX1" fmla="*/ 1848 w 6117190"/>
              <a:gd name="connsiteY1" fmla="*/ 453057 h 4160945"/>
              <a:gd name="connsiteX2" fmla="*/ 497866 w 6117190"/>
              <a:gd name="connsiteY2" fmla="*/ 5808 h 4160945"/>
              <a:gd name="connsiteX3" fmla="*/ 1014160 w 6117190"/>
              <a:gd name="connsiteY3" fmla="*/ 6226 h 4160945"/>
              <a:gd name="connsiteX4" fmla="*/ 5671568 w 6117190"/>
              <a:gd name="connsiteY4" fmla="*/ 9898 h 4160945"/>
              <a:gd name="connsiteX5" fmla="*/ 6110435 w 6117190"/>
              <a:gd name="connsiteY5" fmla="*/ 468743 h 4160945"/>
              <a:gd name="connsiteX6" fmla="*/ 6116656 w 6117190"/>
              <a:gd name="connsiteY6" fmla="*/ 4159937 h 4160945"/>
              <a:gd name="connsiteX7" fmla="*/ 5317857 w 6117190"/>
              <a:gd name="connsiteY7" fmla="*/ 4150209 h 4160945"/>
              <a:gd name="connsiteX8" fmla="*/ 5323174 w 6117190"/>
              <a:gd name="connsiteY8" fmla="*/ 1344043 h 4160945"/>
              <a:gd name="connsiteX9" fmla="*/ 5046525 w 6117190"/>
              <a:gd name="connsiteY9" fmla="*/ 854550 h 4160945"/>
              <a:gd name="connsiteX10" fmla="*/ 4636853 w 6117190"/>
              <a:gd name="connsiteY10" fmla="*/ 849131 h 4160945"/>
              <a:gd name="connsiteX11" fmla="*/ 4343499 w 6117190"/>
              <a:gd name="connsiteY11" fmla="*/ 1349047 h 4160945"/>
              <a:gd name="connsiteX12" fmla="*/ 4344300 w 6117190"/>
              <a:gd name="connsiteY12" fmla="*/ 4155525 h 4160945"/>
              <a:gd name="connsiteX13" fmla="*/ 3548327 w 6117190"/>
              <a:gd name="connsiteY13" fmla="*/ 4151114 h 4160945"/>
              <a:gd name="connsiteX14" fmla="*/ 3543918 w 6117190"/>
              <a:gd name="connsiteY14" fmla="*/ 1336043 h 4160945"/>
              <a:gd name="connsiteX15" fmla="*/ 3314217 w 6117190"/>
              <a:gd name="connsiteY15" fmla="*/ 857856 h 4160945"/>
              <a:gd name="connsiteX16" fmla="*/ 1049308 w 6117190"/>
              <a:gd name="connsiteY16" fmla="*/ 847014 h 4160945"/>
              <a:gd name="connsiteX17" fmla="*/ 787596 w 6117190"/>
              <a:gd name="connsiteY17" fmla="*/ 1345245 h 4160945"/>
              <a:gd name="connsiteX18" fmla="*/ 803545 w 6117190"/>
              <a:gd name="connsiteY18" fmla="*/ 4155525 h 4160945"/>
              <a:gd name="connsiteX19" fmla="*/ 2056 w 6117190"/>
              <a:gd name="connsiteY19" fmla="*/ 4160945 h 4160945"/>
              <a:gd name="connsiteX0" fmla="*/ 2056 w 6117190"/>
              <a:gd name="connsiteY0" fmla="*/ 4160945 h 4160945"/>
              <a:gd name="connsiteX1" fmla="*/ 1848 w 6117190"/>
              <a:gd name="connsiteY1" fmla="*/ 453057 h 4160945"/>
              <a:gd name="connsiteX2" fmla="*/ 497866 w 6117190"/>
              <a:gd name="connsiteY2" fmla="*/ 5808 h 4160945"/>
              <a:gd name="connsiteX3" fmla="*/ 1014160 w 6117190"/>
              <a:gd name="connsiteY3" fmla="*/ 6226 h 4160945"/>
              <a:gd name="connsiteX4" fmla="*/ 5671568 w 6117190"/>
              <a:gd name="connsiteY4" fmla="*/ 9898 h 4160945"/>
              <a:gd name="connsiteX5" fmla="*/ 6110435 w 6117190"/>
              <a:gd name="connsiteY5" fmla="*/ 468743 h 4160945"/>
              <a:gd name="connsiteX6" fmla="*/ 6116656 w 6117190"/>
              <a:gd name="connsiteY6" fmla="*/ 4159937 h 4160945"/>
              <a:gd name="connsiteX7" fmla="*/ 5317857 w 6117190"/>
              <a:gd name="connsiteY7" fmla="*/ 4150209 h 4160945"/>
              <a:gd name="connsiteX8" fmla="*/ 5323174 w 6117190"/>
              <a:gd name="connsiteY8" fmla="*/ 1344043 h 4160945"/>
              <a:gd name="connsiteX9" fmla="*/ 5046525 w 6117190"/>
              <a:gd name="connsiteY9" fmla="*/ 854550 h 4160945"/>
              <a:gd name="connsiteX10" fmla="*/ 4636853 w 6117190"/>
              <a:gd name="connsiteY10" fmla="*/ 849131 h 4160945"/>
              <a:gd name="connsiteX11" fmla="*/ 4343499 w 6117190"/>
              <a:gd name="connsiteY11" fmla="*/ 1349047 h 4160945"/>
              <a:gd name="connsiteX12" fmla="*/ 4344300 w 6117190"/>
              <a:gd name="connsiteY12" fmla="*/ 4155525 h 4160945"/>
              <a:gd name="connsiteX13" fmla="*/ 3548327 w 6117190"/>
              <a:gd name="connsiteY13" fmla="*/ 4151114 h 4160945"/>
              <a:gd name="connsiteX14" fmla="*/ 3543918 w 6117190"/>
              <a:gd name="connsiteY14" fmla="*/ 1336043 h 4160945"/>
              <a:gd name="connsiteX15" fmla="*/ 3314217 w 6117190"/>
              <a:gd name="connsiteY15" fmla="*/ 857856 h 4160945"/>
              <a:gd name="connsiteX16" fmla="*/ 1049308 w 6117190"/>
              <a:gd name="connsiteY16" fmla="*/ 847014 h 4160945"/>
              <a:gd name="connsiteX17" fmla="*/ 787596 w 6117190"/>
              <a:gd name="connsiteY17" fmla="*/ 1345245 h 4160945"/>
              <a:gd name="connsiteX18" fmla="*/ 803545 w 6117190"/>
              <a:gd name="connsiteY18" fmla="*/ 4155525 h 4160945"/>
              <a:gd name="connsiteX19" fmla="*/ 2056 w 6117190"/>
              <a:gd name="connsiteY19" fmla="*/ 4160945 h 4160945"/>
              <a:gd name="connsiteX0" fmla="*/ 2056 w 6117190"/>
              <a:gd name="connsiteY0" fmla="*/ 4159696 h 4159696"/>
              <a:gd name="connsiteX1" fmla="*/ 1848 w 6117190"/>
              <a:gd name="connsiteY1" fmla="*/ 451808 h 4159696"/>
              <a:gd name="connsiteX2" fmla="*/ 497866 w 6117190"/>
              <a:gd name="connsiteY2" fmla="*/ 4559 h 4159696"/>
              <a:gd name="connsiteX3" fmla="*/ 1014160 w 6117190"/>
              <a:gd name="connsiteY3" fmla="*/ 11032 h 4159696"/>
              <a:gd name="connsiteX4" fmla="*/ 5671568 w 6117190"/>
              <a:gd name="connsiteY4" fmla="*/ 8649 h 4159696"/>
              <a:gd name="connsiteX5" fmla="*/ 6110435 w 6117190"/>
              <a:gd name="connsiteY5" fmla="*/ 467494 h 4159696"/>
              <a:gd name="connsiteX6" fmla="*/ 6116656 w 6117190"/>
              <a:gd name="connsiteY6" fmla="*/ 4158688 h 4159696"/>
              <a:gd name="connsiteX7" fmla="*/ 5317857 w 6117190"/>
              <a:gd name="connsiteY7" fmla="*/ 4148960 h 4159696"/>
              <a:gd name="connsiteX8" fmla="*/ 5323174 w 6117190"/>
              <a:gd name="connsiteY8" fmla="*/ 1342794 h 4159696"/>
              <a:gd name="connsiteX9" fmla="*/ 5046525 w 6117190"/>
              <a:gd name="connsiteY9" fmla="*/ 853301 h 4159696"/>
              <a:gd name="connsiteX10" fmla="*/ 4636853 w 6117190"/>
              <a:gd name="connsiteY10" fmla="*/ 847882 h 4159696"/>
              <a:gd name="connsiteX11" fmla="*/ 4343499 w 6117190"/>
              <a:gd name="connsiteY11" fmla="*/ 1347798 h 4159696"/>
              <a:gd name="connsiteX12" fmla="*/ 4344300 w 6117190"/>
              <a:gd name="connsiteY12" fmla="*/ 4154276 h 4159696"/>
              <a:gd name="connsiteX13" fmla="*/ 3548327 w 6117190"/>
              <a:gd name="connsiteY13" fmla="*/ 4149865 h 4159696"/>
              <a:gd name="connsiteX14" fmla="*/ 3543918 w 6117190"/>
              <a:gd name="connsiteY14" fmla="*/ 1334794 h 4159696"/>
              <a:gd name="connsiteX15" fmla="*/ 3314217 w 6117190"/>
              <a:gd name="connsiteY15" fmla="*/ 856607 h 4159696"/>
              <a:gd name="connsiteX16" fmla="*/ 1049308 w 6117190"/>
              <a:gd name="connsiteY16" fmla="*/ 845765 h 4159696"/>
              <a:gd name="connsiteX17" fmla="*/ 787596 w 6117190"/>
              <a:gd name="connsiteY17" fmla="*/ 1343996 h 4159696"/>
              <a:gd name="connsiteX18" fmla="*/ 803545 w 6117190"/>
              <a:gd name="connsiteY18" fmla="*/ 4154276 h 4159696"/>
              <a:gd name="connsiteX19" fmla="*/ 2056 w 6117190"/>
              <a:gd name="connsiteY19" fmla="*/ 4159696 h 4159696"/>
              <a:gd name="connsiteX0" fmla="*/ 2056 w 6117190"/>
              <a:gd name="connsiteY0" fmla="*/ 4151047 h 4151047"/>
              <a:gd name="connsiteX1" fmla="*/ 1848 w 6117190"/>
              <a:gd name="connsiteY1" fmla="*/ 443159 h 4151047"/>
              <a:gd name="connsiteX2" fmla="*/ 491811 w 6117190"/>
              <a:gd name="connsiteY2" fmla="*/ 8021 h 4151047"/>
              <a:gd name="connsiteX3" fmla="*/ 1014160 w 6117190"/>
              <a:gd name="connsiteY3" fmla="*/ 2383 h 4151047"/>
              <a:gd name="connsiteX4" fmla="*/ 5671568 w 6117190"/>
              <a:gd name="connsiteY4" fmla="*/ 0 h 4151047"/>
              <a:gd name="connsiteX5" fmla="*/ 6110435 w 6117190"/>
              <a:gd name="connsiteY5" fmla="*/ 458845 h 4151047"/>
              <a:gd name="connsiteX6" fmla="*/ 6116656 w 6117190"/>
              <a:gd name="connsiteY6" fmla="*/ 4150039 h 4151047"/>
              <a:gd name="connsiteX7" fmla="*/ 5317857 w 6117190"/>
              <a:gd name="connsiteY7" fmla="*/ 4140311 h 4151047"/>
              <a:gd name="connsiteX8" fmla="*/ 5323174 w 6117190"/>
              <a:gd name="connsiteY8" fmla="*/ 1334145 h 4151047"/>
              <a:gd name="connsiteX9" fmla="*/ 5046525 w 6117190"/>
              <a:gd name="connsiteY9" fmla="*/ 844652 h 4151047"/>
              <a:gd name="connsiteX10" fmla="*/ 4636853 w 6117190"/>
              <a:gd name="connsiteY10" fmla="*/ 839233 h 4151047"/>
              <a:gd name="connsiteX11" fmla="*/ 4343499 w 6117190"/>
              <a:gd name="connsiteY11" fmla="*/ 1339149 h 4151047"/>
              <a:gd name="connsiteX12" fmla="*/ 4344300 w 6117190"/>
              <a:gd name="connsiteY12" fmla="*/ 4145627 h 4151047"/>
              <a:gd name="connsiteX13" fmla="*/ 3548327 w 6117190"/>
              <a:gd name="connsiteY13" fmla="*/ 4141216 h 4151047"/>
              <a:gd name="connsiteX14" fmla="*/ 3543918 w 6117190"/>
              <a:gd name="connsiteY14" fmla="*/ 1326145 h 4151047"/>
              <a:gd name="connsiteX15" fmla="*/ 3314217 w 6117190"/>
              <a:gd name="connsiteY15" fmla="*/ 847958 h 4151047"/>
              <a:gd name="connsiteX16" fmla="*/ 1049308 w 6117190"/>
              <a:gd name="connsiteY16" fmla="*/ 837116 h 4151047"/>
              <a:gd name="connsiteX17" fmla="*/ 787596 w 6117190"/>
              <a:gd name="connsiteY17" fmla="*/ 1335347 h 4151047"/>
              <a:gd name="connsiteX18" fmla="*/ 803545 w 6117190"/>
              <a:gd name="connsiteY18" fmla="*/ 4145627 h 4151047"/>
              <a:gd name="connsiteX19" fmla="*/ 2056 w 6117190"/>
              <a:gd name="connsiteY19" fmla="*/ 4151047 h 4151047"/>
              <a:gd name="connsiteX0" fmla="*/ 2056 w 6117190"/>
              <a:gd name="connsiteY0" fmla="*/ 4151047 h 4151047"/>
              <a:gd name="connsiteX1" fmla="*/ 1848 w 6117190"/>
              <a:gd name="connsiteY1" fmla="*/ 443159 h 4151047"/>
              <a:gd name="connsiteX2" fmla="*/ 491811 w 6117190"/>
              <a:gd name="connsiteY2" fmla="*/ 8021 h 4151047"/>
              <a:gd name="connsiteX3" fmla="*/ 1014160 w 6117190"/>
              <a:gd name="connsiteY3" fmla="*/ 2383 h 4151047"/>
              <a:gd name="connsiteX4" fmla="*/ 5671568 w 6117190"/>
              <a:gd name="connsiteY4" fmla="*/ 0 h 4151047"/>
              <a:gd name="connsiteX5" fmla="*/ 6110435 w 6117190"/>
              <a:gd name="connsiteY5" fmla="*/ 458845 h 4151047"/>
              <a:gd name="connsiteX6" fmla="*/ 6116656 w 6117190"/>
              <a:gd name="connsiteY6" fmla="*/ 4150039 h 4151047"/>
              <a:gd name="connsiteX7" fmla="*/ 5317857 w 6117190"/>
              <a:gd name="connsiteY7" fmla="*/ 4140311 h 4151047"/>
              <a:gd name="connsiteX8" fmla="*/ 5323174 w 6117190"/>
              <a:gd name="connsiteY8" fmla="*/ 1334145 h 4151047"/>
              <a:gd name="connsiteX9" fmla="*/ 5046525 w 6117190"/>
              <a:gd name="connsiteY9" fmla="*/ 844652 h 4151047"/>
              <a:gd name="connsiteX10" fmla="*/ 4636853 w 6117190"/>
              <a:gd name="connsiteY10" fmla="*/ 839233 h 4151047"/>
              <a:gd name="connsiteX11" fmla="*/ 4343499 w 6117190"/>
              <a:gd name="connsiteY11" fmla="*/ 1339149 h 4151047"/>
              <a:gd name="connsiteX12" fmla="*/ 4344300 w 6117190"/>
              <a:gd name="connsiteY12" fmla="*/ 4145627 h 4151047"/>
              <a:gd name="connsiteX13" fmla="*/ 3548327 w 6117190"/>
              <a:gd name="connsiteY13" fmla="*/ 4141216 h 4151047"/>
              <a:gd name="connsiteX14" fmla="*/ 3543918 w 6117190"/>
              <a:gd name="connsiteY14" fmla="*/ 1326145 h 4151047"/>
              <a:gd name="connsiteX15" fmla="*/ 3314217 w 6117190"/>
              <a:gd name="connsiteY15" fmla="*/ 847958 h 4151047"/>
              <a:gd name="connsiteX16" fmla="*/ 1049308 w 6117190"/>
              <a:gd name="connsiteY16" fmla="*/ 837116 h 4151047"/>
              <a:gd name="connsiteX17" fmla="*/ 787596 w 6117190"/>
              <a:gd name="connsiteY17" fmla="*/ 1335347 h 4151047"/>
              <a:gd name="connsiteX18" fmla="*/ 803545 w 6117190"/>
              <a:gd name="connsiteY18" fmla="*/ 4145627 h 4151047"/>
              <a:gd name="connsiteX19" fmla="*/ 2056 w 6117190"/>
              <a:gd name="connsiteY19" fmla="*/ 4151047 h 4151047"/>
              <a:gd name="connsiteX0" fmla="*/ 2056 w 6117190"/>
              <a:gd name="connsiteY0" fmla="*/ 4203098 h 4203098"/>
              <a:gd name="connsiteX1" fmla="*/ 1848 w 6117190"/>
              <a:gd name="connsiteY1" fmla="*/ 495210 h 4203098"/>
              <a:gd name="connsiteX2" fmla="*/ 491811 w 6117190"/>
              <a:gd name="connsiteY2" fmla="*/ 60072 h 4203098"/>
              <a:gd name="connsiteX3" fmla="*/ 5671568 w 6117190"/>
              <a:gd name="connsiteY3" fmla="*/ 52051 h 4203098"/>
              <a:gd name="connsiteX4" fmla="*/ 6110435 w 6117190"/>
              <a:gd name="connsiteY4" fmla="*/ 510896 h 4203098"/>
              <a:gd name="connsiteX5" fmla="*/ 6116656 w 6117190"/>
              <a:gd name="connsiteY5" fmla="*/ 4202090 h 4203098"/>
              <a:gd name="connsiteX6" fmla="*/ 5317857 w 6117190"/>
              <a:gd name="connsiteY6" fmla="*/ 4192362 h 4203098"/>
              <a:gd name="connsiteX7" fmla="*/ 5323174 w 6117190"/>
              <a:gd name="connsiteY7" fmla="*/ 1386196 h 4203098"/>
              <a:gd name="connsiteX8" fmla="*/ 5046525 w 6117190"/>
              <a:gd name="connsiteY8" fmla="*/ 896703 h 4203098"/>
              <a:gd name="connsiteX9" fmla="*/ 4636853 w 6117190"/>
              <a:gd name="connsiteY9" fmla="*/ 891284 h 4203098"/>
              <a:gd name="connsiteX10" fmla="*/ 4343499 w 6117190"/>
              <a:gd name="connsiteY10" fmla="*/ 1391200 h 4203098"/>
              <a:gd name="connsiteX11" fmla="*/ 4344300 w 6117190"/>
              <a:gd name="connsiteY11" fmla="*/ 4197678 h 4203098"/>
              <a:gd name="connsiteX12" fmla="*/ 3548327 w 6117190"/>
              <a:gd name="connsiteY12" fmla="*/ 4193267 h 4203098"/>
              <a:gd name="connsiteX13" fmla="*/ 3543918 w 6117190"/>
              <a:gd name="connsiteY13" fmla="*/ 1378196 h 4203098"/>
              <a:gd name="connsiteX14" fmla="*/ 3314217 w 6117190"/>
              <a:gd name="connsiteY14" fmla="*/ 900009 h 4203098"/>
              <a:gd name="connsiteX15" fmla="*/ 1049308 w 6117190"/>
              <a:gd name="connsiteY15" fmla="*/ 889167 h 4203098"/>
              <a:gd name="connsiteX16" fmla="*/ 787596 w 6117190"/>
              <a:gd name="connsiteY16" fmla="*/ 1387398 h 4203098"/>
              <a:gd name="connsiteX17" fmla="*/ 803545 w 6117190"/>
              <a:gd name="connsiteY17" fmla="*/ 4197678 h 4203098"/>
              <a:gd name="connsiteX18" fmla="*/ 2056 w 6117190"/>
              <a:gd name="connsiteY18" fmla="*/ 4203098 h 4203098"/>
              <a:gd name="connsiteX0" fmla="*/ 2056 w 6117190"/>
              <a:gd name="connsiteY0" fmla="*/ 4184544 h 4184544"/>
              <a:gd name="connsiteX1" fmla="*/ 1848 w 6117190"/>
              <a:gd name="connsiteY1" fmla="*/ 476656 h 4184544"/>
              <a:gd name="connsiteX2" fmla="*/ 491811 w 6117190"/>
              <a:gd name="connsiteY2" fmla="*/ 41518 h 4184544"/>
              <a:gd name="connsiteX3" fmla="*/ 5671568 w 6117190"/>
              <a:gd name="connsiteY3" fmla="*/ 33497 h 4184544"/>
              <a:gd name="connsiteX4" fmla="*/ 6110435 w 6117190"/>
              <a:gd name="connsiteY4" fmla="*/ 492342 h 4184544"/>
              <a:gd name="connsiteX5" fmla="*/ 6116656 w 6117190"/>
              <a:gd name="connsiteY5" fmla="*/ 4183536 h 4184544"/>
              <a:gd name="connsiteX6" fmla="*/ 5317857 w 6117190"/>
              <a:gd name="connsiteY6" fmla="*/ 4173808 h 4184544"/>
              <a:gd name="connsiteX7" fmla="*/ 5323174 w 6117190"/>
              <a:gd name="connsiteY7" fmla="*/ 1367642 h 4184544"/>
              <a:gd name="connsiteX8" fmla="*/ 5046525 w 6117190"/>
              <a:gd name="connsiteY8" fmla="*/ 878149 h 4184544"/>
              <a:gd name="connsiteX9" fmla="*/ 4636853 w 6117190"/>
              <a:gd name="connsiteY9" fmla="*/ 872730 h 4184544"/>
              <a:gd name="connsiteX10" fmla="*/ 4343499 w 6117190"/>
              <a:gd name="connsiteY10" fmla="*/ 1372646 h 4184544"/>
              <a:gd name="connsiteX11" fmla="*/ 4344300 w 6117190"/>
              <a:gd name="connsiteY11" fmla="*/ 4179124 h 4184544"/>
              <a:gd name="connsiteX12" fmla="*/ 3548327 w 6117190"/>
              <a:gd name="connsiteY12" fmla="*/ 4174713 h 4184544"/>
              <a:gd name="connsiteX13" fmla="*/ 3543918 w 6117190"/>
              <a:gd name="connsiteY13" fmla="*/ 1359642 h 4184544"/>
              <a:gd name="connsiteX14" fmla="*/ 3314217 w 6117190"/>
              <a:gd name="connsiteY14" fmla="*/ 881455 h 4184544"/>
              <a:gd name="connsiteX15" fmla="*/ 1049308 w 6117190"/>
              <a:gd name="connsiteY15" fmla="*/ 870613 h 4184544"/>
              <a:gd name="connsiteX16" fmla="*/ 787596 w 6117190"/>
              <a:gd name="connsiteY16" fmla="*/ 1368844 h 4184544"/>
              <a:gd name="connsiteX17" fmla="*/ 803545 w 6117190"/>
              <a:gd name="connsiteY17" fmla="*/ 4179124 h 4184544"/>
              <a:gd name="connsiteX18" fmla="*/ 2056 w 6117190"/>
              <a:gd name="connsiteY18" fmla="*/ 4184544 h 4184544"/>
              <a:gd name="connsiteX0" fmla="*/ 2056 w 6117190"/>
              <a:gd name="connsiteY0" fmla="*/ 4151047 h 4151047"/>
              <a:gd name="connsiteX1" fmla="*/ 1848 w 6117190"/>
              <a:gd name="connsiteY1" fmla="*/ 443159 h 4151047"/>
              <a:gd name="connsiteX2" fmla="*/ 491811 w 6117190"/>
              <a:gd name="connsiteY2" fmla="*/ 8021 h 4151047"/>
              <a:gd name="connsiteX3" fmla="*/ 5671568 w 6117190"/>
              <a:gd name="connsiteY3" fmla="*/ 0 h 4151047"/>
              <a:gd name="connsiteX4" fmla="*/ 6110435 w 6117190"/>
              <a:gd name="connsiteY4" fmla="*/ 458845 h 4151047"/>
              <a:gd name="connsiteX5" fmla="*/ 6116656 w 6117190"/>
              <a:gd name="connsiteY5" fmla="*/ 4150039 h 4151047"/>
              <a:gd name="connsiteX6" fmla="*/ 5317857 w 6117190"/>
              <a:gd name="connsiteY6" fmla="*/ 4140311 h 4151047"/>
              <a:gd name="connsiteX7" fmla="*/ 5323174 w 6117190"/>
              <a:gd name="connsiteY7" fmla="*/ 1334145 h 4151047"/>
              <a:gd name="connsiteX8" fmla="*/ 5046525 w 6117190"/>
              <a:gd name="connsiteY8" fmla="*/ 844652 h 4151047"/>
              <a:gd name="connsiteX9" fmla="*/ 4636853 w 6117190"/>
              <a:gd name="connsiteY9" fmla="*/ 839233 h 4151047"/>
              <a:gd name="connsiteX10" fmla="*/ 4343499 w 6117190"/>
              <a:gd name="connsiteY10" fmla="*/ 1339149 h 4151047"/>
              <a:gd name="connsiteX11" fmla="*/ 4344300 w 6117190"/>
              <a:gd name="connsiteY11" fmla="*/ 4145627 h 4151047"/>
              <a:gd name="connsiteX12" fmla="*/ 3548327 w 6117190"/>
              <a:gd name="connsiteY12" fmla="*/ 4141216 h 4151047"/>
              <a:gd name="connsiteX13" fmla="*/ 3543918 w 6117190"/>
              <a:gd name="connsiteY13" fmla="*/ 1326145 h 4151047"/>
              <a:gd name="connsiteX14" fmla="*/ 3314217 w 6117190"/>
              <a:gd name="connsiteY14" fmla="*/ 847958 h 4151047"/>
              <a:gd name="connsiteX15" fmla="*/ 1049308 w 6117190"/>
              <a:gd name="connsiteY15" fmla="*/ 837116 h 4151047"/>
              <a:gd name="connsiteX16" fmla="*/ 787596 w 6117190"/>
              <a:gd name="connsiteY16" fmla="*/ 1335347 h 4151047"/>
              <a:gd name="connsiteX17" fmla="*/ 803545 w 6117190"/>
              <a:gd name="connsiteY17" fmla="*/ 4145627 h 4151047"/>
              <a:gd name="connsiteX18" fmla="*/ 2056 w 6117190"/>
              <a:gd name="connsiteY18" fmla="*/ 4151047 h 4151047"/>
              <a:gd name="connsiteX0" fmla="*/ 2056 w 6117190"/>
              <a:gd name="connsiteY0" fmla="*/ 4161721 h 4161721"/>
              <a:gd name="connsiteX1" fmla="*/ 1848 w 6117190"/>
              <a:gd name="connsiteY1" fmla="*/ 453833 h 4161721"/>
              <a:gd name="connsiteX2" fmla="*/ 491811 w 6117190"/>
              <a:gd name="connsiteY2" fmla="*/ 1869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506043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56857 w 6117190"/>
              <a:gd name="connsiteY8" fmla="*/ 850160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36192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31026 w 6117190"/>
              <a:gd name="connsiteY8" fmla="*/ 850160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17190" h="4161721">
                <a:moveTo>
                  <a:pt x="2056" y="4161721"/>
                </a:moveTo>
                <a:cubicBezTo>
                  <a:pt x="8541" y="2871185"/>
                  <a:pt x="-4637" y="1744369"/>
                  <a:pt x="1848" y="453833"/>
                </a:cubicBezTo>
                <a:cubicBezTo>
                  <a:pt x="33482" y="153095"/>
                  <a:pt x="198850" y="42287"/>
                  <a:pt x="459789" y="905"/>
                </a:cubicBezTo>
                <a:lnTo>
                  <a:pt x="5671568" y="0"/>
                </a:lnTo>
                <a:cubicBezTo>
                  <a:pt x="5918001" y="24319"/>
                  <a:pt x="6102328" y="159855"/>
                  <a:pt x="6110435" y="469519"/>
                </a:cubicBezTo>
                <a:cubicBezTo>
                  <a:pt x="6107192" y="1701689"/>
                  <a:pt x="6119899" y="2928543"/>
                  <a:pt x="6116656" y="4160713"/>
                </a:cubicBezTo>
                <a:lnTo>
                  <a:pt x="5317857" y="4150985"/>
                </a:lnTo>
                <a:cubicBezTo>
                  <a:pt x="5319629" y="3215596"/>
                  <a:pt x="5321402" y="2280208"/>
                  <a:pt x="5323174" y="1344819"/>
                </a:cubicBezTo>
                <a:cubicBezTo>
                  <a:pt x="5308173" y="1021025"/>
                  <a:pt x="5261618" y="887942"/>
                  <a:pt x="5031026" y="850160"/>
                </a:cubicBezTo>
                <a:cubicBezTo>
                  <a:pt x="4661995" y="848354"/>
                  <a:pt x="5016217" y="851713"/>
                  <a:pt x="4636853" y="849907"/>
                </a:cubicBezTo>
                <a:cubicBezTo>
                  <a:pt x="4407241" y="887676"/>
                  <a:pt x="4360821" y="1019793"/>
                  <a:pt x="4343499" y="1349823"/>
                </a:cubicBezTo>
                <a:cubicBezTo>
                  <a:pt x="4340222" y="2315441"/>
                  <a:pt x="4347577" y="3190683"/>
                  <a:pt x="4344300" y="4156301"/>
                </a:cubicBezTo>
                <a:lnTo>
                  <a:pt x="3548327" y="4151890"/>
                </a:lnTo>
                <a:cubicBezTo>
                  <a:pt x="3545085" y="3117516"/>
                  <a:pt x="3547160" y="2371193"/>
                  <a:pt x="3543918" y="1336819"/>
                </a:cubicBezTo>
                <a:cubicBezTo>
                  <a:pt x="3539390" y="1011380"/>
                  <a:pt x="3510019" y="894013"/>
                  <a:pt x="3314217" y="858632"/>
                </a:cubicBezTo>
                <a:lnTo>
                  <a:pt x="1049308" y="847790"/>
                </a:lnTo>
                <a:cubicBezTo>
                  <a:pt x="803327" y="871486"/>
                  <a:pt x="802062" y="1027519"/>
                  <a:pt x="787596" y="1346021"/>
                </a:cubicBezTo>
                <a:cubicBezTo>
                  <a:pt x="791140" y="2307590"/>
                  <a:pt x="800001" y="3194732"/>
                  <a:pt x="803545" y="4156301"/>
                </a:cubicBezTo>
                <a:lnTo>
                  <a:pt x="2056" y="4161721"/>
                </a:lnTo>
                <a:close/>
              </a:path>
            </a:pathLst>
          </a:custGeom>
          <a:solidFill>
            <a:srgbClr val="FFD6A9">
              <a:alpha val="15000"/>
            </a:srgbClr>
          </a:solidFill>
          <a:ln w="9525" cap="flat" cmpd="sng" algn="ctr">
            <a:noFill/>
            <a:prstDash val="solid"/>
            <a:round/>
            <a:headEnd type="none" w="med" len="med"/>
            <a:tailEnd type="none" w="med" len="med"/>
          </a:ln>
          <a:effectLst>
            <a:glow rad="127000">
              <a:schemeClr val="tx2">
                <a:lumMod val="60000"/>
                <a:lumOff val="40000"/>
                <a:alpha val="26000"/>
              </a:schemeClr>
            </a:glow>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54" name="Rectangle 53">
            <a:extLst>
              <a:ext uri="{FF2B5EF4-FFF2-40B4-BE49-F238E27FC236}">
                <a16:creationId xmlns:a16="http://schemas.microsoft.com/office/drawing/2014/main" id="{A8F94D74-5728-7747-AEAE-3B2F48686182}"/>
              </a:ext>
            </a:extLst>
          </p:cNvPr>
          <p:cNvSpPr/>
          <p:nvPr/>
        </p:nvSpPr>
        <p:spPr bwMode="auto">
          <a:xfrm>
            <a:off x="7853473" y="1566334"/>
            <a:ext cx="923370" cy="408411"/>
          </a:xfrm>
          <a:prstGeom prst="rect">
            <a:avLst/>
          </a:prstGeom>
          <a:solidFill>
            <a:srgbClr val="E5E3E3"/>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dirty="0">
              <a:latin typeface="Arial Narrow" pitchFamily="34" charset="0"/>
            </a:endParaRPr>
          </a:p>
        </p:txBody>
      </p:sp>
      <p:sp>
        <p:nvSpPr>
          <p:cNvPr id="55" name="Rectangle 115">
            <a:extLst>
              <a:ext uri="{FF2B5EF4-FFF2-40B4-BE49-F238E27FC236}">
                <a16:creationId xmlns:a16="http://schemas.microsoft.com/office/drawing/2014/main" id="{DD8751D6-47FC-1E4E-B644-1238C72F40B4}"/>
              </a:ext>
            </a:extLst>
          </p:cNvPr>
          <p:cNvSpPr/>
          <p:nvPr/>
        </p:nvSpPr>
        <p:spPr bwMode="auto">
          <a:xfrm rot="5400000">
            <a:off x="4565164" y="2206783"/>
            <a:ext cx="848550" cy="2754377"/>
          </a:xfrm>
          <a:custGeom>
            <a:avLst/>
            <a:gdLst>
              <a:gd name="connsiteX0" fmla="*/ 0 w 672201"/>
              <a:gd name="connsiteY0" fmla="*/ 0 h 2903788"/>
              <a:gd name="connsiteX1" fmla="*/ 672201 w 672201"/>
              <a:gd name="connsiteY1" fmla="*/ 0 h 2903788"/>
              <a:gd name="connsiteX2" fmla="*/ 672201 w 672201"/>
              <a:gd name="connsiteY2" fmla="*/ 2903788 h 2903788"/>
              <a:gd name="connsiteX3" fmla="*/ 0 w 672201"/>
              <a:gd name="connsiteY3" fmla="*/ 2903788 h 2903788"/>
              <a:gd name="connsiteX4" fmla="*/ 0 w 672201"/>
              <a:gd name="connsiteY4" fmla="*/ 0 h 2903788"/>
              <a:gd name="connsiteX0" fmla="*/ 0 w 673119"/>
              <a:gd name="connsiteY0" fmla="*/ 0 h 2903788"/>
              <a:gd name="connsiteX1" fmla="*/ 672201 w 673119"/>
              <a:gd name="connsiteY1" fmla="*/ 0 h 2903788"/>
              <a:gd name="connsiteX2" fmla="*/ 673119 w 673119"/>
              <a:gd name="connsiteY2" fmla="*/ 2757878 h 2903788"/>
              <a:gd name="connsiteX3" fmla="*/ 672201 w 673119"/>
              <a:gd name="connsiteY3" fmla="*/ 2903788 h 2903788"/>
              <a:gd name="connsiteX4" fmla="*/ 0 w 673119"/>
              <a:gd name="connsiteY4" fmla="*/ 2903788 h 2903788"/>
              <a:gd name="connsiteX5" fmla="*/ 0 w 673119"/>
              <a:gd name="connsiteY5" fmla="*/ 0 h 2903788"/>
              <a:gd name="connsiteX0" fmla="*/ 0 w 673119"/>
              <a:gd name="connsiteY0" fmla="*/ 0 h 2903788"/>
              <a:gd name="connsiteX1" fmla="*/ 672201 w 673119"/>
              <a:gd name="connsiteY1" fmla="*/ 0 h 2903788"/>
              <a:gd name="connsiteX2" fmla="*/ 673118 w 673119"/>
              <a:gd name="connsiteY2" fmla="*/ 212869 h 2903788"/>
              <a:gd name="connsiteX3" fmla="*/ 673119 w 673119"/>
              <a:gd name="connsiteY3" fmla="*/ 2757878 h 2903788"/>
              <a:gd name="connsiteX4" fmla="*/ 672201 w 673119"/>
              <a:gd name="connsiteY4" fmla="*/ 2903788 h 2903788"/>
              <a:gd name="connsiteX5" fmla="*/ 0 w 673119"/>
              <a:gd name="connsiteY5" fmla="*/ 2903788 h 2903788"/>
              <a:gd name="connsiteX6" fmla="*/ 0 w 673119"/>
              <a:gd name="connsiteY6" fmla="*/ 0 h 2903788"/>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71715 h 2917625"/>
              <a:gd name="connsiteX4" fmla="*/ 672201 w 842021"/>
              <a:gd name="connsiteY4" fmla="*/ 2917625 h 2917625"/>
              <a:gd name="connsiteX5" fmla="*/ 0 w 842021"/>
              <a:gd name="connsiteY5" fmla="*/ 2917625 h 2917625"/>
              <a:gd name="connsiteX6" fmla="*/ 0 w 842021"/>
              <a:gd name="connsiteY6" fmla="*/ 13837 h 2917625"/>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71715 h 2917625"/>
              <a:gd name="connsiteX4" fmla="*/ 672201 w 842021"/>
              <a:gd name="connsiteY4" fmla="*/ 2917625 h 2917625"/>
              <a:gd name="connsiteX5" fmla="*/ 0 w 842021"/>
              <a:gd name="connsiteY5" fmla="*/ 2917625 h 2917625"/>
              <a:gd name="connsiteX6" fmla="*/ 0 w 842021"/>
              <a:gd name="connsiteY6" fmla="*/ 13837 h 2917625"/>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85552 h 2917625"/>
              <a:gd name="connsiteX4" fmla="*/ 672201 w 842021"/>
              <a:gd name="connsiteY4" fmla="*/ 2917625 h 2917625"/>
              <a:gd name="connsiteX5" fmla="*/ 0 w 842021"/>
              <a:gd name="connsiteY5" fmla="*/ 2917625 h 2917625"/>
              <a:gd name="connsiteX6" fmla="*/ 0 w 842021"/>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550" h="2917625">
                <a:moveTo>
                  <a:pt x="0" y="13837"/>
                </a:moveTo>
                <a:lnTo>
                  <a:pt x="842021" y="0"/>
                </a:lnTo>
                <a:cubicBezTo>
                  <a:pt x="763950" y="43282"/>
                  <a:pt x="685878" y="72727"/>
                  <a:pt x="673118" y="226706"/>
                </a:cubicBezTo>
                <a:cubicBezTo>
                  <a:pt x="673118" y="1075042"/>
                  <a:pt x="673122" y="1861113"/>
                  <a:pt x="673122" y="2709449"/>
                </a:cubicBezTo>
                <a:cubicBezTo>
                  <a:pt x="672820" y="2806514"/>
                  <a:pt x="692106" y="2868988"/>
                  <a:pt x="848550" y="2910707"/>
                </a:cubicBezTo>
                <a:lnTo>
                  <a:pt x="0" y="2917625"/>
                </a:lnTo>
                <a:lnTo>
                  <a:pt x="0" y="13837"/>
                </a:ln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dirty="0">
              <a:latin typeface="Arial Narrow" pitchFamily="34" charset="0"/>
            </a:endParaRPr>
          </a:p>
        </p:txBody>
      </p:sp>
      <p:sp>
        <p:nvSpPr>
          <p:cNvPr id="56" name="Rectangle 116">
            <a:extLst>
              <a:ext uri="{FF2B5EF4-FFF2-40B4-BE49-F238E27FC236}">
                <a16:creationId xmlns:a16="http://schemas.microsoft.com/office/drawing/2014/main" id="{733E0883-C0C8-764C-A6B6-EE321E5355A8}"/>
              </a:ext>
            </a:extLst>
          </p:cNvPr>
          <p:cNvSpPr/>
          <p:nvPr/>
        </p:nvSpPr>
        <p:spPr bwMode="auto">
          <a:xfrm>
            <a:off x="6354305" y="3155051"/>
            <a:ext cx="796528" cy="1530879"/>
          </a:xfrm>
          <a:custGeom>
            <a:avLst/>
            <a:gdLst>
              <a:gd name="connsiteX0" fmla="*/ 0 w 789388"/>
              <a:gd name="connsiteY0" fmla="*/ 0 h 1525713"/>
              <a:gd name="connsiteX1" fmla="*/ 789388 w 789388"/>
              <a:gd name="connsiteY1" fmla="*/ 0 h 1525713"/>
              <a:gd name="connsiteX2" fmla="*/ 789388 w 789388"/>
              <a:gd name="connsiteY2" fmla="*/ 1525713 h 1525713"/>
              <a:gd name="connsiteX3" fmla="*/ 0 w 789388"/>
              <a:gd name="connsiteY3" fmla="*/ 1525713 h 1525713"/>
              <a:gd name="connsiteX4" fmla="*/ 0 w 789388"/>
              <a:gd name="connsiteY4" fmla="*/ 0 h 1525713"/>
              <a:gd name="connsiteX0" fmla="*/ 0 w 789388"/>
              <a:gd name="connsiteY0" fmla="*/ 0 h 1525713"/>
              <a:gd name="connsiteX1" fmla="*/ 608574 w 789388"/>
              <a:gd name="connsiteY1" fmla="*/ 5166 h 1525713"/>
              <a:gd name="connsiteX2" fmla="*/ 789388 w 789388"/>
              <a:gd name="connsiteY2" fmla="*/ 1525713 h 1525713"/>
              <a:gd name="connsiteX3" fmla="*/ 0 w 789388"/>
              <a:gd name="connsiteY3" fmla="*/ 1525713 h 1525713"/>
              <a:gd name="connsiteX4" fmla="*/ 0 w 789388"/>
              <a:gd name="connsiteY4" fmla="*/ 0 h 1525713"/>
              <a:gd name="connsiteX0" fmla="*/ 0 w 789388"/>
              <a:gd name="connsiteY0" fmla="*/ 0 h 1525713"/>
              <a:gd name="connsiteX1" fmla="*/ 608574 w 789388"/>
              <a:gd name="connsiteY1" fmla="*/ 5166 h 1525713"/>
              <a:gd name="connsiteX2" fmla="*/ 655127 w 789388"/>
              <a:gd name="connsiteY2" fmla="*/ 396544 h 1525713"/>
              <a:gd name="connsiteX3" fmla="*/ 789388 w 789388"/>
              <a:gd name="connsiteY3" fmla="*/ 1525713 h 1525713"/>
              <a:gd name="connsiteX4" fmla="*/ 0 w 789388"/>
              <a:gd name="connsiteY4" fmla="*/ 1525713 h 1525713"/>
              <a:gd name="connsiteX5" fmla="*/ 0 w 789388"/>
              <a:gd name="connsiteY5" fmla="*/ 0 h 1525713"/>
              <a:gd name="connsiteX0" fmla="*/ 0 w 799778"/>
              <a:gd name="connsiteY0" fmla="*/ 0 h 1525713"/>
              <a:gd name="connsiteX1" fmla="*/ 608574 w 799778"/>
              <a:gd name="connsiteY1" fmla="*/ 5166 h 1525713"/>
              <a:gd name="connsiteX2" fmla="*/ 799778 w 799778"/>
              <a:gd name="connsiteY2" fmla="*/ 288056 h 1525713"/>
              <a:gd name="connsiteX3" fmla="*/ 789388 w 799778"/>
              <a:gd name="connsiteY3" fmla="*/ 1525713 h 1525713"/>
              <a:gd name="connsiteX4" fmla="*/ 0 w 799778"/>
              <a:gd name="connsiteY4" fmla="*/ 1525713 h 1525713"/>
              <a:gd name="connsiteX5" fmla="*/ 0 w 799778"/>
              <a:gd name="connsiteY5" fmla="*/ 0 h 1525713"/>
              <a:gd name="connsiteX0" fmla="*/ 0 w 799778"/>
              <a:gd name="connsiteY0" fmla="*/ 0 h 1525713"/>
              <a:gd name="connsiteX1" fmla="*/ 608574 w 799778"/>
              <a:gd name="connsiteY1" fmla="*/ 5166 h 1525713"/>
              <a:gd name="connsiteX2" fmla="*/ 799778 w 799778"/>
              <a:gd name="connsiteY2" fmla="*/ 288056 h 1525713"/>
              <a:gd name="connsiteX3" fmla="*/ 789388 w 799778"/>
              <a:gd name="connsiteY3" fmla="*/ 1525713 h 1525713"/>
              <a:gd name="connsiteX4" fmla="*/ 0 w 799778"/>
              <a:gd name="connsiteY4" fmla="*/ 1525713 h 1525713"/>
              <a:gd name="connsiteX5" fmla="*/ 0 w 799778"/>
              <a:gd name="connsiteY5" fmla="*/ 0 h 1525713"/>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520750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790394"/>
              <a:gd name="connsiteY0" fmla="*/ 5166 h 1530879"/>
              <a:gd name="connsiteX1" fmla="*/ 520750 w 790394"/>
              <a:gd name="connsiteY1" fmla="*/ 0 h 1530879"/>
              <a:gd name="connsiteX2" fmla="*/ 789446 w 790394"/>
              <a:gd name="connsiteY2" fmla="*/ 391377 h 1530879"/>
              <a:gd name="connsiteX3" fmla="*/ 789388 w 790394"/>
              <a:gd name="connsiteY3" fmla="*/ 1530879 h 1530879"/>
              <a:gd name="connsiteX4" fmla="*/ 0 w 790394"/>
              <a:gd name="connsiteY4" fmla="*/ 1530879 h 1530879"/>
              <a:gd name="connsiteX5" fmla="*/ 0 w 790394"/>
              <a:gd name="connsiteY5" fmla="*/ 5166 h 1530879"/>
              <a:gd name="connsiteX0" fmla="*/ 0 w 790394"/>
              <a:gd name="connsiteY0" fmla="*/ 5166 h 1530879"/>
              <a:gd name="connsiteX1" fmla="*/ 520750 w 790394"/>
              <a:gd name="connsiteY1" fmla="*/ 0 h 1530879"/>
              <a:gd name="connsiteX2" fmla="*/ 789446 w 790394"/>
              <a:gd name="connsiteY2" fmla="*/ 391377 h 1530879"/>
              <a:gd name="connsiteX3" fmla="*/ 789388 w 790394"/>
              <a:gd name="connsiteY3" fmla="*/ 1530879 h 1530879"/>
              <a:gd name="connsiteX4" fmla="*/ 0 w 790394"/>
              <a:gd name="connsiteY4" fmla="*/ 1530879 h 1530879"/>
              <a:gd name="connsiteX5" fmla="*/ 0 w 790394"/>
              <a:gd name="connsiteY5"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6134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968 w 791362"/>
              <a:gd name="connsiteY0" fmla="*/ 5166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968 w 791362"/>
              <a:gd name="connsiteY6" fmla="*/ 5166 h 1530879"/>
              <a:gd name="connsiteX0" fmla="*/ 11300 w 791362"/>
              <a:gd name="connsiteY0" fmla="*/ 10332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11300 w 791362"/>
              <a:gd name="connsiteY6" fmla="*/ 10332 h 1530879"/>
              <a:gd name="connsiteX0" fmla="*/ 6134 w 791362"/>
              <a:gd name="connsiteY0" fmla="*/ 15498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6134 w 791362"/>
              <a:gd name="connsiteY6" fmla="*/ 15498 h 1530879"/>
              <a:gd name="connsiteX0" fmla="*/ 13 w 1022881"/>
              <a:gd name="connsiteY0" fmla="*/ 30996 h 1530879"/>
              <a:gd name="connsiteX1" fmla="*/ 753237 w 1022881"/>
              <a:gd name="connsiteY1" fmla="*/ 0 h 1530879"/>
              <a:gd name="connsiteX2" fmla="*/ 1021933 w 1022881"/>
              <a:gd name="connsiteY2" fmla="*/ 391377 h 1530879"/>
              <a:gd name="connsiteX3" fmla="*/ 1021875 w 1022881"/>
              <a:gd name="connsiteY3" fmla="*/ 1530879 h 1530879"/>
              <a:gd name="connsiteX4" fmla="*/ 547619 w 1022881"/>
              <a:gd name="connsiteY4" fmla="*/ 1530879 h 1530879"/>
              <a:gd name="connsiteX5" fmla="*/ 231519 w 1022881"/>
              <a:gd name="connsiteY5" fmla="*/ 1207622 h 1530879"/>
              <a:gd name="connsiteX6" fmla="*/ 13 w 1022881"/>
              <a:gd name="connsiteY6" fmla="*/ 30996 h 1530879"/>
              <a:gd name="connsiteX0" fmla="*/ 328 w 795888"/>
              <a:gd name="connsiteY0" fmla="*/ 5166 h 1530879"/>
              <a:gd name="connsiteX1" fmla="*/ 526244 w 795888"/>
              <a:gd name="connsiteY1" fmla="*/ 0 h 1530879"/>
              <a:gd name="connsiteX2" fmla="*/ 794940 w 795888"/>
              <a:gd name="connsiteY2" fmla="*/ 391377 h 1530879"/>
              <a:gd name="connsiteX3" fmla="*/ 794882 w 795888"/>
              <a:gd name="connsiteY3" fmla="*/ 1530879 h 1530879"/>
              <a:gd name="connsiteX4" fmla="*/ 320626 w 795888"/>
              <a:gd name="connsiteY4" fmla="*/ 1530879 h 1530879"/>
              <a:gd name="connsiteX5" fmla="*/ 4526 w 795888"/>
              <a:gd name="connsiteY5" fmla="*/ 1207622 h 1530879"/>
              <a:gd name="connsiteX6" fmla="*/ 328 w 79588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528" h="1530879">
                <a:moveTo>
                  <a:pt x="968" y="5166"/>
                </a:moveTo>
                <a:lnTo>
                  <a:pt x="526884" y="0"/>
                </a:lnTo>
                <a:cubicBezTo>
                  <a:pt x="789332" y="17012"/>
                  <a:pt x="791276" y="101789"/>
                  <a:pt x="795580" y="391377"/>
                </a:cubicBezTo>
                <a:cubicBezTo>
                  <a:pt x="792117" y="803929"/>
                  <a:pt x="798985" y="1118327"/>
                  <a:pt x="795522" y="1530879"/>
                </a:cubicBezTo>
                <a:lnTo>
                  <a:pt x="321266" y="1530879"/>
                </a:lnTo>
                <a:cubicBezTo>
                  <a:pt x="126686" y="1527803"/>
                  <a:pt x="52522" y="1467073"/>
                  <a:pt x="0" y="1212788"/>
                </a:cubicBezTo>
                <a:cubicBezTo>
                  <a:pt x="12377" y="818857"/>
                  <a:pt x="4089" y="796886"/>
                  <a:pt x="968" y="5166"/>
                </a:cubicBez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dirty="0">
              <a:latin typeface="Arial Narrow" pitchFamily="34" charset="0"/>
            </a:endParaRPr>
          </a:p>
        </p:txBody>
      </p:sp>
      <p:sp>
        <p:nvSpPr>
          <p:cNvPr id="57" name="Rectangle 56">
            <a:extLst>
              <a:ext uri="{FF2B5EF4-FFF2-40B4-BE49-F238E27FC236}">
                <a16:creationId xmlns:a16="http://schemas.microsoft.com/office/drawing/2014/main" id="{560DD17E-BFBF-FE4F-886F-50F3F5D88927}"/>
              </a:ext>
            </a:extLst>
          </p:cNvPr>
          <p:cNvSpPr/>
          <p:nvPr/>
        </p:nvSpPr>
        <p:spPr bwMode="auto">
          <a:xfrm>
            <a:off x="7154102" y="4103966"/>
            <a:ext cx="1558886" cy="581961"/>
          </a:xfrm>
          <a:prstGeom prst="rect">
            <a:avLst/>
          </a:pr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dirty="0">
              <a:latin typeface="Arial Narrow" pitchFamily="34" charset="0"/>
            </a:endParaRPr>
          </a:p>
        </p:txBody>
      </p:sp>
      <p:sp>
        <p:nvSpPr>
          <p:cNvPr id="58" name="Rectangle 118">
            <a:extLst>
              <a:ext uri="{FF2B5EF4-FFF2-40B4-BE49-F238E27FC236}">
                <a16:creationId xmlns:a16="http://schemas.microsoft.com/office/drawing/2014/main" id="{3C9CCDC8-3665-AA42-BB04-18BF98199D26}"/>
              </a:ext>
            </a:extLst>
          </p:cNvPr>
          <p:cNvSpPr/>
          <p:nvPr/>
        </p:nvSpPr>
        <p:spPr bwMode="auto">
          <a:xfrm>
            <a:off x="2821536" y="3157767"/>
            <a:ext cx="792389" cy="2625054"/>
          </a:xfrm>
          <a:custGeom>
            <a:avLst/>
            <a:gdLst>
              <a:gd name="connsiteX0" fmla="*/ 0 w 672201"/>
              <a:gd name="connsiteY0" fmla="*/ 0 h 2561309"/>
              <a:gd name="connsiteX1" fmla="*/ 672201 w 672201"/>
              <a:gd name="connsiteY1" fmla="*/ 0 h 2561309"/>
              <a:gd name="connsiteX2" fmla="*/ 672201 w 672201"/>
              <a:gd name="connsiteY2" fmla="*/ 2561309 h 2561309"/>
              <a:gd name="connsiteX3" fmla="*/ 0 w 672201"/>
              <a:gd name="connsiteY3" fmla="*/ 2561309 h 2561309"/>
              <a:gd name="connsiteX4" fmla="*/ 0 w 672201"/>
              <a:gd name="connsiteY4" fmla="*/ 0 h 2561309"/>
              <a:gd name="connsiteX0" fmla="*/ 0 w 672201"/>
              <a:gd name="connsiteY0" fmla="*/ 12307 h 2573616"/>
              <a:gd name="connsiteX1" fmla="*/ 187339 w 672201"/>
              <a:gd name="connsiteY1" fmla="*/ 0 h 2573616"/>
              <a:gd name="connsiteX2" fmla="*/ 672201 w 672201"/>
              <a:gd name="connsiteY2" fmla="*/ 12307 h 2573616"/>
              <a:gd name="connsiteX3" fmla="*/ 672201 w 672201"/>
              <a:gd name="connsiteY3" fmla="*/ 2573616 h 2573616"/>
              <a:gd name="connsiteX4" fmla="*/ 0 w 672201"/>
              <a:gd name="connsiteY4" fmla="*/ 2573616 h 2573616"/>
              <a:gd name="connsiteX5" fmla="*/ 0 w 672201"/>
              <a:gd name="connsiteY5" fmla="*/ 12307 h 2573616"/>
              <a:gd name="connsiteX0" fmla="*/ 0 w 672201"/>
              <a:gd name="connsiteY0" fmla="*/ 52290 h 2613599"/>
              <a:gd name="connsiteX1" fmla="*/ 187339 w 672201"/>
              <a:gd name="connsiteY1" fmla="*/ 39983 h 2613599"/>
              <a:gd name="connsiteX2" fmla="*/ 672201 w 672201"/>
              <a:gd name="connsiteY2" fmla="*/ 52290 h 2613599"/>
              <a:gd name="connsiteX3" fmla="*/ 672201 w 672201"/>
              <a:gd name="connsiteY3" fmla="*/ 2613599 h 2613599"/>
              <a:gd name="connsiteX4" fmla="*/ 0 w 672201"/>
              <a:gd name="connsiteY4" fmla="*/ 2613599 h 2613599"/>
              <a:gd name="connsiteX5" fmla="*/ 0 w 672201"/>
              <a:gd name="connsiteY5" fmla="*/ 52290 h 2613599"/>
              <a:gd name="connsiteX0" fmla="*/ 0 w 672201"/>
              <a:gd name="connsiteY0" fmla="*/ 17676 h 2578985"/>
              <a:gd name="connsiteX1" fmla="*/ 187339 w 672201"/>
              <a:gd name="connsiteY1" fmla="*/ 5369 h 2578985"/>
              <a:gd name="connsiteX2" fmla="*/ 672201 w 672201"/>
              <a:gd name="connsiteY2" fmla="*/ 17676 h 2578985"/>
              <a:gd name="connsiteX3" fmla="*/ 672201 w 672201"/>
              <a:gd name="connsiteY3" fmla="*/ 2578985 h 2578985"/>
              <a:gd name="connsiteX4" fmla="*/ 0 w 672201"/>
              <a:gd name="connsiteY4" fmla="*/ 2578985 h 2578985"/>
              <a:gd name="connsiteX5" fmla="*/ 0 w 672201"/>
              <a:gd name="connsiteY5" fmla="*/ 17676 h 2578985"/>
              <a:gd name="connsiteX0" fmla="*/ 0 w 682033"/>
              <a:gd name="connsiteY0" fmla="*/ 130294 h 2573616"/>
              <a:gd name="connsiteX1" fmla="*/ 197171 w 682033"/>
              <a:gd name="connsiteY1" fmla="*/ 0 h 2573616"/>
              <a:gd name="connsiteX2" fmla="*/ 682033 w 682033"/>
              <a:gd name="connsiteY2" fmla="*/ 12307 h 2573616"/>
              <a:gd name="connsiteX3" fmla="*/ 682033 w 682033"/>
              <a:gd name="connsiteY3" fmla="*/ 2573616 h 2573616"/>
              <a:gd name="connsiteX4" fmla="*/ 9832 w 682033"/>
              <a:gd name="connsiteY4" fmla="*/ 2573616 h 2573616"/>
              <a:gd name="connsiteX5" fmla="*/ 0 w 682033"/>
              <a:gd name="connsiteY5" fmla="*/ 130294 h 2573616"/>
              <a:gd name="connsiteX0" fmla="*/ 0 w 682033"/>
              <a:gd name="connsiteY0" fmla="*/ 135038 h 2578360"/>
              <a:gd name="connsiteX1" fmla="*/ 197171 w 682033"/>
              <a:gd name="connsiteY1" fmla="*/ 4744 h 2578360"/>
              <a:gd name="connsiteX2" fmla="*/ 682033 w 682033"/>
              <a:gd name="connsiteY2" fmla="*/ 17051 h 2578360"/>
              <a:gd name="connsiteX3" fmla="*/ 682033 w 682033"/>
              <a:gd name="connsiteY3" fmla="*/ 2578360 h 2578360"/>
              <a:gd name="connsiteX4" fmla="*/ 9832 w 682033"/>
              <a:gd name="connsiteY4" fmla="*/ 2578360 h 2578360"/>
              <a:gd name="connsiteX5" fmla="*/ 0 w 682033"/>
              <a:gd name="connsiteY5" fmla="*/ 135038 h 2578360"/>
              <a:gd name="connsiteX0" fmla="*/ 0 w 682033"/>
              <a:gd name="connsiteY0" fmla="*/ 130294 h 2573616"/>
              <a:gd name="connsiteX1" fmla="*/ 197171 w 682033"/>
              <a:gd name="connsiteY1" fmla="*/ 0 h 2573616"/>
              <a:gd name="connsiteX2" fmla="*/ 682033 w 682033"/>
              <a:gd name="connsiteY2" fmla="*/ 12307 h 2573616"/>
              <a:gd name="connsiteX3" fmla="*/ 682033 w 682033"/>
              <a:gd name="connsiteY3" fmla="*/ 2573616 h 2573616"/>
              <a:gd name="connsiteX4" fmla="*/ 9832 w 682033"/>
              <a:gd name="connsiteY4" fmla="*/ 2573616 h 2573616"/>
              <a:gd name="connsiteX5" fmla="*/ 0 w 682033"/>
              <a:gd name="connsiteY5" fmla="*/ 130294 h 2573616"/>
              <a:gd name="connsiteX0" fmla="*/ 0 w 682033"/>
              <a:gd name="connsiteY0" fmla="*/ 117987 h 2561309"/>
              <a:gd name="connsiteX1" fmla="*/ 246332 w 682033"/>
              <a:gd name="connsiteY1" fmla="*/ 7358 h 2561309"/>
              <a:gd name="connsiteX2" fmla="*/ 682033 w 682033"/>
              <a:gd name="connsiteY2" fmla="*/ 0 h 2561309"/>
              <a:gd name="connsiteX3" fmla="*/ 682033 w 682033"/>
              <a:gd name="connsiteY3" fmla="*/ 2561309 h 2561309"/>
              <a:gd name="connsiteX4" fmla="*/ 9832 w 682033"/>
              <a:gd name="connsiteY4" fmla="*/ 2561309 h 2561309"/>
              <a:gd name="connsiteX5" fmla="*/ 0 w 682033"/>
              <a:gd name="connsiteY5" fmla="*/ 117987 h 2561309"/>
              <a:gd name="connsiteX0" fmla="*/ 0 w 682033"/>
              <a:gd name="connsiteY0" fmla="*/ 122067 h 2565389"/>
              <a:gd name="connsiteX1" fmla="*/ 246332 w 682033"/>
              <a:gd name="connsiteY1" fmla="*/ 11438 h 2565389"/>
              <a:gd name="connsiteX2" fmla="*/ 682033 w 682033"/>
              <a:gd name="connsiteY2" fmla="*/ 4080 h 2565389"/>
              <a:gd name="connsiteX3" fmla="*/ 682033 w 682033"/>
              <a:gd name="connsiteY3" fmla="*/ 2565389 h 2565389"/>
              <a:gd name="connsiteX4" fmla="*/ 9832 w 682033"/>
              <a:gd name="connsiteY4" fmla="*/ 2565389 h 2565389"/>
              <a:gd name="connsiteX5" fmla="*/ 0 w 682033"/>
              <a:gd name="connsiteY5" fmla="*/ 122067 h 2565389"/>
              <a:gd name="connsiteX0" fmla="*/ 0 w 682033"/>
              <a:gd name="connsiteY0" fmla="*/ 123039 h 2566361"/>
              <a:gd name="connsiteX1" fmla="*/ 246332 w 682033"/>
              <a:gd name="connsiteY1" fmla="*/ 12410 h 2566361"/>
              <a:gd name="connsiteX2" fmla="*/ 682033 w 682033"/>
              <a:gd name="connsiteY2" fmla="*/ 5052 h 2566361"/>
              <a:gd name="connsiteX3" fmla="*/ 682033 w 682033"/>
              <a:gd name="connsiteY3" fmla="*/ 2566361 h 2566361"/>
              <a:gd name="connsiteX4" fmla="*/ 9832 w 682033"/>
              <a:gd name="connsiteY4" fmla="*/ 2566361 h 2566361"/>
              <a:gd name="connsiteX5" fmla="*/ 0 w 682033"/>
              <a:gd name="connsiteY5" fmla="*/ 123039 h 2566361"/>
              <a:gd name="connsiteX0" fmla="*/ 0 w 682033"/>
              <a:gd name="connsiteY0" fmla="*/ 122068 h 2565390"/>
              <a:gd name="connsiteX1" fmla="*/ 246332 w 682033"/>
              <a:gd name="connsiteY1" fmla="*/ 11439 h 2565390"/>
              <a:gd name="connsiteX2" fmla="*/ 682033 w 682033"/>
              <a:gd name="connsiteY2" fmla="*/ 4081 h 2565390"/>
              <a:gd name="connsiteX3" fmla="*/ 682033 w 682033"/>
              <a:gd name="connsiteY3" fmla="*/ 2565390 h 2565390"/>
              <a:gd name="connsiteX4" fmla="*/ 9832 w 682033"/>
              <a:gd name="connsiteY4" fmla="*/ 2565390 h 2565390"/>
              <a:gd name="connsiteX5" fmla="*/ 0 w 682033"/>
              <a:gd name="connsiteY5" fmla="*/ 122068 h 2565390"/>
              <a:gd name="connsiteX0" fmla="*/ 0 w 682033"/>
              <a:gd name="connsiteY0" fmla="*/ 122068 h 2565390"/>
              <a:gd name="connsiteX1" fmla="*/ 246332 w 682033"/>
              <a:gd name="connsiteY1" fmla="*/ 11439 h 2565390"/>
              <a:gd name="connsiteX2" fmla="*/ 682033 w 682033"/>
              <a:gd name="connsiteY2" fmla="*/ 4081 h 2565390"/>
              <a:gd name="connsiteX3" fmla="*/ 682033 w 682033"/>
              <a:gd name="connsiteY3" fmla="*/ 2565390 h 2565390"/>
              <a:gd name="connsiteX4" fmla="*/ 9832 w 682033"/>
              <a:gd name="connsiteY4" fmla="*/ 2565390 h 2565390"/>
              <a:gd name="connsiteX5" fmla="*/ 0 w 682033"/>
              <a:gd name="connsiteY5" fmla="*/ 122068 h 2565390"/>
              <a:gd name="connsiteX0" fmla="*/ 0 w 677615"/>
              <a:gd name="connsiteY0" fmla="*/ 298100 h 2565390"/>
              <a:gd name="connsiteX1" fmla="*/ 241914 w 677615"/>
              <a:gd name="connsiteY1" fmla="*/ 11439 h 2565390"/>
              <a:gd name="connsiteX2" fmla="*/ 677615 w 677615"/>
              <a:gd name="connsiteY2" fmla="*/ 4081 h 2565390"/>
              <a:gd name="connsiteX3" fmla="*/ 677615 w 677615"/>
              <a:gd name="connsiteY3" fmla="*/ 2565390 h 2565390"/>
              <a:gd name="connsiteX4" fmla="*/ 5414 w 677615"/>
              <a:gd name="connsiteY4" fmla="*/ 2565390 h 2565390"/>
              <a:gd name="connsiteX5" fmla="*/ 0 w 677615"/>
              <a:gd name="connsiteY5" fmla="*/ 298100 h 2565390"/>
              <a:gd name="connsiteX0" fmla="*/ 0 w 677615"/>
              <a:gd name="connsiteY0" fmla="*/ 298100 h 2565390"/>
              <a:gd name="connsiteX1" fmla="*/ 241914 w 677615"/>
              <a:gd name="connsiteY1" fmla="*/ 11439 h 2565390"/>
              <a:gd name="connsiteX2" fmla="*/ 677615 w 677615"/>
              <a:gd name="connsiteY2" fmla="*/ 4081 h 2565390"/>
              <a:gd name="connsiteX3" fmla="*/ 677615 w 677615"/>
              <a:gd name="connsiteY3" fmla="*/ 2565390 h 2565390"/>
              <a:gd name="connsiteX4" fmla="*/ 5414 w 677615"/>
              <a:gd name="connsiteY4" fmla="*/ 2565390 h 2565390"/>
              <a:gd name="connsiteX5" fmla="*/ 0 w 677615"/>
              <a:gd name="connsiteY5" fmla="*/ 298100 h 2565390"/>
              <a:gd name="connsiteX0" fmla="*/ 0 w 677615"/>
              <a:gd name="connsiteY0" fmla="*/ 301689 h 2568979"/>
              <a:gd name="connsiteX1" fmla="*/ 219825 w 677615"/>
              <a:gd name="connsiteY1" fmla="*/ 9851 h 2568979"/>
              <a:gd name="connsiteX2" fmla="*/ 677615 w 677615"/>
              <a:gd name="connsiteY2" fmla="*/ 7670 h 2568979"/>
              <a:gd name="connsiteX3" fmla="*/ 677615 w 677615"/>
              <a:gd name="connsiteY3" fmla="*/ 2568979 h 2568979"/>
              <a:gd name="connsiteX4" fmla="*/ 5414 w 677615"/>
              <a:gd name="connsiteY4" fmla="*/ 2568979 h 2568979"/>
              <a:gd name="connsiteX5" fmla="*/ 0 w 677615"/>
              <a:gd name="connsiteY5" fmla="*/ 301689 h 2568979"/>
              <a:gd name="connsiteX0" fmla="*/ 0 w 677615"/>
              <a:gd name="connsiteY0" fmla="*/ 294788 h 2562078"/>
              <a:gd name="connsiteX1" fmla="*/ 219825 w 677615"/>
              <a:gd name="connsiteY1" fmla="*/ 2950 h 2562078"/>
              <a:gd name="connsiteX2" fmla="*/ 677615 w 677615"/>
              <a:gd name="connsiteY2" fmla="*/ 769 h 2562078"/>
              <a:gd name="connsiteX3" fmla="*/ 677615 w 677615"/>
              <a:gd name="connsiteY3" fmla="*/ 2562078 h 2562078"/>
              <a:gd name="connsiteX4" fmla="*/ 5414 w 677615"/>
              <a:gd name="connsiteY4" fmla="*/ 2562078 h 2562078"/>
              <a:gd name="connsiteX5" fmla="*/ 0 w 677615"/>
              <a:gd name="connsiteY5" fmla="*/ 294788 h 2562078"/>
              <a:gd name="connsiteX0" fmla="*/ 0 w 677615"/>
              <a:gd name="connsiteY0" fmla="*/ 294788 h 2562078"/>
              <a:gd name="connsiteX1" fmla="*/ 219825 w 677615"/>
              <a:gd name="connsiteY1" fmla="*/ 2950 h 2562078"/>
              <a:gd name="connsiteX2" fmla="*/ 677615 w 677615"/>
              <a:gd name="connsiteY2" fmla="*/ 769 h 2562078"/>
              <a:gd name="connsiteX3" fmla="*/ 677615 w 677615"/>
              <a:gd name="connsiteY3" fmla="*/ 2562078 h 2562078"/>
              <a:gd name="connsiteX4" fmla="*/ 5414 w 677615"/>
              <a:gd name="connsiteY4" fmla="*/ 2562078 h 2562078"/>
              <a:gd name="connsiteX5" fmla="*/ 0 w 677615"/>
              <a:gd name="connsiteY5" fmla="*/ 294788 h 256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7615" h="2562078">
                <a:moveTo>
                  <a:pt x="0" y="294788"/>
                </a:moveTo>
                <a:cubicBezTo>
                  <a:pt x="9001" y="112138"/>
                  <a:pt x="73440" y="12230"/>
                  <a:pt x="219825" y="2950"/>
                </a:cubicBezTo>
                <a:cubicBezTo>
                  <a:pt x="615447" y="-3635"/>
                  <a:pt x="532381" y="3222"/>
                  <a:pt x="677615" y="769"/>
                </a:cubicBezTo>
                <a:lnTo>
                  <a:pt x="677615" y="2562078"/>
                </a:lnTo>
                <a:lnTo>
                  <a:pt x="5414" y="2562078"/>
                </a:lnTo>
                <a:cubicBezTo>
                  <a:pt x="2137" y="1747637"/>
                  <a:pt x="3277" y="1109229"/>
                  <a:pt x="0" y="294788"/>
                </a:cubicBez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dirty="0">
              <a:latin typeface="Arial Narrow" pitchFamily="34" charset="0"/>
            </a:endParaRPr>
          </a:p>
        </p:txBody>
      </p:sp>
      <p:pic>
        <p:nvPicPr>
          <p:cNvPr id="59" name="Picture 2" descr="Image result for esa icon no background">
            <a:extLst>
              <a:ext uri="{FF2B5EF4-FFF2-40B4-BE49-F238E27FC236}">
                <a16:creationId xmlns:a16="http://schemas.microsoft.com/office/drawing/2014/main" id="{47DF16FB-EC07-5940-BC7B-9254C92CE35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853473" y="1971523"/>
            <a:ext cx="923370" cy="418636"/>
          </a:xfrm>
          <a:prstGeom prst="rect">
            <a:avLst/>
          </a:prstGeom>
          <a:solidFill>
            <a:srgbClr val="CDE3FF"/>
          </a:solidFill>
        </p:spPr>
      </p:pic>
      <p:sp>
        <p:nvSpPr>
          <p:cNvPr id="60" name="Rectangle 59">
            <a:extLst>
              <a:ext uri="{FF2B5EF4-FFF2-40B4-BE49-F238E27FC236}">
                <a16:creationId xmlns:a16="http://schemas.microsoft.com/office/drawing/2014/main" id="{5D8C7735-F147-8446-AE37-A01E60584AAC}"/>
              </a:ext>
            </a:extLst>
          </p:cNvPr>
          <p:cNvSpPr/>
          <p:nvPr/>
        </p:nvSpPr>
        <p:spPr bwMode="auto">
          <a:xfrm flipV="1">
            <a:off x="299931" y="5784614"/>
            <a:ext cx="8346094" cy="283464"/>
          </a:xfrm>
          <a:prstGeom prst="rect">
            <a:avLst/>
          </a:prstGeom>
          <a:solidFill>
            <a:srgbClr val="0070C0"/>
          </a:solidFill>
          <a:ln w="9525"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200" dirty="0">
              <a:solidFill>
                <a:prstClr val="black"/>
              </a:solidFill>
              <a:latin typeface="Arial Narrow" pitchFamily="34" charset="0"/>
            </a:endParaRPr>
          </a:p>
        </p:txBody>
      </p:sp>
      <p:pic>
        <p:nvPicPr>
          <p:cNvPr id="61" name="Picture 2" descr="http://www.wpclipart.com/space/solar_system/Earth/Earth_Western_Hemisphere_white_background.jpg">
            <a:extLst>
              <a:ext uri="{FF2B5EF4-FFF2-40B4-BE49-F238E27FC236}">
                <a16:creationId xmlns:a16="http://schemas.microsoft.com/office/drawing/2014/main" id="{F08AEEAD-BB5E-B542-8EDE-8E623D7A60D4}"/>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42140" y="5606306"/>
            <a:ext cx="645758" cy="640080"/>
          </a:xfrm>
          <a:prstGeom prst="rect">
            <a:avLst/>
          </a:prstGeom>
          <a:noFill/>
          <a:extLst>
            <a:ext uri="{909E8E84-426E-40dd-AFC4-6F175D3DCCD1}">
              <a14:hiddenFill xmlns:a14="http://schemas.microsoft.com/office/drawing/2010/main" xmlns="">
                <a:solidFill>
                  <a:srgbClr val="FFFFFF"/>
                </a:solidFill>
              </a14:hiddenFill>
            </a:ext>
          </a:extLst>
        </p:spPr>
      </p:pic>
      <p:sp>
        <p:nvSpPr>
          <p:cNvPr id="62" name="Rectangle 61">
            <a:extLst>
              <a:ext uri="{FF2B5EF4-FFF2-40B4-BE49-F238E27FC236}">
                <a16:creationId xmlns:a16="http://schemas.microsoft.com/office/drawing/2014/main" id="{3F441EF8-EBD7-794B-AAEE-C56001A3E485}"/>
              </a:ext>
            </a:extLst>
          </p:cNvPr>
          <p:cNvSpPr/>
          <p:nvPr/>
        </p:nvSpPr>
        <p:spPr bwMode="auto">
          <a:xfrm flipV="1">
            <a:off x="299934" y="1131698"/>
            <a:ext cx="8346619" cy="281124"/>
          </a:xfrm>
          <a:prstGeom prst="rect">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200" dirty="0">
              <a:solidFill>
                <a:prstClr val="black"/>
              </a:solidFill>
              <a:latin typeface="Arial Narrow" pitchFamily="34" charset="0"/>
            </a:endParaRPr>
          </a:p>
        </p:txBody>
      </p:sp>
      <p:sp>
        <p:nvSpPr>
          <p:cNvPr id="63" name="Rectangle 62">
            <a:extLst>
              <a:ext uri="{FF2B5EF4-FFF2-40B4-BE49-F238E27FC236}">
                <a16:creationId xmlns:a16="http://schemas.microsoft.com/office/drawing/2014/main" id="{10451499-E164-B849-BA1D-B350CCBA3563}"/>
              </a:ext>
            </a:extLst>
          </p:cNvPr>
          <p:cNvSpPr/>
          <p:nvPr/>
        </p:nvSpPr>
        <p:spPr>
          <a:xfrm>
            <a:off x="8030132" y="5757069"/>
            <a:ext cx="640219" cy="338554"/>
          </a:xfrm>
          <a:prstGeom prst="rect">
            <a:avLst/>
          </a:prstGeom>
        </p:spPr>
        <p:txBody>
          <a:bodyPr wrap="none">
            <a:spAutoFit/>
          </a:bodyPr>
          <a:lstStyle/>
          <a:p>
            <a:pPr algn="r"/>
            <a:r>
              <a:rPr lang="en-US" sz="1600" b="1" dirty="0">
                <a:solidFill>
                  <a:prstClr val="white"/>
                </a:solidFill>
                <a:latin typeface="Calibri"/>
              </a:rPr>
              <a:t>Earth</a:t>
            </a:r>
          </a:p>
        </p:txBody>
      </p:sp>
      <p:sp>
        <p:nvSpPr>
          <p:cNvPr id="64" name="Rectangle 63">
            <a:extLst>
              <a:ext uri="{FF2B5EF4-FFF2-40B4-BE49-F238E27FC236}">
                <a16:creationId xmlns:a16="http://schemas.microsoft.com/office/drawing/2014/main" id="{9D56268F-C3A8-0648-BA5D-41FF1A697AE8}"/>
              </a:ext>
            </a:extLst>
          </p:cNvPr>
          <p:cNvSpPr/>
          <p:nvPr/>
        </p:nvSpPr>
        <p:spPr>
          <a:xfrm>
            <a:off x="8049669" y="1102983"/>
            <a:ext cx="620683" cy="338554"/>
          </a:xfrm>
          <a:prstGeom prst="rect">
            <a:avLst/>
          </a:prstGeom>
        </p:spPr>
        <p:txBody>
          <a:bodyPr wrap="none">
            <a:spAutoFit/>
          </a:bodyPr>
          <a:lstStyle/>
          <a:p>
            <a:pPr algn="r"/>
            <a:r>
              <a:rPr lang="en-US" sz="1600" b="1" dirty="0">
                <a:solidFill>
                  <a:prstClr val="white"/>
                </a:solidFill>
                <a:latin typeface="Calibri"/>
              </a:rPr>
              <a:t>Mars</a:t>
            </a:r>
          </a:p>
        </p:txBody>
      </p:sp>
      <p:pic>
        <p:nvPicPr>
          <p:cNvPr id="65" name="Picture 64" descr="http://d1jqu7g1y74ds1.cloudfront.net/wp-content/uploads/2010/07/Mars.jpg">
            <a:extLst>
              <a:ext uri="{FF2B5EF4-FFF2-40B4-BE49-F238E27FC236}">
                <a16:creationId xmlns:a16="http://schemas.microsoft.com/office/drawing/2014/main" id="{074C332F-118F-F646-8602-6AAB907A797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6082" y="876446"/>
            <a:ext cx="957870" cy="791628"/>
          </a:xfrm>
          <a:prstGeom prst="rect">
            <a:avLst/>
          </a:prstGeom>
          <a:noFill/>
          <a:extLst>
            <a:ext uri="{909E8E84-426E-40dd-AFC4-6F175D3DCCD1}">
              <a14:hiddenFill xmlns:a14="http://schemas.microsoft.com/office/drawing/2010/main" xmlns="">
                <a:solidFill>
                  <a:srgbClr val="FFFFFF"/>
                </a:solidFill>
              </a14:hiddenFill>
            </a:ext>
          </a:extLst>
        </p:spPr>
      </p:pic>
      <p:sp>
        <p:nvSpPr>
          <p:cNvPr id="66" name="TextBox 65">
            <a:extLst>
              <a:ext uri="{FF2B5EF4-FFF2-40B4-BE49-F238E27FC236}">
                <a16:creationId xmlns:a16="http://schemas.microsoft.com/office/drawing/2014/main" id="{83CA5DFE-3A50-F44A-A1E8-C312D6EF032D}"/>
              </a:ext>
            </a:extLst>
          </p:cNvPr>
          <p:cNvSpPr txBox="1"/>
          <p:nvPr/>
        </p:nvSpPr>
        <p:spPr>
          <a:xfrm>
            <a:off x="6486123" y="6148514"/>
            <a:ext cx="1797838" cy="253916"/>
          </a:xfrm>
          <a:prstGeom prst="rect">
            <a:avLst/>
          </a:prstGeom>
          <a:noFill/>
          <a:ln w="38100">
            <a:solidFill>
              <a:srgbClr val="FF6600"/>
            </a:solidFill>
          </a:ln>
        </p:spPr>
        <p:txBody>
          <a:bodyPr wrap="square" rtlCol="0">
            <a:spAutoFit/>
          </a:bodyPr>
          <a:lstStyle/>
          <a:p>
            <a:pPr algn="ctr"/>
            <a:r>
              <a:rPr lang="en-US" sz="1050" b="1" dirty="0">
                <a:solidFill>
                  <a:prstClr val="black"/>
                </a:solidFill>
                <a:latin typeface="Calibri"/>
              </a:rPr>
              <a:t>Sample Return and Science</a:t>
            </a:r>
          </a:p>
        </p:txBody>
      </p:sp>
      <p:pic>
        <p:nvPicPr>
          <p:cNvPr id="67" name="Picture 47" descr="building2">
            <a:extLst>
              <a:ext uri="{FF2B5EF4-FFF2-40B4-BE49-F238E27FC236}">
                <a16:creationId xmlns:a16="http://schemas.microsoft.com/office/drawing/2014/main" id="{B4822825-AA79-0143-AFD2-3BEAC6E5F25B}"/>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512560" y="4978779"/>
            <a:ext cx="1138237" cy="681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8" name="Straight Arrow Connector 67">
            <a:extLst>
              <a:ext uri="{FF2B5EF4-FFF2-40B4-BE49-F238E27FC236}">
                <a16:creationId xmlns:a16="http://schemas.microsoft.com/office/drawing/2014/main" id="{410F0D3A-66DB-A04D-9778-757B704AD896}"/>
              </a:ext>
            </a:extLst>
          </p:cNvPr>
          <p:cNvCxnSpPr/>
          <p:nvPr/>
        </p:nvCxnSpPr>
        <p:spPr bwMode="auto">
          <a:xfrm>
            <a:off x="7230467" y="5346937"/>
            <a:ext cx="289568" cy="0"/>
          </a:xfrm>
          <a:prstGeom prst="straightConnector1">
            <a:avLst/>
          </a:prstGeom>
          <a:noFill/>
          <a:ln w="38100" cap="flat" cmpd="sng" algn="ctr">
            <a:solidFill>
              <a:srgbClr val="FF6600"/>
            </a:solidFill>
            <a:prstDash val="solid"/>
            <a:round/>
            <a:headEnd type="none" w="med" len="med"/>
            <a:tailEnd type="triangle" w="med" len="med"/>
          </a:ln>
          <a:effectLst/>
        </p:spPr>
      </p:cxnSp>
      <p:cxnSp>
        <p:nvCxnSpPr>
          <p:cNvPr id="69" name="Straight Arrow Connector 68">
            <a:extLst>
              <a:ext uri="{FF2B5EF4-FFF2-40B4-BE49-F238E27FC236}">
                <a16:creationId xmlns:a16="http://schemas.microsoft.com/office/drawing/2014/main" id="{7E990708-0476-5240-9E5F-84CF653D4BE2}"/>
              </a:ext>
            </a:extLst>
          </p:cNvPr>
          <p:cNvCxnSpPr>
            <a:cxnSpLocks/>
          </p:cNvCxnSpPr>
          <p:nvPr/>
        </p:nvCxnSpPr>
        <p:spPr bwMode="auto">
          <a:xfrm>
            <a:off x="5695803" y="1931897"/>
            <a:ext cx="368798" cy="31159"/>
          </a:xfrm>
          <a:prstGeom prst="straightConnector1">
            <a:avLst/>
          </a:prstGeom>
          <a:noFill/>
          <a:ln w="38100" cap="flat" cmpd="sng" algn="ctr">
            <a:solidFill>
              <a:srgbClr val="00B050"/>
            </a:solidFill>
            <a:prstDash val="solid"/>
            <a:round/>
            <a:headEnd type="none" w="med" len="med"/>
            <a:tailEnd type="triangle" w="med" len="med"/>
          </a:ln>
          <a:effectLst/>
        </p:spPr>
      </p:cxnSp>
      <p:sp>
        <p:nvSpPr>
          <p:cNvPr id="70" name="TextBox 69">
            <a:extLst>
              <a:ext uri="{FF2B5EF4-FFF2-40B4-BE49-F238E27FC236}">
                <a16:creationId xmlns:a16="http://schemas.microsoft.com/office/drawing/2014/main" id="{0E236C4E-173F-AC4A-B00E-1BDA83026861}"/>
              </a:ext>
            </a:extLst>
          </p:cNvPr>
          <p:cNvSpPr txBox="1"/>
          <p:nvPr/>
        </p:nvSpPr>
        <p:spPr>
          <a:xfrm>
            <a:off x="4206757" y="6148514"/>
            <a:ext cx="1598683" cy="253916"/>
          </a:xfrm>
          <a:prstGeom prst="rect">
            <a:avLst/>
          </a:prstGeom>
          <a:noFill/>
          <a:ln w="38100">
            <a:solidFill>
              <a:srgbClr val="00B050"/>
            </a:solidFill>
          </a:ln>
        </p:spPr>
        <p:txBody>
          <a:bodyPr wrap="square" rtlCol="0">
            <a:spAutoFit/>
          </a:bodyPr>
          <a:lstStyle/>
          <a:p>
            <a:pPr algn="ctr"/>
            <a:r>
              <a:rPr lang="en-US" sz="1050" b="1" dirty="0">
                <a:solidFill>
                  <a:prstClr val="black"/>
                </a:solidFill>
                <a:latin typeface="Calibri"/>
              </a:rPr>
              <a:t>Sample Retrieval Lander</a:t>
            </a:r>
          </a:p>
        </p:txBody>
      </p:sp>
      <p:cxnSp>
        <p:nvCxnSpPr>
          <p:cNvPr id="71" name="Straight Arrow Connector 70">
            <a:extLst>
              <a:ext uri="{FF2B5EF4-FFF2-40B4-BE49-F238E27FC236}">
                <a16:creationId xmlns:a16="http://schemas.microsoft.com/office/drawing/2014/main" id="{4928BCAB-724D-634D-9A7E-88190DFE9C04}"/>
              </a:ext>
            </a:extLst>
          </p:cNvPr>
          <p:cNvCxnSpPr>
            <a:cxnSpLocks/>
          </p:cNvCxnSpPr>
          <p:nvPr/>
        </p:nvCxnSpPr>
        <p:spPr bwMode="auto">
          <a:xfrm>
            <a:off x="6659695" y="2296247"/>
            <a:ext cx="100249" cy="275061"/>
          </a:xfrm>
          <a:prstGeom prst="straightConnector1">
            <a:avLst/>
          </a:prstGeom>
          <a:noFill/>
          <a:ln w="38100" cap="flat" cmpd="sng" algn="ctr">
            <a:solidFill>
              <a:srgbClr val="00B050"/>
            </a:solidFill>
            <a:prstDash val="solid"/>
            <a:round/>
            <a:headEnd type="none" w="med" len="med"/>
            <a:tailEnd type="triangle" w="med" len="med"/>
          </a:ln>
          <a:effectLst/>
        </p:spPr>
      </p:cxnSp>
      <p:sp>
        <p:nvSpPr>
          <p:cNvPr id="72" name="TextBox 71">
            <a:extLst>
              <a:ext uri="{FF2B5EF4-FFF2-40B4-BE49-F238E27FC236}">
                <a16:creationId xmlns:a16="http://schemas.microsoft.com/office/drawing/2014/main" id="{CFE9F902-6B69-EF4B-BE43-C4BBE578DFC6}"/>
              </a:ext>
            </a:extLst>
          </p:cNvPr>
          <p:cNvSpPr txBox="1"/>
          <p:nvPr/>
        </p:nvSpPr>
        <p:spPr>
          <a:xfrm>
            <a:off x="3315153" y="2218418"/>
            <a:ext cx="949479" cy="230832"/>
          </a:xfrm>
          <a:prstGeom prst="rect">
            <a:avLst/>
          </a:prstGeom>
          <a:noFill/>
          <a:ln w="3175">
            <a:noFill/>
          </a:ln>
        </p:spPr>
        <p:txBody>
          <a:bodyPr wrap="square" rtlCol="0">
            <a:spAutoFit/>
          </a:bodyPr>
          <a:lstStyle/>
          <a:p>
            <a:pPr algn="ctr"/>
            <a:r>
              <a:rPr lang="en-US" sz="900" b="1" i="1" dirty="0">
                <a:solidFill>
                  <a:schemeClr val="bg1">
                    <a:lumMod val="50000"/>
                  </a:schemeClr>
                </a:solidFill>
                <a:latin typeface="Calibri"/>
              </a:rPr>
              <a:t>Tube Retrieval</a:t>
            </a:r>
          </a:p>
        </p:txBody>
      </p:sp>
      <p:sp>
        <p:nvSpPr>
          <p:cNvPr id="73" name="TextBox 72">
            <a:extLst>
              <a:ext uri="{FF2B5EF4-FFF2-40B4-BE49-F238E27FC236}">
                <a16:creationId xmlns:a16="http://schemas.microsoft.com/office/drawing/2014/main" id="{F1E53F38-6895-A141-8714-6141E6525CB2}"/>
              </a:ext>
            </a:extLst>
          </p:cNvPr>
          <p:cNvSpPr txBox="1"/>
          <p:nvPr/>
        </p:nvSpPr>
        <p:spPr>
          <a:xfrm>
            <a:off x="6242539" y="1698761"/>
            <a:ext cx="923370" cy="415498"/>
          </a:xfrm>
          <a:prstGeom prst="rect">
            <a:avLst/>
          </a:prstGeom>
          <a:noFill/>
          <a:ln w="3175">
            <a:noFill/>
          </a:ln>
        </p:spPr>
        <p:txBody>
          <a:bodyPr wrap="square" rtlCol="0">
            <a:spAutoFit/>
          </a:bodyPr>
          <a:lstStyle/>
          <a:p>
            <a:pPr algn="ctr"/>
            <a:r>
              <a:rPr lang="en-US" sz="1050" b="1" dirty="0">
                <a:solidFill>
                  <a:prstClr val="black"/>
                </a:solidFill>
                <a:latin typeface="Calibri"/>
              </a:rPr>
              <a:t>Mars Ascent</a:t>
            </a:r>
          </a:p>
          <a:p>
            <a:pPr algn="ctr"/>
            <a:r>
              <a:rPr lang="en-US" sz="1050" b="1" dirty="0">
                <a:solidFill>
                  <a:prstClr val="black"/>
                </a:solidFill>
                <a:latin typeface="Calibri"/>
              </a:rPr>
              <a:t>Vehicle</a:t>
            </a:r>
          </a:p>
        </p:txBody>
      </p:sp>
      <p:sp>
        <p:nvSpPr>
          <p:cNvPr id="74" name="TextBox 73">
            <a:extLst>
              <a:ext uri="{FF2B5EF4-FFF2-40B4-BE49-F238E27FC236}">
                <a16:creationId xmlns:a16="http://schemas.microsoft.com/office/drawing/2014/main" id="{DAC996D8-9C28-854D-887C-26798F08CDEF}"/>
              </a:ext>
            </a:extLst>
          </p:cNvPr>
          <p:cNvSpPr txBox="1"/>
          <p:nvPr/>
        </p:nvSpPr>
        <p:spPr>
          <a:xfrm>
            <a:off x="6817864" y="2673301"/>
            <a:ext cx="1141524" cy="253916"/>
          </a:xfrm>
          <a:prstGeom prst="rect">
            <a:avLst/>
          </a:prstGeom>
          <a:noFill/>
          <a:ln w="3175">
            <a:noFill/>
          </a:ln>
        </p:spPr>
        <p:txBody>
          <a:bodyPr wrap="square" rtlCol="0">
            <a:spAutoFit/>
          </a:bodyPr>
          <a:lstStyle/>
          <a:p>
            <a:pPr algn="ctr"/>
            <a:r>
              <a:rPr lang="en-US" sz="1050" b="1" dirty="0">
                <a:solidFill>
                  <a:prstClr val="black"/>
                </a:solidFill>
                <a:latin typeface="Calibri"/>
              </a:rPr>
              <a:t>Orbiting Sample</a:t>
            </a:r>
          </a:p>
        </p:txBody>
      </p:sp>
      <p:pic>
        <p:nvPicPr>
          <p:cNvPr id="75" name="Picture 14" descr="missle1">
            <a:extLst>
              <a:ext uri="{FF2B5EF4-FFF2-40B4-BE49-F238E27FC236}">
                <a16:creationId xmlns:a16="http://schemas.microsoft.com/office/drawing/2014/main" id="{235DD169-F8CC-C04D-A68D-2ACF69935FDF}"/>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flipH="1">
            <a:off x="4911904" y="4672680"/>
            <a:ext cx="136525" cy="1106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6" name="Picture 20" descr="capsel2">
            <a:extLst>
              <a:ext uri="{FF2B5EF4-FFF2-40B4-BE49-F238E27FC236}">
                <a16:creationId xmlns:a16="http://schemas.microsoft.com/office/drawing/2014/main" id="{C5F5DCAE-B5F2-8F4A-9ECC-4DDEE2D4355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9632874">
            <a:off x="4681616" y="2585280"/>
            <a:ext cx="691268" cy="779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7" name="Picture 15" descr="capsle">
            <a:extLst>
              <a:ext uri="{FF2B5EF4-FFF2-40B4-BE49-F238E27FC236}">
                <a16:creationId xmlns:a16="http://schemas.microsoft.com/office/drawing/2014/main" id="{9088F030-F7F7-5349-8333-4C2B314C776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669305" y="3924516"/>
            <a:ext cx="615951" cy="398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8" name="Straight Arrow Connector 77">
            <a:extLst>
              <a:ext uri="{FF2B5EF4-FFF2-40B4-BE49-F238E27FC236}">
                <a16:creationId xmlns:a16="http://schemas.microsoft.com/office/drawing/2014/main" id="{AB4FBFAB-44A2-404D-9A4B-EAE3610E891A}"/>
              </a:ext>
            </a:extLst>
          </p:cNvPr>
          <p:cNvCxnSpPr>
            <a:cxnSpLocks/>
          </p:cNvCxnSpPr>
          <p:nvPr/>
        </p:nvCxnSpPr>
        <p:spPr bwMode="auto">
          <a:xfrm flipV="1">
            <a:off x="4993228" y="4341296"/>
            <a:ext cx="0" cy="252000"/>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79" name="Straight Arrow Connector 78">
            <a:extLst>
              <a:ext uri="{FF2B5EF4-FFF2-40B4-BE49-F238E27FC236}">
                <a16:creationId xmlns:a16="http://schemas.microsoft.com/office/drawing/2014/main" id="{C2101E57-35CF-2C46-A78F-B5D40023E515}"/>
              </a:ext>
            </a:extLst>
          </p:cNvPr>
          <p:cNvCxnSpPr>
            <a:cxnSpLocks/>
          </p:cNvCxnSpPr>
          <p:nvPr/>
        </p:nvCxnSpPr>
        <p:spPr bwMode="auto">
          <a:xfrm flipV="1">
            <a:off x="4987912" y="2436799"/>
            <a:ext cx="0" cy="225870"/>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80" name="Straight Arrow Connector 79">
            <a:extLst>
              <a:ext uri="{FF2B5EF4-FFF2-40B4-BE49-F238E27FC236}">
                <a16:creationId xmlns:a16="http://schemas.microsoft.com/office/drawing/2014/main" id="{1139905A-C7AC-FB40-B4F0-8DA9A6D8183B}"/>
              </a:ext>
            </a:extLst>
          </p:cNvPr>
          <p:cNvCxnSpPr>
            <a:cxnSpLocks/>
          </p:cNvCxnSpPr>
          <p:nvPr/>
        </p:nvCxnSpPr>
        <p:spPr bwMode="auto">
          <a:xfrm flipV="1">
            <a:off x="4998544" y="3175438"/>
            <a:ext cx="0" cy="612000"/>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81" name="Straight Arrow Connector 80">
            <a:extLst>
              <a:ext uri="{FF2B5EF4-FFF2-40B4-BE49-F238E27FC236}">
                <a16:creationId xmlns:a16="http://schemas.microsoft.com/office/drawing/2014/main" id="{AD532A67-7B2E-C04F-B0C4-65BDD7AA6069}"/>
              </a:ext>
            </a:extLst>
          </p:cNvPr>
          <p:cNvCxnSpPr>
            <a:cxnSpLocks/>
          </p:cNvCxnSpPr>
          <p:nvPr/>
        </p:nvCxnSpPr>
        <p:spPr bwMode="auto">
          <a:xfrm flipH="1">
            <a:off x="3133349" y="2181452"/>
            <a:ext cx="1296000" cy="4088"/>
          </a:xfrm>
          <a:prstGeom prst="straightConnector1">
            <a:avLst/>
          </a:prstGeom>
          <a:noFill/>
          <a:ln w="38100" cap="flat" cmpd="sng" algn="ctr">
            <a:solidFill>
              <a:srgbClr val="00B050"/>
            </a:solidFill>
            <a:prstDash val="solid"/>
            <a:round/>
            <a:headEnd type="triangle" w="med" len="med"/>
            <a:tailEnd type="none" w="med" len="med"/>
          </a:ln>
          <a:effectLst/>
        </p:spPr>
      </p:cxnSp>
      <p:cxnSp>
        <p:nvCxnSpPr>
          <p:cNvPr id="82" name="Straight Arrow Connector 81">
            <a:extLst>
              <a:ext uri="{FF2B5EF4-FFF2-40B4-BE49-F238E27FC236}">
                <a16:creationId xmlns:a16="http://schemas.microsoft.com/office/drawing/2014/main" id="{A1A4EDE8-900D-734A-942C-D9DA127F03E7}"/>
              </a:ext>
            </a:extLst>
          </p:cNvPr>
          <p:cNvCxnSpPr>
            <a:cxnSpLocks/>
          </p:cNvCxnSpPr>
          <p:nvPr/>
        </p:nvCxnSpPr>
        <p:spPr bwMode="auto">
          <a:xfrm>
            <a:off x="3133349" y="2066572"/>
            <a:ext cx="1296000" cy="0"/>
          </a:xfrm>
          <a:prstGeom prst="straightConnector1">
            <a:avLst/>
          </a:prstGeom>
          <a:noFill/>
          <a:ln w="38100" cap="flat" cmpd="sng" algn="ctr">
            <a:solidFill>
              <a:srgbClr val="00B050"/>
            </a:solidFill>
            <a:prstDash val="solid"/>
            <a:round/>
            <a:headEnd type="triangle" w="med" len="med"/>
            <a:tailEnd type="none" w="med" len="med"/>
          </a:ln>
          <a:effectLst/>
        </p:spPr>
      </p:cxnSp>
      <p:sp>
        <p:nvSpPr>
          <p:cNvPr id="83" name="TextBox 82">
            <a:extLst>
              <a:ext uri="{FF2B5EF4-FFF2-40B4-BE49-F238E27FC236}">
                <a16:creationId xmlns:a16="http://schemas.microsoft.com/office/drawing/2014/main" id="{F2340C85-FA20-634A-BEE7-54B26A8F491C}"/>
              </a:ext>
            </a:extLst>
          </p:cNvPr>
          <p:cNvSpPr txBox="1"/>
          <p:nvPr/>
        </p:nvSpPr>
        <p:spPr>
          <a:xfrm>
            <a:off x="1389118" y="1596154"/>
            <a:ext cx="1141524" cy="253916"/>
          </a:xfrm>
          <a:prstGeom prst="rect">
            <a:avLst/>
          </a:prstGeom>
          <a:noFill/>
          <a:ln w="3175">
            <a:noFill/>
          </a:ln>
        </p:spPr>
        <p:txBody>
          <a:bodyPr wrap="square" rtlCol="0">
            <a:spAutoFit/>
          </a:bodyPr>
          <a:lstStyle/>
          <a:p>
            <a:pPr algn="ctr"/>
            <a:r>
              <a:rPr lang="en-US" sz="1050" b="1" dirty="0">
                <a:solidFill>
                  <a:prstClr val="black"/>
                </a:solidFill>
                <a:latin typeface="Calibri"/>
              </a:rPr>
              <a:t>Mars 2020</a:t>
            </a:r>
          </a:p>
        </p:txBody>
      </p:sp>
      <p:pic>
        <p:nvPicPr>
          <p:cNvPr id="84" name="Picture 14" descr="missle1">
            <a:extLst>
              <a:ext uri="{FF2B5EF4-FFF2-40B4-BE49-F238E27FC236}">
                <a16:creationId xmlns:a16="http://schemas.microsoft.com/office/drawing/2014/main" id="{23FA4095-C383-1D44-BD22-7C792D75068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flipH="1">
            <a:off x="1377313" y="4667189"/>
            <a:ext cx="136525" cy="1106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5" name="Picture 20" descr="capsel2">
            <a:extLst>
              <a:ext uri="{FF2B5EF4-FFF2-40B4-BE49-F238E27FC236}">
                <a16:creationId xmlns:a16="http://schemas.microsoft.com/office/drawing/2014/main" id="{5CCBD26E-1633-E744-A06E-F90230BC1E7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9682600">
            <a:off x="1127735" y="2586483"/>
            <a:ext cx="691268" cy="779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6" name="Picture 15" descr="capsle">
            <a:extLst>
              <a:ext uri="{FF2B5EF4-FFF2-40B4-BE49-F238E27FC236}">
                <a16:creationId xmlns:a16="http://schemas.microsoft.com/office/drawing/2014/main" id="{C89FCF54-C7BC-864B-B916-4B38B552806C}"/>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108590" y="3924516"/>
            <a:ext cx="615951" cy="398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7" name="Straight Arrow Connector 86">
            <a:extLst>
              <a:ext uri="{FF2B5EF4-FFF2-40B4-BE49-F238E27FC236}">
                <a16:creationId xmlns:a16="http://schemas.microsoft.com/office/drawing/2014/main" id="{120C482E-660E-B24A-A14C-F7734D40BEFF}"/>
              </a:ext>
            </a:extLst>
          </p:cNvPr>
          <p:cNvCxnSpPr/>
          <p:nvPr/>
        </p:nvCxnSpPr>
        <p:spPr bwMode="auto">
          <a:xfrm flipV="1">
            <a:off x="1445575" y="4341296"/>
            <a:ext cx="0" cy="252000"/>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88" name="Straight Arrow Connector 87">
            <a:extLst>
              <a:ext uri="{FF2B5EF4-FFF2-40B4-BE49-F238E27FC236}">
                <a16:creationId xmlns:a16="http://schemas.microsoft.com/office/drawing/2014/main" id="{3733803A-5501-1147-80FB-B1AD022E5F5E}"/>
              </a:ext>
            </a:extLst>
          </p:cNvPr>
          <p:cNvCxnSpPr/>
          <p:nvPr/>
        </p:nvCxnSpPr>
        <p:spPr bwMode="auto">
          <a:xfrm flipV="1">
            <a:off x="1445575" y="3175438"/>
            <a:ext cx="0" cy="612000"/>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89" name="Straight Arrow Connector 88">
            <a:extLst>
              <a:ext uri="{FF2B5EF4-FFF2-40B4-BE49-F238E27FC236}">
                <a16:creationId xmlns:a16="http://schemas.microsoft.com/office/drawing/2014/main" id="{C14BB227-A292-2B4C-A77D-C7361AD8B557}"/>
              </a:ext>
            </a:extLst>
          </p:cNvPr>
          <p:cNvCxnSpPr/>
          <p:nvPr/>
        </p:nvCxnSpPr>
        <p:spPr bwMode="auto">
          <a:xfrm flipV="1">
            <a:off x="1445575" y="2358632"/>
            <a:ext cx="0" cy="304037"/>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90" name="TextBox 89">
            <a:extLst>
              <a:ext uri="{FF2B5EF4-FFF2-40B4-BE49-F238E27FC236}">
                <a16:creationId xmlns:a16="http://schemas.microsoft.com/office/drawing/2014/main" id="{4C364785-B1CC-EC46-883B-65A337C2F658}"/>
              </a:ext>
            </a:extLst>
          </p:cNvPr>
          <p:cNvSpPr txBox="1"/>
          <p:nvPr/>
        </p:nvSpPr>
        <p:spPr>
          <a:xfrm>
            <a:off x="946285" y="6148514"/>
            <a:ext cx="967136" cy="253916"/>
          </a:xfrm>
          <a:prstGeom prst="rect">
            <a:avLst/>
          </a:prstGeom>
          <a:noFill/>
          <a:ln w="38100">
            <a:solidFill>
              <a:srgbClr val="C00000"/>
            </a:solidFill>
          </a:ln>
        </p:spPr>
        <p:txBody>
          <a:bodyPr wrap="square" rtlCol="0">
            <a:spAutoFit/>
          </a:bodyPr>
          <a:lstStyle/>
          <a:p>
            <a:pPr algn="ctr"/>
            <a:r>
              <a:rPr lang="en-US" sz="1050" b="1" dirty="0">
                <a:solidFill>
                  <a:prstClr val="black"/>
                </a:solidFill>
                <a:latin typeface="Calibri"/>
              </a:rPr>
              <a:t>Mars2020</a:t>
            </a:r>
          </a:p>
        </p:txBody>
      </p:sp>
      <p:pic>
        <p:nvPicPr>
          <p:cNvPr id="91" name="Picture 90">
            <a:extLst>
              <a:ext uri="{FF2B5EF4-FFF2-40B4-BE49-F238E27FC236}">
                <a16:creationId xmlns:a16="http://schemas.microsoft.com/office/drawing/2014/main" id="{5CB19DB5-3512-564D-A6C8-462BD013BC4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20303" y="1990090"/>
            <a:ext cx="55413" cy="239516"/>
          </a:xfrm>
          <a:prstGeom prst="rect">
            <a:avLst/>
          </a:prstGeom>
        </p:spPr>
      </p:pic>
      <p:pic>
        <p:nvPicPr>
          <p:cNvPr id="92" name="Picture 91">
            <a:extLst>
              <a:ext uri="{FF2B5EF4-FFF2-40B4-BE49-F238E27FC236}">
                <a16:creationId xmlns:a16="http://schemas.microsoft.com/office/drawing/2014/main" id="{22F55377-34A5-F444-BFCA-81C49C4C7E6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86798" y="1990090"/>
            <a:ext cx="55413" cy="239516"/>
          </a:xfrm>
          <a:prstGeom prst="rect">
            <a:avLst/>
          </a:prstGeom>
        </p:spPr>
      </p:pic>
      <p:pic>
        <p:nvPicPr>
          <p:cNvPr id="93" name="Picture 92">
            <a:extLst>
              <a:ext uri="{FF2B5EF4-FFF2-40B4-BE49-F238E27FC236}">
                <a16:creationId xmlns:a16="http://schemas.microsoft.com/office/drawing/2014/main" id="{D7D512E7-7BA3-F040-8DCE-B8EA1B28BB4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660042" y="2040158"/>
            <a:ext cx="55413" cy="239516"/>
          </a:xfrm>
          <a:prstGeom prst="rect">
            <a:avLst/>
          </a:prstGeom>
        </p:spPr>
      </p:pic>
      <p:pic>
        <p:nvPicPr>
          <p:cNvPr id="94" name="Picture 93">
            <a:extLst>
              <a:ext uri="{FF2B5EF4-FFF2-40B4-BE49-F238E27FC236}">
                <a16:creationId xmlns:a16="http://schemas.microsoft.com/office/drawing/2014/main" id="{7B5AE2BF-3693-3E4C-8BC7-7A910AAA2CB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02936" y="2040158"/>
            <a:ext cx="55413" cy="239516"/>
          </a:xfrm>
          <a:prstGeom prst="rect">
            <a:avLst/>
          </a:prstGeom>
        </p:spPr>
      </p:pic>
      <p:pic>
        <p:nvPicPr>
          <p:cNvPr id="95" name="Picture 94">
            <a:extLst>
              <a:ext uri="{FF2B5EF4-FFF2-40B4-BE49-F238E27FC236}">
                <a16:creationId xmlns:a16="http://schemas.microsoft.com/office/drawing/2014/main" id="{42397571-84CB-0D4C-B83E-F909A6620D1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737376" y="1992173"/>
            <a:ext cx="55413" cy="239516"/>
          </a:xfrm>
          <a:prstGeom prst="rect">
            <a:avLst/>
          </a:prstGeom>
        </p:spPr>
      </p:pic>
      <p:pic>
        <p:nvPicPr>
          <p:cNvPr id="96" name="Picture 95">
            <a:extLst>
              <a:ext uri="{FF2B5EF4-FFF2-40B4-BE49-F238E27FC236}">
                <a16:creationId xmlns:a16="http://schemas.microsoft.com/office/drawing/2014/main" id="{EB2D9616-D058-594C-A293-07C499EB4AF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903871" y="1992173"/>
            <a:ext cx="55413" cy="239516"/>
          </a:xfrm>
          <a:prstGeom prst="rect">
            <a:avLst/>
          </a:prstGeom>
        </p:spPr>
      </p:pic>
      <p:pic>
        <p:nvPicPr>
          <p:cNvPr id="97" name="Picture 96">
            <a:extLst>
              <a:ext uri="{FF2B5EF4-FFF2-40B4-BE49-F238E27FC236}">
                <a16:creationId xmlns:a16="http://schemas.microsoft.com/office/drawing/2014/main" id="{4B54C105-A719-0947-AC80-699A466B50D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977115" y="2042240"/>
            <a:ext cx="55413" cy="239516"/>
          </a:xfrm>
          <a:prstGeom prst="rect">
            <a:avLst/>
          </a:prstGeom>
        </p:spPr>
      </p:pic>
      <p:pic>
        <p:nvPicPr>
          <p:cNvPr id="98" name="Picture 97">
            <a:extLst>
              <a:ext uri="{FF2B5EF4-FFF2-40B4-BE49-F238E27FC236}">
                <a16:creationId xmlns:a16="http://schemas.microsoft.com/office/drawing/2014/main" id="{2B8BDEBE-5466-EB45-BC23-4EDB1947C47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20009" y="2042240"/>
            <a:ext cx="55413" cy="239516"/>
          </a:xfrm>
          <a:prstGeom prst="rect">
            <a:avLst/>
          </a:prstGeom>
        </p:spPr>
      </p:pic>
      <p:sp>
        <p:nvSpPr>
          <p:cNvPr id="99" name="TextBox 98">
            <a:extLst>
              <a:ext uri="{FF2B5EF4-FFF2-40B4-BE49-F238E27FC236}">
                <a16:creationId xmlns:a16="http://schemas.microsoft.com/office/drawing/2014/main" id="{E69A27A1-A25C-1843-BEE7-7600A50108FB}"/>
              </a:ext>
            </a:extLst>
          </p:cNvPr>
          <p:cNvSpPr txBox="1"/>
          <p:nvPr/>
        </p:nvSpPr>
        <p:spPr>
          <a:xfrm>
            <a:off x="1646996" y="2309509"/>
            <a:ext cx="1385532" cy="230832"/>
          </a:xfrm>
          <a:prstGeom prst="rect">
            <a:avLst/>
          </a:prstGeom>
          <a:noFill/>
          <a:ln w="3175">
            <a:noFill/>
          </a:ln>
        </p:spPr>
        <p:txBody>
          <a:bodyPr wrap="square" rtlCol="0">
            <a:spAutoFit/>
          </a:bodyPr>
          <a:lstStyle/>
          <a:p>
            <a:pPr algn="ctr"/>
            <a:r>
              <a:rPr lang="en-US" sz="900" b="1" i="1" dirty="0">
                <a:solidFill>
                  <a:schemeClr val="bg1">
                    <a:lumMod val="50000"/>
                  </a:schemeClr>
                </a:solidFill>
                <a:latin typeface="Calibri"/>
              </a:rPr>
              <a:t>Tube Collection &amp; Depot</a:t>
            </a:r>
          </a:p>
        </p:txBody>
      </p:sp>
      <p:cxnSp>
        <p:nvCxnSpPr>
          <p:cNvPr id="100" name="Straight Arrow Connector 99">
            <a:extLst>
              <a:ext uri="{FF2B5EF4-FFF2-40B4-BE49-F238E27FC236}">
                <a16:creationId xmlns:a16="http://schemas.microsoft.com/office/drawing/2014/main" id="{25031F63-4D2D-8C44-A849-329828544A91}"/>
              </a:ext>
            </a:extLst>
          </p:cNvPr>
          <p:cNvCxnSpPr>
            <a:cxnSpLocks/>
          </p:cNvCxnSpPr>
          <p:nvPr/>
        </p:nvCxnSpPr>
        <p:spPr bwMode="auto">
          <a:xfrm flipV="1">
            <a:off x="1959880" y="2159916"/>
            <a:ext cx="379882" cy="954"/>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101" name="TextBox 100">
            <a:extLst>
              <a:ext uri="{FF2B5EF4-FFF2-40B4-BE49-F238E27FC236}">
                <a16:creationId xmlns:a16="http://schemas.microsoft.com/office/drawing/2014/main" id="{0A5D6FDA-F3E0-D64F-B107-3AA3AEBC8675}"/>
              </a:ext>
            </a:extLst>
          </p:cNvPr>
          <p:cNvSpPr txBox="1"/>
          <p:nvPr/>
        </p:nvSpPr>
        <p:spPr>
          <a:xfrm>
            <a:off x="7047835" y="3011257"/>
            <a:ext cx="753012" cy="230832"/>
          </a:xfrm>
          <a:prstGeom prst="rect">
            <a:avLst/>
          </a:prstGeom>
          <a:noFill/>
          <a:ln w="3175">
            <a:noFill/>
          </a:ln>
        </p:spPr>
        <p:txBody>
          <a:bodyPr wrap="square" rtlCol="0">
            <a:spAutoFit/>
          </a:bodyPr>
          <a:lstStyle/>
          <a:p>
            <a:r>
              <a:rPr lang="en-US" sz="900" b="1" i="1" dirty="0">
                <a:solidFill>
                  <a:schemeClr val="bg1">
                    <a:lumMod val="50000"/>
                  </a:schemeClr>
                </a:solidFill>
                <a:latin typeface="Calibri"/>
              </a:rPr>
              <a:t>Retrieve OS</a:t>
            </a:r>
          </a:p>
        </p:txBody>
      </p:sp>
      <p:cxnSp>
        <p:nvCxnSpPr>
          <p:cNvPr id="102" name="Straight Arrow Connector 101">
            <a:extLst>
              <a:ext uri="{FF2B5EF4-FFF2-40B4-BE49-F238E27FC236}">
                <a16:creationId xmlns:a16="http://schemas.microsoft.com/office/drawing/2014/main" id="{AAD065F4-1045-9A43-900B-2A2DAD87D5FD}"/>
              </a:ext>
            </a:extLst>
          </p:cNvPr>
          <p:cNvCxnSpPr>
            <a:cxnSpLocks/>
          </p:cNvCxnSpPr>
          <p:nvPr/>
        </p:nvCxnSpPr>
        <p:spPr bwMode="auto">
          <a:xfrm flipV="1">
            <a:off x="3229187" y="3790252"/>
            <a:ext cx="0" cy="684434"/>
          </a:xfrm>
          <a:prstGeom prst="straightConnector1">
            <a:avLst/>
          </a:prstGeom>
          <a:noFill/>
          <a:ln w="38100" cap="flat" cmpd="sng" algn="ctr">
            <a:solidFill>
              <a:srgbClr val="0070C0"/>
            </a:solidFill>
            <a:prstDash val="solid"/>
            <a:round/>
            <a:headEnd type="none" w="med" len="med"/>
            <a:tailEnd type="triangle" w="med" len="med"/>
          </a:ln>
          <a:effectLst/>
        </p:spPr>
      </p:cxnSp>
      <p:cxnSp>
        <p:nvCxnSpPr>
          <p:cNvPr id="103" name="Straight Arrow Connector 102">
            <a:extLst>
              <a:ext uri="{FF2B5EF4-FFF2-40B4-BE49-F238E27FC236}">
                <a16:creationId xmlns:a16="http://schemas.microsoft.com/office/drawing/2014/main" id="{24B82548-90D7-8B4B-867B-2B3BA8D2C100}"/>
              </a:ext>
            </a:extLst>
          </p:cNvPr>
          <p:cNvCxnSpPr>
            <a:cxnSpLocks/>
          </p:cNvCxnSpPr>
          <p:nvPr/>
        </p:nvCxnSpPr>
        <p:spPr bwMode="auto">
          <a:xfrm>
            <a:off x="3627676" y="3490114"/>
            <a:ext cx="2799148" cy="0"/>
          </a:xfrm>
          <a:prstGeom prst="straightConnector1">
            <a:avLst/>
          </a:prstGeom>
          <a:noFill/>
          <a:ln w="38100" cap="flat" cmpd="sng" algn="ctr">
            <a:solidFill>
              <a:srgbClr val="0070C0"/>
            </a:solidFill>
            <a:prstDash val="solid"/>
            <a:round/>
            <a:headEnd type="none" w="med" len="med"/>
            <a:tailEnd type="triangle" w="med" len="med"/>
          </a:ln>
          <a:effectLst/>
        </p:spPr>
      </p:cxnSp>
      <p:sp>
        <p:nvSpPr>
          <p:cNvPr id="104" name="TextBox 103">
            <a:extLst>
              <a:ext uri="{FF2B5EF4-FFF2-40B4-BE49-F238E27FC236}">
                <a16:creationId xmlns:a16="http://schemas.microsoft.com/office/drawing/2014/main" id="{6B511C71-DF83-A243-9E70-F3854E232EC6}"/>
              </a:ext>
            </a:extLst>
          </p:cNvPr>
          <p:cNvSpPr txBox="1"/>
          <p:nvPr/>
        </p:nvSpPr>
        <p:spPr>
          <a:xfrm>
            <a:off x="2477679" y="6148514"/>
            <a:ext cx="1451339" cy="253916"/>
          </a:xfrm>
          <a:prstGeom prst="rect">
            <a:avLst/>
          </a:prstGeom>
          <a:noFill/>
          <a:ln w="38100">
            <a:solidFill>
              <a:srgbClr val="0070C0"/>
            </a:solidFill>
          </a:ln>
        </p:spPr>
        <p:txBody>
          <a:bodyPr wrap="square" rtlCol="0">
            <a:spAutoFit/>
          </a:bodyPr>
          <a:lstStyle/>
          <a:p>
            <a:pPr algn="ctr"/>
            <a:r>
              <a:rPr lang="en-US" sz="1050" b="1" dirty="0">
                <a:solidFill>
                  <a:prstClr val="black"/>
                </a:solidFill>
                <a:latin typeface="Calibri"/>
              </a:rPr>
              <a:t>Earth Return Orbiter </a:t>
            </a:r>
          </a:p>
        </p:txBody>
      </p:sp>
      <p:cxnSp>
        <p:nvCxnSpPr>
          <p:cNvPr id="105" name="Straight Arrow Connector 104">
            <a:extLst>
              <a:ext uri="{FF2B5EF4-FFF2-40B4-BE49-F238E27FC236}">
                <a16:creationId xmlns:a16="http://schemas.microsoft.com/office/drawing/2014/main" id="{6DC4AA62-816A-7149-B23B-161DCD4A447A}"/>
              </a:ext>
            </a:extLst>
          </p:cNvPr>
          <p:cNvCxnSpPr/>
          <p:nvPr/>
        </p:nvCxnSpPr>
        <p:spPr bwMode="auto">
          <a:xfrm>
            <a:off x="6767245" y="3853794"/>
            <a:ext cx="0" cy="1305079"/>
          </a:xfrm>
          <a:prstGeom prst="straightConnector1">
            <a:avLst/>
          </a:prstGeom>
          <a:noFill/>
          <a:ln w="38100" cap="flat" cmpd="sng" algn="ctr">
            <a:solidFill>
              <a:srgbClr val="0070C0"/>
            </a:solidFill>
            <a:prstDash val="solid"/>
            <a:round/>
            <a:headEnd type="none" w="med" len="med"/>
            <a:tailEnd type="triangle" w="med" len="med"/>
          </a:ln>
          <a:effectLst/>
        </p:spPr>
      </p:cxnSp>
      <p:sp>
        <p:nvSpPr>
          <p:cNvPr id="106" name="TextBox 105">
            <a:extLst>
              <a:ext uri="{FF2B5EF4-FFF2-40B4-BE49-F238E27FC236}">
                <a16:creationId xmlns:a16="http://schemas.microsoft.com/office/drawing/2014/main" id="{3F764C84-56F7-AA45-A92E-1C7F7284F5FB}"/>
              </a:ext>
            </a:extLst>
          </p:cNvPr>
          <p:cNvSpPr txBox="1"/>
          <p:nvPr/>
        </p:nvSpPr>
        <p:spPr>
          <a:xfrm>
            <a:off x="6216867" y="5378018"/>
            <a:ext cx="1141524" cy="415498"/>
          </a:xfrm>
          <a:prstGeom prst="rect">
            <a:avLst/>
          </a:prstGeom>
          <a:noFill/>
          <a:ln w="3175">
            <a:noFill/>
          </a:ln>
        </p:spPr>
        <p:txBody>
          <a:bodyPr wrap="square" rtlCol="0">
            <a:spAutoFit/>
          </a:bodyPr>
          <a:lstStyle/>
          <a:p>
            <a:pPr algn="ctr"/>
            <a:r>
              <a:rPr lang="en-US" sz="1050" b="1" dirty="0">
                <a:solidFill>
                  <a:prstClr val="black"/>
                </a:solidFill>
                <a:latin typeface="Calibri"/>
              </a:rPr>
              <a:t>Earth Entry Vehicle</a:t>
            </a:r>
          </a:p>
        </p:txBody>
      </p:sp>
      <p:sp>
        <p:nvSpPr>
          <p:cNvPr id="107" name="TextBox 106">
            <a:extLst>
              <a:ext uri="{FF2B5EF4-FFF2-40B4-BE49-F238E27FC236}">
                <a16:creationId xmlns:a16="http://schemas.microsoft.com/office/drawing/2014/main" id="{23E2DB26-8B7C-0D4D-996A-059E05A569A0}"/>
              </a:ext>
            </a:extLst>
          </p:cNvPr>
          <p:cNvSpPr txBox="1"/>
          <p:nvPr/>
        </p:nvSpPr>
        <p:spPr>
          <a:xfrm>
            <a:off x="7047835" y="3523544"/>
            <a:ext cx="985069" cy="230832"/>
          </a:xfrm>
          <a:prstGeom prst="rect">
            <a:avLst/>
          </a:prstGeom>
          <a:noFill/>
          <a:ln w="3175">
            <a:noFill/>
          </a:ln>
        </p:spPr>
        <p:txBody>
          <a:bodyPr wrap="square" rtlCol="0">
            <a:spAutoFit/>
          </a:bodyPr>
          <a:lstStyle/>
          <a:p>
            <a:r>
              <a:rPr lang="en-US" sz="900" b="1" i="1" dirty="0">
                <a:solidFill>
                  <a:schemeClr val="bg1">
                    <a:lumMod val="50000"/>
                  </a:schemeClr>
                </a:solidFill>
                <a:latin typeface="Calibri"/>
              </a:rPr>
              <a:t>Break-the-Chain</a:t>
            </a:r>
          </a:p>
        </p:txBody>
      </p:sp>
      <p:sp>
        <p:nvSpPr>
          <p:cNvPr id="108" name="TextBox 107">
            <a:extLst>
              <a:ext uri="{FF2B5EF4-FFF2-40B4-BE49-F238E27FC236}">
                <a16:creationId xmlns:a16="http://schemas.microsoft.com/office/drawing/2014/main" id="{E3BF55C9-CB7C-BF40-9BA2-9D6EE1A35DEE}"/>
              </a:ext>
            </a:extLst>
          </p:cNvPr>
          <p:cNvSpPr txBox="1"/>
          <p:nvPr/>
        </p:nvSpPr>
        <p:spPr>
          <a:xfrm>
            <a:off x="7047835" y="4143183"/>
            <a:ext cx="792000" cy="230832"/>
          </a:xfrm>
          <a:prstGeom prst="rect">
            <a:avLst/>
          </a:prstGeom>
          <a:noFill/>
          <a:ln w="3175">
            <a:noFill/>
          </a:ln>
        </p:spPr>
        <p:txBody>
          <a:bodyPr wrap="square" rtlCol="0">
            <a:spAutoFit/>
          </a:bodyPr>
          <a:lstStyle/>
          <a:p>
            <a:r>
              <a:rPr lang="en-US" sz="900" b="1" i="1" dirty="0">
                <a:solidFill>
                  <a:schemeClr val="bg1">
                    <a:lumMod val="50000"/>
                  </a:schemeClr>
                </a:solidFill>
                <a:latin typeface="Calibri"/>
              </a:rPr>
              <a:t>Avoid Earth</a:t>
            </a:r>
          </a:p>
        </p:txBody>
      </p:sp>
      <p:cxnSp>
        <p:nvCxnSpPr>
          <p:cNvPr id="109" name="Straight Arrow Connector 108">
            <a:extLst>
              <a:ext uri="{FF2B5EF4-FFF2-40B4-BE49-F238E27FC236}">
                <a16:creationId xmlns:a16="http://schemas.microsoft.com/office/drawing/2014/main" id="{B76D7EBF-342B-684A-8791-A53DEDFEEEB6}"/>
              </a:ext>
            </a:extLst>
          </p:cNvPr>
          <p:cNvCxnSpPr>
            <a:cxnSpLocks/>
          </p:cNvCxnSpPr>
          <p:nvPr/>
        </p:nvCxnSpPr>
        <p:spPr bwMode="auto">
          <a:xfrm>
            <a:off x="6785211" y="4389274"/>
            <a:ext cx="1188724" cy="0"/>
          </a:xfrm>
          <a:prstGeom prst="straightConnector1">
            <a:avLst/>
          </a:prstGeom>
          <a:noFill/>
          <a:ln w="38100" cap="flat" cmpd="sng" algn="ctr">
            <a:solidFill>
              <a:srgbClr val="0070C0"/>
            </a:solidFill>
            <a:prstDash val="sysDash"/>
            <a:round/>
            <a:headEnd type="none" w="med" len="med"/>
            <a:tailEnd type="triangle" w="med" len="med"/>
          </a:ln>
          <a:effectLst/>
        </p:spPr>
      </p:cxnSp>
      <p:sp>
        <p:nvSpPr>
          <p:cNvPr id="110" name="TextBox 109">
            <a:extLst>
              <a:ext uri="{FF2B5EF4-FFF2-40B4-BE49-F238E27FC236}">
                <a16:creationId xmlns:a16="http://schemas.microsoft.com/office/drawing/2014/main" id="{489C1D9C-E2E9-4F42-BEC0-EEDE49D5101E}"/>
              </a:ext>
            </a:extLst>
          </p:cNvPr>
          <p:cNvSpPr txBox="1"/>
          <p:nvPr/>
        </p:nvSpPr>
        <p:spPr>
          <a:xfrm>
            <a:off x="3268856" y="3542012"/>
            <a:ext cx="450880" cy="253916"/>
          </a:xfrm>
          <a:prstGeom prst="rect">
            <a:avLst/>
          </a:prstGeom>
          <a:noFill/>
          <a:ln w="3175">
            <a:noFill/>
          </a:ln>
        </p:spPr>
        <p:txBody>
          <a:bodyPr wrap="square" rtlCol="0">
            <a:spAutoFit/>
          </a:bodyPr>
          <a:lstStyle/>
          <a:p>
            <a:pPr algn="ctr"/>
            <a:r>
              <a:rPr lang="en-US" sz="1050" b="1" dirty="0">
                <a:solidFill>
                  <a:prstClr val="black"/>
                </a:solidFill>
                <a:latin typeface="Calibri"/>
              </a:rPr>
              <a:t>ERO</a:t>
            </a:r>
          </a:p>
        </p:txBody>
      </p:sp>
      <p:cxnSp>
        <p:nvCxnSpPr>
          <p:cNvPr id="111" name="Straight Arrow Connector 110">
            <a:extLst>
              <a:ext uri="{FF2B5EF4-FFF2-40B4-BE49-F238E27FC236}">
                <a16:creationId xmlns:a16="http://schemas.microsoft.com/office/drawing/2014/main" id="{0ED0F016-6DCD-B845-ABEF-F7507A6F6533}"/>
              </a:ext>
            </a:extLst>
          </p:cNvPr>
          <p:cNvCxnSpPr>
            <a:cxnSpLocks/>
          </p:cNvCxnSpPr>
          <p:nvPr/>
        </p:nvCxnSpPr>
        <p:spPr bwMode="auto">
          <a:xfrm flipH="1">
            <a:off x="6827795" y="2969314"/>
            <a:ext cx="1383" cy="360000"/>
          </a:xfrm>
          <a:prstGeom prst="straightConnector1">
            <a:avLst/>
          </a:prstGeom>
          <a:noFill/>
          <a:ln w="38100" cap="flat" cmpd="sng" algn="ctr">
            <a:solidFill>
              <a:srgbClr val="0070C0"/>
            </a:solidFill>
            <a:prstDash val="solid"/>
            <a:round/>
            <a:headEnd type="none" w="med" len="med"/>
            <a:tailEnd type="triangle" w="med" len="med"/>
          </a:ln>
          <a:effectLst/>
        </p:spPr>
      </p:cxnSp>
      <p:pic>
        <p:nvPicPr>
          <p:cNvPr id="112" name="Picture 111" descr="Ariane-64-Thumbnail.png">
            <a:extLst>
              <a:ext uri="{FF2B5EF4-FFF2-40B4-BE49-F238E27FC236}">
                <a16:creationId xmlns:a16="http://schemas.microsoft.com/office/drawing/2014/main" id="{03D5E616-D9CE-2946-B6B6-38A78989B32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088477" y="4622980"/>
            <a:ext cx="266811" cy="1147991"/>
          </a:xfrm>
          <a:prstGeom prst="rect">
            <a:avLst/>
          </a:prstGeom>
        </p:spPr>
      </p:pic>
      <p:grpSp>
        <p:nvGrpSpPr>
          <p:cNvPr id="113" name="Group 112">
            <a:extLst>
              <a:ext uri="{FF2B5EF4-FFF2-40B4-BE49-F238E27FC236}">
                <a16:creationId xmlns:a16="http://schemas.microsoft.com/office/drawing/2014/main" id="{C5033616-EF39-8441-B6BE-7510A8B28D06}"/>
              </a:ext>
            </a:extLst>
          </p:cNvPr>
          <p:cNvGrpSpPr>
            <a:grpSpLocks noChangeAspect="1"/>
          </p:cNvGrpSpPr>
          <p:nvPr/>
        </p:nvGrpSpPr>
        <p:grpSpPr>
          <a:xfrm>
            <a:off x="6399313" y="5052077"/>
            <a:ext cx="771797" cy="405127"/>
            <a:chOff x="1866723" y="1102808"/>
            <a:chExt cx="4553791" cy="2390345"/>
          </a:xfrm>
        </p:grpSpPr>
        <p:pic>
          <p:nvPicPr>
            <p:cNvPr id="114" name="Picture 113">
              <a:extLst>
                <a:ext uri="{FF2B5EF4-FFF2-40B4-BE49-F238E27FC236}">
                  <a16:creationId xmlns:a16="http://schemas.microsoft.com/office/drawing/2014/main" id="{3A3C3EA7-BCE2-6844-9EE1-781F626C12D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866723" y="1102808"/>
              <a:ext cx="4553791" cy="2390345"/>
            </a:xfrm>
            <a:prstGeom prst="rect">
              <a:avLst/>
            </a:prstGeom>
          </p:spPr>
        </p:pic>
        <p:grpSp>
          <p:nvGrpSpPr>
            <p:cNvPr id="115" name="Group 114">
              <a:extLst>
                <a:ext uri="{FF2B5EF4-FFF2-40B4-BE49-F238E27FC236}">
                  <a16:creationId xmlns:a16="http://schemas.microsoft.com/office/drawing/2014/main" id="{05692F7B-0237-1647-90CC-215543C7E2CE}"/>
                </a:ext>
              </a:extLst>
            </p:cNvPr>
            <p:cNvGrpSpPr/>
            <p:nvPr/>
          </p:nvGrpSpPr>
          <p:grpSpPr>
            <a:xfrm>
              <a:off x="2843010" y="1916691"/>
              <a:ext cx="2601219" cy="1059313"/>
              <a:chOff x="2843010" y="1916691"/>
              <a:chExt cx="2601219" cy="1059313"/>
            </a:xfrm>
          </p:grpSpPr>
          <p:pic>
            <p:nvPicPr>
              <p:cNvPr id="116" name="Picture 115">
                <a:extLst>
                  <a:ext uri="{FF2B5EF4-FFF2-40B4-BE49-F238E27FC236}">
                    <a16:creationId xmlns:a16="http://schemas.microsoft.com/office/drawing/2014/main" id="{13E733D0-EE9A-6F44-9FC4-25FF0DE374C8}"/>
                  </a:ext>
                </a:extLst>
              </p:cNvPr>
              <p:cNvPicPr>
                <a:picLocks noChangeAspect="1"/>
              </p:cNvPicPr>
              <p:nvPr/>
            </p:nvPicPr>
            <p:blipFill rotWithShape="1">
              <a:blip r:embed="rId13"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2843010" y="2236693"/>
                <a:ext cx="2601219" cy="739311"/>
              </a:xfrm>
              <a:prstGeom prst="rect">
                <a:avLst/>
              </a:prstGeom>
              <a:effectLst>
                <a:glow rad="127000">
                  <a:srgbClr val="FFF873"/>
                </a:glow>
              </a:effectLst>
            </p:spPr>
          </p:pic>
          <p:pic>
            <p:nvPicPr>
              <p:cNvPr id="117" name="Picture 116">
                <a:extLst>
                  <a:ext uri="{FF2B5EF4-FFF2-40B4-BE49-F238E27FC236}">
                    <a16:creationId xmlns:a16="http://schemas.microsoft.com/office/drawing/2014/main" id="{7CAB4431-C749-C44F-88C1-2D6581185210}"/>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2843010" y="1916691"/>
                <a:ext cx="2601219" cy="323818"/>
              </a:xfrm>
              <a:prstGeom prst="rect">
                <a:avLst/>
              </a:prstGeom>
              <a:effectLst/>
            </p:spPr>
          </p:pic>
        </p:grpSp>
      </p:grpSp>
      <p:pic>
        <p:nvPicPr>
          <p:cNvPr id="118" name="Picture 2" descr="Image result for nasa logo no background">
            <a:extLst>
              <a:ext uri="{FF2B5EF4-FFF2-40B4-BE49-F238E27FC236}">
                <a16:creationId xmlns:a16="http://schemas.microsoft.com/office/drawing/2014/main" id="{B6562E6E-53CF-A441-BD9A-0B6CFECE30D7}"/>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8132552" y="1588264"/>
            <a:ext cx="450656" cy="383058"/>
          </a:xfrm>
          <a:prstGeom prst="rect">
            <a:avLst/>
          </a:prstGeom>
          <a:noFill/>
          <a:extLst>
            <a:ext uri="{909E8E84-426E-40DD-AFC4-6F175D3DCCD1}">
              <a14:hiddenFill xmlns:a14="http://schemas.microsoft.com/office/drawing/2010/main">
                <a:solidFill>
                  <a:srgbClr val="FFFFFF"/>
                </a:solidFill>
              </a14:hiddenFill>
            </a:ext>
          </a:extLst>
        </p:spPr>
      </p:pic>
      <p:cxnSp>
        <p:nvCxnSpPr>
          <p:cNvPr id="119" name="Straight Arrow Connector 118">
            <a:extLst>
              <a:ext uri="{FF2B5EF4-FFF2-40B4-BE49-F238E27FC236}">
                <a16:creationId xmlns:a16="http://schemas.microsoft.com/office/drawing/2014/main" id="{F4E02C28-86C1-6E4C-8970-03186C20AE88}"/>
              </a:ext>
            </a:extLst>
          </p:cNvPr>
          <p:cNvCxnSpPr>
            <a:cxnSpLocks/>
          </p:cNvCxnSpPr>
          <p:nvPr/>
        </p:nvCxnSpPr>
        <p:spPr bwMode="auto">
          <a:xfrm flipV="1">
            <a:off x="6696858" y="2969314"/>
            <a:ext cx="0" cy="360000"/>
          </a:xfrm>
          <a:prstGeom prst="straightConnector1">
            <a:avLst/>
          </a:prstGeom>
          <a:noFill/>
          <a:ln w="38100" cap="flat" cmpd="sng" algn="ctr">
            <a:solidFill>
              <a:srgbClr val="0070C0"/>
            </a:solidFill>
            <a:prstDash val="solid"/>
            <a:round/>
            <a:headEnd type="none" w="med" len="med"/>
            <a:tailEnd type="triangle" w="med" len="med"/>
          </a:ln>
          <a:effectLst/>
        </p:spPr>
      </p:cxnSp>
      <p:sp>
        <p:nvSpPr>
          <p:cNvPr id="120" name="TextBox 119">
            <a:extLst>
              <a:ext uri="{FF2B5EF4-FFF2-40B4-BE49-F238E27FC236}">
                <a16:creationId xmlns:a16="http://schemas.microsoft.com/office/drawing/2014/main" id="{A0A320B5-93C0-A04F-AC61-05726A88CEBD}"/>
              </a:ext>
            </a:extLst>
          </p:cNvPr>
          <p:cNvSpPr txBox="1"/>
          <p:nvPr/>
        </p:nvSpPr>
        <p:spPr>
          <a:xfrm>
            <a:off x="5360895" y="3288500"/>
            <a:ext cx="893204" cy="230832"/>
          </a:xfrm>
          <a:prstGeom prst="rect">
            <a:avLst/>
          </a:prstGeom>
          <a:noFill/>
          <a:ln w="3175">
            <a:noFill/>
          </a:ln>
        </p:spPr>
        <p:txBody>
          <a:bodyPr wrap="square" rtlCol="0">
            <a:spAutoFit/>
          </a:bodyPr>
          <a:lstStyle/>
          <a:p>
            <a:pPr algn="ctr"/>
            <a:r>
              <a:rPr lang="en-US" sz="900" b="1" i="1" dirty="0">
                <a:solidFill>
                  <a:schemeClr val="bg1">
                    <a:lumMod val="50000"/>
                  </a:schemeClr>
                </a:solidFill>
                <a:latin typeface="Calibri"/>
              </a:rPr>
              <a:t>Relay Support</a:t>
            </a:r>
          </a:p>
        </p:txBody>
      </p:sp>
      <p:pic>
        <p:nvPicPr>
          <p:cNvPr id="121" name="Picture 6" descr="mars2020-sm.png">
            <a:extLst>
              <a:ext uri="{FF2B5EF4-FFF2-40B4-BE49-F238E27FC236}">
                <a16:creationId xmlns:a16="http://schemas.microsoft.com/office/drawing/2014/main" id="{F9745B82-D4C7-0646-93D6-D2EA09D6E8AF}"/>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1209134" y="1716902"/>
            <a:ext cx="813450" cy="623645"/>
          </a:xfrm>
          <a:prstGeom prst="rect">
            <a:avLst/>
          </a:prstGeom>
          <a:noFill/>
          <a:extLst>
            <a:ext uri="{909E8E84-426E-40DD-AFC4-6F175D3DCCD1}">
              <a14:hiddenFill xmlns:a14="http://schemas.microsoft.com/office/drawing/2010/main">
                <a:solidFill>
                  <a:srgbClr val="FFFFFF"/>
                </a:solidFill>
              </a14:hiddenFill>
            </a:ext>
          </a:extLst>
        </p:spPr>
      </p:pic>
      <p:cxnSp>
        <p:nvCxnSpPr>
          <p:cNvPr id="122" name="Straight Arrow Connector 121">
            <a:extLst>
              <a:ext uri="{FF2B5EF4-FFF2-40B4-BE49-F238E27FC236}">
                <a16:creationId xmlns:a16="http://schemas.microsoft.com/office/drawing/2014/main" id="{69AAD957-81BE-6445-997C-A06CC9521115}"/>
              </a:ext>
            </a:extLst>
          </p:cNvPr>
          <p:cNvCxnSpPr>
            <a:cxnSpLocks/>
          </p:cNvCxnSpPr>
          <p:nvPr/>
        </p:nvCxnSpPr>
        <p:spPr bwMode="auto">
          <a:xfrm flipH="1">
            <a:off x="2181402" y="1905490"/>
            <a:ext cx="2372190" cy="2018"/>
          </a:xfrm>
          <a:prstGeom prst="straightConnector1">
            <a:avLst/>
          </a:prstGeom>
          <a:noFill/>
          <a:ln w="38100" cap="flat" cmpd="sng" algn="ctr">
            <a:solidFill>
              <a:srgbClr val="C00000"/>
            </a:solidFill>
            <a:prstDash val="solid"/>
            <a:round/>
            <a:headEnd type="triangle" w="med" len="med"/>
            <a:tailEnd type="none" w="med" len="med"/>
          </a:ln>
          <a:effectLst/>
        </p:spPr>
      </p:cxnSp>
      <p:sp>
        <p:nvSpPr>
          <p:cNvPr id="123" name="TextBox 122">
            <a:extLst>
              <a:ext uri="{FF2B5EF4-FFF2-40B4-BE49-F238E27FC236}">
                <a16:creationId xmlns:a16="http://schemas.microsoft.com/office/drawing/2014/main" id="{2ED23586-4879-4D49-8809-340B7D23904B}"/>
              </a:ext>
            </a:extLst>
          </p:cNvPr>
          <p:cNvSpPr txBox="1"/>
          <p:nvPr/>
        </p:nvSpPr>
        <p:spPr>
          <a:xfrm>
            <a:off x="2995375" y="1658860"/>
            <a:ext cx="911716" cy="230832"/>
          </a:xfrm>
          <a:prstGeom prst="rect">
            <a:avLst/>
          </a:prstGeom>
          <a:noFill/>
          <a:ln w="3175">
            <a:noFill/>
          </a:ln>
        </p:spPr>
        <p:txBody>
          <a:bodyPr wrap="square" rtlCol="0">
            <a:spAutoFit/>
          </a:bodyPr>
          <a:lstStyle/>
          <a:p>
            <a:pPr algn="ctr"/>
            <a:r>
              <a:rPr lang="en-US" sz="900" b="1" i="1" dirty="0">
                <a:solidFill>
                  <a:schemeClr val="bg1">
                    <a:lumMod val="50000"/>
                  </a:schemeClr>
                </a:solidFill>
                <a:latin typeface="Calibri"/>
              </a:rPr>
              <a:t>Tube Delivery</a:t>
            </a:r>
          </a:p>
        </p:txBody>
      </p:sp>
      <p:grpSp>
        <p:nvGrpSpPr>
          <p:cNvPr id="124" name="Group 123">
            <a:extLst>
              <a:ext uri="{FF2B5EF4-FFF2-40B4-BE49-F238E27FC236}">
                <a16:creationId xmlns:a16="http://schemas.microsoft.com/office/drawing/2014/main" id="{06AA507D-6F27-E440-A1D6-B958BDD0E807}"/>
              </a:ext>
            </a:extLst>
          </p:cNvPr>
          <p:cNvGrpSpPr/>
          <p:nvPr/>
        </p:nvGrpSpPr>
        <p:grpSpPr>
          <a:xfrm rot="18917185">
            <a:off x="5535527" y="3170539"/>
            <a:ext cx="534695" cy="501057"/>
            <a:chOff x="448236" y="2655413"/>
            <a:chExt cx="832353" cy="832353"/>
          </a:xfrm>
        </p:grpSpPr>
        <p:sp>
          <p:nvSpPr>
            <p:cNvPr id="125" name="Arc 124">
              <a:extLst>
                <a:ext uri="{FF2B5EF4-FFF2-40B4-BE49-F238E27FC236}">
                  <a16:creationId xmlns:a16="http://schemas.microsoft.com/office/drawing/2014/main" id="{DA0C0D2B-2A21-9C41-8171-4713BC68FFA5}"/>
                </a:ext>
              </a:extLst>
            </p:cNvPr>
            <p:cNvSpPr/>
            <p:nvPr/>
          </p:nvSpPr>
          <p:spPr bwMode="auto">
            <a:xfrm>
              <a:off x="448236" y="2655413"/>
              <a:ext cx="832353" cy="832353"/>
            </a:xfrm>
            <a:prstGeom prst="arc">
              <a:avLst/>
            </a:prstGeom>
            <a:noFill/>
            <a:ln w="254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sp>
          <p:nvSpPr>
            <p:cNvPr id="126" name="Arc 125">
              <a:extLst>
                <a:ext uri="{FF2B5EF4-FFF2-40B4-BE49-F238E27FC236}">
                  <a16:creationId xmlns:a16="http://schemas.microsoft.com/office/drawing/2014/main" id="{A2D87270-BF8E-EA49-98F0-5DF095A6A5D9}"/>
                </a:ext>
              </a:extLst>
            </p:cNvPr>
            <p:cNvSpPr/>
            <p:nvPr/>
          </p:nvSpPr>
          <p:spPr bwMode="auto">
            <a:xfrm>
              <a:off x="529281" y="2735616"/>
              <a:ext cx="683439" cy="683439"/>
            </a:xfrm>
            <a:prstGeom prst="arc">
              <a:avLst/>
            </a:prstGeom>
            <a:noFill/>
            <a:ln w="254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sp>
          <p:nvSpPr>
            <p:cNvPr id="127" name="Arc 126">
              <a:extLst>
                <a:ext uri="{FF2B5EF4-FFF2-40B4-BE49-F238E27FC236}">
                  <a16:creationId xmlns:a16="http://schemas.microsoft.com/office/drawing/2014/main" id="{4243D255-2527-1948-B094-44C5408A156F}"/>
                </a:ext>
              </a:extLst>
            </p:cNvPr>
            <p:cNvSpPr/>
            <p:nvPr/>
          </p:nvSpPr>
          <p:spPr bwMode="auto">
            <a:xfrm>
              <a:off x="603995" y="2810329"/>
              <a:ext cx="534010" cy="534010"/>
            </a:xfrm>
            <a:prstGeom prst="arc">
              <a:avLst/>
            </a:prstGeom>
            <a:noFill/>
            <a:ln w="254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grpSp>
      <p:pic>
        <p:nvPicPr>
          <p:cNvPr id="128" name="Picture 127">
            <a:extLst>
              <a:ext uri="{FF2B5EF4-FFF2-40B4-BE49-F238E27FC236}">
                <a16:creationId xmlns:a16="http://schemas.microsoft.com/office/drawing/2014/main" id="{2C85AB24-5A2F-DB4B-ACFB-D02073953938}"/>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9735698">
            <a:off x="8019675" y="4314917"/>
            <a:ext cx="578174" cy="197035"/>
          </a:xfrm>
          <a:prstGeom prst="rect">
            <a:avLst/>
          </a:prstGeom>
        </p:spPr>
      </p:pic>
      <p:pic>
        <p:nvPicPr>
          <p:cNvPr id="129" name="Picture 128">
            <a:extLst>
              <a:ext uri="{FF2B5EF4-FFF2-40B4-BE49-F238E27FC236}">
                <a16:creationId xmlns:a16="http://schemas.microsoft.com/office/drawing/2014/main" id="{053D4BA1-000E-704D-ACCE-5C355D2AC94F}"/>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9735698">
            <a:off x="6525824" y="3434734"/>
            <a:ext cx="578174" cy="197035"/>
          </a:xfrm>
          <a:prstGeom prst="rect">
            <a:avLst/>
          </a:prstGeom>
        </p:spPr>
      </p:pic>
      <p:pic>
        <p:nvPicPr>
          <p:cNvPr id="130" name="Picture 129">
            <a:extLst>
              <a:ext uri="{FF2B5EF4-FFF2-40B4-BE49-F238E27FC236}">
                <a16:creationId xmlns:a16="http://schemas.microsoft.com/office/drawing/2014/main" id="{440A96A7-A024-4548-9035-434E4729D2FF}"/>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19782435">
            <a:off x="2881179" y="3345163"/>
            <a:ext cx="649086" cy="302871"/>
          </a:xfrm>
          <a:prstGeom prst="rect">
            <a:avLst/>
          </a:prstGeom>
        </p:spPr>
      </p:pic>
      <p:sp>
        <p:nvSpPr>
          <p:cNvPr id="131" name="TextBox 130">
            <a:extLst>
              <a:ext uri="{FF2B5EF4-FFF2-40B4-BE49-F238E27FC236}">
                <a16:creationId xmlns:a16="http://schemas.microsoft.com/office/drawing/2014/main" id="{9E348CC3-1035-1145-AB63-BDA30DD67CBC}"/>
              </a:ext>
            </a:extLst>
          </p:cNvPr>
          <p:cNvSpPr txBox="1"/>
          <p:nvPr/>
        </p:nvSpPr>
        <p:spPr>
          <a:xfrm>
            <a:off x="5309312" y="1595460"/>
            <a:ext cx="433408" cy="253916"/>
          </a:xfrm>
          <a:prstGeom prst="rect">
            <a:avLst/>
          </a:prstGeom>
          <a:noFill/>
          <a:ln w="3175">
            <a:noFill/>
          </a:ln>
        </p:spPr>
        <p:txBody>
          <a:bodyPr wrap="square" rtlCol="0">
            <a:spAutoFit/>
          </a:bodyPr>
          <a:lstStyle/>
          <a:p>
            <a:pPr algn="ctr"/>
            <a:r>
              <a:rPr lang="en-US" sz="1050" b="1" dirty="0">
                <a:solidFill>
                  <a:prstClr val="black"/>
                </a:solidFill>
                <a:latin typeface="Calibri"/>
              </a:rPr>
              <a:t>SRL</a:t>
            </a:r>
          </a:p>
        </p:txBody>
      </p:sp>
      <p:sp>
        <p:nvSpPr>
          <p:cNvPr id="132" name="TextBox 131">
            <a:extLst>
              <a:ext uri="{FF2B5EF4-FFF2-40B4-BE49-F238E27FC236}">
                <a16:creationId xmlns:a16="http://schemas.microsoft.com/office/drawing/2014/main" id="{59F60A54-A917-9F45-93AF-4F11C7A13B37}"/>
              </a:ext>
            </a:extLst>
          </p:cNvPr>
          <p:cNvSpPr txBox="1"/>
          <p:nvPr/>
        </p:nvSpPr>
        <p:spPr>
          <a:xfrm>
            <a:off x="4859770" y="2158420"/>
            <a:ext cx="1322230" cy="253916"/>
          </a:xfrm>
          <a:prstGeom prst="rect">
            <a:avLst/>
          </a:prstGeom>
          <a:noFill/>
          <a:ln w="3175">
            <a:noFill/>
          </a:ln>
        </p:spPr>
        <p:txBody>
          <a:bodyPr wrap="square" rtlCol="0">
            <a:spAutoFit/>
          </a:bodyPr>
          <a:lstStyle/>
          <a:p>
            <a:pPr algn="ctr"/>
            <a:r>
              <a:rPr lang="en-US" sz="1050" b="1" dirty="0">
                <a:solidFill>
                  <a:prstClr val="black"/>
                </a:solidFill>
                <a:latin typeface="Calibri"/>
              </a:rPr>
              <a:t>Sample Fetch Rover</a:t>
            </a:r>
          </a:p>
        </p:txBody>
      </p:sp>
      <p:pic>
        <p:nvPicPr>
          <p:cNvPr id="133" name="Snagit_PPT393D">
            <a:extLst>
              <a:ext uri="{FF2B5EF4-FFF2-40B4-BE49-F238E27FC236}">
                <a16:creationId xmlns:a16="http://schemas.microsoft.com/office/drawing/2014/main" id="{D75D0805-E29F-B54B-906F-9B008280417D}"/>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4515046" y="1700383"/>
            <a:ext cx="1191933" cy="470956"/>
          </a:xfrm>
          <a:prstGeom prst="rect">
            <a:avLst/>
          </a:prstGeom>
        </p:spPr>
      </p:pic>
      <p:pic>
        <p:nvPicPr>
          <p:cNvPr id="134" name="Picture 133">
            <a:extLst>
              <a:ext uri="{FF2B5EF4-FFF2-40B4-BE49-F238E27FC236}">
                <a16:creationId xmlns:a16="http://schemas.microsoft.com/office/drawing/2014/main" id="{6AFFF0C0-C6EE-214F-8C63-A796DCF58D00}"/>
              </a:ext>
            </a:extLst>
          </p:cNvPr>
          <p:cNvPicPr>
            <a:picLocks noChangeAspect="1"/>
          </p:cNvPicPr>
          <p:nvPr/>
        </p:nvPicPr>
        <p:blipFill>
          <a:blip r:embed="rId20"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7270269" flipH="1">
            <a:off x="6264918" y="1800343"/>
            <a:ext cx="203421" cy="615043"/>
          </a:xfrm>
          <a:prstGeom prst="rect">
            <a:avLst/>
          </a:prstGeom>
        </p:spPr>
      </p:pic>
      <p:sp>
        <p:nvSpPr>
          <p:cNvPr id="135" name="Rounded Rectangle 134">
            <a:extLst>
              <a:ext uri="{FF2B5EF4-FFF2-40B4-BE49-F238E27FC236}">
                <a16:creationId xmlns:a16="http://schemas.microsoft.com/office/drawing/2014/main" id="{BF388F59-2BA6-3F46-B312-33B892FE92B1}"/>
              </a:ext>
            </a:extLst>
          </p:cNvPr>
          <p:cNvSpPr/>
          <p:nvPr/>
        </p:nvSpPr>
        <p:spPr bwMode="auto">
          <a:xfrm>
            <a:off x="4448683" y="2129137"/>
            <a:ext cx="492263" cy="344570"/>
          </a:xfrm>
          <a:prstGeom prst="roundRect">
            <a:avLst>
              <a:gd name="adj" fmla="val 33046"/>
            </a:avLst>
          </a:prstGeom>
          <a:solidFill>
            <a:srgbClr val="CDE3F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pic>
        <p:nvPicPr>
          <p:cNvPr id="136" name="Snagit_PPT8101">
            <a:extLst>
              <a:ext uri="{FF2B5EF4-FFF2-40B4-BE49-F238E27FC236}">
                <a16:creationId xmlns:a16="http://schemas.microsoft.com/office/drawing/2014/main" id="{EAC4D46F-97D2-B74B-B27B-50BB8370977F}"/>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4526416" y="2140334"/>
            <a:ext cx="355237" cy="326264"/>
          </a:xfrm>
          <a:prstGeom prst="rect">
            <a:avLst/>
          </a:prstGeom>
        </p:spPr>
      </p:pic>
      <p:pic>
        <p:nvPicPr>
          <p:cNvPr id="137" name="Picture 136">
            <a:extLst>
              <a:ext uri="{FF2B5EF4-FFF2-40B4-BE49-F238E27FC236}">
                <a16:creationId xmlns:a16="http://schemas.microsoft.com/office/drawing/2014/main" id="{95F5E505-030E-1C47-A9CF-B5C2917BB2B4}"/>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rot="3407776">
            <a:off x="6676469" y="2645013"/>
            <a:ext cx="152198" cy="180000"/>
          </a:xfrm>
          <a:prstGeom prst="rect">
            <a:avLst/>
          </a:prstGeom>
        </p:spPr>
      </p:pic>
      <p:pic>
        <p:nvPicPr>
          <p:cNvPr id="138" name="Picture 137">
            <a:extLst>
              <a:ext uri="{FF2B5EF4-FFF2-40B4-BE49-F238E27FC236}">
                <a16:creationId xmlns:a16="http://schemas.microsoft.com/office/drawing/2014/main" id="{EC3EB073-20F2-BB42-988A-906C16ECB488}"/>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l="61263"/>
          <a:stretch/>
        </p:blipFill>
        <p:spPr>
          <a:xfrm>
            <a:off x="7941245" y="209450"/>
            <a:ext cx="1072853" cy="840423"/>
          </a:xfrm>
          <a:prstGeom prst="rect">
            <a:avLst/>
          </a:prstGeom>
        </p:spPr>
      </p:pic>
    </p:spTree>
    <p:extLst>
      <p:ext uri="{BB962C8B-B14F-4D97-AF65-F5344CB8AC3E}">
        <p14:creationId xmlns:p14="http://schemas.microsoft.com/office/powerpoint/2010/main" val="704139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3377827" y="3781311"/>
            <a:ext cx="2217274"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black"/>
                </a:solidFill>
                <a:effectLst/>
                <a:uLnTx/>
                <a:uFillTx/>
              </a:rPr>
              <a:t>26 – 26 – 31</a:t>
            </a:r>
          </a:p>
        </p:txBody>
      </p:sp>
      <p:cxnSp>
        <p:nvCxnSpPr>
          <p:cNvPr id="45" name="Straight Arrow Connector 44"/>
          <p:cNvCxnSpPr/>
          <p:nvPr/>
        </p:nvCxnSpPr>
        <p:spPr>
          <a:xfrm flipV="1">
            <a:off x="2970691" y="4283126"/>
            <a:ext cx="495558" cy="136543"/>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sp>
        <p:nvSpPr>
          <p:cNvPr id="46" name="TextBox 45"/>
          <p:cNvSpPr txBox="1"/>
          <p:nvPr/>
        </p:nvSpPr>
        <p:spPr>
          <a:xfrm>
            <a:off x="841839" y="4254904"/>
            <a:ext cx="219162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4F81BD"/>
                </a:solidFill>
                <a:effectLst/>
                <a:uLnTx/>
                <a:uFillTx/>
              </a:rPr>
              <a:t>SRL Launches in 2026</a:t>
            </a:r>
          </a:p>
        </p:txBody>
      </p:sp>
      <p:cxnSp>
        <p:nvCxnSpPr>
          <p:cNvPr id="47" name="Straight Connector 46"/>
          <p:cNvCxnSpPr/>
          <p:nvPr/>
        </p:nvCxnSpPr>
        <p:spPr>
          <a:xfrm>
            <a:off x="3482602" y="4260898"/>
            <a:ext cx="403646"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48" name="Straight Arrow Connector 47"/>
          <p:cNvCxnSpPr>
            <a:cxnSpLocks/>
          </p:cNvCxnSpPr>
          <p:nvPr/>
        </p:nvCxnSpPr>
        <p:spPr>
          <a:xfrm flipV="1">
            <a:off x="4515219" y="4347084"/>
            <a:ext cx="1" cy="261953"/>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cxnSp>
        <p:nvCxnSpPr>
          <p:cNvPr id="49" name="Straight Connector 48"/>
          <p:cNvCxnSpPr/>
          <p:nvPr/>
        </p:nvCxnSpPr>
        <p:spPr>
          <a:xfrm>
            <a:off x="4260939" y="4260898"/>
            <a:ext cx="422275"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50" name="TextBox 49"/>
          <p:cNvSpPr txBox="1"/>
          <p:nvPr/>
        </p:nvSpPr>
        <p:spPr>
          <a:xfrm>
            <a:off x="3370905" y="4550807"/>
            <a:ext cx="220541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4F81BD"/>
                </a:solidFill>
                <a:effectLst/>
                <a:uLnTx/>
                <a:uFillTx/>
              </a:rPr>
              <a:t>ERO launches in 2026</a:t>
            </a:r>
          </a:p>
        </p:txBody>
      </p:sp>
      <p:cxnSp>
        <p:nvCxnSpPr>
          <p:cNvPr id="51" name="Straight Connector 50"/>
          <p:cNvCxnSpPr/>
          <p:nvPr/>
        </p:nvCxnSpPr>
        <p:spPr>
          <a:xfrm>
            <a:off x="5082728" y="4260898"/>
            <a:ext cx="422275"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52" name="Straight Arrow Connector 51"/>
          <p:cNvCxnSpPr/>
          <p:nvPr/>
        </p:nvCxnSpPr>
        <p:spPr>
          <a:xfrm flipH="1" flipV="1">
            <a:off x="5582409" y="4302964"/>
            <a:ext cx="314217" cy="101355"/>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sp>
        <p:nvSpPr>
          <p:cNvPr id="53" name="TextBox 52"/>
          <p:cNvSpPr txBox="1"/>
          <p:nvPr/>
        </p:nvSpPr>
        <p:spPr>
          <a:xfrm>
            <a:off x="5870611" y="4210900"/>
            <a:ext cx="295946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4F81BD"/>
                </a:solidFill>
                <a:effectLst/>
                <a:uLnTx/>
                <a:uFillTx/>
              </a:rPr>
              <a:t>Samples are returned in 2031</a:t>
            </a:r>
          </a:p>
        </p:txBody>
      </p:sp>
      <p:sp>
        <p:nvSpPr>
          <p:cNvPr id="98" name="Rectangle 97"/>
          <p:cNvSpPr/>
          <p:nvPr/>
        </p:nvSpPr>
        <p:spPr bwMode="auto">
          <a:xfrm>
            <a:off x="5580065" y="2254060"/>
            <a:ext cx="861247" cy="1521031"/>
          </a:xfrm>
          <a:prstGeom prst="rect">
            <a:avLst/>
          </a:prstGeom>
          <a:solidFill>
            <a:srgbClr val="CC9900">
              <a:alpha val="25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99" name="Rectangle 98"/>
          <p:cNvSpPr/>
          <p:nvPr/>
        </p:nvSpPr>
        <p:spPr bwMode="auto">
          <a:xfrm>
            <a:off x="3228738" y="2254060"/>
            <a:ext cx="839631" cy="1521031"/>
          </a:xfrm>
          <a:prstGeom prst="rect">
            <a:avLst/>
          </a:prstGeom>
          <a:solidFill>
            <a:srgbClr val="CC9900">
              <a:alpha val="25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101" name="Rectangle 100"/>
          <p:cNvSpPr/>
          <p:nvPr/>
        </p:nvSpPr>
        <p:spPr bwMode="auto">
          <a:xfrm>
            <a:off x="3545634" y="2060176"/>
            <a:ext cx="323888" cy="1714915"/>
          </a:xfrm>
          <a:prstGeom prst="rect">
            <a:avLst/>
          </a:prstGeom>
          <a:solidFill>
            <a:schemeClr val="tx1">
              <a:alpha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103" name="Rectangle 102"/>
          <p:cNvSpPr/>
          <p:nvPr/>
        </p:nvSpPr>
        <p:spPr bwMode="auto">
          <a:xfrm>
            <a:off x="3656001" y="2060176"/>
            <a:ext cx="101802" cy="1729481"/>
          </a:xfrm>
          <a:prstGeom prst="rect">
            <a:avLst/>
          </a:prstGeom>
          <a:solidFill>
            <a:schemeClr val="tx1">
              <a:alpha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106" name="Rectangle 105"/>
          <p:cNvSpPr/>
          <p:nvPr/>
        </p:nvSpPr>
        <p:spPr bwMode="auto">
          <a:xfrm>
            <a:off x="6329592" y="2060176"/>
            <a:ext cx="332186" cy="1729481"/>
          </a:xfrm>
          <a:prstGeom prst="rect">
            <a:avLst/>
          </a:prstGeom>
          <a:solidFill>
            <a:schemeClr val="tx1">
              <a:alpha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112" name="Rectangle 111"/>
          <p:cNvSpPr/>
          <p:nvPr/>
        </p:nvSpPr>
        <p:spPr bwMode="auto">
          <a:xfrm>
            <a:off x="6442319" y="2060176"/>
            <a:ext cx="101802" cy="1729481"/>
          </a:xfrm>
          <a:prstGeom prst="rect">
            <a:avLst/>
          </a:prstGeom>
          <a:solidFill>
            <a:schemeClr val="tx1">
              <a:alpha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cxnSp>
        <p:nvCxnSpPr>
          <p:cNvPr id="113" name="Straight Connector 112"/>
          <p:cNvCxnSpPr/>
          <p:nvPr/>
        </p:nvCxnSpPr>
        <p:spPr bwMode="auto">
          <a:xfrm>
            <a:off x="2155375" y="1680743"/>
            <a:ext cx="0" cy="2094349"/>
          </a:xfrm>
          <a:prstGeom prst="line">
            <a:avLst/>
          </a:prstGeom>
          <a:noFill/>
          <a:ln w="9525" cap="flat" cmpd="sng" algn="ctr">
            <a:solidFill>
              <a:schemeClr val="bg1">
                <a:lumMod val="50000"/>
              </a:schemeClr>
            </a:solidFill>
            <a:prstDash val="solid"/>
            <a:round/>
            <a:headEnd type="none" w="med" len="med"/>
            <a:tailEnd type="none" w="med" len="med"/>
          </a:ln>
          <a:effectLst/>
        </p:spPr>
      </p:cxnSp>
      <p:graphicFrame>
        <p:nvGraphicFramePr>
          <p:cNvPr id="114" name="Content Placeholder 5"/>
          <p:cNvGraphicFramePr>
            <a:graphicFrameLocks/>
          </p:cNvGraphicFramePr>
          <p:nvPr/>
        </p:nvGraphicFramePr>
        <p:xfrm>
          <a:off x="868231" y="1688684"/>
          <a:ext cx="7718400" cy="1730806"/>
        </p:xfrm>
        <a:graphic>
          <a:graphicData uri="http://schemas.openxmlformats.org/drawingml/2006/table">
            <a:tbl>
              <a:tblPr/>
              <a:tblGrid>
                <a:gridCol w="107200">
                  <a:extLst>
                    <a:ext uri="{9D8B030D-6E8A-4147-A177-3AD203B41FA5}">
                      <a16:colId xmlns:a16="http://schemas.microsoft.com/office/drawing/2014/main" val="20000"/>
                    </a:ext>
                  </a:extLst>
                </a:gridCol>
                <a:gridCol w="107200">
                  <a:extLst>
                    <a:ext uri="{9D8B030D-6E8A-4147-A177-3AD203B41FA5}">
                      <a16:colId xmlns:a16="http://schemas.microsoft.com/office/drawing/2014/main" val="20001"/>
                    </a:ext>
                  </a:extLst>
                </a:gridCol>
                <a:gridCol w="107200">
                  <a:extLst>
                    <a:ext uri="{9D8B030D-6E8A-4147-A177-3AD203B41FA5}">
                      <a16:colId xmlns:a16="http://schemas.microsoft.com/office/drawing/2014/main" val="20002"/>
                    </a:ext>
                  </a:extLst>
                </a:gridCol>
                <a:gridCol w="107200">
                  <a:extLst>
                    <a:ext uri="{9D8B030D-6E8A-4147-A177-3AD203B41FA5}">
                      <a16:colId xmlns:a16="http://schemas.microsoft.com/office/drawing/2014/main" val="20003"/>
                    </a:ext>
                  </a:extLst>
                </a:gridCol>
                <a:gridCol w="107200">
                  <a:extLst>
                    <a:ext uri="{9D8B030D-6E8A-4147-A177-3AD203B41FA5}">
                      <a16:colId xmlns:a16="http://schemas.microsoft.com/office/drawing/2014/main" val="20004"/>
                    </a:ext>
                  </a:extLst>
                </a:gridCol>
                <a:gridCol w="107200">
                  <a:extLst>
                    <a:ext uri="{9D8B030D-6E8A-4147-A177-3AD203B41FA5}">
                      <a16:colId xmlns:a16="http://schemas.microsoft.com/office/drawing/2014/main" val="20005"/>
                    </a:ext>
                  </a:extLst>
                </a:gridCol>
                <a:gridCol w="107200">
                  <a:extLst>
                    <a:ext uri="{9D8B030D-6E8A-4147-A177-3AD203B41FA5}">
                      <a16:colId xmlns:a16="http://schemas.microsoft.com/office/drawing/2014/main" val="20006"/>
                    </a:ext>
                  </a:extLst>
                </a:gridCol>
                <a:gridCol w="107200">
                  <a:extLst>
                    <a:ext uri="{9D8B030D-6E8A-4147-A177-3AD203B41FA5}">
                      <a16:colId xmlns:a16="http://schemas.microsoft.com/office/drawing/2014/main" val="20007"/>
                    </a:ext>
                  </a:extLst>
                </a:gridCol>
                <a:gridCol w="107200">
                  <a:extLst>
                    <a:ext uri="{9D8B030D-6E8A-4147-A177-3AD203B41FA5}">
                      <a16:colId xmlns:a16="http://schemas.microsoft.com/office/drawing/2014/main" val="20008"/>
                    </a:ext>
                  </a:extLst>
                </a:gridCol>
                <a:gridCol w="107200">
                  <a:extLst>
                    <a:ext uri="{9D8B030D-6E8A-4147-A177-3AD203B41FA5}">
                      <a16:colId xmlns:a16="http://schemas.microsoft.com/office/drawing/2014/main" val="20009"/>
                    </a:ext>
                  </a:extLst>
                </a:gridCol>
                <a:gridCol w="107200">
                  <a:extLst>
                    <a:ext uri="{9D8B030D-6E8A-4147-A177-3AD203B41FA5}">
                      <a16:colId xmlns:a16="http://schemas.microsoft.com/office/drawing/2014/main" val="20010"/>
                    </a:ext>
                  </a:extLst>
                </a:gridCol>
                <a:gridCol w="107200">
                  <a:extLst>
                    <a:ext uri="{9D8B030D-6E8A-4147-A177-3AD203B41FA5}">
                      <a16:colId xmlns:a16="http://schemas.microsoft.com/office/drawing/2014/main" val="20011"/>
                    </a:ext>
                  </a:extLst>
                </a:gridCol>
                <a:gridCol w="107200">
                  <a:extLst>
                    <a:ext uri="{9D8B030D-6E8A-4147-A177-3AD203B41FA5}">
                      <a16:colId xmlns:a16="http://schemas.microsoft.com/office/drawing/2014/main" val="20012"/>
                    </a:ext>
                  </a:extLst>
                </a:gridCol>
                <a:gridCol w="107200">
                  <a:extLst>
                    <a:ext uri="{9D8B030D-6E8A-4147-A177-3AD203B41FA5}">
                      <a16:colId xmlns:a16="http://schemas.microsoft.com/office/drawing/2014/main" val="20013"/>
                    </a:ext>
                  </a:extLst>
                </a:gridCol>
                <a:gridCol w="107200">
                  <a:extLst>
                    <a:ext uri="{9D8B030D-6E8A-4147-A177-3AD203B41FA5}">
                      <a16:colId xmlns:a16="http://schemas.microsoft.com/office/drawing/2014/main" val="20014"/>
                    </a:ext>
                  </a:extLst>
                </a:gridCol>
                <a:gridCol w="107200">
                  <a:extLst>
                    <a:ext uri="{9D8B030D-6E8A-4147-A177-3AD203B41FA5}">
                      <a16:colId xmlns:a16="http://schemas.microsoft.com/office/drawing/2014/main" val="20015"/>
                    </a:ext>
                  </a:extLst>
                </a:gridCol>
                <a:gridCol w="107200">
                  <a:extLst>
                    <a:ext uri="{9D8B030D-6E8A-4147-A177-3AD203B41FA5}">
                      <a16:colId xmlns:a16="http://schemas.microsoft.com/office/drawing/2014/main" val="20016"/>
                    </a:ext>
                  </a:extLst>
                </a:gridCol>
                <a:gridCol w="107200">
                  <a:extLst>
                    <a:ext uri="{9D8B030D-6E8A-4147-A177-3AD203B41FA5}">
                      <a16:colId xmlns:a16="http://schemas.microsoft.com/office/drawing/2014/main" val="20017"/>
                    </a:ext>
                  </a:extLst>
                </a:gridCol>
                <a:gridCol w="107200">
                  <a:extLst>
                    <a:ext uri="{9D8B030D-6E8A-4147-A177-3AD203B41FA5}">
                      <a16:colId xmlns:a16="http://schemas.microsoft.com/office/drawing/2014/main" val="20018"/>
                    </a:ext>
                  </a:extLst>
                </a:gridCol>
                <a:gridCol w="107200">
                  <a:extLst>
                    <a:ext uri="{9D8B030D-6E8A-4147-A177-3AD203B41FA5}">
                      <a16:colId xmlns:a16="http://schemas.microsoft.com/office/drawing/2014/main" val="20019"/>
                    </a:ext>
                  </a:extLst>
                </a:gridCol>
                <a:gridCol w="107200">
                  <a:extLst>
                    <a:ext uri="{9D8B030D-6E8A-4147-A177-3AD203B41FA5}">
                      <a16:colId xmlns:a16="http://schemas.microsoft.com/office/drawing/2014/main" val="20020"/>
                    </a:ext>
                  </a:extLst>
                </a:gridCol>
                <a:gridCol w="107200">
                  <a:extLst>
                    <a:ext uri="{9D8B030D-6E8A-4147-A177-3AD203B41FA5}">
                      <a16:colId xmlns:a16="http://schemas.microsoft.com/office/drawing/2014/main" val="20021"/>
                    </a:ext>
                  </a:extLst>
                </a:gridCol>
                <a:gridCol w="107200">
                  <a:extLst>
                    <a:ext uri="{9D8B030D-6E8A-4147-A177-3AD203B41FA5}">
                      <a16:colId xmlns:a16="http://schemas.microsoft.com/office/drawing/2014/main" val="20022"/>
                    </a:ext>
                  </a:extLst>
                </a:gridCol>
                <a:gridCol w="107200">
                  <a:extLst>
                    <a:ext uri="{9D8B030D-6E8A-4147-A177-3AD203B41FA5}">
                      <a16:colId xmlns:a16="http://schemas.microsoft.com/office/drawing/2014/main" val="20023"/>
                    </a:ext>
                  </a:extLst>
                </a:gridCol>
                <a:gridCol w="107200">
                  <a:extLst>
                    <a:ext uri="{9D8B030D-6E8A-4147-A177-3AD203B41FA5}">
                      <a16:colId xmlns:a16="http://schemas.microsoft.com/office/drawing/2014/main" val="20024"/>
                    </a:ext>
                  </a:extLst>
                </a:gridCol>
                <a:gridCol w="107200">
                  <a:extLst>
                    <a:ext uri="{9D8B030D-6E8A-4147-A177-3AD203B41FA5}">
                      <a16:colId xmlns:a16="http://schemas.microsoft.com/office/drawing/2014/main" val="20025"/>
                    </a:ext>
                  </a:extLst>
                </a:gridCol>
                <a:gridCol w="107200">
                  <a:extLst>
                    <a:ext uri="{9D8B030D-6E8A-4147-A177-3AD203B41FA5}">
                      <a16:colId xmlns:a16="http://schemas.microsoft.com/office/drawing/2014/main" val="20026"/>
                    </a:ext>
                  </a:extLst>
                </a:gridCol>
                <a:gridCol w="107200">
                  <a:extLst>
                    <a:ext uri="{9D8B030D-6E8A-4147-A177-3AD203B41FA5}">
                      <a16:colId xmlns:a16="http://schemas.microsoft.com/office/drawing/2014/main" val="20027"/>
                    </a:ext>
                  </a:extLst>
                </a:gridCol>
                <a:gridCol w="107200">
                  <a:extLst>
                    <a:ext uri="{9D8B030D-6E8A-4147-A177-3AD203B41FA5}">
                      <a16:colId xmlns:a16="http://schemas.microsoft.com/office/drawing/2014/main" val="20028"/>
                    </a:ext>
                  </a:extLst>
                </a:gridCol>
                <a:gridCol w="107200">
                  <a:extLst>
                    <a:ext uri="{9D8B030D-6E8A-4147-A177-3AD203B41FA5}">
                      <a16:colId xmlns:a16="http://schemas.microsoft.com/office/drawing/2014/main" val="20029"/>
                    </a:ext>
                  </a:extLst>
                </a:gridCol>
                <a:gridCol w="107200">
                  <a:extLst>
                    <a:ext uri="{9D8B030D-6E8A-4147-A177-3AD203B41FA5}">
                      <a16:colId xmlns:a16="http://schemas.microsoft.com/office/drawing/2014/main" val="20030"/>
                    </a:ext>
                  </a:extLst>
                </a:gridCol>
                <a:gridCol w="107200">
                  <a:extLst>
                    <a:ext uri="{9D8B030D-6E8A-4147-A177-3AD203B41FA5}">
                      <a16:colId xmlns:a16="http://schemas.microsoft.com/office/drawing/2014/main" val="20031"/>
                    </a:ext>
                  </a:extLst>
                </a:gridCol>
                <a:gridCol w="107200">
                  <a:extLst>
                    <a:ext uri="{9D8B030D-6E8A-4147-A177-3AD203B41FA5}">
                      <a16:colId xmlns:a16="http://schemas.microsoft.com/office/drawing/2014/main" val="20032"/>
                    </a:ext>
                  </a:extLst>
                </a:gridCol>
                <a:gridCol w="107200">
                  <a:extLst>
                    <a:ext uri="{9D8B030D-6E8A-4147-A177-3AD203B41FA5}">
                      <a16:colId xmlns:a16="http://schemas.microsoft.com/office/drawing/2014/main" val="20033"/>
                    </a:ext>
                  </a:extLst>
                </a:gridCol>
                <a:gridCol w="107200">
                  <a:extLst>
                    <a:ext uri="{9D8B030D-6E8A-4147-A177-3AD203B41FA5}">
                      <a16:colId xmlns:a16="http://schemas.microsoft.com/office/drawing/2014/main" val="20034"/>
                    </a:ext>
                  </a:extLst>
                </a:gridCol>
                <a:gridCol w="107200">
                  <a:extLst>
                    <a:ext uri="{9D8B030D-6E8A-4147-A177-3AD203B41FA5}">
                      <a16:colId xmlns:a16="http://schemas.microsoft.com/office/drawing/2014/main" val="20035"/>
                    </a:ext>
                  </a:extLst>
                </a:gridCol>
                <a:gridCol w="107200">
                  <a:extLst>
                    <a:ext uri="{9D8B030D-6E8A-4147-A177-3AD203B41FA5}">
                      <a16:colId xmlns:a16="http://schemas.microsoft.com/office/drawing/2014/main" val="20036"/>
                    </a:ext>
                  </a:extLst>
                </a:gridCol>
                <a:gridCol w="107200">
                  <a:extLst>
                    <a:ext uri="{9D8B030D-6E8A-4147-A177-3AD203B41FA5}">
                      <a16:colId xmlns:a16="http://schemas.microsoft.com/office/drawing/2014/main" val="20037"/>
                    </a:ext>
                  </a:extLst>
                </a:gridCol>
                <a:gridCol w="107200">
                  <a:extLst>
                    <a:ext uri="{9D8B030D-6E8A-4147-A177-3AD203B41FA5}">
                      <a16:colId xmlns:a16="http://schemas.microsoft.com/office/drawing/2014/main" val="20038"/>
                    </a:ext>
                  </a:extLst>
                </a:gridCol>
                <a:gridCol w="107200">
                  <a:extLst>
                    <a:ext uri="{9D8B030D-6E8A-4147-A177-3AD203B41FA5}">
                      <a16:colId xmlns:a16="http://schemas.microsoft.com/office/drawing/2014/main" val="20039"/>
                    </a:ext>
                  </a:extLst>
                </a:gridCol>
                <a:gridCol w="107200">
                  <a:extLst>
                    <a:ext uri="{9D8B030D-6E8A-4147-A177-3AD203B41FA5}">
                      <a16:colId xmlns:a16="http://schemas.microsoft.com/office/drawing/2014/main" val="20040"/>
                    </a:ext>
                  </a:extLst>
                </a:gridCol>
                <a:gridCol w="107200">
                  <a:extLst>
                    <a:ext uri="{9D8B030D-6E8A-4147-A177-3AD203B41FA5}">
                      <a16:colId xmlns:a16="http://schemas.microsoft.com/office/drawing/2014/main" val="20041"/>
                    </a:ext>
                  </a:extLst>
                </a:gridCol>
                <a:gridCol w="107200">
                  <a:extLst>
                    <a:ext uri="{9D8B030D-6E8A-4147-A177-3AD203B41FA5}">
                      <a16:colId xmlns:a16="http://schemas.microsoft.com/office/drawing/2014/main" val="20042"/>
                    </a:ext>
                  </a:extLst>
                </a:gridCol>
                <a:gridCol w="107200">
                  <a:extLst>
                    <a:ext uri="{9D8B030D-6E8A-4147-A177-3AD203B41FA5}">
                      <a16:colId xmlns:a16="http://schemas.microsoft.com/office/drawing/2014/main" val="20043"/>
                    </a:ext>
                  </a:extLst>
                </a:gridCol>
                <a:gridCol w="107200">
                  <a:extLst>
                    <a:ext uri="{9D8B030D-6E8A-4147-A177-3AD203B41FA5}">
                      <a16:colId xmlns:a16="http://schemas.microsoft.com/office/drawing/2014/main" val="20044"/>
                    </a:ext>
                  </a:extLst>
                </a:gridCol>
                <a:gridCol w="107200">
                  <a:extLst>
                    <a:ext uri="{9D8B030D-6E8A-4147-A177-3AD203B41FA5}">
                      <a16:colId xmlns:a16="http://schemas.microsoft.com/office/drawing/2014/main" val="20045"/>
                    </a:ext>
                  </a:extLst>
                </a:gridCol>
                <a:gridCol w="107200">
                  <a:extLst>
                    <a:ext uri="{9D8B030D-6E8A-4147-A177-3AD203B41FA5}">
                      <a16:colId xmlns:a16="http://schemas.microsoft.com/office/drawing/2014/main" val="20046"/>
                    </a:ext>
                  </a:extLst>
                </a:gridCol>
                <a:gridCol w="107200">
                  <a:extLst>
                    <a:ext uri="{9D8B030D-6E8A-4147-A177-3AD203B41FA5}">
                      <a16:colId xmlns:a16="http://schemas.microsoft.com/office/drawing/2014/main" val="20047"/>
                    </a:ext>
                  </a:extLst>
                </a:gridCol>
                <a:gridCol w="107200">
                  <a:extLst>
                    <a:ext uri="{9D8B030D-6E8A-4147-A177-3AD203B41FA5}">
                      <a16:colId xmlns:a16="http://schemas.microsoft.com/office/drawing/2014/main" val="20048"/>
                    </a:ext>
                  </a:extLst>
                </a:gridCol>
                <a:gridCol w="107200">
                  <a:extLst>
                    <a:ext uri="{9D8B030D-6E8A-4147-A177-3AD203B41FA5}">
                      <a16:colId xmlns:a16="http://schemas.microsoft.com/office/drawing/2014/main" val="20049"/>
                    </a:ext>
                  </a:extLst>
                </a:gridCol>
                <a:gridCol w="107200">
                  <a:extLst>
                    <a:ext uri="{9D8B030D-6E8A-4147-A177-3AD203B41FA5}">
                      <a16:colId xmlns:a16="http://schemas.microsoft.com/office/drawing/2014/main" val="20050"/>
                    </a:ext>
                  </a:extLst>
                </a:gridCol>
                <a:gridCol w="107200">
                  <a:extLst>
                    <a:ext uri="{9D8B030D-6E8A-4147-A177-3AD203B41FA5}">
                      <a16:colId xmlns:a16="http://schemas.microsoft.com/office/drawing/2014/main" val="20051"/>
                    </a:ext>
                  </a:extLst>
                </a:gridCol>
                <a:gridCol w="107200">
                  <a:extLst>
                    <a:ext uri="{9D8B030D-6E8A-4147-A177-3AD203B41FA5}">
                      <a16:colId xmlns:a16="http://schemas.microsoft.com/office/drawing/2014/main" val="20052"/>
                    </a:ext>
                  </a:extLst>
                </a:gridCol>
                <a:gridCol w="107200">
                  <a:extLst>
                    <a:ext uri="{9D8B030D-6E8A-4147-A177-3AD203B41FA5}">
                      <a16:colId xmlns:a16="http://schemas.microsoft.com/office/drawing/2014/main" val="20053"/>
                    </a:ext>
                  </a:extLst>
                </a:gridCol>
                <a:gridCol w="107200">
                  <a:extLst>
                    <a:ext uri="{9D8B030D-6E8A-4147-A177-3AD203B41FA5}">
                      <a16:colId xmlns:a16="http://schemas.microsoft.com/office/drawing/2014/main" val="20054"/>
                    </a:ext>
                  </a:extLst>
                </a:gridCol>
                <a:gridCol w="107200">
                  <a:extLst>
                    <a:ext uri="{9D8B030D-6E8A-4147-A177-3AD203B41FA5}">
                      <a16:colId xmlns:a16="http://schemas.microsoft.com/office/drawing/2014/main" val="20055"/>
                    </a:ext>
                  </a:extLst>
                </a:gridCol>
                <a:gridCol w="107200">
                  <a:extLst>
                    <a:ext uri="{9D8B030D-6E8A-4147-A177-3AD203B41FA5}">
                      <a16:colId xmlns:a16="http://schemas.microsoft.com/office/drawing/2014/main" val="20056"/>
                    </a:ext>
                  </a:extLst>
                </a:gridCol>
                <a:gridCol w="107200">
                  <a:extLst>
                    <a:ext uri="{9D8B030D-6E8A-4147-A177-3AD203B41FA5}">
                      <a16:colId xmlns:a16="http://schemas.microsoft.com/office/drawing/2014/main" val="20057"/>
                    </a:ext>
                  </a:extLst>
                </a:gridCol>
                <a:gridCol w="107200">
                  <a:extLst>
                    <a:ext uri="{9D8B030D-6E8A-4147-A177-3AD203B41FA5}">
                      <a16:colId xmlns:a16="http://schemas.microsoft.com/office/drawing/2014/main" val="20058"/>
                    </a:ext>
                  </a:extLst>
                </a:gridCol>
                <a:gridCol w="107200">
                  <a:extLst>
                    <a:ext uri="{9D8B030D-6E8A-4147-A177-3AD203B41FA5}">
                      <a16:colId xmlns:a16="http://schemas.microsoft.com/office/drawing/2014/main" val="20059"/>
                    </a:ext>
                  </a:extLst>
                </a:gridCol>
                <a:gridCol w="107200">
                  <a:extLst>
                    <a:ext uri="{9D8B030D-6E8A-4147-A177-3AD203B41FA5}">
                      <a16:colId xmlns:a16="http://schemas.microsoft.com/office/drawing/2014/main" val="20060"/>
                    </a:ext>
                  </a:extLst>
                </a:gridCol>
                <a:gridCol w="107200">
                  <a:extLst>
                    <a:ext uri="{9D8B030D-6E8A-4147-A177-3AD203B41FA5}">
                      <a16:colId xmlns:a16="http://schemas.microsoft.com/office/drawing/2014/main" val="20061"/>
                    </a:ext>
                  </a:extLst>
                </a:gridCol>
                <a:gridCol w="107200">
                  <a:extLst>
                    <a:ext uri="{9D8B030D-6E8A-4147-A177-3AD203B41FA5}">
                      <a16:colId xmlns:a16="http://schemas.microsoft.com/office/drawing/2014/main" val="20062"/>
                    </a:ext>
                  </a:extLst>
                </a:gridCol>
                <a:gridCol w="107200">
                  <a:extLst>
                    <a:ext uri="{9D8B030D-6E8A-4147-A177-3AD203B41FA5}">
                      <a16:colId xmlns:a16="http://schemas.microsoft.com/office/drawing/2014/main" val="20063"/>
                    </a:ext>
                  </a:extLst>
                </a:gridCol>
                <a:gridCol w="107200">
                  <a:extLst>
                    <a:ext uri="{9D8B030D-6E8A-4147-A177-3AD203B41FA5}">
                      <a16:colId xmlns:a16="http://schemas.microsoft.com/office/drawing/2014/main" val="20064"/>
                    </a:ext>
                  </a:extLst>
                </a:gridCol>
                <a:gridCol w="107200">
                  <a:extLst>
                    <a:ext uri="{9D8B030D-6E8A-4147-A177-3AD203B41FA5}">
                      <a16:colId xmlns:a16="http://schemas.microsoft.com/office/drawing/2014/main" val="20065"/>
                    </a:ext>
                  </a:extLst>
                </a:gridCol>
                <a:gridCol w="107200">
                  <a:extLst>
                    <a:ext uri="{9D8B030D-6E8A-4147-A177-3AD203B41FA5}">
                      <a16:colId xmlns:a16="http://schemas.microsoft.com/office/drawing/2014/main" val="20066"/>
                    </a:ext>
                  </a:extLst>
                </a:gridCol>
                <a:gridCol w="107200">
                  <a:extLst>
                    <a:ext uri="{9D8B030D-6E8A-4147-A177-3AD203B41FA5}">
                      <a16:colId xmlns:a16="http://schemas.microsoft.com/office/drawing/2014/main" val="20067"/>
                    </a:ext>
                  </a:extLst>
                </a:gridCol>
                <a:gridCol w="107200">
                  <a:extLst>
                    <a:ext uri="{9D8B030D-6E8A-4147-A177-3AD203B41FA5}">
                      <a16:colId xmlns:a16="http://schemas.microsoft.com/office/drawing/2014/main" val="20068"/>
                    </a:ext>
                  </a:extLst>
                </a:gridCol>
                <a:gridCol w="107200">
                  <a:extLst>
                    <a:ext uri="{9D8B030D-6E8A-4147-A177-3AD203B41FA5}">
                      <a16:colId xmlns:a16="http://schemas.microsoft.com/office/drawing/2014/main" val="20069"/>
                    </a:ext>
                  </a:extLst>
                </a:gridCol>
                <a:gridCol w="107200">
                  <a:extLst>
                    <a:ext uri="{9D8B030D-6E8A-4147-A177-3AD203B41FA5}">
                      <a16:colId xmlns:a16="http://schemas.microsoft.com/office/drawing/2014/main" val="20070"/>
                    </a:ext>
                  </a:extLst>
                </a:gridCol>
                <a:gridCol w="107200">
                  <a:extLst>
                    <a:ext uri="{9D8B030D-6E8A-4147-A177-3AD203B41FA5}">
                      <a16:colId xmlns:a16="http://schemas.microsoft.com/office/drawing/2014/main" val="20071"/>
                    </a:ext>
                  </a:extLst>
                </a:gridCol>
              </a:tblGrid>
              <a:tr h="143572">
                <a:tc gridSpan="12">
                  <a:txBody>
                    <a:bodyPr/>
                    <a:lstStyle/>
                    <a:p>
                      <a:pPr algn="ctr" fontAlgn="ctr"/>
                      <a:r>
                        <a:rPr lang="en-US" sz="800" b="1" i="0" u="none" strike="noStrike" dirty="0">
                          <a:solidFill>
                            <a:srgbClr val="000000"/>
                          </a:solidFill>
                          <a:effectLst/>
                          <a:latin typeface="Calibri" panose="020F0502020204030204" pitchFamily="34" charset="0"/>
                        </a:rPr>
                        <a:t>2026</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800" b="1" i="0" u="none" strike="noStrike">
                          <a:solidFill>
                            <a:srgbClr val="000000"/>
                          </a:solidFill>
                          <a:effectLst/>
                          <a:latin typeface="Calibri" panose="020F0502020204030204" pitchFamily="34" charset="0"/>
                        </a:rPr>
                        <a:t>2027</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800" b="1" i="0" u="none" strike="noStrike">
                          <a:solidFill>
                            <a:srgbClr val="000000"/>
                          </a:solidFill>
                          <a:effectLst/>
                          <a:latin typeface="Calibri" panose="020F0502020204030204" pitchFamily="34" charset="0"/>
                        </a:rPr>
                        <a:t>2028</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800" b="1" i="0" u="none" strike="noStrike">
                          <a:solidFill>
                            <a:srgbClr val="000000"/>
                          </a:solidFill>
                          <a:effectLst/>
                          <a:latin typeface="Calibri" panose="020F0502020204030204" pitchFamily="34" charset="0"/>
                        </a:rPr>
                        <a:t>2029</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800" b="1" i="0" u="none" strike="noStrike">
                          <a:solidFill>
                            <a:srgbClr val="000000"/>
                          </a:solidFill>
                          <a:effectLst/>
                          <a:latin typeface="Calibri" panose="020F0502020204030204" pitchFamily="34" charset="0"/>
                        </a:rPr>
                        <a:t>2030</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800" b="1" i="0" u="none" strike="noStrike">
                          <a:solidFill>
                            <a:srgbClr val="000000"/>
                          </a:solidFill>
                          <a:effectLst/>
                          <a:latin typeface="Calibri" panose="020F0502020204030204" pitchFamily="34" charset="0"/>
                        </a:rPr>
                        <a:t>2031</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0600">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0001"/>
                  </a:ext>
                </a:extLst>
              </a:tr>
              <a:tr h="1493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700" b="0" i="0" u="none" strike="noStrike">
                          <a:solidFill>
                            <a:srgbClr val="FFFFFF"/>
                          </a:solidFill>
                          <a:effectLst/>
                          <a:latin typeface="Calibri" panose="020F0502020204030204" pitchFamily="34" charset="0"/>
                        </a:rPr>
                        <a:t> </a:t>
                      </a:r>
                    </a:p>
                  </a:txBody>
                  <a:tcPr marL="5743" marR="5743" marT="574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ctr"/>
                      <a:r>
                        <a:rPr lang="en-US" sz="7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700" b="0" i="0" u="none" strike="noStrike">
                          <a:solidFill>
                            <a:srgbClr val="000000"/>
                          </a:solidFill>
                          <a:effectLst/>
                          <a:latin typeface="Calibri" panose="020F0502020204030204" pitchFamily="34" charset="0"/>
                        </a:rPr>
                        <a:t> </a:t>
                      </a:r>
                    </a:p>
                  </a:txBody>
                  <a:tcPr marL="5743" marR="5743" marT="574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700" b="0" i="0" u="none" strike="noStrike">
                          <a:solidFill>
                            <a:srgbClr val="FFFFFF"/>
                          </a:solidFill>
                          <a:effectLst/>
                          <a:latin typeface="Calibri" panose="020F0502020204030204" pitchFamily="34" charset="0"/>
                        </a:rPr>
                        <a:t> </a:t>
                      </a:r>
                    </a:p>
                  </a:txBody>
                  <a:tcPr marL="5743" marR="5743" marT="574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ctr"/>
                      <a:r>
                        <a:rPr lang="en-US" sz="7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700" b="0" i="0" u="none" strike="noStrike">
                          <a:solidFill>
                            <a:srgbClr val="000000"/>
                          </a:solidFill>
                          <a:effectLst/>
                          <a:latin typeface="Calibri" panose="020F0502020204030204" pitchFamily="34" charset="0"/>
                        </a:rPr>
                        <a:t> </a:t>
                      </a:r>
                    </a:p>
                  </a:txBody>
                  <a:tcPr marL="5743" marR="5743" marT="574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0">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3"/>
                  </a:ext>
                </a:extLst>
              </a:tr>
              <a:tr h="1493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700" b="0" i="0" u="none" strike="noStrike">
                          <a:solidFill>
                            <a:srgbClr val="000000"/>
                          </a:solidFill>
                          <a:effectLst/>
                          <a:latin typeface="Calibri" panose="020F0502020204030204" pitchFamily="34" charset="0"/>
                        </a:rPr>
                        <a:t>Reg.</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F85"/>
                    </a:solidFill>
                  </a:tcPr>
                </a:tc>
                <a:tc hMerge="1">
                  <a:txBody>
                    <a:bodyPr/>
                    <a:lstStyle/>
                    <a:p>
                      <a:endParaRPr lang="en-US"/>
                    </a:p>
                  </a:txBody>
                  <a:tcPr/>
                </a:tc>
                <a:tc gridSpan="8">
                  <a:txBody>
                    <a:bodyPr/>
                    <a:lstStyle/>
                    <a:p>
                      <a:pPr algn="ctr" fontAlgn="ctr"/>
                      <a:r>
                        <a:rPr lang="en-US" sz="700" b="0" i="0" u="none" strike="noStrike">
                          <a:solidFill>
                            <a:srgbClr val="000000"/>
                          </a:solidFill>
                          <a:effectLst/>
                          <a:latin typeface="Calibri" panose="020F0502020204030204" pitchFamily="34" charset="0"/>
                        </a:rPr>
                        <a:t>Dust Storm Season</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700" b="0" i="0" u="none" strike="noStrike">
                          <a:solidFill>
                            <a:srgbClr val="000000"/>
                          </a:solidFill>
                          <a:effectLst/>
                          <a:latin typeface="Calibri" panose="020F0502020204030204" pitchFamily="34" charset="0"/>
                        </a:rPr>
                        <a:t>Reg.</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F85"/>
                    </a:solidFill>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700" b="0" i="0" u="none" strike="noStrike">
                          <a:solidFill>
                            <a:srgbClr val="000000"/>
                          </a:solidFill>
                          <a:effectLst/>
                          <a:latin typeface="Calibri" panose="020F0502020204030204" pitchFamily="34" charset="0"/>
                        </a:rPr>
                        <a:t>Reg.</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F85"/>
                    </a:solidFill>
                  </a:tcPr>
                </a:tc>
                <a:tc hMerge="1">
                  <a:txBody>
                    <a:bodyPr/>
                    <a:lstStyle/>
                    <a:p>
                      <a:endParaRPr lang="en-US"/>
                    </a:p>
                  </a:txBody>
                  <a:tcPr/>
                </a:tc>
                <a:tc gridSpan="8">
                  <a:txBody>
                    <a:bodyPr/>
                    <a:lstStyle/>
                    <a:p>
                      <a:pPr algn="ctr" fontAlgn="ctr"/>
                      <a:r>
                        <a:rPr lang="en-US" sz="700" b="0" i="0" u="none" strike="noStrike">
                          <a:solidFill>
                            <a:srgbClr val="000000"/>
                          </a:solidFill>
                          <a:effectLst/>
                          <a:latin typeface="Calibri" panose="020F0502020204030204" pitchFamily="34" charset="0"/>
                        </a:rPr>
                        <a:t>Dust Storm Season</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700" b="0" i="0" u="none" strike="noStrike">
                          <a:solidFill>
                            <a:srgbClr val="000000"/>
                          </a:solidFill>
                          <a:effectLst/>
                          <a:latin typeface="Calibri" panose="020F0502020204030204" pitchFamily="34" charset="0"/>
                        </a:rPr>
                        <a:t>Reg.</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F85"/>
                    </a:solidFill>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4"/>
                  </a:ext>
                </a:extLst>
              </a:tr>
              <a:tr h="0">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5"/>
                  </a:ext>
                </a:extLst>
              </a:tr>
              <a:tr h="152760">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000" b="0" i="0" u="none" strike="noStrike">
                          <a:solidFill>
                            <a:srgbClr val="FFFFFF"/>
                          </a:solidFill>
                          <a:effectLst/>
                          <a:latin typeface="Calibri" panose="020F0502020204030204" pitchFamily="34" charset="0"/>
                        </a:rPr>
                        <a:t>N Winter</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000" b="0" i="0" u="none" strike="noStrike">
                          <a:solidFill>
                            <a:srgbClr val="FFFFFF"/>
                          </a:solidFill>
                          <a:effectLst/>
                          <a:latin typeface="Calibri" panose="020F0502020204030204" pitchFamily="34" charset="0"/>
                        </a:rPr>
                        <a:t>N Winter</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6"/>
                  </a:ext>
                </a:extLst>
              </a:tr>
              <a:tr h="1895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7"/>
                  </a:ext>
                </a:extLst>
              </a:tr>
              <a:tr h="189515">
                <a:tc>
                  <a:txBody>
                    <a:bodyPr/>
                    <a:lstStyle/>
                    <a:p>
                      <a:pPr algn="ctr"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chemeClr val="tx1"/>
                      </a:solidFill>
                      <a:prstDash val="solid"/>
                      <a:round/>
                      <a:headEnd type="none" w="med" len="med"/>
                      <a:tailEnd type="none" w="med" len="med"/>
                    </a:lnR>
                    <a:lnT>
                      <a:noFill/>
                    </a:lnT>
                    <a:lnB>
                      <a:noFill/>
                    </a:lnB>
                  </a:tcPr>
                </a:tc>
                <a:tc gridSpan="14">
                  <a:txBody>
                    <a:bodyPr/>
                    <a:lstStyle/>
                    <a:p>
                      <a:pPr algn="ctr" fontAlgn="ctr"/>
                      <a:r>
                        <a:rPr lang="en-US" sz="1100" b="0" i="0" u="none" strike="noStrike" dirty="0">
                          <a:solidFill>
                            <a:srgbClr val="FFFFFF"/>
                          </a:solidFill>
                          <a:effectLst/>
                          <a:latin typeface="Calibri" panose="020F0502020204030204" pitchFamily="34" charset="0"/>
                        </a:rPr>
                        <a:t>Earth to Mars</a:t>
                      </a:r>
                    </a:p>
                  </a:txBody>
                  <a:tcPr marL="5743" marR="5743" marT="5743"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ctr"/>
                      <a:r>
                        <a:rPr lang="en-US" sz="1000" b="0" i="0" u="none" strike="noStrike" dirty="0">
                          <a:solidFill>
                            <a:srgbClr val="000000"/>
                          </a:solidFill>
                          <a:effectLst/>
                          <a:latin typeface="Calibri" panose="020F0502020204030204" pitchFamily="34" charset="0"/>
                        </a:rPr>
                        <a:t>Spiral Down</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4">
                  <a:txBody>
                    <a:bodyPr/>
                    <a:lstStyle/>
                    <a:p>
                      <a:pPr algn="ctr" fontAlgn="ctr"/>
                      <a:r>
                        <a:rPr lang="en-US" sz="1100" b="0" i="0" u="none" strike="noStrike" dirty="0">
                          <a:solidFill>
                            <a:srgbClr val="FFFFFF"/>
                          </a:solidFill>
                          <a:effectLst/>
                          <a:latin typeface="Calibri" panose="020F0502020204030204" pitchFamily="34" charset="0"/>
                        </a:rPr>
                        <a:t>Low Mars</a:t>
                      </a:r>
                      <a:r>
                        <a:rPr lang="en-US" sz="1100" b="0" i="0" u="none" strike="noStrike" baseline="0" dirty="0">
                          <a:solidFill>
                            <a:srgbClr val="FFFFFF"/>
                          </a:solidFill>
                          <a:effectLst/>
                          <a:latin typeface="Calibri" panose="020F0502020204030204" pitchFamily="34" charset="0"/>
                        </a:rPr>
                        <a:t> Orbit (</a:t>
                      </a:r>
                      <a:r>
                        <a:rPr lang="en-US" sz="1100" b="0" i="0" u="none" strike="noStrike" dirty="0">
                          <a:solidFill>
                            <a:srgbClr val="FFFFFF"/>
                          </a:solidFill>
                          <a:effectLst/>
                          <a:latin typeface="Calibri" panose="020F0502020204030204" pitchFamily="34" charset="0"/>
                        </a:rPr>
                        <a:t>Relay)</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600" b="0" i="0" u="none" strike="noStrike" dirty="0">
                          <a:solidFill>
                            <a:srgbClr val="000000"/>
                          </a:solidFill>
                          <a:effectLst/>
                          <a:latin typeface="Calibri" panose="020F0502020204030204" pitchFamily="34" charset="0"/>
                        </a:rPr>
                        <a:t>RDV and Contain</a:t>
                      </a:r>
                      <a:endParaRPr lang="en-US" sz="1050" b="0" i="0" u="none" strike="noStrike" dirty="0">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gridSpan="8">
                  <a:txBody>
                    <a:bodyPr/>
                    <a:lstStyle/>
                    <a:p>
                      <a:pPr algn="ctr" fontAlgn="ctr"/>
                      <a:r>
                        <a:rPr lang="en-US" sz="1100" b="0" i="0" u="none" strike="noStrike" dirty="0">
                          <a:solidFill>
                            <a:srgbClr val="000000"/>
                          </a:solidFill>
                          <a:effectLst/>
                          <a:latin typeface="Calibri" panose="020F0502020204030204" pitchFamily="34" charset="0"/>
                        </a:rPr>
                        <a:t>Spiral Up</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4">
                  <a:txBody>
                    <a:bodyPr/>
                    <a:lstStyle/>
                    <a:p>
                      <a:pPr algn="ctr" fontAlgn="ctr"/>
                      <a:r>
                        <a:rPr lang="en-US" sz="1100" b="0" i="0" u="none" strike="noStrike" dirty="0">
                          <a:solidFill>
                            <a:srgbClr val="000000"/>
                          </a:solidFill>
                          <a:effectLst/>
                          <a:latin typeface="Calibri" panose="020F0502020204030204" pitchFamily="34" charset="0"/>
                        </a:rPr>
                        <a:t>Mars to Earth</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7D3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8"/>
                  </a:ext>
                </a:extLst>
              </a:tr>
              <a:tr h="1895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9"/>
                  </a:ext>
                </a:extLst>
              </a:tr>
              <a:tr h="1895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10"/>
                  </a:ext>
                </a:extLst>
              </a:tr>
              <a:tr h="1895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a:noFill/>
                    </a:lnT>
                    <a:lnB>
                      <a:noFill/>
                    </a:lnB>
                  </a:tcPr>
                </a:tc>
                <a:tc gridSpan="26">
                  <a:txBody>
                    <a:bodyPr/>
                    <a:lstStyle/>
                    <a:p>
                      <a:pPr algn="ctr" fontAlgn="ctr"/>
                      <a:r>
                        <a:rPr lang="en-US" sz="1100" b="0" i="0" u="none" strike="noStrike">
                          <a:solidFill>
                            <a:srgbClr val="000000"/>
                          </a:solidFill>
                          <a:effectLst/>
                          <a:latin typeface="Calibri" panose="020F0502020204030204" pitchFamily="34" charset="0"/>
                        </a:rPr>
                        <a:t>Earth to Mars</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1100" b="0" i="0" u="none" strike="noStrike" dirty="0">
                          <a:solidFill>
                            <a:srgbClr val="FFFFFF"/>
                          </a:solidFill>
                          <a:effectLst/>
                          <a:latin typeface="Calibri" panose="020F0502020204030204" pitchFamily="34" charset="0"/>
                        </a:rPr>
                        <a:t>Surface*</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663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11"/>
                  </a:ext>
                </a:extLst>
              </a:tr>
            </a:tbl>
          </a:graphicData>
        </a:graphic>
      </p:graphicFrame>
      <p:cxnSp>
        <p:nvCxnSpPr>
          <p:cNvPr id="115" name="Straight Connector 114"/>
          <p:cNvCxnSpPr/>
          <p:nvPr/>
        </p:nvCxnSpPr>
        <p:spPr bwMode="auto">
          <a:xfrm>
            <a:off x="3442548" y="1680743"/>
            <a:ext cx="0" cy="2108914"/>
          </a:xfrm>
          <a:prstGeom prst="line">
            <a:avLst/>
          </a:prstGeom>
          <a:noFill/>
          <a:ln w="9525" cap="flat" cmpd="sng" algn="ctr">
            <a:solidFill>
              <a:schemeClr val="bg1">
                <a:lumMod val="50000"/>
              </a:schemeClr>
            </a:solidFill>
            <a:prstDash val="solid"/>
            <a:round/>
            <a:headEnd type="none" w="med" len="med"/>
            <a:tailEnd type="none" w="med" len="med"/>
          </a:ln>
          <a:effectLst/>
        </p:spPr>
      </p:cxnSp>
      <p:cxnSp>
        <p:nvCxnSpPr>
          <p:cNvPr id="116" name="Straight Connector 115"/>
          <p:cNvCxnSpPr/>
          <p:nvPr/>
        </p:nvCxnSpPr>
        <p:spPr bwMode="auto">
          <a:xfrm flipH="1">
            <a:off x="4725322" y="1680743"/>
            <a:ext cx="2561" cy="2094348"/>
          </a:xfrm>
          <a:prstGeom prst="line">
            <a:avLst/>
          </a:prstGeom>
          <a:noFill/>
          <a:ln w="9525" cap="flat" cmpd="sng" algn="ctr">
            <a:solidFill>
              <a:schemeClr val="bg1">
                <a:lumMod val="50000"/>
              </a:schemeClr>
            </a:solidFill>
            <a:prstDash val="solid"/>
            <a:round/>
            <a:headEnd type="none" w="med" len="med"/>
            <a:tailEnd type="none" w="med" len="med"/>
          </a:ln>
          <a:effectLst/>
        </p:spPr>
      </p:cxnSp>
      <p:cxnSp>
        <p:nvCxnSpPr>
          <p:cNvPr id="117" name="Straight Connector 116"/>
          <p:cNvCxnSpPr/>
          <p:nvPr/>
        </p:nvCxnSpPr>
        <p:spPr bwMode="auto">
          <a:xfrm>
            <a:off x="6017118" y="1680743"/>
            <a:ext cx="0" cy="2094348"/>
          </a:xfrm>
          <a:prstGeom prst="line">
            <a:avLst/>
          </a:prstGeom>
          <a:noFill/>
          <a:ln w="9525" cap="flat" cmpd="sng" algn="ctr">
            <a:solidFill>
              <a:schemeClr val="bg1">
                <a:lumMod val="50000"/>
              </a:schemeClr>
            </a:solidFill>
            <a:prstDash val="solid"/>
            <a:round/>
            <a:headEnd type="none" w="med" len="med"/>
            <a:tailEnd type="none" w="med" len="med"/>
          </a:ln>
          <a:effectLst/>
        </p:spPr>
      </p:cxnSp>
      <p:cxnSp>
        <p:nvCxnSpPr>
          <p:cNvPr id="118" name="Straight Connector 117"/>
          <p:cNvCxnSpPr/>
          <p:nvPr/>
        </p:nvCxnSpPr>
        <p:spPr bwMode="auto">
          <a:xfrm>
            <a:off x="7303611" y="1680743"/>
            <a:ext cx="0" cy="2108914"/>
          </a:xfrm>
          <a:prstGeom prst="line">
            <a:avLst/>
          </a:prstGeom>
          <a:noFill/>
          <a:ln w="9525" cap="flat" cmpd="sng" algn="ctr">
            <a:solidFill>
              <a:schemeClr val="bg1">
                <a:lumMod val="50000"/>
              </a:schemeClr>
            </a:solidFill>
            <a:prstDash val="solid"/>
            <a:round/>
            <a:headEnd type="none" w="med" len="med"/>
            <a:tailEnd type="none" w="med" len="med"/>
          </a:ln>
          <a:effectLst/>
        </p:spPr>
      </p:cxnSp>
      <p:sp>
        <p:nvSpPr>
          <p:cNvPr id="119" name="TextBox 118"/>
          <p:cNvSpPr txBox="1"/>
          <p:nvPr/>
        </p:nvSpPr>
        <p:spPr>
          <a:xfrm>
            <a:off x="3490061" y="1897068"/>
            <a:ext cx="465272" cy="290512"/>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white"/>
                </a:solidFill>
                <a:effectLst/>
                <a:uLnTx/>
                <a:uFillTx/>
              </a:rPr>
              <a:t>Conj</a:t>
            </a:r>
          </a:p>
        </p:txBody>
      </p:sp>
      <p:sp>
        <p:nvSpPr>
          <p:cNvPr id="120" name="TextBox 119"/>
          <p:cNvSpPr txBox="1"/>
          <p:nvPr/>
        </p:nvSpPr>
        <p:spPr>
          <a:xfrm>
            <a:off x="5044188" y="2995556"/>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rPr>
              <a:t>MAV</a:t>
            </a:r>
          </a:p>
        </p:txBody>
      </p:sp>
      <p:pic>
        <p:nvPicPr>
          <p:cNvPr id="121" name="Picture 2" descr="Image result for mars capsule entry no backgroun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306" t="21224" r="40823" b="21863"/>
          <a:stretch/>
        </p:blipFill>
        <p:spPr bwMode="auto">
          <a:xfrm>
            <a:off x="4065472" y="3057828"/>
            <a:ext cx="158302" cy="181799"/>
          </a:xfrm>
          <a:prstGeom prst="rect">
            <a:avLst/>
          </a:prstGeom>
          <a:noFill/>
          <a:extLst>
            <a:ext uri="{909E8E84-426E-40DD-AFC4-6F175D3DCCD1}">
              <a14:hiddenFill xmlns:a14="http://schemas.microsoft.com/office/drawing/2010/main">
                <a:solidFill>
                  <a:srgbClr val="FFFFFF"/>
                </a:solidFill>
              </a14:hiddenFill>
            </a:ext>
          </a:extLst>
        </p:spPr>
      </p:pic>
      <p:sp>
        <p:nvSpPr>
          <p:cNvPr id="122" name="Oval 121"/>
          <p:cNvSpPr>
            <a:spLocks noChangeAspect="1"/>
          </p:cNvSpPr>
          <p:nvPr/>
        </p:nvSpPr>
        <p:spPr bwMode="auto">
          <a:xfrm>
            <a:off x="4197675" y="3231520"/>
            <a:ext cx="170694" cy="171546"/>
          </a:xfrm>
          <a:prstGeom prst="ellipse">
            <a:avLst/>
          </a:prstGeom>
          <a:blipFill rotWithShape="1">
            <a:blip r:embed="rId4" cstate="print">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400">
              <a:solidFill>
                <a:srgbClr val="000000"/>
              </a:solidFill>
              <a:latin typeface="Arial" charset="0"/>
              <a:ea typeface="ＭＳ Ｐゴシック" charset="0"/>
            </a:endParaRPr>
          </a:p>
        </p:txBody>
      </p:sp>
      <p:sp>
        <p:nvSpPr>
          <p:cNvPr id="123" name="TextBox 122"/>
          <p:cNvSpPr txBox="1"/>
          <p:nvPr/>
        </p:nvSpPr>
        <p:spPr>
          <a:xfrm>
            <a:off x="4033375" y="2885069"/>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rPr>
              <a:t>EDL</a:t>
            </a:r>
          </a:p>
        </p:txBody>
      </p:sp>
      <p:pic>
        <p:nvPicPr>
          <p:cNvPr id="124" name="Picture 3"/>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1395670" y="3185103"/>
            <a:ext cx="268144" cy="267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5" name="Oval 124"/>
          <p:cNvSpPr>
            <a:spLocks noChangeAspect="1"/>
          </p:cNvSpPr>
          <p:nvPr/>
        </p:nvSpPr>
        <p:spPr bwMode="auto">
          <a:xfrm>
            <a:off x="3127558" y="2671964"/>
            <a:ext cx="170694" cy="171546"/>
          </a:xfrm>
          <a:prstGeom prst="ellipse">
            <a:avLst/>
          </a:prstGeom>
          <a:blipFill rotWithShape="1">
            <a:blip r:embed="rId4" cstate="print">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400">
              <a:solidFill>
                <a:srgbClr val="000000"/>
              </a:solidFill>
              <a:latin typeface="Arial" charset="0"/>
              <a:ea typeface="ＭＳ Ｐゴシック" charset="0"/>
            </a:endParaRPr>
          </a:p>
        </p:txBody>
      </p:sp>
      <p:pic>
        <p:nvPicPr>
          <p:cNvPr id="126" name="Picture 3"/>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1596760" y="2623824"/>
            <a:ext cx="268144" cy="267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7" name="TextBox 126"/>
          <p:cNvSpPr txBox="1"/>
          <p:nvPr/>
        </p:nvSpPr>
        <p:spPr>
          <a:xfrm>
            <a:off x="2989352" y="2437143"/>
            <a:ext cx="433132" cy="261610"/>
          </a:xfrm>
          <a:prstGeom prst="rect">
            <a:avLst/>
          </a:prstGeom>
          <a:noFill/>
        </p:spPr>
        <p:txBody>
          <a:bodyPr wrap="none" rtlCol="0">
            <a:spAutoFit/>
          </a:bodyPr>
          <a:lstStyle/>
          <a:p>
            <a:r>
              <a:rPr lang="en-US" sz="1100" dirty="0"/>
              <a:t>MOI</a:t>
            </a:r>
          </a:p>
        </p:txBody>
      </p:sp>
      <p:cxnSp>
        <p:nvCxnSpPr>
          <p:cNvPr id="128" name="Straight Arrow Connector 127"/>
          <p:cNvCxnSpPr/>
          <p:nvPr/>
        </p:nvCxnSpPr>
        <p:spPr>
          <a:xfrm flipH="1" flipV="1">
            <a:off x="5577095" y="2857867"/>
            <a:ext cx="0" cy="371933"/>
          </a:xfrm>
          <a:prstGeom prst="straightConnector1">
            <a:avLst/>
          </a:prstGeom>
          <a:noFill/>
          <a:ln w="44450" cap="flat" cmpd="sng" algn="ctr">
            <a:solidFill>
              <a:srgbClr val="EEECE1">
                <a:lumMod val="25000"/>
              </a:srgbClr>
            </a:solidFill>
            <a:prstDash val="solid"/>
            <a:tailEnd type="stealth" w="med" len="med"/>
          </a:ln>
          <a:effectLst/>
        </p:spPr>
      </p:cxnSp>
      <p:sp>
        <p:nvSpPr>
          <p:cNvPr id="129" name="TextBox 128"/>
          <p:cNvSpPr txBox="1"/>
          <p:nvPr/>
        </p:nvSpPr>
        <p:spPr>
          <a:xfrm>
            <a:off x="5599916" y="2952456"/>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rPr>
              <a:t>OS</a:t>
            </a:r>
          </a:p>
        </p:txBody>
      </p:sp>
      <p:pic>
        <p:nvPicPr>
          <p:cNvPr id="130" name="Picture 3"/>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8097664" y="2623824"/>
            <a:ext cx="268144" cy="267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1" name="Oval 130"/>
          <p:cNvSpPr>
            <a:spLocks noChangeAspect="1"/>
          </p:cNvSpPr>
          <p:nvPr/>
        </p:nvSpPr>
        <p:spPr bwMode="auto">
          <a:xfrm>
            <a:off x="6681348" y="2671964"/>
            <a:ext cx="170694" cy="171546"/>
          </a:xfrm>
          <a:prstGeom prst="ellipse">
            <a:avLst/>
          </a:prstGeom>
          <a:blipFill rotWithShape="1">
            <a:blip r:embed="rId4" cstate="print">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400">
              <a:solidFill>
                <a:srgbClr val="000000"/>
              </a:solidFill>
              <a:latin typeface="Arial" charset="0"/>
              <a:ea typeface="ＭＳ Ｐゴシック" charset="0"/>
            </a:endParaRPr>
          </a:p>
        </p:txBody>
      </p:sp>
      <p:pic>
        <p:nvPicPr>
          <p:cNvPr id="132" name="Picture 131"/>
          <p:cNvPicPr>
            <a:picLocks noChangeAspect="1"/>
          </p:cNvPicPr>
          <p:nvPr/>
        </p:nvPicPr>
        <p:blipFill rotWithShape="1">
          <a:blip r:embed="rId6">
            <a:clrChange>
              <a:clrFrom>
                <a:srgbClr val="FFFFFF"/>
              </a:clrFrom>
              <a:clrTo>
                <a:srgbClr val="FFFFFF">
                  <a:alpha val="0"/>
                </a:srgbClr>
              </a:clrTo>
            </a:clrChange>
          </a:blip>
          <a:srcRect l="1077" r="613"/>
          <a:stretch/>
        </p:blipFill>
        <p:spPr>
          <a:xfrm rot="18164570">
            <a:off x="8001730" y="2521940"/>
            <a:ext cx="168732" cy="76123"/>
          </a:xfrm>
          <a:prstGeom prst="rect">
            <a:avLst/>
          </a:prstGeom>
        </p:spPr>
      </p:pic>
      <p:sp>
        <p:nvSpPr>
          <p:cNvPr id="133" name="TextBox 132"/>
          <p:cNvSpPr txBox="1"/>
          <p:nvPr/>
        </p:nvSpPr>
        <p:spPr>
          <a:xfrm>
            <a:off x="7720333" y="2395637"/>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rPr>
              <a:t>EES</a:t>
            </a:r>
          </a:p>
        </p:txBody>
      </p:sp>
      <p:sp>
        <p:nvSpPr>
          <p:cNvPr id="134" name="TextBox 133"/>
          <p:cNvSpPr txBox="1"/>
          <p:nvPr/>
        </p:nvSpPr>
        <p:spPr>
          <a:xfrm>
            <a:off x="6275294" y="1895089"/>
            <a:ext cx="465272" cy="290512"/>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white"/>
                </a:solidFill>
                <a:effectLst/>
                <a:uLnTx/>
                <a:uFillTx/>
              </a:rPr>
              <a:t>Conj</a:t>
            </a:r>
          </a:p>
        </p:txBody>
      </p:sp>
      <p:sp>
        <p:nvSpPr>
          <p:cNvPr id="135" name="TextBox 134"/>
          <p:cNvSpPr txBox="1"/>
          <p:nvPr/>
        </p:nvSpPr>
        <p:spPr>
          <a:xfrm>
            <a:off x="7516059" y="1967799"/>
            <a:ext cx="1306768" cy="461665"/>
          </a:xfrm>
          <a:prstGeom prst="rect">
            <a:avLst/>
          </a:prstGeom>
          <a:noFill/>
        </p:spPr>
        <p:txBody>
          <a:bodyPr wrap="none" rtlCol="0">
            <a:spAutoFit/>
          </a:bodyPr>
          <a:lstStyle/>
          <a:p>
            <a:r>
              <a:rPr lang="en-US" sz="2400" b="1" dirty="0"/>
              <a:t>26-26-31</a:t>
            </a:r>
          </a:p>
        </p:txBody>
      </p:sp>
      <p:sp>
        <p:nvSpPr>
          <p:cNvPr id="136" name="TextBox 135"/>
          <p:cNvSpPr txBox="1"/>
          <p:nvPr/>
        </p:nvSpPr>
        <p:spPr>
          <a:xfrm>
            <a:off x="779065" y="3033841"/>
            <a:ext cx="675329" cy="399728"/>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rPr>
              <a:t>SRL</a:t>
            </a:r>
          </a:p>
        </p:txBody>
      </p:sp>
      <p:sp>
        <p:nvSpPr>
          <p:cNvPr id="137" name="TextBox 136"/>
          <p:cNvSpPr txBox="1"/>
          <p:nvPr/>
        </p:nvSpPr>
        <p:spPr>
          <a:xfrm>
            <a:off x="903759" y="2485390"/>
            <a:ext cx="675329" cy="399728"/>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rPr>
              <a:t>ERO</a:t>
            </a:r>
          </a:p>
        </p:txBody>
      </p:sp>
      <p:pic>
        <p:nvPicPr>
          <p:cNvPr id="138" name="Picture 137"/>
          <p:cNvPicPr>
            <a:picLocks noChangeAspect="1"/>
          </p:cNvPicPr>
          <p:nvPr/>
        </p:nvPicPr>
        <p:blipFill>
          <a:blip r:embed="rId7">
            <a:clrChange>
              <a:clrFrom>
                <a:srgbClr val="FFFFFF"/>
              </a:clrFrom>
              <a:clrTo>
                <a:srgbClr val="FFFFFF">
                  <a:alpha val="0"/>
                </a:srgbClr>
              </a:clrTo>
            </a:clrChange>
          </a:blip>
          <a:stretch>
            <a:fillRect/>
          </a:stretch>
        </p:blipFill>
        <p:spPr>
          <a:xfrm rot="3548157">
            <a:off x="169820" y="2565815"/>
            <a:ext cx="776113" cy="326485"/>
          </a:xfrm>
          <a:prstGeom prst="rect">
            <a:avLst/>
          </a:prstGeom>
        </p:spPr>
      </p:pic>
      <p:cxnSp>
        <p:nvCxnSpPr>
          <p:cNvPr id="139" name="Straight Connector 138"/>
          <p:cNvCxnSpPr/>
          <p:nvPr/>
        </p:nvCxnSpPr>
        <p:spPr bwMode="auto">
          <a:xfrm>
            <a:off x="150298" y="3768742"/>
            <a:ext cx="8818871" cy="0"/>
          </a:xfrm>
          <a:prstGeom prst="line">
            <a:avLst/>
          </a:prstGeom>
          <a:noFill/>
          <a:ln w="57150" cap="flat" cmpd="sng" algn="ctr">
            <a:solidFill>
              <a:schemeClr val="tx1"/>
            </a:solidFill>
            <a:prstDash val="solid"/>
            <a:round/>
            <a:headEnd type="none" w="med" len="med"/>
            <a:tailEnd type="none" w="med" len="med"/>
          </a:ln>
          <a:effectLst/>
        </p:spPr>
      </p:cxnSp>
      <p:pic>
        <p:nvPicPr>
          <p:cNvPr id="141" name="Picture 6" descr="mars2020-sm.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57500" y="3065372"/>
            <a:ext cx="357721" cy="274253"/>
          </a:xfrm>
          <a:prstGeom prst="rect">
            <a:avLst/>
          </a:prstGeom>
          <a:noFill/>
          <a:extLst>
            <a:ext uri="{909E8E84-426E-40DD-AFC4-6F175D3DCCD1}">
              <a14:hiddenFill xmlns:a14="http://schemas.microsoft.com/office/drawing/2010/main">
                <a:solidFill>
                  <a:srgbClr val="FFFFFF"/>
                </a:solidFill>
              </a14:hiddenFill>
            </a:ext>
          </a:extLst>
        </p:spPr>
      </p:pic>
      <p:grpSp>
        <p:nvGrpSpPr>
          <p:cNvPr id="142" name="Group 141"/>
          <p:cNvGrpSpPr/>
          <p:nvPr/>
        </p:nvGrpSpPr>
        <p:grpSpPr>
          <a:xfrm rot="2682815" flipV="1">
            <a:off x="4681854" y="2679972"/>
            <a:ext cx="289912" cy="289912"/>
            <a:chOff x="448236" y="2655413"/>
            <a:chExt cx="832353" cy="832353"/>
          </a:xfrm>
        </p:grpSpPr>
        <p:sp>
          <p:nvSpPr>
            <p:cNvPr id="143" name="Arc 142"/>
            <p:cNvSpPr/>
            <p:nvPr/>
          </p:nvSpPr>
          <p:spPr bwMode="auto">
            <a:xfrm>
              <a:off x="448236" y="2655413"/>
              <a:ext cx="832353" cy="832353"/>
            </a:xfrm>
            <a:prstGeom prst="arc">
              <a:avLst/>
            </a:prstGeom>
            <a:noFill/>
            <a:ln w="127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sp>
          <p:nvSpPr>
            <p:cNvPr id="144" name="Arc 143"/>
            <p:cNvSpPr/>
            <p:nvPr/>
          </p:nvSpPr>
          <p:spPr bwMode="auto">
            <a:xfrm>
              <a:off x="529281" y="2735615"/>
              <a:ext cx="683438" cy="683438"/>
            </a:xfrm>
            <a:prstGeom prst="arc">
              <a:avLst/>
            </a:prstGeom>
            <a:noFill/>
            <a:ln w="127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sp>
          <p:nvSpPr>
            <p:cNvPr id="145" name="Arc 144"/>
            <p:cNvSpPr/>
            <p:nvPr/>
          </p:nvSpPr>
          <p:spPr bwMode="auto">
            <a:xfrm>
              <a:off x="603995" y="2810329"/>
              <a:ext cx="534010" cy="534010"/>
            </a:xfrm>
            <a:prstGeom prst="arc">
              <a:avLst/>
            </a:prstGeom>
            <a:noFill/>
            <a:ln w="127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grpSp>
      <p:grpSp>
        <p:nvGrpSpPr>
          <p:cNvPr id="146" name="Group 145"/>
          <p:cNvGrpSpPr/>
          <p:nvPr/>
        </p:nvGrpSpPr>
        <p:grpSpPr>
          <a:xfrm>
            <a:off x="5189843" y="3010178"/>
            <a:ext cx="426764" cy="451174"/>
            <a:chOff x="-1727900" y="3582310"/>
            <a:chExt cx="1687247" cy="1783755"/>
          </a:xfrm>
        </p:grpSpPr>
        <p:pic>
          <p:nvPicPr>
            <p:cNvPr id="147" name="Picture 146"/>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727900" y="4629151"/>
              <a:ext cx="1687247" cy="736914"/>
            </a:xfrm>
            <a:prstGeom prst="rect">
              <a:avLst/>
            </a:prstGeom>
          </p:spPr>
        </p:pic>
        <p:grpSp>
          <p:nvGrpSpPr>
            <p:cNvPr id="148" name="Group 147">
              <a:extLst>
                <a:ext uri="{FF2B5EF4-FFF2-40B4-BE49-F238E27FC236}">
                  <a16:creationId xmlns:a16="http://schemas.microsoft.com/office/drawing/2014/main" id="{F5998F4F-3AD8-414A-AAE8-A81888980040}"/>
                </a:ext>
              </a:extLst>
            </p:cNvPr>
            <p:cNvGrpSpPr/>
            <p:nvPr/>
          </p:nvGrpSpPr>
          <p:grpSpPr>
            <a:xfrm rot="21259262">
              <a:off x="-980579" y="3582310"/>
              <a:ext cx="489800" cy="976960"/>
              <a:chOff x="1705137" y="4158894"/>
              <a:chExt cx="765157" cy="1526189"/>
            </a:xfrm>
          </p:grpSpPr>
          <p:pic>
            <p:nvPicPr>
              <p:cNvPr id="149" name="Picture 148">
                <a:extLst>
                  <a:ext uri="{FF2B5EF4-FFF2-40B4-BE49-F238E27FC236}">
                    <a16:creationId xmlns:a16="http://schemas.microsoft.com/office/drawing/2014/main" id="{6CF9F9EA-E3FA-7F4F-9ECA-FC24B4FF0C19}"/>
                  </a:ext>
                </a:extLst>
              </p:cNvPr>
              <p:cNvPicPr>
                <a:picLocks noChangeAspect="1"/>
              </p:cNvPicPr>
              <p:nvPr/>
            </p:nvPicPr>
            <p:blipFill rotWithShape="1">
              <a:blip r:embed="rId10">
                <a:clrChange>
                  <a:clrFrom>
                    <a:srgbClr val="FFFFFF"/>
                  </a:clrFrom>
                  <a:clrTo>
                    <a:srgbClr val="FFFFFF">
                      <a:alpha val="0"/>
                    </a:srgbClr>
                  </a:clrTo>
                </a:clrChange>
              </a:blip>
              <a:srcRect l="41250" t="33333" r="35000" b="16000"/>
              <a:stretch/>
            </p:blipFill>
            <p:spPr>
              <a:xfrm rot="20341460">
                <a:off x="1765449" y="4158894"/>
                <a:ext cx="704845" cy="939793"/>
              </a:xfrm>
              <a:prstGeom prst="rect">
                <a:avLst/>
              </a:prstGeom>
            </p:spPr>
          </p:pic>
          <p:pic>
            <p:nvPicPr>
              <p:cNvPr id="150" name="Picture 149">
                <a:extLst>
                  <a:ext uri="{FF2B5EF4-FFF2-40B4-BE49-F238E27FC236}">
                    <a16:creationId xmlns:a16="http://schemas.microsoft.com/office/drawing/2014/main" id="{E907A0DB-6A18-0346-90B0-865B079F7A1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16819005">
                <a:off x="1684746" y="5060882"/>
                <a:ext cx="644592" cy="603809"/>
              </a:xfrm>
              <a:prstGeom prst="rect">
                <a:avLst/>
              </a:prstGeom>
            </p:spPr>
          </p:pic>
        </p:grpSp>
      </p:grpSp>
      <p:sp>
        <p:nvSpPr>
          <p:cNvPr id="151" name="TextBox 150"/>
          <p:cNvSpPr txBox="1"/>
          <p:nvPr/>
        </p:nvSpPr>
        <p:spPr>
          <a:xfrm>
            <a:off x="4488595" y="3438514"/>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rPr>
              <a:t>SFR</a:t>
            </a:r>
          </a:p>
        </p:txBody>
      </p:sp>
      <p:sp>
        <p:nvSpPr>
          <p:cNvPr id="152" name="TextBox 151"/>
          <p:cNvSpPr txBox="1"/>
          <p:nvPr/>
        </p:nvSpPr>
        <p:spPr>
          <a:xfrm>
            <a:off x="4481096" y="2958900"/>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rPr>
              <a:t>M2020</a:t>
            </a:r>
          </a:p>
        </p:txBody>
      </p:sp>
      <p:pic>
        <p:nvPicPr>
          <p:cNvPr id="155" name="Snagit_PPT810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4287493" y="3337249"/>
            <a:ext cx="285897" cy="262579"/>
          </a:xfrm>
          <a:prstGeom prst="rect">
            <a:avLst/>
          </a:prstGeom>
        </p:spPr>
      </p:pic>
      <p:pic>
        <p:nvPicPr>
          <p:cNvPr id="156" name="Snagit_PPT393D"/>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1331" y="3136921"/>
            <a:ext cx="753694" cy="297799"/>
          </a:xfrm>
          <a:prstGeom prst="rect">
            <a:avLst/>
          </a:prstGeom>
        </p:spPr>
      </p:pic>
      <p:pic>
        <p:nvPicPr>
          <p:cNvPr id="159" name="Picture 158"/>
          <p:cNvPicPr>
            <a:picLocks noChangeAspect="1"/>
          </p:cNvPicPr>
          <p:nvPr/>
        </p:nvPicPr>
        <p:blipFill>
          <a:blip r:embed="rId14">
            <a:clrChange>
              <a:clrFrom>
                <a:srgbClr val="FFFFFF"/>
              </a:clrFrom>
              <a:clrTo>
                <a:srgbClr val="FFFFFF">
                  <a:alpha val="0"/>
                </a:srgbClr>
              </a:clrTo>
            </a:clrChange>
            <a:grayscl/>
          </a:blip>
          <a:stretch>
            <a:fillRect/>
          </a:stretch>
        </p:blipFill>
        <p:spPr>
          <a:xfrm rot="4161265">
            <a:off x="5492151" y="2972091"/>
            <a:ext cx="185235" cy="209328"/>
          </a:xfrm>
          <a:prstGeom prst="rect">
            <a:avLst/>
          </a:prstGeom>
        </p:spPr>
      </p:pic>
      <p:sp>
        <p:nvSpPr>
          <p:cNvPr id="67" name="TextBox 66">
            <a:extLst>
              <a:ext uri="{FF2B5EF4-FFF2-40B4-BE49-F238E27FC236}">
                <a16:creationId xmlns:a16="http://schemas.microsoft.com/office/drawing/2014/main" id="{CFD7AD0E-5775-493E-93F4-F2D660B3BCB2}"/>
              </a:ext>
            </a:extLst>
          </p:cNvPr>
          <p:cNvSpPr txBox="1"/>
          <p:nvPr/>
        </p:nvSpPr>
        <p:spPr>
          <a:xfrm>
            <a:off x="5896626" y="1357688"/>
            <a:ext cx="2722220"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*Illustrates an example scenario</a:t>
            </a:r>
          </a:p>
        </p:txBody>
      </p:sp>
      <p:sp>
        <p:nvSpPr>
          <p:cNvPr id="68" name="Title 2">
            <a:extLst>
              <a:ext uri="{FF2B5EF4-FFF2-40B4-BE49-F238E27FC236}">
                <a16:creationId xmlns:a16="http://schemas.microsoft.com/office/drawing/2014/main" id="{E755820D-477D-487B-892D-6F1AC614680F}"/>
              </a:ext>
            </a:extLst>
          </p:cNvPr>
          <p:cNvSpPr txBox="1">
            <a:spLocks/>
          </p:cNvSpPr>
          <p:nvPr/>
        </p:nvSpPr>
        <p:spPr>
          <a:xfrm>
            <a:off x="289883" y="985560"/>
            <a:ext cx="7796213" cy="430887"/>
          </a:xfrm>
          <a:prstGeom prst="rect">
            <a:avLst/>
          </a:prstGeom>
        </p:spPr>
        <p:txBody>
          <a:bodyPr wrap="square" lIns="0" tIns="0" rIns="0" bIns="0">
            <a:spAutoFit/>
          </a:bodyPr>
          <a:lstStyle>
            <a:lvl1pPr>
              <a:defRPr sz="3000" b="1" i="0">
                <a:solidFill>
                  <a:srgbClr val="112D53"/>
                </a:solidFill>
                <a:latin typeface="Arial"/>
                <a:ea typeface="+mj-ea"/>
                <a:cs typeface="Arial"/>
              </a:defRPr>
            </a:lvl1pPr>
          </a:lstStyle>
          <a:p>
            <a:pPr defTabSz="914400"/>
            <a:r>
              <a:rPr lang="en-US" sz="2800" b="0" kern="0" dirty="0">
                <a:solidFill>
                  <a:schemeClr val="tx1"/>
                </a:solidFill>
              </a:rPr>
              <a:t>Campaign Timeline Overview</a:t>
            </a:r>
          </a:p>
        </p:txBody>
      </p:sp>
      <p:sp>
        <p:nvSpPr>
          <p:cNvPr id="72" name="Content Placeholder 1">
            <a:extLst>
              <a:ext uri="{FF2B5EF4-FFF2-40B4-BE49-F238E27FC236}">
                <a16:creationId xmlns:a16="http://schemas.microsoft.com/office/drawing/2014/main" id="{B7BCBFDC-CF34-4445-94BE-9AAE6F2FE701}"/>
              </a:ext>
            </a:extLst>
          </p:cNvPr>
          <p:cNvSpPr txBox="1">
            <a:spLocks/>
          </p:cNvSpPr>
          <p:nvPr/>
        </p:nvSpPr>
        <p:spPr>
          <a:xfrm>
            <a:off x="508502" y="4962613"/>
            <a:ext cx="8281862" cy="1567596"/>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indent="-228600">
              <a:spcBef>
                <a:spcPts val="0"/>
              </a:spcBef>
              <a:spcAft>
                <a:spcPts val="600"/>
              </a:spcAft>
            </a:pPr>
            <a:r>
              <a:rPr lang="en-US" sz="1600" dirty="0">
                <a:latin typeface="Arial" panose="020B0604020202020204" pitchFamily="34" charset="0"/>
                <a:cs typeface="Arial" panose="020B0604020202020204" pitchFamily="34" charset="0"/>
              </a:rPr>
              <a:t>SRL avoids winter and global dust storm season, enabling all-solar SRL/SFR</a:t>
            </a:r>
          </a:p>
          <a:p>
            <a:pPr marL="228600" indent="-228600">
              <a:spcBef>
                <a:spcPts val="0"/>
              </a:spcBef>
              <a:spcAft>
                <a:spcPts val="600"/>
              </a:spcAft>
            </a:pPr>
            <a:r>
              <a:rPr lang="en-US" sz="1600" dirty="0">
                <a:latin typeface="Arial" panose="020B0604020202020204" pitchFamily="34" charset="0"/>
                <a:cs typeface="Arial" panose="020B0604020202020204" pitchFamily="34" charset="0"/>
              </a:rPr>
              <a:t>SRL Entry, Descent and Landing (EDL) occurs in a favorable season, maximizing landed mass</a:t>
            </a:r>
          </a:p>
          <a:p>
            <a:pPr marL="228600" indent="-228600">
              <a:spcBef>
                <a:spcPts val="0"/>
              </a:spcBef>
              <a:spcAft>
                <a:spcPts val="600"/>
              </a:spcAft>
            </a:pPr>
            <a:r>
              <a:rPr lang="en-US" sz="1600" dirty="0">
                <a:latin typeface="Arial" panose="020B0604020202020204" pitchFamily="34" charset="0"/>
                <a:cs typeface="Arial" panose="020B0604020202020204" pitchFamily="34" charset="0"/>
              </a:rPr>
              <a:t>ERO can provide all relay services needed for MSR (SRL, SFR, M2020, MAV)</a:t>
            </a:r>
          </a:p>
          <a:p>
            <a:pPr marL="228600" indent="-228600">
              <a:spcBef>
                <a:spcPts val="0"/>
              </a:spcBef>
              <a:spcAft>
                <a:spcPts val="600"/>
              </a:spcAft>
            </a:pPr>
            <a:r>
              <a:rPr lang="en-US" sz="1600" dirty="0">
                <a:latin typeface="Arial" panose="020B0604020202020204" pitchFamily="34" charset="0"/>
                <a:cs typeface="Arial" panose="020B0604020202020204" pitchFamily="34" charset="0"/>
              </a:rPr>
              <a:t>SRL and ERO fit on available launch vehicles and trajectories are feasible</a:t>
            </a:r>
          </a:p>
        </p:txBody>
      </p:sp>
      <p:sp>
        <p:nvSpPr>
          <p:cNvPr id="76" name="Slide Number Placeholder 4">
            <a:extLst>
              <a:ext uri="{FF2B5EF4-FFF2-40B4-BE49-F238E27FC236}">
                <a16:creationId xmlns:a16="http://schemas.microsoft.com/office/drawing/2014/main" id="{2ADD6C61-2385-5D47-9EEF-E6A98CB2482E}"/>
              </a:ext>
            </a:extLst>
          </p:cNvPr>
          <p:cNvSpPr>
            <a:spLocks noGrp="1"/>
          </p:cNvSpPr>
          <p:nvPr>
            <p:ph type="sldNum" sz="quarter" idx="12"/>
          </p:nvPr>
        </p:nvSpPr>
        <p:spPr>
          <a:xfrm>
            <a:off x="6813550" y="6539605"/>
            <a:ext cx="2057400" cy="365125"/>
          </a:xfrm>
        </p:spPr>
        <p:txBody>
          <a:bodyPr/>
          <a:lstStyle/>
          <a:p>
            <a:fld id="{60D2ED3F-3ACD-E242-A9EE-F0F0CEC61636}" type="slidenum">
              <a:rPr lang="en-US" smtClean="0"/>
              <a:t>5</a:t>
            </a:fld>
            <a:endParaRPr lang="en-US" dirty="0"/>
          </a:p>
        </p:txBody>
      </p:sp>
      <p:pic>
        <p:nvPicPr>
          <p:cNvPr id="73" name="Picture 72">
            <a:extLst>
              <a:ext uri="{FF2B5EF4-FFF2-40B4-BE49-F238E27FC236}">
                <a16:creationId xmlns:a16="http://schemas.microsoft.com/office/drawing/2014/main" id="{EC3EB073-20F2-BB42-988A-906C16ECB488}"/>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l="61263"/>
          <a:stretch/>
        </p:blipFill>
        <p:spPr>
          <a:xfrm>
            <a:off x="7941245" y="218433"/>
            <a:ext cx="1072853" cy="840423"/>
          </a:xfrm>
          <a:prstGeom prst="rect">
            <a:avLst/>
          </a:prstGeom>
        </p:spPr>
      </p:pic>
    </p:spTree>
    <p:extLst>
      <p:ext uri="{BB962C8B-B14F-4D97-AF65-F5344CB8AC3E}">
        <p14:creationId xmlns:p14="http://schemas.microsoft.com/office/powerpoint/2010/main" val="4030284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Slide Number Placeholder 4">
            <a:extLst>
              <a:ext uri="{FF2B5EF4-FFF2-40B4-BE49-F238E27FC236}">
                <a16:creationId xmlns:a16="http://schemas.microsoft.com/office/drawing/2014/main" id="{2ADD6C61-2385-5D47-9EEF-E6A98CB2482E}"/>
              </a:ext>
            </a:extLst>
          </p:cNvPr>
          <p:cNvSpPr>
            <a:spLocks noGrp="1"/>
          </p:cNvSpPr>
          <p:nvPr>
            <p:ph type="sldNum" sz="quarter" idx="12"/>
          </p:nvPr>
        </p:nvSpPr>
        <p:spPr>
          <a:xfrm>
            <a:off x="6813550" y="6539605"/>
            <a:ext cx="2057400" cy="365125"/>
          </a:xfrm>
        </p:spPr>
        <p:txBody>
          <a:bodyPr/>
          <a:lstStyle/>
          <a:p>
            <a:fld id="{60D2ED3F-3ACD-E242-A9EE-F0F0CEC61636}" type="slidenum">
              <a:rPr lang="en-US" smtClean="0"/>
              <a:t>6</a:t>
            </a:fld>
            <a:endParaRPr lang="en-US" dirty="0"/>
          </a:p>
        </p:txBody>
      </p:sp>
      <p:pic>
        <p:nvPicPr>
          <p:cNvPr id="73" name="Picture 72">
            <a:extLst>
              <a:ext uri="{FF2B5EF4-FFF2-40B4-BE49-F238E27FC236}">
                <a16:creationId xmlns:a16="http://schemas.microsoft.com/office/drawing/2014/main" id="{AAE90429-8AA1-AE47-9672-B79134C0C0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9477" y="1007961"/>
            <a:ext cx="3277264" cy="2536930"/>
          </a:xfrm>
          <a:prstGeom prst="rect">
            <a:avLst/>
          </a:prstGeom>
        </p:spPr>
      </p:pic>
      <p:pic>
        <p:nvPicPr>
          <p:cNvPr id="74" name="Content Placeholder 4">
            <a:extLst>
              <a:ext uri="{FF2B5EF4-FFF2-40B4-BE49-F238E27FC236}">
                <a16:creationId xmlns:a16="http://schemas.microsoft.com/office/drawing/2014/main" id="{C6E0E6C9-BFCB-7E40-841C-FF22542CA8C1}"/>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4476597" y="1308964"/>
            <a:ext cx="3283710" cy="2467708"/>
          </a:xfrm>
        </p:spPr>
      </p:pic>
      <p:pic>
        <p:nvPicPr>
          <p:cNvPr id="75" name="Picture 74">
            <a:extLst>
              <a:ext uri="{FF2B5EF4-FFF2-40B4-BE49-F238E27FC236}">
                <a16:creationId xmlns:a16="http://schemas.microsoft.com/office/drawing/2014/main" id="{D92D5085-9A65-1C4F-B10E-3C7387E80A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9477" y="3665386"/>
            <a:ext cx="3299971" cy="2467708"/>
          </a:xfrm>
          <a:prstGeom prst="rect">
            <a:avLst/>
          </a:prstGeom>
        </p:spPr>
      </p:pic>
      <p:pic>
        <p:nvPicPr>
          <p:cNvPr id="77" name="Picture 76">
            <a:extLst>
              <a:ext uri="{FF2B5EF4-FFF2-40B4-BE49-F238E27FC236}">
                <a16:creationId xmlns:a16="http://schemas.microsoft.com/office/drawing/2014/main" id="{5F99A9B9-C999-884C-B49B-693D5E10BF97}"/>
              </a:ext>
            </a:extLst>
          </p:cNvPr>
          <p:cNvPicPr/>
          <p:nvPr/>
        </p:nvPicPr>
        <p:blipFill>
          <a:blip r:embed="rId6" cstate="screen">
            <a:extLst>
              <a:ext uri="{28A0092B-C50C-407E-A947-70E740481C1C}">
                <a14:useLocalDpi xmlns:a14="http://schemas.microsoft.com/office/drawing/2010/main"/>
              </a:ext>
            </a:extLst>
          </a:blip>
          <a:srcRect/>
          <a:stretch>
            <a:fillRect/>
          </a:stretch>
        </p:blipFill>
        <p:spPr bwMode="auto">
          <a:xfrm>
            <a:off x="4476597" y="3932086"/>
            <a:ext cx="3907845" cy="2201008"/>
          </a:xfrm>
          <a:prstGeom prst="rect">
            <a:avLst/>
          </a:prstGeom>
          <a:noFill/>
        </p:spPr>
      </p:pic>
      <p:sp>
        <p:nvSpPr>
          <p:cNvPr id="2" name="TextBox 1">
            <a:extLst>
              <a:ext uri="{FF2B5EF4-FFF2-40B4-BE49-F238E27FC236}">
                <a16:creationId xmlns:a16="http://schemas.microsoft.com/office/drawing/2014/main" id="{23B2336A-41C1-2448-9047-1EC6EFADC513}"/>
              </a:ext>
            </a:extLst>
          </p:cNvPr>
          <p:cNvSpPr txBox="1"/>
          <p:nvPr/>
        </p:nvSpPr>
        <p:spPr>
          <a:xfrm>
            <a:off x="961291" y="803614"/>
            <a:ext cx="2579975" cy="253916"/>
          </a:xfrm>
          <a:prstGeom prst="rect">
            <a:avLst/>
          </a:prstGeom>
          <a:noFill/>
        </p:spPr>
        <p:txBody>
          <a:bodyPr wrap="square" rtlCol="0">
            <a:spAutoFit/>
          </a:bodyPr>
          <a:lstStyle/>
          <a:p>
            <a:r>
              <a:rPr lang="en-US" sz="1050" dirty="0"/>
              <a:t>Sample Retrieval Lander (SRL) Touchdown</a:t>
            </a:r>
          </a:p>
        </p:txBody>
      </p:sp>
      <p:sp>
        <p:nvSpPr>
          <p:cNvPr id="11" name="TextBox 10">
            <a:extLst>
              <a:ext uri="{FF2B5EF4-FFF2-40B4-BE49-F238E27FC236}">
                <a16:creationId xmlns:a16="http://schemas.microsoft.com/office/drawing/2014/main" id="{9C3598B8-C38C-474E-8F0B-F6157EB46D2E}"/>
              </a:ext>
            </a:extLst>
          </p:cNvPr>
          <p:cNvSpPr txBox="1"/>
          <p:nvPr/>
        </p:nvSpPr>
        <p:spPr>
          <a:xfrm>
            <a:off x="4399918" y="1100452"/>
            <a:ext cx="1547446" cy="261610"/>
          </a:xfrm>
          <a:prstGeom prst="rect">
            <a:avLst/>
          </a:prstGeom>
          <a:noFill/>
        </p:spPr>
        <p:txBody>
          <a:bodyPr wrap="square" rtlCol="0">
            <a:spAutoFit/>
          </a:bodyPr>
          <a:lstStyle/>
          <a:p>
            <a:r>
              <a:rPr lang="en-US" sz="1050" dirty="0"/>
              <a:t>Sample Transfer</a:t>
            </a:r>
          </a:p>
        </p:txBody>
      </p:sp>
      <p:sp>
        <p:nvSpPr>
          <p:cNvPr id="12" name="TextBox 11">
            <a:extLst>
              <a:ext uri="{FF2B5EF4-FFF2-40B4-BE49-F238E27FC236}">
                <a16:creationId xmlns:a16="http://schemas.microsoft.com/office/drawing/2014/main" id="{30D29C6D-E6FF-054C-943B-79EF9DAC49BD}"/>
              </a:ext>
            </a:extLst>
          </p:cNvPr>
          <p:cNvSpPr txBox="1"/>
          <p:nvPr/>
        </p:nvSpPr>
        <p:spPr>
          <a:xfrm>
            <a:off x="961292" y="6074739"/>
            <a:ext cx="2269588" cy="253916"/>
          </a:xfrm>
          <a:prstGeom prst="rect">
            <a:avLst/>
          </a:prstGeom>
          <a:noFill/>
        </p:spPr>
        <p:txBody>
          <a:bodyPr wrap="square" rtlCol="0">
            <a:spAutoFit/>
          </a:bodyPr>
          <a:lstStyle/>
          <a:p>
            <a:r>
              <a:rPr lang="en-US" sz="1050" dirty="0"/>
              <a:t>Mars Ascent Vehicle (MAV) Launch</a:t>
            </a:r>
          </a:p>
        </p:txBody>
      </p:sp>
      <p:sp>
        <p:nvSpPr>
          <p:cNvPr id="13" name="TextBox 12">
            <a:extLst>
              <a:ext uri="{FF2B5EF4-FFF2-40B4-BE49-F238E27FC236}">
                <a16:creationId xmlns:a16="http://schemas.microsoft.com/office/drawing/2014/main" id="{A6E0A3A6-C962-2449-BE29-715791748999}"/>
              </a:ext>
            </a:extLst>
          </p:cNvPr>
          <p:cNvSpPr txBox="1"/>
          <p:nvPr/>
        </p:nvSpPr>
        <p:spPr>
          <a:xfrm>
            <a:off x="4397632" y="6074739"/>
            <a:ext cx="1774569" cy="253916"/>
          </a:xfrm>
          <a:prstGeom prst="rect">
            <a:avLst/>
          </a:prstGeom>
          <a:noFill/>
        </p:spPr>
        <p:txBody>
          <a:bodyPr wrap="square" rtlCol="0">
            <a:spAutoFit/>
          </a:bodyPr>
          <a:lstStyle/>
          <a:p>
            <a:r>
              <a:rPr lang="en-US" sz="1050" dirty="0"/>
              <a:t>Earth Return Orbiter (ERO)</a:t>
            </a:r>
          </a:p>
        </p:txBody>
      </p:sp>
      <p:sp>
        <p:nvSpPr>
          <p:cNvPr id="14" name="object 6">
            <a:extLst>
              <a:ext uri="{FF2B5EF4-FFF2-40B4-BE49-F238E27FC236}">
                <a16:creationId xmlns:a16="http://schemas.microsoft.com/office/drawing/2014/main" id="{DDF36C1F-624A-434E-8BB8-8062D3BE07B2}"/>
              </a:ext>
            </a:extLst>
          </p:cNvPr>
          <p:cNvSpPr txBox="1">
            <a:spLocks noGrp="1"/>
          </p:cNvSpPr>
          <p:nvPr>
            <p:ph type="title"/>
          </p:nvPr>
        </p:nvSpPr>
        <p:spPr>
          <a:xfrm>
            <a:off x="204560" y="429213"/>
            <a:ext cx="8184404" cy="399114"/>
          </a:xfrm>
          <a:prstGeom prst="rect">
            <a:avLst/>
          </a:prstGeom>
        </p:spPr>
        <p:txBody>
          <a:bodyPr vert="horz" wrap="square" lIns="0" tIns="11206" rIns="0" bIns="0" rtlCol="0">
            <a:spAutoFit/>
          </a:bodyPr>
          <a:lstStyle/>
          <a:p>
            <a:pPr marL="11206">
              <a:spcBef>
                <a:spcPts val="88"/>
              </a:spcBef>
            </a:pPr>
            <a:r>
              <a:rPr lang="en-US" sz="2800" dirty="0"/>
              <a:t>MSR Program Elements</a:t>
            </a:r>
            <a:endParaRPr sz="2800" b="0" dirty="0">
              <a:solidFill>
                <a:schemeClr val="tx1"/>
              </a:solidFill>
            </a:endParaRPr>
          </a:p>
        </p:txBody>
      </p:sp>
      <p:pic>
        <p:nvPicPr>
          <p:cNvPr id="15" name="Picture 14">
            <a:extLst>
              <a:ext uri="{FF2B5EF4-FFF2-40B4-BE49-F238E27FC236}">
                <a16:creationId xmlns:a16="http://schemas.microsoft.com/office/drawing/2014/main" id="{EC3EB073-20F2-BB42-988A-906C16ECB48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61263"/>
          <a:stretch/>
        </p:blipFill>
        <p:spPr>
          <a:xfrm>
            <a:off x="7952131" y="226956"/>
            <a:ext cx="1072853" cy="840423"/>
          </a:xfrm>
          <a:prstGeom prst="rect">
            <a:avLst/>
          </a:prstGeom>
        </p:spPr>
      </p:pic>
    </p:spTree>
    <p:extLst>
      <p:ext uri="{BB962C8B-B14F-4D97-AF65-F5344CB8AC3E}">
        <p14:creationId xmlns:p14="http://schemas.microsoft.com/office/powerpoint/2010/main" val="44385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E8C51FE-49D9-314D-9957-ABBF7DDE8782}" type="slidenum">
              <a:rPr lang="en-US" smtClean="0"/>
              <a:pPr/>
              <a:t>7</a:t>
            </a:fld>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774" y="-29080"/>
            <a:ext cx="9221547" cy="6916160"/>
          </a:xfrm>
          <a:prstGeom prst="rect">
            <a:avLst/>
          </a:prstGeom>
        </p:spPr>
      </p:pic>
      <p:sp>
        <p:nvSpPr>
          <p:cNvPr id="6" name="TextBox 5"/>
          <p:cNvSpPr txBox="1"/>
          <p:nvPr/>
        </p:nvSpPr>
        <p:spPr>
          <a:xfrm>
            <a:off x="7372561" y="4648451"/>
            <a:ext cx="1380506" cy="553998"/>
          </a:xfrm>
          <a:prstGeom prst="rect">
            <a:avLst/>
          </a:prstGeom>
          <a:noFill/>
        </p:spPr>
        <p:txBody>
          <a:bodyPr wrap="none" rtlCol="0">
            <a:spAutoFit/>
          </a:bodyPr>
          <a:lstStyle/>
          <a:p>
            <a:r>
              <a:rPr lang="en-US" sz="3000" dirty="0">
                <a:solidFill>
                  <a:schemeClr val="bg1"/>
                </a:solidFill>
                <a:latin typeface="Arial" panose="020B0604020202020204" pitchFamily="34" charset="0"/>
                <a:cs typeface="Arial" panose="020B0604020202020204" pitchFamily="34" charset="0"/>
              </a:rPr>
              <a:t>with us</a:t>
            </a:r>
          </a:p>
        </p:txBody>
      </p:sp>
      <p:pic>
        <p:nvPicPr>
          <p:cNvPr id="7" name="Picture 6">
            <a:extLst>
              <a:ext uri="{FF2B5EF4-FFF2-40B4-BE49-F238E27FC236}">
                <a16:creationId xmlns:a16="http://schemas.microsoft.com/office/drawing/2014/main" id="{A8B98C0A-F933-F945-8BC8-C54AB4C2E94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72230" y="4091306"/>
            <a:ext cx="2636972" cy="658297"/>
          </a:xfrm>
          <a:prstGeom prst="rect">
            <a:avLst/>
          </a:prstGeom>
        </p:spPr>
      </p:pic>
    </p:spTree>
    <p:extLst>
      <p:ext uri="{BB962C8B-B14F-4D97-AF65-F5344CB8AC3E}">
        <p14:creationId xmlns:p14="http://schemas.microsoft.com/office/powerpoint/2010/main" val="179932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38255</TotalTime>
  <Words>734</Words>
  <Application>Microsoft Office PowerPoint</Application>
  <PresentationFormat>On-screen Show (4:3)</PresentationFormat>
  <Paragraphs>252</Paragraphs>
  <Slides>7</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ＭＳ Ｐゴシック</vt:lpstr>
      <vt:lpstr>Arial</vt:lpstr>
      <vt:lpstr>Arial Narrow</vt:lpstr>
      <vt:lpstr>Calibri</vt:lpstr>
      <vt:lpstr>Calibri Light</vt:lpstr>
      <vt:lpstr>Helvetica-Light</vt:lpstr>
      <vt:lpstr>Times New Roman</vt:lpstr>
      <vt:lpstr>Office Theme</vt:lpstr>
      <vt:lpstr>PowerPoint Presentation</vt:lpstr>
      <vt:lpstr>Mars Sample Return</vt:lpstr>
      <vt:lpstr>Mars Sample Return Campaign</vt:lpstr>
      <vt:lpstr>MSR Architectural Overview</vt:lpstr>
      <vt:lpstr>PowerPoint Presentation</vt:lpstr>
      <vt:lpstr>MSR Program Elements</vt:lpstr>
      <vt:lpstr>PowerPoint Presentation</vt:lpstr>
    </vt:vector>
  </TitlesOfParts>
  <Company>Jet Propulsion Laboratory, Caltech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SRL</dc:title>
  <dc:creator>Brian Muirhead</dc:creator>
  <cp:lastModifiedBy>Tuttle, Wendy A. (HQ-DG000)[ASRC FEDERAL SYSTEM SOLUTIONS]</cp:lastModifiedBy>
  <cp:revision>771</cp:revision>
  <cp:lastPrinted>2019-11-13T21:17:24Z</cp:lastPrinted>
  <dcterms:created xsi:type="dcterms:W3CDTF">2014-05-16T13:00:15Z</dcterms:created>
  <dcterms:modified xsi:type="dcterms:W3CDTF">2020-10-29T17:53:29Z</dcterms:modified>
</cp:coreProperties>
</file>