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wdp" ContentType="image/vnd.ms-photo"/>
  <Default Extension="tiff" ContentType="image/tif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 id="2147483660" r:id="rId2"/>
    <p:sldMasterId id="2147483668" r:id="rId3"/>
  </p:sldMasterIdLst>
  <p:notesMasterIdLst>
    <p:notesMasterId r:id="rId29"/>
  </p:notesMasterIdLst>
  <p:sldIdLst>
    <p:sldId id="982" r:id="rId4"/>
    <p:sldId id="983" r:id="rId5"/>
    <p:sldId id="950" r:id="rId6"/>
    <p:sldId id="971" r:id="rId7"/>
    <p:sldId id="955" r:id="rId8"/>
    <p:sldId id="986" r:id="rId9"/>
    <p:sldId id="975" r:id="rId10"/>
    <p:sldId id="987" r:id="rId11"/>
    <p:sldId id="988" r:id="rId12"/>
    <p:sldId id="960" r:id="rId13"/>
    <p:sldId id="981" r:id="rId14"/>
    <p:sldId id="958" r:id="rId15"/>
    <p:sldId id="978" r:id="rId16"/>
    <p:sldId id="984" r:id="rId17"/>
    <p:sldId id="999" r:id="rId18"/>
    <p:sldId id="980" r:id="rId19"/>
    <p:sldId id="989" r:id="rId20"/>
    <p:sldId id="991" r:id="rId21"/>
    <p:sldId id="992" r:id="rId22"/>
    <p:sldId id="993" r:id="rId23"/>
    <p:sldId id="994" r:id="rId24"/>
    <p:sldId id="996" r:id="rId25"/>
    <p:sldId id="997" r:id="rId26"/>
    <p:sldId id="998" r:id="rId27"/>
    <p:sldId id="1001" r:id="rId2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Lauren Landon" initials="LBL" lastIdx="11" clrIdx="0">
    <p:extLst>
      <p:ext uri="{19B8F6BF-5375-455C-9EA6-DF929625EA0E}">
        <p15:presenceInfo xmlns:p15="http://schemas.microsoft.com/office/powerpoint/2012/main" userId="Lauren Landon"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07223D"/>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609" autoAdjust="0"/>
    <p:restoredTop sz="69634" autoAdjust="0"/>
  </p:normalViewPr>
  <p:slideViewPr>
    <p:cSldViewPr snapToGrid="0" snapToObjects="1">
      <p:cViewPr varScale="1">
        <p:scale>
          <a:sx n="48" d="100"/>
          <a:sy n="48" d="100"/>
        </p:scale>
        <p:origin x="752" y="2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3" Type="http://schemas.openxmlformats.org/officeDocument/2006/relationships/slideMaster" Target="slideMasters/slideMaster3.xml"/><Relationship Id="rId21" Type="http://schemas.openxmlformats.org/officeDocument/2006/relationships/slide" Target="slides/slide18.xml"/><Relationship Id="rId34" Type="http://schemas.openxmlformats.org/officeDocument/2006/relationships/tableStyles" Target="tableStyles.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theme" Target="theme/theme1.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slide" Target="slides/slide17.xml"/><Relationship Id="rId29"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viewProps" Target="viewProps.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presProps" Target="presProps.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commentAuthors" Target="commentAuthors.xml"/></Relationships>
</file>

<file path=ppt/diagrams/_rels/data1.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g"/><Relationship Id="rId1" Type="http://schemas.openxmlformats.org/officeDocument/2006/relationships/image" Target="../media/image4.jpeg"/></Relationships>
</file>

<file path=ppt/diagrams/_rels/drawing1.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g"/><Relationship Id="rId1" Type="http://schemas.openxmlformats.org/officeDocument/2006/relationships/image" Target="../media/image4.jpeg"/></Relationships>
</file>

<file path=ppt/diagrams/colors1.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50346230-75B3-4B6D-909C-525B513808A0}" type="doc">
      <dgm:prSet loTypeId="urn:microsoft.com/office/officeart/2005/8/layout/pList1" loCatId="list" qsTypeId="urn:microsoft.com/office/officeart/2005/8/quickstyle/simple1" qsCatId="simple" csTypeId="urn:microsoft.com/office/officeart/2005/8/colors/accent2_2" csCatId="accent2" phldr="1"/>
      <dgm:spPr/>
    </dgm:pt>
    <dgm:pt modelId="{AFE77E8F-755F-46A9-83B6-24A83DD2ADEB}">
      <dgm:prSet phldrT="[Text]" custT="1"/>
      <dgm:spPr>
        <a:noFill/>
      </dgm:spPr>
      <dgm:t>
        <a:bodyPr anchor="t"/>
        <a:lstStyle/>
        <a:p>
          <a:r>
            <a:rPr lang="en-US" sz="1800" b="1" dirty="0">
              <a:solidFill>
                <a:schemeClr val="bg1"/>
              </a:solidFill>
              <a:latin typeface="Calibri" panose="020F0502020204030204" pitchFamily="34" charset="0"/>
            </a:rPr>
            <a:t>Risk of Performance and Behavioral Health Decrements due to Inadequate Cooperation, Coordination, Communication and Psychosocial Adaptation within a Team</a:t>
          </a:r>
          <a:endParaRPr lang="en-US" sz="1800" b="1" dirty="0">
            <a:solidFill>
              <a:schemeClr val="bg1"/>
            </a:solidFill>
          </a:endParaRPr>
        </a:p>
      </dgm:t>
    </dgm:pt>
    <dgm:pt modelId="{47E514B0-C94D-4DB9-8DBD-03A9BEAF452C}" type="parTrans" cxnId="{666C7860-D258-4BFD-9051-C17D2432975A}">
      <dgm:prSet/>
      <dgm:spPr/>
      <dgm:t>
        <a:bodyPr/>
        <a:lstStyle/>
        <a:p>
          <a:endParaRPr lang="en-US">
            <a:solidFill>
              <a:schemeClr val="bg1"/>
            </a:solidFill>
          </a:endParaRPr>
        </a:p>
      </dgm:t>
    </dgm:pt>
    <dgm:pt modelId="{CA6889DE-CFCB-462A-9205-EDBBEF29996A}" type="sibTrans" cxnId="{666C7860-D258-4BFD-9051-C17D2432975A}">
      <dgm:prSet/>
      <dgm:spPr/>
      <dgm:t>
        <a:bodyPr/>
        <a:lstStyle/>
        <a:p>
          <a:endParaRPr lang="en-US">
            <a:solidFill>
              <a:schemeClr val="bg1"/>
            </a:solidFill>
          </a:endParaRPr>
        </a:p>
      </dgm:t>
    </dgm:pt>
    <dgm:pt modelId="{4A4E2452-4A1F-44CF-9606-A6F93A69301A}">
      <dgm:prSet phldrT="[Text]" custT="1"/>
      <dgm:spPr>
        <a:noFill/>
      </dgm:spPr>
      <dgm:t>
        <a:bodyPr anchor="t"/>
        <a:lstStyle/>
        <a:p>
          <a:r>
            <a:rPr lang="en-US" sz="1800" b="1" dirty="0">
              <a:solidFill>
                <a:schemeClr val="bg1"/>
              </a:solidFill>
              <a:latin typeface="Calibri" panose="020F0502020204030204" pitchFamily="34" charset="0"/>
            </a:rPr>
            <a:t>Risk of  Performance Decrements and Adverse Health Outcomes Resulting from Sleep Loss, Circadian De-synchronization, and Work Overload</a:t>
          </a:r>
          <a:endParaRPr lang="en-US" sz="1800" b="1" dirty="0">
            <a:solidFill>
              <a:schemeClr val="bg1"/>
            </a:solidFill>
          </a:endParaRPr>
        </a:p>
      </dgm:t>
    </dgm:pt>
    <dgm:pt modelId="{295B9517-4CBA-4D14-AA04-AFA45F714591}" type="parTrans" cxnId="{AB28DAC3-B087-4B3B-A7CE-9C4F38365B46}">
      <dgm:prSet/>
      <dgm:spPr/>
      <dgm:t>
        <a:bodyPr/>
        <a:lstStyle/>
        <a:p>
          <a:endParaRPr lang="en-US">
            <a:solidFill>
              <a:schemeClr val="bg1"/>
            </a:solidFill>
          </a:endParaRPr>
        </a:p>
      </dgm:t>
    </dgm:pt>
    <dgm:pt modelId="{FEDDB931-85D1-423F-8684-D5080B4B5DA4}" type="sibTrans" cxnId="{AB28DAC3-B087-4B3B-A7CE-9C4F38365B46}">
      <dgm:prSet/>
      <dgm:spPr/>
      <dgm:t>
        <a:bodyPr/>
        <a:lstStyle/>
        <a:p>
          <a:endParaRPr lang="en-US">
            <a:solidFill>
              <a:schemeClr val="bg1"/>
            </a:solidFill>
          </a:endParaRPr>
        </a:p>
      </dgm:t>
    </dgm:pt>
    <dgm:pt modelId="{40952E05-9F9E-4FF5-BA76-5FBE62EDB9AB}">
      <dgm:prSet phldrT="[Text]" custT="1"/>
      <dgm:spPr>
        <a:noFill/>
        <a:ln>
          <a:noFill/>
        </a:ln>
      </dgm:spPr>
      <dgm:t>
        <a:bodyPr anchor="b"/>
        <a:lstStyle/>
        <a:p>
          <a:r>
            <a:rPr lang="en-US" sz="1800" b="1" dirty="0">
              <a:solidFill>
                <a:schemeClr val="bg1"/>
              </a:solidFill>
              <a:latin typeface="Calibri" pitchFamily="34" charset="0"/>
              <a:cs typeface="Calibri" pitchFamily="34" charset="0"/>
            </a:rPr>
            <a:t>Risk of Adverse Cognitive &amp; Behavioral Conditions and Psychiatric Disorders</a:t>
          </a:r>
          <a:endParaRPr lang="en-US" sz="1800" b="1" dirty="0">
            <a:solidFill>
              <a:schemeClr val="bg1"/>
            </a:solidFill>
          </a:endParaRPr>
        </a:p>
      </dgm:t>
    </dgm:pt>
    <dgm:pt modelId="{80B86649-D87B-4B52-A043-5FEB9F768565}" type="sibTrans" cxnId="{B9248B67-C69E-471F-9F3D-B4C855BFF53B}">
      <dgm:prSet/>
      <dgm:spPr/>
      <dgm:t>
        <a:bodyPr/>
        <a:lstStyle/>
        <a:p>
          <a:endParaRPr lang="en-US">
            <a:solidFill>
              <a:schemeClr val="bg1"/>
            </a:solidFill>
          </a:endParaRPr>
        </a:p>
      </dgm:t>
    </dgm:pt>
    <dgm:pt modelId="{F659C8E8-C394-41C7-9C6D-12006F07DB28}" type="parTrans" cxnId="{B9248B67-C69E-471F-9F3D-B4C855BFF53B}">
      <dgm:prSet/>
      <dgm:spPr/>
      <dgm:t>
        <a:bodyPr/>
        <a:lstStyle/>
        <a:p>
          <a:endParaRPr lang="en-US">
            <a:solidFill>
              <a:schemeClr val="bg1"/>
            </a:solidFill>
          </a:endParaRPr>
        </a:p>
      </dgm:t>
    </dgm:pt>
    <dgm:pt modelId="{D911685F-FBBF-4429-B3AC-B7F579CA7A6B}" type="pres">
      <dgm:prSet presAssocID="{50346230-75B3-4B6D-909C-525B513808A0}" presName="Name0" presStyleCnt="0">
        <dgm:presLayoutVars>
          <dgm:dir/>
          <dgm:resizeHandles val="exact"/>
        </dgm:presLayoutVars>
      </dgm:prSet>
      <dgm:spPr/>
    </dgm:pt>
    <dgm:pt modelId="{CD74789B-F9CC-4BFD-B750-ACDC18BD1F73}" type="pres">
      <dgm:prSet presAssocID="{40952E05-9F9E-4FF5-BA76-5FBE62EDB9AB}" presName="compNode" presStyleCnt="0"/>
      <dgm:spPr/>
    </dgm:pt>
    <dgm:pt modelId="{2DB9CC21-EFB7-484B-A9CD-815DDF2D64A2}" type="pres">
      <dgm:prSet presAssocID="{40952E05-9F9E-4FF5-BA76-5FBE62EDB9AB}" presName="pictRect" presStyleLbl="node1" presStyleIdx="0" presStyleCnt="3" custScaleX="97705" custScaleY="97411" custLinFactNeighborX="-1211" custLinFactNeighborY="-12854"/>
      <dgm:spPr>
        <a:blipFill>
          <a:blip xmlns:r="http://schemas.openxmlformats.org/officeDocument/2006/relationships" r:embed="rId1" cstate="print">
            <a:extLst>
              <a:ext uri="{28A0092B-C50C-407E-A947-70E740481C1C}">
                <a14:useLocalDpi xmlns:a14="http://schemas.microsoft.com/office/drawing/2010/main" val="0"/>
              </a:ext>
            </a:extLst>
          </a:blip>
          <a:srcRect/>
          <a:stretch>
            <a:fillRect t="-4000" b="-4000"/>
          </a:stretch>
        </a:blipFill>
      </dgm:spPr>
    </dgm:pt>
    <dgm:pt modelId="{64B3B276-E975-41A3-8659-D781A13FF8D2}" type="pres">
      <dgm:prSet presAssocID="{40952E05-9F9E-4FF5-BA76-5FBE62EDB9AB}" presName="textRect" presStyleLbl="revTx" presStyleIdx="0" presStyleCnt="3" custLinFactNeighborX="-63" custLinFactNeighborY="87392">
        <dgm:presLayoutVars>
          <dgm:bulletEnabled val="1"/>
        </dgm:presLayoutVars>
      </dgm:prSet>
      <dgm:spPr/>
      <dgm:t>
        <a:bodyPr/>
        <a:lstStyle/>
        <a:p>
          <a:endParaRPr lang="en-US"/>
        </a:p>
      </dgm:t>
    </dgm:pt>
    <dgm:pt modelId="{10A41AD7-CA21-448C-9CEA-8E3AE9F2B337}" type="pres">
      <dgm:prSet presAssocID="{80B86649-D87B-4B52-A043-5FEB9F768565}" presName="sibTrans" presStyleLbl="sibTrans2D1" presStyleIdx="0" presStyleCnt="0"/>
      <dgm:spPr/>
      <dgm:t>
        <a:bodyPr/>
        <a:lstStyle/>
        <a:p>
          <a:endParaRPr lang="en-US"/>
        </a:p>
      </dgm:t>
    </dgm:pt>
    <dgm:pt modelId="{AE709245-875A-4538-B47F-CB063E199D01}" type="pres">
      <dgm:prSet presAssocID="{AFE77E8F-755F-46A9-83B6-24A83DD2ADEB}" presName="compNode" presStyleCnt="0"/>
      <dgm:spPr/>
    </dgm:pt>
    <dgm:pt modelId="{7EDF3DF6-CACE-423A-8CC7-0DCC8FF003D0}" type="pres">
      <dgm:prSet presAssocID="{AFE77E8F-755F-46A9-83B6-24A83DD2ADEB}" presName="pictRect" presStyleLbl="node1" presStyleIdx="1" presStyleCnt="3" custScaleX="97705" custScaleY="97411" custLinFactNeighborX="-2992" custLinFactNeighborY="1433"/>
      <dgm:spPr>
        <a:blipFill>
          <a:blip xmlns:r="http://schemas.openxmlformats.org/officeDocument/2006/relationships" r:embed="rId2">
            <a:extLst>
              <a:ext uri="{28A0092B-C50C-407E-A947-70E740481C1C}">
                <a14:useLocalDpi xmlns:a14="http://schemas.microsoft.com/office/drawing/2010/main" val="0"/>
              </a:ext>
            </a:extLst>
          </a:blip>
          <a:srcRect/>
          <a:stretch>
            <a:fillRect t="-11000" b="-11000"/>
          </a:stretch>
        </a:blipFill>
      </dgm:spPr>
    </dgm:pt>
    <dgm:pt modelId="{57777218-9AFA-449B-B203-222915EF8FDD}" type="pres">
      <dgm:prSet presAssocID="{AFE77E8F-755F-46A9-83B6-24A83DD2ADEB}" presName="textRect" presStyleLbl="revTx" presStyleIdx="1" presStyleCnt="3" custScaleY="201329" custLinFactNeighborX="1294" custLinFactNeighborY="68692">
        <dgm:presLayoutVars>
          <dgm:bulletEnabled val="1"/>
        </dgm:presLayoutVars>
      </dgm:prSet>
      <dgm:spPr/>
      <dgm:t>
        <a:bodyPr/>
        <a:lstStyle/>
        <a:p>
          <a:endParaRPr lang="en-US"/>
        </a:p>
      </dgm:t>
    </dgm:pt>
    <dgm:pt modelId="{A08D9052-790E-4826-9749-2B0A45F69C13}" type="pres">
      <dgm:prSet presAssocID="{CA6889DE-CFCB-462A-9205-EDBBEF29996A}" presName="sibTrans" presStyleLbl="sibTrans2D1" presStyleIdx="0" presStyleCnt="0"/>
      <dgm:spPr/>
      <dgm:t>
        <a:bodyPr/>
        <a:lstStyle/>
        <a:p>
          <a:endParaRPr lang="en-US"/>
        </a:p>
      </dgm:t>
    </dgm:pt>
    <dgm:pt modelId="{7642A488-441B-42F7-8443-2455581F1A16}" type="pres">
      <dgm:prSet presAssocID="{4A4E2452-4A1F-44CF-9606-A6F93A69301A}" presName="compNode" presStyleCnt="0"/>
      <dgm:spPr/>
    </dgm:pt>
    <dgm:pt modelId="{AEDF0B14-8A0C-4BB7-B5BC-A630398B6214}" type="pres">
      <dgm:prSet presAssocID="{4A4E2452-4A1F-44CF-9606-A6F93A69301A}" presName="pictRect" presStyleLbl="node1" presStyleIdx="2" presStyleCnt="3" custScaleX="97705" custScaleY="97411" custLinFactNeighborX="1211" custLinFactNeighborY="-5241"/>
      <dgm:spPr>
        <a:blipFill>
          <a:blip xmlns:r="http://schemas.openxmlformats.org/officeDocument/2006/relationships" r:embed="rId3" cstate="print">
            <a:extLst>
              <a:ext uri="{28A0092B-C50C-407E-A947-70E740481C1C}">
                <a14:useLocalDpi xmlns:a14="http://schemas.microsoft.com/office/drawing/2010/main" val="0"/>
              </a:ext>
            </a:extLst>
          </a:blip>
          <a:srcRect/>
          <a:stretch>
            <a:fillRect t="-12000" b="-12000"/>
          </a:stretch>
        </a:blipFill>
      </dgm:spPr>
    </dgm:pt>
    <dgm:pt modelId="{BCA9198D-493C-48A1-8063-3B9F2E0BE6FD}" type="pres">
      <dgm:prSet presAssocID="{4A4E2452-4A1F-44CF-9606-A6F93A69301A}" presName="textRect" presStyleLbl="revTx" presStyleIdx="2" presStyleCnt="3" custScaleY="156557" custLinFactNeighborX="887" custLinFactNeighborY="12886">
        <dgm:presLayoutVars>
          <dgm:bulletEnabled val="1"/>
        </dgm:presLayoutVars>
      </dgm:prSet>
      <dgm:spPr/>
      <dgm:t>
        <a:bodyPr/>
        <a:lstStyle/>
        <a:p>
          <a:endParaRPr lang="en-US"/>
        </a:p>
      </dgm:t>
    </dgm:pt>
  </dgm:ptLst>
  <dgm:cxnLst>
    <dgm:cxn modelId="{AB28DAC3-B087-4B3B-A7CE-9C4F38365B46}" srcId="{50346230-75B3-4B6D-909C-525B513808A0}" destId="{4A4E2452-4A1F-44CF-9606-A6F93A69301A}" srcOrd="2" destOrd="0" parTransId="{295B9517-4CBA-4D14-AA04-AFA45F714591}" sibTransId="{FEDDB931-85D1-423F-8684-D5080B4B5DA4}"/>
    <dgm:cxn modelId="{C645A035-F307-6F41-8ABF-B6CAED558F75}" type="presOf" srcId="{CA6889DE-CFCB-462A-9205-EDBBEF29996A}" destId="{A08D9052-790E-4826-9749-2B0A45F69C13}" srcOrd="0" destOrd="0" presId="urn:microsoft.com/office/officeart/2005/8/layout/pList1"/>
    <dgm:cxn modelId="{F3DDF165-F8F6-B94E-A537-4F4008A50D27}" type="presOf" srcId="{40952E05-9F9E-4FF5-BA76-5FBE62EDB9AB}" destId="{64B3B276-E975-41A3-8659-D781A13FF8D2}" srcOrd="0" destOrd="0" presId="urn:microsoft.com/office/officeart/2005/8/layout/pList1"/>
    <dgm:cxn modelId="{18C94D7D-C920-6141-9A5B-391E708A4E97}" type="presOf" srcId="{50346230-75B3-4B6D-909C-525B513808A0}" destId="{D911685F-FBBF-4429-B3AC-B7F579CA7A6B}" srcOrd="0" destOrd="0" presId="urn:microsoft.com/office/officeart/2005/8/layout/pList1"/>
    <dgm:cxn modelId="{F5373749-2965-F745-9C24-F887B6965C13}" type="presOf" srcId="{AFE77E8F-755F-46A9-83B6-24A83DD2ADEB}" destId="{57777218-9AFA-449B-B203-222915EF8FDD}" srcOrd="0" destOrd="0" presId="urn:microsoft.com/office/officeart/2005/8/layout/pList1"/>
    <dgm:cxn modelId="{666C7860-D258-4BFD-9051-C17D2432975A}" srcId="{50346230-75B3-4B6D-909C-525B513808A0}" destId="{AFE77E8F-755F-46A9-83B6-24A83DD2ADEB}" srcOrd="1" destOrd="0" parTransId="{47E514B0-C94D-4DB9-8DBD-03A9BEAF452C}" sibTransId="{CA6889DE-CFCB-462A-9205-EDBBEF29996A}"/>
    <dgm:cxn modelId="{EC38CEDC-8B7B-6741-BAA9-34849584FADF}" type="presOf" srcId="{80B86649-D87B-4B52-A043-5FEB9F768565}" destId="{10A41AD7-CA21-448C-9CEA-8E3AE9F2B337}" srcOrd="0" destOrd="0" presId="urn:microsoft.com/office/officeart/2005/8/layout/pList1"/>
    <dgm:cxn modelId="{B9248B67-C69E-471F-9F3D-B4C855BFF53B}" srcId="{50346230-75B3-4B6D-909C-525B513808A0}" destId="{40952E05-9F9E-4FF5-BA76-5FBE62EDB9AB}" srcOrd="0" destOrd="0" parTransId="{F659C8E8-C394-41C7-9C6D-12006F07DB28}" sibTransId="{80B86649-D87B-4B52-A043-5FEB9F768565}"/>
    <dgm:cxn modelId="{311A6CC6-5511-8149-9290-6DF97C4336B5}" type="presOf" srcId="{4A4E2452-4A1F-44CF-9606-A6F93A69301A}" destId="{BCA9198D-493C-48A1-8063-3B9F2E0BE6FD}" srcOrd="0" destOrd="0" presId="urn:microsoft.com/office/officeart/2005/8/layout/pList1"/>
    <dgm:cxn modelId="{70049E3A-0A1F-9E48-8317-84A5F7052AF1}" type="presParOf" srcId="{D911685F-FBBF-4429-B3AC-B7F579CA7A6B}" destId="{CD74789B-F9CC-4BFD-B750-ACDC18BD1F73}" srcOrd="0" destOrd="0" presId="urn:microsoft.com/office/officeart/2005/8/layout/pList1"/>
    <dgm:cxn modelId="{9180B5F6-4CEE-8A45-AD44-BD280403429B}" type="presParOf" srcId="{CD74789B-F9CC-4BFD-B750-ACDC18BD1F73}" destId="{2DB9CC21-EFB7-484B-A9CD-815DDF2D64A2}" srcOrd="0" destOrd="0" presId="urn:microsoft.com/office/officeart/2005/8/layout/pList1"/>
    <dgm:cxn modelId="{E217D4AE-D0D0-E64E-BEAB-08B18952EDAD}" type="presParOf" srcId="{CD74789B-F9CC-4BFD-B750-ACDC18BD1F73}" destId="{64B3B276-E975-41A3-8659-D781A13FF8D2}" srcOrd="1" destOrd="0" presId="urn:microsoft.com/office/officeart/2005/8/layout/pList1"/>
    <dgm:cxn modelId="{85BB2DA6-47AF-BF40-B000-7627C6D9DC1F}" type="presParOf" srcId="{D911685F-FBBF-4429-B3AC-B7F579CA7A6B}" destId="{10A41AD7-CA21-448C-9CEA-8E3AE9F2B337}" srcOrd="1" destOrd="0" presId="urn:microsoft.com/office/officeart/2005/8/layout/pList1"/>
    <dgm:cxn modelId="{474C3EAF-B447-144E-98F5-5C0DDB2D88E2}" type="presParOf" srcId="{D911685F-FBBF-4429-B3AC-B7F579CA7A6B}" destId="{AE709245-875A-4538-B47F-CB063E199D01}" srcOrd="2" destOrd="0" presId="urn:microsoft.com/office/officeart/2005/8/layout/pList1"/>
    <dgm:cxn modelId="{E89A2BDB-2988-4949-93A8-413118DD7108}" type="presParOf" srcId="{AE709245-875A-4538-B47F-CB063E199D01}" destId="{7EDF3DF6-CACE-423A-8CC7-0DCC8FF003D0}" srcOrd="0" destOrd="0" presId="urn:microsoft.com/office/officeart/2005/8/layout/pList1"/>
    <dgm:cxn modelId="{345B7127-3AF6-9848-8807-2DDF9F2FCBF1}" type="presParOf" srcId="{AE709245-875A-4538-B47F-CB063E199D01}" destId="{57777218-9AFA-449B-B203-222915EF8FDD}" srcOrd="1" destOrd="0" presId="urn:microsoft.com/office/officeart/2005/8/layout/pList1"/>
    <dgm:cxn modelId="{0B8EFA75-348B-F14F-98DA-42383F144E25}" type="presParOf" srcId="{D911685F-FBBF-4429-B3AC-B7F579CA7A6B}" destId="{A08D9052-790E-4826-9749-2B0A45F69C13}" srcOrd="3" destOrd="0" presId="urn:microsoft.com/office/officeart/2005/8/layout/pList1"/>
    <dgm:cxn modelId="{4E3CEE31-ABD5-334E-A73F-9B64E5002EBE}" type="presParOf" srcId="{D911685F-FBBF-4429-B3AC-B7F579CA7A6B}" destId="{7642A488-441B-42F7-8443-2455581F1A16}" srcOrd="4" destOrd="0" presId="urn:microsoft.com/office/officeart/2005/8/layout/pList1"/>
    <dgm:cxn modelId="{80F441D3-09EB-124F-8D25-504744FB5978}" type="presParOf" srcId="{7642A488-441B-42F7-8443-2455581F1A16}" destId="{AEDF0B14-8A0C-4BB7-B5BC-A630398B6214}" srcOrd="0" destOrd="0" presId="urn:microsoft.com/office/officeart/2005/8/layout/pList1"/>
    <dgm:cxn modelId="{03DF51FC-BEC5-9C4D-9AB7-990A4901AAFF}" type="presParOf" srcId="{7642A488-441B-42F7-8443-2455581F1A16}" destId="{BCA9198D-493C-48A1-8063-3B9F2E0BE6FD}" srcOrd="1" destOrd="0" presId="urn:microsoft.com/office/officeart/2005/8/layout/p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DB9CC21-EFB7-484B-A9CD-815DDF2D64A2}">
      <dsp:nvSpPr>
        <dsp:cNvPr id="0" name=""/>
        <dsp:cNvSpPr/>
      </dsp:nvSpPr>
      <dsp:spPr>
        <a:xfrm>
          <a:off x="0" y="639220"/>
          <a:ext cx="3010906" cy="2068272"/>
        </a:xfrm>
        <a:prstGeom prst="roundRect">
          <a:avLst/>
        </a:prstGeom>
        <a:blipFill>
          <a:blip xmlns:r="http://schemas.openxmlformats.org/officeDocument/2006/relationships" r:embed="rId1" cstate="print">
            <a:extLst>
              <a:ext uri="{28A0092B-C50C-407E-A947-70E740481C1C}">
                <a14:useLocalDpi xmlns:a14="http://schemas.microsoft.com/office/drawing/2010/main" val="0"/>
              </a:ext>
            </a:extLst>
          </a:blip>
          <a:srcRect/>
          <a:stretch>
            <a:fillRect t="-4000" b="-4000"/>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64B3B276-E975-41A3-8659-D781A13FF8D2}">
      <dsp:nvSpPr>
        <dsp:cNvPr id="0" name=""/>
        <dsp:cNvSpPr/>
      </dsp:nvSpPr>
      <dsp:spPr>
        <a:xfrm>
          <a:off x="0" y="3920042"/>
          <a:ext cx="3081630" cy="114328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8016" tIns="128016" rIns="128016" bIns="0" numCol="1" spcCol="1270" anchor="b" anchorCtr="0">
          <a:noAutofit/>
        </a:bodyPr>
        <a:lstStyle/>
        <a:p>
          <a:pPr lvl="0" algn="ctr" defTabSz="800100">
            <a:lnSpc>
              <a:spcPct val="90000"/>
            </a:lnSpc>
            <a:spcBef>
              <a:spcPct val="0"/>
            </a:spcBef>
            <a:spcAft>
              <a:spcPct val="35000"/>
            </a:spcAft>
          </a:pPr>
          <a:r>
            <a:rPr lang="en-US" sz="1800" b="1" kern="1200" dirty="0">
              <a:solidFill>
                <a:schemeClr val="bg1"/>
              </a:solidFill>
              <a:latin typeface="Calibri" pitchFamily="34" charset="0"/>
              <a:cs typeface="Calibri" pitchFamily="34" charset="0"/>
            </a:rPr>
            <a:t>Risk of Adverse Cognitive &amp; Behavioral Conditions and Psychiatric Disorders</a:t>
          </a:r>
          <a:endParaRPr lang="en-US" sz="1800" b="1" kern="1200" dirty="0">
            <a:solidFill>
              <a:schemeClr val="bg1"/>
            </a:solidFill>
          </a:endParaRPr>
        </a:p>
      </dsp:txBody>
      <dsp:txXfrm>
        <a:off x="0" y="3920042"/>
        <a:ext cx="3081630" cy="1143284"/>
      </dsp:txXfrm>
    </dsp:sp>
    <dsp:sp modelId="{7EDF3DF6-CACE-423A-8CC7-0DCC8FF003D0}">
      <dsp:nvSpPr>
        <dsp:cNvPr id="0" name=""/>
        <dsp:cNvSpPr/>
      </dsp:nvSpPr>
      <dsp:spPr>
        <a:xfrm>
          <a:off x="3335024" y="652948"/>
          <a:ext cx="3010906" cy="2068272"/>
        </a:xfrm>
        <a:prstGeom prst="roundRect">
          <a:avLst/>
        </a:prstGeom>
        <a:blipFill>
          <a:blip xmlns:r="http://schemas.openxmlformats.org/officeDocument/2006/relationships" r:embed="rId2">
            <a:extLst>
              <a:ext uri="{28A0092B-C50C-407E-A947-70E740481C1C}">
                <a14:useLocalDpi xmlns:a14="http://schemas.microsoft.com/office/drawing/2010/main" val="0"/>
              </a:ext>
            </a:extLst>
          </a:blip>
          <a:srcRect/>
          <a:stretch>
            <a:fillRect t="-11000" b="-11000"/>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57777218-9AFA-449B-B203-222915EF8FDD}">
      <dsp:nvSpPr>
        <dsp:cNvPr id="0" name=""/>
        <dsp:cNvSpPr/>
      </dsp:nvSpPr>
      <dsp:spPr>
        <a:xfrm>
          <a:off x="3431741" y="2761563"/>
          <a:ext cx="3081630" cy="230176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8016" tIns="128016" rIns="128016" bIns="0" numCol="1" spcCol="1270" anchor="t" anchorCtr="0">
          <a:noAutofit/>
        </a:bodyPr>
        <a:lstStyle/>
        <a:p>
          <a:pPr lvl="0" algn="ctr" defTabSz="800100">
            <a:lnSpc>
              <a:spcPct val="90000"/>
            </a:lnSpc>
            <a:spcBef>
              <a:spcPct val="0"/>
            </a:spcBef>
            <a:spcAft>
              <a:spcPct val="35000"/>
            </a:spcAft>
          </a:pPr>
          <a:r>
            <a:rPr lang="en-US" sz="1800" b="1" kern="1200" dirty="0">
              <a:solidFill>
                <a:schemeClr val="bg1"/>
              </a:solidFill>
              <a:latin typeface="Calibri" panose="020F0502020204030204" pitchFamily="34" charset="0"/>
            </a:rPr>
            <a:t>Risk of Performance and Behavioral Health Decrements due to Inadequate Cooperation, Coordination, Communication and Psychosocial Adaptation within a Team</a:t>
          </a:r>
          <a:endParaRPr lang="en-US" sz="1800" b="1" kern="1200" dirty="0">
            <a:solidFill>
              <a:schemeClr val="bg1"/>
            </a:solidFill>
          </a:endParaRPr>
        </a:p>
      </dsp:txBody>
      <dsp:txXfrm>
        <a:off x="3431741" y="2761563"/>
        <a:ext cx="3081630" cy="2301763"/>
      </dsp:txXfrm>
    </dsp:sp>
    <dsp:sp modelId="{AEDF0B14-8A0C-4BB7-B5BC-A630398B6214}">
      <dsp:nvSpPr>
        <dsp:cNvPr id="0" name=""/>
        <dsp:cNvSpPr/>
      </dsp:nvSpPr>
      <dsp:spPr>
        <a:xfrm>
          <a:off x="6854453" y="639211"/>
          <a:ext cx="3010906" cy="2068272"/>
        </a:xfrm>
        <a:prstGeom prst="roundRect">
          <a:avLst/>
        </a:prstGeom>
        <a:blipFill>
          <a:blip xmlns:r="http://schemas.openxmlformats.org/officeDocument/2006/relationships" r:embed="rId3" cstate="print">
            <a:extLst>
              <a:ext uri="{28A0092B-C50C-407E-A947-70E740481C1C}">
                <a14:useLocalDpi xmlns:a14="http://schemas.microsoft.com/office/drawing/2010/main" val="0"/>
              </a:ext>
            </a:extLst>
          </a:blip>
          <a:srcRect/>
          <a:stretch>
            <a:fillRect t="-12000" b="-12000"/>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BCA9198D-493C-48A1-8063-3B9F2E0BE6FD}">
      <dsp:nvSpPr>
        <dsp:cNvPr id="0" name=""/>
        <dsp:cNvSpPr/>
      </dsp:nvSpPr>
      <dsp:spPr>
        <a:xfrm>
          <a:off x="6783729" y="2670267"/>
          <a:ext cx="3081630" cy="178989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8016" tIns="128016" rIns="128016" bIns="0" numCol="1" spcCol="1270" anchor="t" anchorCtr="0">
          <a:noAutofit/>
        </a:bodyPr>
        <a:lstStyle/>
        <a:p>
          <a:pPr lvl="0" algn="ctr" defTabSz="800100">
            <a:lnSpc>
              <a:spcPct val="90000"/>
            </a:lnSpc>
            <a:spcBef>
              <a:spcPct val="0"/>
            </a:spcBef>
            <a:spcAft>
              <a:spcPct val="35000"/>
            </a:spcAft>
          </a:pPr>
          <a:r>
            <a:rPr lang="en-US" sz="1800" b="1" kern="1200" dirty="0">
              <a:solidFill>
                <a:schemeClr val="bg1"/>
              </a:solidFill>
              <a:latin typeface="Calibri" panose="020F0502020204030204" pitchFamily="34" charset="0"/>
            </a:rPr>
            <a:t>Risk of  Performance Decrements and Adverse Health Outcomes Resulting from Sleep Loss, Circadian De-synchronization, and Work Overload</a:t>
          </a:r>
          <a:endParaRPr lang="en-US" sz="1800" b="1" kern="1200" dirty="0">
            <a:solidFill>
              <a:schemeClr val="bg1"/>
            </a:solidFill>
          </a:endParaRPr>
        </a:p>
      </dsp:txBody>
      <dsp:txXfrm>
        <a:off x="6783729" y="2670267"/>
        <a:ext cx="3081630" cy="1789892"/>
      </dsp:txXfrm>
    </dsp:sp>
  </dsp:spTree>
</dsp:drawing>
</file>

<file path=ppt/diagrams/layout1.xml><?xml version="1.0" encoding="utf-8"?>
<dgm:layoutDef xmlns:dgm="http://schemas.openxmlformats.org/drawingml/2006/diagram" xmlns:a="http://schemas.openxmlformats.org/drawingml/2006/main" uniqueId="urn:microsoft.com/office/officeart/2005/8/layout/pList1">
  <dgm:title val=""/>
  <dgm:desc val=""/>
  <dgm:catLst>
    <dgm:cat type="list" pri="2000"/>
    <dgm:cat type="picture" pri="2500"/>
    <dgm:cat type="pictureconvert" pri="2500"/>
  </dgm:catLst>
  <dgm:sampData>
    <dgm:dataModel>
      <dgm:ptLst>
        <dgm:pt modelId="0" type="doc"/>
        <dgm:pt modelId="1">
          <dgm:prSet phldr="1"/>
        </dgm:pt>
        <dgm:pt modelId="2">
          <dgm:prSet phldr="1"/>
        </dgm:pt>
        <dgm:pt modelId="3">
          <dgm:prSet phldr="1"/>
        </dgm:pt>
        <dgm:pt modelId="4">
          <dgm:prSet phldr="1"/>
        </dgm:pt>
      </dgm:ptLst>
      <dgm:cxnLst>
        <dgm:cxn modelId="7" srcId="0" destId="1" srcOrd="0" destOrd="0"/>
        <dgm:cxn modelId="8" srcId="0" destId="2" srcOrd="1" destOrd="0"/>
        <dgm:cxn modelId="9" srcId="0" destId="3" srcOrd="2" destOrd="0"/>
        <dgm:cxn modelId="10" srcId="0" destId="4" srcOrd="3"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useDef="1">
    <dgm:dataModel>
      <dgm:ptLst/>
      <dgm:bg/>
      <dgm:whole/>
    </dgm:dataModel>
  </dgm:clrData>
  <dgm:layoutNode name="Name0">
    <dgm:varLst>
      <dgm:dir/>
      <dgm:resizeHandles val="exact"/>
    </dgm:varLst>
    <dgm:choose name="Name1">
      <dgm:if name="Name2" axis="self" func="var" arg="dir" op="equ" val="norm">
        <dgm:alg type="snake">
          <dgm:param type="grDir" val="tL"/>
          <dgm:param type="flowDir" val="row"/>
          <dgm:param type="contDir" val="sameDir"/>
          <dgm:param type="off" val="ctr"/>
          <dgm:param type="vertAlign" val="mid"/>
          <dgm:param type="horzAlign" val="ctr"/>
        </dgm:alg>
      </dgm:if>
      <dgm:else name="Name3">
        <dgm:alg type="snake">
          <dgm:param type="grDir" val="tR"/>
          <dgm:param type="flowDir" val="row"/>
          <dgm:param type="contDir" val="sameDir"/>
          <dgm:param type="off" val="ctr"/>
          <dgm:param type="vertAlign" val="mid"/>
          <dgm:param type="horzAlign" val="ctr"/>
        </dgm:alg>
      </dgm:else>
    </dgm:choose>
    <dgm:shape xmlns:r="http://schemas.openxmlformats.org/officeDocument/2006/relationships" r:blip="">
      <dgm:adjLst/>
    </dgm:shape>
    <dgm:presOf/>
    <dgm:constrLst>
      <dgm:constr type="w" for="ch" forName="compNode" refType="w"/>
      <dgm:constr type="w" for="ch" ptType="sibTrans" refType="w" refFor="ch" refForName="compNode" op="equ" fact="0.1"/>
      <dgm:constr type="sp" refType="w" refFor="ch" refForName="compNode" op="equ" fact="0.1"/>
      <dgm:constr type="primFontSz" for="des" ptType="node" op="equ" val="65"/>
    </dgm:constrLst>
    <dgm:ruleLst/>
    <dgm:forEach name="Name4" axis="ch" ptType="node">
      <dgm:layoutNode name="compNode">
        <dgm:alg type="composite">
          <dgm:param type="ar" val="0.943"/>
        </dgm:alg>
        <dgm:shape xmlns:r="http://schemas.openxmlformats.org/officeDocument/2006/relationships" r:blip="">
          <dgm:adjLst/>
        </dgm:shape>
        <dgm:presOf axis="self"/>
        <dgm:constrLst>
          <dgm:constr type="h" refType="w" fact="1.06"/>
          <dgm:constr type="h" for="ch" forName="pictRect" refType="h" fact="0.65"/>
          <dgm:constr type="w" for="ch" forName="pictRect" refType="w"/>
          <dgm:constr type="l" for="ch" forName="pictRect"/>
          <dgm:constr type="t" for="ch" forName="pictRect"/>
          <dgm:constr type="w" for="ch" forName="textRect" refType="w"/>
          <dgm:constr type="h" for="ch" forName="textRect" refType="h" fact="0.35"/>
          <dgm:constr type="l" for="ch" forName="textRect"/>
          <dgm:constr type="t" for="ch" forName="textRect" refType="b" refFor="ch" refForName="pictRect"/>
        </dgm:constrLst>
        <dgm:ruleLst/>
        <dgm:layoutNode name="pictRect">
          <dgm:alg type="sp"/>
          <dgm:shape xmlns:r="http://schemas.openxmlformats.org/officeDocument/2006/relationships" type="roundRect" r:blip="" blipPhldr="1">
            <dgm:adjLst/>
          </dgm:shape>
          <dgm:presOf/>
          <dgm:constrLst/>
          <dgm:ruleLst/>
        </dgm:layoutNode>
        <dgm:layoutNode name="textRect" styleLbl="revTx">
          <dgm:varLst>
            <dgm:bulletEnabled val="1"/>
          </dgm:varLst>
          <dgm:alg type="tx">
            <dgm:param type="txAnchorVert" val="t"/>
          </dgm:alg>
          <dgm:shape xmlns:r="http://schemas.openxmlformats.org/officeDocument/2006/relationships" type="rect" r:blip="">
            <dgm:adjLst/>
          </dgm:shape>
          <dgm:presOf axis="desOrSelf" ptType="node"/>
          <dgm:constrLst>
            <dgm:constr type="bMarg"/>
          </dgm:constrLst>
          <dgm:ruleLst>
            <dgm:rule type="primFontSz" val="5" fact="NaN" max="NaN"/>
          </dgm:ruleLst>
        </dgm:layoutNode>
      </dgm:layoutNode>
      <dgm:forEach name="Name5" axis="followSib" ptType="sibTrans" cnt="1">
        <dgm:layoutNode name="sibTrans">
          <dgm:alg type="sp"/>
          <dgm:shape xmlns:r="http://schemas.openxmlformats.org/officeDocument/2006/relationships" type="rect" r:blip="" hideGeom="1">
            <dgm:adjLst/>
          </dgm:shape>
          <dgm:presOf axis="sel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5D7985F-484F-ED4F-AD8D-D0FA8EC0842D}" type="datetimeFigureOut">
              <a:rPr lang="en-US" smtClean="0"/>
              <a:t>11/4/2020</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6BAFF26-D7D2-6441-B89A-8C5871310A65}" type="slidenum">
              <a:rPr lang="en-US" smtClean="0"/>
              <a:t>‹#›</a:t>
            </a:fld>
            <a:endParaRPr lang="en-US"/>
          </a:p>
        </p:txBody>
      </p:sp>
    </p:spTree>
    <p:extLst>
      <p:ext uri="{BB962C8B-B14F-4D97-AF65-F5344CB8AC3E}">
        <p14:creationId xmlns:p14="http://schemas.microsoft.com/office/powerpoint/2010/main" val="282730183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6BAFF26-D7D2-6441-B89A-8C5871310A65}" type="slidenum">
              <a:rPr lang="en-US" smtClean="0"/>
              <a:t>2</a:t>
            </a:fld>
            <a:endParaRPr lang="en-US"/>
          </a:p>
        </p:txBody>
      </p:sp>
    </p:spTree>
    <p:extLst>
      <p:ext uri="{BB962C8B-B14F-4D97-AF65-F5344CB8AC3E}">
        <p14:creationId xmlns:p14="http://schemas.microsoft.com/office/powerpoint/2010/main" val="178416794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6BAFF26-D7D2-6441-B89A-8C5871310A65}" type="slidenum">
              <a:rPr lang="en-US" smtClean="0"/>
              <a:t>3</a:t>
            </a:fld>
            <a:endParaRPr lang="en-US"/>
          </a:p>
        </p:txBody>
      </p:sp>
    </p:spTree>
    <p:extLst>
      <p:ext uri="{BB962C8B-B14F-4D97-AF65-F5344CB8AC3E}">
        <p14:creationId xmlns:p14="http://schemas.microsoft.com/office/powerpoint/2010/main" val="377479547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6BAFF26-D7D2-6441-B89A-8C5871310A65}" type="slidenum">
              <a:rPr lang="en-US" smtClean="0"/>
              <a:t>4</a:t>
            </a:fld>
            <a:endParaRPr lang="en-US"/>
          </a:p>
        </p:txBody>
      </p:sp>
    </p:spTree>
    <p:extLst>
      <p:ext uri="{BB962C8B-B14F-4D97-AF65-F5344CB8AC3E}">
        <p14:creationId xmlns:p14="http://schemas.microsoft.com/office/powerpoint/2010/main" val="23864274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6BAFF26-D7D2-6441-B89A-8C5871310A65}" type="slidenum">
              <a:rPr lang="en-US" smtClean="0"/>
              <a:t>5</a:t>
            </a:fld>
            <a:endParaRPr lang="en-US"/>
          </a:p>
        </p:txBody>
      </p:sp>
    </p:spTree>
    <p:extLst>
      <p:ext uri="{BB962C8B-B14F-4D97-AF65-F5344CB8AC3E}">
        <p14:creationId xmlns:p14="http://schemas.microsoft.com/office/powerpoint/2010/main" val="218297881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6BAFF26-D7D2-6441-B89A-8C5871310A65}" type="slidenum">
              <a:rPr lang="en-US" smtClean="0"/>
              <a:t>6</a:t>
            </a:fld>
            <a:endParaRPr lang="en-US"/>
          </a:p>
        </p:txBody>
      </p:sp>
    </p:spTree>
    <p:extLst>
      <p:ext uri="{BB962C8B-B14F-4D97-AF65-F5344CB8AC3E}">
        <p14:creationId xmlns:p14="http://schemas.microsoft.com/office/powerpoint/2010/main" val="312989924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aseline="0" dirty="0" smtClean="0"/>
          </a:p>
        </p:txBody>
      </p:sp>
      <p:sp>
        <p:nvSpPr>
          <p:cNvPr id="4" name="Slide Number Placeholder 3"/>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4729073F-FF10-4A9A-BAD3-C27A1021F93F}" type="slidenum">
              <a:rPr kumimoji="0" lang="en-US" sz="1200" b="0" i="0" u="none" strike="noStrike" kern="1200" cap="none" spc="0" normalizeH="0" baseline="0" noProof="0" smtClean="0">
                <a:ln>
                  <a:noFill/>
                </a:ln>
                <a:solidFill>
                  <a:srgbClr val="000000"/>
                </a:solidFill>
                <a:effectLst/>
                <a:uLnTx/>
                <a:uFillTx/>
                <a:latin typeface="Times New Roman" pitchFamily="18"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7</a:t>
            </a:fld>
            <a:endParaRPr kumimoji="0" lang="en-US" sz="1200" b="0" i="0" u="none" strike="noStrike" kern="1200" cap="none" spc="0" normalizeH="0" baseline="0" noProof="0" dirty="0">
              <a:ln>
                <a:noFill/>
              </a:ln>
              <a:solidFill>
                <a:srgbClr val="000000"/>
              </a:solidFill>
              <a:effectLst/>
              <a:uLnTx/>
              <a:uFillTx/>
              <a:latin typeface="Times New Roman" pitchFamily="18" charset="0"/>
              <a:ea typeface="+mn-ea"/>
              <a:cs typeface="+mn-cs"/>
            </a:endParaRPr>
          </a:p>
        </p:txBody>
      </p:sp>
    </p:spTree>
    <p:extLst>
      <p:ext uri="{BB962C8B-B14F-4D97-AF65-F5344CB8AC3E}">
        <p14:creationId xmlns:p14="http://schemas.microsoft.com/office/powerpoint/2010/main" val="48626778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r>
              <a:rPr lang="en-US" baseline="0" dirty="0" smtClean="0">
                <a:latin typeface="Calibri" panose="020F0502020204030204" pitchFamily="34" charset="0"/>
                <a:cs typeface="Calibri" panose="020F0502020204030204" pitchFamily="34" charset="0"/>
              </a:rPr>
              <a:t>The Twin Study is currently our only in-flight evidence of cognitive decrements. Data collection is ongoing but more meaningful results are likely to be available in 1-2 years.</a:t>
            </a:r>
          </a:p>
          <a:p>
            <a:pPr marL="0" indent="0">
              <a:buNone/>
            </a:pPr>
            <a:endParaRPr lang="en-US" baseline="0" dirty="0" smtClean="0">
              <a:latin typeface="Calibri" panose="020F0502020204030204" pitchFamily="34" charset="0"/>
              <a:cs typeface="Calibri" panose="020F0502020204030204" pitchFamily="34" charset="0"/>
            </a:endParaRPr>
          </a:p>
          <a:p>
            <a:pPr marL="0" indent="0">
              <a:buNone/>
            </a:pPr>
            <a:r>
              <a:rPr lang="en-US" baseline="0" dirty="0" smtClean="0">
                <a:latin typeface="Calibri" panose="020F0502020204030204" pitchFamily="34" charset="0"/>
                <a:cs typeface="Calibri" panose="020F0502020204030204" pitchFamily="34" charset="0"/>
              </a:rPr>
              <a:t>What we see is an indication of mild and limited inflight decrements that are stable inflight.  The more prominent cognitive functions with decrements were</a:t>
            </a:r>
          </a:p>
          <a:p>
            <a:pPr marL="0" indent="0">
              <a:buNone/>
            </a:pPr>
            <a:r>
              <a:rPr lang="en-US" baseline="0" dirty="0" smtClean="0">
                <a:latin typeface="Calibri" panose="020F0502020204030204" pitchFamily="34" charset="0"/>
                <a:cs typeface="Calibri" panose="020F0502020204030204" pitchFamily="34" charset="0"/>
              </a:rPr>
              <a:t>    - Abstract reasoning (Abstract Matching and Matrix Reasoning) saw speed declines </a:t>
            </a:r>
          </a:p>
          <a:p>
            <a:pPr marL="0" indent="0">
              <a:buNone/>
            </a:pPr>
            <a:r>
              <a:rPr lang="en-US" baseline="0" dirty="0" smtClean="0">
                <a:latin typeface="Calibri" panose="020F0502020204030204" pitchFamily="34" charset="0"/>
                <a:cs typeface="Calibri" panose="020F0502020204030204" pitchFamily="34" charset="0"/>
                <a:sym typeface="Wingdings" panose="05000000000000000000" pitchFamily="2" charset="2"/>
              </a:rPr>
              <a:t>    - Abstract matching (logical reasoning) also saw an in-flight accuracy decrement</a:t>
            </a:r>
          </a:p>
          <a:p>
            <a:pPr marL="0" indent="0">
              <a:buNone/>
            </a:pPr>
            <a:endParaRPr lang="en-US" baseline="0" dirty="0" smtClean="0">
              <a:latin typeface="Calibri" panose="020F0502020204030204" pitchFamily="34" charset="0"/>
              <a:cs typeface="Calibri" panose="020F0502020204030204" pitchFamily="34" charset="0"/>
              <a:sym typeface="Wingdings" panose="05000000000000000000" pitchFamily="2" charset="2"/>
            </a:endParaRPr>
          </a:p>
          <a:p>
            <a:pPr marL="0" indent="0">
              <a:buNone/>
            </a:pPr>
            <a:r>
              <a:rPr lang="en-US" baseline="0" dirty="0" smtClean="0">
                <a:latin typeface="Calibri" panose="020F0502020204030204" pitchFamily="34" charset="0"/>
                <a:cs typeface="Calibri" panose="020F0502020204030204" pitchFamily="34" charset="0"/>
                <a:sym typeface="Wingdings" panose="05000000000000000000" pitchFamily="2" charset="2"/>
              </a:rPr>
              <a:t>In this case study, we see more concerning evidence of return-to-flight or what is currently called Long-Term Health risk.</a:t>
            </a:r>
            <a:endParaRPr lang="en-US" baseline="0" dirty="0" smtClean="0">
              <a:latin typeface="Calibri" panose="020F0502020204030204" pitchFamily="34" charset="0"/>
              <a:cs typeface="Calibri" panose="020F0502020204030204" pitchFamily="34" charset="0"/>
            </a:endParaRPr>
          </a:p>
          <a:p>
            <a:endParaRPr lang="en-US" baseline="0" dirty="0" smtClean="0"/>
          </a:p>
        </p:txBody>
      </p:sp>
      <p:sp>
        <p:nvSpPr>
          <p:cNvPr id="4" name="Slide Number Placeholder 3"/>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4729073F-FF10-4A9A-BAD3-C27A1021F93F}" type="slidenum">
              <a:rPr kumimoji="0" lang="en-US" sz="1200" b="0" i="0" u="none" strike="noStrike" kern="1200" cap="none" spc="0" normalizeH="0" baseline="0" noProof="0" smtClean="0">
                <a:ln>
                  <a:noFill/>
                </a:ln>
                <a:solidFill>
                  <a:srgbClr val="000000"/>
                </a:solidFill>
                <a:effectLst/>
                <a:uLnTx/>
                <a:uFillTx/>
                <a:latin typeface="Times New Roman" pitchFamily="18"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8</a:t>
            </a:fld>
            <a:endParaRPr kumimoji="0" lang="en-US" sz="1200" b="0" i="0" u="none" strike="noStrike" kern="1200" cap="none" spc="0" normalizeH="0" baseline="0" noProof="0" dirty="0">
              <a:ln>
                <a:noFill/>
              </a:ln>
              <a:solidFill>
                <a:srgbClr val="000000"/>
              </a:solidFill>
              <a:effectLst/>
              <a:uLnTx/>
              <a:uFillTx/>
              <a:latin typeface="Times New Roman" pitchFamily="18" charset="0"/>
              <a:ea typeface="+mn-ea"/>
              <a:cs typeface="+mn-cs"/>
            </a:endParaRPr>
          </a:p>
        </p:txBody>
      </p:sp>
    </p:spTree>
    <p:extLst>
      <p:ext uri="{BB962C8B-B14F-4D97-AF65-F5344CB8AC3E}">
        <p14:creationId xmlns:p14="http://schemas.microsoft.com/office/powerpoint/2010/main" val="147519827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aseline="0" dirty="0" smtClean="0"/>
          </a:p>
        </p:txBody>
      </p:sp>
      <p:sp>
        <p:nvSpPr>
          <p:cNvPr id="4" name="Slide Number Placeholder 3"/>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4729073F-FF10-4A9A-BAD3-C27A1021F93F}" type="slidenum">
              <a:rPr kumimoji="0" lang="en-US" sz="1200" b="0" i="0" u="none" strike="noStrike" kern="1200" cap="none" spc="0" normalizeH="0" baseline="0" noProof="0" smtClean="0">
                <a:ln>
                  <a:noFill/>
                </a:ln>
                <a:solidFill>
                  <a:srgbClr val="000000"/>
                </a:solidFill>
                <a:effectLst/>
                <a:uLnTx/>
                <a:uFillTx/>
                <a:latin typeface="Times New Roman" pitchFamily="18"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10</a:t>
            </a:fld>
            <a:endParaRPr kumimoji="0" lang="en-US" sz="1200" b="0" i="0" u="none" strike="noStrike" kern="1200" cap="none" spc="0" normalizeH="0" baseline="0" noProof="0" dirty="0">
              <a:ln>
                <a:noFill/>
              </a:ln>
              <a:solidFill>
                <a:srgbClr val="000000"/>
              </a:solidFill>
              <a:effectLst/>
              <a:uLnTx/>
              <a:uFillTx/>
              <a:latin typeface="Times New Roman" pitchFamily="18" charset="0"/>
              <a:ea typeface="+mn-ea"/>
              <a:cs typeface="+mn-cs"/>
            </a:endParaRPr>
          </a:p>
        </p:txBody>
      </p:sp>
    </p:spTree>
    <p:extLst>
      <p:ext uri="{BB962C8B-B14F-4D97-AF65-F5344CB8AC3E}">
        <p14:creationId xmlns:p14="http://schemas.microsoft.com/office/powerpoint/2010/main" val="150565363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US" sz="1200" b="0" i="0" u="none" strike="noStrike" kern="1200" baseline="0" dirty="0" smtClean="0">
              <a:solidFill>
                <a:schemeClr val="tx1"/>
              </a:solidFill>
              <a:latin typeface="Times New Roman" pitchFamily="18" charset="0"/>
              <a:ea typeface="+mn-ea"/>
              <a:cs typeface="+mn-cs"/>
            </a:endParaRPr>
          </a:p>
        </p:txBody>
      </p:sp>
      <p:sp>
        <p:nvSpPr>
          <p:cNvPr id="4" name="Slide Number Placeholder 3"/>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4729073F-FF10-4A9A-BAD3-C27A1021F93F}" type="slidenum">
              <a:rPr kumimoji="0" lang="en-US" sz="1200" b="0" i="0" u="none" strike="noStrike" kern="1200" cap="none" spc="0" normalizeH="0" baseline="0" noProof="0" smtClean="0">
                <a:ln>
                  <a:noFill/>
                </a:ln>
                <a:solidFill>
                  <a:srgbClr val="000000"/>
                </a:solidFill>
                <a:effectLst/>
                <a:uLnTx/>
                <a:uFillTx/>
                <a:latin typeface="Times New Roman" pitchFamily="18"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11</a:t>
            </a:fld>
            <a:endParaRPr kumimoji="0" lang="en-US" sz="1200" b="0" i="0" u="none" strike="noStrike" kern="1200" cap="none" spc="0" normalizeH="0" baseline="0" noProof="0" dirty="0">
              <a:ln>
                <a:noFill/>
              </a:ln>
              <a:solidFill>
                <a:srgbClr val="000000"/>
              </a:solidFill>
              <a:effectLst/>
              <a:uLnTx/>
              <a:uFillTx/>
              <a:latin typeface="Times New Roman" pitchFamily="18" charset="0"/>
              <a:ea typeface="+mn-ea"/>
              <a:cs typeface="+mn-cs"/>
            </a:endParaRPr>
          </a:p>
        </p:txBody>
      </p:sp>
    </p:spTree>
    <p:extLst>
      <p:ext uri="{BB962C8B-B14F-4D97-AF65-F5344CB8AC3E}">
        <p14:creationId xmlns:p14="http://schemas.microsoft.com/office/powerpoint/2010/main" val="33487832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US" sz="1200" b="0" i="0" u="none" strike="noStrike" kern="1200" baseline="0" dirty="0" smtClean="0">
              <a:solidFill>
                <a:schemeClr val="tx1"/>
              </a:solidFill>
              <a:latin typeface="Times New Roman" pitchFamily="18" charset="0"/>
              <a:ea typeface="+mn-ea"/>
              <a:cs typeface="+mn-cs"/>
            </a:endParaRPr>
          </a:p>
        </p:txBody>
      </p:sp>
      <p:sp>
        <p:nvSpPr>
          <p:cNvPr id="4" name="Slide Number Placeholder 3"/>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4729073F-FF10-4A9A-BAD3-C27A1021F93F}" type="slidenum">
              <a:rPr kumimoji="0" lang="en-US" sz="1200" b="0" i="0" u="none" strike="noStrike" kern="1200" cap="none" spc="0" normalizeH="0" baseline="0" noProof="0" smtClean="0">
                <a:ln>
                  <a:noFill/>
                </a:ln>
                <a:solidFill>
                  <a:srgbClr val="000000"/>
                </a:solidFill>
                <a:effectLst/>
                <a:uLnTx/>
                <a:uFillTx/>
                <a:latin typeface="Times New Roman" pitchFamily="18"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12</a:t>
            </a:fld>
            <a:endParaRPr kumimoji="0" lang="en-US" sz="1200" b="0" i="0" u="none" strike="noStrike" kern="1200" cap="none" spc="0" normalizeH="0" baseline="0" noProof="0" dirty="0">
              <a:ln>
                <a:noFill/>
              </a:ln>
              <a:solidFill>
                <a:srgbClr val="000000"/>
              </a:solidFill>
              <a:effectLst/>
              <a:uLnTx/>
              <a:uFillTx/>
              <a:latin typeface="Times New Roman" pitchFamily="18" charset="0"/>
              <a:ea typeface="+mn-ea"/>
              <a:cs typeface="+mn-cs"/>
            </a:endParaRPr>
          </a:p>
        </p:txBody>
      </p:sp>
    </p:spTree>
    <p:extLst>
      <p:ext uri="{BB962C8B-B14F-4D97-AF65-F5344CB8AC3E}">
        <p14:creationId xmlns:p14="http://schemas.microsoft.com/office/powerpoint/2010/main" val="368136426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US" baseline="0" dirty="0" smtClean="0"/>
          </a:p>
        </p:txBody>
      </p:sp>
      <p:sp>
        <p:nvSpPr>
          <p:cNvPr id="4" name="Slide Number Placeholder 3"/>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4729073F-FF10-4A9A-BAD3-C27A1021F93F}" type="slidenum">
              <a:rPr kumimoji="0" lang="en-US" sz="1200" b="0" i="0" u="none" strike="noStrike" kern="1200" cap="none" spc="0" normalizeH="0" baseline="0" noProof="0" smtClean="0">
                <a:ln>
                  <a:noFill/>
                </a:ln>
                <a:solidFill>
                  <a:srgbClr val="000000"/>
                </a:solidFill>
                <a:effectLst/>
                <a:uLnTx/>
                <a:uFillTx/>
                <a:latin typeface="Times New Roman" pitchFamily="18"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13</a:t>
            </a:fld>
            <a:endParaRPr kumimoji="0" lang="en-US" sz="1200" b="0" i="0" u="none" strike="noStrike" kern="1200" cap="none" spc="0" normalizeH="0" baseline="0" noProof="0" dirty="0">
              <a:ln>
                <a:noFill/>
              </a:ln>
              <a:solidFill>
                <a:srgbClr val="000000"/>
              </a:solidFill>
              <a:effectLst/>
              <a:uLnTx/>
              <a:uFillTx/>
              <a:latin typeface="Times New Roman" pitchFamily="18" charset="0"/>
              <a:ea typeface="+mn-ea"/>
              <a:cs typeface="+mn-cs"/>
            </a:endParaRPr>
          </a:p>
        </p:txBody>
      </p:sp>
    </p:spTree>
    <p:extLst>
      <p:ext uri="{BB962C8B-B14F-4D97-AF65-F5344CB8AC3E}">
        <p14:creationId xmlns:p14="http://schemas.microsoft.com/office/powerpoint/2010/main" val="419210810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6BAFF26-D7D2-6441-B89A-8C5871310A65}" type="slidenum">
              <a:rPr lang="en-US" smtClean="0"/>
              <a:t>14</a:t>
            </a:fld>
            <a:endParaRPr lang="en-US"/>
          </a:p>
        </p:txBody>
      </p:sp>
    </p:spTree>
    <p:extLst>
      <p:ext uri="{BB962C8B-B14F-4D97-AF65-F5344CB8AC3E}">
        <p14:creationId xmlns:p14="http://schemas.microsoft.com/office/powerpoint/2010/main" val="119774285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6BAFF26-D7D2-6441-B89A-8C5871310A65}" type="slidenum">
              <a:rPr lang="en-US" smtClean="0"/>
              <a:t>15</a:t>
            </a:fld>
            <a:endParaRPr lang="en-US"/>
          </a:p>
        </p:txBody>
      </p:sp>
    </p:spTree>
    <p:extLst>
      <p:ext uri="{BB962C8B-B14F-4D97-AF65-F5344CB8AC3E}">
        <p14:creationId xmlns:p14="http://schemas.microsoft.com/office/powerpoint/2010/main" val="70080555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aseline="0" dirty="0" smtClean="0"/>
          </a:p>
        </p:txBody>
      </p:sp>
      <p:sp>
        <p:nvSpPr>
          <p:cNvPr id="4" name="Slide Number Placeholder 3"/>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4729073F-FF10-4A9A-BAD3-C27A1021F93F}" type="slidenum">
              <a:rPr kumimoji="0" lang="en-US" sz="1200" b="0" i="0" u="none" strike="noStrike" kern="1200" cap="none" spc="0" normalizeH="0" baseline="0" noProof="0" smtClean="0">
                <a:ln>
                  <a:noFill/>
                </a:ln>
                <a:solidFill>
                  <a:srgbClr val="000000"/>
                </a:solidFill>
                <a:effectLst/>
                <a:uLnTx/>
                <a:uFillTx/>
                <a:latin typeface="Times New Roman" pitchFamily="18"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16</a:t>
            </a:fld>
            <a:endParaRPr kumimoji="0" lang="en-US" sz="1200" b="0" i="0" u="none" strike="noStrike" kern="1200" cap="none" spc="0" normalizeH="0" baseline="0" noProof="0" dirty="0">
              <a:ln>
                <a:noFill/>
              </a:ln>
              <a:solidFill>
                <a:srgbClr val="000000"/>
              </a:solidFill>
              <a:effectLst/>
              <a:uLnTx/>
              <a:uFillTx/>
              <a:latin typeface="Times New Roman" pitchFamily="18" charset="0"/>
              <a:ea typeface="+mn-ea"/>
              <a:cs typeface="+mn-cs"/>
            </a:endParaRPr>
          </a:p>
        </p:txBody>
      </p:sp>
    </p:spTree>
    <p:extLst>
      <p:ext uri="{BB962C8B-B14F-4D97-AF65-F5344CB8AC3E}">
        <p14:creationId xmlns:p14="http://schemas.microsoft.com/office/powerpoint/2010/main" val="188200035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6BAFF26-D7D2-6441-B89A-8C5871310A65}" type="slidenum">
              <a:rPr lang="en-US" smtClean="0"/>
              <a:t>19</a:t>
            </a:fld>
            <a:endParaRPr lang="en-US"/>
          </a:p>
        </p:txBody>
      </p:sp>
    </p:spTree>
    <p:extLst>
      <p:ext uri="{BB962C8B-B14F-4D97-AF65-F5344CB8AC3E}">
        <p14:creationId xmlns:p14="http://schemas.microsoft.com/office/powerpoint/2010/main" val="219185647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6BAFF26-D7D2-6441-B89A-8C5871310A65}" type="slidenum">
              <a:rPr lang="en-US" smtClean="0"/>
              <a:t>20</a:t>
            </a:fld>
            <a:endParaRPr lang="en-US"/>
          </a:p>
        </p:txBody>
      </p:sp>
    </p:spTree>
    <p:extLst>
      <p:ext uri="{BB962C8B-B14F-4D97-AF65-F5344CB8AC3E}">
        <p14:creationId xmlns:p14="http://schemas.microsoft.com/office/powerpoint/2010/main" val="269037997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6BAFF26-D7D2-6441-B89A-8C5871310A65}" type="slidenum">
              <a:rPr lang="en-US" smtClean="0"/>
              <a:t>21</a:t>
            </a:fld>
            <a:endParaRPr lang="en-US"/>
          </a:p>
        </p:txBody>
      </p:sp>
    </p:spTree>
    <p:extLst>
      <p:ext uri="{BB962C8B-B14F-4D97-AF65-F5344CB8AC3E}">
        <p14:creationId xmlns:p14="http://schemas.microsoft.com/office/powerpoint/2010/main" val="100785941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6BAFF26-D7D2-6441-B89A-8C5871310A65}" type="slidenum">
              <a:rPr lang="en-US" smtClean="0"/>
              <a:t>22</a:t>
            </a:fld>
            <a:endParaRPr lang="en-US"/>
          </a:p>
        </p:txBody>
      </p:sp>
    </p:spTree>
    <p:extLst>
      <p:ext uri="{BB962C8B-B14F-4D97-AF65-F5344CB8AC3E}">
        <p14:creationId xmlns:p14="http://schemas.microsoft.com/office/powerpoint/2010/main" val="407515462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6BAFF26-D7D2-6441-B89A-8C5871310A65}" type="slidenum">
              <a:rPr lang="en-US" smtClean="0"/>
              <a:t>23</a:t>
            </a:fld>
            <a:endParaRPr lang="en-US"/>
          </a:p>
        </p:txBody>
      </p:sp>
    </p:spTree>
    <p:extLst>
      <p:ext uri="{BB962C8B-B14F-4D97-AF65-F5344CB8AC3E}">
        <p14:creationId xmlns:p14="http://schemas.microsoft.com/office/powerpoint/2010/main" val="215763718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6BAFF26-D7D2-6441-B89A-8C5871310A65}" type="slidenum">
              <a:rPr lang="en-US" smtClean="0"/>
              <a:t>24</a:t>
            </a:fld>
            <a:endParaRPr lang="en-US"/>
          </a:p>
        </p:txBody>
      </p:sp>
    </p:spTree>
    <p:extLst>
      <p:ext uri="{BB962C8B-B14F-4D97-AF65-F5344CB8AC3E}">
        <p14:creationId xmlns:p14="http://schemas.microsoft.com/office/powerpoint/2010/main" val="3827731139"/>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34BADC-0958-0347-A152-E1ADC53FF335}"/>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D320BA2B-C48E-D142-AA5F-6B49FE8C4321}"/>
              </a:ext>
            </a:extLst>
          </p:cNvPr>
          <p:cNvSpPr>
            <a:spLocks noGrp="1"/>
          </p:cNvSpPr>
          <p:nvPr>
            <p:ph type="subTitle" idx="1"/>
          </p:nvPr>
        </p:nvSpPr>
        <p:spPr>
          <a:xfrm>
            <a:off x="1524000" y="3602038"/>
            <a:ext cx="9144000" cy="1655762"/>
          </a:xfrm>
        </p:spPr>
        <p:txBody>
          <a:bodyPr/>
          <a:lstStyle>
            <a:lvl1pPr marL="0" indent="0" algn="ctr">
              <a:buNone/>
              <a:defRPr sz="2400"/>
            </a:lvl1pPr>
            <a:lvl2pPr marL="457178" indent="0" algn="ctr">
              <a:buNone/>
              <a:defRPr sz="2000"/>
            </a:lvl2pPr>
            <a:lvl3pPr marL="914354" indent="0" algn="ctr">
              <a:buNone/>
              <a:defRPr sz="1800"/>
            </a:lvl3pPr>
            <a:lvl4pPr marL="1371532" indent="0" algn="ctr">
              <a:buNone/>
              <a:defRPr sz="1600"/>
            </a:lvl4pPr>
            <a:lvl5pPr marL="1828709" indent="0" algn="ctr">
              <a:buNone/>
              <a:defRPr sz="1600"/>
            </a:lvl5pPr>
            <a:lvl6pPr marL="2285886" indent="0" algn="ctr">
              <a:buNone/>
              <a:defRPr sz="1600"/>
            </a:lvl6pPr>
            <a:lvl7pPr marL="2743062" indent="0" algn="ctr">
              <a:buNone/>
              <a:defRPr sz="1600"/>
            </a:lvl7pPr>
            <a:lvl8pPr marL="3200240" indent="0" algn="ctr">
              <a:buNone/>
              <a:defRPr sz="1600"/>
            </a:lvl8pPr>
            <a:lvl9pPr marL="3657418"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163126B3-A711-7947-B737-A0A169F5818A}"/>
              </a:ext>
            </a:extLst>
          </p:cNvPr>
          <p:cNvSpPr>
            <a:spLocks noGrp="1"/>
          </p:cNvSpPr>
          <p:nvPr>
            <p:ph type="dt" sz="half" idx="10"/>
          </p:nvPr>
        </p:nvSpPr>
        <p:spPr/>
        <p:txBody>
          <a:bodyPr/>
          <a:lstStyle/>
          <a:p>
            <a:fld id="{FD737253-DC8F-9240-B789-E39E9EC8D142}" type="datetimeFigureOut">
              <a:rPr lang="en-US" smtClean="0"/>
              <a:t>11/4/2020</a:t>
            </a:fld>
            <a:endParaRPr lang="en-US"/>
          </a:p>
        </p:txBody>
      </p:sp>
      <p:sp>
        <p:nvSpPr>
          <p:cNvPr id="5" name="Footer Placeholder 4">
            <a:extLst>
              <a:ext uri="{FF2B5EF4-FFF2-40B4-BE49-F238E27FC236}">
                <a16:creationId xmlns:a16="http://schemas.microsoft.com/office/drawing/2014/main" id="{BEFC6579-3387-CC4B-BF51-DCB26167715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6416D8D-081A-5C43-A69C-4377A8B909CA}"/>
              </a:ext>
            </a:extLst>
          </p:cNvPr>
          <p:cNvSpPr>
            <a:spLocks noGrp="1"/>
          </p:cNvSpPr>
          <p:nvPr>
            <p:ph type="sldNum" sz="quarter" idx="12"/>
          </p:nvPr>
        </p:nvSpPr>
        <p:spPr/>
        <p:txBody>
          <a:bodyPr/>
          <a:lstStyle/>
          <a:p>
            <a:fld id="{4FA6511D-D319-8147-AA71-0E9652C7A1AF}" type="slidenum">
              <a:rPr lang="en-US" smtClean="0"/>
              <a:t>‹#›</a:t>
            </a:fld>
            <a:endParaRPr lang="en-US"/>
          </a:p>
        </p:txBody>
      </p:sp>
      <p:pic>
        <p:nvPicPr>
          <p:cNvPr id="7" name="Picture 6">
            <a:extLst>
              <a:ext uri="{FF2B5EF4-FFF2-40B4-BE49-F238E27FC236}">
                <a16:creationId xmlns:a16="http://schemas.microsoft.com/office/drawing/2014/main" id="{F5C62E1F-962D-6F49-A6A7-42AD100F8064}"/>
              </a:ext>
            </a:extLst>
          </p:cNvPr>
          <p:cNvPicPr preferRelativeResize="0">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9740" y="6"/>
            <a:ext cx="12172525" cy="6498771"/>
          </a:xfrm>
          <a:prstGeom prst="rect">
            <a:avLst/>
          </a:prstGeom>
        </p:spPr>
      </p:pic>
    </p:spTree>
    <p:extLst>
      <p:ext uri="{BB962C8B-B14F-4D97-AF65-F5344CB8AC3E}">
        <p14:creationId xmlns:p14="http://schemas.microsoft.com/office/powerpoint/2010/main" val="209061477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39B111-50FA-C54B-9FB0-F9ADC2693D1F}"/>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18FF2354-158F-C24C-88D6-7E8577853E55}"/>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41F94C4-E623-954F-B763-9A844F077442}"/>
              </a:ext>
            </a:extLst>
          </p:cNvPr>
          <p:cNvSpPr>
            <a:spLocks noGrp="1"/>
          </p:cNvSpPr>
          <p:nvPr>
            <p:ph type="dt" sz="half" idx="10"/>
          </p:nvPr>
        </p:nvSpPr>
        <p:spPr/>
        <p:txBody>
          <a:bodyPr/>
          <a:lstStyle/>
          <a:p>
            <a:fld id="{FD737253-DC8F-9240-B789-E39E9EC8D142}" type="datetimeFigureOut">
              <a:rPr lang="en-US" smtClean="0"/>
              <a:t>11/4/2020</a:t>
            </a:fld>
            <a:endParaRPr lang="en-US"/>
          </a:p>
        </p:txBody>
      </p:sp>
      <p:sp>
        <p:nvSpPr>
          <p:cNvPr id="5" name="Footer Placeholder 4">
            <a:extLst>
              <a:ext uri="{FF2B5EF4-FFF2-40B4-BE49-F238E27FC236}">
                <a16:creationId xmlns:a16="http://schemas.microsoft.com/office/drawing/2014/main" id="{8EFA89EB-0A1C-0B4E-8377-9A261C7F585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5A8DCDD-A231-C042-B63A-8838D5EFF2D6}"/>
              </a:ext>
            </a:extLst>
          </p:cNvPr>
          <p:cNvSpPr>
            <a:spLocks noGrp="1"/>
          </p:cNvSpPr>
          <p:nvPr>
            <p:ph type="sldNum" sz="quarter" idx="12"/>
          </p:nvPr>
        </p:nvSpPr>
        <p:spPr/>
        <p:txBody>
          <a:bodyPr/>
          <a:lstStyle/>
          <a:p>
            <a:fld id="{4FA6511D-D319-8147-AA71-0E9652C7A1AF}" type="slidenum">
              <a:rPr lang="en-US" smtClean="0"/>
              <a:t>‹#›</a:t>
            </a:fld>
            <a:endParaRPr lang="en-US"/>
          </a:p>
        </p:txBody>
      </p:sp>
    </p:spTree>
    <p:extLst>
      <p:ext uri="{BB962C8B-B14F-4D97-AF65-F5344CB8AC3E}">
        <p14:creationId xmlns:p14="http://schemas.microsoft.com/office/powerpoint/2010/main" val="3511803843"/>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75F829-3883-2344-B43A-B64A24F2228A}"/>
              </a:ext>
            </a:extLst>
          </p:cNvPr>
          <p:cNvSpPr>
            <a:spLocks noGrp="1"/>
          </p:cNvSpPr>
          <p:nvPr>
            <p:ph type="title"/>
          </p:nvPr>
        </p:nvSpPr>
        <p:spPr>
          <a:xfrm>
            <a:off x="831851" y="1709744"/>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FCEA997E-28AE-124C-A5FC-89C57B482EDE}"/>
              </a:ext>
            </a:extLst>
          </p:cNvPr>
          <p:cNvSpPr>
            <a:spLocks noGrp="1"/>
          </p:cNvSpPr>
          <p:nvPr>
            <p:ph type="body" idx="1"/>
          </p:nvPr>
        </p:nvSpPr>
        <p:spPr>
          <a:xfrm>
            <a:off x="831851" y="4589469"/>
            <a:ext cx="10515600" cy="1500187"/>
          </a:xfrm>
        </p:spPr>
        <p:txBody>
          <a:bodyPr/>
          <a:lstStyle>
            <a:lvl1pPr marL="0" indent="0">
              <a:buNone/>
              <a:defRPr sz="2400">
                <a:solidFill>
                  <a:schemeClr val="tx1">
                    <a:tint val="75000"/>
                  </a:schemeClr>
                </a:solidFill>
              </a:defRPr>
            </a:lvl1pPr>
            <a:lvl2pPr marL="457178" indent="0">
              <a:buNone/>
              <a:defRPr sz="2000">
                <a:solidFill>
                  <a:schemeClr val="tx1">
                    <a:tint val="75000"/>
                  </a:schemeClr>
                </a:solidFill>
              </a:defRPr>
            </a:lvl2pPr>
            <a:lvl3pPr marL="914354" indent="0">
              <a:buNone/>
              <a:defRPr sz="1800">
                <a:solidFill>
                  <a:schemeClr val="tx1">
                    <a:tint val="75000"/>
                  </a:schemeClr>
                </a:solidFill>
              </a:defRPr>
            </a:lvl3pPr>
            <a:lvl4pPr marL="1371532" indent="0">
              <a:buNone/>
              <a:defRPr sz="1600">
                <a:solidFill>
                  <a:schemeClr val="tx1">
                    <a:tint val="75000"/>
                  </a:schemeClr>
                </a:solidFill>
              </a:defRPr>
            </a:lvl4pPr>
            <a:lvl5pPr marL="1828709" indent="0">
              <a:buNone/>
              <a:defRPr sz="1600">
                <a:solidFill>
                  <a:schemeClr val="tx1">
                    <a:tint val="75000"/>
                  </a:schemeClr>
                </a:solidFill>
              </a:defRPr>
            </a:lvl5pPr>
            <a:lvl6pPr marL="2285886" indent="0">
              <a:buNone/>
              <a:defRPr sz="1600">
                <a:solidFill>
                  <a:schemeClr val="tx1">
                    <a:tint val="75000"/>
                  </a:schemeClr>
                </a:solidFill>
              </a:defRPr>
            </a:lvl6pPr>
            <a:lvl7pPr marL="2743062" indent="0">
              <a:buNone/>
              <a:defRPr sz="1600">
                <a:solidFill>
                  <a:schemeClr val="tx1">
                    <a:tint val="75000"/>
                  </a:schemeClr>
                </a:solidFill>
              </a:defRPr>
            </a:lvl7pPr>
            <a:lvl8pPr marL="3200240" indent="0">
              <a:buNone/>
              <a:defRPr sz="1600">
                <a:solidFill>
                  <a:schemeClr val="tx1">
                    <a:tint val="75000"/>
                  </a:schemeClr>
                </a:solidFill>
              </a:defRPr>
            </a:lvl8pPr>
            <a:lvl9pPr marL="3657418"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8DF34A6C-2C14-CE46-9DA5-F099C74660AE}"/>
              </a:ext>
            </a:extLst>
          </p:cNvPr>
          <p:cNvSpPr>
            <a:spLocks noGrp="1"/>
          </p:cNvSpPr>
          <p:nvPr>
            <p:ph type="dt" sz="half" idx="10"/>
          </p:nvPr>
        </p:nvSpPr>
        <p:spPr/>
        <p:txBody>
          <a:bodyPr/>
          <a:lstStyle/>
          <a:p>
            <a:fld id="{FD737253-DC8F-9240-B789-E39E9EC8D142}" type="datetimeFigureOut">
              <a:rPr lang="en-US" smtClean="0"/>
              <a:t>11/4/2020</a:t>
            </a:fld>
            <a:endParaRPr lang="en-US"/>
          </a:p>
        </p:txBody>
      </p:sp>
      <p:sp>
        <p:nvSpPr>
          <p:cNvPr id="5" name="Footer Placeholder 4">
            <a:extLst>
              <a:ext uri="{FF2B5EF4-FFF2-40B4-BE49-F238E27FC236}">
                <a16:creationId xmlns:a16="http://schemas.microsoft.com/office/drawing/2014/main" id="{D0F4C3EC-C546-144A-ADB7-ACB60A52B7F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B82FB9F-F3FE-484E-8CCB-0709B2DE35EB}"/>
              </a:ext>
            </a:extLst>
          </p:cNvPr>
          <p:cNvSpPr>
            <a:spLocks noGrp="1"/>
          </p:cNvSpPr>
          <p:nvPr>
            <p:ph type="sldNum" sz="quarter" idx="12"/>
          </p:nvPr>
        </p:nvSpPr>
        <p:spPr/>
        <p:txBody>
          <a:bodyPr/>
          <a:lstStyle/>
          <a:p>
            <a:fld id="{4FA6511D-D319-8147-AA71-0E9652C7A1AF}" type="slidenum">
              <a:rPr lang="en-US" smtClean="0"/>
              <a:t>‹#›</a:t>
            </a:fld>
            <a:endParaRPr lang="en-US"/>
          </a:p>
        </p:txBody>
      </p:sp>
    </p:spTree>
    <p:extLst>
      <p:ext uri="{BB962C8B-B14F-4D97-AF65-F5344CB8AC3E}">
        <p14:creationId xmlns:p14="http://schemas.microsoft.com/office/powerpoint/2010/main" val="163792791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DBB814-991B-C746-9CF0-84A85CB5F360}"/>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1D3F0ABF-E647-6249-9C3F-FD3EC11B0AB7}"/>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819BF46A-D4A0-5945-AC9C-7A4220DF7567}"/>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F6F93B58-23A4-694D-82B7-5A67D46E327B}"/>
              </a:ext>
            </a:extLst>
          </p:cNvPr>
          <p:cNvSpPr>
            <a:spLocks noGrp="1"/>
          </p:cNvSpPr>
          <p:nvPr>
            <p:ph type="dt" sz="half" idx="10"/>
          </p:nvPr>
        </p:nvSpPr>
        <p:spPr/>
        <p:txBody>
          <a:bodyPr/>
          <a:lstStyle/>
          <a:p>
            <a:fld id="{FD737253-DC8F-9240-B789-E39E9EC8D142}" type="datetimeFigureOut">
              <a:rPr lang="en-US" smtClean="0"/>
              <a:t>11/4/2020</a:t>
            </a:fld>
            <a:endParaRPr lang="en-US"/>
          </a:p>
        </p:txBody>
      </p:sp>
      <p:sp>
        <p:nvSpPr>
          <p:cNvPr id="6" name="Footer Placeholder 5">
            <a:extLst>
              <a:ext uri="{FF2B5EF4-FFF2-40B4-BE49-F238E27FC236}">
                <a16:creationId xmlns:a16="http://schemas.microsoft.com/office/drawing/2014/main" id="{6E314788-5145-8F4C-A351-A46FC0EAD39B}"/>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564496F-2BA4-4E4E-9767-C4766E39A4F2}"/>
              </a:ext>
            </a:extLst>
          </p:cNvPr>
          <p:cNvSpPr>
            <a:spLocks noGrp="1"/>
          </p:cNvSpPr>
          <p:nvPr>
            <p:ph type="sldNum" sz="quarter" idx="12"/>
          </p:nvPr>
        </p:nvSpPr>
        <p:spPr/>
        <p:txBody>
          <a:bodyPr/>
          <a:lstStyle/>
          <a:p>
            <a:fld id="{4FA6511D-D319-8147-AA71-0E9652C7A1AF}" type="slidenum">
              <a:rPr lang="en-US" smtClean="0"/>
              <a:t>‹#›</a:t>
            </a:fld>
            <a:endParaRPr lang="en-US"/>
          </a:p>
        </p:txBody>
      </p:sp>
    </p:spTree>
    <p:extLst>
      <p:ext uri="{BB962C8B-B14F-4D97-AF65-F5344CB8AC3E}">
        <p14:creationId xmlns:p14="http://schemas.microsoft.com/office/powerpoint/2010/main" val="244710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2988E4-1E88-E245-85B4-62324FC31068}"/>
              </a:ext>
            </a:extLst>
          </p:cNvPr>
          <p:cNvSpPr>
            <a:spLocks noGrp="1"/>
          </p:cNvSpPr>
          <p:nvPr>
            <p:ph type="title"/>
          </p:nvPr>
        </p:nvSpPr>
        <p:spPr>
          <a:xfrm>
            <a:off x="839788" y="365129"/>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26DB7E1D-6225-CB4A-BB41-873CCD96A10D}"/>
              </a:ext>
            </a:extLst>
          </p:cNvPr>
          <p:cNvSpPr>
            <a:spLocks noGrp="1"/>
          </p:cNvSpPr>
          <p:nvPr>
            <p:ph type="body" idx="1"/>
          </p:nvPr>
        </p:nvSpPr>
        <p:spPr>
          <a:xfrm>
            <a:off x="839789" y="1681163"/>
            <a:ext cx="5157787" cy="823912"/>
          </a:xfrm>
        </p:spPr>
        <p:txBody>
          <a:bodyPr anchor="b"/>
          <a:lstStyle>
            <a:lvl1pPr marL="0" indent="0">
              <a:buNone/>
              <a:defRPr sz="2400" b="1"/>
            </a:lvl1pPr>
            <a:lvl2pPr marL="457178" indent="0">
              <a:buNone/>
              <a:defRPr sz="2000" b="1"/>
            </a:lvl2pPr>
            <a:lvl3pPr marL="914354" indent="0">
              <a:buNone/>
              <a:defRPr sz="1800" b="1"/>
            </a:lvl3pPr>
            <a:lvl4pPr marL="1371532" indent="0">
              <a:buNone/>
              <a:defRPr sz="1600" b="1"/>
            </a:lvl4pPr>
            <a:lvl5pPr marL="1828709" indent="0">
              <a:buNone/>
              <a:defRPr sz="1600" b="1"/>
            </a:lvl5pPr>
            <a:lvl6pPr marL="2285886" indent="0">
              <a:buNone/>
              <a:defRPr sz="1600" b="1"/>
            </a:lvl6pPr>
            <a:lvl7pPr marL="2743062" indent="0">
              <a:buNone/>
              <a:defRPr sz="1600" b="1"/>
            </a:lvl7pPr>
            <a:lvl8pPr marL="3200240" indent="0">
              <a:buNone/>
              <a:defRPr sz="1600" b="1"/>
            </a:lvl8pPr>
            <a:lvl9pPr marL="3657418"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897E67C8-E8A7-B643-B935-B9E710BDAE1F}"/>
              </a:ext>
            </a:extLst>
          </p:cNvPr>
          <p:cNvSpPr>
            <a:spLocks noGrp="1"/>
          </p:cNvSpPr>
          <p:nvPr>
            <p:ph sz="half" idx="2"/>
          </p:nvPr>
        </p:nvSpPr>
        <p:spPr>
          <a:xfrm>
            <a:off x="839789"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EBEA3935-32E5-9B43-8815-10743205B9D2}"/>
              </a:ext>
            </a:extLst>
          </p:cNvPr>
          <p:cNvSpPr>
            <a:spLocks noGrp="1"/>
          </p:cNvSpPr>
          <p:nvPr>
            <p:ph type="body" sz="quarter" idx="3"/>
          </p:nvPr>
        </p:nvSpPr>
        <p:spPr>
          <a:xfrm>
            <a:off x="6172203" y="1681163"/>
            <a:ext cx="5183188" cy="823912"/>
          </a:xfrm>
        </p:spPr>
        <p:txBody>
          <a:bodyPr anchor="b"/>
          <a:lstStyle>
            <a:lvl1pPr marL="0" indent="0">
              <a:buNone/>
              <a:defRPr sz="2400" b="1"/>
            </a:lvl1pPr>
            <a:lvl2pPr marL="457178" indent="0">
              <a:buNone/>
              <a:defRPr sz="2000" b="1"/>
            </a:lvl2pPr>
            <a:lvl3pPr marL="914354" indent="0">
              <a:buNone/>
              <a:defRPr sz="1800" b="1"/>
            </a:lvl3pPr>
            <a:lvl4pPr marL="1371532" indent="0">
              <a:buNone/>
              <a:defRPr sz="1600" b="1"/>
            </a:lvl4pPr>
            <a:lvl5pPr marL="1828709" indent="0">
              <a:buNone/>
              <a:defRPr sz="1600" b="1"/>
            </a:lvl5pPr>
            <a:lvl6pPr marL="2285886" indent="0">
              <a:buNone/>
              <a:defRPr sz="1600" b="1"/>
            </a:lvl6pPr>
            <a:lvl7pPr marL="2743062" indent="0">
              <a:buNone/>
              <a:defRPr sz="1600" b="1"/>
            </a:lvl7pPr>
            <a:lvl8pPr marL="3200240" indent="0">
              <a:buNone/>
              <a:defRPr sz="1600" b="1"/>
            </a:lvl8pPr>
            <a:lvl9pPr marL="3657418"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33F8A29B-090E-364A-A070-28C4568B9286}"/>
              </a:ext>
            </a:extLst>
          </p:cNvPr>
          <p:cNvSpPr>
            <a:spLocks noGrp="1"/>
          </p:cNvSpPr>
          <p:nvPr>
            <p:ph sz="quarter" idx="4"/>
          </p:nvPr>
        </p:nvSpPr>
        <p:spPr>
          <a:xfrm>
            <a:off x="6172203"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0A347D44-C061-ED44-B683-A373302DA1FE}"/>
              </a:ext>
            </a:extLst>
          </p:cNvPr>
          <p:cNvSpPr>
            <a:spLocks noGrp="1"/>
          </p:cNvSpPr>
          <p:nvPr>
            <p:ph type="dt" sz="half" idx="10"/>
          </p:nvPr>
        </p:nvSpPr>
        <p:spPr/>
        <p:txBody>
          <a:bodyPr/>
          <a:lstStyle/>
          <a:p>
            <a:fld id="{FD737253-DC8F-9240-B789-E39E9EC8D142}" type="datetimeFigureOut">
              <a:rPr lang="en-US" smtClean="0"/>
              <a:t>11/4/2020</a:t>
            </a:fld>
            <a:endParaRPr lang="en-US"/>
          </a:p>
        </p:txBody>
      </p:sp>
      <p:sp>
        <p:nvSpPr>
          <p:cNvPr id="8" name="Footer Placeholder 7">
            <a:extLst>
              <a:ext uri="{FF2B5EF4-FFF2-40B4-BE49-F238E27FC236}">
                <a16:creationId xmlns:a16="http://schemas.microsoft.com/office/drawing/2014/main" id="{A5601262-057C-2E4E-9A41-2EB45DBB7383}"/>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03E4589B-6E94-B740-BF0A-41C0EFA6FD98}"/>
              </a:ext>
            </a:extLst>
          </p:cNvPr>
          <p:cNvSpPr>
            <a:spLocks noGrp="1"/>
          </p:cNvSpPr>
          <p:nvPr>
            <p:ph type="sldNum" sz="quarter" idx="12"/>
          </p:nvPr>
        </p:nvSpPr>
        <p:spPr/>
        <p:txBody>
          <a:bodyPr/>
          <a:lstStyle/>
          <a:p>
            <a:fld id="{4FA6511D-D319-8147-AA71-0E9652C7A1AF}" type="slidenum">
              <a:rPr lang="en-US" smtClean="0"/>
              <a:t>‹#›</a:t>
            </a:fld>
            <a:endParaRPr lang="en-US"/>
          </a:p>
        </p:txBody>
      </p:sp>
    </p:spTree>
    <p:extLst>
      <p:ext uri="{BB962C8B-B14F-4D97-AF65-F5344CB8AC3E}">
        <p14:creationId xmlns:p14="http://schemas.microsoft.com/office/powerpoint/2010/main" val="382024741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6B2F89-B243-D243-9AA9-3D5DF27F8B78}"/>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908D9DA3-106F-E64B-AA72-78AA42DB3B73}"/>
              </a:ext>
            </a:extLst>
          </p:cNvPr>
          <p:cNvSpPr>
            <a:spLocks noGrp="1"/>
          </p:cNvSpPr>
          <p:nvPr>
            <p:ph type="dt" sz="half" idx="10"/>
          </p:nvPr>
        </p:nvSpPr>
        <p:spPr/>
        <p:txBody>
          <a:bodyPr/>
          <a:lstStyle/>
          <a:p>
            <a:fld id="{FD737253-DC8F-9240-B789-E39E9EC8D142}" type="datetimeFigureOut">
              <a:rPr lang="en-US" smtClean="0"/>
              <a:t>11/4/2020</a:t>
            </a:fld>
            <a:endParaRPr lang="en-US"/>
          </a:p>
        </p:txBody>
      </p:sp>
      <p:sp>
        <p:nvSpPr>
          <p:cNvPr id="4" name="Footer Placeholder 3">
            <a:extLst>
              <a:ext uri="{FF2B5EF4-FFF2-40B4-BE49-F238E27FC236}">
                <a16:creationId xmlns:a16="http://schemas.microsoft.com/office/drawing/2014/main" id="{F49A0261-C567-A347-96F5-2AE0091AB531}"/>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20CF777C-A0EE-F54A-AB42-9E4C30362B91}"/>
              </a:ext>
            </a:extLst>
          </p:cNvPr>
          <p:cNvSpPr>
            <a:spLocks noGrp="1"/>
          </p:cNvSpPr>
          <p:nvPr>
            <p:ph type="sldNum" sz="quarter" idx="12"/>
          </p:nvPr>
        </p:nvSpPr>
        <p:spPr/>
        <p:txBody>
          <a:bodyPr/>
          <a:lstStyle/>
          <a:p>
            <a:fld id="{4FA6511D-D319-8147-AA71-0E9652C7A1AF}" type="slidenum">
              <a:rPr lang="en-US" smtClean="0"/>
              <a:t>‹#›</a:t>
            </a:fld>
            <a:endParaRPr lang="en-US"/>
          </a:p>
        </p:txBody>
      </p:sp>
    </p:spTree>
    <p:extLst>
      <p:ext uri="{BB962C8B-B14F-4D97-AF65-F5344CB8AC3E}">
        <p14:creationId xmlns:p14="http://schemas.microsoft.com/office/powerpoint/2010/main" val="371016598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E63604E8-4D8D-4A47-851D-E9EF720E7910}"/>
              </a:ext>
            </a:extLst>
          </p:cNvPr>
          <p:cNvSpPr>
            <a:spLocks noGrp="1"/>
          </p:cNvSpPr>
          <p:nvPr>
            <p:ph type="dt" sz="half" idx="10"/>
          </p:nvPr>
        </p:nvSpPr>
        <p:spPr/>
        <p:txBody>
          <a:bodyPr/>
          <a:lstStyle/>
          <a:p>
            <a:fld id="{FD737253-DC8F-9240-B789-E39E9EC8D142}" type="datetimeFigureOut">
              <a:rPr lang="en-US" smtClean="0"/>
              <a:t>11/4/2020</a:t>
            </a:fld>
            <a:endParaRPr lang="en-US"/>
          </a:p>
        </p:txBody>
      </p:sp>
      <p:sp>
        <p:nvSpPr>
          <p:cNvPr id="3" name="Footer Placeholder 2">
            <a:extLst>
              <a:ext uri="{FF2B5EF4-FFF2-40B4-BE49-F238E27FC236}">
                <a16:creationId xmlns:a16="http://schemas.microsoft.com/office/drawing/2014/main" id="{7FBCEB9F-582E-8F4B-87C9-C520C04EAC5A}"/>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128E4358-4587-8849-A867-89E58B822125}"/>
              </a:ext>
            </a:extLst>
          </p:cNvPr>
          <p:cNvSpPr>
            <a:spLocks noGrp="1"/>
          </p:cNvSpPr>
          <p:nvPr>
            <p:ph type="sldNum" sz="quarter" idx="12"/>
          </p:nvPr>
        </p:nvSpPr>
        <p:spPr/>
        <p:txBody>
          <a:bodyPr/>
          <a:lstStyle/>
          <a:p>
            <a:fld id="{4FA6511D-D319-8147-AA71-0E9652C7A1AF}" type="slidenum">
              <a:rPr lang="en-US" smtClean="0"/>
              <a:t>‹#›</a:t>
            </a:fld>
            <a:endParaRPr lang="en-US"/>
          </a:p>
        </p:txBody>
      </p:sp>
    </p:spTree>
    <p:extLst>
      <p:ext uri="{BB962C8B-B14F-4D97-AF65-F5344CB8AC3E}">
        <p14:creationId xmlns:p14="http://schemas.microsoft.com/office/powerpoint/2010/main" val="384422491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BDA0F3-15D0-CA4F-A849-0AA10D40EC21}"/>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E89EE78E-EBE7-444D-8C56-4E510E48D82E}"/>
              </a:ext>
            </a:extLst>
          </p:cNvPr>
          <p:cNvSpPr>
            <a:spLocks noGrp="1"/>
          </p:cNvSpPr>
          <p:nvPr>
            <p:ph idx="1"/>
          </p:nvPr>
        </p:nvSpPr>
        <p:spPr>
          <a:xfrm>
            <a:off x="5183188" y="987431"/>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56820536-A02C-084A-9D48-D2E2C5DADDDC}"/>
              </a:ext>
            </a:extLst>
          </p:cNvPr>
          <p:cNvSpPr>
            <a:spLocks noGrp="1"/>
          </p:cNvSpPr>
          <p:nvPr>
            <p:ph type="body" sz="half" idx="2"/>
          </p:nvPr>
        </p:nvSpPr>
        <p:spPr>
          <a:xfrm>
            <a:off x="839788" y="2057400"/>
            <a:ext cx="3932237" cy="3811588"/>
          </a:xfrm>
        </p:spPr>
        <p:txBody>
          <a:bodyPr/>
          <a:lstStyle>
            <a:lvl1pPr marL="0" indent="0">
              <a:buNone/>
              <a:defRPr sz="1600"/>
            </a:lvl1pPr>
            <a:lvl2pPr marL="457178" indent="0">
              <a:buNone/>
              <a:defRPr sz="1400"/>
            </a:lvl2pPr>
            <a:lvl3pPr marL="914354" indent="0">
              <a:buNone/>
              <a:defRPr sz="1200"/>
            </a:lvl3pPr>
            <a:lvl4pPr marL="1371532" indent="0">
              <a:buNone/>
              <a:defRPr sz="1000"/>
            </a:lvl4pPr>
            <a:lvl5pPr marL="1828709" indent="0">
              <a:buNone/>
              <a:defRPr sz="1000"/>
            </a:lvl5pPr>
            <a:lvl6pPr marL="2285886" indent="0">
              <a:buNone/>
              <a:defRPr sz="1000"/>
            </a:lvl6pPr>
            <a:lvl7pPr marL="2743062" indent="0">
              <a:buNone/>
              <a:defRPr sz="1000"/>
            </a:lvl7pPr>
            <a:lvl8pPr marL="3200240" indent="0">
              <a:buNone/>
              <a:defRPr sz="1000"/>
            </a:lvl8pPr>
            <a:lvl9pPr marL="3657418"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B708D1E-385D-3E47-A0AF-724F38BE90E1}"/>
              </a:ext>
            </a:extLst>
          </p:cNvPr>
          <p:cNvSpPr>
            <a:spLocks noGrp="1"/>
          </p:cNvSpPr>
          <p:nvPr>
            <p:ph type="dt" sz="half" idx="10"/>
          </p:nvPr>
        </p:nvSpPr>
        <p:spPr/>
        <p:txBody>
          <a:bodyPr/>
          <a:lstStyle/>
          <a:p>
            <a:fld id="{FD737253-DC8F-9240-B789-E39E9EC8D142}" type="datetimeFigureOut">
              <a:rPr lang="en-US" smtClean="0"/>
              <a:t>11/4/2020</a:t>
            </a:fld>
            <a:endParaRPr lang="en-US"/>
          </a:p>
        </p:txBody>
      </p:sp>
      <p:sp>
        <p:nvSpPr>
          <p:cNvPr id="6" name="Footer Placeholder 5">
            <a:extLst>
              <a:ext uri="{FF2B5EF4-FFF2-40B4-BE49-F238E27FC236}">
                <a16:creationId xmlns:a16="http://schemas.microsoft.com/office/drawing/2014/main" id="{F9E3B9CD-AC5D-5749-A46B-3DB9F05CE9B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4FA11343-C7AB-8640-8ADE-3DEE5CB8884F}"/>
              </a:ext>
            </a:extLst>
          </p:cNvPr>
          <p:cNvSpPr>
            <a:spLocks noGrp="1"/>
          </p:cNvSpPr>
          <p:nvPr>
            <p:ph type="sldNum" sz="quarter" idx="12"/>
          </p:nvPr>
        </p:nvSpPr>
        <p:spPr/>
        <p:txBody>
          <a:bodyPr/>
          <a:lstStyle/>
          <a:p>
            <a:fld id="{4FA6511D-D319-8147-AA71-0E9652C7A1AF}" type="slidenum">
              <a:rPr lang="en-US" smtClean="0"/>
              <a:t>‹#›</a:t>
            </a:fld>
            <a:endParaRPr lang="en-US"/>
          </a:p>
        </p:txBody>
      </p:sp>
    </p:spTree>
    <p:extLst>
      <p:ext uri="{BB962C8B-B14F-4D97-AF65-F5344CB8AC3E}">
        <p14:creationId xmlns:p14="http://schemas.microsoft.com/office/powerpoint/2010/main" val="177812124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CEE328-77DC-CE4A-AB42-3B2F8BBF8F0A}"/>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A858129D-70F0-7A4F-A23E-FD38C04146EF}"/>
              </a:ext>
            </a:extLst>
          </p:cNvPr>
          <p:cNvSpPr>
            <a:spLocks noGrp="1"/>
          </p:cNvSpPr>
          <p:nvPr>
            <p:ph type="pic" idx="1"/>
          </p:nvPr>
        </p:nvSpPr>
        <p:spPr>
          <a:xfrm>
            <a:off x="5183188" y="987431"/>
            <a:ext cx="6172200" cy="4873625"/>
          </a:xfrm>
        </p:spPr>
        <p:txBody>
          <a:bodyPr/>
          <a:lstStyle>
            <a:lvl1pPr marL="0" indent="0">
              <a:buNone/>
              <a:defRPr sz="3200"/>
            </a:lvl1pPr>
            <a:lvl2pPr marL="457178" indent="0">
              <a:buNone/>
              <a:defRPr sz="2800"/>
            </a:lvl2pPr>
            <a:lvl3pPr marL="914354" indent="0">
              <a:buNone/>
              <a:defRPr sz="2400"/>
            </a:lvl3pPr>
            <a:lvl4pPr marL="1371532" indent="0">
              <a:buNone/>
              <a:defRPr sz="2000"/>
            </a:lvl4pPr>
            <a:lvl5pPr marL="1828709" indent="0">
              <a:buNone/>
              <a:defRPr sz="2000"/>
            </a:lvl5pPr>
            <a:lvl6pPr marL="2285886" indent="0">
              <a:buNone/>
              <a:defRPr sz="2000"/>
            </a:lvl6pPr>
            <a:lvl7pPr marL="2743062" indent="0">
              <a:buNone/>
              <a:defRPr sz="2000"/>
            </a:lvl7pPr>
            <a:lvl8pPr marL="3200240" indent="0">
              <a:buNone/>
              <a:defRPr sz="2000"/>
            </a:lvl8pPr>
            <a:lvl9pPr marL="3657418" indent="0">
              <a:buNone/>
              <a:defRPr sz="2000"/>
            </a:lvl9pPr>
          </a:lstStyle>
          <a:p>
            <a:endParaRPr lang="en-US"/>
          </a:p>
        </p:txBody>
      </p:sp>
      <p:sp>
        <p:nvSpPr>
          <p:cNvPr id="4" name="Text Placeholder 3">
            <a:extLst>
              <a:ext uri="{FF2B5EF4-FFF2-40B4-BE49-F238E27FC236}">
                <a16:creationId xmlns:a16="http://schemas.microsoft.com/office/drawing/2014/main" id="{0F03D5B9-63F2-544C-913E-BBAB01758028}"/>
              </a:ext>
            </a:extLst>
          </p:cNvPr>
          <p:cNvSpPr>
            <a:spLocks noGrp="1"/>
          </p:cNvSpPr>
          <p:nvPr>
            <p:ph type="body" sz="half" idx="2"/>
          </p:nvPr>
        </p:nvSpPr>
        <p:spPr>
          <a:xfrm>
            <a:off x="839788" y="2057400"/>
            <a:ext cx="3932237" cy="3811588"/>
          </a:xfrm>
        </p:spPr>
        <p:txBody>
          <a:bodyPr/>
          <a:lstStyle>
            <a:lvl1pPr marL="0" indent="0">
              <a:buNone/>
              <a:defRPr sz="1600"/>
            </a:lvl1pPr>
            <a:lvl2pPr marL="457178" indent="0">
              <a:buNone/>
              <a:defRPr sz="1400"/>
            </a:lvl2pPr>
            <a:lvl3pPr marL="914354" indent="0">
              <a:buNone/>
              <a:defRPr sz="1200"/>
            </a:lvl3pPr>
            <a:lvl4pPr marL="1371532" indent="0">
              <a:buNone/>
              <a:defRPr sz="1000"/>
            </a:lvl4pPr>
            <a:lvl5pPr marL="1828709" indent="0">
              <a:buNone/>
              <a:defRPr sz="1000"/>
            </a:lvl5pPr>
            <a:lvl6pPr marL="2285886" indent="0">
              <a:buNone/>
              <a:defRPr sz="1000"/>
            </a:lvl6pPr>
            <a:lvl7pPr marL="2743062" indent="0">
              <a:buNone/>
              <a:defRPr sz="1000"/>
            </a:lvl7pPr>
            <a:lvl8pPr marL="3200240" indent="0">
              <a:buNone/>
              <a:defRPr sz="1000"/>
            </a:lvl8pPr>
            <a:lvl9pPr marL="3657418"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60C2F95-CB64-9942-B665-93331B9DEC35}"/>
              </a:ext>
            </a:extLst>
          </p:cNvPr>
          <p:cNvSpPr>
            <a:spLocks noGrp="1"/>
          </p:cNvSpPr>
          <p:nvPr>
            <p:ph type="dt" sz="half" idx="10"/>
          </p:nvPr>
        </p:nvSpPr>
        <p:spPr/>
        <p:txBody>
          <a:bodyPr/>
          <a:lstStyle/>
          <a:p>
            <a:fld id="{FD737253-DC8F-9240-B789-E39E9EC8D142}" type="datetimeFigureOut">
              <a:rPr lang="en-US" smtClean="0"/>
              <a:t>11/4/2020</a:t>
            </a:fld>
            <a:endParaRPr lang="en-US"/>
          </a:p>
        </p:txBody>
      </p:sp>
      <p:sp>
        <p:nvSpPr>
          <p:cNvPr id="6" name="Footer Placeholder 5">
            <a:extLst>
              <a:ext uri="{FF2B5EF4-FFF2-40B4-BE49-F238E27FC236}">
                <a16:creationId xmlns:a16="http://schemas.microsoft.com/office/drawing/2014/main" id="{FECA56A4-547C-A449-9EBE-9A110B1304B3}"/>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DE09DF3A-2FC5-264E-A828-08404D3C46C0}"/>
              </a:ext>
            </a:extLst>
          </p:cNvPr>
          <p:cNvSpPr>
            <a:spLocks noGrp="1"/>
          </p:cNvSpPr>
          <p:nvPr>
            <p:ph type="sldNum" sz="quarter" idx="12"/>
          </p:nvPr>
        </p:nvSpPr>
        <p:spPr/>
        <p:txBody>
          <a:bodyPr/>
          <a:lstStyle/>
          <a:p>
            <a:fld id="{4FA6511D-D319-8147-AA71-0E9652C7A1AF}" type="slidenum">
              <a:rPr lang="en-US" smtClean="0"/>
              <a:t>‹#›</a:t>
            </a:fld>
            <a:endParaRPr lang="en-US"/>
          </a:p>
        </p:txBody>
      </p:sp>
    </p:spTree>
    <p:extLst>
      <p:ext uri="{BB962C8B-B14F-4D97-AF65-F5344CB8AC3E}">
        <p14:creationId xmlns:p14="http://schemas.microsoft.com/office/powerpoint/2010/main" val="325774237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6FE505-D8CB-DA45-B6BE-A6E8126A7D4E}"/>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12DC8CE9-57DC-4B44-89E5-BE3284B2E8D7}"/>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31AE62B-6FBD-1A45-B080-38E41D2A3749}"/>
              </a:ext>
            </a:extLst>
          </p:cNvPr>
          <p:cNvSpPr>
            <a:spLocks noGrp="1"/>
          </p:cNvSpPr>
          <p:nvPr>
            <p:ph type="dt" sz="half" idx="10"/>
          </p:nvPr>
        </p:nvSpPr>
        <p:spPr/>
        <p:txBody>
          <a:bodyPr/>
          <a:lstStyle/>
          <a:p>
            <a:fld id="{FD737253-DC8F-9240-B789-E39E9EC8D142}" type="datetimeFigureOut">
              <a:rPr lang="en-US" smtClean="0"/>
              <a:t>11/4/2020</a:t>
            </a:fld>
            <a:endParaRPr lang="en-US"/>
          </a:p>
        </p:txBody>
      </p:sp>
      <p:sp>
        <p:nvSpPr>
          <p:cNvPr id="5" name="Footer Placeholder 4">
            <a:extLst>
              <a:ext uri="{FF2B5EF4-FFF2-40B4-BE49-F238E27FC236}">
                <a16:creationId xmlns:a16="http://schemas.microsoft.com/office/drawing/2014/main" id="{CE6D1B55-02DD-FD43-BCFE-92FEB203F6B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569D500-09FB-4045-B26B-7F0FE48B7D65}"/>
              </a:ext>
            </a:extLst>
          </p:cNvPr>
          <p:cNvSpPr>
            <a:spLocks noGrp="1"/>
          </p:cNvSpPr>
          <p:nvPr>
            <p:ph type="sldNum" sz="quarter" idx="12"/>
          </p:nvPr>
        </p:nvSpPr>
        <p:spPr/>
        <p:txBody>
          <a:bodyPr/>
          <a:lstStyle/>
          <a:p>
            <a:fld id="{4FA6511D-D319-8147-AA71-0E9652C7A1AF}" type="slidenum">
              <a:rPr lang="en-US" smtClean="0"/>
              <a:t>‹#›</a:t>
            </a:fld>
            <a:endParaRPr lang="en-US"/>
          </a:p>
        </p:txBody>
      </p:sp>
    </p:spTree>
    <p:extLst>
      <p:ext uri="{BB962C8B-B14F-4D97-AF65-F5344CB8AC3E}">
        <p14:creationId xmlns:p14="http://schemas.microsoft.com/office/powerpoint/2010/main" val="88865855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4E49498C-CC92-8446-99B3-4EDA020F67C0}"/>
              </a:ext>
            </a:extLst>
          </p:cNvPr>
          <p:cNvSpPr>
            <a:spLocks noGrp="1"/>
          </p:cNvSpPr>
          <p:nvPr>
            <p:ph type="title" orient="vert"/>
          </p:nvPr>
        </p:nvSpPr>
        <p:spPr>
          <a:xfrm>
            <a:off x="8724902"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3CEDA1A6-0A70-6042-88CD-565ABCA095E0}"/>
              </a:ext>
            </a:extLst>
          </p:cNvPr>
          <p:cNvSpPr>
            <a:spLocks noGrp="1"/>
          </p:cNvSpPr>
          <p:nvPr>
            <p:ph type="body" orient="vert" idx="1"/>
          </p:nvPr>
        </p:nvSpPr>
        <p:spPr>
          <a:xfrm>
            <a:off x="838203"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CB65D47-8C07-A840-814F-02E99D1A1F56}"/>
              </a:ext>
            </a:extLst>
          </p:cNvPr>
          <p:cNvSpPr>
            <a:spLocks noGrp="1"/>
          </p:cNvSpPr>
          <p:nvPr>
            <p:ph type="dt" sz="half" idx="10"/>
          </p:nvPr>
        </p:nvSpPr>
        <p:spPr/>
        <p:txBody>
          <a:bodyPr/>
          <a:lstStyle/>
          <a:p>
            <a:fld id="{FD737253-DC8F-9240-B789-E39E9EC8D142}" type="datetimeFigureOut">
              <a:rPr lang="en-US" smtClean="0"/>
              <a:t>11/4/2020</a:t>
            </a:fld>
            <a:endParaRPr lang="en-US"/>
          </a:p>
        </p:txBody>
      </p:sp>
      <p:sp>
        <p:nvSpPr>
          <p:cNvPr id="5" name="Footer Placeholder 4">
            <a:extLst>
              <a:ext uri="{FF2B5EF4-FFF2-40B4-BE49-F238E27FC236}">
                <a16:creationId xmlns:a16="http://schemas.microsoft.com/office/drawing/2014/main" id="{31EE257F-5B47-AE4E-B097-F60040F7793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D08BC6B-0180-F648-B758-1EA2EC2C2BFD}"/>
              </a:ext>
            </a:extLst>
          </p:cNvPr>
          <p:cNvSpPr>
            <a:spLocks noGrp="1"/>
          </p:cNvSpPr>
          <p:nvPr>
            <p:ph type="sldNum" sz="quarter" idx="12"/>
          </p:nvPr>
        </p:nvSpPr>
        <p:spPr/>
        <p:txBody>
          <a:bodyPr/>
          <a:lstStyle/>
          <a:p>
            <a:fld id="{4FA6511D-D319-8147-AA71-0E9652C7A1AF}" type="slidenum">
              <a:rPr lang="en-US" smtClean="0"/>
              <a:t>‹#›</a:t>
            </a:fld>
            <a:endParaRPr lang="en-US"/>
          </a:p>
        </p:txBody>
      </p:sp>
    </p:spTree>
    <p:extLst>
      <p:ext uri="{BB962C8B-B14F-4D97-AF65-F5344CB8AC3E}">
        <p14:creationId xmlns:p14="http://schemas.microsoft.com/office/powerpoint/2010/main" val="378076247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35846" name="Rectangle 6"/>
          <p:cNvSpPr>
            <a:spLocks noGrp="1" noChangeArrowheads="1"/>
          </p:cNvSpPr>
          <p:nvPr userDrawn="1">
            <p:ph type="ctrTitle"/>
          </p:nvPr>
        </p:nvSpPr>
        <p:spPr>
          <a:xfrm>
            <a:off x="630266" y="1604080"/>
            <a:ext cx="10972801" cy="1852047"/>
          </a:xfrm>
        </p:spPr>
        <p:txBody>
          <a:bodyPr anchor="b" anchorCtr="1"/>
          <a:lstStyle>
            <a:lvl1pPr algn="ctr">
              <a:defRPr sz="2600">
                <a:latin typeface="+mn-lt"/>
                <a:cs typeface="Helvetica" pitchFamily="34" charset="0"/>
              </a:defRPr>
            </a:lvl1pPr>
          </a:lstStyle>
          <a:p>
            <a:r>
              <a:rPr lang="en-US" dirty="0" smtClean="0"/>
              <a:t>Click to edit Master title style</a:t>
            </a:r>
            <a:endParaRPr lang="en-US" dirty="0"/>
          </a:p>
        </p:txBody>
      </p:sp>
      <p:sp>
        <p:nvSpPr>
          <p:cNvPr id="15" name="Text Placeholder 16"/>
          <p:cNvSpPr>
            <a:spLocks noGrp="1"/>
          </p:cNvSpPr>
          <p:nvPr>
            <p:ph type="body" sz="quarter" idx="10" hasCustomPrompt="1"/>
          </p:nvPr>
        </p:nvSpPr>
        <p:spPr>
          <a:xfrm>
            <a:off x="6204538" y="4877986"/>
            <a:ext cx="5398529" cy="1210400"/>
          </a:xfrm>
          <a:prstGeom prst="rect">
            <a:avLst/>
          </a:prstGeom>
        </p:spPr>
        <p:txBody>
          <a:bodyPr/>
          <a:lstStyle>
            <a:lvl1pPr algn="r">
              <a:buFontTx/>
              <a:buNone/>
              <a:defRPr baseline="0">
                <a:latin typeface="+mn-lt"/>
              </a:defRPr>
            </a:lvl1pPr>
          </a:lstStyle>
          <a:p>
            <a:pPr lvl="0"/>
            <a:r>
              <a:rPr lang="en-US" dirty="0" smtClean="0"/>
              <a:t>Presentation information</a:t>
            </a:r>
          </a:p>
        </p:txBody>
      </p:sp>
      <p:cxnSp>
        <p:nvCxnSpPr>
          <p:cNvPr id="18" name="Straight Connector 17"/>
          <p:cNvCxnSpPr/>
          <p:nvPr userDrawn="1"/>
        </p:nvCxnSpPr>
        <p:spPr>
          <a:xfrm flipV="1">
            <a:off x="927888" y="3477540"/>
            <a:ext cx="10357805" cy="0"/>
          </a:xfrm>
          <a:prstGeom prst="line">
            <a:avLst/>
          </a:prstGeom>
          <a:ln w="22225">
            <a:solidFill>
              <a:srgbClr val="D11242"/>
            </a:solidFill>
          </a:ln>
        </p:spPr>
        <p:style>
          <a:lnRef idx="1">
            <a:schemeClr val="accent1"/>
          </a:lnRef>
          <a:fillRef idx="0">
            <a:schemeClr val="accent1"/>
          </a:fillRef>
          <a:effectRef idx="0">
            <a:schemeClr val="accent1"/>
          </a:effectRef>
          <a:fontRef idx="minor">
            <a:schemeClr val="tx1"/>
          </a:fontRef>
        </p:style>
      </p:cxnSp>
      <p:pic>
        <p:nvPicPr>
          <p:cNvPr id="8" name="Picture 166" descr="nasa_logo_small"/>
          <p:cNvPicPr>
            <a:picLocks noChangeAspect="1" noChangeArrowheads="1"/>
          </p:cNvPicPr>
          <p:nvPr userDrawn="1"/>
        </p:nvPicPr>
        <p:blipFill>
          <a:blip r:embed="rId2">
            <a:extLst>
              <a:ext uri="{28A0092B-C50C-407E-A947-70E740481C1C}">
                <a14:useLocalDpi xmlns:a14="http://schemas.microsoft.com/office/drawing/2010/main"/>
              </a:ext>
            </a:extLst>
          </a:blip>
          <a:srcRect/>
          <a:stretch>
            <a:fillRect/>
          </a:stretch>
        </p:blipFill>
        <p:spPr bwMode="auto">
          <a:xfrm>
            <a:off x="223283" y="152953"/>
            <a:ext cx="1137420" cy="716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TextBox 5"/>
          <p:cNvSpPr txBox="1"/>
          <p:nvPr userDrawn="1"/>
        </p:nvSpPr>
        <p:spPr>
          <a:xfrm>
            <a:off x="9656842" y="2"/>
            <a:ext cx="2535161" cy="246221"/>
          </a:xfrm>
          <a:prstGeom prst="rect">
            <a:avLst/>
          </a:prstGeom>
          <a:noFill/>
        </p:spPr>
        <p:txBody>
          <a:bodyPr wrap="square" rtlCol="0">
            <a:spAutoFit/>
          </a:bodyPr>
          <a:lstStyle/>
          <a:p>
            <a:pPr algn="r"/>
            <a:r>
              <a:rPr lang="en-US" sz="1000" dirty="0" smtClean="0">
                <a:solidFill>
                  <a:srgbClr val="FF0000"/>
                </a:solidFill>
                <a:latin typeface="Helvetica" panose="020B0604020202020204" pitchFamily="34" charset="0"/>
                <a:cs typeface="Helvetica" panose="020B0604020202020204" pitchFamily="34" charset="0"/>
              </a:rPr>
              <a:t>Internal NASA Only</a:t>
            </a:r>
            <a:endParaRPr lang="en-US" sz="1000" dirty="0">
              <a:solidFill>
                <a:srgbClr val="FF0000"/>
              </a:solidFill>
              <a:latin typeface="Helvetica" panose="020B0604020202020204" pitchFamily="34" charset="0"/>
              <a:cs typeface="Helvetica" panose="020B0604020202020204" pitchFamily="34" charset="0"/>
            </a:endParaRPr>
          </a:p>
        </p:txBody>
      </p:sp>
    </p:spTree>
    <p:extLst>
      <p:ext uri="{BB962C8B-B14F-4D97-AF65-F5344CB8AC3E}">
        <p14:creationId xmlns:p14="http://schemas.microsoft.com/office/powerpoint/2010/main" val="71952626"/>
      </p:ext>
    </p:extLst>
  </p:cSld>
  <p:clrMapOvr>
    <a:masterClrMapping/>
  </p:clrMapOvr>
  <p:timing>
    <p:tnLst>
      <p:par>
        <p:cTn id="1" dur="indefinite" restart="never" nodeType="tmRoot"/>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10" name="Content Placeholder 2"/>
          <p:cNvSpPr>
            <a:spLocks noGrp="1"/>
          </p:cNvSpPr>
          <p:nvPr>
            <p:ph idx="1"/>
          </p:nvPr>
        </p:nvSpPr>
        <p:spPr>
          <a:xfrm>
            <a:off x="451559" y="1084763"/>
            <a:ext cx="11130844" cy="5239841"/>
          </a:xfrm>
          <a:prstGeom prst="rect">
            <a:avLst/>
          </a:prstGeom>
        </p:spPr>
        <p:txBody>
          <a:bodyPr>
            <a:normAutofit/>
          </a:bodyPr>
          <a:lstStyle>
            <a:lvl1pPr marL="231769" indent="-231769">
              <a:spcBef>
                <a:spcPts val="0"/>
              </a:spcBef>
              <a:spcAft>
                <a:spcPts val="600"/>
              </a:spcAft>
              <a:buClr>
                <a:srgbClr val="D11242"/>
              </a:buClr>
              <a:buSzPct val="80000"/>
              <a:buFont typeface="Wingdings" pitchFamily="2" charset="2"/>
              <a:buChar char="v"/>
              <a:defRPr sz="2400">
                <a:solidFill>
                  <a:schemeClr val="tx1"/>
                </a:solidFill>
                <a:latin typeface="+mn-lt"/>
                <a:cs typeface="Helvetica" pitchFamily="34" charset="0"/>
              </a:defRPr>
            </a:lvl1pPr>
            <a:lvl2pPr marL="457189" indent="-228594">
              <a:spcBef>
                <a:spcPts val="0"/>
              </a:spcBef>
              <a:spcAft>
                <a:spcPts val="600"/>
              </a:spcAft>
              <a:buClr>
                <a:srgbClr val="D11242"/>
              </a:buClr>
              <a:buSzPct val="80000"/>
              <a:buFont typeface="Arial" pitchFamily="34" charset="0"/>
              <a:buChar char="•"/>
              <a:defRPr sz="2200">
                <a:solidFill>
                  <a:schemeClr val="tx1"/>
                </a:solidFill>
                <a:latin typeface="+mn-lt"/>
                <a:cs typeface="Helvetica" pitchFamily="34" charset="0"/>
              </a:defRPr>
            </a:lvl2pPr>
            <a:lvl3pPr marL="688957" indent="-231769">
              <a:spcBef>
                <a:spcPts val="0"/>
              </a:spcBef>
              <a:spcAft>
                <a:spcPts val="600"/>
              </a:spcAft>
              <a:buClr>
                <a:srgbClr val="D11242"/>
              </a:buClr>
              <a:buSzPct val="80000"/>
              <a:buFont typeface="Helvetica" pitchFamily="34" charset="0"/>
              <a:buChar char="–"/>
              <a:defRPr sz="2000">
                <a:solidFill>
                  <a:schemeClr val="tx1"/>
                </a:solidFill>
                <a:latin typeface="+mn-lt"/>
                <a:cs typeface="Helvetica" pitchFamily="34" charset="0"/>
              </a:defRPr>
            </a:lvl3pPr>
            <a:lvl4pPr marL="914377" indent="-225420">
              <a:spcBef>
                <a:spcPts val="0"/>
              </a:spcBef>
              <a:spcAft>
                <a:spcPts val="600"/>
              </a:spcAft>
              <a:buClr>
                <a:srgbClr val="D11242"/>
              </a:buClr>
              <a:buSzPct val="80000"/>
              <a:buFont typeface="Courier New" panose="02070309020205020404" pitchFamily="49" charset="0"/>
              <a:buChar char="o"/>
              <a:defRPr sz="1800">
                <a:solidFill>
                  <a:schemeClr val="tx1"/>
                </a:solidFill>
                <a:latin typeface="+mn-lt"/>
                <a:cs typeface="Helvetica" pitchFamily="34" charset="0"/>
              </a:defRPr>
            </a:lvl4pPr>
            <a:lvl5pPr marL="1146146" indent="-230182">
              <a:buClr>
                <a:srgbClr val="FDB924"/>
              </a:buClr>
              <a:buSzPct val="80000"/>
              <a:buFont typeface="Wingdings 3" pitchFamily="18" charset="2"/>
              <a:buChar char=""/>
              <a:defRPr sz="2200" baseline="0">
                <a:solidFill>
                  <a:schemeClr val="bg1"/>
                </a:solidFill>
                <a:latin typeface="Helvetica" pitchFamily="34" charset="0"/>
                <a:cs typeface="Helvetica" pitchFamily="34" charset="0"/>
              </a:defRPr>
            </a:lvl5pPr>
            <a:lvl6pPr>
              <a:buClr>
                <a:schemeClr val="tx2">
                  <a:lumMod val="50000"/>
                </a:schemeClr>
              </a:buClr>
              <a:defRPr baseline="0"/>
            </a:lvl6pPr>
            <a:lvl7pPr>
              <a:buClr>
                <a:schemeClr val="tx2">
                  <a:lumMod val="50000"/>
                </a:schemeClr>
              </a:buClr>
              <a:defRPr/>
            </a:lvl7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p:txBody>
      </p:sp>
      <p:sp>
        <p:nvSpPr>
          <p:cNvPr id="8" name="Rectangle 13"/>
          <p:cNvSpPr>
            <a:spLocks noGrp="1" noChangeArrowheads="1"/>
          </p:cNvSpPr>
          <p:nvPr>
            <p:ph type="title"/>
          </p:nvPr>
        </p:nvSpPr>
        <p:spPr bwMode="auto">
          <a:xfrm>
            <a:off x="1360704" y="217911"/>
            <a:ext cx="10221697" cy="550863"/>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lvl1pPr>
              <a:defRPr>
                <a:latin typeface="+mj-lt"/>
              </a:defRPr>
            </a:lvl1pPr>
          </a:lstStyle>
          <a:p>
            <a:pPr lvl="0"/>
            <a:r>
              <a:rPr lang="en-US" dirty="0" smtClean="0"/>
              <a:t>Click to edit Master title style</a:t>
            </a:r>
          </a:p>
        </p:txBody>
      </p:sp>
      <p:sp>
        <p:nvSpPr>
          <p:cNvPr id="14" name="Slide Number Placeholder 7"/>
          <p:cNvSpPr>
            <a:spLocks noGrp="1"/>
          </p:cNvSpPr>
          <p:nvPr>
            <p:ph type="sldNum" sz="quarter" idx="4"/>
          </p:nvPr>
        </p:nvSpPr>
        <p:spPr>
          <a:xfrm>
            <a:off x="11079891" y="6443827"/>
            <a:ext cx="502508" cy="260385"/>
          </a:xfrm>
          <a:prstGeom prst="rect">
            <a:avLst/>
          </a:prstGeom>
        </p:spPr>
        <p:txBody>
          <a:bodyPr vert="horz" lIns="45720" tIns="45720" rIns="45720" bIns="45720" rtlCol="0" anchor="ctr"/>
          <a:lstStyle>
            <a:lvl1pPr algn="r">
              <a:defRPr sz="1100">
                <a:solidFill>
                  <a:schemeClr val="tx1"/>
                </a:solidFill>
                <a:latin typeface="+mn-lt"/>
                <a:cs typeface="Helvetica" pitchFamily="34" charset="0"/>
              </a:defRPr>
            </a:lvl1pPr>
          </a:lstStyle>
          <a:p>
            <a:fld id="{372F8CE3-7D9C-4AA2-88D8-B653B51B101D}" type="slidenum">
              <a:rPr lang="en-US" smtClean="0"/>
              <a:pPr/>
              <a:t>‹#›</a:t>
            </a:fld>
            <a:endParaRPr lang="en-US" dirty="0"/>
          </a:p>
        </p:txBody>
      </p:sp>
      <p:sp>
        <p:nvSpPr>
          <p:cNvPr id="2" name="Date Placeholder 1"/>
          <p:cNvSpPr>
            <a:spLocks noGrp="1"/>
          </p:cNvSpPr>
          <p:nvPr>
            <p:ph type="dt" sz="half" idx="10"/>
          </p:nvPr>
        </p:nvSpPr>
        <p:spPr/>
        <p:txBody>
          <a:bodyPr/>
          <a:lstStyle/>
          <a:p>
            <a:r>
              <a:rPr lang="en-US" smtClean="0"/>
              <a:t>Date of meeting</a:t>
            </a:r>
            <a:endParaRPr lang="en-US" dirty="0"/>
          </a:p>
        </p:txBody>
      </p:sp>
    </p:spTree>
    <p:extLst>
      <p:ext uri="{BB962C8B-B14F-4D97-AF65-F5344CB8AC3E}">
        <p14:creationId xmlns:p14="http://schemas.microsoft.com/office/powerpoint/2010/main" val="3504928128"/>
      </p:ext>
    </p:extLst>
  </p:cSld>
  <p:clrMapOvr>
    <a:masterClrMapping/>
  </p:clrMapOvr>
  <p:timing>
    <p:tnLst>
      <p:par>
        <p:cTn id="1" dur="indefinite" restart="never" nodeType="tmRoot"/>
      </p:par>
    </p:tnLst>
  </p:timing>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13" name="Title 1"/>
          <p:cNvSpPr>
            <a:spLocks noGrp="1"/>
          </p:cNvSpPr>
          <p:nvPr>
            <p:ph type="ctrTitle"/>
          </p:nvPr>
        </p:nvSpPr>
        <p:spPr>
          <a:xfrm>
            <a:off x="1383957" y="156004"/>
            <a:ext cx="10099747" cy="628650"/>
          </a:xfrm>
        </p:spPr>
        <p:txBody>
          <a:bodyPr>
            <a:normAutofit/>
          </a:bodyPr>
          <a:lstStyle>
            <a:lvl1pPr algn="ctr">
              <a:defRPr sz="2800" baseline="0"/>
            </a:lvl1pPr>
          </a:lstStyle>
          <a:p>
            <a:r>
              <a:rPr lang="en-US" dirty="0" smtClean="0"/>
              <a:t>Click to edit Master title style</a:t>
            </a:r>
            <a:endParaRPr lang="en-US" dirty="0"/>
          </a:p>
        </p:txBody>
      </p:sp>
      <p:sp>
        <p:nvSpPr>
          <p:cNvPr id="11" name="Content Placeholder 2"/>
          <p:cNvSpPr>
            <a:spLocks noGrp="1"/>
          </p:cNvSpPr>
          <p:nvPr>
            <p:ph idx="1"/>
          </p:nvPr>
        </p:nvSpPr>
        <p:spPr>
          <a:xfrm>
            <a:off x="56709" y="1061630"/>
            <a:ext cx="5852160" cy="5260231"/>
          </a:xfrm>
          <a:prstGeom prst="rect">
            <a:avLst/>
          </a:prstGeom>
        </p:spPr>
        <p:txBody>
          <a:bodyPr>
            <a:normAutofit/>
          </a:bodyPr>
          <a:lstStyle>
            <a:lvl1pPr marL="231769" indent="-231769">
              <a:buClr>
                <a:srgbClr val="D11242"/>
              </a:buClr>
              <a:buSzPct val="80000"/>
              <a:buFont typeface="Wingdings" pitchFamily="2" charset="2"/>
              <a:buChar char="v"/>
              <a:defRPr sz="2400">
                <a:solidFill>
                  <a:schemeClr val="tx1"/>
                </a:solidFill>
                <a:latin typeface="+mn-lt"/>
                <a:cs typeface="Helvetica" pitchFamily="34" charset="0"/>
              </a:defRPr>
            </a:lvl1pPr>
            <a:lvl2pPr marL="457189" indent="-228594">
              <a:buClr>
                <a:srgbClr val="D11242"/>
              </a:buClr>
              <a:buSzPct val="80000"/>
              <a:buFont typeface="Arial" pitchFamily="34" charset="0"/>
              <a:buChar char="•"/>
              <a:defRPr sz="2200">
                <a:solidFill>
                  <a:schemeClr val="tx1"/>
                </a:solidFill>
                <a:latin typeface="+mn-lt"/>
                <a:cs typeface="Helvetica" pitchFamily="34" charset="0"/>
              </a:defRPr>
            </a:lvl2pPr>
            <a:lvl3pPr marL="688957" indent="-231769">
              <a:buClr>
                <a:srgbClr val="D11242"/>
              </a:buClr>
              <a:buSzPct val="80000"/>
              <a:buFont typeface="Helvetica" pitchFamily="34" charset="0"/>
              <a:buChar char="–"/>
              <a:defRPr sz="2000">
                <a:solidFill>
                  <a:schemeClr val="tx1"/>
                </a:solidFill>
                <a:latin typeface="+mn-lt"/>
                <a:cs typeface="Helvetica" pitchFamily="34" charset="0"/>
              </a:defRPr>
            </a:lvl3pPr>
            <a:lvl4pPr marL="914377" indent="-225420">
              <a:buClr>
                <a:srgbClr val="D11242"/>
              </a:buClr>
              <a:buSzPct val="80000"/>
              <a:buFont typeface="Wingdings" pitchFamily="2" charset="2"/>
              <a:buChar char="§"/>
              <a:defRPr sz="1800">
                <a:solidFill>
                  <a:schemeClr val="tx1"/>
                </a:solidFill>
                <a:latin typeface="+mn-lt"/>
                <a:cs typeface="Helvetica" pitchFamily="34" charset="0"/>
              </a:defRPr>
            </a:lvl4pPr>
            <a:lvl5pPr marL="1146146" indent="-230182">
              <a:buClr>
                <a:srgbClr val="FDB924"/>
              </a:buClr>
              <a:buSzPct val="80000"/>
              <a:buFont typeface="Wingdings 3" pitchFamily="18" charset="2"/>
              <a:buChar char=""/>
              <a:defRPr sz="2200" baseline="0">
                <a:solidFill>
                  <a:schemeClr val="bg1"/>
                </a:solidFill>
                <a:latin typeface="Helvetica" pitchFamily="34" charset="0"/>
                <a:cs typeface="Helvetica" pitchFamily="34" charset="0"/>
              </a:defRPr>
            </a:lvl5pPr>
            <a:lvl6pPr>
              <a:buClr>
                <a:schemeClr val="tx2">
                  <a:lumMod val="50000"/>
                </a:schemeClr>
              </a:buClr>
              <a:defRPr baseline="0"/>
            </a:lvl6pPr>
            <a:lvl7pPr>
              <a:buClr>
                <a:schemeClr val="tx2">
                  <a:lumMod val="50000"/>
                </a:schemeClr>
              </a:buClr>
              <a:defRPr/>
            </a:lvl7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p:txBody>
      </p:sp>
      <p:sp>
        <p:nvSpPr>
          <p:cNvPr id="12" name="Content Placeholder 2"/>
          <p:cNvSpPr>
            <a:spLocks noGrp="1"/>
          </p:cNvSpPr>
          <p:nvPr>
            <p:ph idx="13"/>
          </p:nvPr>
        </p:nvSpPr>
        <p:spPr>
          <a:xfrm>
            <a:off x="6239797" y="1061630"/>
            <a:ext cx="5852160" cy="5260232"/>
          </a:xfrm>
          <a:prstGeom prst="rect">
            <a:avLst/>
          </a:prstGeom>
        </p:spPr>
        <p:txBody>
          <a:bodyPr>
            <a:normAutofit/>
          </a:bodyPr>
          <a:lstStyle>
            <a:lvl1pPr marL="231769" indent="-231769">
              <a:buClr>
                <a:srgbClr val="D11242"/>
              </a:buClr>
              <a:buSzPct val="80000"/>
              <a:buFont typeface="Wingdings" pitchFamily="2" charset="2"/>
              <a:buChar char="v"/>
              <a:defRPr sz="2400">
                <a:solidFill>
                  <a:schemeClr val="tx1"/>
                </a:solidFill>
                <a:latin typeface="+mn-lt"/>
                <a:cs typeface="Helvetica" pitchFamily="34" charset="0"/>
              </a:defRPr>
            </a:lvl1pPr>
            <a:lvl2pPr marL="457189" indent="-228594">
              <a:buClr>
                <a:srgbClr val="D11242"/>
              </a:buClr>
              <a:buSzPct val="80000"/>
              <a:buFont typeface="Arial" pitchFamily="34" charset="0"/>
              <a:buChar char="•"/>
              <a:defRPr sz="2200">
                <a:solidFill>
                  <a:schemeClr val="tx1"/>
                </a:solidFill>
                <a:latin typeface="+mn-lt"/>
                <a:cs typeface="Helvetica" pitchFamily="34" charset="0"/>
              </a:defRPr>
            </a:lvl2pPr>
            <a:lvl3pPr marL="688957" indent="-231769">
              <a:buClr>
                <a:srgbClr val="D11242"/>
              </a:buClr>
              <a:buSzPct val="80000"/>
              <a:buFont typeface="Helvetica" pitchFamily="34" charset="0"/>
              <a:buChar char="–"/>
              <a:defRPr sz="2000">
                <a:solidFill>
                  <a:schemeClr val="tx1"/>
                </a:solidFill>
                <a:latin typeface="+mn-lt"/>
                <a:cs typeface="Helvetica" pitchFamily="34" charset="0"/>
              </a:defRPr>
            </a:lvl3pPr>
            <a:lvl4pPr marL="914377" indent="-225420">
              <a:buClr>
                <a:srgbClr val="D11242"/>
              </a:buClr>
              <a:buSzPct val="80000"/>
              <a:buFont typeface="Wingdings" pitchFamily="2" charset="2"/>
              <a:buChar char="§"/>
              <a:defRPr sz="1800">
                <a:solidFill>
                  <a:schemeClr val="tx1"/>
                </a:solidFill>
                <a:latin typeface="+mn-lt"/>
                <a:cs typeface="Helvetica" pitchFamily="34" charset="0"/>
              </a:defRPr>
            </a:lvl4pPr>
            <a:lvl5pPr marL="1146146" indent="-230182">
              <a:buClr>
                <a:srgbClr val="FDB924"/>
              </a:buClr>
              <a:buSzPct val="80000"/>
              <a:buFont typeface="Wingdings 3" pitchFamily="18" charset="2"/>
              <a:buChar char=""/>
              <a:defRPr sz="2200" baseline="0">
                <a:solidFill>
                  <a:schemeClr val="bg1"/>
                </a:solidFill>
                <a:latin typeface="Helvetica" pitchFamily="34" charset="0"/>
                <a:cs typeface="Helvetica" pitchFamily="34" charset="0"/>
              </a:defRPr>
            </a:lvl5pPr>
            <a:lvl6pPr>
              <a:buClr>
                <a:schemeClr val="tx2">
                  <a:lumMod val="50000"/>
                </a:schemeClr>
              </a:buClr>
              <a:defRPr baseline="0"/>
            </a:lvl6pPr>
            <a:lvl7pPr>
              <a:buClr>
                <a:schemeClr val="tx2">
                  <a:lumMod val="50000"/>
                </a:schemeClr>
              </a:buClr>
              <a:defRPr/>
            </a:lvl7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p:txBody>
      </p:sp>
      <p:sp>
        <p:nvSpPr>
          <p:cNvPr id="8" name="Date Placeholder 5"/>
          <p:cNvSpPr>
            <a:spLocks noGrp="1"/>
          </p:cNvSpPr>
          <p:nvPr>
            <p:ph type="dt" sz="half" idx="2"/>
          </p:nvPr>
        </p:nvSpPr>
        <p:spPr>
          <a:xfrm>
            <a:off x="148795" y="6468540"/>
            <a:ext cx="1466335" cy="260385"/>
          </a:xfrm>
          <a:prstGeom prst="rect">
            <a:avLst/>
          </a:prstGeom>
        </p:spPr>
        <p:txBody>
          <a:bodyPr vert="horz" lIns="45720" tIns="45720" rIns="45720" bIns="45720" rtlCol="0" anchor="ctr"/>
          <a:lstStyle>
            <a:lvl1pPr algn="l">
              <a:defRPr sz="1100">
                <a:solidFill>
                  <a:schemeClr val="tx1"/>
                </a:solidFill>
                <a:latin typeface="+mn-lt"/>
                <a:cs typeface="Helvetica" pitchFamily="34" charset="0"/>
              </a:defRPr>
            </a:lvl1pPr>
          </a:lstStyle>
          <a:p>
            <a:r>
              <a:rPr lang="en-US" smtClean="0"/>
              <a:t>Date of meeting</a:t>
            </a:r>
            <a:endParaRPr lang="en-US" dirty="0"/>
          </a:p>
        </p:txBody>
      </p:sp>
      <p:sp>
        <p:nvSpPr>
          <p:cNvPr id="14" name="Footer Placeholder 6"/>
          <p:cNvSpPr>
            <a:spLocks noGrp="1"/>
          </p:cNvSpPr>
          <p:nvPr>
            <p:ph type="ftr" sz="quarter" idx="3"/>
          </p:nvPr>
        </p:nvSpPr>
        <p:spPr>
          <a:xfrm>
            <a:off x="2871945" y="6468540"/>
            <a:ext cx="6735707" cy="260385"/>
          </a:xfrm>
          <a:prstGeom prst="rect">
            <a:avLst/>
          </a:prstGeom>
        </p:spPr>
        <p:txBody>
          <a:bodyPr vert="horz" lIns="45720" tIns="45720" rIns="45720" bIns="45720" rtlCol="0" anchor="ctr"/>
          <a:lstStyle>
            <a:lvl1pPr algn="r">
              <a:defRPr sz="1100">
                <a:solidFill>
                  <a:schemeClr val="tx1"/>
                </a:solidFill>
                <a:latin typeface="+mn-lt"/>
                <a:cs typeface="Helvetica" pitchFamily="34" charset="0"/>
              </a:defRPr>
            </a:lvl1pPr>
          </a:lstStyle>
          <a:p>
            <a:pPr algn="ctr"/>
            <a:r>
              <a:rPr lang="en-US" dirty="0" smtClean="0"/>
              <a:t>Informational</a:t>
            </a:r>
            <a:endParaRPr lang="en-US" dirty="0"/>
          </a:p>
        </p:txBody>
      </p:sp>
      <p:sp>
        <p:nvSpPr>
          <p:cNvPr id="15" name="Slide Number Placeholder 7"/>
          <p:cNvSpPr>
            <a:spLocks noGrp="1"/>
          </p:cNvSpPr>
          <p:nvPr>
            <p:ph type="sldNum" sz="quarter" idx="4"/>
          </p:nvPr>
        </p:nvSpPr>
        <p:spPr>
          <a:xfrm>
            <a:off x="11079891" y="6468540"/>
            <a:ext cx="502508" cy="260385"/>
          </a:xfrm>
          <a:prstGeom prst="rect">
            <a:avLst/>
          </a:prstGeom>
        </p:spPr>
        <p:txBody>
          <a:bodyPr vert="horz" lIns="45720" tIns="45720" rIns="45720" bIns="45720" rtlCol="0" anchor="ctr"/>
          <a:lstStyle>
            <a:lvl1pPr algn="r">
              <a:defRPr sz="1100">
                <a:solidFill>
                  <a:schemeClr val="tx1"/>
                </a:solidFill>
                <a:latin typeface="+mn-lt"/>
                <a:cs typeface="Helvetica" pitchFamily="34" charset="0"/>
              </a:defRPr>
            </a:lvl1pPr>
          </a:lstStyle>
          <a:p>
            <a:fld id="{372F8CE3-7D9C-4AA2-88D8-B653B51B101D}" type="slidenum">
              <a:rPr lang="en-US" smtClean="0"/>
              <a:pPr/>
              <a:t>‹#›</a:t>
            </a:fld>
            <a:endParaRPr lang="en-US" dirty="0"/>
          </a:p>
        </p:txBody>
      </p:sp>
    </p:spTree>
    <p:extLst>
      <p:ext uri="{BB962C8B-B14F-4D97-AF65-F5344CB8AC3E}">
        <p14:creationId xmlns:p14="http://schemas.microsoft.com/office/powerpoint/2010/main" val="3920584310"/>
      </p:ext>
    </p:extLst>
  </p:cSld>
  <p:clrMapOvr>
    <a:masterClrMapping/>
  </p:clrMapOvr>
  <p:timing>
    <p:tnLst>
      <p:par>
        <p:cTn id="1" dur="indefinite" restart="never" nodeType="tmRoot"/>
      </p:par>
    </p:tnLst>
  </p:timing>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a:xfrm>
            <a:off x="1383959" y="194021"/>
            <a:ext cx="10088135" cy="619793"/>
          </a:xfrm>
        </p:spPr>
        <p:txBody>
          <a:bodyPr/>
          <a:lstStyle/>
          <a:p>
            <a:r>
              <a:rPr lang="en-US" dirty="0" smtClean="0"/>
              <a:t>Click to edit Master title style</a:t>
            </a:r>
            <a:endParaRPr lang="en-US" dirty="0"/>
          </a:p>
        </p:txBody>
      </p:sp>
      <p:sp>
        <p:nvSpPr>
          <p:cNvPr id="15" name="Slide Number Placeholder 7"/>
          <p:cNvSpPr>
            <a:spLocks noGrp="1"/>
          </p:cNvSpPr>
          <p:nvPr>
            <p:ph type="sldNum" sz="quarter" idx="4"/>
          </p:nvPr>
        </p:nvSpPr>
        <p:spPr>
          <a:xfrm>
            <a:off x="11079891" y="6468540"/>
            <a:ext cx="502508" cy="260385"/>
          </a:xfrm>
          <a:prstGeom prst="rect">
            <a:avLst/>
          </a:prstGeom>
        </p:spPr>
        <p:txBody>
          <a:bodyPr vert="horz" lIns="45720" tIns="45720" rIns="45720" bIns="45720" rtlCol="0" anchor="ctr"/>
          <a:lstStyle>
            <a:lvl1pPr algn="r">
              <a:defRPr sz="1100">
                <a:solidFill>
                  <a:schemeClr val="tx1"/>
                </a:solidFill>
                <a:latin typeface="+mn-lt"/>
                <a:cs typeface="Helvetica" pitchFamily="34" charset="0"/>
              </a:defRPr>
            </a:lvl1pPr>
          </a:lstStyle>
          <a:p>
            <a:fld id="{372F8CE3-7D9C-4AA2-88D8-B653B51B101D}" type="slidenum">
              <a:rPr lang="en-US" smtClean="0"/>
              <a:pPr/>
              <a:t>‹#›</a:t>
            </a:fld>
            <a:endParaRPr lang="en-US" dirty="0"/>
          </a:p>
        </p:txBody>
      </p:sp>
      <p:sp>
        <p:nvSpPr>
          <p:cNvPr id="11" name="Date Placeholder 5"/>
          <p:cNvSpPr>
            <a:spLocks noGrp="1"/>
          </p:cNvSpPr>
          <p:nvPr>
            <p:ph type="dt" sz="half" idx="2"/>
          </p:nvPr>
        </p:nvSpPr>
        <p:spPr>
          <a:xfrm>
            <a:off x="148795" y="6468540"/>
            <a:ext cx="1466335" cy="260385"/>
          </a:xfrm>
          <a:prstGeom prst="rect">
            <a:avLst/>
          </a:prstGeom>
        </p:spPr>
        <p:txBody>
          <a:bodyPr vert="horz" lIns="45720" tIns="45720" rIns="45720" bIns="45720" rtlCol="0" anchor="ctr"/>
          <a:lstStyle>
            <a:lvl1pPr algn="l">
              <a:defRPr sz="1100">
                <a:solidFill>
                  <a:schemeClr val="tx1"/>
                </a:solidFill>
                <a:latin typeface="+mn-lt"/>
                <a:cs typeface="Helvetica" pitchFamily="34" charset="0"/>
              </a:defRPr>
            </a:lvl1pPr>
          </a:lstStyle>
          <a:p>
            <a:r>
              <a:rPr lang="en-US" smtClean="0"/>
              <a:t>Date of meeting</a:t>
            </a:r>
            <a:endParaRPr lang="en-US" dirty="0"/>
          </a:p>
        </p:txBody>
      </p:sp>
      <p:sp>
        <p:nvSpPr>
          <p:cNvPr id="12" name="Footer Placeholder 6"/>
          <p:cNvSpPr>
            <a:spLocks noGrp="1"/>
          </p:cNvSpPr>
          <p:nvPr>
            <p:ph type="ftr" sz="quarter" idx="3"/>
          </p:nvPr>
        </p:nvSpPr>
        <p:spPr>
          <a:xfrm>
            <a:off x="2871945" y="6468540"/>
            <a:ext cx="6735707" cy="260385"/>
          </a:xfrm>
          <a:prstGeom prst="rect">
            <a:avLst/>
          </a:prstGeom>
        </p:spPr>
        <p:txBody>
          <a:bodyPr vert="horz" lIns="45720" tIns="45720" rIns="45720" bIns="45720" rtlCol="0" anchor="ctr"/>
          <a:lstStyle>
            <a:lvl1pPr algn="r">
              <a:defRPr sz="1100">
                <a:solidFill>
                  <a:schemeClr val="tx1"/>
                </a:solidFill>
                <a:latin typeface="+mn-lt"/>
                <a:cs typeface="Helvetica" pitchFamily="34" charset="0"/>
              </a:defRPr>
            </a:lvl1pPr>
          </a:lstStyle>
          <a:p>
            <a:pPr algn="ctr"/>
            <a:r>
              <a:rPr lang="en-US" dirty="0" smtClean="0"/>
              <a:t>Informational</a:t>
            </a:r>
            <a:endParaRPr lang="en-US" dirty="0"/>
          </a:p>
        </p:txBody>
      </p:sp>
      <p:sp>
        <p:nvSpPr>
          <p:cNvPr id="3" name="Rectangle 2"/>
          <p:cNvSpPr/>
          <p:nvPr userDrawn="1"/>
        </p:nvSpPr>
        <p:spPr bwMode="auto">
          <a:xfrm>
            <a:off x="545741" y="1071159"/>
            <a:ext cx="10926353" cy="3030583"/>
          </a:xfrm>
          <a:prstGeom prst="rect">
            <a:avLst/>
          </a:prstGeom>
          <a:gradFill flip="none" rotWithShape="1">
            <a:gsLst>
              <a:gs pos="0">
                <a:srgbClr val="FF0000">
                  <a:alpha val="80000"/>
                </a:srgbClr>
              </a:gs>
              <a:gs pos="33000">
                <a:srgbClr val="FFFF00">
                  <a:alpha val="80000"/>
                </a:srgbClr>
              </a:gs>
              <a:gs pos="66000">
                <a:srgbClr val="FFFF00">
                  <a:lumMod val="100000"/>
                  <a:alpha val="80000"/>
                </a:srgbClr>
              </a:gs>
              <a:gs pos="100000">
                <a:srgbClr val="00B050">
                  <a:alpha val="80000"/>
                </a:srgbClr>
              </a:gs>
            </a:gsLst>
            <a:lin ang="5400000" scaled="0"/>
            <a:tileRect/>
          </a:gradFill>
          <a:ln w="12700" cap="flat" cmpd="sng" algn="ctr">
            <a:solidFill>
              <a:schemeClr val="tx1"/>
            </a:solid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pPr marL="0" marR="0" indent="0" algn="l" defTabSz="914377"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smtClean="0">
              <a:ln>
                <a:noFill/>
              </a:ln>
              <a:solidFill>
                <a:schemeClr val="tx1"/>
              </a:solidFill>
              <a:effectLst/>
              <a:latin typeface="Times New Roman" pitchFamily="18" charset="0"/>
            </a:endParaRPr>
          </a:p>
        </p:txBody>
      </p:sp>
      <p:graphicFrame>
        <p:nvGraphicFramePr>
          <p:cNvPr id="4" name="Table 3"/>
          <p:cNvGraphicFramePr>
            <a:graphicFrameLocks noGrp="1"/>
          </p:cNvGraphicFramePr>
          <p:nvPr userDrawn="1">
            <p:extLst/>
          </p:nvPr>
        </p:nvGraphicFramePr>
        <p:xfrm>
          <a:off x="447049" y="1079868"/>
          <a:ext cx="11054073" cy="3523341"/>
        </p:xfrm>
        <a:graphic>
          <a:graphicData uri="http://schemas.openxmlformats.org/drawingml/2006/table">
            <a:tbl>
              <a:tblPr firstRow="1" bandRow="1">
                <a:tableStyleId>{5C22544A-7EE6-4342-B048-85BDC9FD1C3A}</a:tableStyleId>
              </a:tblPr>
              <a:tblGrid>
                <a:gridCol w="850313">
                  <a:extLst>
                    <a:ext uri="{9D8B030D-6E8A-4147-A177-3AD203B41FA5}">
                      <a16:colId xmlns:a16="http://schemas.microsoft.com/office/drawing/2014/main" val="1137601861"/>
                    </a:ext>
                  </a:extLst>
                </a:gridCol>
                <a:gridCol w="850313">
                  <a:extLst>
                    <a:ext uri="{9D8B030D-6E8A-4147-A177-3AD203B41FA5}">
                      <a16:colId xmlns:a16="http://schemas.microsoft.com/office/drawing/2014/main" val="1753462684"/>
                    </a:ext>
                  </a:extLst>
                </a:gridCol>
                <a:gridCol w="850313">
                  <a:extLst>
                    <a:ext uri="{9D8B030D-6E8A-4147-A177-3AD203B41FA5}">
                      <a16:colId xmlns:a16="http://schemas.microsoft.com/office/drawing/2014/main" val="1213544841"/>
                    </a:ext>
                  </a:extLst>
                </a:gridCol>
                <a:gridCol w="850313">
                  <a:extLst>
                    <a:ext uri="{9D8B030D-6E8A-4147-A177-3AD203B41FA5}">
                      <a16:colId xmlns:a16="http://schemas.microsoft.com/office/drawing/2014/main" val="217643438"/>
                    </a:ext>
                  </a:extLst>
                </a:gridCol>
                <a:gridCol w="850313">
                  <a:extLst>
                    <a:ext uri="{9D8B030D-6E8A-4147-A177-3AD203B41FA5}">
                      <a16:colId xmlns:a16="http://schemas.microsoft.com/office/drawing/2014/main" val="295087422"/>
                    </a:ext>
                  </a:extLst>
                </a:gridCol>
                <a:gridCol w="850313">
                  <a:extLst>
                    <a:ext uri="{9D8B030D-6E8A-4147-A177-3AD203B41FA5}">
                      <a16:colId xmlns:a16="http://schemas.microsoft.com/office/drawing/2014/main" val="466184718"/>
                    </a:ext>
                  </a:extLst>
                </a:gridCol>
                <a:gridCol w="850313">
                  <a:extLst>
                    <a:ext uri="{9D8B030D-6E8A-4147-A177-3AD203B41FA5}">
                      <a16:colId xmlns:a16="http://schemas.microsoft.com/office/drawing/2014/main" val="3934090869"/>
                    </a:ext>
                  </a:extLst>
                </a:gridCol>
                <a:gridCol w="850313">
                  <a:extLst>
                    <a:ext uri="{9D8B030D-6E8A-4147-A177-3AD203B41FA5}">
                      <a16:colId xmlns:a16="http://schemas.microsoft.com/office/drawing/2014/main" val="3966636473"/>
                    </a:ext>
                  </a:extLst>
                </a:gridCol>
                <a:gridCol w="850313">
                  <a:extLst>
                    <a:ext uri="{9D8B030D-6E8A-4147-A177-3AD203B41FA5}">
                      <a16:colId xmlns:a16="http://schemas.microsoft.com/office/drawing/2014/main" val="1848061076"/>
                    </a:ext>
                  </a:extLst>
                </a:gridCol>
                <a:gridCol w="850313">
                  <a:extLst>
                    <a:ext uri="{9D8B030D-6E8A-4147-A177-3AD203B41FA5}">
                      <a16:colId xmlns:a16="http://schemas.microsoft.com/office/drawing/2014/main" val="112603830"/>
                    </a:ext>
                  </a:extLst>
                </a:gridCol>
                <a:gridCol w="850313">
                  <a:extLst>
                    <a:ext uri="{9D8B030D-6E8A-4147-A177-3AD203B41FA5}">
                      <a16:colId xmlns:a16="http://schemas.microsoft.com/office/drawing/2014/main" val="362944891"/>
                    </a:ext>
                  </a:extLst>
                </a:gridCol>
                <a:gridCol w="850313">
                  <a:extLst>
                    <a:ext uri="{9D8B030D-6E8A-4147-A177-3AD203B41FA5}">
                      <a16:colId xmlns:a16="http://schemas.microsoft.com/office/drawing/2014/main" val="1319386391"/>
                    </a:ext>
                  </a:extLst>
                </a:gridCol>
                <a:gridCol w="850313">
                  <a:extLst>
                    <a:ext uri="{9D8B030D-6E8A-4147-A177-3AD203B41FA5}">
                      <a16:colId xmlns:a16="http://schemas.microsoft.com/office/drawing/2014/main" val="4158837573"/>
                    </a:ext>
                  </a:extLst>
                </a:gridCol>
              </a:tblGrid>
              <a:tr h="2974932">
                <a:tc>
                  <a:txBody>
                    <a:bodyPr/>
                    <a:lstStyle/>
                    <a:p>
                      <a:pPr algn="r"/>
                      <a:endParaRPr lang="en-US" sz="1050" dirty="0">
                        <a:solidFill>
                          <a:schemeClr val="tx1"/>
                        </a:solidFill>
                      </a:endParaRPr>
                    </a:p>
                  </a:txBody>
                  <a:tcPr marL="121920" marR="121920">
                    <a:lnL w="12700" cmpd="sng">
                      <a:noFill/>
                    </a:lnL>
                    <a:lnR w="3175" cap="flat" cmpd="sng" algn="ctr">
                      <a:solidFill>
                        <a:schemeClr val="bg1"/>
                      </a:solidFill>
                      <a:prstDash val="dash"/>
                      <a:round/>
                      <a:headEnd type="none" w="med" len="med"/>
                      <a:tailEnd type="none" w="med" len="med"/>
                    </a:lnR>
                    <a:lnT w="12700" cmpd="sng">
                      <a:noFill/>
                    </a:lnT>
                    <a:lnB w="38100" cmpd="sng">
                      <a:noFill/>
                    </a:lnB>
                    <a:lnTlToBr w="12700" cmpd="sng">
                      <a:noFill/>
                      <a:prstDash val="solid"/>
                    </a:lnTlToBr>
                    <a:lnBlToTr w="12700" cmpd="sng">
                      <a:noFill/>
                      <a:prstDash val="solid"/>
                    </a:lnBlToTr>
                    <a:noFill/>
                  </a:tcPr>
                </a:tc>
                <a:tc>
                  <a:txBody>
                    <a:bodyPr/>
                    <a:lstStyle/>
                    <a:p>
                      <a:pPr algn="r"/>
                      <a:endParaRPr lang="en-US" sz="1050" dirty="0">
                        <a:solidFill>
                          <a:schemeClr val="tx1"/>
                        </a:solidFill>
                      </a:endParaRPr>
                    </a:p>
                  </a:txBody>
                  <a:tcPr marL="121920" marR="121920">
                    <a:lnL w="3175" cap="flat" cmpd="sng" algn="ctr">
                      <a:solidFill>
                        <a:schemeClr val="bg1"/>
                      </a:solidFill>
                      <a:prstDash val="dash"/>
                      <a:round/>
                      <a:headEnd type="none" w="med" len="med"/>
                      <a:tailEnd type="none" w="med" len="med"/>
                    </a:lnL>
                    <a:lnR w="3175" cap="flat" cmpd="sng" algn="ctr">
                      <a:solidFill>
                        <a:schemeClr val="bg1"/>
                      </a:solidFill>
                      <a:prstDash val="dash"/>
                      <a:round/>
                      <a:headEnd type="none" w="med" len="med"/>
                      <a:tailEnd type="none" w="med" len="med"/>
                    </a:lnR>
                    <a:lnT w="12700" cmpd="sng">
                      <a:noFill/>
                    </a:lnT>
                    <a:lnB w="38100" cmpd="sng">
                      <a:noFill/>
                    </a:lnB>
                    <a:lnTlToBr w="12700" cmpd="sng">
                      <a:noFill/>
                      <a:prstDash val="solid"/>
                    </a:lnTlToBr>
                    <a:lnBlToTr w="12700" cmpd="sng">
                      <a:noFill/>
                      <a:prstDash val="solid"/>
                    </a:lnBlToTr>
                    <a:noFill/>
                  </a:tcPr>
                </a:tc>
                <a:tc>
                  <a:txBody>
                    <a:bodyPr/>
                    <a:lstStyle/>
                    <a:p>
                      <a:pPr algn="r"/>
                      <a:endParaRPr lang="en-US" sz="1050" dirty="0">
                        <a:solidFill>
                          <a:schemeClr val="tx1"/>
                        </a:solidFill>
                      </a:endParaRPr>
                    </a:p>
                  </a:txBody>
                  <a:tcPr marL="121920" marR="121920">
                    <a:lnL w="3175" cap="flat" cmpd="sng" algn="ctr">
                      <a:solidFill>
                        <a:schemeClr val="bg1"/>
                      </a:solidFill>
                      <a:prstDash val="dash"/>
                      <a:round/>
                      <a:headEnd type="none" w="med" len="med"/>
                      <a:tailEnd type="none" w="med" len="med"/>
                    </a:lnL>
                    <a:lnR w="3175" cap="flat" cmpd="sng" algn="ctr">
                      <a:solidFill>
                        <a:schemeClr val="bg1"/>
                      </a:solidFill>
                      <a:prstDash val="dash"/>
                      <a:round/>
                      <a:headEnd type="none" w="med" len="med"/>
                      <a:tailEnd type="none" w="med" len="med"/>
                    </a:lnR>
                    <a:lnT w="12700" cmpd="sng">
                      <a:noFill/>
                    </a:lnT>
                    <a:lnB w="38100" cmpd="sng">
                      <a:noFill/>
                    </a:lnB>
                    <a:lnTlToBr w="12700" cmpd="sng">
                      <a:noFill/>
                      <a:prstDash val="solid"/>
                    </a:lnTlToBr>
                    <a:lnBlToTr w="12700" cmpd="sng">
                      <a:noFill/>
                      <a:prstDash val="solid"/>
                    </a:lnBlToTr>
                    <a:noFill/>
                  </a:tcPr>
                </a:tc>
                <a:tc>
                  <a:txBody>
                    <a:bodyPr/>
                    <a:lstStyle/>
                    <a:p>
                      <a:pPr algn="r"/>
                      <a:endParaRPr lang="en-US" sz="1050" dirty="0">
                        <a:solidFill>
                          <a:schemeClr val="tx1"/>
                        </a:solidFill>
                      </a:endParaRPr>
                    </a:p>
                  </a:txBody>
                  <a:tcPr marL="121920" marR="121920">
                    <a:lnL w="3175" cap="flat" cmpd="sng" algn="ctr">
                      <a:solidFill>
                        <a:schemeClr val="bg1"/>
                      </a:solidFill>
                      <a:prstDash val="dash"/>
                      <a:round/>
                      <a:headEnd type="none" w="med" len="med"/>
                      <a:tailEnd type="none" w="med" len="med"/>
                    </a:lnL>
                    <a:lnR w="3175" cap="flat" cmpd="sng" algn="ctr">
                      <a:solidFill>
                        <a:schemeClr val="bg1"/>
                      </a:solidFill>
                      <a:prstDash val="dash"/>
                      <a:round/>
                      <a:headEnd type="none" w="med" len="med"/>
                      <a:tailEnd type="none" w="med" len="med"/>
                    </a:lnR>
                    <a:lnT w="12700" cmpd="sng">
                      <a:noFill/>
                    </a:lnT>
                    <a:lnB w="38100" cmpd="sng">
                      <a:noFill/>
                    </a:lnB>
                    <a:lnTlToBr w="12700" cmpd="sng">
                      <a:noFill/>
                      <a:prstDash val="solid"/>
                    </a:lnTlToBr>
                    <a:lnBlToTr w="12700" cmpd="sng">
                      <a:noFill/>
                      <a:prstDash val="solid"/>
                    </a:lnBlToTr>
                    <a:noFill/>
                  </a:tcPr>
                </a:tc>
                <a:tc>
                  <a:txBody>
                    <a:bodyPr/>
                    <a:lstStyle/>
                    <a:p>
                      <a:pPr algn="r"/>
                      <a:endParaRPr lang="en-US" sz="1050" dirty="0">
                        <a:solidFill>
                          <a:schemeClr val="tx1"/>
                        </a:solidFill>
                      </a:endParaRPr>
                    </a:p>
                  </a:txBody>
                  <a:tcPr marL="121920" marR="121920">
                    <a:lnL w="3175" cap="flat" cmpd="sng" algn="ctr">
                      <a:solidFill>
                        <a:schemeClr val="bg1"/>
                      </a:solidFill>
                      <a:prstDash val="dash"/>
                      <a:round/>
                      <a:headEnd type="none" w="med" len="med"/>
                      <a:tailEnd type="none" w="med" len="med"/>
                    </a:lnL>
                    <a:lnR w="3175" cap="flat" cmpd="sng" algn="ctr">
                      <a:solidFill>
                        <a:schemeClr val="bg1"/>
                      </a:solidFill>
                      <a:prstDash val="dash"/>
                      <a:round/>
                      <a:headEnd type="none" w="med" len="med"/>
                      <a:tailEnd type="none" w="med" len="med"/>
                    </a:lnR>
                    <a:lnT w="12700" cmpd="sng">
                      <a:noFill/>
                    </a:lnT>
                    <a:lnB w="38100" cmpd="sng">
                      <a:noFill/>
                    </a:lnB>
                    <a:lnTlToBr w="12700" cmpd="sng">
                      <a:noFill/>
                      <a:prstDash val="solid"/>
                    </a:lnTlToBr>
                    <a:lnBlToTr w="12700" cmpd="sng">
                      <a:noFill/>
                      <a:prstDash val="solid"/>
                    </a:lnBlToTr>
                    <a:noFill/>
                  </a:tcPr>
                </a:tc>
                <a:tc>
                  <a:txBody>
                    <a:bodyPr/>
                    <a:lstStyle/>
                    <a:p>
                      <a:pPr algn="r"/>
                      <a:endParaRPr lang="en-US" sz="1050" dirty="0">
                        <a:solidFill>
                          <a:schemeClr val="tx1"/>
                        </a:solidFill>
                      </a:endParaRPr>
                    </a:p>
                  </a:txBody>
                  <a:tcPr marL="121920" marR="121920">
                    <a:lnL w="3175" cap="flat" cmpd="sng" algn="ctr">
                      <a:solidFill>
                        <a:schemeClr val="bg1"/>
                      </a:solidFill>
                      <a:prstDash val="dash"/>
                      <a:round/>
                      <a:headEnd type="none" w="med" len="med"/>
                      <a:tailEnd type="none" w="med" len="med"/>
                    </a:lnL>
                    <a:lnR w="3175" cap="flat" cmpd="sng" algn="ctr">
                      <a:solidFill>
                        <a:schemeClr val="bg1"/>
                      </a:solidFill>
                      <a:prstDash val="dash"/>
                      <a:round/>
                      <a:headEnd type="none" w="med" len="med"/>
                      <a:tailEnd type="none" w="med" len="med"/>
                    </a:lnR>
                    <a:lnT w="12700" cmpd="sng">
                      <a:noFill/>
                    </a:lnT>
                    <a:lnB w="38100" cmpd="sng">
                      <a:noFill/>
                    </a:lnB>
                    <a:lnTlToBr w="12700" cmpd="sng">
                      <a:noFill/>
                      <a:prstDash val="solid"/>
                    </a:lnTlToBr>
                    <a:lnBlToTr w="12700" cmpd="sng">
                      <a:noFill/>
                      <a:prstDash val="solid"/>
                    </a:lnBlToTr>
                    <a:noFill/>
                  </a:tcPr>
                </a:tc>
                <a:tc>
                  <a:txBody>
                    <a:bodyPr/>
                    <a:lstStyle/>
                    <a:p>
                      <a:pPr algn="r"/>
                      <a:endParaRPr lang="en-US" sz="1050" dirty="0">
                        <a:solidFill>
                          <a:schemeClr val="tx1"/>
                        </a:solidFill>
                      </a:endParaRPr>
                    </a:p>
                  </a:txBody>
                  <a:tcPr marL="121920" marR="121920">
                    <a:lnL w="3175" cap="flat" cmpd="sng" algn="ctr">
                      <a:solidFill>
                        <a:schemeClr val="bg1"/>
                      </a:solidFill>
                      <a:prstDash val="dash"/>
                      <a:round/>
                      <a:headEnd type="none" w="med" len="med"/>
                      <a:tailEnd type="none" w="med" len="med"/>
                    </a:lnL>
                    <a:lnR w="3175" cap="flat" cmpd="sng" algn="ctr">
                      <a:solidFill>
                        <a:schemeClr val="bg1"/>
                      </a:solidFill>
                      <a:prstDash val="dash"/>
                      <a:round/>
                      <a:headEnd type="none" w="med" len="med"/>
                      <a:tailEnd type="none" w="med" len="med"/>
                    </a:lnR>
                    <a:lnT w="12700" cmpd="sng">
                      <a:noFill/>
                    </a:lnT>
                    <a:lnB w="38100" cmpd="sng">
                      <a:noFill/>
                    </a:lnB>
                    <a:lnTlToBr w="12700" cmpd="sng">
                      <a:noFill/>
                      <a:prstDash val="solid"/>
                    </a:lnTlToBr>
                    <a:lnBlToTr w="12700" cmpd="sng">
                      <a:noFill/>
                      <a:prstDash val="solid"/>
                    </a:lnBlToTr>
                    <a:noFill/>
                  </a:tcPr>
                </a:tc>
                <a:tc>
                  <a:txBody>
                    <a:bodyPr/>
                    <a:lstStyle/>
                    <a:p>
                      <a:pPr algn="r"/>
                      <a:endParaRPr lang="en-US" sz="1050" dirty="0">
                        <a:solidFill>
                          <a:schemeClr val="tx1"/>
                        </a:solidFill>
                      </a:endParaRPr>
                    </a:p>
                  </a:txBody>
                  <a:tcPr marL="121920" marR="121920">
                    <a:lnL w="3175" cap="flat" cmpd="sng" algn="ctr">
                      <a:solidFill>
                        <a:schemeClr val="bg1"/>
                      </a:solidFill>
                      <a:prstDash val="dash"/>
                      <a:round/>
                      <a:headEnd type="none" w="med" len="med"/>
                      <a:tailEnd type="none" w="med" len="med"/>
                    </a:lnL>
                    <a:lnR w="3175" cap="flat" cmpd="sng" algn="ctr">
                      <a:solidFill>
                        <a:schemeClr val="bg1"/>
                      </a:solidFill>
                      <a:prstDash val="dash"/>
                      <a:round/>
                      <a:headEnd type="none" w="med" len="med"/>
                      <a:tailEnd type="none" w="med" len="med"/>
                    </a:lnR>
                    <a:lnT w="12700" cmpd="sng">
                      <a:noFill/>
                    </a:lnT>
                    <a:lnB w="38100" cmpd="sng">
                      <a:noFill/>
                    </a:lnB>
                    <a:lnTlToBr w="12700" cmpd="sng">
                      <a:noFill/>
                      <a:prstDash val="solid"/>
                    </a:lnTlToBr>
                    <a:lnBlToTr w="12700" cmpd="sng">
                      <a:noFill/>
                      <a:prstDash val="solid"/>
                    </a:lnBlToTr>
                    <a:noFill/>
                  </a:tcPr>
                </a:tc>
                <a:tc>
                  <a:txBody>
                    <a:bodyPr/>
                    <a:lstStyle/>
                    <a:p>
                      <a:pPr algn="r"/>
                      <a:endParaRPr lang="en-US" sz="1050" dirty="0">
                        <a:solidFill>
                          <a:schemeClr val="tx1"/>
                        </a:solidFill>
                      </a:endParaRPr>
                    </a:p>
                  </a:txBody>
                  <a:tcPr marL="121920" marR="121920">
                    <a:lnL w="3175" cap="flat" cmpd="sng" algn="ctr">
                      <a:solidFill>
                        <a:schemeClr val="bg1"/>
                      </a:solidFill>
                      <a:prstDash val="dash"/>
                      <a:round/>
                      <a:headEnd type="none" w="med" len="med"/>
                      <a:tailEnd type="none" w="med" len="med"/>
                    </a:lnL>
                    <a:lnR w="3175" cap="flat" cmpd="sng" algn="ctr">
                      <a:solidFill>
                        <a:schemeClr val="bg1"/>
                      </a:solidFill>
                      <a:prstDash val="dash"/>
                      <a:round/>
                      <a:headEnd type="none" w="med" len="med"/>
                      <a:tailEnd type="none" w="med" len="med"/>
                    </a:lnR>
                    <a:lnT w="12700" cmpd="sng">
                      <a:noFill/>
                    </a:lnT>
                    <a:lnB w="38100" cmpd="sng">
                      <a:noFill/>
                    </a:lnB>
                    <a:lnTlToBr w="12700" cmpd="sng">
                      <a:noFill/>
                      <a:prstDash val="solid"/>
                    </a:lnTlToBr>
                    <a:lnBlToTr w="12700" cmpd="sng">
                      <a:noFill/>
                      <a:prstDash val="solid"/>
                    </a:lnBlToTr>
                    <a:noFill/>
                  </a:tcPr>
                </a:tc>
                <a:tc>
                  <a:txBody>
                    <a:bodyPr/>
                    <a:lstStyle/>
                    <a:p>
                      <a:pPr algn="r"/>
                      <a:endParaRPr lang="en-US" sz="1050" dirty="0">
                        <a:solidFill>
                          <a:schemeClr val="tx1"/>
                        </a:solidFill>
                      </a:endParaRPr>
                    </a:p>
                  </a:txBody>
                  <a:tcPr marL="121920" marR="121920">
                    <a:lnL w="3175" cap="flat" cmpd="sng" algn="ctr">
                      <a:solidFill>
                        <a:schemeClr val="bg1"/>
                      </a:solidFill>
                      <a:prstDash val="dash"/>
                      <a:round/>
                      <a:headEnd type="none" w="med" len="med"/>
                      <a:tailEnd type="none" w="med" len="med"/>
                    </a:lnL>
                    <a:lnR w="3175" cap="flat" cmpd="sng" algn="ctr">
                      <a:solidFill>
                        <a:schemeClr val="bg1"/>
                      </a:solidFill>
                      <a:prstDash val="dash"/>
                      <a:round/>
                      <a:headEnd type="none" w="med" len="med"/>
                      <a:tailEnd type="none" w="med" len="med"/>
                    </a:lnR>
                    <a:lnT w="12700" cmpd="sng">
                      <a:noFill/>
                    </a:lnT>
                    <a:lnB w="38100" cmpd="sng">
                      <a:noFill/>
                    </a:lnB>
                    <a:lnTlToBr w="12700" cmpd="sng">
                      <a:noFill/>
                      <a:prstDash val="solid"/>
                    </a:lnTlToBr>
                    <a:lnBlToTr w="12700" cmpd="sng">
                      <a:noFill/>
                      <a:prstDash val="solid"/>
                    </a:lnBlToTr>
                    <a:noFill/>
                  </a:tcPr>
                </a:tc>
                <a:tc>
                  <a:txBody>
                    <a:bodyPr/>
                    <a:lstStyle/>
                    <a:p>
                      <a:pPr algn="r"/>
                      <a:endParaRPr lang="en-US" sz="1050" dirty="0">
                        <a:solidFill>
                          <a:schemeClr val="tx1"/>
                        </a:solidFill>
                      </a:endParaRPr>
                    </a:p>
                  </a:txBody>
                  <a:tcPr marL="121920" marR="121920">
                    <a:lnL w="3175" cap="flat" cmpd="sng" algn="ctr">
                      <a:solidFill>
                        <a:schemeClr val="bg1"/>
                      </a:solidFill>
                      <a:prstDash val="dash"/>
                      <a:round/>
                      <a:headEnd type="none" w="med" len="med"/>
                      <a:tailEnd type="none" w="med" len="med"/>
                    </a:lnL>
                    <a:lnR w="3175" cap="flat" cmpd="sng" algn="ctr">
                      <a:solidFill>
                        <a:schemeClr val="bg1"/>
                      </a:solidFill>
                      <a:prstDash val="dash"/>
                      <a:round/>
                      <a:headEnd type="none" w="med" len="med"/>
                      <a:tailEnd type="none" w="med" len="med"/>
                    </a:lnR>
                    <a:lnT w="12700" cmpd="sng">
                      <a:noFill/>
                    </a:lnT>
                    <a:lnB w="38100" cmpd="sng">
                      <a:noFill/>
                    </a:lnB>
                    <a:lnTlToBr w="12700" cmpd="sng">
                      <a:noFill/>
                      <a:prstDash val="solid"/>
                    </a:lnTlToBr>
                    <a:lnBlToTr w="12700" cmpd="sng">
                      <a:noFill/>
                      <a:prstDash val="solid"/>
                    </a:lnBlToTr>
                    <a:noFill/>
                  </a:tcPr>
                </a:tc>
                <a:tc>
                  <a:txBody>
                    <a:bodyPr/>
                    <a:lstStyle/>
                    <a:p>
                      <a:pPr algn="r"/>
                      <a:endParaRPr lang="en-US" sz="1050" dirty="0">
                        <a:solidFill>
                          <a:schemeClr val="tx1"/>
                        </a:solidFill>
                      </a:endParaRPr>
                    </a:p>
                  </a:txBody>
                  <a:tcPr marL="121920" marR="121920">
                    <a:lnL w="3175" cap="flat" cmpd="sng" algn="ctr">
                      <a:solidFill>
                        <a:schemeClr val="bg1"/>
                      </a:solidFill>
                      <a:prstDash val="dash"/>
                      <a:round/>
                      <a:headEnd type="none" w="med" len="med"/>
                      <a:tailEnd type="none" w="med" len="med"/>
                    </a:lnL>
                    <a:lnR w="3175" cap="flat" cmpd="sng" algn="ctr">
                      <a:solidFill>
                        <a:schemeClr val="bg1"/>
                      </a:solidFill>
                      <a:prstDash val="dash"/>
                      <a:round/>
                      <a:headEnd type="none" w="med" len="med"/>
                      <a:tailEnd type="none" w="med" len="med"/>
                    </a:lnR>
                    <a:lnT w="12700" cmpd="sng">
                      <a:noFill/>
                    </a:lnT>
                    <a:lnB w="38100" cmpd="sng">
                      <a:noFill/>
                    </a:lnB>
                    <a:lnTlToBr w="12700" cmpd="sng">
                      <a:noFill/>
                      <a:prstDash val="solid"/>
                    </a:lnTlToBr>
                    <a:lnBlToTr w="12700" cmpd="sng">
                      <a:noFill/>
                      <a:prstDash val="solid"/>
                    </a:lnBlToTr>
                    <a:noFill/>
                  </a:tcPr>
                </a:tc>
                <a:tc>
                  <a:txBody>
                    <a:bodyPr/>
                    <a:lstStyle/>
                    <a:p>
                      <a:pPr algn="r"/>
                      <a:endParaRPr lang="en-US" sz="1050" dirty="0">
                        <a:solidFill>
                          <a:schemeClr val="tx1"/>
                        </a:solidFill>
                      </a:endParaRPr>
                    </a:p>
                  </a:txBody>
                  <a:tcPr marL="121920" marR="121920">
                    <a:lnL w="3175" cap="flat" cmpd="sng" algn="ctr">
                      <a:solidFill>
                        <a:schemeClr val="bg1"/>
                      </a:solidFill>
                      <a:prstDash val="dash"/>
                      <a:round/>
                      <a:headEnd type="none" w="med" len="med"/>
                      <a:tailEnd type="none" w="med" len="med"/>
                    </a:lnL>
                    <a:lnR w="3175" cap="flat" cmpd="sng" algn="ctr">
                      <a:solidFill>
                        <a:schemeClr val="tx1"/>
                      </a:solidFill>
                      <a:prstDash val="dash"/>
                      <a:round/>
                      <a:headEnd type="none" w="med" len="med"/>
                      <a:tailEnd type="none" w="med" len="med"/>
                    </a:lnR>
                    <a:lnT w="12700" cmpd="sng">
                      <a:noFill/>
                    </a:lnT>
                    <a:lnB w="381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99757133"/>
                  </a:ext>
                </a:extLst>
              </a:tr>
              <a:tr h="548409">
                <a:tc>
                  <a:txBody>
                    <a:bodyPr/>
                    <a:lstStyle/>
                    <a:p>
                      <a:pPr algn="r"/>
                      <a:r>
                        <a:rPr lang="en-US" sz="1050" b="1" dirty="0" smtClean="0">
                          <a:solidFill>
                            <a:schemeClr val="tx1"/>
                          </a:solidFill>
                        </a:rPr>
                        <a:t>2018</a:t>
                      </a:r>
                      <a:endParaRPr lang="en-US" sz="1050" b="1" dirty="0">
                        <a:solidFill>
                          <a:schemeClr val="tx1"/>
                        </a:solidFill>
                      </a:endParaRPr>
                    </a:p>
                  </a:txBody>
                  <a:tcPr marL="121920" marR="121920">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r"/>
                      <a:r>
                        <a:rPr lang="en-US" sz="1050" b="1" dirty="0" smtClean="0">
                          <a:solidFill>
                            <a:schemeClr val="tx1"/>
                          </a:solidFill>
                        </a:rPr>
                        <a:t>2019</a:t>
                      </a:r>
                      <a:endParaRPr lang="en-US" sz="1050" b="1" dirty="0">
                        <a:solidFill>
                          <a:schemeClr val="tx1"/>
                        </a:solidFill>
                      </a:endParaRPr>
                    </a:p>
                  </a:txBody>
                  <a:tcPr marL="121920" marR="121920">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r"/>
                      <a:r>
                        <a:rPr lang="en-US" sz="1050" b="1" dirty="0" smtClean="0">
                          <a:solidFill>
                            <a:schemeClr val="tx1"/>
                          </a:solidFill>
                        </a:rPr>
                        <a:t>2020</a:t>
                      </a:r>
                      <a:endParaRPr lang="en-US" sz="1050" b="1" dirty="0">
                        <a:solidFill>
                          <a:schemeClr val="tx1"/>
                        </a:solidFill>
                      </a:endParaRPr>
                    </a:p>
                  </a:txBody>
                  <a:tcPr marL="121920" marR="121920">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r"/>
                      <a:r>
                        <a:rPr lang="en-US" sz="1050" b="1" dirty="0" smtClean="0">
                          <a:solidFill>
                            <a:schemeClr val="tx1"/>
                          </a:solidFill>
                        </a:rPr>
                        <a:t>2021</a:t>
                      </a:r>
                      <a:endParaRPr lang="en-US" sz="1050" b="1" dirty="0">
                        <a:solidFill>
                          <a:schemeClr val="tx1"/>
                        </a:solidFill>
                      </a:endParaRPr>
                    </a:p>
                  </a:txBody>
                  <a:tcPr marL="121920" marR="121920">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r"/>
                      <a:r>
                        <a:rPr lang="en-US" sz="1050" b="1" dirty="0" smtClean="0">
                          <a:solidFill>
                            <a:schemeClr val="tx1"/>
                          </a:solidFill>
                        </a:rPr>
                        <a:t>2022</a:t>
                      </a:r>
                      <a:endParaRPr lang="en-US" sz="1050" b="1" dirty="0">
                        <a:solidFill>
                          <a:schemeClr val="tx1"/>
                        </a:solidFill>
                      </a:endParaRPr>
                    </a:p>
                  </a:txBody>
                  <a:tcPr marL="121920" marR="121920">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r"/>
                      <a:r>
                        <a:rPr lang="en-US" sz="1050" b="1" dirty="0" smtClean="0">
                          <a:solidFill>
                            <a:schemeClr val="tx1"/>
                          </a:solidFill>
                        </a:rPr>
                        <a:t>2023</a:t>
                      </a:r>
                      <a:endParaRPr lang="en-US" sz="1050" b="1" dirty="0">
                        <a:solidFill>
                          <a:schemeClr val="tx1"/>
                        </a:solidFill>
                      </a:endParaRPr>
                    </a:p>
                  </a:txBody>
                  <a:tcPr marL="121920" marR="121920">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r"/>
                      <a:r>
                        <a:rPr lang="en-US" sz="1050" b="1" dirty="0" smtClean="0">
                          <a:solidFill>
                            <a:schemeClr val="tx1"/>
                          </a:solidFill>
                        </a:rPr>
                        <a:t>2024</a:t>
                      </a:r>
                      <a:endParaRPr lang="en-US" sz="1050" b="1" dirty="0">
                        <a:solidFill>
                          <a:schemeClr val="tx1"/>
                        </a:solidFill>
                      </a:endParaRPr>
                    </a:p>
                  </a:txBody>
                  <a:tcPr marL="121920" marR="121920">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r"/>
                      <a:r>
                        <a:rPr lang="en-US" sz="1050" b="1" dirty="0" smtClean="0">
                          <a:solidFill>
                            <a:schemeClr val="tx1"/>
                          </a:solidFill>
                        </a:rPr>
                        <a:t>2025</a:t>
                      </a:r>
                      <a:endParaRPr lang="en-US" sz="1050" b="1" dirty="0">
                        <a:solidFill>
                          <a:schemeClr val="tx1"/>
                        </a:solidFill>
                      </a:endParaRPr>
                    </a:p>
                  </a:txBody>
                  <a:tcPr marL="121920" marR="121920">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r"/>
                      <a:r>
                        <a:rPr lang="en-US" sz="1050" b="1" dirty="0" smtClean="0">
                          <a:solidFill>
                            <a:schemeClr val="tx1"/>
                          </a:solidFill>
                        </a:rPr>
                        <a:t>2026</a:t>
                      </a:r>
                      <a:endParaRPr lang="en-US" sz="1050" b="1" dirty="0">
                        <a:solidFill>
                          <a:schemeClr val="tx1"/>
                        </a:solidFill>
                      </a:endParaRPr>
                    </a:p>
                  </a:txBody>
                  <a:tcPr marL="121920" marR="121920">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r"/>
                      <a:r>
                        <a:rPr lang="en-US" sz="1050" b="1" dirty="0" smtClean="0">
                          <a:solidFill>
                            <a:schemeClr val="tx1"/>
                          </a:solidFill>
                        </a:rPr>
                        <a:t>2027</a:t>
                      </a:r>
                      <a:endParaRPr lang="en-US" sz="1050" b="1" dirty="0">
                        <a:solidFill>
                          <a:schemeClr val="tx1"/>
                        </a:solidFill>
                      </a:endParaRPr>
                    </a:p>
                  </a:txBody>
                  <a:tcPr marL="121920" marR="121920">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r"/>
                      <a:r>
                        <a:rPr lang="en-US" sz="1050" b="1" dirty="0" smtClean="0">
                          <a:solidFill>
                            <a:schemeClr val="tx1"/>
                          </a:solidFill>
                        </a:rPr>
                        <a:t>2028</a:t>
                      </a:r>
                      <a:endParaRPr lang="en-US" sz="1050" b="1" dirty="0">
                        <a:solidFill>
                          <a:schemeClr val="tx1"/>
                        </a:solidFill>
                      </a:endParaRPr>
                    </a:p>
                  </a:txBody>
                  <a:tcPr marL="121920" marR="121920">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r"/>
                      <a:r>
                        <a:rPr lang="en-US" sz="1050" b="1" dirty="0" smtClean="0">
                          <a:solidFill>
                            <a:schemeClr val="tx1"/>
                          </a:solidFill>
                        </a:rPr>
                        <a:t>2029</a:t>
                      </a:r>
                      <a:endParaRPr lang="en-US" sz="1050" b="1" dirty="0">
                        <a:solidFill>
                          <a:schemeClr val="tx1"/>
                        </a:solidFill>
                      </a:endParaRPr>
                    </a:p>
                  </a:txBody>
                  <a:tcPr marL="121920" marR="121920">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r"/>
                      <a:r>
                        <a:rPr lang="en-US" sz="1050" b="1" dirty="0" smtClean="0">
                          <a:solidFill>
                            <a:schemeClr val="tx1"/>
                          </a:solidFill>
                        </a:rPr>
                        <a:t>2030</a:t>
                      </a:r>
                      <a:endParaRPr lang="en-US" sz="1050" b="1" dirty="0">
                        <a:solidFill>
                          <a:schemeClr val="tx1"/>
                        </a:solidFill>
                      </a:endParaRPr>
                    </a:p>
                  </a:txBody>
                  <a:tcPr marL="121920" marR="121920">
                    <a:lnL w="12700" cmpd="sng">
                      <a:noFill/>
                    </a:lnL>
                    <a:lnR w="3175" cap="flat" cmpd="sng" algn="ctr">
                      <a:noFill/>
                      <a:prstDash val="dash"/>
                      <a:round/>
                      <a:headEnd type="none" w="med" len="med"/>
                      <a:tailEnd type="none" w="med" len="med"/>
                    </a:lnR>
                    <a:lnT w="12700" cmpd="sng">
                      <a:noFill/>
                    </a:lnT>
                    <a:lnB w="381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682922212"/>
                  </a:ext>
                </a:extLst>
              </a:tr>
            </a:tbl>
          </a:graphicData>
        </a:graphic>
      </p:graphicFrame>
      <p:cxnSp>
        <p:nvCxnSpPr>
          <p:cNvPr id="6" name="Straight Connector 5"/>
          <p:cNvCxnSpPr/>
          <p:nvPr userDrawn="1"/>
        </p:nvCxnSpPr>
        <p:spPr bwMode="auto">
          <a:xfrm flipV="1">
            <a:off x="539944" y="2029095"/>
            <a:ext cx="10932149" cy="2"/>
          </a:xfrm>
          <a:prstGeom prst="line">
            <a:avLst/>
          </a:prstGeom>
          <a:solidFill>
            <a:schemeClr val="accent1"/>
          </a:solidFill>
          <a:ln w="12700" cap="flat" cmpd="sng" algn="ctr">
            <a:solidFill>
              <a:schemeClr val="tx1"/>
            </a:solidFill>
            <a:prstDash val="solid"/>
            <a:round/>
            <a:headEnd type="none" w="sm" len="sm"/>
            <a:tailEnd type="none" w="sm" len="sm"/>
          </a:ln>
          <a:effectLst/>
        </p:spPr>
      </p:cxnSp>
      <p:cxnSp>
        <p:nvCxnSpPr>
          <p:cNvPr id="10" name="Straight Connector 9"/>
          <p:cNvCxnSpPr/>
          <p:nvPr userDrawn="1"/>
        </p:nvCxnSpPr>
        <p:spPr bwMode="auto">
          <a:xfrm>
            <a:off x="539945" y="3039296"/>
            <a:ext cx="10937945" cy="21777"/>
          </a:xfrm>
          <a:prstGeom prst="line">
            <a:avLst/>
          </a:prstGeom>
          <a:solidFill>
            <a:schemeClr val="accent1"/>
          </a:solidFill>
          <a:ln w="12700" cap="flat" cmpd="sng" algn="ctr">
            <a:solidFill>
              <a:schemeClr val="tx1"/>
            </a:solidFill>
            <a:prstDash val="solid"/>
            <a:round/>
            <a:headEnd type="none" w="sm" len="sm"/>
            <a:tailEnd type="none" w="sm" len="sm"/>
          </a:ln>
          <a:effectLst/>
        </p:spPr>
      </p:cxnSp>
    </p:spTree>
    <p:extLst>
      <p:ext uri="{BB962C8B-B14F-4D97-AF65-F5344CB8AC3E}">
        <p14:creationId xmlns:p14="http://schemas.microsoft.com/office/powerpoint/2010/main" val="255584354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11" name="Title 1"/>
          <p:cNvSpPr>
            <a:spLocks noGrp="1"/>
          </p:cNvSpPr>
          <p:nvPr>
            <p:ph type="ctrTitle"/>
          </p:nvPr>
        </p:nvSpPr>
        <p:spPr>
          <a:xfrm>
            <a:off x="1252153" y="168361"/>
            <a:ext cx="10243163" cy="628650"/>
          </a:xfrm>
        </p:spPr>
        <p:txBody>
          <a:bodyPr>
            <a:normAutofit/>
          </a:bodyPr>
          <a:lstStyle>
            <a:lvl1pPr algn="ctr">
              <a:defRPr sz="2800" baseline="0"/>
            </a:lvl1pPr>
          </a:lstStyle>
          <a:p>
            <a:r>
              <a:rPr lang="en-US" dirty="0" smtClean="0"/>
              <a:t>Click to edit Master title style</a:t>
            </a:r>
            <a:endParaRPr lang="en-US" dirty="0"/>
          </a:p>
        </p:txBody>
      </p:sp>
      <p:sp>
        <p:nvSpPr>
          <p:cNvPr id="6" name="Date Placeholder 5"/>
          <p:cNvSpPr>
            <a:spLocks noGrp="1"/>
          </p:cNvSpPr>
          <p:nvPr>
            <p:ph type="dt" sz="half" idx="2"/>
          </p:nvPr>
        </p:nvSpPr>
        <p:spPr>
          <a:xfrm>
            <a:off x="324535" y="6478610"/>
            <a:ext cx="1466335" cy="260385"/>
          </a:xfrm>
          <a:prstGeom prst="rect">
            <a:avLst/>
          </a:prstGeom>
        </p:spPr>
        <p:txBody>
          <a:bodyPr vert="horz" lIns="45720" tIns="45720" rIns="45720" bIns="45720" rtlCol="0" anchor="ctr"/>
          <a:lstStyle>
            <a:lvl1pPr algn="l">
              <a:defRPr sz="1100">
                <a:solidFill>
                  <a:schemeClr val="tx1"/>
                </a:solidFill>
                <a:latin typeface="+mn-lt"/>
                <a:cs typeface="Helvetica" pitchFamily="34" charset="0"/>
              </a:defRPr>
            </a:lvl1pPr>
          </a:lstStyle>
          <a:p>
            <a:r>
              <a:rPr lang="en-US" smtClean="0"/>
              <a:t>Date of meeting</a:t>
            </a:r>
            <a:endParaRPr lang="en-US" dirty="0"/>
          </a:p>
        </p:txBody>
      </p:sp>
      <p:sp>
        <p:nvSpPr>
          <p:cNvPr id="10" name="Footer Placeholder 6"/>
          <p:cNvSpPr>
            <a:spLocks noGrp="1"/>
          </p:cNvSpPr>
          <p:nvPr>
            <p:ph type="ftr" sz="quarter" idx="3"/>
          </p:nvPr>
        </p:nvSpPr>
        <p:spPr>
          <a:xfrm>
            <a:off x="2639161" y="6468539"/>
            <a:ext cx="7592441" cy="260385"/>
          </a:xfrm>
          <a:prstGeom prst="rect">
            <a:avLst/>
          </a:prstGeom>
        </p:spPr>
        <p:txBody>
          <a:bodyPr vert="horz" lIns="45720" tIns="45720" rIns="45720" bIns="45720" rtlCol="0" anchor="ctr"/>
          <a:lstStyle>
            <a:lvl1pPr algn="ctr">
              <a:defRPr sz="1100">
                <a:solidFill>
                  <a:schemeClr val="tx1"/>
                </a:solidFill>
                <a:latin typeface="+mn-lt"/>
                <a:cs typeface="Helvetica" pitchFamily="34" charset="0"/>
              </a:defRPr>
            </a:lvl1pPr>
          </a:lstStyle>
          <a:p>
            <a:r>
              <a:rPr lang="en-US" dirty="0" smtClean="0"/>
              <a:t>Informational</a:t>
            </a:r>
            <a:endParaRPr lang="en-US" dirty="0"/>
          </a:p>
        </p:txBody>
      </p:sp>
      <p:sp>
        <p:nvSpPr>
          <p:cNvPr id="12" name="Slide Number Placeholder 7"/>
          <p:cNvSpPr>
            <a:spLocks noGrp="1"/>
          </p:cNvSpPr>
          <p:nvPr>
            <p:ph type="sldNum" sz="quarter" idx="4"/>
          </p:nvPr>
        </p:nvSpPr>
        <p:spPr>
          <a:xfrm>
            <a:off x="11079891" y="6468540"/>
            <a:ext cx="502508" cy="260385"/>
          </a:xfrm>
          <a:prstGeom prst="rect">
            <a:avLst/>
          </a:prstGeom>
        </p:spPr>
        <p:txBody>
          <a:bodyPr vert="horz" lIns="45720" tIns="45720" rIns="45720" bIns="45720" rtlCol="0" anchor="ctr"/>
          <a:lstStyle>
            <a:lvl1pPr algn="r">
              <a:defRPr sz="1100">
                <a:solidFill>
                  <a:schemeClr val="tx1"/>
                </a:solidFill>
                <a:latin typeface="+mn-lt"/>
                <a:cs typeface="Helvetica" pitchFamily="34" charset="0"/>
              </a:defRPr>
            </a:lvl1pPr>
          </a:lstStyle>
          <a:p>
            <a:fld id="{372F8CE3-7D9C-4AA2-88D8-B653B51B101D}" type="slidenum">
              <a:rPr lang="en-US" smtClean="0"/>
              <a:pPr/>
              <a:t>‹#›</a:t>
            </a:fld>
            <a:endParaRPr lang="en-US" dirty="0"/>
          </a:p>
        </p:txBody>
      </p:sp>
    </p:spTree>
    <p:extLst>
      <p:ext uri="{BB962C8B-B14F-4D97-AF65-F5344CB8AC3E}">
        <p14:creationId xmlns:p14="http://schemas.microsoft.com/office/powerpoint/2010/main" val="36424191"/>
      </p:ext>
    </p:extLst>
  </p:cSld>
  <p:clrMapOvr>
    <a:masterClrMapping/>
  </p:clrMapOvr>
  <p:timing>
    <p:tnLst>
      <p:par>
        <p:cTn id="1" dur="indefinite" restart="never" nodeType="tmRoot"/>
      </p:par>
    </p:tnLst>
  </p:timing>
</p:sldLayout>
</file>

<file path=ppt/slideLayouts/slideLayout17.xml><?xml version="1.0" encoding="utf-8"?>
<p:sldLayout xmlns:a="http://schemas.openxmlformats.org/drawingml/2006/main" xmlns:r="http://schemas.openxmlformats.org/officeDocument/2006/relationships" xmlns:p="http://schemas.openxmlformats.org/presentationml/2006/main" type="obj">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839202894"/>
      </p:ext>
    </p:extLst>
  </p:cSld>
  <p:clrMapOvr>
    <a:masterClrMapping/>
  </p:clrMapOvr>
  <p:timing>
    <p:tnLst>
      <p:par>
        <p:cTn id="1" dur="indefinite" restart="never" nodeType="tmRoot"/>
      </p:par>
    </p:tnLst>
  </p:timing>
</p:sldLayout>
</file>

<file path=ppt/slideLayouts/slideLayout18.xml><?xml version="1.0" encoding="utf-8"?>
<p:sldLayout xmlns:a="http://schemas.openxmlformats.org/drawingml/2006/main" xmlns:r="http://schemas.openxmlformats.org/officeDocument/2006/relationships" xmlns:p="http://schemas.openxmlformats.org/presentationml/2006/main" userDrawn="1">
  <p:cSld name="4_Title and Content">
    <p:spTree>
      <p:nvGrpSpPr>
        <p:cNvPr id="1" name=""/>
        <p:cNvGrpSpPr/>
        <p:nvPr/>
      </p:nvGrpSpPr>
      <p:grpSpPr>
        <a:xfrm>
          <a:off x="0" y="0"/>
          <a:ext cx="0" cy="0"/>
          <a:chOff x="0" y="0"/>
          <a:chExt cx="0" cy="0"/>
        </a:xfrm>
      </p:grpSpPr>
      <p:sp>
        <p:nvSpPr>
          <p:cNvPr id="3" name="Content Placeholder 2"/>
          <p:cNvSpPr>
            <a:spLocks noGrp="1"/>
          </p:cNvSpPr>
          <p:nvPr>
            <p:ph idx="1" hasCustomPrompt="1"/>
          </p:nvPr>
        </p:nvSpPr>
        <p:spPr/>
        <p:txBody>
          <a:bodyPr/>
          <a:lstStyle>
            <a:lvl1pPr marL="0" indent="0">
              <a:buNone/>
              <a:defRPr/>
            </a:lvl1pPr>
          </a:lstStyle>
          <a:p>
            <a:pPr lvl="0"/>
            <a:r>
              <a:rPr lang="en-US" dirty="0" err="1" smtClean="0"/>
              <a:t>vel</a:t>
            </a:r>
            <a:endParaRPr lang="en-US" dirty="0" smtClean="0"/>
          </a:p>
          <a:p>
            <a:pPr lvl="4"/>
            <a:r>
              <a:rPr lang="en-US" dirty="0" smtClean="0"/>
              <a:t>Fifth level</a:t>
            </a:r>
            <a:endParaRPr lang="en-US" dirty="0"/>
          </a:p>
        </p:txBody>
      </p:sp>
    </p:spTree>
    <p:extLst>
      <p:ext uri="{BB962C8B-B14F-4D97-AF65-F5344CB8AC3E}">
        <p14:creationId xmlns:p14="http://schemas.microsoft.com/office/powerpoint/2010/main" val="2647096523"/>
      </p:ext>
    </p:extLst>
  </p:cSld>
  <p:clrMapOvr>
    <a:masterClrMapping/>
  </p:clrMapOvr>
  <p:timing>
    <p:tnLst>
      <p:par>
        <p:cTn id="1" dur="indefinite" restart="never" nodeType="tmRoot"/>
      </p:par>
    </p:tnLst>
  </p:timing>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35846" name="Rectangle 6"/>
          <p:cNvSpPr>
            <a:spLocks noGrp="1" noChangeArrowheads="1"/>
          </p:cNvSpPr>
          <p:nvPr userDrawn="1">
            <p:ph type="ctrTitle"/>
          </p:nvPr>
        </p:nvSpPr>
        <p:spPr>
          <a:xfrm>
            <a:off x="630264" y="1604076"/>
            <a:ext cx="10972801" cy="1852047"/>
          </a:xfrm>
        </p:spPr>
        <p:txBody>
          <a:bodyPr anchor="b" anchorCtr="1"/>
          <a:lstStyle>
            <a:lvl1pPr algn="ctr">
              <a:defRPr sz="2600">
                <a:latin typeface="+mn-lt"/>
                <a:cs typeface="Helvetica" pitchFamily="34" charset="0"/>
              </a:defRPr>
            </a:lvl1pPr>
          </a:lstStyle>
          <a:p>
            <a:r>
              <a:rPr lang="en-US" dirty="0" smtClean="0"/>
              <a:t>Click to edit Master title style</a:t>
            </a:r>
            <a:endParaRPr lang="en-US" dirty="0"/>
          </a:p>
        </p:txBody>
      </p:sp>
      <p:sp>
        <p:nvSpPr>
          <p:cNvPr id="15" name="Text Placeholder 16"/>
          <p:cNvSpPr>
            <a:spLocks noGrp="1"/>
          </p:cNvSpPr>
          <p:nvPr>
            <p:ph type="body" sz="quarter" idx="10" hasCustomPrompt="1"/>
          </p:nvPr>
        </p:nvSpPr>
        <p:spPr>
          <a:xfrm>
            <a:off x="6204536" y="4877986"/>
            <a:ext cx="5398529" cy="1210400"/>
          </a:xfrm>
          <a:prstGeom prst="rect">
            <a:avLst/>
          </a:prstGeom>
        </p:spPr>
        <p:txBody>
          <a:bodyPr/>
          <a:lstStyle>
            <a:lvl1pPr algn="r">
              <a:buFontTx/>
              <a:buNone/>
              <a:defRPr baseline="0">
                <a:latin typeface="+mn-lt"/>
              </a:defRPr>
            </a:lvl1pPr>
          </a:lstStyle>
          <a:p>
            <a:pPr lvl="0"/>
            <a:r>
              <a:rPr lang="en-US" dirty="0" smtClean="0"/>
              <a:t>Presentation information</a:t>
            </a:r>
          </a:p>
        </p:txBody>
      </p:sp>
      <p:cxnSp>
        <p:nvCxnSpPr>
          <p:cNvPr id="18" name="Straight Connector 17"/>
          <p:cNvCxnSpPr/>
          <p:nvPr userDrawn="1"/>
        </p:nvCxnSpPr>
        <p:spPr>
          <a:xfrm flipV="1">
            <a:off x="927887" y="3477540"/>
            <a:ext cx="10357805" cy="0"/>
          </a:xfrm>
          <a:prstGeom prst="line">
            <a:avLst/>
          </a:prstGeom>
          <a:ln w="22225">
            <a:solidFill>
              <a:srgbClr val="D11242"/>
            </a:solidFill>
          </a:ln>
        </p:spPr>
        <p:style>
          <a:lnRef idx="1">
            <a:schemeClr val="accent1"/>
          </a:lnRef>
          <a:fillRef idx="0">
            <a:schemeClr val="accent1"/>
          </a:fillRef>
          <a:effectRef idx="0">
            <a:schemeClr val="accent1"/>
          </a:effectRef>
          <a:fontRef idx="minor">
            <a:schemeClr val="tx1"/>
          </a:fontRef>
        </p:style>
      </p:cxnSp>
      <p:sp>
        <p:nvSpPr>
          <p:cNvPr id="6" name="TextBox 5"/>
          <p:cNvSpPr txBox="1"/>
          <p:nvPr userDrawn="1"/>
        </p:nvSpPr>
        <p:spPr>
          <a:xfrm>
            <a:off x="9656840" y="0"/>
            <a:ext cx="2535161" cy="246221"/>
          </a:xfrm>
          <a:prstGeom prst="rect">
            <a:avLst/>
          </a:prstGeom>
          <a:noFill/>
        </p:spPr>
        <p:txBody>
          <a:bodyPr wrap="square" rtlCol="0">
            <a:spAutoFit/>
          </a:bodyPr>
          <a:lstStyle/>
          <a:p>
            <a:pPr algn="r"/>
            <a:r>
              <a:rPr lang="en-US" sz="1000" dirty="0" smtClean="0">
                <a:solidFill>
                  <a:srgbClr val="FF0000"/>
                </a:solidFill>
                <a:latin typeface="Helvetica" panose="020B0604020202020204" pitchFamily="34" charset="0"/>
                <a:cs typeface="Helvetica" panose="020B0604020202020204" pitchFamily="34" charset="0"/>
              </a:rPr>
              <a:t>Internal NASA Only</a:t>
            </a:r>
            <a:endParaRPr lang="en-US" sz="1000" dirty="0">
              <a:solidFill>
                <a:srgbClr val="FF0000"/>
              </a:solidFill>
              <a:latin typeface="Helvetica" panose="020B0604020202020204" pitchFamily="34" charset="0"/>
              <a:cs typeface="Helvetica" panose="020B0604020202020204" pitchFamily="34" charset="0"/>
            </a:endParaRPr>
          </a:p>
        </p:txBody>
      </p:sp>
    </p:spTree>
    <p:extLst>
      <p:ext uri="{BB962C8B-B14F-4D97-AF65-F5344CB8AC3E}">
        <p14:creationId xmlns:p14="http://schemas.microsoft.com/office/powerpoint/2010/main" val="3642999819"/>
      </p:ext>
    </p:extLst>
  </p:cSld>
  <p:clrMapOvr>
    <a:masterClrMapping/>
  </p:clrMapOvr>
  <p:timing>
    <p:tnLst>
      <p:par>
        <p:cTn id="1" dur="indefinite" restart="never" nodeType="tmRoot"/>
      </p:par>
    </p:tnLst>
  </p:timing>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8" name="Rectangle 13"/>
          <p:cNvSpPr>
            <a:spLocks noGrp="1" noChangeArrowheads="1"/>
          </p:cNvSpPr>
          <p:nvPr>
            <p:ph type="title"/>
          </p:nvPr>
        </p:nvSpPr>
        <p:spPr bwMode="auto">
          <a:xfrm>
            <a:off x="1360701" y="217911"/>
            <a:ext cx="10221697" cy="550863"/>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lvl1pPr>
              <a:defRPr>
                <a:latin typeface="+mj-lt"/>
              </a:defRPr>
            </a:lvl1pPr>
          </a:lstStyle>
          <a:p>
            <a:pPr lvl="0"/>
            <a:r>
              <a:rPr lang="en-US" dirty="0" smtClean="0"/>
              <a:t>Click to edit Master title style</a:t>
            </a:r>
          </a:p>
        </p:txBody>
      </p:sp>
      <p:sp>
        <p:nvSpPr>
          <p:cNvPr id="14" name="Slide Number Placeholder 7"/>
          <p:cNvSpPr>
            <a:spLocks noGrp="1"/>
          </p:cNvSpPr>
          <p:nvPr>
            <p:ph type="sldNum" sz="quarter" idx="4"/>
          </p:nvPr>
        </p:nvSpPr>
        <p:spPr>
          <a:xfrm>
            <a:off x="11079891" y="6443823"/>
            <a:ext cx="502508" cy="260385"/>
          </a:xfrm>
          <a:prstGeom prst="rect">
            <a:avLst/>
          </a:prstGeom>
        </p:spPr>
        <p:txBody>
          <a:bodyPr vert="horz" lIns="45720" tIns="45720" rIns="45720" bIns="45720" rtlCol="0" anchor="ctr"/>
          <a:lstStyle>
            <a:lvl1pPr algn="r">
              <a:defRPr sz="1100">
                <a:solidFill>
                  <a:schemeClr val="tx1"/>
                </a:solidFill>
                <a:latin typeface="+mn-lt"/>
                <a:cs typeface="Helvetica" pitchFamily="34" charset="0"/>
              </a:defRPr>
            </a:lvl1pPr>
          </a:lstStyle>
          <a:p>
            <a:fld id="{372F8CE3-7D9C-4AA2-88D8-B653B51B101D}" type="slidenum">
              <a:rPr lang="en-US" smtClean="0"/>
              <a:pPr/>
              <a:t>‹#›</a:t>
            </a:fld>
            <a:endParaRPr lang="en-US" dirty="0"/>
          </a:p>
        </p:txBody>
      </p:sp>
      <p:sp>
        <p:nvSpPr>
          <p:cNvPr id="2" name="Date Placeholder 1"/>
          <p:cNvSpPr>
            <a:spLocks noGrp="1"/>
          </p:cNvSpPr>
          <p:nvPr>
            <p:ph type="dt" sz="half" idx="10"/>
          </p:nvPr>
        </p:nvSpPr>
        <p:spPr/>
        <p:txBody>
          <a:bodyPr/>
          <a:lstStyle/>
          <a:p>
            <a:r>
              <a:rPr lang="en-US" smtClean="0"/>
              <a:t>Date of meeting</a:t>
            </a:r>
            <a:endParaRPr lang="en-US" dirty="0"/>
          </a:p>
        </p:txBody>
      </p:sp>
    </p:spTree>
    <p:extLst>
      <p:ext uri="{BB962C8B-B14F-4D97-AF65-F5344CB8AC3E}">
        <p14:creationId xmlns:p14="http://schemas.microsoft.com/office/powerpoint/2010/main" val="483679460"/>
      </p:ext>
    </p:extLst>
  </p:cSld>
  <p:clrMapOvr>
    <a:masterClrMapping/>
  </p:clrMapOvr>
  <p:timing>
    <p:tnLst>
      <p:par>
        <p:cTn id="1" dur="indefinite" restart="never" nodeType="tmRoot"/>
      </p:par>
    </p:tnLst>
  </p:timing>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13" name="Title 1"/>
          <p:cNvSpPr>
            <a:spLocks noGrp="1"/>
          </p:cNvSpPr>
          <p:nvPr>
            <p:ph type="ctrTitle"/>
          </p:nvPr>
        </p:nvSpPr>
        <p:spPr>
          <a:xfrm>
            <a:off x="1383956" y="156004"/>
            <a:ext cx="10099747" cy="628650"/>
          </a:xfrm>
        </p:spPr>
        <p:txBody>
          <a:bodyPr>
            <a:normAutofit/>
          </a:bodyPr>
          <a:lstStyle>
            <a:lvl1pPr algn="ctr">
              <a:defRPr sz="2800" baseline="0"/>
            </a:lvl1pPr>
          </a:lstStyle>
          <a:p>
            <a:r>
              <a:rPr lang="en-US" dirty="0" smtClean="0"/>
              <a:t>Click to edit Master title style</a:t>
            </a:r>
            <a:endParaRPr lang="en-US" dirty="0"/>
          </a:p>
        </p:txBody>
      </p:sp>
      <p:sp>
        <p:nvSpPr>
          <p:cNvPr id="8" name="Date Placeholder 5"/>
          <p:cNvSpPr>
            <a:spLocks noGrp="1"/>
          </p:cNvSpPr>
          <p:nvPr>
            <p:ph type="dt" sz="half" idx="2"/>
          </p:nvPr>
        </p:nvSpPr>
        <p:spPr>
          <a:xfrm>
            <a:off x="148793" y="6468536"/>
            <a:ext cx="1466335" cy="260385"/>
          </a:xfrm>
          <a:prstGeom prst="rect">
            <a:avLst/>
          </a:prstGeom>
        </p:spPr>
        <p:txBody>
          <a:bodyPr vert="horz" lIns="45720" tIns="45720" rIns="45720" bIns="45720" rtlCol="0" anchor="ctr"/>
          <a:lstStyle>
            <a:lvl1pPr algn="l">
              <a:defRPr sz="1100">
                <a:solidFill>
                  <a:schemeClr val="tx1"/>
                </a:solidFill>
                <a:latin typeface="+mn-lt"/>
                <a:cs typeface="Helvetica" pitchFamily="34" charset="0"/>
              </a:defRPr>
            </a:lvl1pPr>
          </a:lstStyle>
          <a:p>
            <a:r>
              <a:rPr lang="en-US" smtClean="0"/>
              <a:t>Date of meeting</a:t>
            </a:r>
            <a:endParaRPr lang="en-US" dirty="0"/>
          </a:p>
        </p:txBody>
      </p:sp>
      <p:sp>
        <p:nvSpPr>
          <p:cNvPr id="14" name="Footer Placeholder 6"/>
          <p:cNvSpPr>
            <a:spLocks noGrp="1"/>
          </p:cNvSpPr>
          <p:nvPr>
            <p:ph type="ftr" sz="quarter" idx="3"/>
          </p:nvPr>
        </p:nvSpPr>
        <p:spPr>
          <a:xfrm>
            <a:off x="2871944" y="6468536"/>
            <a:ext cx="6735707" cy="260385"/>
          </a:xfrm>
          <a:prstGeom prst="rect">
            <a:avLst/>
          </a:prstGeom>
        </p:spPr>
        <p:txBody>
          <a:bodyPr vert="horz" lIns="45720" tIns="45720" rIns="45720" bIns="45720" rtlCol="0" anchor="ctr"/>
          <a:lstStyle>
            <a:lvl1pPr algn="r">
              <a:defRPr sz="1100">
                <a:solidFill>
                  <a:schemeClr val="tx1"/>
                </a:solidFill>
                <a:latin typeface="+mn-lt"/>
                <a:cs typeface="Helvetica" pitchFamily="34" charset="0"/>
              </a:defRPr>
            </a:lvl1pPr>
          </a:lstStyle>
          <a:p>
            <a:pPr algn="ctr"/>
            <a:r>
              <a:rPr lang="en-US" dirty="0" smtClean="0"/>
              <a:t>Informational</a:t>
            </a:r>
            <a:endParaRPr lang="en-US" dirty="0"/>
          </a:p>
        </p:txBody>
      </p:sp>
      <p:sp>
        <p:nvSpPr>
          <p:cNvPr id="15" name="Slide Number Placeholder 7"/>
          <p:cNvSpPr>
            <a:spLocks noGrp="1"/>
          </p:cNvSpPr>
          <p:nvPr>
            <p:ph type="sldNum" sz="quarter" idx="4"/>
          </p:nvPr>
        </p:nvSpPr>
        <p:spPr>
          <a:xfrm>
            <a:off x="11079891" y="6468536"/>
            <a:ext cx="502508" cy="260385"/>
          </a:xfrm>
          <a:prstGeom prst="rect">
            <a:avLst/>
          </a:prstGeom>
        </p:spPr>
        <p:txBody>
          <a:bodyPr vert="horz" lIns="45720" tIns="45720" rIns="45720" bIns="45720" rtlCol="0" anchor="ctr"/>
          <a:lstStyle>
            <a:lvl1pPr algn="r">
              <a:defRPr sz="1100">
                <a:solidFill>
                  <a:schemeClr val="tx1"/>
                </a:solidFill>
                <a:latin typeface="+mn-lt"/>
                <a:cs typeface="Helvetica" pitchFamily="34" charset="0"/>
              </a:defRPr>
            </a:lvl1pPr>
          </a:lstStyle>
          <a:p>
            <a:fld id="{372F8CE3-7D9C-4AA2-88D8-B653B51B101D}" type="slidenum">
              <a:rPr lang="en-US" smtClean="0"/>
              <a:pPr/>
              <a:t>‹#›</a:t>
            </a:fld>
            <a:endParaRPr lang="en-US" dirty="0"/>
          </a:p>
        </p:txBody>
      </p:sp>
    </p:spTree>
    <p:extLst>
      <p:ext uri="{BB962C8B-B14F-4D97-AF65-F5344CB8AC3E}">
        <p14:creationId xmlns:p14="http://schemas.microsoft.com/office/powerpoint/2010/main" val="2437810690"/>
      </p:ext>
    </p:extLst>
  </p:cSld>
  <p:clrMapOvr>
    <a:masterClrMapping/>
  </p:clrMapOvr>
  <p:timing>
    <p:tnLst>
      <p:par>
        <p:cTn id="1" dur="indefinite" restart="never" nodeType="tmRoot"/>
      </p:par>
    </p:tnLst>
  </p:timing>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a:xfrm>
            <a:off x="1383957" y="194019"/>
            <a:ext cx="10088135" cy="619793"/>
          </a:xfrm>
        </p:spPr>
        <p:txBody>
          <a:bodyPr/>
          <a:lstStyle/>
          <a:p>
            <a:r>
              <a:rPr lang="en-US" dirty="0" smtClean="0"/>
              <a:t>Click to edit Master title style</a:t>
            </a:r>
            <a:endParaRPr lang="en-US" dirty="0"/>
          </a:p>
        </p:txBody>
      </p:sp>
      <p:sp>
        <p:nvSpPr>
          <p:cNvPr id="15" name="Slide Number Placeholder 7"/>
          <p:cNvSpPr>
            <a:spLocks noGrp="1"/>
          </p:cNvSpPr>
          <p:nvPr>
            <p:ph type="sldNum" sz="quarter" idx="4"/>
          </p:nvPr>
        </p:nvSpPr>
        <p:spPr>
          <a:xfrm>
            <a:off x="11079891" y="6468536"/>
            <a:ext cx="502508" cy="260385"/>
          </a:xfrm>
          <a:prstGeom prst="rect">
            <a:avLst/>
          </a:prstGeom>
        </p:spPr>
        <p:txBody>
          <a:bodyPr vert="horz" lIns="45720" tIns="45720" rIns="45720" bIns="45720" rtlCol="0" anchor="ctr"/>
          <a:lstStyle>
            <a:lvl1pPr algn="r">
              <a:defRPr sz="1100">
                <a:solidFill>
                  <a:schemeClr val="tx1"/>
                </a:solidFill>
                <a:latin typeface="+mn-lt"/>
                <a:cs typeface="Helvetica" pitchFamily="34" charset="0"/>
              </a:defRPr>
            </a:lvl1pPr>
          </a:lstStyle>
          <a:p>
            <a:fld id="{372F8CE3-7D9C-4AA2-88D8-B653B51B101D}" type="slidenum">
              <a:rPr lang="en-US" smtClean="0"/>
              <a:pPr/>
              <a:t>‹#›</a:t>
            </a:fld>
            <a:endParaRPr lang="en-US" dirty="0"/>
          </a:p>
        </p:txBody>
      </p:sp>
      <p:sp>
        <p:nvSpPr>
          <p:cNvPr id="11" name="Date Placeholder 5"/>
          <p:cNvSpPr>
            <a:spLocks noGrp="1"/>
          </p:cNvSpPr>
          <p:nvPr>
            <p:ph type="dt" sz="half" idx="2"/>
          </p:nvPr>
        </p:nvSpPr>
        <p:spPr>
          <a:xfrm>
            <a:off x="148793" y="6468536"/>
            <a:ext cx="1466335" cy="260385"/>
          </a:xfrm>
          <a:prstGeom prst="rect">
            <a:avLst/>
          </a:prstGeom>
        </p:spPr>
        <p:txBody>
          <a:bodyPr vert="horz" lIns="45720" tIns="45720" rIns="45720" bIns="45720" rtlCol="0" anchor="ctr"/>
          <a:lstStyle>
            <a:lvl1pPr algn="l">
              <a:defRPr sz="1100">
                <a:solidFill>
                  <a:schemeClr val="tx1"/>
                </a:solidFill>
                <a:latin typeface="+mn-lt"/>
                <a:cs typeface="Helvetica" pitchFamily="34" charset="0"/>
              </a:defRPr>
            </a:lvl1pPr>
          </a:lstStyle>
          <a:p>
            <a:r>
              <a:rPr lang="en-US" smtClean="0"/>
              <a:t>Date of meeting</a:t>
            </a:r>
            <a:endParaRPr lang="en-US" dirty="0"/>
          </a:p>
        </p:txBody>
      </p:sp>
      <p:sp>
        <p:nvSpPr>
          <p:cNvPr id="12" name="Footer Placeholder 6"/>
          <p:cNvSpPr>
            <a:spLocks noGrp="1"/>
          </p:cNvSpPr>
          <p:nvPr>
            <p:ph type="ftr" sz="quarter" idx="3"/>
          </p:nvPr>
        </p:nvSpPr>
        <p:spPr>
          <a:xfrm>
            <a:off x="2871944" y="6468536"/>
            <a:ext cx="6735707" cy="260385"/>
          </a:xfrm>
          <a:prstGeom prst="rect">
            <a:avLst/>
          </a:prstGeom>
        </p:spPr>
        <p:txBody>
          <a:bodyPr vert="horz" lIns="45720" tIns="45720" rIns="45720" bIns="45720" rtlCol="0" anchor="ctr"/>
          <a:lstStyle>
            <a:lvl1pPr algn="r">
              <a:defRPr sz="1100">
                <a:solidFill>
                  <a:schemeClr val="tx1"/>
                </a:solidFill>
                <a:latin typeface="+mn-lt"/>
                <a:cs typeface="Helvetica" pitchFamily="34" charset="0"/>
              </a:defRPr>
            </a:lvl1pPr>
          </a:lstStyle>
          <a:p>
            <a:pPr algn="ctr"/>
            <a:r>
              <a:rPr lang="en-US" dirty="0" smtClean="0"/>
              <a:t>Informational</a:t>
            </a:r>
            <a:endParaRPr lang="en-US" dirty="0"/>
          </a:p>
        </p:txBody>
      </p:sp>
      <p:sp>
        <p:nvSpPr>
          <p:cNvPr id="3" name="Rectangle 2"/>
          <p:cNvSpPr/>
          <p:nvPr userDrawn="1"/>
        </p:nvSpPr>
        <p:spPr bwMode="auto">
          <a:xfrm>
            <a:off x="545738" y="1071155"/>
            <a:ext cx="10926353" cy="3030583"/>
          </a:xfrm>
          <a:prstGeom prst="rect">
            <a:avLst/>
          </a:prstGeom>
          <a:gradFill flip="none" rotWithShape="1">
            <a:gsLst>
              <a:gs pos="0">
                <a:srgbClr val="FF0000">
                  <a:alpha val="80000"/>
                </a:srgbClr>
              </a:gs>
              <a:gs pos="33000">
                <a:srgbClr val="FFFF00">
                  <a:alpha val="80000"/>
                </a:srgbClr>
              </a:gs>
              <a:gs pos="66000">
                <a:srgbClr val="FFFF00">
                  <a:lumMod val="100000"/>
                  <a:alpha val="80000"/>
                </a:srgbClr>
              </a:gs>
              <a:gs pos="100000">
                <a:srgbClr val="00B050">
                  <a:alpha val="80000"/>
                </a:srgbClr>
              </a:gs>
            </a:gsLst>
            <a:lin ang="5400000" scaled="0"/>
            <a:tileRect/>
          </a:gradFill>
          <a:ln w="12700" cap="flat" cmpd="sng" algn="ctr">
            <a:solidFill>
              <a:schemeClr val="tx1"/>
            </a:solid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smtClean="0">
              <a:ln>
                <a:noFill/>
              </a:ln>
              <a:solidFill>
                <a:schemeClr val="tx1"/>
              </a:solidFill>
              <a:effectLst/>
              <a:latin typeface="Times New Roman" pitchFamily="18" charset="0"/>
            </a:endParaRPr>
          </a:p>
        </p:txBody>
      </p:sp>
      <p:graphicFrame>
        <p:nvGraphicFramePr>
          <p:cNvPr id="4" name="Table 3"/>
          <p:cNvGraphicFramePr>
            <a:graphicFrameLocks noGrp="1"/>
          </p:cNvGraphicFramePr>
          <p:nvPr userDrawn="1">
            <p:extLst/>
          </p:nvPr>
        </p:nvGraphicFramePr>
        <p:xfrm>
          <a:off x="447046" y="1079864"/>
          <a:ext cx="11054069" cy="3523341"/>
        </p:xfrm>
        <a:graphic>
          <a:graphicData uri="http://schemas.openxmlformats.org/drawingml/2006/table">
            <a:tbl>
              <a:tblPr firstRow="1" bandRow="1">
                <a:tableStyleId>{5C22544A-7EE6-4342-B048-85BDC9FD1C3A}</a:tableStyleId>
              </a:tblPr>
              <a:tblGrid>
                <a:gridCol w="850313">
                  <a:extLst>
                    <a:ext uri="{9D8B030D-6E8A-4147-A177-3AD203B41FA5}">
                      <a16:colId xmlns:a16="http://schemas.microsoft.com/office/drawing/2014/main" val="1137601861"/>
                    </a:ext>
                  </a:extLst>
                </a:gridCol>
                <a:gridCol w="850313">
                  <a:extLst>
                    <a:ext uri="{9D8B030D-6E8A-4147-A177-3AD203B41FA5}">
                      <a16:colId xmlns:a16="http://schemas.microsoft.com/office/drawing/2014/main" val="1753462684"/>
                    </a:ext>
                  </a:extLst>
                </a:gridCol>
                <a:gridCol w="850313">
                  <a:extLst>
                    <a:ext uri="{9D8B030D-6E8A-4147-A177-3AD203B41FA5}">
                      <a16:colId xmlns:a16="http://schemas.microsoft.com/office/drawing/2014/main" val="1213544841"/>
                    </a:ext>
                  </a:extLst>
                </a:gridCol>
                <a:gridCol w="850313">
                  <a:extLst>
                    <a:ext uri="{9D8B030D-6E8A-4147-A177-3AD203B41FA5}">
                      <a16:colId xmlns:a16="http://schemas.microsoft.com/office/drawing/2014/main" val="217643438"/>
                    </a:ext>
                  </a:extLst>
                </a:gridCol>
                <a:gridCol w="850313">
                  <a:extLst>
                    <a:ext uri="{9D8B030D-6E8A-4147-A177-3AD203B41FA5}">
                      <a16:colId xmlns:a16="http://schemas.microsoft.com/office/drawing/2014/main" val="295087422"/>
                    </a:ext>
                  </a:extLst>
                </a:gridCol>
                <a:gridCol w="850313">
                  <a:extLst>
                    <a:ext uri="{9D8B030D-6E8A-4147-A177-3AD203B41FA5}">
                      <a16:colId xmlns:a16="http://schemas.microsoft.com/office/drawing/2014/main" val="466184718"/>
                    </a:ext>
                  </a:extLst>
                </a:gridCol>
                <a:gridCol w="850313">
                  <a:extLst>
                    <a:ext uri="{9D8B030D-6E8A-4147-A177-3AD203B41FA5}">
                      <a16:colId xmlns:a16="http://schemas.microsoft.com/office/drawing/2014/main" val="3934090869"/>
                    </a:ext>
                  </a:extLst>
                </a:gridCol>
                <a:gridCol w="850313">
                  <a:extLst>
                    <a:ext uri="{9D8B030D-6E8A-4147-A177-3AD203B41FA5}">
                      <a16:colId xmlns:a16="http://schemas.microsoft.com/office/drawing/2014/main" val="3966636473"/>
                    </a:ext>
                  </a:extLst>
                </a:gridCol>
                <a:gridCol w="850313">
                  <a:extLst>
                    <a:ext uri="{9D8B030D-6E8A-4147-A177-3AD203B41FA5}">
                      <a16:colId xmlns:a16="http://schemas.microsoft.com/office/drawing/2014/main" val="1848061076"/>
                    </a:ext>
                  </a:extLst>
                </a:gridCol>
                <a:gridCol w="850313">
                  <a:extLst>
                    <a:ext uri="{9D8B030D-6E8A-4147-A177-3AD203B41FA5}">
                      <a16:colId xmlns:a16="http://schemas.microsoft.com/office/drawing/2014/main" val="112603830"/>
                    </a:ext>
                  </a:extLst>
                </a:gridCol>
                <a:gridCol w="850313">
                  <a:extLst>
                    <a:ext uri="{9D8B030D-6E8A-4147-A177-3AD203B41FA5}">
                      <a16:colId xmlns:a16="http://schemas.microsoft.com/office/drawing/2014/main" val="362944891"/>
                    </a:ext>
                  </a:extLst>
                </a:gridCol>
                <a:gridCol w="850313">
                  <a:extLst>
                    <a:ext uri="{9D8B030D-6E8A-4147-A177-3AD203B41FA5}">
                      <a16:colId xmlns:a16="http://schemas.microsoft.com/office/drawing/2014/main" val="1319386391"/>
                    </a:ext>
                  </a:extLst>
                </a:gridCol>
                <a:gridCol w="850313">
                  <a:extLst>
                    <a:ext uri="{9D8B030D-6E8A-4147-A177-3AD203B41FA5}">
                      <a16:colId xmlns:a16="http://schemas.microsoft.com/office/drawing/2014/main" val="4158837573"/>
                    </a:ext>
                  </a:extLst>
                </a:gridCol>
              </a:tblGrid>
              <a:tr h="2974932">
                <a:tc>
                  <a:txBody>
                    <a:bodyPr/>
                    <a:lstStyle/>
                    <a:p>
                      <a:pPr algn="r"/>
                      <a:endParaRPr lang="en-US" sz="1050" dirty="0">
                        <a:solidFill>
                          <a:schemeClr val="tx1"/>
                        </a:solidFill>
                      </a:endParaRPr>
                    </a:p>
                  </a:txBody>
                  <a:tcPr marL="121920" marR="121920">
                    <a:lnL w="12700" cmpd="sng">
                      <a:noFill/>
                    </a:lnL>
                    <a:lnR w="3175" cap="flat" cmpd="sng" algn="ctr">
                      <a:solidFill>
                        <a:schemeClr val="bg1"/>
                      </a:solidFill>
                      <a:prstDash val="dash"/>
                      <a:round/>
                      <a:headEnd type="none" w="med" len="med"/>
                      <a:tailEnd type="none" w="med" len="med"/>
                    </a:lnR>
                    <a:lnT w="12700" cmpd="sng">
                      <a:noFill/>
                    </a:lnT>
                    <a:lnB w="38100" cmpd="sng">
                      <a:noFill/>
                    </a:lnB>
                    <a:lnTlToBr w="12700" cmpd="sng">
                      <a:noFill/>
                      <a:prstDash val="solid"/>
                    </a:lnTlToBr>
                    <a:lnBlToTr w="12700" cmpd="sng">
                      <a:noFill/>
                      <a:prstDash val="solid"/>
                    </a:lnBlToTr>
                    <a:noFill/>
                  </a:tcPr>
                </a:tc>
                <a:tc>
                  <a:txBody>
                    <a:bodyPr/>
                    <a:lstStyle/>
                    <a:p>
                      <a:pPr algn="r"/>
                      <a:endParaRPr lang="en-US" sz="1050" dirty="0">
                        <a:solidFill>
                          <a:schemeClr val="tx1"/>
                        </a:solidFill>
                      </a:endParaRPr>
                    </a:p>
                  </a:txBody>
                  <a:tcPr marL="121920" marR="121920">
                    <a:lnL w="3175" cap="flat" cmpd="sng" algn="ctr">
                      <a:solidFill>
                        <a:schemeClr val="bg1"/>
                      </a:solidFill>
                      <a:prstDash val="dash"/>
                      <a:round/>
                      <a:headEnd type="none" w="med" len="med"/>
                      <a:tailEnd type="none" w="med" len="med"/>
                    </a:lnL>
                    <a:lnR w="3175" cap="flat" cmpd="sng" algn="ctr">
                      <a:solidFill>
                        <a:schemeClr val="bg1"/>
                      </a:solidFill>
                      <a:prstDash val="dash"/>
                      <a:round/>
                      <a:headEnd type="none" w="med" len="med"/>
                      <a:tailEnd type="none" w="med" len="med"/>
                    </a:lnR>
                    <a:lnT w="12700" cmpd="sng">
                      <a:noFill/>
                    </a:lnT>
                    <a:lnB w="38100" cmpd="sng">
                      <a:noFill/>
                    </a:lnB>
                    <a:lnTlToBr w="12700" cmpd="sng">
                      <a:noFill/>
                      <a:prstDash val="solid"/>
                    </a:lnTlToBr>
                    <a:lnBlToTr w="12700" cmpd="sng">
                      <a:noFill/>
                      <a:prstDash val="solid"/>
                    </a:lnBlToTr>
                    <a:noFill/>
                  </a:tcPr>
                </a:tc>
                <a:tc>
                  <a:txBody>
                    <a:bodyPr/>
                    <a:lstStyle/>
                    <a:p>
                      <a:pPr algn="r"/>
                      <a:endParaRPr lang="en-US" sz="1050" dirty="0">
                        <a:solidFill>
                          <a:schemeClr val="tx1"/>
                        </a:solidFill>
                      </a:endParaRPr>
                    </a:p>
                  </a:txBody>
                  <a:tcPr marL="121920" marR="121920">
                    <a:lnL w="3175" cap="flat" cmpd="sng" algn="ctr">
                      <a:solidFill>
                        <a:schemeClr val="bg1"/>
                      </a:solidFill>
                      <a:prstDash val="dash"/>
                      <a:round/>
                      <a:headEnd type="none" w="med" len="med"/>
                      <a:tailEnd type="none" w="med" len="med"/>
                    </a:lnL>
                    <a:lnR w="3175" cap="flat" cmpd="sng" algn="ctr">
                      <a:solidFill>
                        <a:schemeClr val="bg1"/>
                      </a:solidFill>
                      <a:prstDash val="dash"/>
                      <a:round/>
                      <a:headEnd type="none" w="med" len="med"/>
                      <a:tailEnd type="none" w="med" len="med"/>
                    </a:lnR>
                    <a:lnT w="12700" cmpd="sng">
                      <a:noFill/>
                    </a:lnT>
                    <a:lnB w="38100" cmpd="sng">
                      <a:noFill/>
                    </a:lnB>
                    <a:lnTlToBr w="12700" cmpd="sng">
                      <a:noFill/>
                      <a:prstDash val="solid"/>
                    </a:lnTlToBr>
                    <a:lnBlToTr w="12700" cmpd="sng">
                      <a:noFill/>
                      <a:prstDash val="solid"/>
                    </a:lnBlToTr>
                    <a:noFill/>
                  </a:tcPr>
                </a:tc>
                <a:tc>
                  <a:txBody>
                    <a:bodyPr/>
                    <a:lstStyle/>
                    <a:p>
                      <a:pPr algn="r"/>
                      <a:endParaRPr lang="en-US" sz="1050" dirty="0">
                        <a:solidFill>
                          <a:schemeClr val="tx1"/>
                        </a:solidFill>
                      </a:endParaRPr>
                    </a:p>
                  </a:txBody>
                  <a:tcPr marL="121920" marR="121920">
                    <a:lnL w="3175" cap="flat" cmpd="sng" algn="ctr">
                      <a:solidFill>
                        <a:schemeClr val="bg1"/>
                      </a:solidFill>
                      <a:prstDash val="dash"/>
                      <a:round/>
                      <a:headEnd type="none" w="med" len="med"/>
                      <a:tailEnd type="none" w="med" len="med"/>
                    </a:lnL>
                    <a:lnR w="3175" cap="flat" cmpd="sng" algn="ctr">
                      <a:solidFill>
                        <a:schemeClr val="bg1"/>
                      </a:solidFill>
                      <a:prstDash val="dash"/>
                      <a:round/>
                      <a:headEnd type="none" w="med" len="med"/>
                      <a:tailEnd type="none" w="med" len="med"/>
                    </a:lnR>
                    <a:lnT w="12700" cmpd="sng">
                      <a:noFill/>
                    </a:lnT>
                    <a:lnB w="38100" cmpd="sng">
                      <a:noFill/>
                    </a:lnB>
                    <a:lnTlToBr w="12700" cmpd="sng">
                      <a:noFill/>
                      <a:prstDash val="solid"/>
                    </a:lnTlToBr>
                    <a:lnBlToTr w="12700" cmpd="sng">
                      <a:noFill/>
                      <a:prstDash val="solid"/>
                    </a:lnBlToTr>
                    <a:noFill/>
                  </a:tcPr>
                </a:tc>
                <a:tc>
                  <a:txBody>
                    <a:bodyPr/>
                    <a:lstStyle/>
                    <a:p>
                      <a:pPr algn="r"/>
                      <a:endParaRPr lang="en-US" sz="1050" dirty="0">
                        <a:solidFill>
                          <a:schemeClr val="tx1"/>
                        </a:solidFill>
                      </a:endParaRPr>
                    </a:p>
                  </a:txBody>
                  <a:tcPr marL="121920" marR="121920">
                    <a:lnL w="3175" cap="flat" cmpd="sng" algn="ctr">
                      <a:solidFill>
                        <a:schemeClr val="bg1"/>
                      </a:solidFill>
                      <a:prstDash val="dash"/>
                      <a:round/>
                      <a:headEnd type="none" w="med" len="med"/>
                      <a:tailEnd type="none" w="med" len="med"/>
                    </a:lnL>
                    <a:lnR w="3175" cap="flat" cmpd="sng" algn="ctr">
                      <a:solidFill>
                        <a:schemeClr val="bg1"/>
                      </a:solidFill>
                      <a:prstDash val="dash"/>
                      <a:round/>
                      <a:headEnd type="none" w="med" len="med"/>
                      <a:tailEnd type="none" w="med" len="med"/>
                    </a:lnR>
                    <a:lnT w="12700" cmpd="sng">
                      <a:noFill/>
                    </a:lnT>
                    <a:lnB w="38100" cmpd="sng">
                      <a:noFill/>
                    </a:lnB>
                    <a:lnTlToBr w="12700" cmpd="sng">
                      <a:noFill/>
                      <a:prstDash val="solid"/>
                    </a:lnTlToBr>
                    <a:lnBlToTr w="12700" cmpd="sng">
                      <a:noFill/>
                      <a:prstDash val="solid"/>
                    </a:lnBlToTr>
                    <a:noFill/>
                  </a:tcPr>
                </a:tc>
                <a:tc>
                  <a:txBody>
                    <a:bodyPr/>
                    <a:lstStyle/>
                    <a:p>
                      <a:pPr algn="r"/>
                      <a:endParaRPr lang="en-US" sz="1050" dirty="0">
                        <a:solidFill>
                          <a:schemeClr val="tx1"/>
                        </a:solidFill>
                      </a:endParaRPr>
                    </a:p>
                  </a:txBody>
                  <a:tcPr marL="121920" marR="121920">
                    <a:lnL w="3175" cap="flat" cmpd="sng" algn="ctr">
                      <a:solidFill>
                        <a:schemeClr val="bg1"/>
                      </a:solidFill>
                      <a:prstDash val="dash"/>
                      <a:round/>
                      <a:headEnd type="none" w="med" len="med"/>
                      <a:tailEnd type="none" w="med" len="med"/>
                    </a:lnL>
                    <a:lnR w="3175" cap="flat" cmpd="sng" algn="ctr">
                      <a:solidFill>
                        <a:schemeClr val="bg1"/>
                      </a:solidFill>
                      <a:prstDash val="dash"/>
                      <a:round/>
                      <a:headEnd type="none" w="med" len="med"/>
                      <a:tailEnd type="none" w="med" len="med"/>
                    </a:lnR>
                    <a:lnT w="12700" cmpd="sng">
                      <a:noFill/>
                    </a:lnT>
                    <a:lnB w="38100" cmpd="sng">
                      <a:noFill/>
                    </a:lnB>
                    <a:lnTlToBr w="12700" cmpd="sng">
                      <a:noFill/>
                      <a:prstDash val="solid"/>
                    </a:lnTlToBr>
                    <a:lnBlToTr w="12700" cmpd="sng">
                      <a:noFill/>
                      <a:prstDash val="solid"/>
                    </a:lnBlToTr>
                    <a:noFill/>
                  </a:tcPr>
                </a:tc>
                <a:tc>
                  <a:txBody>
                    <a:bodyPr/>
                    <a:lstStyle/>
                    <a:p>
                      <a:pPr algn="r"/>
                      <a:endParaRPr lang="en-US" sz="1050" dirty="0">
                        <a:solidFill>
                          <a:schemeClr val="tx1"/>
                        </a:solidFill>
                      </a:endParaRPr>
                    </a:p>
                  </a:txBody>
                  <a:tcPr marL="121920" marR="121920">
                    <a:lnL w="3175" cap="flat" cmpd="sng" algn="ctr">
                      <a:solidFill>
                        <a:schemeClr val="bg1"/>
                      </a:solidFill>
                      <a:prstDash val="dash"/>
                      <a:round/>
                      <a:headEnd type="none" w="med" len="med"/>
                      <a:tailEnd type="none" w="med" len="med"/>
                    </a:lnL>
                    <a:lnR w="3175" cap="flat" cmpd="sng" algn="ctr">
                      <a:solidFill>
                        <a:schemeClr val="bg1"/>
                      </a:solidFill>
                      <a:prstDash val="dash"/>
                      <a:round/>
                      <a:headEnd type="none" w="med" len="med"/>
                      <a:tailEnd type="none" w="med" len="med"/>
                    </a:lnR>
                    <a:lnT w="12700" cmpd="sng">
                      <a:noFill/>
                    </a:lnT>
                    <a:lnB w="38100" cmpd="sng">
                      <a:noFill/>
                    </a:lnB>
                    <a:lnTlToBr w="12700" cmpd="sng">
                      <a:noFill/>
                      <a:prstDash val="solid"/>
                    </a:lnTlToBr>
                    <a:lnBlToTr w="12700" cmpd="sng">
                      <a:noFill/>
                      <a:prstDash val="solid"/>
                    </a:lnBlToTr>
                    <a:noFill/>
                  </a:tcPr>
                </a:tc>
                <a:tc>
                  <a:txBody>
                    <a:bodyPr/>
                    <a:lstStyle/>
                    <a:p>
                      <a:pPr algn="r"/>
                      <a:endParaRPr lang="en-US" sz="1050" dirty="0">
                        <a:solidFill>
                          <a:schemeClr val="tx1"/>
                        </a:solidFill>
                      </a:endParaRPr>
                    </a:p>
                  </a:txBody>
                  <a:tcPr marL="121920" marR="121920">
                    <a:lnL w="3175" cap="flat" cmpd="sng" algn="ctr">
                      <a:solidFill>
                        <a:schemeClr val="bg1"/>
                      </a:solidFill>
                      <a:prstDash val="dash"/>
                      <a:round/>
                      <a:headEnd type="none" w="med" len="med"/>
                      <a:tailEnd type="none" w="med" len="med"/>
                    </a:lnL>
                    <a:lnR w="3175" cap="flat" cmpd="sng" algn="ctr">
                      <a:solidFill>
                        <a:schemeClr val="bg1"/>
                      </a:solidFill>
                      <a:prstDash val="dash"/>
                      <a:round/>
                      <a:headEnd type="none" w="med" len="med"/>
                      <a:tailEnd type="none" w="med" len="med"/>
                    </a:lnR>
                    <a:lnT w="12700" cmpd="sng">
                      <a:noFill/>
                    </a:lnT>
                    <a:lnB w="38100" cmpd="sng">
                      <a:noFill/>
                    </a:lnB>
                    <a:lnTlToBr w="12700" cmpd="sng">
                      <a:noFill/>
                      <a:prstDash val="solid"/>
                    </a:lnTlToBr>
                    <a:lnBlToTr w="12700" cmpd="sng">
                      <a:noFill/>
                      <a:prstDash val="solid"/>
                    </a:lnBlToTr>
                    <a:noFill/>
                  </a:tcPr>
                </a:tc>
                <a:tc>
                  <a:txBody>
                    <a:bodyPr/>
                    <a:lstStyle/>
                    <a:p>
                      <a:pPr algn="r"/>
                      <a:endParaRPr lang="en-US" sz="1050" dirty="0">
                        <a:solidFill>
                          <a:schemeClr val="tx1"/>
                        </a:solidFill>
                      </a:endParaRPr>
                    </a:p>
                  </a:txBody>
                  <a:tcPr marL="121920" marR="121920">
                    <a:lnL w="3175" cap="flat" cmpd="sng" algn="ctr">
                      <a:solidFill>
                        <a:schemeClr val="bg1"/>
                      </a:solidFill>
                      <a:prstDash val="dash"/>
                      <a:round/>
                      <a:headEnd type="none" w="med" len="med"/>
                      <a:tailEnd type="none" w="med" len="med"/>
                    </a:lnL>
                    <a:lnR w="3175" cap="flat" cmpd="sng" algn="ctr">
                      <a:solidFill>
                        <a:schemeClr val="bg1"/>
                      </a:solidFill>
                      <a:prstDash val="dash"/>
                      <a:round/>
                      <a:headEnd type="none" w="med" len="med"/>
                      <a:tailEnd type="none" w="med" len="med"/>
                    </a:lnR>
                    <a:lnT w="12700" cmpd="sng">
                      <a:noFill/>
                    </a:lnT>
                    <a:lnB w="38100" cmpd="sng">
                      <a:noFill/>
                    </a:lnB>
                    <a:lnTlToBr w="12700" cmpd="sng">
                      <a:noFill/>
                      <a:prstDash val="solid"/>
                    </a:lnTlToBr>
                    <a:lnBlToTr w="12700" cmpd="sng">
                      <a:noFill/>
                      <a:prstDash val="solid"/>
                    </a:lnBlToTr>
                    <a:noFill/>
                  </a:tcPr>
                </a:tc>
                <a:tc>
                  <a:txBody>
                    <a:bodyPr/>
                    <a:lstStyle/>
                    <a:p>
                      <a:pPr algn="r"/>
                      <a:endParaRPr lang="en-US" sz="1050" dirty="0">
                        <a:solidFill>
                          <a:schemeClr val="tx1"/>
                        </a:solidFill>
                      </a:endParaRPr>
                    </a:p>
                  </a:txBody>
                  <a:tcPr marL="121920" marR="121920">
                    <a:lnL w="3175" cap="flat" cmpd="sng" algn="ctr">
                      <a:solidFill>
                        <a:schemeClr val="bg1"/>
                      </a:solidFill>
                      <a:prstDash val="dash"/>
                      <a:round/>
                      <a:headEnd type="none" w="med" len="med"/>
                      <a:tailEnd type="none" w="med" len="med"/>
                    </a:lnL>
                    <a:lnR w="3175" cap="flat" cmpd="sng" algn="ctr">
                      <a:solidFill>
                        <a:schemeClr val="bg1"/>
                      </a:solidFill>
                      <a:prstDash val="dash"/>
                      <a:round/>
                      <a:headEnd type="none" w="med" len="med"/>
                      <a:tailEnd type="none" w="med" len="med"/>
                    </a:lnR>
                    <a:lnT w="12700" cmpd="sng">
                      <a:noFill/>
                    </a:lnT>
                    <a:lnB w="38100" cmpd="sng">
                      <a:noFill/>
                    </a:lnB>
                    <a:lnTlToBr w="12700" cmpd="sng">
                      <a:noFill/>
                      <a:prstDash val="solid"/>
                    </a:lnTlToBr>
                    <a:lnBlToTr w="12700" cmpd="sng">
                      <a:noFill/>
                      <a:prstDash val="solid"/>
                    </a:lnBlToTr>
                    <a:noFill/>
                  </a:tcPr>
                </a:tc>
                <a:tc>
                  <a:txBody>
                    <a:bodyPr/>
                    <a:lstStyle/>
                    <a:p>
                      <a:pPr algn="r"/>
                      <a:endParaRPr lang="en-US" sz="1050" dirty="0">
                        <a:solidFill>
                          <a:schemeClr val="tx1"/>
                        </a:solidFill>
                      </a:endParaRPr>
                    </a:p>
                  </a:txBody>
                  <a:tcPr marL="121920" marR="121920">
                    <a:lnL w="3175" cap="flat" cmpd="sng" algn="ctr">
                      <a:solidFill>
                        <a:schemeClr val="bg1"/>
                      </a:solidFill>
                      <a:prstDash val="dash"/>
                      <a:round/>
                      <a:headEnd type="none" w="med" len="med"/>
                      <a:tailEnd type="none" w="med" len="med"/>
                    </a:lnL>
                    <a:lnR w="3175" cap="flat" cmpd="sng" algn="ctr">
                      <a:solidFill>
                        <a:schemeClr val="bg1"/>
                      </a:solidFill>
                      <a:prstDash val="dash"/>
                      <a:round/>
                      <a:headEnd type="none" w="med" len="med"/>
                      <a:tailEnd type="none" w="med" len="med"/>
                    </a:lnR>
                    <a:lnT w="12700" cmpd="sng">
                      <a:noFill/>
                    </a:lnT>
                    <a:lnB w="38100" cmpd="sng">
                      <a:noFill/>
                    </a:lnB>
                    <a:lnTlToBr w="12700" cmpd="sng">
                      <a:noFill/>
                      <a:prstDash val="solid"/>
                    </a:lnTlToBr>
                    <a:lnBlToTr w="12700" cmpd="sng">
                      <a:noFill/>
                      <a:prstDash val="solid"/>
                    </a:lnBlToTr>
                    <a:noFill/>
                  </a:tcPr>
                </a:tc>
                <a:tc>
                  <a:txBody>
                    <a:bodyPr/>
                    <a:lstStyle/>
                    <a:p>
                      <a:pPr algn="r"/>
                      <a:endParaRPr lang="en-US" sz="1050" dirty="0">
                        <a:solidFill>
                          <a:schemeClr val="tx1"/>
                        </a:solidFill>
                      </a:endParaRPr>
                    </a:p>
                  </a:txBody>
                  <a:tcPr marL="121920" marR="121920">
                    <a:lnL w="3175" cap="flat" cmpd="sng" algn="ctr">
                      <a:solidFill>
                        <a:schemeClr val="bg1"/>
                      </a:solidFill>
                      <a:prstDash val="dash"/>
                      <a:round/>
                      <a:headEnd type="none" w="med" len="med"/>
                      <a:tailEnd type="none" w="med" len="med"/>
                    </a:lnL>
                    <a:lnR w="3175" cap="flat" cmpd="sng" algn="ctr">
                      <a:solidFill>
                        <a:schemeClr val="bg1"/>
                      </a:solidFill>
                      <a:prstDash val="dash"/>
                      <a:round/>
                      <a:headEnd type="none" w="med" len="med"/>
                      <a:tailEnd type="none" w="med" len="med"/>
                    </a:lnR>
                    <a:lnT w="12700" cmpd="sng">
                      <a:noFill/>
                    </a:lnT>
                    <a:lnB w="38100" cmpd="sng">
                      <a:noFill/>
                    </a:lnB>
                    <a:lnTlToBr w="12700" cmpd="sng">
                      <a:noFill/>
                      <a:prstDash val="solid"/>
                    </a:lnTlToBr>
                    <a:lnBlToTr w="12700" cmpd="sng">
                      <a:noFill/>
                      <a:prstDash val="solid"/>
                    </a:lnBlToTr>
                    <a:noFill/>
                  </a:tcPr>
                </a:tc>
                <a:tc>
                  <a:txBody>
                    <a:bodyPr/>
                    <a:lstStyle/>
                    <a:p>
                      <a:pPr algn="r"/>
                      <a:endParaRPr lang="en-US" sz="1050" dirty="0">
                        <a:solidFill>
                          <a:schemeClr val="tx1"/>
                        </a:solidFill>
                      </a:endParaRPr>
                    </a:p>
                  </a:txBody>
                  <a:tcPr marL="121920" marR="121920">
                    <a:lnL w="3175" cap="flat" cmpd="sng" algn="ctr">
                      <a:solidFill>
                        <a:schemeClr val="bg1"/>
                      </a:solidFill>
                      <a:prstDash val="dash"/>
                      <a:round/>
                      <a:headEnd type="none" w="med" len="med"/>
                      <a:tailEnd type="none" w="med" len="med"/>
                    </a:lnL>
                    <a:lnR w="3175" cap="flat" cmpd="sng" algn="ctr">
                      <a:solidFill>
                        <a:schemeClr val="tx1"/>
                      </a:solidFill>
                      <a:prstDash val="dash"/>
                      <a:round/>
                      <a:headEnd type="none" w="med" len="med"/>
                      <a:tailEnd type="none" w="med" len="med"/>
                    </a:lnR>
                    <a:lnT w="12700" cmpd="sng">
                      <a:noFill/>
                    </a:lnT>
                    <a:lnB w="381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99757133"/>
                  </a:ext>
                </a:extLst>
              </a:tr>
              <a:tr h="548409">
                <a:tc>
                  <a:txBody>
                    <a:bodyPr/>
                    <a:lstStyle/>
                    <a:p>
                      <a:pPr algn="r"/>
                      <a:r>
                        <a:rPr lang="en-US" sz="1050" b="1" dirty="0" smtClean="0">
                          <a:solidFill>
                            <a:schemeClr val="tx1"/>
                          </a:solidFill>
                        </a:rPr>
                        <a:t>2018</a:t>
                      </a:r>
                      <a:endParaRPr lang="en-US" sz="1050" b="1" dirty="0">
                        <a:solidFill>
                          <a:schemeClr val="tx1"/>
                        </a:solidFill>
                      </a:endParaRPr>
                    </a:p>
                  </a:txBody>
                  <a:tcPr marL="121920" marR="121920">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r"/>
                      <a:r>
                        <a:rPr lang="en-US" sz="1050" b="1" dirty="0" smtClean="0">
                          <a:solidFill>
                            <a:schemeClr val="tx1"/>
                          </a:solidFill>
                        </a:rPr>
                        <a:t>2019</a:t>
                      </a:r>
                      <a:endParaRPr lang="en-US" sz="1050" b="1" dirty="0">
                        <a:solidFill>
                          <a:schemeClr val="tx1"/>
                        </a:solidFill>
                      </a:endParaRPr>
                    </a:p>
                  </a:txBody>
                  <a:tcPr marL="121920" marR="121920">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r"/>
                      <a:r>
                        <a:rPr lang="en-US" sz="1050" b="1" dirty="0" smtClean="0">
                          <a:solidFill>
                            <a:schemeClr val="tx1"/>
                          </a:solidFill>
                        </a:rPr>
                        <a:t>2020</a:t>
                      </a:r>
                      <a:endParaRPr lang="en-US" sz="1050" b="1" dirty="0">
                        <a:solidFill>
                          <a:schemeClr val="tx1"/>
                        </a:solidFill>
                      </a:endParaRPr>
                    </a:p>
                  </a:txBody>
                  <a:tcPr marL="121920" marR="121920">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r"/>
                      <a:r>
                        <a:rPr lang="en-US" sz="1050" b="1" dirty="0" smtClean="0">
                          <a:solidFill>
                            <a:schemeClr val="tx1"/>
                          </a:solidFill>
                        </a:rPr>
                        <a:t>2021</a:t>
                      </a:r>
                      <a:endParaRPr lang="en-US" sz="1050" b="1" dirty="0">
                        <a:solidFill>
                          <a:schemeClr val="tx1"/>
                        </a:solidFill>
                      </a:endParaRPr>
                    </a:p>
                  </a:txBody>
                  <a:tcPr marL="121920" marR="121920">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r"/>
                      <a:r>
                        <a:rPr lang="en-US" sz="1050" b="1" dirty="0" smtClean="0">
                          <a:solidFill>
                            <a:schemeClr val="tx1"/>
                          </a:solidFill>
                        </a:rPr>
                        <a:t>2022</a:t>
                      </a:r>
                      <a:endParaRPr lang="en-US" sz="1050" b="1" dirty="0">
                        <a:solidFill>
                          <a:schemeClr val="tx1"/>
                        </a:solidFill>
                      </a:endParaRPr>
                    </a:p>
                  </a:txBody>
                  <a:tcPr marL="121920" marR="121920">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r"/>
                      <a:r>
                        <a:rPr lang="en-US" sz="1050" b="1" dirty="0" smtClean="0">
                          <a:solidFill>
                            <a:schemeClr val="tx1"/>
                          </a:solidFill>
                        </a:rPr>
                        <a:t>2023</a:t>
                      </a:r>
                      <a:endParaRPr lang="en-US" sz="1050" b="1" dirty="0">
                        <a:solidFill>
                          <a:schemeClr val="tx1"/>
                        </a:solidFill>
                      </a:endParaRPr>
                    </a:p>
                  </a:txBody>
                  <a:tcPr marL="121920" marR="121920">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r"/>
                      <a:r>
                        <a:rPr lang="en-US" sz="1050" b="1" dirty="0" smtClean="0">
                          <a:solidFill>
                            <a:schemeClr val="tx1"/>
                          </a:solidFill>
                        </a:rPr>
                        <a:t>2024</a:t>
                      </a:r>
                      <a:endParaRPr lang="en-US" sz="1050" b="1" dirty="0">
                        <a:solidFill>
                          <a:schemeClr val="tx1"/>
                        </a:solidFill>
                      </a:endParaRPr>
                    </a:p>
                  </a:txBody>
                  <a:tcPr marL="121920" marR="121920">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r"/>
                      <a:r>
                        <a:rPr lang="en-US" sz="1050" b="1" dirty="0" smtClean="0">
                          <a:solidFill>
                            <a:schemeClr val="tx1"/>
                          </a:solidFill>
                        </a:rPr>
                        <a:t>2025</a:t>
                      </a:r>
                      <a:endParaRPr lang="en-US" sz="1050" b="1" dirty="0">
                        <a:solidFill>
                          <a:schemeClr val="tx1"/>
                        </a:solidFill>
                      </a:endParaRPr>
                    </a:p>
                  </a:txBody>
                  <a:tcPr marL="121920" marR="121920">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r"/>
                      <a:r>
                        <a:rPr lang="en-US" sz="1050" b="1" dirty="0" smtClean="0">
                          <a:solidFill>
                            <a:schemeClr val="tx1"/>
                          </a:solidFill>
                        </a:rPr>
                        <a:t>2026</a:t>
                      </a:r>
                      <a:endParaRPr lang="en-US" sz="1050" b="1" dirty="0">
                        <a:solidFill>
                          <a:schemeClr val="tx1"/>
                        </a:solidFill>
                      </a:endParaRPr>
                    </a:p>
                  </a:txBody>
                  <a:tcPr marL="121920" marR="121920">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r"/>
                      <a:r>
                        <a:rPr lang="en-US" sz="1050" b="1" dirty="0" smtClean="0">
                          <a:solidFill>
                            <a:schemeClr val="tx1"/>
                          </a:solidFill>
                        </a:rPr>
                        <a:t>2027</a:t>
                      </a:r>
                      <a:endParaRPr lang="en-US" sz="1050" b="1" dirty="0">
                        <a:solidFill>
                          <a:schemeClr val="tx1"/>
                        </a:solidFill>
                      </a:endParaRPr>
                    </a:p>
                  </a:txBody>
                  <a:tcPr marL="121920" marR="121920">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r"/>
                      <a:r>
                        <a:rPr lang="en-US" sz="1050" b="1" dirty="0" smtClean="0">
                          <a:solidFill>
                            <a:schemeClr val="tx1"/>
                          </a:solidFill>
                        </a:rPr>
                        <a:t>2028</a:t>
                      </a:r>
                      <a:endParaRPr lang="en-US" sz="1050" b="1" dirty="0">
                        <a:solidFill>
                          <a:schemeClr val="tx1"/>
                        </a:solidFill>
                      </a:endParaRPr>
                    </a:p>
                  </a:txBody>
                  <a:tcPr marL="121920" marR="121920">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r"/>
                      <a:r>
                        <a:rPr lang="en-US" sz="1050" b="1" dirty="0" smtClean="0">
                          <a:solidFill>
                            <a:schemeClr val="tx1"/>
                          </a:solidFill>
                        </a:rPr>
                        <a:t>2029</a:t>
                      </a:r>
                      <a:endParaRPr lang="en-US" sz="1050" b="1" dirty="0">
                        <a:solidFill>
                          <a:schemeClr val="tx1"/>
                        </a:solidFill>
                      </a:endParaRPr>
                    </a:p>
                  </a:txBody>
                  <a:tcPr marL="121920" marR="121920">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r"/>
                      <a:r>
                        <a:rPr lang="en-US" sz="1050" b="1" dirty="0" smtClean="0">
                          <a:solidFill>
                            <a:schemeClr val="tx1"/>
                          </a:solidFill>
                        </a:rPr>
                        <a:t>2030</a:t>
                      </a:r>
                      <a:endParaRPr lang="en-US" sz="1050" b="1" dirty="0">
                        <a:solidFill>
                          <a:schemeClr val="tx1"/>
                        </a:solidFill>
                      </a:endParaRPr>
                    </a:p>
                  </a:txBody>
                  <a:tcPr marL="121920" marR="121920">
                    <a:lnL w="12700" cmpd="sng">
                      <a:noFill/>
                    </a:lnL>
                    <a:lnR w="3175" cap="flat" cmpd="sng" algn="ctr">
                      <a:noFill/>
                      <a:prstDash val="dash"/>
                      <a:round/>
                      <a:headEnd type="none" w="med" len="med"/>
                      <a:tailEnd type="none" w="med" len="med"/>
                    </a:lnR>
                    <a:lnT w="12700" cmpd="sng">
                      <a:noFill/>
                    </a:lnT>
                    <a:lnB w="381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682922212"/>
                  </a:ext>
                </a:extLst>
              </a:tr>
            </a:tbl>
          </a:graphicData>
        </a:graphic>
      </p:graphicFrame>
      <p:cxnSp>
        <p:nvCxnSpPr>
          <p:cNvPr id="6" name="Straight Connector 5"/>
          <p:cNvCxnSpPr/>
          <p:nvPr userDrawn="1"/>
        </p:nvCxnSpPr>
        <p:spPr bwMode="auto">
          <a:xfrm flipV="1">
            <a:off x="539942" y="2029095"/>
            <a:ext cx="10932149" cy="2"/>
          </a:xfrm>
          <a:prstGeom prst="line">
            <a:avLst/>
          </a:prstGeom>
          <a:solidFill>
            <a:schemeClr val="accent1"/>
          </a:solidFill>
          <a:ln w="12700" cap="flat" cmpd="sng" algn="ctr">
            <a:solidFill>
              <a:schemeClr val="tx1"/>
            </a:solidFill>
            <a:prstDash val="solid"/>
            <a:round/>
            <a:headEnd type="none" w="sm" len="sm"/>
            <a:tailEnd type="none" w="sm" len="sm"/>
          </a:ln>
          <a:effectLst/>
        </p:spPr>
      </p:cxnSp>
      <p:cxnSp>
        <p:nvCxnSpPr>
          <p:cNvPr id="10" name="Straight Connector 9"/>
          <p:cNvCxnSpPr/>
          <p:nvPr userDrawn="1"/>
        </p:nvCxnSpPr>
        <p:spPr bwMode="auto">
          <a:xfrm>
            <a:off x="539942" y="3039292"/>
            <a:ext cx="10937945" cy="21777"/>
          </a:xfrm>
          <a:prstGeom prst="line">
            <a:avLst/>
          </a:prstGeom>
          <a:solidFill>
            <a:schemeClr val="accent1"/>
          </a:solidFill>
          <a:ln w="12700" cap="flat" cmpd="sng" algn="ctr">
            <a:solidFill>
              <a:schemeClr val="tx1"/>
            </a:solidFill>
            <a:prstDash val="solid"/>
            <a:round/>
            <a:headEnd type="none" w="sm" len="sm"/>
            <a:tailEnd type="none" w="sm" len="sm"/>
          </a:ln>
          <a:effectLst/>
        </p:spPr>
      </p:cxnSp>
    </p:spTree>
    <p:extLst>
      <p:ext uri="{BB962C8B-B14F-4D97-AF65-F5344CB8AC3E}">
        <p14:creationId xmlns:p14="http://schemas.microsoft.com/office/powerpoint/2010/main" val="496213305"/>
      </p:ext>
    </p:extLst>
  </p:cSld>
  <p:clrMapOvr>
    <a:masterClrMapping/>
  </p:clrMapOvr>
  <p:timing>
    <p:tnLst>
      <p:par>
        <p:cTn id="1" dur="indefinite" restart="never" nodeType="tmRoot"/>
      </p:par>
    </p:tnLst>
  </p:timing>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11" name="Title 1"/>
          <p:cNvSpPr>
            <a:spLocks noGrp="1"/>
          </p:cNvSpPr>
          <p:nvPr>
            <p:ph type="ctrTitle"/>
          </p:nvPr>
        </p:nvSpPr>
        <p:spPr>
          <a:xfrm>
            <a:off x="1252152" y="168361"/>
            <a:ext cx="10243163" cy="628650"/>
          </a:xfrm>
        </p:spPr>
        <p:txBody>
          <a:bodyPr>
            <a:normAutofit/>
          </a:bodyPr>
          <a:lstStyle>
            <a:lvl1pPr algn="ctr">
              <a:defRPr sz="2800" baseline="0"/>
            </a:lvl1pPr>
          </a:lstStyle>
          <a:p>
            <a:r>
              <a:rPr lang="en-US" dirty="0" smtClean="0"/>
              <a:t>Click to edit Master title style</a:t>
            </a:r>
            <a:endParaRPr lang="en-US" dirty="0"/>
          </a:p>
        </p:txBody>
      </p:sp>
      <p:sp>
        <p:nvSpPr>
          <p:cNvPr id="6" name="Date Placeholder 5"/>
          <p:cNvSpPr>
            <a:spLocks noGrp="1"/>
          </p:cNvSpPr>
          <p:nvPr>
            <p:ph type="dt" sz="half" idx="2"/>
          </p:nvPr>
        </p:nvSpPr>
        <p:spPr>
          <a:xfrm>
            <a:off x="324533" y="6478606"/>
            <a:ext cx="1466335" cy="260385"/>
          </a:xfrm>
          <a:prstGeom prst="rect">
            <a:avLst/>
          </a:prstGeom>
        </p:spPr>
        <p:txBody>
          <a:bodyPr vert="horz" lIns="45720" tIns="45720" rIns="45720" bIns="45720" rtlCol="0" anchor="ctr"/>
          <a:lstStyle>
            <a:lvl1pPr algn="l">
              <a:defRPr sz="1100">
                <a:solidFill>
                  <a:schemeClr val="tx1"/>
                </a:solidFill>
                <a:latin typeface="+mn-lt"/>
                <a:cs typeface="Helvetica" pitchFamily="34" charset="0"/>
              </a:defRPr>
            </a:lvl1pPr>
          </a:lstStyle>
          <a:p>
            <a:r>
              <a:rPr lang="en-US" smtClean="0"/>
              <a:t>Date of meeting</a:t>
            </a:r>
            <a:endParaRPr lang="en-US" dirty="0"/>
          </a:p>
        </p:txBody>
      </p:sp>
      <p:sp>
        <p:nvSpPr>
          <p:cNvPr id="10" name="Footer Placeholder 6"/>
          <p:cNvSpPr>
            <a:spLocks noGrp="1"/>
          </p:cNvSpPr>
          <p:nvPr>
            <p:ph type="ftr" sz="quarter" idx="3"/>
          </p:nvPr>
        </p:nvSpPr>
        <p:spPr>
          <a:xfrm>
            <a:off x="2639158" y="6468535"/>
            <a:ext cx="7592441" cy="260385"/>
          </a:xfrm>
          <a:prstGeom prst="rect">
            <a:avLst/>
          </a:prstGeom>
        </p:spPr>
        <p:txBody>
          <a:bodyPr vert="horz" lIns="45720" tIns="45720" rIns="45720" bIns="45720" rtlCol="0" anchor="ctr"/>
          <a:lstStyle>
            <a:lvl1pPr algn="ctr">
              <a:defRPr sz="1100">
                <a:solidFill>
                  <a:schemeClr val="tx1"/>
                </a:solidFill>
                <a:latin typeface="+mn-lt"/>
                <a:cs typeface="Helvetica" pitchFamily="34" charset="0"/>
              </a:defRPr>
            </a:lvl1pPr>
          </a:lstStyle>
          <a:p>
            <a:r>
              <a:rPr lang="en-US" dirty="0" smtClean="0"/>
              <a:t>Informational</a:t>
            </a:r>
            <a:endParaRPr lang="en-US" dirty="0"/>
          </a:p>
        </p:txBody>
      </p:sp>
      <p:sp>
        <p:nvSpPr>
          <p:cNvPr id="12" name="Slide Number Placeholder 7"/>
          <p:cNvSpPr>
            <a:spLocks noGrp="1"/>
          </p:cNvSpPr>
          <p:nvPr>
            <p:ph type="sldNum" sz="quarter" idx="4"/>
          </p:nvPr>
        </p:nvSpPr>
        <p:spPr>
          <a:xfrm>
            <a:off x="11079891" y="6468536"/>
            <a:ext cx="502508" cy="260385"/>
          </a:xfrm>
          <a:prstGeom prst="rect">
            <a:avLst/>
          </a:prstGeom>
        </p:spPr>
        <p:txBody>
          <a:bodyPr vert="horz" lIns="45720" tIns="45720" rIns="45720" bIns="45720" rtlCol="0" anchor="ctr"/>
          <a:lstStyle>
            <a:lvl1pPr algn="r">
              <a:defRPr sz="1100">
                <a:solidFill>
                  <a:schemeClr val="tx1"/>
                </a:solidFill>
                <a:latin typeface="+mn-lt"/>
                <a:cs typeface="Helvetica" pitchFamily="34" charset="0"/>
              </a:defRPr>
            </a:lvl1pPr>
          </a:lstStyle>
          <a:p>
            <a:fld id="{372F8CE3-7D9C-4AA2-88D8-B653B51B101D}" type="slidenum">
              <a:rPr lang="en-US" smtClean="0"/>
              <a:pPr/>
              <a:t>‹#›</a:t>
            </a:fld>
            <a:endParaRPr lang="en-US" dirty="0"/>
          </a:p>
        </p:txBody>
      </p:sp>
    </p:spTree>
    <p:extLst>
      <p:ext uri="{BB962C8B-B14F-4D97-AF65-F5344CB8AC3E}">
        <p14:creationId xmlns:p14="http://schemas.microsoft.com/office/powerpoint/2010/main" val="4192388030"/>
      </p:ext>
    </p:extLst>
  </p:cSld>
  <p:clrMapOvr>
    <a:masterClrMapping/>
  </p:clrMapOvr>
  <p:timing>
    <p:tnLst>
      <p:par>
        <p:cTn id="1" dur="indefinite" restart="never" nodeType="tmRoot"/>
      </p:par>
    </p:tnLst>
  </p:timing>
</p:sldLayout>
</file>

<file path=ppt/slideLayouts/slideLayout24.xml><?xml version="1.0" encoding="utf-8"?>
<p:sldLayout xmlns:a="http://schemas.openxmlformats.org/drawingml/2006/main" xmlns:r="http://schemas.openxmlformats.org/officeDocument/2006/relationships" xmlns:p="http://schemas.openxmlformats.org/presentationml/2006/main" type="obj">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52365084"/>
      </p:ext>
    </p:extLst>
  </p:cSld>
  <p:clrMapOvr>
    <a:masterClrMapping/>
  </p:clrMapOvr>
  <p:timing>
    <p:tnLst>
      <p:par>
        <p:cTn id="1" dur="indefinite" restart="never" nodeType="tmRoot"/>
      </p:par>
    </p:tnLst>
  </p:timing>
</p:sldLayout>
</file>

<file path=ppt/slideLayouts/slideLayout25.xml><?xml version="1.0" encoding="utf-8"?>
<p:sldLayout xmlns:a="http://schemas.openxmlformats.org/drawingml/2006/main" xmlns:r="http://schemas.openxmlformats.org/officeDocument/2006/relationships" xmlns:p="http://schemas.openxmlformats.org/presentationml/2006/main" userDrawn="1">
  <p:cSld name="4_Title and Content">
    <p:spTree>
      <p:nvGrpSpPr>
        <p:cNvPr id="1" name=""/>
        <p:cNvGrpSpPr/>
        <p:nvPr/>
      </p:nvGrpSpPr>
      <p:grpSpPr>
        <a:xfrm>
          <a:off x="0" y="0"/>
          <a:ext cx="0" cy="0"/>
          <a:chOff x="0" y="0"/>
          <a:chExt cx="0" cy="0"/>
        </a:xfrm>
      </p:grpSpPr>
      <p:sp>
        <p:nvSpPr>
          <p:cNvPr id="3" name="Content Placeholder 2"/>
          <p:cNvSpPr>
            <a:spLocks noGrp="1"/>
          </p:cNvSpPr>
          <p:nvPr>
            <p:ph idx="1" hasCustomPrompt="1"/>
          </p:nvPr>
        </p:nvSpPr>
        <p:spPr/>
        <p:txBody>
          <a:bodyPr/>
          <a:lstStyle/>
          <a:p>
            <a:pPr lvl="0"/>
            <a:r>
              <a:rPr lang="en-US" dirty="0" smtClean="0"/>
              <a:t>text styles</a:t>
            </a:r>
          </a:p>
        </p:txBody>
      </p:sp>
    </p:spTree>
    <p:extLst>
      <p:ext uri="{BB962C8B-B14F-4D97-AF65-F5344CB8AC3E}">
        <p14:creationId xmlns:p14="http://schemas.microsoft.com/office/powerpoint/2010/main" val="3735307721"/>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theme" Target="../theme/theme2.xml"/><Relationship Id="rId3" Type="http://schemas.openxmlformats.org/officeDocument/2006/relationships/slideLayout" Target="../slideLayouts/slideLayout14.xml"/><Relationship Id="rId7" Type="http://schemas.openxmlformats.org/officeDocument/2006/relationships/slideLayout" Target="../slideLayouts/slideLayout18.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5" Type="http://schemas.openxmlformats.org/officeDocument/2006/relationships/slideLayout" Target="../slideLayouts/slideLayout16.xml"/><Relationship Id="rId4" Type="http://schemas.openxmlformats.org/officeDocument/2006/relationships/slideLayout" Target="../slideLayouts/slideLayout15.xml"/></Relationships>
</file>

<file path=ppt/slideMasters/_rels/slideMaster3.xml.rels><?xml version="1.0" encoding="UTF-8" standalone="yes"?>
<Relationships xmlns="http://schemas.openxmlformats.org/package/2006/relationships"><Relationship Id="rId8" Type="http://schemas.openxmlformats.org/officeDocument/2006/relationships/theme" Target="../theme/theme3.xml"/><Relationship Id="rId3" Type="http://schemas.openxmlformats.org/officeDocument/2006/relationships/slideLayout" Target="../slideLayouts/slideLayout21.xml"/><Relationship Id="rId7" Type="http://schemas.openxmlformats.org/officeDocument/2006/relationships/slideLayout" Target="../slideLayouts/slideLayout25.xml"/><Relationship Id="rId2" Type="http://schemas.openxmlformats.org/officeDocument/2006/relationships/slideLayout" Target="../slideLayouts/slideLayout20.xml"/><Relationship Id="rId1" Type="http://schemas.openxmlformats.org/officeDocument/2006/relationships/slideLayout" Target="../slideLayouts/slideLayout19.xml"/><Relationship Id="rId6" Type="http://schemas.openxmlformats.org/officeDocument/2006/relationships/slideLayout" Target="../slideLayouts/slideLayout24.xml"/><Relationship Id="rId5" Type="http://schemas.openxmlformats.org/officeDocument/2006/relationships/slideLayout" Target="../slideLayouts/slideLayout23.xml"/><Relationship Id="rId4" Type="http://schemas.openxmlformats.org/officeDocument/2006/relationships/slideLayout" Target="../slideLayouts/slideLayout2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6C9BB2E0-1ABF-4C4C-9231-FCD05992E2E9}"/>
              </a:ext>
            </a:extLst>
          </p:cNvPr>
          <p:cNvSpPr>
            <a:spLocks noGrp="1"/>
          </p:cNvSpPr>
          <p:nvPr>
            <p:ph type="title"/>
          </p:nvPr>
        </p:nvSpPr>
        <p:spPr>
          <a:xfrm>
            <a:off x="838200" y="365129"/>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080D65DA-8C1B-B142-9C51-51E1682E1D91}"/>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751E25B-8C51-9643-AD20-E561512C9FE2}"/>
              </a:ext>
            </a:extLst>
          </p:cNvPr>
          <p:cNvSpPr>
            <a:spLocks noGrp="1"/>
          </p:cNvSpPr>
          <p:nvPr>
            <p:ph type="dt" sz="half" idx="2"/>
          </p:nvPr>
        </p:nvSpPr>
        <p:spPr>
          <a:xfrm>
            <a:off x="838200" y="6356356"/>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D737253-DC8F-9240-B789-E39E9EC8D142}" type="datetimeFigureOut">
              <a:rPr lang="en-US" smtClean="0"/>
              <a:t>11/4/2020</a:t>
            </a:fld>
            <a:endParaRPr lang="en-US"/>
          </a:p>
        </p:txBody>
      </p:sp>
      <p:sp>
        <p:nvSpPr>
          <p:cNvPr id="5" name="Footer Placeholder 4">
            <a:extLst>
              <a:ext uri="{FF2B5EF4-FFF2-40B4-BE49-F238E27FC236}">
                <a16:creationId xmlns:a16="http://schemas.microsoft.com/office/drawing/2014/main" id="{2A510963-F559-D441-8BB8-278E93D1F7A4}"/>
              </a:ext>
            </a:extLst>
          </p:cNvPr>
          <p:cNvSpPr>
            <a:spLocks noGrp="1"/>
          </p:cNvSpPr>
          <p:nvPr>
            <p:ph type="ftr" sz="quarter" idx="3"/>
          </p:nvPr>
        </p:nvSpPr>
        <p:spPr>
          <a:xfrm>
            <a:off x="4038600" y="6356356"/>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7DB811C7-4865-704A-9FD0-1AB78B78CD30}"/>
              </a:ext>
            </a:extLst>
          </p:cNvPr>
          <p:cNvSpPr>
            <a:spLocks noGrp="1"/>
          </p:cNvSpPr>
          <p:nvPr>
            <p:ph type="sldNum" sz="quarter" idx="4"/>
          </p:nvPr>
        </p:nvSpPr>
        <p:spPr>
          <a:xfrm>
            <a:off x="8610600" y="6356356"/>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FA6511D-D319-8147-AA71-0E9652C7A1AF}" type="slidenum">
              <a:rPr lang="en-US" smtClean="0"/>
              <a:t>‹#›</a:t>
            </a:fld>
            <a:endParaRPr lang="en-US"/>
          </a:p>
        </p:txBody>
      </p:sp>
    </p:spTree>
    <p:extLst>
      <p:ext uri="{BB962C8B-B14F-4D97-AF65-F5344CB8AC3E}">
        <p14:creationId xmlns:p14="http://schemas.microsoft.com/office/powerpoint/2010/main" val="342235847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iming>
    <p:tnLst>
      <p:par>
        <p:cTn id="1" dur="indefinite" restart="never" nodeType="tmRoot"/>
      </p:par>
    </p:tnLst>
  </p:timing>
  <p:txStyles>
    <p:titleStyle>
      <a:lvl1pPr algn="l" defTabSz="914354"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589" indent="-228589" algn="l" defTabSz="914354"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766" indent="-228589" algn="l" defTabSz="914354"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942" indent="-228589" algn="l" defTabSz="914354"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120"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298"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474"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652"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829"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006"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354" rtl="0" eaLnBrk="1" latinLnBrk="0" hangingPunct="1">
        <a:defRPr sz="1800" kern="1200">
          <a:solidFill>
            <a:schemeClr val="tx1"/>
          </a:solidFill>
          <a:latin typeface="+mn-lt"/>
          <a:ea typeface="+mn-ea"/>
          <a:cs typeface="+mn-cs"/>
        </a:defRPr>
      </a:lvl1pPr>
      <a:lvl2pPr marL="457178" algn="l" defTabSz="914354" rtl="0" eaLnBrk="1" latinLnBrk="0" hangingPunct="1">
        <a:defRPr sz="1800" kern="1200">
          <a:solidFill>
            <a:schemeClr val="tx1"/>
          </a:solidFill>
          <a:latin typeface="+mn-lt"/>
          <a:ea typeface="+mn-ea"/>
          <a:cs typeface="+mn-cs"/>
        </a:defRPr>
      </a:lvl2pPr>
      <a:lvl3pPr marL="914354" algn="l" defTabSz="914354" rtl="0" eaLnBrk="1" latinLnBrk="0" hangingPunct="1">
        <a:defRPr sz="1800" kern="1200">
          <a:solidFill>
            <a:schemeClr val="tx1"/>
          </a:solidFill>
          <a:latin typeface="+mn-lt"/>
          <a:ea typeface="+mn-ea"/>
          <a:cs typeface="+mn-cs"/>
        </a:defRPr>
      </a:lvl3pPr>
      <a:lvl4pPr marL="1371532" algn="l" defTabSz="914354" rtl="0" eaLnBrk="1" latinLnBrk="0" hangingPunct="1">
        <a:defRPr sz="1800" kern="1200">
          <a:solidFill>
            <a:schemeClr val="tx1"/>
          </a:solidFill>
          <a:latin typeface="+mn-lt"/>
          <a:ea typeface="+mn-ea"/>
          <a:cs typeface="+mn-cs"/>
        </a:defRPr>
      </a:lvl4pPr>
      <a:lvl5pPr marL="1828709" algn="l" defTabSz="914354" rtl="0" eaLnBrk="1" latinLnBrk="0" hangingPunct="1">
        <a:defRPr sz="1800" kern="1200">
          <a:solidFill>
            <a:schemeClr val="tx1"/>
          </a:solidFill>
          <a:latin typeface="+mn-lt"/>
          <a:ea typeface="+mn-ea"/>
          <a:cs typeface="+mn-cs"/>
        </a:defRPr>
      </a:lvl5pPr>
      <a:lvl6pPr marL="2285886" algn="l" defTabSz="914354" rtl="0" eaLnBrk="1" latinLnBrk="0" hangingPunct="1">
        <a:defRPr sz="1800" kern="1200">
          <a:solidFill>
            <a:schemeClr val="tx1"/>
          </a:solidFill>
          <a:latin typeface="+mn-lt"/>
          <a:ea typeface="+mn-ea"/>
          <a:cs typeface="+mn-cs"/>
        </a:defRPr>
      </a:lvl6pPr>
      <a:lvl7pPr marL="2743062" algn="l" defTabSz="914354" rtl="0" eaLnBrk="1" latinLnBrk="0" hangingPunct="1">
        <a:defRPr sz="1800" kern="1200">
          <a:solidFill>
            <a:schemeClr val="tx1"/>
          </a:solidFill>
          <a:latin typeface="+mn-lt"/>
          <a:ea typeface="+mn-ea"/>
          <a:cs typeface="+mn-cs"/>
        </a:defRPr>
      </a:lvl7pPr>
      <a:lvl8pPr marL="3200240" algn="l" defTabSz="914354" rtl="0" eaLnBrk="1" latinLnBrk="0" hangingPunct="1">
        <a:defRPr sz="1800" kern="1200">
          <a:solidFill>
            <a:schemeClr val="tx1"/>
          </a:solidFill>
          <a:latin typeface="+mn-lt"/>
          <a:ea typeface="+mn-ea"/>
          <a:cs typeface="+mn-cs"/>
        </a:defRPr>
      </a:lvl8pPr>
      <a:lvl9pPr marL="3657418" algn="l" defTabSz="914354"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1037" name="Rectangle 13"/>
          <p:cNvSpPr>
            <a:spLocks noGrp="1" noChangeArrowheads="1"/>
          </p:cNvSpPr>
          <p:nvPr>
            <p:ph type="title"/>
          </p:nvPr>
        </p:nvSpPr>
        <p:spPr bwMode="auto">
          <a:xfrm>
            <a:off x="1360703" y="217911"/>
            <a:ext cx="10144655" cy="550863"/>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lvl="0"/>
            <a:r>
              <a:rPr lang="en-US" dirty="0" smtClean="0"/>
              <a:t>Click to edit Master title style</a:t>
            </a:r>
          </a:p>
        </p:txBody>
      </p:sp>
      <p:sp>
        <p:nvSpPr>
          <p:cNvPr id="6" name="Date Placeholder 5"/>
          <p:cNvSpPr>
            <a:spLocks noGrp="1"/>
          </p:cNvSpPr>
          <p:nvPr>
            <p:ph type="dt" sz="half" idx="2"/>
          </p:nvPr>
        </p:nvSpPr>
        <p:spPr>
          <a:xfrm>
            <a:off x="186630" y="6445659"/>
            <a:ext cx="1466335" cy="260385"/>
          </a:xfrm>
          <a:prstGeom prst="rect">
            <a:avLst/>
          </a:prstGeom>
        </p:spPr>
        <p:txBody>
          <a:bodyPr vert="horz" lIns="45720" tIns="45720" rIns="45720" bIns="45720" rtlCol="0" anchor="ctr"/>
          <a:lstStyle>
            <a:lvl1pPr algn="l">
              <a:defRPr sz="1100">
                <a:solidFill>
                  <a:schemeClr val="tx1"/>
                </a:solidFill>
                <a:latin typeface="+mn-lt"/>
                <a:cs typeface="Helvetica" pitchFamily="34" charset="0"/>
              </a:defRPr>
            </a:lvl1pPr>
          </a:lstStyle>
          <a:p>
            <a:r>
              <a:rPr lang="en-US" smtClean="0"/>
              <a:t>Date of meeting</a:t>
            </a:r>
            <a:endParaRPr lang="en-US" dirty="0"/>
          </a:p>
        </p:txBody>
      </p:sp>
      <p:sp>
        <p:nvSpPr>
          <p:cNvPr id="8" name="Slide Number Placeholder 7"/>
          <p:cNvSpPr>
            <a:spLocks noGrp="1"/>
          </p:cNvSpPr>
          <p:nvPr>
            <p:ph type="sldNum" sz="quarter" idx="4"/>
          </p:nvPr>
        </p:nvSpPr>
        <p:spPr>
          <a:xfrm>
            <a:off x="11079891" y="6445659"/>
            <a:ext cx="502508" cy="260385"/>
          </a:xfrm>
          <a:prstGeom prst="rect">
            <a:avLst/>
          </a:prstGeom>
        </p:spPr>
        <p:txBody>
          <a:bodyPr vert="horz" lIns="45720" tIns="45720" rIns="45720" bIns="45720" rtlCol="0" anchor="ctr"/>
          <a:lstStyle>
            <a:lvl1pPr algn="r">
              <a:defRPr sz="1100">
                <a:solidFill>
                  <a:schemeClr val="tx1"/>
                </a:solidFill>
                <a:latin typeface="+mn-lt"/>
                <a:cs typeface="Helvetica" pitchFamily="34" charset="0"/>
              </a:defRPr>
            </a:lvl1pPr>
          </a:lstStyle>
          <a:p>
            <a:fld id="{372F8CE3-7D9C-4AA2-88D8-B653B51B101D}" type="slidenum">
              <a:rPr lang="en-US" smtClean="0"/>
              <a:pPr/>
              <a:t>‹#›</a:t>
            </a:fld>
            <a:endParaRPr lang="en-US" dirty="0"/>
          </a:p>
        </p:txBody>
      </p:sp>
    </p:spTree>
    <p:extLst>
      <p:ext uri="{BB962C8B-B14F-4D97-AF65-F5344CB8AC3E}">
        <p14:creationId xmlns:p14="http://schemas.microsoft.com/office/powerpoint/2010/main" val="2419506046"/>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Lst>
  <p:timing>
    <p:tnLst>
      <p:par>
        <p:cTn id="1" dur="indefinite" restart="never" nodeType="tmRoot"/>
      </p:par>
    </p:tnLst>
  </p:timing>
  <p:hf hdr="0"/>
  <p:txStyles>
    <p:titleStyle>
      <a:lvl1pPr algn="ctr" rtl="0" eaLnBrk="1" fontAlgn="base" hangingPunct="1">
        <a:spcBef>
          <a:spcPct val="0"/>
        </a:spcBef>
        <a:spcAft>
          <a:spcPct val="0"/>
        </a:spcAft>
        <a:defRPr sz="2800" baseline="0">
          <a:solidFill>
            <a:schemeClr val="tx1"/>
          </a:solidFill>
          <a:latin typeface="+mj-lt"/>
          <a:ea typeface="+mj-ea"/>
          <a:cs typeface="Helvetica" pitchFamily="34" charset="0"/>
        </a:defRPr>
      </a:lvl1pPr>
      <a:lvl2pPr algn="l" rtl="0" eaLnBrk="1" fontAlgn="base" hangingPunct="1">
        <a:spcBef>
          <a:spcPct val="0"/>
        </a:spcBef>
        <a:spcAft>
          <a:spcPct val="0"/>
        </a:spcAft>
        <a:defRPr sz="2800">
          <a:solidFill>
            <a:schemeClr val="tx2"/>
          </a:solidFill>
          <a:latin typeface="Times New Roman" pitchFamily="18" charset="0"/>
        </a:defRPr>
      </a:lvl2pPr>
      <a:lvl3pPr algn="l" rtl="0" eaLnBrk="1" fontAlgn="base" hangingPunct="1">
        <a:spcBef>
          <a:spcPct val="0"/>
        </a:spcBef>
        <a:spcAft>
          <a:spcPct val="0"/>
        </a:spcAft>
        <a:defRPr sz="2800">
          <a:solidFill>
            <a:schemeClr val="tx2"/>
          </a:solidFill>
          <a:latin typeface="Times New Roman" pitchFamily="18" charset="0"/>
        </a:defRPr>
      </a:lvl3pPr>
      <a:lvl4pPr algn="l" rtl="0" eaLnBrk="1" fontAlgn="base" hangingPunct="1">
        <a:spcBef>
          <a:spcPct val="0"/>
        </a:spcBef>
        <a:spcAft>
          <a:spcPct val="0"/>
        </a:spcAft>
        <a:defRPr sz="2800">
          <a:solidFill>
            <a:schemeClr val="tx2"/>
          </a:solidFill>
          <a:latin typeface="Times New Roman" pitchFamily="18" charset="0"/>
        </a:defRPr>
      </a:lvl4pPr>
      <a:lvl5pPr algn="l" rtl="0" eaLnBrk="1" fontAlgn="base" hangingPunct="1">
        <a:spcBef>
          <a:spcPct val="0"/>
        </a:spcBef>
        <a:spcAft>
          <a:spcPct val="0"/>
        </a:spcAft>
        <a:defRPr sz="2800">
          <a:solidFill>
            <a:schemeClr val="tx2"/>
          </a:solidFill>
          <a:latin typeface="Times New Roman" pitchFamily="18" charset="0"/>
        </a:defRPr>
      </a:lvl5pPr>
      <a:lvl6pPr marL="457189" algn="l" rtl="0" eaLnBrk="1" fontAlgn="base" hangingPunct="1">
        <a:spcBef>
          <a:spcPct val="0"/>
        </a:spcBef>
        <a:spcAft>
          <a:spcPct val="0"/>
        </a:spcAft>
        <a:defRPr sz="2800">
          <a:solidFill>
            <a:schemeClr val="tx2"/>
          </a:solidFill>
          <a:latin typeface="Times New Roman" pitchFamily="18" charset="0"/>
        </a:defRPr>
      </a:lvl6pPr>
      <a:lvl7pPr marL="914377" algn="l" rtl="0" eaLnBrk="1" fontAlgn="base" hangingPunct="1">
        <a:spcBef>
          <a:spcPct val="0"/>
        </a:spcBef>
        <a:spcAft>
          <a:spcPct val="0"/>
        </a:spcAft>
        <a:defRPr sz="2800">
          <a:solidFill>
            <a:schemeClr val="tx2"/>
          </a:solidFill>
          <a:latin typeface="Times New Roman" pitchFamily="18" charset="0"/>
        </a:defRPr>
      </a:lvl7pPr>
      <a:lvl8pPr marL="1371566" algn="l" rtl="0" eaLnBrk="1" fontAlgn="base" hangingPunct="1">
        <a:spcBef>
          <a:spcPct val="0"/>
        </a:spcBef>
        <a:spcAft>
          <a:spcPct val="0"/>
        </a:spcAft>
        <a:defRPr sz="2800">
          <a:solidFill>
            <a:schemeClr val="tx2"/>
          </a:solidFill>
          <a:latin typeface="Times New Roman" pitchFamily="18" charset="0"/>
        </a:defRPr>
      </a:lvl8pPr>
      <a:lvl9pPr marL="1828754" algn="l" rtl="0" eaLnBrk="1" fontAlgn="base" hangingPunct="1">
        <a:spcBef>
          <a:spcPct val="0"/>
        </a:spcBef>
        <a:spcAft>
          <a:spcPct val="0"/>
        </a:spcAft>
        <a:defRPr sz="2800">
          <a:solidFill>
            <a:schemeClr val="tx2"/>
          </a:solidFill>
          <a:latin typeface="Times New Roman" pitchFamily="18" charset="0"/>
        </a:defRPr>
      </a:lvl9pPr>
    </p:titleStyle>
    <p:bodyStyle>
      <a:lvl1pPr marL="231769" indent="-231769" algn="l" rtl="0" eaLnBrk="1" fontAlgn="base" hangingPunct="1">
        <a:spcBef>
          <a:spcPct val="0"/>
        </a:spcBef>
        <a:spcAft>
          <a:spcPct val="0"/>
        </a:spcAft>
        <a:buClr>
          <a:srgbClr val="D11242"/>
        </a:buClr>
        <a:buSzPct val="70000"/>
        <a:buFont typeface="Wingdings 3" pitchFamily="18" charset="2"/>
        <a:buChar char=""/>
        <a:tabLst>
          <a:tab pos="8856441" algn="r"/>
        </a:tabLst>
        <a:defRPr lang="en-US" sz="2000" dirty="0" smtClean="0">
          <a:solidFill>
            <a:schemeClr val="tx1"/>
          </a:solidFill>
          <a:latin typeface="Helvetica" pitchFamily="34" charset="0"/>
          <a:ea typeface="+mn-ea"/>
          <a:cs typeface="Helvetica" pitchFamily="34" charset="0"/>
        </a:defRPr>
      </a:lvl1pPr>
      <a:lvl2pPr marL="457189" indent="-228594" algn="l" rtl="0" eaLnBrk="1" fontAlgn="base" hangingPunct="1">
        <a:spcBef>
          <a:spcPct val="0"/>
        </a:spcBef>
        <a:spcAft>
          <a:spcPct val="0"/>
        </a:spcAft>
        <a:buClr>
          <a:srgbClr val="D11242"/>
        </a:buClr>
        <a:buSzPct val="70000"/>
        <a:buFont typeface="Wingdings" pitchFamily="2" charset="2"/>
        <a:buChar char="Ø"/>
        <a:tabLst>
          <a:tab pos="8856441" algn="r"/>
        </a:tabLst>
        <a:defRPr lang="en-US" sz="2000" dirty="0" smtClean="0">
          <a:solidFill>
            <a:schemeClr val="tx1"/>
          </a:solidFill>
          <a:latin typeface="Helvetica" pitchFamily="34" charset="0"/>
          <a:ea typeface="+mn-ea"/>
          <a:cs typeface="Helvetica" pitchFamily="34" charset="0"/>
        </a:defRPr>
      </a:lvl2pPr>
      <a:lvl3pPr marL="688957" indent="-241294" algn="l" rtl="0" eaLnBrk="1" fontAlgn="base" hangingPunct="1">
        <a:spcBef>
          <a:spcPct val="0"/>
        </a:spcBef>
        <a:spcAft>
          <a:spcPct val="0"/>
        </a:spcAft>
        <a:buClr>
          <a:srgbClr val="D11242"/>
        </a:buClr>
        <a:buSzPct val="70000"/>
        <a:buFont typeface="Wingdings 3" pitchFamily="18" charset="2"/>
        <a:buChar char=""/>
        <a:tabLst>
          <a:tab pos="8856441" algn="r"/>
        </a:tabLst>
        <a:defRPr lang="en-US" sz="1800" dirty="0" smtClean="0">
          <a:solidFill>
            <a:schemeClr val="tx1"/>
          </a:solidFill>
          <a:latin typeface="Helvetica" pitchFamily="34" charset="0"/>
          <a:ea typeface="+mn-ea"/>
          <a:cs typeface="Helvetica" pitchFamily="34" charset="0"/>
        </a:defRPr>
      </a:lvl3pPr>
      <a:lvl4pPr marL="914377" indent="-225420" algn="l" rtl="0" eaLnBrk="1" fontAlgn="base" hangingPunct="1">
        <a:spcBef>
          <a:spcPct val="0"/>
        </a:spcBef>
        <a:spcAft>
          <a:spcPct val="0"/>
        </a:spcAft>
        <a:buClr>
          <a:srgbClr val="D11242"/>
        </a:buClr>
        <a:buSzPct val="70000"/>
        <a:buFont typeface="Wingdings" pitchFamily="2" charset="2"/>
        <a:buChar char="Ø"/>
        <a:tabLst>
          <a:tab pos="8856441" algn="r"/>
        </a:tabLst>
        <a:defRPr lang="en-US" sz="1800" dirty="0" smtClean="0">
          <a:solidFill>
            <a:schemeClr val="tx1"/>
          </a:solidFill>
          <a:latin typeface="Helvetica" pitchFamily="34" charset="0"/>
          <a:ea typeface="+mn-ea"/>
          <a:cs typeface="Helvetica" pitchFamily="34" charset="0"/>
        </a:defRPr>
      </a:lvl4pPr>
      <a:lvl5pPr marL="1146146" indent="-230182" algn="l" rtl="0" eaLnBrk="1" fontAlgn="base" hangingPunct="1">
        <a:spcBef>
          <a:spcPct val="0"/>
        </a:spcBef>
        <a:spcAft>
          <a:spcPct val="0"/>
        </a:spcAft>
        <a:buClr>
          <a:srgbClr val="D11242"/>
        </a:buClr>
        <a:buSzPct val="70000"/>
        <a:buFont typeface="Wingdings 3" pitchFamily="18" charset="2"/>
        <a:buChar char=""/>
        <a:tabLst>
          <a:tab pos="8856441" algn="r"/>
        </a:tabLst>
        <a:defRPr lang="en-US" sz="1800" dirty="0" smtClean="0">
          <a:solidFill>
            <a:schemeClr val="tx1"/>
          </a:solidFill>
          <a:latin typeface="Helvetica" pitchFamily="34" charset="0"/>
          <a:ea typeface="+mn-ea"/>
          <a:cs typeface="Helvetica" pitchFamily="34" charset="0"/>
        </a:defRPr>
      </a:lvl5pPr>
      <a:lvl6pPr marL="1773194" indent="-174621" algn="l" rtl="0" eaLnBrk="1" fontAlgn="base" hangingPunct="1">
        <a:spcBef>
          <a:spcPct val="0"/>
        </a:spcBef>
        <a:spcAft>
          <a:spcPct val="0"/>
        </a:spcAft>
        <a:buClr>
          <a:srgbClr val="CC0000"/>
        </a:buClr>
        <a:buSzPct val="75000"/>
        <a:buFont typeface="Wingdings" pitchFamily="2" charset="2"/>
        <a:buNone/>
        <a:tabLst>
          <a:tab pos="8856441" algn="r"/>
        </a:tabLst>
        <a:defRPr sz="2000">
          <a:solidFill>
            <a:schemeClr val="tx1"/>
          </a:solidFill>
          <a:latin typeface="+mn-lt"/>
        </a:defRPr>
      </a:lvl6pPr>
      <a:lvl7pPr marL="2230383" indent="-174621" algn="l" rtl="0" eaLnBrk="1" fontAlgn="base" hangingPunct="1">
        <a:spcBef>
          <a:spcPct val="0"/>
        </a:spcBef>
        <a:spcAft>
          <a:spcPct val="0"/>
        </a:spcAft>
        <a:buClr>
          <a:srgbClr val="CC0000"/>
        </a:buClr>
        <a:buSzPct val="75000"/>
        <a:buFont typeface="Wingdings" pitchFamily="2" charset="2"/>
        <a:buChar char="Ø"/>
        <a:tabLst>
          <a:tab pos="8856441" algn="r"/>
        </a:tabLst>
        <a:defRPr sz="2000">
          <a:solidFill>
            <a:schemeClr val="tx1"/>
          </a:solidFill>
          <a:latin typeface="+mn-lt"/>
        </a:defRPr>
      </a:lvl7pPr>
      <a:lvl8pPr marL="2687571" indent="-174621" algn="l" rtl="0" eaLnBrk="1" fontAlgn="base" hangingPunct="1">
        <a:spcBef>
          <a:spcPct val="0"/>
        </a:spcBef>
        <a:spcAft>
          <a:spcPct val="0"/>
        </a:spcAft>
        <a:buClr>
          <a:srgbClr val="CC0000"/>
        </a:buClr>
        <a:buSzPct val="75000"/>
        <a:buFont typeface="Wingdings" pitchFamily="2" charset="2"/>
        <a:buChar char="Ø"/>
        <a:tabLst>
          <a:tab pos="8856441" algn="r"/>
        </a:tabLst>
        <a:defRPr sz="2000">
          <a:solidFill>
            <a:schemeClr val="tx1"/>
          </a:solidFill>
          <a:latin typeface="+mn-lt"/>
        </a:defRPr>
      </a:lvl8pPr>
      <a:lvl9pPr marL="3144760" indent="-174621" algn="l" rtl="0" eaLnBrk="1" fontAlgn="base" hangingPunct="1">
        <a:spcBef>
          <a:spcPct val="0"/>
        </a:spcBef>
        <a:spcAft>
          <a:spcPct val="0"/>
        </a:spcAft>
        <a:buClr>
          <a:srgbClr val="CC0000"/>
        </a:buClr>
        <a:buSzPct val="75000"/>
        <a:buFont typeface="Wingdings" pitchFamily="2" charset="2"/>
        <a:buChar char="Ø"/>
        <a:tabLst>
          <a:tab pos="8856441" algn="r"/>
        </a:tabLst>
        <a:defRPr sz="2000">
          <a:solidFill>
            <a:schemeClr val="tx1"/>
          </a:solidFill>
          <a:latin typeface="+mn-lt"/>
        </a:defRPr>
      </a:lvl9pPr>
    </p:bodyStyle>
    <p:otherStyle>
      <a:defPPr>
        <a:defRPr lang="en-US"/>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1037" name="Rectangle 13"/>
          <p:cNvSpPr>
            <a:spLocks noGrp="1" noChangeArrowheads="1"/>
          </p:cNvSpPr>
          <p:nvPr>
            <p:ph type="title"/>
          </p:nvPr>
        </p:nvSpPr>
        <p:spPr bwMode="auto">
          <a:xfrm>
            <a:off x="1360701" y="217911"/>
            <a:ext cx="10144655" cy="550863"/>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lvl="0"/>
            <a:r>
              <a:rPr lang="en-US" dirty="0" smtClean="0"/>
              <a:t>Click to edit Master title style</a:t>
            </a:r>
          </a:p>
        </p:txBody>
      </p:sp>
      <p:sp>
        <p:nvSpPr>
          <p:cNvPr id="6" name="Date Placeholder 5"/>
          <p:cNvSpPr>
            <a:spLocks noGrp="1"/>
          </p:cNvSpPr>
          <p:nvPr>
            <p:ph type="dt" sz="half" idx="2"/>
          </p:nvPr>
        </p:nvSpPr>
        <p:spPr>
          <a:xfrm>
            <a:off x="186627" y="6445655"/>
            <a:ext cx="1466335" cy="260385"/>
          </a:xfrm>
          <a:prstGeom prst="rect">
            <a:avLst/>
          </a:prstGeom>
        </p:spPr>
        <p:txBody>
          <a:bodyPr vert="horz" lIns="45720" tIns="45720" rIns="45720" bIns="45720" rtlCol="0" anchor="ctr"/>
          <a:lstStyle>
            <a:lvl1pPr algn="l">
              <a:defRPr sz="1100">
                <a:solidFill>
                  <a:schemeClr val="tx1"/>
                </a:solidFill>
                <a:latin typeface="+mn-lt"/>
                <a:cs typeface="Helvetica" pitchFamily="34" charset="0"/>
              </a:defRPr>
            </a:lvl1pPr>
          </a:lstStyle>
          <a:p>
            <a:r>
              <a:rPr lang="en-US" smtClean="0"/>
              <a:t>Date of meeting</a:t>
            </a:r>
            <a:endParaRPr lang="en-US" dirty="0"/>
          </a:p>
        </p:txBody>
      </p:sp>
      <p:sp>
        <p:nvSpPr>
          <p:cNvPr id="8" name="Slide Number Placeholder 7"/>
          <p:cNvSpPr>
            <a:spLocks noGrp="1"/>
          </p:cNvSpPr>
          <p:nvPr>
            <p:ph type="sldNum" sz="quarter" idx="4"/>
          </p:nvPr>
        </p:nvSpPr>
        <p:spPr>
          <a:xfrm>
            <a:off x="11079891" y="6445655"/>
            <a:ext cx="502508" cy="260385"/>
          </a:xfrm>
          <a:prstGeom prst="rect">
            <a:avLst/>
          </a:prstGeom>
        </p:spPr>
        <p:txBody>
          <a:bodyPr vert="horz" lIns="45720" tIns="45720" rIns="45720" bIns="45720" rtlCol="0" anchor="ctr"/>
          <a:lstStyle>
            <a:lvl1pPr algn="r">
              <a:defRPr sz="1100">
                <a:solidFill>
                  <a:schemeClr val="tx1"/>
                </a:solidFill>
                <a:latin typeface="+mn-lt"/>
                <a:cs typeface="Helvetica" pitchFamily="34" charset="0"/>
              </a:defRPr>
            </a:lvl1pPr>
          </a:lstStyle>
          <a:p>
            <a:fld id="{372F8CE3-7D9C-4AA2-88D8-B653B51B101D}" type="slidenum">
              <a:rPr lang="en-US" smtClean="0"/>
              <a:pPr/>
              <a:t>‹#›</a:t>
            </a:fld>
            <a:endParaRPr lang="en-US" dirty="0"/>
          </a:p>
        </p:txBody>
      </p:sp>
    </p:spTree>
    <p:extLst>
      <p:ext uri="{BB962C8B-B14F-4D97-AF65-F5344CB8AC3E}">
        <p14:creationId xmlns:p14="http://schemas.microsoft.com/office/powerpoint/2010/main" val="3197333293"/>
      </p:ext>
    </p:extLst>
  </p:cSld>
  <p:clrMap bg1="lt1" tx1="dk1" bg2="lt2" tx2="dk2" accent1="accent1" accent2="accent2" accent3="accent3" accent4="accent4" accent5="accent5" accent6="accent6" hlink="hlink" folHlink="folHlink"/>
  <p:sldLayoutIdLst>
    <p:sldLayoutId id="2147483669" r:id="rId1"/>
    <p:sldLayoutId id="2147483670" r:id="rId2"/>
    <p:sldLayoutId id="2147483671" r:id="rId3"/>
    <p:sldLayoutId id="2147483672" r:id="rId4"/>
    <p:sldLayoutId id="2147483673" r:id="rId5"/>
    <p:sldLayoutId id="2147483674" r:id="rId6"/>
    <p:sldLayoutId id="2147483675" r:id="rId7"/>
  </p:sldLayoutIdLst>
  <p:timing>
    <p:tnLst>
      <p:par>
        <p:cTn id="1" dur="indefinite" restart="never" nodeType="tmRoot"/>
      </p:par>
    </p:tnLst>
  </p:timing>
  <p:hf hdr="0"/>
  <p:txStyles>
    <p:titleStyle>
      <a:lvl1pPr algn="ctr" rtl="0" eaLnBrk="1" fontAlgn="base" hangingPunct="1">
        <a:spcBef>
          <a:spcPct val="0"/>
        </a:spcBef>
        <a:spcAft>
          <a:spcPct val="0"/>
        </a:spcAft>
        <a:defRPr sz="2800" baseline="0">
          <a:solidFill>
            <a:schemeClr val="tx1"/>
          </a:solidFill>
          <a:latin typeface="+mj-lt"/>
          <a:ea typeface="+mj-ea"/>
          <a:cs typeface="Helvetica" pitchFamily="34" charset="0"/>
        </a:defRPr>
      </a:lvl1pPr>
      <a:lvl2pPr algn="l" rtl="0" eaLnBrk="1" fontAlgn="base" hangingPunct="1">
        <a:spcBef>
          <a:spcPct val="0"/>
        </a:spcBef>
        <a:spcAft>
          <a:spcPct val="0"/>
        </a:spcAft>
        <a:defRPr sz="2800">
          <a:solidFill>
            <a:schemeClr val="tx2"/>
          </a:solidFill>
          <a:latin typeface="Times New Roman" pitchFamily="18" charset="0"/>
        </a:defRPr>
      </a:lvl2pPr>
      <a:lvl3pPr algn="l" rtl="0" eaLnBrk="1" fontAlgn="base" hangingPunct="1">
        <a:spcBef>
          <a:spcPct val="0"/>
        </a:spcBef>
        <a:spcAft>
          <a:spcPct val="0"/>
        </a:spcAft>
        <a:defRPr sz="2800">
          <a:solidFill>
            <a:schemeClr val="tx2"/>
          </a:solidFill>
          <a:latin typeface="Times New Roman" pitchFamily="18" charset="0"/>
        </a:defRPr>
      </a:lvl3pPr>
      <a:lvl4pPr algn="l" rtl="0" eaLnBrk="1" fontAlgn="base" hangingPunct="1">
        <a:spcBef>
          <a:spcPct val="0"/>
        </a:spcBef>
        <a:spcAft>
          <a:spcPct val="0"/>
        </a:spcAft>
        <a:defRPr sz="2800">
          <a:solidFill>
            <a:schemeClr val="tx2"/>
          </a:solidFill>
          <a:latin typeface="Times New Roman" pitchFamily="18" charset="0"/>
        </a:defRPr>
      </a:lvl4pPr>
      <a:lvl5pPr algn="l" rtl="0" eaLnBrk="1" fontAlgn="base" hangingPunct="1">
        <a:spcBef>
          <a:spcPct val="0"/>
        </a:spcBef>
        <a:spcAft>
          <a:spcPct val="0"/>
        </a:spcAft>
        <a:defRPr sz="2800">
          <a:solidFill>
            <a:schemeClr val="tx2"/>
          </a:solidFill>
          <a:latin typeface="Times New Roman" pitchFamily="18" charset="0"/>
        </a:defRPr>
      </a:lvl5pPr>
      <a:lvl6pPr marL="457200" algn="l" rtl="0" eaLnBrk="1" fontAlgn="base" hangingPunct="1">
        <a:spcBef>
          <a:spcPct val="0"/>
        </a:spcBef>
        <a:spcAft>
          <a:spcPct val="0"/>
        </a:spcAft>
        <a:defRPr sz="2800">
          <a:solidFill>
            <a:schemeClr val="tx2"/>
          </a:solidFill>
          <a:latin typeface="Times New Roman" pitchFamily="18" charset="0"/>
        </a:defRPr>
      </a:lvl6pPr>
      <a:lvl7pPr marL="914400" algn="l" rtl="0" eaLnBrk="1" fontAlgn="base" hangingPunct="1">
        <a:spcBef>
          <a:spcPct val="0"/>
        </a:spcBef>
        <a:spcAft>
          <a:spcPct val="0"/>
        </a:spcAft>
        <a:defRPr sz="2800">
          <a:solidFill>
            <a:schemeClr val="tx2"/>
          </a:solidFill>
          <a:latin typeface="Times New Roman" pitchFamily="18" charset="0"/>
        </a:defRPr>
      </a:lvl7pPr>
      <a:lvl8pPr marL="1371600" algn="l" rtl="0" eaLnBrk="1" fontAlgn="base" hangingPunct="1">
        <a:spcBef>
          <a:spcPct val="0"/>
        </a:spcBef>
        <a:spcAft>
          <a:spcPct val="0"/>
        </a:spcAft>
        <a:defRPr sz="2800">
          <a:solidFill>
            <a:schemeClr val="tx2"/>
          </a:solidFill>
          <a:latin typeface="Times New Roman" pitchFamily="18" charset="0"/>
        </a:defRPr>
      </a:lvl8pPr>
      <a:lvl9pPr marL="1828800" algn="l" rtl="0" eaLnBrk="1" fontAlgn="base" hangingPunct="1">
        <a:spcBef>
          <a:spcPct val="0"/>
        </a:spcBef>
        <a:spcAft>
          <a:spcPct val="0"/>
        </a:spcAft>
        <a:defRPr sz="2800">
          <a:solidFill>
            <a:schemeClr val="tx2"/>
          </a:solidFill>
          <a:latin typeface="Times New Roman" pitchFamily="18" charset="0"/>
        </a:defRPr>
      </a:lvl9pPr>
    </p:titleStyle>
    <p:bodyStyle>
      <a:lvl1pPr marL="231775" indent="-231775" algn="l" rtl="0" eaLnBrk="1" fontAlgn="base" hangingPunct="1">
        <a:spcBef>
          <a:spcPct val="0"/>
        </a:spcBef>
        <a:spcAft>
          <a:spcPct val="0"/>
        </a:spcAft>
        <a:buClr>
          <a:srgbClr val="D11242"/>
        </a:buClr>
        <a:buSzPct val="70000"/>
        <a:buFont typeface="Wingdings 3" pitchFamily="18" charset="2"/>
        <a:buChar char=""/>
        <a:tabLst>
          <a:tab pos="8856663" algn="r"/>
        </a:tabLst>
        <a:defRPr lang="en-US" sz="2000" dirty="0" smtClean="0">
          <a:solidFill>
            <a:schemeClr val="tx1"/>
          </a:solidFill>
          <a:latin typeface="Helvetica" pitchFamily="34" charset="0"/>
          <a:ea typeface="+mn-ea"/>
          <a:cs typeface="Helvetica" pitchFamily="34" charset="0"/>
        </a:defRPr>
      </a:lvl1pPr>
      <a:lvl2pPr marL="457200" indent="-228600" algn="l" rtl="0" eaLnBrk="1" fontAlgn="base" hangingPunct="1">
        <a:spcBef>
          <a:spcPct val="0"/>
        </a:spcBef>
        <a:spcAft>
          <a:spcPct val="0"/>
        </a:spcAft>
        <a:buClr>
          <a:srgbClr val="D11242"/>
        </a:buClr>
        <a:buSzPct val="70000"/>
        <a:buFont typeface="Wingdings" pitchFamily="2" charset="2"/>
        <a:buChar char="Ø"/>
        <a:tabLst>
          <a:tab pos="8856663" algn="r"/>
        </a:tabLst>
        <a:defRPr lang="en-US" sz="2000" dirty="0" smtClean="0">
          <a:solidFill>
            <a:schemeClr val="tx1"/>
          </a:solidFill>
          <a:latin typeface="Helvetica" pitchFamily="34" charset="0"/>
          <a:ea typeface="+mn-ea"/>
          <a:cs typeface="Helvetica" pitchFamily="34" charset="0"/>
        </a:defRPr>
      </a:lvl2pPr>
      <a:lvl3pPr marL="688975" indent="-241300" algn="l" rtl="0" eaLnBrk="1" fontAlgn="base" hangingPunct="1">
        <a:spcBef>
          <a:spcPct val="0"/>
        </a:spcBef>
        <a:spcAft>
          <a:spcPct val="0"/>
        </a:spcAft>
        <a:buClr>
          <a:srgbClr val="D11242"/>
        </a:buClr>
        <a:buSzPct val="70000"/>
        <a:buFont typeface="Wingdings 3" pitchFamily="18" charset="2"/>
        <a:buChar char=""/>
        <a:tabLst>
          <a:tab pos="8856663" algn="r"/>
        </a:tabLst>
        <a:defRPr lang="en-US" sz="1800" dirty="0" smtClean="0">
          <a:solidFill>
            <a:schemeClr val="tx1"/>
          </a:solidFill>
          <a:latin typeface="Helvetica" pitchFamily="34" charset="0"/>
          <a:ea typeface="+mn-ea"/>
          <a:cs typeface="Helvetica" pitchFamily="34" charset="0"/>
        </a:defRPr>
      </a:lvl3pPr>
      <a:lvl4pPr marL="914400" indent="-225425" algn="l" rtl="0" eaLnBrk="1" fontAlgn="base" hangingPunct="1">
        <a:spcBef>
          <a:spcPct val="0"/>
        </a:spcBef>
        <a:spcAft>
          <a:spcPct val="0"/>
        </a:spcAft>
        <a:buClr>
          <a:srgbClr val="D11242"/>
        </a:buClr>
        <a:buSzPct val="70000"/>
        <a:buFont typeface="Wingdings" pitchFamily="2" charset="2"/>
        <a:buChar char="Ø"/>
        <a:tabLst>
          <a:tab pos="8856663" algn="r"/>
        </a:tabLst>
        <a:defRPr lang="en-US" sz="1800" dirty="0" smtClean="0">
          <a:solidFill>
            <a:schemeClr val="tx1"/>
          </a:solidFill>
          <a:latin typeface="Helvetica" pitchFamily="34" charset="0"/>
          <a:ea typeface="+mn-ea"/>
          <a:cs typeface="Helvetica" pitchFamily="34" charset="0"/>
        </a:defRPr>
      </a:lvl4pPr>
      <a:lvl5pPr marL="1146175" indent="-230188" algn="l" rtl="0" eaLnBrk="1" fontAlgn="base" hangingPunct="1">
        <a:spcBef>
          <a:spcPct val="0"/>
        </a:spcBef>
        <a:spcAft>
          <a:spcPct val="0"/>
        </a:spcAft>
        <a:buClr>
          <a:srgbClr val="D11242"/>
        </a:buClr>
        <a:buSzPct val="70000"/>
        <a:buFont typeface="Wingdings 3" pitchFamily="18" charset="2"/>
        <a:buChar char=""/>
        <a:tabLst>
          <a:tab pos="8856663" algn="r"/>
        </a:tabLst>
        <a:defRPr lang="en-US" sz="1800" dirty="0" smtClean="0">
          <a:solidFill>
            <a:schemeClr val="tx1"/>
          </a:solidFill>
          <a:latin typeface="Helvetica" pitchFamily="34" charset="0"/>
          <a:ea typeface="+mn-ea"/>
          <a:cs typeface="Helvetica" pitchFamily="34" charset="0"/>
        </a:defRPr>
      </a:lvl5pPr>
      <a:lvl6pPr marL="1773238" indent="-174625" algn="l" rtl="0" eaLnBrk="1" fontAlgn="base" hangingPunct="1">
        <a:spcBef>
          <a:spcPct val="0"/>
        </a:spcBef>
        <a:spcAft>
          <a:spcPct val="0"/>
        </a:spcAft>
        <a:buClr>
          <a:srgbClr val="CC0000"/>
        </a:buClr>
        <a:buSzPct val="75000"/>
        <a:buFont typeface="Wingdings" pitchFamily="2" charset="2"/>
        <a:buNone/>
        <a:tabLst>
          <a:tab pos="8856663" algn="r"/>
        </a:tabLst>
        <a:defRPr sz="2000">
          <a:solidFill>
            <a:schemeClr val="tx1"/>
          </a:solidFill>
          <a:latin typeface="+mn-lt"/>
        </a:defRPr>
      </a:lvl6pPr>
      <a:lvl7pPr marL="2230438" indent="-174625" algn="l" rtl="0" eaLnBrk="1" fontAlgn="base" hangingPunct="1">
        <a:spcBef>
          <a:spcPct val="0"/>
        </a:spcBef>
        <a:spcAft>
          <a:spcPct val="0"/>
        </a:spcAft>
        <a:buClr>
          <a:srgbClr val="CC0000"/>
        </a:buClr>
        <a:buSzPct val="75000"/>
        <a:buFont typeface="Wingdings" pitchFamily="2" charset="2"/>
        <a:buChar char="Ø"/>
        <a:tabLst>
          <a:tab pos="8856663" algn="r"/>
        </a:tabLst>
        <a:defRPr sz="2000">
          <a:solidFill>
            <a:schemeClr val="tx1"/>
          </a:solidFill>
          <a:latin typeface="+mn-lt"/>
        </a:defRPr>
      </a:lvl7pPr>
      <a:lvl8pPr marL="2687638" indent="-174625" algn="l" rtl="0" eaLnBrk="1" fontAlgn="base" hangingPunct="1">
        <a:spcBef>
          <a:spcPct val="0"/>
        </a:spcBef>
        <a:spcAft>
          <a:spcPct val="0"/>
        </a:spcAft>
        <a:buClr>
          <a:srgbClr val="CC0000"/>
        </a:buClr>
        <a:buSzPct val="75000"/>
        <a:buFont typeface="Wingdings" pitchFamily="2" charset="2"/>
        <a:buChar char="Ø"/>
        <a:tabLst>
          <a:tab pos="8856663" algn="r"/>
        </a:tabLst>
        <a:defRPr sz="2000">
          <a:solidFill>
            <a:schemeClr val="tx1"/>
          </a:solidFill>
          <a:latin typeface="+mn-lt"/>
        </a:defRPr>
      </a:lvl8pPr>
      <a:lvl9pPr marL="3144838" indent="-174625" algn="l" rtl="0" eaLnBrk="1" fontAlgn="base" hangingPunct="1">
        <a:spcBef>
          <a:spcPct val="0"/>
        </a:spcBef>
        <a:spcAft>
          <a:spcPct val="0"/>
        </a:spcAft>
        <a:buClr>
          <a:srgbClr val="CC0000"/>
        </a:buClr>
        <a:buSzPct val="75000"/>
        <a:buFont typeface="Wingdings" pitchFamily="2" charset="2"/>
        <a:buChar char="Ø"/>
        <a:tabLst>
          <a:tab pos="8856663" algn="r"/>
        </a:tabLst>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7.xml"/><Relationship Id="rId5" Type="http://schemas.openxmlformats.org/officeDocument/2006/relationships/image" Target="../media/image2.png"/><Relationship Id="rId4" Type="http://schemas.microsoft.com/office/2007/relationships/hdphoto" Target="../media/hdphoto1.wdp"/></Relationships>
</file>

<file path=ppt/slides/_rels/slide3.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7.png"/><Relationship Id="rId7" Type="http://schemas.openxmlformats.org/officeDocument/2006/relationships/image" Target="../media/image2.png"/><Relationship Id="rId2" Type="http://schemas.openxmlformats.org/officeDocument/2006/relationships/notesSlide" Target="../notesSlides/notesSlide4.xml"/><Relationship Id="rId1" Type="http://schemas.openxmlformats.org/officeDocument/2006/relationships/slideLayout" Target="../slideLayouts/slideLayout7.xml"/><Relationship Id="rId6" Type="http://schemas.openxmlformats.org/officeDocument/2006/relationships/image" Target="../media/image10.jpeg"/><Relationship Id="rId5" Type="http://schemas.openxmlformats.org/officeDocument/2006/relationships/image" Target="../media/image9.jpeg"/><Relationship Id="rId4" Type="http://schemas.openxmlformats.org/officeDocument/2006/relationships/image" Target="../media/image8.png"/></Relationships>
</file>

<file path=ppt/slides/_rels/slide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5.xml"/><Relationship Id="rId1" Type="http://schemas.openxmlformats.org/officeDocument/2006/relationships/slideLayout" Target="../slideLayouts/slideLayout25.xml"/><Relationship Id="rId4" Type="http://schemas.openxmlformats.org/officeDocument/2006/relationships/image" Target="../media/image2.png"/></Relationships>
</file>

<file path=ppt/slides/_rels/slide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6.xml"/><Relationship Id="rId1" Type="http://schemas.openxmlformats.org/officeDocument/2006/relationships/slideLayout" Target="../slideLayouts/slideLayout23.xml"/></Relationships>
</file>

<file path=ppt/slides/_rels/slide8.xml.rels><?xml version="1.0" encoding="UTF-8" standalone="yes"?>
<Relationships xmlns="http://schemas.openxmlformats.org/package/2006/relationships"><Relationship Id="rId3" Type="http://schemas.openxmlformats.org/officeDocument/2006/relationships/image" Target="../media/image12.JPG"/><Relationship Id="rId7" Type="http://schemas.openxmlformats.org/officeDocument/2006/relationships/image" Target="../media/image2.png"/><Relationship Id="rId2" Type="http://schemas.openxmlformats.org/officeDocument/2006/relationships/notesSlide" Target="../notesSlides/notesSlide7.xml"/><Relationship Id="rId1" Type="http://schemas.openxmlformats.org/officeDocument/2006/relationships/slideLayout" Target="../slideLayouts/slideLayout23.xml"/><Relationship Id="rId6" Type="http://schemas.openxmlformats.org/officeDocument/2006/relationships/image" Target="../media/image15.png"/><Relationship Id="rId5" Type="http://schemas.openxmlformats.org/officeDocument/2006/relationships/image" Target="../media/image14.JPG"/><Relationship Id="rId4" Type="http://schemas.openxmlformats.org/officeDocument/2006/relationships/image" Target="../media/image13.JPG"/></Relationships>
</file>

<file path=ppt/slides/_rels/slide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6.JPG"/><Relationship Id="rId1" Type="http://schemas.openxmlformats.org/officeDocument/2006/relationships/slideLayout" Target="../slideLayouts/slideLayout23.xml"/></Relationships>
</file>

<file path=ppt/slides/_rels/slide10.xml.rels><?xml version="1.0" encoding="UTF-8" standalone="yes"?>
<Relationships xmlns="http://schemas.openxmlformats.org/package/2006/relationships"><Relationship Id="rId3" Type="http://schemas.openxmlformats.org/officeDocument/2006/relationships/image" Target="../media/image17.emf"/><Relationship Id="rId2" Type="http://schemas.openxmlformats.org/officeDocument/2006/relationships/notesSlide" Target="../notesSlides/notesSlide8.xml"/><Relationship Id="rId1" Type="http://schemas.openxmlformats.org/officeDocument/2006/relationships/slideLayout" Target="../slideLayouts/slideLayout23.xml"/><Relationship Id="rId6" Type="http://schemas.openxmlformats.org/officeDocument/2006/relationships/image" Target="../media/image2.png"/><Relationship Id="rId5" Type="http://schemas.openxmlformats.org/officeDocument/2006/relationships/image" Target="../media/image19.jpeg"/><Relationship Id="rId4" Type="http://schemas.openxmlformats.org/officeDocument/2006/relationships/image" Target="../media/image18.emf"/></Relationships>
</file>

<file path=ppt/slides/_rels/slide11.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notesSlide" Target="../notesSlides/notesSlide9.xml"/><Relationship Id="rId1" Type="http://schemas.openxmlformats.org/officeDocument/2006/relationships/slideLayout" Target="../slideLayouts/slideLayout16.xml"/><Relationship Id="rId6" Type="http://schemas.openxmlformats.org/officeDocument/2006/relationships/image" Target="../media/image2.png"/><Relationship Id="rId5" Type="http://schemas.openxmlformats.org/officeDocument/2006/relationships/image" Target="../media/image22.tiff"/><Relationship Id="rId4" Type="http://schemas.openxmlformats.org/officeDocument/2006/relationships/image" Target="../media/image21.JPG"/></Relationships>
</file>

<file path=ppt/slides/_rels/slide12.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image" Target="../media/image23.emf"/><Relationship Id="rId7" Type="http://schemas.openxmlformats.org/officeDocument/2006/relationships/image" Target="../media/image27.png"/><Relationship Id="rId2" Type="http://schemas.openxmlformats.org/officeDocument/2006/relationships/notesSlide" Target="../notesSlides/notesSlide10.xml"/><Relationship Id="rId1" Type="http://schemas.openxmlformats.org/officeDocument/2006/relationships/slideLayout" Target="../slideLayouts/slideLayout16.xml"/><Relationship Id="rId6" Type="http://schemas.openxmlformats.org/officeDocument/2006/relationships/image" Target="../media/image26.emf"/><Relationship Id="rId5" Type="http://schemas.openxmlformats.org/officeDocument/2006/relationships/image" Target="../media/image25.emf"/><Relationship Id="rId4" Type="http://schemas.openxmlformats.org/officeDocument/2006/relationships/image" Target="../media/image24.emf"/></Relationships>
</file>

<file path=ppt/slides/_rels/slide13.xml.rels><?xml version="1.0" encoding="UTF-8" standalone="yes"?>
<Relationships xmlns="http://schemas.openxmlformats.org/package/2006/relationships"><Relationship Id="rId3" Type="http://schemas.openxmlformats.org/officeDocument/2006/relationships/image" Target="../media/image28.JPG"/><Relationship Id="rId2" Type="http://schemas.openxmlformats.org/officeDocument/2006/relationships/notesSlide" Target="../notesSlides/notesSlide11.xml"/><Relationship Id="rId1" Type="http://schemas.openxmlformats.org/officeDocument/2006/relationships/slideLayout" Target="../slideLayouts/slideLayout16.xml"/><Relationship Id="rId5" Type="http://schemas.openxmlformats.org/officeDocument/2006/relationships/image" Target="../media/image2.png"/><Relationship Id="rId4" Type="http://schemas.openxmlformats.org/officeDocument/2006/relationships/image" Target="../media/image29.JPG"/></Relationships>
</file>

<file path=ppt/slides/_rels/slide14.xml.rels><?xml version="1.0" encoding="UTF-8" standalone="yes"?>
<Relationships xmlns="http://schemas.openxmlformats.org/package/2006/relationships"><Relationship Id="rId8" Type="http://schemas.microsoft.com/office/2007/relationships/hdphoto" Target="../media/hdphoto2.wdp"/><Relationship Id="rId13" Type="http://schemas.openxmlformats.org/officeDocument/2006/relationships/image" Target="../media/image37.png"/><Relationship Id="rId3" Type="http://schemas.openxmlformats.org/officeDocument/2006/relationships/image" Target="../media/image30.png"/><Relationship Id="rId7" Type="http://schemas.openxmlformats.org/officeDocument/2006/relationships/image" Target="../media/image34.png"/><Relationship Id="rId12" Type="http://schemas.microsoft.com/office/2007/relationships/hdphoto" Target="../media/hdphoto4.wdp"/><Relationship Id="rId2" Type="http://schemas.openxmlformats.org/officeDocument/2006/relationships/notesSlide" Target="../notesSlides/notesSlide12.xml"/><Relationship Id="rId1" Type="http://schemas.openxmlformats.org/officeDocument/2006/relationships/slideLayout" Target="../slideLayouts/slideLayout23.xml"/><Relationship Id="rId6" Type="http://schemas.openxmlformats.org/officeDocument/2006/relationships/image" Target="../media/image33.png"/><Relationship Id="rId11" Type="http://schemas.openxmlformats.org/officeDocument/2006/relationships/image" Target="../media/image36.png"/><Relationship Id="rId5" Type="http://schemas.openxmlformats.org/officeDocument/2006/relationships/image" Target="../media/image32.png"/><Relationship Id="rId15" Type="http://schemas.openxmlformats.org/officeDocument/2006/relationships/image" Target="../media/image2.png"/><Relationship Id="rId10" Type="http://schemas.microsoft.com/office/2007/relationships/hdphoto" Target="../media/hdphoto3.wdp"/><Relationship Id="rId4" Type="http://schemas.openxmlformats.org/officeDocument/2006/relationships/image" Target="../media/image31.png"/><Relationship Id="rId9" Type="http://schemas.openxmlformats.org/officeDocument/2006/relationships/image" Target="../media/image35.png"/><Relationship Id="rId14" Type="http://schemas.microsoft.com/office/2007/relationships/hdphoto" Target="../media/hdphoto5.wdp"/></Relationships>
</file>

<file path=ppt/slides/_rels/slide15.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41.png"/><Relationship Id="rId2" Type="http://schemas.openxmlformats.org/officeDocument/2006/relationships/notesSlide" Target="../notesSlides/notesSlide13.xml"/><Relationship Id="rId1" Type="http://schemas.openxmlformats.org/officeDocument/2006/relationships/slideLayout" Target="../slideLayouts/slideLayout2.xml"/><Relationship Id="rId6" Type="http://schemas.openxmlformats.org/officeDocument/2006/relationships/image" Target="../media/image40.png"/><Relationship Id="rId5" Type="http://schemas.openxmlformats.org/officeDocument/2006/relationships/image" Target="../media/image39.png"/><Relationship Id="rId4" Type="http://schemas.openxmlformats.org/officeDocument/2006/relationships/image" Target="../media/image38.png"/></Relationships>
</file>

<file path=ppt/slides/_rels/slide16.xml.rels><?xml version="1.0" encoding="UTF-8" standalone="yes"?>
<Relationships xmlns="http://schemas.openxmlformats.org/package/2006/relationships"><Relationship Id="rId3" Type="http://schemas.openxmlformats.org/officeDocument/2006/relationships/image" Target="../media/image42.jpg"/><Relationship Id="rId2" Type="http://schemas.openxmlformats.org/officeDocument/2006/relationships/notesSlide" Target="../notesSlides/notesSlide14.xml"/><Relationship Id="rId1" Type="http://schemas.openxmlformats.org/officeDocument/2006/relationships/slideLayout" Target="../slideLayouts/slideLayout23.xml"/><Relationship Id="rId5" Type="http://schemas.openxmlformats.org/officeDocument/2006/relationships/image" Target="../media/image2.png"/><Relationship Id="rId4" Type="http://schemas.openxmlformats.org/officeDocument/2006/relationships/image" Target="../media/image43.jpeg"/></Relationships>
</file>

<file path=ppt/slides/_rels/slide1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8.xml"/></Relationships>
</file>

<file path=ppt/slides/_rels/slide1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4.png"/><Relationship Id="rId1" Type="http://schemas.openxmlformats.org/officeDocument/2006/relationships/slideLayout" Target="../slideLayouts/slideLayout18.xml"/></Relationships>
</file>

<file path=ppt/slides/_rels/slide19.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5.xml"/><Relationship Id="rId1" Type="http://schemas.openxmlformats.org/officeDocument/2006/relationships/slideLayout" Target="../slideLayouts/slideLayout18.xml"/><Relationship Id="rId4" Type="http://schemas.openxmlformats.org/officeDocument/2006/relationships/image" Target="../media/image2.png"/></Relationships>
</file>

<file path=ppt/slides/_rels/slide20.xml.rels><?xml version="1.0" encoding="UTF-8" standalone="yes"?>
<Relationships xmlns="http://schemas.openxmlformats.org/package/2006/relationships"><Relationship Id="rId3" Type="http://schemas.openxmlformats.org/officeDocument/2006/relationships/image" Target="../media/image45.emf"/><Relationship Id="rId2" Type="http://schemas.openxmlformats.org/officeDocument/2006/relationships/notesSlide" Target="../notesSlides/notesSlide16.xml"/><Relationship Id="rId1" Type="http://schemas.openxmlformats.org/officeDocument/2006/relationships/slideLayout" Target="../slideLayouts/slideLayout18.xml"/><Relationship Id="rId5" Type="http://schemas.openxmlformats.org/officeDocument/2006/relationships/image" Target="../media/image2.png"/><Relationship Id="rId4" Type="http://schemas.openxmlformats.org/officeDocument/2006/relationships/image" Target="../media/image46.emf"/></Relationships>
</file>

<file path=ppt/slides/_rels/slide2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7.xml"/><Relationship Id="rId1" Type="http://schemas.openxmlformats.org/officeDocument/2006/relationships/slideLayout" Target="../slideLayouts/slideLayout18.xml"/><Relationship Id="rId4" Type="http://schemas.openxmlformats.org/officeDocument/2006/relationships/image" Target="../media/image2.png"/></Relationships>
</file>

<file path=ppt/slides/_rels/slide2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8.xml"/><Relationship Id="rId1" Type="http://schemas.openxmlformats.org/officeDocument/2006/relationships/slideLayout" Target="../slideLayouts/slideLayout18.xml"/><Relationship Id="rId5" Type="http://schemas.openxmlformats.org/officeDocument/2006/relationships/image" Target="../media/image2.png"/><Relationship Id="rId4" Type="http://schemas.openxmlformats.org/officeDocument/2006/relationships/image" Target="../media/image47.jpeg"/></Relationships>
</file>

<file path=ppt/slides/_rels/slide2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9.xml"/><Relationship Id="rId1" Type="http://schemas.openxmlformats.org/officeDocument/2006/relationships/slideLayout" Target="../slideLayouts/slideLayout18.xml"/><Relationship Id="rId5" Type="http://schemas.openxmlformats.org/officeDocument/2006/relationships/image" Target="../media/image2.png"/><Relationship Id="rId4" Type="http://schemas.openxmlformats.org/officeDocument/2006/relationships/image" Target="../media/image48.png"/></Relationships>
</file>

<file path=ppt/slides/_rels/slide2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0.xml"/><Relationship Id="rId1" Type="http://schemas.openxmlformats.org/officeDocument/2006/relationships/slideLayout" Target="../slideLayouts/slideLayout25.xml"/><Relationship Id="rId5" Type="http://schemas.openxmlformats.org/officeDocument/2006/relationships/image" Target="../media/image2.png"/><Relationship Id="rId4" Type="http://schemas.openxmlformats.org/officeDocument/2006/relationships/image" Target="../media/image49.png"/></Relationships>
</file>

<file path=ppt/slides/_rels/slide2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F1B86F-935B-4D40-AF06-FAD51B5D8BD9}"/>
              </a:ext>
            </a:extLst>
          </p:cNvPr>
          <p:cNvSpPr txBox="1">
            <a:spLocks/>
          </p:cNvSpPr>
          <p:nvPr/>
        </p:nvSpPr>
        <p:spPr>
          <a:xfrm>
            <a:off x="1466474" y="2355863"/>
            <a:ext cx="9144000" cy="1660167"/>
          </a:xfrm>
          <a:prstGeom prst="rect">
            <a:avLst/>
          </a:prstGeom>
        </p:spPr>
        <p:txBody>
          <a:bodyPr anchor="t">
            <a:noAutofit/>
          </a:bodyPr>
          <a:lstStyle>
            <a:lvl1pPr algn="l" defTabSz="914354"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3600" b="1" dirty="0" smtClean="0">
                <a:solidFill>
                  <a:schemeClr val="bg1"/>
                </a:solidFill>
                <a:latin typeface="+mn-lt"/>
              </a:rPr>
              <a:t>Human Stress During Spaceflight</a:t>
            </a:r>
          </a:p>
          <a:p>
            <a:pPr algn="ctr"/>
            <a:r>
              <a:rPr lang="en-US" sz="3600" b="1" dirty="0" smtClean="0">
                <a:solidFill>
                  <a:schemeClr val="bg1"/>
                </a:solidFill>
                <a:latin typeface="+mn-lt"/>
              </a:rPr>
              <a:t>Implications and Countermeasures for Astronauts</a:t>
            </a:r>
            <a:r>
              <a:rPr lang="en-US" sz="4000" b="1" dirty="0" smtClean="0">
                <a:solidFill>
                  <a:schemeClr val="bg1"/>
                </a:solidFill>
                <a:effectLst>
                  <a:outerShdw blurRad="38100" dist="38100" dir="2700000" algn="tl">
                    <a:srgbClr val="000000">
                      <a:alpha val="43137"/>
                    </a:srgbClr>
                  </a:outerShdw>
                </a:effectLst>
                <a:latin typeface="+mn-lt"/>
              </a:rPr>
              <a:t/>
            </a:r>
            <a:br>
              <a:rPr lang="en-US" sz="4000" b="1" dirty="0" smtClean="0">
                <a:solidFill>
                  <a:schemeClr val="bg1"/>
                </a:solidFill>
                <a:effectLst>
                  <a:outerShdw blurRad="38100" dist="38100" dir="2700000" algn="tl">
                    <a:srgbClr val="000000">
                      <a:alpha val="43137"/>
                    </a:srgbClr>
                  </a:outerShdw>
                </a:effectLst>
                <a:latin typeface="+mn-lt"/>
              </a:rPr>
            </a:br>
            <a:endParaRPr lang="en-US" sz="4000" b="1" dirty="0" smtClean="0">
              <a:solidFill>
                <a:schemeClr val="bg1"/>
              </a:solidFill>
              <a:effectLst>
                <a:outerShdw blurRad="38100" dist="38100" dir="2700000" algn="tl">
                  <a:srgbClr val="000000">
                    <a:alpha val="43137"/>
                  </a:srgbClr>
                </a:outerShdw>
              </a:effectLst>
              <a:latin typeface="+mn-lt"/>
            </a:endParaRPr>
          </a:p>
          <a:p>
            <a:pPr algn="ctr"/>
            <a:r>
              <a:rPr lang="en-US" sz="2800" b="1" dirty="0" smtClean="0">
                <a:solidFill>
                  <a:schemeClr val="bg1"/>
                </a:solidFill>
                <a:effectLst>
                  <a:outerShdw blurRad="38100" dist="38100" dir="2700000" algn="tl">
                    <a:srgbClr val="000000">
                      <a:alpha val="43137"/>
                    </a:srgbClr>
                  </a:outerShdw>
                </a:effectLst>
                <a:latin typeface="+mn-lt"/>
              </a:rPr>
              <a:t>November 5, 2020</a:t>
            </a:r>
            <a:endParaRPr lang="en-US" sz="4000" b="1" dirty="0">
              <a:solidFill>
                <a:schemeClr val="bg1"/>
              </a:solidFill>
              <a:effectLst>
                <a:outerShdw blurRad="38100" dist="38100" dir="2700000" algn="tl">
                  <a:srgbClr val="000000">
                    <a:alpha val="43137"/>
                  </a:srgbClr>
                </a:outerShdw>
              </a:effectLst>
              <a:latin typeface="+mn-lt"/>
            </a:endParaRPr>
          </a:p>
        </p:txBody>
      </p:sp>
      <p:sp>
        <p:nvSpPr>
          <p:cNvPr id="3" name="Subtitle 2">
            <a:extLst>
              <a:ext uri="{FF2B5EF4-FFF2-40B4-BE49-F238E27FC236}">
                <a16:creationId xmlns:a16="http://schemas.microsoft.com/office/drawing/2014/main" id="{26AE6742-9681-6E43-AD73-26850EFAF41F}"/>
              </a:ext>
            </a:extLst>
          </p:cNvPr>
          <p:cNvSpPr txBox="1">
            <a:spLocks/>
          </p:cNvSpPr>
          <p:nvPr/>
        </p:nvSpPr>
        <p:spPr>
          <a:xfrm>
            <a:off x="265471" y="4864004"/>
            <a:ext cx="9144000" cy="1655763"/>
          </a:xfrm>
          <a:prstGeom prst="rect">
            <a:avLst/>
          </a:prstGeom>
        </p:spPr>
        <p:txBody>
          <a:bodyPr>
            <a:noAutofit/>
          </a:bodyPr>
          <a:lstStyle>
            <a:lvl1pPr marL="228589" indent="-228589" algn="l" defTabSz="914354"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766" indent="-228589" algn="l" defTabSz="914354"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942" indent="-228589" algn="l" defTabSz="914354"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120"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298"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474"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652"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829"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006"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0"/>
              </a:spcBef>
              <a:buNone/>
            </a:pPr>
            <a:r>
              <a:rPr lang="en-US" sz="2000" dirty="0" smtClean="0">
                <a:solidFill>
                  <a:schemeClr val="bg1"/>
                </a:solidFill>
              </a:rPr>
              <a:t>Alexandra Whitmire</a:t>
            </a:r>
          </a:p>
          <a:p>
            <a:pPr marL="0" indent="0">
              <a:spcBef>
                <a:spcPts val="0"/>
              </a:spcBef>
              <a:buNone/>
            </a:pPr>
            <a:r>
              <a:rPr lang="en-US" sz="2000" dirty="0" err="1" smtClean="0">
                <a:solidFill>
                  <a:schemeClr val="bg1"/>
                </a:solidFill>
              </a:rPr>
              <a:t>Ajit</a:t>
            </a:r>
            <a:r>
              <a:rPr lang="en-US" sz="2000" dirty="0" smtClean="0">
                <a:solidFill>
                  <a:schemeClr val="bg1"/>
                </a:solidFill>
              </a:rPr>
              <a:t> Mulavara</a:t>
            </a:r>
          </a:p>
          <a:p>
            <a:pPr marL="0" indent="0">
              <a:spcBef>
                <a:spcPts val="0"/>
              </a:spcBef>
              <a:buNone/>
            </a:pPr>
            <a:r>
              <a:rPr lang="en-US" sz="2000" dirty="0" smtClean="0">
                <a:solidFill>
                  <a:schemeClr val="bg1"/>
                </a:solidFill>
              </a:rPr>
              <a:t>Sara Whiting</a:t>
            </a:r>
          </a:p>
          <a:p>
            <a:pPr marL="0" indent="0">
              <a:spcBef>
                <a:spcPts val="0"/>
              </a:spcBef>
              <a:buNone/>
            </a:pPr>
            <a:r>
              <a:rPr lang="en-US" sz="2000" dirty="0" smtClean="0">
                <a:solidFill>
                  <a:schemeClr val="bg1"/>
                </a:solidFill>
              </a:rPr>
              <a:t>Tom Williams</a:t>
            </a:r>
          </a:p>
          <a:p>
            <a:pPr marL="0" indent="0">
              <a:lnSpc>
                <a:spcPct val="100000"/>
              </a:lnSpc>
              <a:spcBef>
                <a:spcPts val="0"/>
              </a:spcBef>
              <a:buNone/>
            </a:pPr>
            <a:r>
              <a:rPr lang="en-US" sz="2000" b="1" dirty="0" smtClean="0">
                <a:solidFill>
                  <a:schemeClr val="bg1"/>
                </a:solidFill>
              </a:rPr>
              <a:t>Human Factors and Behavioral Performance</a:t>
            </a:r>
          </a:p>
          <a:p>
            <a:pPr marL="0" indent="0">
              <a:spcBef>
                <a:spcPts val="0"/>
              </a:spcBef>
              <a:buNone/>
            </a:pPr>
            <a:r>
              <a:rPr lang="en-US" sz="2000" b="1" dirty="0" smtClean="0">
                <a:solidFill>
                  <a:schemeClr val="bg1"/>
                </a:solidFill>
              </a:rPr>
              <a:t>NASA Human Research Program</a:t>
            </a:r>
          </a:p>
          <a:p>
            <a:pPr marL="0" indent="0">
              <a:spcBef>
                <a:spcPts val="0"/>
              </a:spcBef>
              <a:buNone/>
            </a:pPr>
            <a:endParaRPr lang="en-US" sz="2000" dirty="0">
              <a:solidFill>
                <a:schemeClr val="bg1"/>
              </a:solidFill>
            </a:endParaRPr>
          </a:p>
        </p:txBody>
      </p:sp>
      <p:pic>
        <p:nvPicPr>
          <p:cNvPr id="4" name="Picture 166" descr="nasa_logo_small"/>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167462" y="152954"/>
            <a:ext cx="853065" cy="716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27770112"/>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Box 12"/>
          <p:cNvSpPr txBox="1">
            <a:spLocks noChangeArrowheads="1"/>
          </p:cNvSpPr>
          <p:nvPr/>
        </p:nvSpPr>
        <p:spPr bwMode="invGray">
          <a:xfrm>
            <a:off x="1839331" y="1491538"/>
            <a:ext cx="2359831" cy="506977"/>
          </a:xfrm>
          <a:prstGeom prst="rect">
            <a:avLst/>
          </a:prstGeom>
          <a:noFill/>
          <a:ln w="9525">
            <a:noFill/>
            <a:miter lim="800000"/>
            <a:headEnd/>
            <a:tailEnd/>
          </a:ln>
        </p:spPr>
        <p:txBody>
          <a:bodyPr wrap="square" lIns="63162" tIns="31581" rIns="63162" bIns="31581">
            <a:spAutoFit/>
          </a:bodyPr>
          <a:lstStyle/>
          <a:p>
            <a:pPr algn="ctr" defTabSz="631031" fontAlgn="base">
              <a:lnSpc>
                <a:spcPct val="80000"/>
              </a:lnSpc>
              <a:spcBef>
                <a:spcPct val="25000"/>
              </a:spcBef>
              <a:spcAft>
                <a:spcPct val="0"/>
              </a:spcAft>
            </a:pPr>
            <a:r>
              <a:rPr lang="en-US" altLang="en-US" b="1" dirty="0">
                <a:solidFill>
                  <a:schemeClr val="bg1"/>
                </a:solidFill>
              </a:rPr>
              <a:t>Altered Gravity - Physiological Changes</a:t>
            </a:r>
          </a:p>
        </p:txBody>
      </p:sp>
      <p:sp>
        <p:nvSpPr>
          <p:cNvPr id="3" name="Text Box 8"/>
          <p:cNvSpPr txBox="1">
            <a:spLocks noChangeArrowheads="1"/>
          </p:cNvSpPr>
          <p:nvPr/>
        </p:nvSpPr>
        <p:spPr bwMode="invGray">
          <a:xfrm>
            <a:off x="8141459" y="1525465"/>
            <a:ext cx="2256382" cy="290892"/>
          </a:xfrm>
          <a:prstGeom prst="rect">
            <a:avLst/>
          </a:prstGeom>
          <a:noFill/>
          <a:ln w="9525">
            <a:noFill/>
            <a:miter lim="800000"/>
            <a:headEnd/>
            <a:tailEnd/>
          </a:ln>
        </p:spPr>
        <p:txBody>
          <a:bodyPr wrap="square" lIns="63162" tIns="31581" rIns="63162" bIns="31581">
            <a:spAutoFit/>
          </a:bodyPr>
          <a:lstStyle/>
          <a:p>
            <a:pPr algn="ctr" defTabSz="631031" fontAlgn="base">
              <a:lnSpc>
                <a:spcPct val="80000"/>
              </a:lnSpc>
              <a:spcBef>
                <a:spcPct val="25000"/>
              </a:spcBef>
              <a:spcAft>
                <a:spcPct val="0"/>
              </a:spcAft>
            </a:pPr>
            <a:r>
              <a:rPr lang="en-US" altLang="en-US" b="1" dirty="0">
                <a:solidFill>
                  <a:schemeClr val="bg1"/>
                </a:solidFill>
              </a:rPr>
              <a:t>Distance from </a:t>
            </a:r>
            <a:r>
              <a:rPr lang="en-US" altLang="en-US" b="1" dirty="0" smtClean="0">
                <a:solidFill>
                  <a:schemeClr val="bg1"/>
                </a:solidFill>
              </a:rPr>
              <a:t>Earth </a:t>
            </a:r>
            <a:endParaRPr lang="en-US" altLang="en-US" b="1" dirty="0">
              <a:solidFill>
                <a:schemeClr val="bg1"/>
              </a:solidFill>
            </a:endParaRPr>
          </a:p>
        </p:txBody>
      </p:sp>
      <p:sp>
        <p:nvSpPr>
          <p:cNvPr id="4" name="Text Box 16"/>
          <p:cNvSpPr txBox="1">
            <a:spLocks noChangeArrowheads="1"/>
          </p:cNvSpPr>
          <p:nvPr/>
        </p:nvSpPr>
        <p:spPr bwMode="invGray">
          <a:xfrm>
            <a:off x="8025689" y="3078756"/>
            <a:ext cx="2765160" cy="617777"/>
          </a:xfrm>
          <a:prstGeom prst="rect">
            <a:avLst/>
          </a:prstGeom>
          <a:noFill/>
          <a:ln w="9525">
            <a:noFill/>
            <a:miter lim="800000"/>
            <a:headEnd/>
            <a:tailEnd/>
          </a:ln>
        </p:spPr>
        <p:txBody>
          <a:bodyPr wrap="square" lIns="63162" tIns="31581" rIns="63162" bIns="31581">
            <a:spAutoFit/>
          </a:bodyPr>
          <a:lstStyle/>
          <a:p>
            <a:pPr algn="ctr" defTabSz="631031" fontAlgn="base">
              <a:spcAft>
                <a:spcPct val="0"/>
              </a:spcAft>
            </a:pPr>
            <a:r>
              <a:rPr lang="en-US" altLang="en-US" b="1" dirty="0">
                <a:solidFill>
                  <a:schemeClr val="bg1"/>
                </a:solidFill>
              </a:rPr>
              <a:t>Hostile/</a:t>
            </a:r>
          </a:p>
          <a:p>
            <a:pPr algn="ctr" defTabSz="631031" fontAlgn="base">
              <a:spcAft>
                <a:spcPct val="0"/>
              </a:spcAft>
            </a:pPr>
            <a:r>
              <a:rPr lang="en-US" altLang="en-US" b="1" dirty="0">
                <a:solidFill>
                  <a:schemeClr val="bg1"/>
                </a:solidFill>
              </a:rPr>
              <a:t>Closed Environment</a:t>
            </a:r>
          </a:p>
        </p:txBody>
      </p:sp>
      <p:sp>
        <p:nvSpPr>
          <p:cNvPr id="5" name="Text Box 15"/>
          <p:cNvSpPr txBox="1">
            <a:spLocks noChangeArrowheads="1"/>
          </p:cNvSpPr>
          <p:nvPr/>
        </p:nvSpPr>
        <p:spPr bwMode="invGray">
          <a:xfrm>
            <a:off x="1912291" y="3647959"/>
            <a:ext cx="2213913" cy="340778"/>
          </a:xfrm>
          <a:prstGeom prst="rect">
            <a:avLst/>
          </a:prstGeom>
          <a:noFill/>
          <a:ln w="9525">
            <a:noFill/>
            <a:miter lim="800000"/>
            <a:headEnd/>
            <a:tailEnd/>
          </a:ln>
        </p:spPr>
        <p:txBody>
          <a:bodyPr wrap="square" lIns="63162" tIns="31581" rIns="63162" bIns="31581">
            <a:spAutoFit/>
          </a:bodyPr>
          <a:lstStyle/>
          <a:p>
            <a:pPr algn="ctr" defTabSz="631031" fontAlgn="base">
              <a:spcBef>
                <a:spcPct val="50000"/>
              </a:spcBef>
              <a:spcAft>
                <a:spcPct val="0"/>
              </a:spcAft>
            </a:pPr>
            <a:r>
              <a:rPr lang="en-US" altLang="en-US" b="1" dirty="0">
                <a:solidFill>
                  <a:schemeClr val="bg1"/>
                </a:solidFill>
              </a:rPr>
              <a:t>Space Radiation</a:t>
            </a:r>
          </a:p>
        </p:txBody>
      </p:sp>
      <p:sp>
        <p:nvSpPr>
          <p:cNvPr id="6" name="Text Box 14"/>
          <p:cNvSpPr txBox="1">
            <a:spLocks noChangeArrowheads="1"/>
          </p:cNvSpPr>
          <p:nvPr/>
        </p:nvSpPr>
        <p:spPr bwMode="invGray">
          <a:xfrm>
            <a:off x="4959796" y="5192333"/>
            <a:ext cx="2480740" cy="340778"/>
          </a:xfrm>
          <a:prstGeom prst="rect">
            <a:avLst/>
          </a:prstGeom>
          <a:noFill/>
          <a:ln w="9525">
            <a:noFill/>
            <a:miter lim="800000"/>
            <a:headEnd/>
            <a:tailEnd/>
          </a:ln>
        </p:spPr>
        <p:txBody>
          <a:bodyPr wrap="square" lIns="63162" tIns="31581" rIns="63162" bIns="31581">
            <a:spAutoFit/>
          </a:bodyPr>
          <a:lstStyle/>
          <a:p>
            <a:pPr algn="ctr" defTabSz="631031" fontAlgn="base">
              <a:spcBef>
                <a:spcPct val="50000"/>
              </a:spcBef>
              <a:spcAft>
                <a:spcPct val="0"/>
              </a:spcAft>
            </a:pPr>
            <a:r>
              <a:rPr lang="en-US" altLang="en-US" b="1" dirty="0">
                <a:solidFill>
                  <a:schemeClr val="bg1"/>
                </a:solidFill>
              </a:rPr>
              <a:t>Isolation &amp; Confinement</a:t>
            </a:r>
          </a:p>
        </p:txBody>
      </p:sp>
      <p:pic>
        <p:nvPicPr>
          <p:cNvPr id="7" name="Picture 4" descr="BODA2"/>
          <p:cNvPicPr>
            <a:picLocks noChangeAspect="1" noChangeArrowheads="1"/>
          </p:cNvPicPr>
          <p:nvPr/>
        </p:nvPicPr>
        <p:blipFill>
          <a:blip r:embed="rId3" cstate="screen">
            <a:lum bright="20000" contrast="-30000"/>
            <a:extLst>
              <a:ext uri="{BEBA8EAE-BF5A-486C-A8C5-ECC9F3942E4B}">
                <a14:imgProps xmlns:a14="http://schemas.microsoft.com/office/drawing/2010/main">
                  <a14:imgLayer r:embed="rId4">
                    <a14:imgEffect>
                      <a14:sharpenSoften amount="50000"/>
                    </a14:imgEffect>
                  </a14:imgLayer>
                </a14:imgProps>
              </a:ext>
            </a:extLst>
          </a:blip>
          <a:srcRect/>
          <a:stretch>
            <a:fillRect/>
          </a:stretch>
        </p:blipFill>
        <p:spPr bwMode="invGray">
          <a:xfrm>
            <a:off x="5232584" y="811724"/>
            <a:ext cx="1686725" cy="4376622"/>
          </a:xfrm>
          <a:prstGeom prst="rect">
            <a:avLst/>
          </a:prstGeom>
          <a:ln>
            <a:noFill/>
          </a:ln>
          <a:effectLst>
            <a:outerShdw blurRad="292100" dist="139700" dir="2700000" algn="tl" rotWithShape="0">
              <a:srgbClr val="333333">
                <a:alpha val="65000"/>
              </a:srgbClr>
            </a:outerShdw>
          </a:effectLst>
        </p:spPr>
      </p:pic>
      <p:sp>
        <p:nvSpPr>
          <p:cNvPr id="8" name="Rectangle 9"/>
          <p:cNvSpPr>
            <a:spLocks noChangeArrowheads="1"/>
          </p:cNvSpPr>
          <p:nvPr/>
        </p:nvSpPr>
        <p:spPr bwMode="auto">
          <a:xfrm>
            <a:off x="1633717" y="4019886"/>
            <a:ext cx="2705099" cy="403253"/>
          </a:xfrm>
          <a:prstGeom prst="rect">
            <a:avLst/>
          </a:prstGeom>
          <a:noFill/>
          <a:ln w="9525">
            <a:noFill/>
            <a:miter lim="800000"/>
            <a:headEnd/>
            <a:tailEnd/>
          </a:ln>
        </p:spPr>
        <p:txBody>
          <a:bodyPr lIns="63601" tIns="31801" rIns="63601" bIns="31801"/>
          <a:lstStyle/>
          <a:p>
            <a:pPr algn="ctr" defTabSz="342900" fontAlgn="base">
              <a:lnSpc>
                <a:spcPct val="80000"/>
              </a:lnSpc>
              <a:spcBef>
                <a:spcPct val="0"/>
              </a:spcBef>
              <a:spcAft>
                <a:spcPct val="0"/>
              </a:spcAft>
            </a:pPr>
            <a:r>
              <a:rPr lang="en-US" sz="1600" dirty="0">
                <a:solidFill>
                  <a:schemeClr val="bg1"/>
                </a:solidFill>
              </a:rPr>
              <a:t>Acute In-flight effects</a:t>
            </a:r>
          </a:p>
          <a:p>
            <a:pPr algn="ctr" defTabSz="342900" fontAlgn="base">
              <a:lnSpc>
                <a:spcPct val="80000"/>
              </a:lnSpc>
              <a:spcBef>
                <a:spcPct val="0"/>
              </a:spcBef>
              <a:spcAft>
                <a:spcPct val="0"/>
              </a:spcAft>
            </a:pPr>
            <a:r>
              <a:rPr lang="en-US" sz="1600" dirty="0">
                <a:solidFill>
                  <a:schemeClr val="bg1"/>
                </a:solidFill>
              </a:rPr>
              <a:t>Long-term cancer risk</a:t>
            </a:r>
          </a:p>
          <a:p>
            <a:pPr algn="ctr" defTabSz="342900" fontAlgn="base">
              <a:lnSpc>
                <a:spcPct val="80000"/>
              </a:lnSpc>
              <a:spcBef>
                <a:spcPct val="0"/>
              </a:spcBef>
              <a:spcAft>
                <a:spcPct val="0"/>
              </a:spcAft>
            </a:pPr>
            <a:r>
              <a:rPr lang="en-US" sz="1600" dirty="0">
                <a:solidFill>
                  <a:schemeClr val="bg1"/>
                </a:solidFill>
              </a:rPr>
              <a:t>CNS-Cognitive</a:t>
            </a:r>
          </a:p>
        </p:txBody>
      </p:sp>
      <p:sp>
        <p:nvSpPr>
          <p:cNvPr id="9" name="Text Box 11"/>
          <p:cNvSpPr txBox="1">
            <a:spLocks noChangeArrowheads="1"/>
          </p:cNvSpPr>
          <p:nvPr/>
        </p:nvSpPr>
        <p:spPr bwMode="auto">
          <a:xfrm>
            <a:off x="1521591" y="2153203"/>
            <a:ext cx="2909358" cy="1048664"/>
          </a:xfrm>
          <a:prstGeom prst="rect">
            <a:avLst/>
          </a:prstGeom>
          <a:noFill/>
          <a:ln w="12700">
            <a:noFill/>
            <a:miter lim="800000"/>
            <a:headEnd type="none" w="sm" len="sm"/>
            <a:tailEnd type="none" w="sm" len="sm"/>
          </a:ln>
        </p:spPr>
        <p:txBody>
          <a:bodyPr lIns="63162" tIns="31581" rIns="63162" bIns="31581">
            <a:spAutoFit/>
          </a:bodyPr>
          <a:lstStyle/>
          <a:p>
            <a:pPr marL="78581" lvl="1" algn="ctr" defTabSz="631031" fontAlgn="base">
              <a:lnSpc>
                <a:spcPct val="80000"/>
              </a:lnSpc>
              <a:spcBef>
                <a:spcPct val="0"/>
              </a:spcBef>
              <a:spcAft>
                <a:spcPct val="0"/>
              </a:spcAft>
            </a:pPr>
            <a:r>
              <a:rPr lang="en-US" sz="1600" dirty="0">
                <a:solidFill>
                  <a:schemeClr val="bg1"/>
                </a:solidFill>
              </a:rPr>
              <a:t>Balance Disorders</a:t>
            </a:r>
          </a:p>
          <a:p>
            <a:pPr marL="78581" lvl="1" algn="ctr" defTabSz="631031" fontAlgn="base">
              <a:lnSpc>
                <a:spcPct val="80000"/>
              </a:lnSpc>
              <a:spcBef>
                <a:spcPct val="0"/>
              </a:spcBef>
              <a:spcAft>
                <a:spcPct val="0"/>
              </a:spcAft>
            </a:pPr>
            <a:r>
              <a:rPr lang="en-US" sz="1600" dirty="0">
                <a:solidFill>
                  <a:schemeClr val="bg1"/>
                </a:solidFill>
              </a:rPr>
              <a:t>Fluid Shifts</a:t>
            </a:r>
          </a:p>
          <a:p>
            <a:pPr marL="78581" lvl="1" algn="ctr" defTabSz="631031" fontAlgn="base">
              <a:lnSpc>
                <a:spcPct val="80000"/>
              </a:lnSpc>
              <a:spcBef>
                <a:spcPct val="0"/>
              </a:spcBef>
              <a:spcAft>
                <a:spcPct val="0"/>
              </a:spcAft>
            </a:pPr>
            <a:r>
              <a:rPr lang="en-US" sz="1600" dirty="0">
                <a:solidFill>
                  <a:schemeClr val="bg1"/>
                </a:solidFill>
              </a:rPr>
              <a:t>Cardiovascular Deconditioning</a:t>
            </a:r>
          </a:p>
          <a:p>
            <a:pPr marL="78581" lvl="1" algn="ctr" defTabSz="631031" fontAlgn="base">
              <a:lnSpc>
                <a:spcPct val="80000"/>
              </a:lnSpc>
              <a:spcBef>
                <a:spcPct val="0"/>
              </a:spcBef>
              <a:spcAft>
                <a:spcPct val="0"/>
              </a:spcAft>
            </a:pPr>
            <a:r>
              <a:rPr lang="en-US" sz="1600" dirty="0">
                <a:solidFill>
                  <a:schemeClr val="bg1"/>
                </a:solidFill>
              </a:rPr>
              <a:t>Muscle Atrophy</a:t>
            </a:r>
          </a:p>
          <a:p>
            <a:pPr marL="78581" lvl="1" algn="ctr" defTabSz="631031" fontAlgn="base">
              <a:lnSpc>
                <a:spcPct val="80000"/>
              </a:lnSpc>
              <a:spcBef>
                <a:spcPct val="0"/>
              </a:spcBef>
              <a:spcAft>
                <a:spcPct val="0"/>
              </a:spcAft>
            </a:pPr>
            <a:r>
              <a:rPr lang="en-US" sz="1600" dirty="0">
                <a:solidFill>
                  <a:schemeClr val="bg1"/>
                </a:solidFill>
              </a:rPr>
              <a:t>Bone Loss</a:t>
            </a:r>
          </a:p>
        </p:txBody>
      </p:sp>
      <p:sp>
        <p:nvSpPr>
          <p:cNvPr id="10" name="Rectangle 9"/>
          <p:cNvSpPr>
            <a:spLocks noChangeArrowheads="1"/>
          </p:cNvSpPr>
          <p:nvPr/>
        </p:nvSpPr>
        <p:spPr bwMode="auto">
          <a:xfrm>
            <a:off x="7917099" y="1891852"/>
            <a:ext cx="2705099" cy="403253"/>
          </a:xfrm>
          <a:prstGeom prst="rect">
            <a:avLst/>
          </a:prstGeom>
          <a:noFill/>
          <a:ln w="9525">
            <a:noFill/>
            <a:miter lim="800000"/>
            <a:headEnd/>
            <a:tailEnd/>
          </a:ln>
        </p:spPr>
        <p:txBody>
          <a:bodyPr lIns="63601" tIns="31801" rIns="63601" bIns="31801"/>
          <a:lstStyle/>
          <a:p>
            <a:pPr algn="ctr" defTabSz="342900" fontAlgn="base">
              <a:lnSpc>
                <a:spcPct val="80000"/>
              </a:lnSpc>
              <a:spcBef>
                <a:spcPct val="0"/>
              </a:spcBef>
              <a:spcAft>
                <a:spcPct val="0"/>
              </a:spcAft>
            </a:pPr>
            <a:r>
              <a:rPr lang="en-US" sz="1600" dirty="0">
                <a:solidFill>
                  <a:schemeClr val="bg1"/>
                </a:solidFill>
              </a:rPr>
              <a:t>Drives the need for additional “autonomous” medical care capacity – cannot come home for treatment</a:t>
            </a:r>
          </a:p>
        </p:txBody>
      </p:sp>
      <p:sp>
        <p:nvSpPr>
          <p:cNvPr id="11" name="Rectangle 9"/>
          <p:cNvSpPr>
            <a:spLocks noChangeArrowheads="1"/>
          </p:cNvSpPr>
          <p:nvPr/>
        </p:nvSpPr>
        <p:spPr bwMode="auto">
          <a:xfrm>
            <a:off x="4430949" y="5568506"/>
            <a:ext cx="3486150" cy="403253"/>
          </a:xfrm>
          <a:prstGeom prst="rect">
            <a:avLst/>
          </a:prstGeom>
          <a:noFill/>
          <a:ln w="9525">
            <a:noFill/>
            <a:miter lim="800000"/>
            <a:headEnd/>
            <a:tailEnd/>
          </a:ln>
        </p:spPr>
        <p:txBody>
          <a:bodyPr lIns="63601" tIns="31801" rIns="63601" bIns="31801"/>
          <a:lstStyle/>
          <a:p>
            <a:pPr algn="ctr" defTabSz="342900" fontAlgn="base">
              <a:lnSpc>
                <a:spcPct val="80000"/>
              </a:lnSpc>
              <a:spcBef>
                <a:spcPct val="0"/>
              </a:spcBef>
              <a:spcAft>
                <a:spcPct val="0"/>
              </a:spcAft>
            </a:pPr>
            <a:r>
              <a:rPr lang="en-US" sz="1600" dirty="0">
                <a:solidFill>
                  <a:schemeClr val="bg1"/>
                </a:solidFill>
              </a:rPr>
              <a:t>Behavioral aspect of isolation</a:t>
            </a:r>
          </a:p>
          <a:p>
            <a:pPr algn="ctr" defTabSz="342900" fontAlgn="base">
              <a:lnSpc>
                <a:spcPct val="80000"/>
              </a:lnSpc>
              <a:spcBef>
                <a:spcPct val="0"/>
              </a:spcBef>
              <a:spcAft>
                <a:spcPct val="0"/>
              </a:spcAft>
            </a:pPr>
            <a:r>
              <a:rPr lang="en-US" sz="1600" dirty="0">
                <a:solidFill>
                  <a:schemeClr val="bg1"/>
                </a:solidFill>
              </a:rPr>
              <a:t>Sensory deprivation</a:t>
            </a:r>
          </a:p>
          <a:p>
            <a:pPr algn="ctr" defTabSz="342900" fontAlgn="base">
              <a:lnSpc>
                <a:spcPct val="80000"/>
              </a:lnSpc>
              <a:spcBef>
                <a:spcPct val="0"/>
              </a:spcBef>
              <a:spcAft>
                <a:spcPct val="0"/>
              </a:spcAft>
            </a:pPr>
            <a:r>
              <a:rPr lang="en-US" sz="1600" dirty="0">
                <a:solidFill>
                  <a:schemeClr val="bg1"/>
                </a:solidFill>
              </a:rPr>
              <a:t>Sleep disorders (circadian dysregulation)</a:t>
            </a:r>
          </a:p>
        </p:txBody>
      </p:sp>
      <p:sp>
        <p:nvSpPr>
          <p:cNvPr id="12" name="Rectangle 9"/>
          <p:cNvSpPr>
            <a:spLocks noChangeArrowheads="1"/>
          </p:cNvSpPr>
          <p:nvPr/>
        </p:nvSpPr>
        <p:spPr bwMode="auto">
          <a:xfrm>
            <a:off x="8025689" y="3757930"/>
            <a:ext cx="2705099" cy="403253"/>
          </a:xfrm>
          <a:prstGeom prst="rect">
            <a:avLst/>
          </a:prstGeom>
          <a:noFill/>
          <a:ln w="9525">
            <a:noFill/>
            <a:miter lim="800000"/>
            <a:headEnd/>
            <a:tailEnd/>
          </a:ln>
        </p:spPr>
        <p:txBody>
          <a:bodyPr lIns="63601" tIns="31801" rIns="63601" bIns="31801"/>
          <a:lstStyle/>
          <a:p>
            <a:pPr algn="ctr" defTabSz="342900" fontAlgn="base">
              <a:lnSpc>
                <a:spcPct val="80000"/>
              </a:lnSpc>
              <a:spcBef>
                <a:spcPct val="0"/>
              </a:spcBef>
              <a:spcAft>
                <a:spcPct val="0"/>
              </a:spcAft>
            </a:pPr>
            <a:r>
              <a:rPr lang="en-US" sz="1600" dirty="0">
                <a:solidFill>
                  <a:schemeClr val="bg1"/>
                </a:solidFill>
              </a:rPr>
              <a:t>Vehicle Design</a:t>
            </a:r>
          </a:p>
          <a:p>
            <a:pPr algn="ctr" defTabSz="342900" fontAlgn="base">
              <a:lnSpc>
                <a:spcPct val="80000"/>
              </a:lnSpc>
              <a:spcBef>
                <a:spcPct val="0"/>
              </a:spcBef>
              <a:spcAft>
                <a:spcPct val="0"/>
              </a:spcAft>
            </a:pPr>
            <a:r>
              <a:rPr lang="en-US" sz="1600" dirty="0">
                <a:solidFill>
                  <a:schemeClr val="bg1"/>
                </a:solidFill>
              </a:rPr>
              <a:t>Acceleration/Vibration/Noise</a:t>
            </a:r>
          </a:p>
          <a:p>
            <a:pPr algn="ctr" defTabSz="342900" fontAlgn="base">
              <a:lnSpc>
                <a:spcPct val="80000"/>
              </a:lnSpc>
              <a:spcBef>
                <a:spcPct val="0"/>
              </a:spcBef>
              <a:spcAft>
                <a:spcPct val="0"/>
              </a:spcAft>
            </a:pPr>
            <a:r>
              <a:rPr lang="en-US" sz="1600" dirty="0">
                <a:solidFill>
                  <a:schemeClr val="bg1"/>
                </a:solidFill>
              </a:rPr>
              <a:t>Environmental – CO</a:t>
            </a:r>
            <a:r>
              <a:rPr lang="en-US" sz="1600" baseline="-25000" dirty="0">
                <a:solidFill>
                  <a:schemeClr val="bg1"/>
                </a:solidFill>
              </a:rPr>
              <a:t>2</a:t>
            </a:r>
            <a:r>
              <a:rPr lang="en-US" sz="1600" dirty="0">
                <a:solidFill>
                  <a:schemeClr val="bg1"/>
                </a:solidFill>
              </a:rPr>
              <a:t> Levels, Toxic Exposures, Water, Food</a:t>
            </a:r>
          </a:p>
          <a:p>
            <a:pPr marL="0" lvl="1" algn="ctr" defTabSz="342900">
              <a:lnSpc>
                <a:spcPct val="80000"/>
              </a:lnSpc>
            </a:pPr>
            <a:r>
              <a:rPr lang="en-US" sz="1600" dirty="0">
                <a:solidFill>
                  <a:schemeClr val="bg1"/>
                </a:solidFill>
              </a:rPr>
              <a:t>Decreased Immune Function</a:t>
            </a:r>
          </a:p>
          <a:p>
            <a:pPr algn="ctr" defTabSz="342900" fontAlgn="base">
              <a:lnSpc>
                <a:spcPct val="80000"/>
              </a:lnSpc>
              <a:spcBef>
                <a:spcPct val="0"/>
              </a:spcBef>
              <a:spcAft>
                <a:spcPct val="0"/>
              </a:spcAft>
            </a:pPr>
            <a:endParaRPr lang="en-US" sz="1600" dirty="0">
              <a:solidFill>
                <a:schemeClr val="bg1"/>
              </a:solidFill>
            </a:endParaRPr>
          </a:p>
        </p:txBody>
      </p:sp>
      <p:sp>
        <p:nvSpPr>
          <p:cNvPr id="13" name="TextBox 12"/>
          <p:cNvSpPr txBox="1"/>
          <p:nvPr/>
        </p:nvSpPr>
        <p:spPr>
          <a:xfrm>
            <a:off x="432308" y="5297844"/>
            <a:ext cx="1386918" cy="461665"/>
          </a:xfrm>
          <a:prstGeom prst="rect">
            <a:avLst/>
          </a:prstGeom>
          <a:noFill/>
        </p:spPr>
        <p:txBody>
          <a:bodyPr wrap="none" rtlCol="0">
            <a:spAutoFit/>
          </a:bodyPr>
          <a:lstStyle/>
          <a:p>
            <a:r>
              <a:rPr lang="en-US" sz="2400" b="1" dirty="0">
                <a:solidFill>
                  <a:schemeClr val="bg1"/>
                </a:solidFill>
              </a:rPr>
              <a:t>1. Outlier</a:t>
            </a:r>
          </a:p>
        </p:txBody>
      </p:sp>
      <p:sp>
        <p:nvSpPr>
          <p:cNvPr id="14" name="TextBox 13"/>
          <p:cNvSpPr txBox="1"/>
          <p:nvPr/>
        </p:nvSpPr>
        <p:spPr>
          <a:xfrm>
            <a:off x="432308" y="5694061"/>
            <a:ext cx="2778068" cy="461665"/>
          </a:xfrm>
          <a:prstGeom prst="rect">
            <a:avLst/>
          </a:prstGeom>
          <a:noFill/>
        </p:spPr>
        <p:txBody>
          <a:bodyPr wrap="none" rtlCol="0">
            <a:spAutoFit/>
          </a:bodyPr>
          <a:lstStyle/>
          <a:p>
            <a:r>
              <a:rPr lang="en-US" sz="2400" b="1" dirty="0">
                <a:solidFill>
                  <a:schemeClr val="bg1"/>
                </a:solidFill>
              </a:rPr>
              <a:t>2. Impact is extreme</a:t>
            </a:r>
          </a:p>
        </p:txBody>
      </p:sp>
      <p:sp>
        <p:nvSpPr>
          <p:cNvPr id="15" name="TextBox 14"/>
          <p:cNvSpPr txBox="1"/>
          <p:nvPr/>
        </p:nvSpPr>
        <p:spPr>
          <a:xfrm>
            <a:off x="422031" y="6067937"/>
            <a:ext cx="4008918" cy="461665"/>
          </a:xfrm>
          <a:prstGeom prst="rect">
            <a:avLst/>
          </a:prstGeom>
          <a:noFill/>
        </p:spPr>
        <p:txBody>
          <a:bodyPr wrap="none" rtlCol="0">
            <a:spAutoFit/>
          </a:bodyPr>
          <a:lstStyle/>
          <a:p>
            <a:r>
              <a:rPr lang="en-US" sz="2400" b="1" dirty="0">
                <a:solidFill>
                  <a:schemeClr val="bg1"/>
                </a:solidFill>
              </a:rPr>
              <a:t>3. Retrospective predictability</a:t>
            </a:r>
          </a:p>
        </p:txBody>
      </p:sp>
      <p:sp>
        <p:nvSpPr>
          <p:cNvPr id="17" name="TextBox 16"/>
          <p:cNvSpPr txBox="1"/>
          <p:nvPr/>
        </p:nvSpPr>
        <p:spPr>
          <a:xfrm>
            <a:off x="366339" y="4678017"/>
            <a:ext cx="1155252" cy="769441"/>
          </a:xfrm>
          <a:prstGeom prst="rect">
            <a:avLst/>
          </a:prstGeom>
          <a:noFill/>
        </p:spPr>
        <p:txBody>
          <a:bodyPr wrap="square" rtlCol="0">
            <a:spAutoFit/>
          </a:bodyPr>
          <a:lstStyle/>
          <a:p>
            <a:r>
              <a:rPr lang="en-US" sz="4400" b="1" dirty="0" smtClean="0">
                <a:solidFill>
                  <a:schemeClr val="bg1"/>
                </a:solidFill>
                <a:latin typeface="Lucida Handwriting" panose="03010101010101010101" pitchFamily="66" charset="0"/>
              </a:rPr>
              <a:t>?</a:t>
            </a:r>
            <a:endParaRPr lang="en-US" sz="4400" b="1" dirty="0">
              <a:solidFill>
                <a:schemeClr val="bg1"/>
              </a:solidFill>
              <a:latin typeface="Lucida Handwriting" panose="03010101010101010101" pitchFamily="66" charset="0"/>
            </a:endParaRPr>
          </a:p>
        </p:txBody>
      </p:sp>
      <p:sp>
        <p:nvSpPr>
          <p:cNvPr id="18" name="Rectangle 13"/>
          <p:cNvSpPr txBox="1">
            <a:spLocks noChangeArrowheads="1"/>
          </p:cNvSpPr>
          <p:nvPr/>
        </p:nvSpPr>
        <p:spPr bwMode="auto">
          <a:xfrm>
            <a:off x="2615227" y="343739"/>
            <a:ext cx="7608491" cy="550863"/>
          </a:xfrm>
          <a:prstGeom prst="rect">
            <a:avLst/>
          </a:prstGeom>
          <a:noFill/>
          <a:ln w="9525">
            <a:noFill/>
            <a:miter lim="800000"/>
            <a:headEnd/>
            <a:tailEnd/>
          </a:ln>
          <a:effectLst/>
        </p:spPr>
        <p:txBody>
          <a:bodyPr vert="horz" wrap="square" lIns="91440" tIns="45720" rIns="91440" bIns="45720" numCol="1" rtlCol="0" anchor="ctr" anchorCtr="0" compatLnSpc="1">
            <a:prstTxWarp prst="textNoShape">
              <a:avLst/>
            </a:prstTxWarp>
            <a:noAutofit/>
          </a:bodyPr>
          <a:lstStyle>
            <a:lvl1pPr algn="l" defTabSz="914377"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3100" b="1" dirty="0" smtClean="0">
                <a:solidFill>
                  <a:schemeClr val="bg1"/>
                </a:solidFill>
                <a:latin typeface="+mn-lt"/>
              </a:rPr>
              <a:t>Hazards of Spaceflight</a:t>
            </a:r>
            <a:endParaRPr lang="en-US" sz="3100" b="1" dirty="0">
              <a:solidFill>
                <a:schemeClr val="bg1"/>
              </a:solidFill>
              <a:latin typeface="+mn-lt"/>
            </a:endParaRPr>
          </a:p>
        </p:txBody>
      </p:sp>
      <p:pic>
        <p:nvPicPr>
          <p:cNvPr id="19" name="Picture 166" descr="nasa_logo_small"/>
          <p:cNvPicPr>
            <a:picLocks noChangeAspect="1" noChangeArrowheads="1"/>
          </p:cNvPicPr>
          <p:nvPr/>
        </p:nvPicPr>
        <p:blipFill>
          <a:blip r:embed="rId5">
            <a:extLst>
              <a:ext uri="{28A0092B-C50C-407E-A947-70E740481C1C}">
                <a14:useLocalDpi xmlns:a14="http://schemas.microsoft.com/office/drawing/2010/main"/>
              </a:ext>
            </a:extLst>
          </a:blip>
          <a:srcRect/>
          <a:stretch>
            <a:fillRect/>
          </a:stretch>
        </p:blipFill>
        <p:spPr bwMode="auto">
          <a:xfrm>
            <a:off x="167462" y="152954"/>
            <a:ext cx="853065" cy="716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861041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9"/>
                                        </p:tgtEl>
                                        <p:attrNameLst>
                                          <p:attrName>style.visibility</p:attrName>
                                        </p:attrNameLst>
                                      </p:cBhvr>
                                      <p:to>
                                        <p:strVal val="visible"/>
                                      </p:to>
                                    </p:set>
                                    <p:anim calcmode="lin" valueType="num">
                                      <p:cBhvr additive="base">
                                        <p:cTn id="11" dur="500" fill="hold"/>
                                        <p:tgtEl>
                                          <p:spTgt spid="9"/>
                                        </p:tgtEl>
                                        <p:attrNameLst>
                                          <p:attrName>ppt_x</p:attrName>
                                        </p:attrNameLst>
                                      </p:cBhvr>
                                      <p:tavLst>
                                        <p:tav tm="0">
                                          <p:val>
                                            <p:strVal val="#ppt_x"/>
                                          </p:val>
                                        </p:tav>
                                        <p:tav tm="100000">
                                          <p:val>
                                            <p:strVal val="#ppt_x"/>
                                          </p:val>
                                        </p:tav>
                                      </p:tavLst>
                                    </p:anim>
                                    <p:anim calcmode="lin" valueType="num">
                                      <p:cBhvr additive="base">
                                        <p:cTn id="12" dur="500" fill="hold"/>
                                        <p:tgtEl>
                                          <p:spTgt spid="9"/>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5"/>
                                        </p:tgtEl>
                                        <p:attrNameLst>
                                          <p:attrName>style.visibility</p:attrName>
                                        </p:attrNameLst>
                                      </p:cBhvr>
                                      <p:to>
                                        <p:strVal val="visible"/>
                                      </p:to>
                                    </p:set>
                                    <p:anim calcmode="lin" valueType="num">
                                      <p:cBhvr additive="base">
                                        <p:cTn id="15" dur="500" fill="hold"/>
                                        <p:tgtEl>
                                          <p:spTgt spid="5"/>
                                        </p:tgtEl>
                                        <p:attrNameLst>
                                          <p:attrName>ppt_x</p:attrName>
                                        </p:attrNameLst>
                                      </p:cBhvr>
                                      <p:tavLst>
                                        <p:tav tm="0">
                                          <p:val>
                                            <p:strVal val="#ppt_x"/>
                                          </p:val>
                                        </p:tav>
                                        <p:tav tm="100000">
                                          <p:val>
                                            <p:strVal val="#ppt_x"/>
                                          </p:val>
                                        </p:tav>
                                      </p:tavLst>
                                    </p:anim>
                                    <p:anim calcmode="lin" valueType="num">
                                      <p:cBhvr additive="base">
                                        <p:cTn id="16" dur="500" fill="hold"/>
                                        <p:tgtEl>
                                          <p:spTgt spid="5"/>
                                        </p:tgtEl>
                                        <p:attrNameLst>
                                          <p:attrName>ppt_y</p:attrName>
                                        </p:attrNameLst>
                                      </p:cBhvr>
                                      <p:tavLst>
                                        <p:tav tm="0">
                                          <p:val>
                                            <p:strVal val="1+#ppt_h/2"/>
                                          </p:val>
                                        </p:tav>
                                        <p:tav tm="100000">
                                          <p:val>
                                            <p:strVal val="#ppt_y"/>
                                          </p:val>
                                        </p:tav>
                                      </p:tavLst>
                                    </p:anim>
                                  </p:childTnLst>
                                </p:cTn>
                              </p:par>
                              <p:par>
                                <p:cTn id="17" presetID="2" presetClass="entr" presetSubtype="4" fill="hold" grpId="0" nodeType="withEffect">
                                  <p:stCondLst>
                                    <p:cond delay="0"/>
                                  </p:stCondLst>
                                  <p:childTnLst>
                                    <p:set>
                                      <p:cBhvr>
                                        <p:cTn id="18" dur="1" fill="hold">
                                          <p:stCondLst>
                                            <p:cond delay="0"/>
                                          </p:stCondLst>
                                        </p:cTn>
                                        <p:tgtEl>
                                          <p:spTgt spid="8"/>
                                        </p:tgtEl>
                                        <p:attrNameLst>
                                          <p:attrName>style.visibility</p:attrName>
                                        </p:attrNameLst>
                                      </p:cBhvr>
                                      <p:to>
                                        <p:strVal val="visible"/>
                                      </p:to>
                                    </p:set>
                                    <p:anim calcmode="lin" valueType="num">
                                      <p:cBhvr additive="base">
                                        <p:cTn id="19" dur="500" fill="hold"/>
                                        <p:tgtEl>
                                          <p:spTgt spid="8"/>
                                        </p:tgtEl>
                                        <p:attrNameLst>
                                          <p:attrName>ppt_x</p:attrName>
                                        </p:attrNameLst>
                                      </p:cBhvr>
                                      <p:tavLst>
                                        <p:tav tm="0">
                                          <p:val>
                                            <p:strVal val="#ppt_x"/>
                                          </p:val>
                                        </p:tav>
                                        <p:tav tm="100000">
                                          <p:val>
                                            <p:strVal val="#ppt_x"/>
                                          </p:val>
                                        </p:tav>
                                      </p:tavLst>
                                    </p:anim>
                                    <p:anim calcmode="lin" valueType="num">
                                      <p:cBhvr additive="base">
                                        <p:cTn id="20"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10"/>
                                        </p:tgtEl>
                                        <p:attrNameLst>
                                          <p:attrName>style.visibility</p:attrName>
                                        </p:attrNameLst>
                                      </p:cBhvr>
                                      <p:to>
                                        <p:strVal val="visible"/>
                                      </p:to>
                                    </p:set>
                                    <p:anim calcmode="lin" valueType="num">
                                      <p:cBhvr additive="base">
                                        <p:cTn id="25" dur="500" fill="hold"/>
                                        <p:tgtEl>
                                          <p:spTgt spid="10"/>
                                        </p:tgtEl>
                                        <p:attrNameLst>
                                          <p:attrName>ppt_x</p:attrName>
                                        </p:attrNameLst>
                                      </p:cBhvr>
                                      <p:tavLst>
                                        <p:tav tm="0">
                                          <p:val>
                                            <p:strVal val="#ppt_x"/>
                                          </p:val>
                                        </p:tav>
                                        <p:tav tm="100000">
                                          <p:val>
                                            <p:strVal val="#ppt_x"/>
                                          </p:val>
                                        </p:tav>
                                      </p:tavLst>
                                    </p:anim>
                                    <p:anim calcmode="lin" valueType="num">
                                      <p:cBhvr additive="base">
                                        <p:cTn id="26" dur="500" fill="hold"/>
                                        <p:tgtEl>
                                          <p:spTgt spid="10"/>
                                        </p:tgtEl>
                                        <p:attrNameLst>
                                          <p:attrName>ppt_y</p:attrName>
                                        </p:attrNameLst>
                                      </p:cBhvr>
                                      <p:tavLst>
                                        <p:tav tm="0">
                                          <p:val>
                                            <p:strVal val="1+#ppt_h/2"/>
                                          </p:val>
                                        </p:tav>
                                        <p:tav tm="100000">
                                          <p:val>
                                            <p:strVal val="#ppt_y"/>
                                          </p:val>
                                        </p:tav>
                                      </p:tavLst>
                                    </p:anim>
                                  </p:childTnLst>
                                </p:cTn>
                              </p:par>
                              <p:par>
                                <p:cTn id="27" presetID="2" presetClass="entr" presetSubtype="4" fill="hold" grpId="0" nodeType="withEffect">
                                  <p:stCondLst>
                                    <p:cond delay="0"/>
                                  </p:stCondLst>
                                  <p:childTnLst>
                                    <p:set>
                                      <p:cBhvr>
                                        <p:cTn id="28" dur="1" fill="hold">
                                          <p:stCondLst>
                                            <p:cond delay="0"/>
                                          </p:stCondLst>
                                        </p:cTn>
                                        <p:tgtEl>
                                          <p:spTgt spid="3"/>
                                        </p:tgtEl>
                                        <p:attrNameLst>
                                          <p:attrName>style.visibility</p:attrName>
                                        </p:attrNameLst>
                                      </p:cBhvr>
                                      <p:to>
                                        <p:strVal val="visible"/>
                                      </p:to>
                                    </p:set>
                                    <p:anim calcmode="lin" valueType="num">
                                      <p:cBhvr additive="base">
                                        <p:cTn id="29" dur="500" fill="hold"/>
                                        <p:tgtEl>
                                          <p:spTgt spid="3"/>
                                        </p:tgtEl>
                                        <p:attrNameLst>
                                          <p:attrName>ppt_x</p:attrName>
                                        </p:attrNameLst>
                                      </p:cBhvr>
                                      <p:tavLst>
                                        <p:tav tm="0">
                                          <p:val>
                                            <p:strVal val="#ppt_x"/>
                                          </p:val>
                                        </p:tav>
                                        <p:tav tm="100000">
                                          <p:val>
                                            <p:strVal val="#ppt_x"/>
                                          </p:val>
                                        </p:tav>
                                      </p:tavLst>
                                    </p:anim>
                                    <p:anim calcmode="lin" valueType="num">
                                      <p:cBhvr additive="base">
                                        <p:cTn id="30"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2" presetClass="entr" presetSubtype="4" fill="hold" grpId="0" nodeType="clickEffect">
                                  <p:stCondLst>
                                    <p:cond delay="0"/>
                                  </p:stCondLst>
                                  <p:childTnLst>
                                    <p:set>
                                      <p:cBhvr>
                                        <p:cTn id="34" dur="1" fill="hold">
                                          <p:stCondLst>
                                            <p:cond delay="0"/>
                                          </p:stCondLst>
                                        </p:cTn>
                                        <p:tgtEl>
                                          <p:spTgt spid="6"/>
                                        </p:tgtEl>
                                        <p:attrNameLst>
                                          <p:attrName>style.visibility</p:attrName>
                                        </p:attrNameLst>
                                      </p:cBhvr>
                                      <p:to>
                                        <p:strVal val="visible"/>
                                      </p:to>
                                    </p:set>
                                    <p:anim calcmode="lin" valueType="num">
                                      <p:cBhvr additive="base">
                                        <p:cTn id="35" dur="500" fill="hold"/>
                                        <p:tgtEl>
                                          <p:spTgt spid="6"/>
                                        </p:tgtEl>
                                        <p:attrNameLst>
                                          <p:attrName>ppt_x</p:attrName>
                                        </p:attrNameLst>
                                      </p:cBhvr>
                                      <p:tavLst>
                                        <p:tav tm="0">
                                          <p:val>
                                            <p:strVal val="#ppt_x"/>
                                          </p:val>
                                        </p:tav>
                                        <p:tav tm="100000">
                                          <p:val>
                                            <p:strVal val="#ppt_x"/>
                                          </p:val>
                                        </p:tav>
                                      </p:tavLst>
                                    </p:anim>
                                    <p:anim calcmode="lin" valueType="num">
                                      <p:cBhvr additive="base">
                                        <p:cTn id="36" dur="500" fill="hold"/>
                                        <p:tgtEl>
                                          <p:spTgt spid="6"/>
                                        </p:tgtEl>
                                        <p:attrNameLst>
                                          <p:attrName>ppt_y</p:attrName>
                                        </p:attrNameLst>
                                      </p:cBhvr>
                                      <p:tavLst>
                                        <p:tav tm="0">
                                          <p:val>
                                            <p:strVal val="1+#ppt_h/2"/>
                                          </p:val>
                                        </p:tav>
                                        <p:tav tm="100000">
                                          <p:val>
                                            <p:strVal val="#ppt_y"/>
                                          </p:val>
                                        </p:tav>
                                      </p:tavLst>
                                    </p:anim>
                                  </p:childTnLst>
                                </p:cTn>
                              </p:par>
                              <p:par>
                                <p:cTn id="37" presetID="2" presetClass="entr" presetSubtype="4" fill="hold" grpId="0" nodeType="withEffect">
                                  <p:stCondLst>
                                    <p:cond delay="0"/>
                                  </p:stCondLst>
                                  <p:childTnLst>
                                    <p:set>
                                      <p:cBhvr>
                                        <p:cTn id="38" dur="1" fill="hold">
                                          <p:stCondLst>
                                            <p:cond delay="0"/>
                                          </p:stCondLst>
                                        </p:cTn>
                                        <p:tgtEl>
                                          <p:spTgt spid="11"/>
                                        </p:tgtEl>
                                        <p:attrNameLst>
                                          <p:attrName>style.visibility</p:attrName>
                                        </p:attrNameLst>
                                      </p:cBhvr>
                                      <p:to>
                                        <p:strVal val="visible"/>
                                      </p:to>
                                    </p:set>
                                    <p:anim calcmode="lin" valueType="num">
                                      <p:cBhvr additive="base">
                                        <p:cTn id="39" dur="500" fill="hold"/>
                                        <p:tgtEl>
                                          <p:spTgt spid="11"/>
                                        </p:tgtEl>
                                        <p:attrNameLst>
                                          <p:attrName>ppt_x</p:attrName>
                                        </p:attrNameLst>
                                      </p:cBhvr>
                                      <p:tavLst>
                                        <p:tav tm="0">
                                          <p:val>
                                            <p:strVal val="#ppt_x"/>
                                          </p:val>
                                        </p:tav>
                                        <p:tav tm="100000">
                                          <p:val>
                                            <p:strVal val="#ppt_x"/>
                                          </p:val>
                                        </p:tav>
                                      </p:tavLst>
                                    </p:anim>
                                    <p:anim calcmode="lin" valueType="num">
                                      <p:cBhvr additive="base">
                                        <p:cTn id="40"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par>
                    <p:cTn id="41" fill="hold">
                      <p:stCondLst>
                        <p:cond delay="indefinite"/>
                      </p:stCondLst>
                      <p:childTnLst>
                        <p:par>
                          <p:cTn id="42" fill="hold">
                            <p:stCondLst>
                              <p:cond delay="0"/>
                            </p:stCondLst>
                            <p:childTnLst>
                              <p:par>
                                <p:cTn id="43" presetID="2" presetClass="entr" presetSubtype="4" fill="hold" grpId="0" nodeType="clickEffect">
                                  <p:stCondLst>
                                    <p:cond delay="0"/>
                                  </p:stCondLst>
                                  <p:childTnLst>
                                    <p:set>
                                      <p:cBhvr>
                                        <p:cTn id="44" dur="1" fill="hold">
                                          <p:stCondLst>
                                            <p:cond delay="0"/>
                                          </p:stCondLst>
                                        </p:cTn>
                                        <p:tgtEl>
                                          <p:spTgt spid="12"/>
                                        </p:tgtEl>
                                        <p:attrNameLst>
                                          <p:attrName>style.visibility</p:attrName>
                                        </p:attrNameLst>
                                      </p:cBhvr>
                                      <p:to>
                                        <p:strVal val="visible"/>
                                      </p:to>
                                    </p:set>
                                    <p:anim calcmode="lin" valueType="num">
                                      <p:cBhvr additive="base">
                                        <p:cTn id="45" dur="500" fill="hold"/>
                                        <p:tgtEl>
                                          <p:spTgt spid="12"/>
                                        </p:tgtEl>
                                        <p:attrNameLst>
                                          <p:attrName>ppt_x</p:attrName>
                                        </p:attrNameLst>
                                      </p:cBhvr>
                                      <p:tavLst>
                                        <p:tav tm="0">
                                          <p:val>
                                            <p:strVal val="#ppt_x"/>
                                          </p:val>
                                        </p:tav>
                                        <p:tav tm="100000">
                                          <p:val>
                                            <p:strVal val="#ppt_x"/>
                                          </p:val>
                                        </p:tav>
                                      </p:tavLst>
                                    </p:anim>
                                    <p:anim calcmode="lin" valueType="num">
                                      <p:cBhvr additive="base">
                                        <p:cTn id="46" dur="500" fill="hold"/>
                                        <p:tgtEl>
                                          <p:spTgt spid="12"/>
                                        </p:tgtEl>
                                        <p:attrNameLst>
                                          <p:attrName>ppt_y</p:attrName>
                                        </p:attrNameLst>
                                      </p:cBhvr>
                                      <p:tavLst>
                                        <p:tav tm="0">
                                          <p:val>
                                            <p:strVal val="1+#ppt_h/2"/>
                                          </p:val>
                                        </p:tav>
                                        <p:tav tm="100000">
                                          <p:val>
                                            <p:strVal val="#ppt_y"/>
                                          </p:val>
                                        </p:tav>
                                      </p:tavLst>
                                    </p:anim>
                                  </p:childTnLst>
                                </p:cTn>
                              </p:par>
                              <p:par>
                                <p:cTn id="47" presetID="2" presetClass="entr" presetSubtype="4" fill="hold" grpId="0" nodeType="withEffect">
                                  <p:stCondLst>
                                    <p:cond delay="0"/>
                                  </p:stCondLst>
                                  <p:childTnLst>
                                    <p:set>
                                      <p:cBhvr>
                                        <p:cTn id="48" dur="1" fill="hold">
                                          <p:stCondLst>
                                            <p:cond delay="0"/>
                                          </p:stCondLst>
                                        </p:cTn>
                                        <p:tgtEl>
                                          <p:spTgt spid="4"/>
                                        </p:tgtEl>
                                        <p:attrNameLst>
                                          <p:attrName>style.visibility</p:attrName>
                                        </p:attrNameLst>
                                      </p:cBhvr>
                                      <p:to>
                                        <p:strVal val="visible"/>
                                      </p:to>
                                    </p:set>
                                    <p:anim calcmode="lin" valueType="num">
                                      <p:cBhvr additive="base">
                                        <p:cTn id="49" dur="500" fill="hold"/>
                                        <p:tgtEl>
                                          <p:spTgt spid="4"/>
                                        </p:tgtEl>
                                        <p:attrNameLst>
                                          <p:attrName>ppt_x</p:attrName>
                                        </p:attrNameLst>
                                      </p:cBhvr>
                                      <p:tavLst>
                                        <p:tav tm="0">
                                          <p:val>
                                            <p:strVal val="#ppt_x"/>
                                          </p:val>
                                        </p:tav>
                                        <p:tav tm="100000">
                                          <p:val>
                                            <p:strVal val="#ppt_x"/>
                                          </p:val>
                                        </p:tav>
                                      </p:tavLst>
                                    </p:anim>
                                    <p:anim calcmode="lin" valueType="num">
                                      <p:cBhvr additive="base">
                                        <p:cTn id="50"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 presetClass="entr" presetSubtype="4" fill="hold" grpId="0" nodeType="clickEffect">
                                  <p:stCondLst>
                                    <p:cond delay="0"/>
                                  </p:stCondLst>
                                  <p:childTnLst>
                                    <p:set>
                                      <p:cBhvr>
                                        <p:cTn id="54" dur="1" fill="hold">
                                          <p:stCondLst>
                                            <p:cond delay="0"/>
                                          </p:stCondLst>
                                        </p:cTn>
                                        <p:tgtEl>
                                          <p:spTgt spid="17"/>
                                        </p:tgtEl>
                                        <p:attrNameLst>
                                          <p:attrName>style.visibility</p:attrName>
                                        </p:attrNameLst>
                                      </p:cBhvr>
                                      <p:to>
                                        <p:strVal val="visible"/>
                                      </p:to>
                                    </p:set>
                                    <p:anim calcmode="lin" valueType="num">
                                      <p:cBhvr additive="base">
                                        <p:cTn id="55" dur="1000" fill="hold"/>
                                        <p:tgtEl>
                                          <p:spTgt spid="17"/>
                                        </p:tgtEl>
                                        <p:attrNameLst>
                                          <p:attrName>ppt_x</p:attrName>
                                        </p:attrNameLst>
                                      </p:cBhvr>
                                      <p:tavLst>
                                        <p:tav tm="0">
                                          <p:val>
                                            <p:strVal val="#ppt_x"/>
                                          </p:val>
                                        </p:tav>
                                        <p:tav tm="100000">
                                          <p:val>
                                            <p:strVal val="#ppt_x"/>
                                          </p:val>
                                        </p:tav>
                                      </p:tavLst>
                                    </p:anim>
                                    <p:anim calcmode="lin" valueType="num">
                                      <p:cBhvr additive="base">
                                        <p:cTn id="56" dur="1000" fill="hold"/>
                                        <p:tgtEl>
                                          <p:spTgt spid="17"/>
                                        </p:tgtEl>
                                        <p:attrNameLst>
                                          <p:attrName>ppt_y</p:attrName>
                                        </p:attrNameLst>
                                      </p:cBhvr>
                                      <p:tavLst>
                                        <p:tav tm="0">
                                          <p:val>
                                            <p:strVal val="1+#ppt_h/2"/>
                                          </p:val>
                                        </p:tav>
                                        <p:tav tm="100000">
                                          <p:val>
                                            <p:strVal val="#ppt_y"/>
                                          </p:val>
                                        </p:tav>
                                      </p:tavLst>
                                    </p:anim>
                                  </p:childTnLst>
                                </p:cTn>
                              </p:par>
                            </p:childTnLst>
                          </p:cTn>
                        </p:par>
                        <p:par>
                          <p:cTn id="57" fill="hold">
                            <p:stCondLst>
                              <p:cond delay="1000"/>
                            </p:stCondLst>
                            <p:childTnLst>
                              <p:par>
                                <p:cTn id="58" presetID="2" presetClass="entr" presetSubtype="4" fill="hold" grpId="0" nodeType="afterEffect">
                                  <p:stCondLst>
                                    <p:cond delay="0"/>
                                  </p:stCondLst>
                                  <p:childTnLst>
                                    <p:set>
                                      <p:cBhvr>
                                        <p:cTn id="59" dur="1" fill="hold">
                                          <p:stCondLst>
                                            <p:cond delay="0"/>
                                          </p:stCondLst>
                                        </p:cTn>
                                        <p:tgtEl>
                                          <p:spTgt spid="13"/>
                                        </p:tgtEl>
                                        <p:attrNameLst>
                                          <p:attrName>style.visibility</p:attrName>
                                        </p:attrNameLst>
                                      </p:cBhvr>
                                      <p:to>
                                        <p:strVal val="visible"/>
                                      </p:to>
                                    </p:set>
                                    <p:anim calcmode="lin" valueType="num">
                                      <p:cBhvr additive="base">
                                        <p:cTn id="60" dur="1000" fill="hold"/>
                                        <p:tgtEl>
                                          <p:spTgt spid="13"/>
                                        </p:tgtEl>
                                        <p:attrNameLst>
                                          <p:attrName>ppt_x</p:attrName>
                                        </p:attrNameLst>
                                      </p:cBhvr>
                                      <p:tavLst>
                                        <p:tav tm="0">
                                          <p:val>
                                            <p:strVal val="#ppt_x"/>
                                          </p:val>
                                        </p:tav>
                                        <p:tav tm="100000">
                                          <p:val>
                                            <p:strVal val="#ppt_x"/>
                                          </p:val>
                                        </p:tav>
                                      </p:tavLst>
                                    </p:anim>
                                    <p:anim calcmode="lin" valueType="num">
                                      <p:cBhvr additive="base">
                                        <p:cTn id="61" dur="1000" fill="hold"/>
                                        <p:tgtEl>
                                          <p:spTgt spid="13"/>
                                        </p:tgtEl>
                                        <p:attrNameLst>
                                          <p:attrName>ppt_y</p:attrName>
                                        </p:attrNameLst>
                                      </p:cBhvr>
                                      <p:tavLst>
                                        <p:tav tm="0">
                                          <p:val>
                                            <p:strVal val="1+#ppt_h/2"/>
                                          </p:val>
                                        </p:tav>
                                        <p:tav tm="100000">
                                          <p:val>
                                            <p:strVal val="#ppt_y"/>
                                          </p:val>
                                        </p:tav>
                                      </p:tavLst>
                                    </p:anim>
                                  </p:childTnLst>
                                </p:cTn>
                              </p:par>
                            </p:childTnLst>
                          </p:cTn>
                        </p:par>
                        <p:par>
                          <p:cTn id="62" fill="hold">
                            <p:stCondLst>
                              <p:cond delay="2000"/>
                            </p:stCondLst>
                            <p:childTnLst>
                              <p:par>
                                <p:cTn id="63" presetID="2" presetClass="entr" presetSubtype="4" fill="hold" grpId="0" nodeType="afterEffect">
                                  <p:stCondLst>
                                    <p:cond delay="0"/>
                                  </p:stCondLst>
                                  <p:childTnLst>
                                    <p:set>
                                      <p:cBhvr>
                                        <p:cTn id="64" dur="1" fill="hold">
                                          <p:stCondLst>
                                            <p:cond delay="0"/>
                                          </p:stCondLst>
                                        </p:cTn>
                                        <p:tgtEl>
                                          <p:spTgt spid="14"/>
                                        </p:tgtEl>
                                        <p:attrNameLst>
                                          <p:attrName>style.visibility</p:attrName>
                                        </p:attrNameLst>
                                      </p:cBhvr>
                                      <p:to>
                                        <p:strVal val="visible"/>
                                      </p:to>
                                    </p:set>
                                    <p:anim calcmode="lin" valueType="num">
                                      <p:cBhvr additive="base">
                                        <p:cTn id="65" dur="1000" fill="hold"/>
                                        <p:tgtEl>
                                          <p:spTgt spid="14"/>
                                        </p:tgtEl>
                                        <p:attrNameLst>
                                          <p:attrName>ppt_x</p:attrName>
                                        </p:attrNameLst>
                                      </p:cBhvr>
                                      <p:tavLst>
                                        <p:tav tm="0">
                                          <p:val>
                                            <p:strVal val="#ppt_x"/>
                                          </p:val>
                                        </p:tav>
                                        <p:tav tm="100000">
                                          <p:val>
                                            <p:strVal val="#ppt_x"/>
                                          </p:val>
                                        </p:tav>
                                      </p:tavLst>
                                    </p:anim>
                                    <p:anim calcmode="lin" valueType="num">
                                      <p:cBhvr additive="base">
                                        <p:cTn id="66" dur="1000" fill="hold"/>
                                        <p:tgtEl>
                                          <p:spTgt spid="14"/>
                                        </p:tgtEl>
                                        <p:attrNameLst>
                                          <p:attrName>ppt_y</p:attrName>
                                        </p:attrNameLst>
                                      </p:cBhvr>
                                      <p:tavLst>
                                        <p:tav tm="0">
                                          <p:val>
                                            <p:strVal val="1+#ppt_h/2"/>
                                          </p:val>
                                        </p:tav>
                                        <p:tav tm="100000">
                                          <p:val>
                                            <p:strVal val="#ppt_y"/>
                                          </p:val>
                                        </p:tav>
                                      </p:tavLst>
                                    </p:anim>
                                  </p:childTnLst>
                                </p:cTn>
                              </p:par>
                            </p:childTnLst>
                          </p:cTn>
                        </p:par>
                        <p:par>
                          <p:cTn id="67" fill="hold">
                            <p:stCondLst>
                              <p:cond delay="3000"/>
                            </p:stCondLst>
                            <p:childTnLst>
                              <p:par>
                                <p:cTn id="68" presetID="2" presetClass="entr" presetSubtype="4" fill="hold" grpId="0" nodeType="afterEffect">
                                  <p:stCondLst>
                                    <p:cond delay="0"/>
                                  </p:stCondLst>
                                  <p:childTnLst>
                                    <p:set>
                                      <p:cBhvr>
                                        <p:cTn id="69" dur="1" fill="hold">
                                          <p:stCondLst>
                                            <p:cond delay="0"/>
                                          </p:stCondLst>
                                        </p:cTn>
                                        <p:tgtEl>
                                          <p:spTgt spid="15"/>
                                        </p:tgtEl>
                                        <p:attrNameLst>
                                          <p:attrName>style.visibility</p:attrName>
                                        </p:attrNameLst>
                                      </p:cBhvr>
                                      <p:to>
                                        <p:strVal val="visible"/>
                                      </p:to>
                                    </p:set>
                                    <p:anim calcmode="lin" valueType="num">
                                      <p:cBhvr additive="base">
                                        <p:cTn id="70" dur="1000" fill="hold"/>
                                        <p:tgtEl>
                                          <p:spTgt spid="15"/>
                                        </p:tgtEl>
                                        <p:attrNameLst>
                                          <p:attrName>ppt_x</p:attrName>
                                        </p:attrNameLst>
                                      </p:cBhvr>
                                      <p:tavLst>
                                        <p:tav tm="0">
                                          <p:val>
                                            <p:strVal val="#ppt_x"/>
                                          </p:val>
                                        </p:tav>
                                        <p:tav tm="100000">
                                          <p:val>
                                            <p:strVal val="#ppt_x"/>
                                          </p:val>
                                        </p:tav>
                                      </p:tavLst>
                                    </p:anim>
                                    <p:anim calcmode="lin" valueType="num">
                                      <p:cBhvr additive="base">
                                        <p:cTn id="71" dur="1000" fill="hold"/>
                                        <p:tgtEl>
                                          <p:spTgt spid="1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4" grpId="0"/>
      <p:bldP spid="5" grpId="0"/>
      <p:bldP spid="6" grpId="0"/>
      <p:bldP spid="8" grpId="0"/>
      <p:bldP spid="9" grpId="0"/>
      <p:bldP spid="10" grpId="0"/>
      <p:bldP spid="11" grpId="0"/>
      <p:bldP spid="12" grpId="0"/>
      <p:bldP spid="13" grpId="0"/>
      <p:bldP spid="14" grpId="0"/>
      <p:bldP spid="15" grpId="0"/>
      <p:bldP spid="17"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402A4BCC-EF5A-473B-91A7-6A57808A322D}" type="slidenum">
              <a:rPr lang="en-US" smtClean="0"/>
              <a:pPr/>
              <a:t>3</a:t>
            </a:fld>
            <a:endParaRPr lang="en-US" dirty="0"/>
          </a:p>
        </p:txBody>
      </p:sp>
      <p:graphicFrame>
        <p:nvGraphicFramePr>
          <p:cNvPr id="9" name="Content Placeholder 8"/>
          <p:cNvGraphicFramePr>
            <a:graphicFrameLocks noGrp="1"/>
          </p:cNvGraphicFramePr>
          <p:nvPr>
            <p:ph idx="1"/>
            <p:extLst>
              <p:ext uri="{D42A27DB-BD31-4B8C-83A1-F6EECF244321}">
                <p14:modId xmlns:p14="http://schemas.microsoft.com/office/powerpoint/2010/main" val="885407282"/>
              </p:ext>
            </p:extLst>
          </p:nvPr>
        </p:nvGraphicFramePr>
        <p:xfrm>
          <a:off x="1351280" y="1571154"/>
          <a:ext cx="9865360" cy="506332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5" name="Rectangle 27"/>
          <p:cNvSpPr txBox="1">
            <a:spLocks noChangeArrowheads="1"/>
          </p:cNvSpPr>
          <p:nvPr/>
        </p:nvSpPr>
        <p:spPr bwMode="auto">
          <a:xfrm>
            <a:off x="380247" y="1032546"/>
            <a:ext cx="11623039" cy="1077218"/>
          </a:xfrm>
          <a:prstGeom prst="rect">
            <a:avLst/>
          </a:prstGeom>
          <a:noFill/>
          <a:ln w="38100">
            <a:noFill/>
            <a:miter lim="800000"/>
            <a:headEnd/>
            <a:tailEnd/>
          </a:ln>
          <a:effectLst/>
        </p:spPr>
        <p:txBody>
          <a:bodyPr vert="horz" wrap="square" lIns="91440" tIns="45720" rIns="91440" bIns="45720" numCol="1" anchor="t" anchorCtr="0" compatLnSpc="1">
            <a:prstTxWarp prst="textNoShape">
              <a:avLst/>
            </a:prstTxWarp>
            <a:spAutoFit/>
          </a:bodyPr>
          <a:lstStyle>
            <a:lvl1pPr marL="342900" indent="-342900" algn="l" rtl="0" fontAlgn="base">
              <a:spcBef>
                <a:spcPct val="20000"/>
              </a:spcBef>
              <a:spcAft>
                <a:spcPct val="0"/>
              </a:spcAft>
              <a:buChar char="•"/>
              <a:defRPr sz="2400">
                <a:solidFill>
                  <a:schemeClr val="tx1"/>
                </a:solidFill>
                <a:latin typeface="+mn-lt"/>
                <a:ea typeface="+mn-ea"/>
                <a:cs typeface="+mn-cs"/>
              </a:defRPr>
            </a:lvl1pPr>
            <a:lvl2pPr marL="742950" indent="-285750" algn="l" rtl="0" fontAlgn="base">
              <a:spcBef>
                <a:spcPct val="20000"/>
              </a:spcBef>
              <a:spcAft>
                <a:spcPct val="0"/>
              </a:spcAft>
              <a:buChar char="–"/>
              <a:defRPr sz="2000">
                <a:solidFill>
                  <a:schemeClr val="tx1"/>
                </a:solidFill>
                <a:latin typeface="+mn-lt"/>
              </a:defRPr>
            </a:lvl2pPr>
            <a:lvl3pPr marL="1143000" indent="-228600" algn="l" rtl="0" fontAlgn="base">
              <a:spcBef>
                <a:spcPct val="20000"/>
              </a:spcBef>
              <a:spcAft>
                <a:spcPct val="0"/>
              </a:spcAft>
              <a:buChar char="•"/>
              <a:defRPr>
                <a:solidFill>
                  <a:schemeClr val="tx1"/>
                </a:solidFill>
                <a:latin typeface="+mn-lt"/>
              </a:defRPr>
            </a:lvl3pPr>
            <a:lvl4pPr marL="1600200" indent="-228600" algn="l" rtl="0" fontAlgn="base">
              <a:spcBef>
                <a:spcPct val="20000"/>
              </a:spcBef>
              <a:spcAft>
                <a:spcPct val="0"/>
              </a:spcAft>
              <a:buChar char="–"/>
              <a:defRPr sz="1600">
                <a:solidFill>
                  <a:schemeClr val="tx1"/>
                </a:solidFill>
                <a:latin typeface="+mn-lt"/>
              </a:defRPr>
            </a:lvl4pPr>
            <a:lvl5pPr marL="2057400" indent="-228600" algn="l" rtl="0" fontAlgn="base">
              <a:spcBef>
                <a:spcPct val="20000"/>
              </a:spcBef>
              <a:spcAft>
                <a:spcPct val="0"/>
              </a:spcAft>
              <a:buChar char="»"/>
              <a:defRPr sz="1600">
                <a:solidFill>
                  <a:schemeClr val="tx1"/>
                </a:solidFill>
                <a:latin typeface="+mn-lt"/>
              </a:defRPr>
            </a:lvl5pPr>
            <a:lvl6pPr marL="2514600" indent="-228600" algn="l" rtl="0" fontAlgn="base">
              <a:spcBef>
                <a:spcPct val="20000"/>
              </a:spcBef>
              <a:spcAft>
                <a:spcPct val="0"/>
              </a:spcAft>
              <a:buChar char="»"/>
              <a:defRPr sz="1600">
                <a:solidFill>
                  <a:schemeClr val="tx1"/>
                </a:solidFill>
                <a:latin typeface="+mn-lt"/>
              </a:defRPr>
            </a:lvl6pPr>
            <a:lvl7pPr marL="2971800" indent="-228600" algn="l" rtl="0" fontAlgn="base">
              <a:spcBef>
                <a:spcPct val="20000"/>
              </a:spcBef>
              <a:spcAft>
                <a:spcPct val="0"/>
              </a:spcAft>
              <a:buChar char="»"/>
              <a:defRPr sz="1600">
                <a:solidFill>
                  <a:schemeClr val="tx1"/>
                </a:solidFill>
                <a:latin typeface="+mn-lt"/>
              </a:defRPr>
            </a:lvl7pPr>
            <a:lvl8pPr marL="3429000" indent="-228600" algn="l" rtl="0" fontAlgn="base">
              <a:spcBef>
                <a:spcPct val="20000"/>
              </a:spcBef>
              <a:spcAft>
                <a:spcPct val="0"/>
              </a:spcAft>
              <a:buChar char="»"/>
              <a:defRPr sz="1600">
                <a:solidFill>
                  <a:schemeClr val="tx1"/>
                </a:solidFill>
                <a:latin typeface="+mn-lt"/>
              </a:defRPr>
            </a:lvl8pPr>
            <a:lvl9pPr marL="3886200" indent="-228600" algn="l" rtl="0" fontAlgn="base">
              <a:spcBef>
                <a:spcPct val="20000"/>
              </a:spcBef>
              <a:spcAft>
                <a:spcPct val="0"/>
              </a:spcAft>
              <a:buChar char="»"/>
              <a:defRPr sz="1600">
                <a:solidFill>
                  <a:schemeClr val="tx1"/>
                </a:solidFill>
                <a:latin typeface="+mn-lt"/>
              </a:defRPr>
            </a:lvl9pPr>
          </a:lstStyle>
          <a:p>
            <a:pPr marL="0" indent="0">
              <a:buNone/>
            </a:pPr>
            <a:r>
              <a:rPr lang="en-US" sz="2000" b="1" dirty="0">
                <a:solidFill>
                  <a:schemeClr val="bg1"/>
                </a:solidFill>
                <a:latin typeface="Calibri" panose="020F0502020204030204" pitchFamily="34" charset="0"/>
                <a:cs typeface="Calibri" pitchFamily="34" charset="0"/>
              </a:rPr>
              <a:t>Purpose</a:t>
            </a:r>
          </a:p>
          <a:p>
            <a:pPr marL="457178" lvl="1" indent="0">
              <a:buNone/>
            </a:pPr>
            <a:r>
              <a:rPr lang="en-US" dirty="0">
                <a:solidFill>
                  <a:schemeClr val="bg1"/>
                </a:solidFill>
                <a:latin typeface="Calibri" panose="020F0502020204030204" pitchFamily="34" charset="0"/>
                <a:cs typeface="Calibri" pitchFamily="34" charset="0"/>
              </a:rPr>
              <a:t>Manage and mitigate the </a:t>
            </a:r>
            <a:r>
              <a:rPr lang="en-US" dirty="0" smtClean="0">
                <a:solidFill>
                  <a:schemeClr val="bg1"/>
                </a:solidFill>
                <a:latin typeface="Calibri" panose="020F0502020204030204" pitchFamily="34" charset="0"/>
                <a:cs typeface="Calibri" pitchFamily="34" charset="0"/>
              </a:rPr>
              <a:t>human factors, behavioral health and </a:t>
            </a:r>
            <a:r>
              <a:rPr lang="en-US" dirty="0">
                <a:solidFill>
                  <a:schemeClr val="bg1"/>
                </a:solidFill>
                <a:latin typeface="Calibri" panose="020F0502020204030204" pitchFamily="34" charset="0"/>
                <a:cs typeface="Calibri" pitchFamily="34" charset="0"/>
              </a:rPr>
              <a:t>performance risks associated with space travel, exploration and return to terrestrial life</a:t>
            </a:r>
            <a:endParaRPr lang="en-US" sz="1600" dirty="0">
              <a:solidFill>
                <a:schemeClr val="bg1"/>
              </a:solidFill>
              <a:latin typeface="Calibri" panose="020F0502020204030204" pitchFamily="34" charset="0"/>
              <a:cs typeface="Calibri" pitchFamily="34" charset="0"/>
            </a:endParaRPr>
          </a:p>
        </p:txBody>
      </p:sp>
      <p:sp>
        <p:nvSpPr>
          <p:cNvPr id="2" name="Rectangle 1"/>
          <p:cNvSpPr/>
          <p:nvPr/>
        </p:nvSpPr>
        <p:spPr>
          <a:xfrm>
            <a:off x="1478283" y="4318294"/>
            <a:ext cx="2680855" cy="1052945"/>
          </a:xfrm>
          <a:prstGeom prst="rect">
            <a:avLst/>
          </a:prstGeom>
          <a:no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n-US" b="1" dirty="0">
                <a:solidFill>
                  <a:schemeClr val="bg1"/>
                </a:solidFill>
              </a:rPr>
              <a:t>Risk of Adverse Outcome Due to Inadequate Human Systems Integration Architecture</a:t>
            </a:r>
          </a:p>
        </p:txBody>
      </p:sp>
      <p:sp>
        <p:nvSpPr>
          <p:cNvPr id="4" name="Rectangle 3"/>
          <p:cNvSpPr/>
          <p:nvPr/>
        </p:nvSpPr>
        <p:spPr>
          <a:xfrm>
            <a:off x="8519163" y="6094157"/>
            <a:ext cx="2410691" cy="54032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b"/>
          <a:lstStyle/>
          <a:p>
            <a:pPr algn="ctr"/>
            <a:r>
              <a:rPr lang="en-US" b="1" dirty="0">
                <a:solidFill>
                  <a:schemeClr val="bg1"/>
                </a:solidFill>
              </a:rPr>
              <a:t>Risk of Injury from Dynamic Loads</a:t>
            </a:r>
          </a:p>
        </p:txBody>
      </p:sp>
      <p:sp>
        <p:nvSpPr>
          <p:cNvPr id="10" name="Rectangle 13"/>
          <p:cNvSpPr txBox="1">
            <a:spLocks noChangeArrowheads="1"/>
          </p:cNvSpPr>
          <p:nvPr/>
        </p:nvSpPr>
        <p:spPr bwMode="auto">
          <a:xfrm>
            <a:off x="2615227" y="343739"/>
            <a:ext cx="7608491" cy="550863"/>
          </a:xfrm>
          <a:prstGeom prst="rect">
            <a:avLst/>
          </a:prstGeom>
          <a:noFill/>
          <a:ln w="9525">
            <a:noFill/>
            <a:miter lim="800000"/>
            <a:headEnd/>
            <a:tailEnd/>
          </a:ln>
          <a:effectLst/>
        </p:spPr>
        <p:txBody>
          <a:bodyPr vert="horz" wrap="square" lIns="91440" tIns="45720" rIns="91440" bIns="45720" numCol="1" rtlCol="0" anchor="ctr" anchorCtr="0" compatLnSpc="1">
            <a:prstTxWarp prst="textNoShape">
              <a:avLst/>
            </a:prstTxWarp>
            <a:normAutofit fontScale="70000" lnSpcReduction="20000"/>
          </a:bodyPr>
          <a:lstStyle>
            <a:lvl1pPr algn="l" defTabSz="914377" rtl="0" eaLnBrk="1" latinLnBrk="0" hangingPunct="1">
              <a:lnSpc>
                <a:spcPct val="90000"/>
              </a:lnSpc>
              <a:spcBef>
                <a:spcPct val="0"/>
              </a:spcBef>
              <a:buNone/>
              <a:defRPr sz="4400" kern="1200">
                <a:solidFill>
                  <a:schemeClr val="tx1"/>
                </a:solidFill>
                <a:latin typeface="+mj-lt"/>
                <a:ea typeface="+mj-ea"/>
                <a:cs typeface="+mj-cs"/>
              </a:defRPr>
            </a:lvl1pPr>
          </a:lstStyle>
          <a:p>
            <a:r>
              <a:rPr lang="en-US" b="1" dirty="0">
                <a:solidFill>
                  <a:schemeClr val="bg1"/>
                </a:solidFill>
                <a:latin typeface="+mn-lt"/>
              </a:rPr>
              <a:t>Human Factors and Behavioral Performance</a:t>
            </a:r>
          </a:p>
        </p:txBody>
      </p:sp>
      <p:pic>
        <p:nvPicPr>
          <p:cNvPr id="11" name="Picture 166" descr="nasa_logo_small"/>
          <p:cNvPicPr>
            <a:picLocks noChangeAspect="1" noChangeArrowheads="1"/>
          </p:cNvPicPr>
          <p:nvPr/>
        </p:nvPicPr>
        <p:blipFill>
          <a:blip r:embed="rId8">
            <a:extLst>
              <a:ext uri="{28A0092B-C50C-407E-A947-70E740481C1C}">
                <a14:useLocalDpi xmlns:a14="http://schemas.microsoft.com/office/drawing/2010/main"/>
              </a:ext>
            </a:extLst>
          </a:blip>
          <a:srcRect/>
          <a:stretch>
            <a:fillRect/>
          </a:stretch>
        </p:blipFill>
        <p:spPr bwMode="auto">
          <a:xfrm>
            <a:off x="167462" y="152954"/>
            <a:ext cx="853065" cy="716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7346484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7" name="Straight Arrow Connector 16"/>
          <p:cNvCxnSpPr>
            <a:endCxn id="12" idx="3"/>
          </p:cNvCxnSpPr>
          <p:nvPr/>
        </p:nvCxnSpPr>
        <p:spPr>
          <a:xfrm flipH="1">
            <a:off x="7317509" y="3667940"/>
            <a:ext cx="2288774" cy="2089363"/>
          </a:xfrm>
          <a:prstGeom prst="straightConnector1">
            <a:avLst/>
          </a:prstGeom>
          <a:ln w="28575">
            <a:solidFill>
              <a:schemeClr val="bg1"/>
            </a:solidFill>
            <a:prstDash val="lgDash"/>
            <a:tailEnd type="triangle"/>
          </a:ln>
        </p:spPr>
        <p:style>
          <a:lnRef idx="1">
            <a:schemeClr val="dk1"/>
          </a:lnRef>
          <a:fillRef idx="0">
            <a:schemeClr val="dk1"/>
          </a:fillRef>
          <a:effectRef idx="0">
            <a:schemeClr val="dk1"/>
          </a:effectRef>
          <a:fontRef idx="minor">
            <a:schemeClr val="tx1"/>
          </a:fontRef>
        </p:style>
      </p:cxnSp>
      <p:sp>
        <p:nvSpPr>
          <p:cNvPr id="3" name="Slide Number Placeholder 2"/>
          <p:cNvSpPr>
            <a:spLocks noGrp="1"/>
          </p:cNvSpPr>
          <p:nvPr>
            <p:ph type="sldNum" sz="quarter" idx="12"/>
          </p:nvPr>
        </p:nvSpPr>
        <p:spPr/>
        <p:txBody>
          <a:bodyPr/>
          <a:lstStyle/>
          <a:p>
            <a:fld id="{402A4BCC-EF5A-473B-91A7-6A57808A322D}" type="slidenum">
              <a:rPr lang="en-US" smtClean="0"/>
              <a:pPr/>
              <a:t>4</a:t>
            </a:fld>
            <a:endParaRPr lang="en-US" dirty="0"/>
          </a:p>
        </p:txBody>
      </p:sp>
      <p:sp>
        <p:nvSpPr>
          <p:cNvPr id="10" name="Rectangle 13"/>
          <p:cNvSpPr txBox="1">
            <a:spLocks noChangeArrowheads="1"/>
          </p:cNvSpPr>
          <p:nvPr/>
        </p:nvSpPr>
        <p:spPr bwMode="auto">
          <a:xfrm>
            <a:off x="1997792" y="318903"/>
            <a:ext cx="7608491" cy="550863"/>
          </a:xfrm>
          <a:prstGeom prst="rect">
            <a:avLst/>
          </a:prstGeom>
          <a:noFill/>
          <a:ln w="9525">
            <a:noFill/>
            <a:miter lim="800000"/>
            <a:headEnd/>
            <a:tailEnd/>
          </a:ln>
          <a:effectLst/>
        </p:spPr>
        <p:txBody>
          <a:bodyPr vert="horz" wrap="square" lIns="91440" tIns="45720" rIns="91440" bIns="45720" numCol="1" rtlCol="0" anchor="ctr" anchorCtr="0" compatLnSpc="1">
            <a:prstTxWarp prst="textNoShape">
              <a:avLst/>
            </a:prstTxWarp>
            <a:noAutofit/>
          </a:bodyPr>
          <a:lstStyle>
            <a:lvl1pPr algn="l" defTabSz="914377"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3600" b="1" dirty="0" smtClean="0">
                <a:solidFill>
                  <a:schemeClr val="bg1"/>
                </a:solidFill>
                <a:latin typeface="+mn-lt"/>
              </a:rPr>
              <a:t>Stressors for Mars</a:t>
            </a:r>
            <a:endParaRPr lang="en-US" sz="3600" b="1" dirty="0">
              <a:solidFill>
                <a:schemeClr val="bg1"/>
              </a:solidFill>
              <a:latin typeface="+mn-lt"/>
            </a:endParaRPr>
          </a:p>
        </p:txBody>
      </p:sp>
      <p:pic>
        <p:nvPicPr>
          <p:cNvPr id="11" name="Picture 166" descr="nasa_logo_small"/>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167462" y="152954"/>
            <a:ext cx="853065" cy="716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Rounded Rectangle 3"/>
          <p:cNvSpPr/>
          <p:nvPr/>
        </p:nvSpPr>
        <p:spPr>
          <a:xfrm>
            <a:off x="1702265" y="1425809"/>
            <a:ext cx="3186545" cy="1435608"/>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dirty="0" smtClean="0"/>
              <a:t>Social Isolation</a:t>
            </a:r>
          </a:p>
          <a:p>
            <a:pPr marL="285750" indent="-285750" algn="ctr">
              <a:buFontTx/>
              <a:buChar char="-"/>
            </a:pPr>
            <a:r>
              <a:rPr lang="en-US" dirty="0" smtClean="0"/>
              <a:t>Distance from Family</a:t>
            </a:r>
          </a:p>
          <a:p>
            <a:pPr marL="285750" indent="-285750" algn="ctr">
              <a:buFontTx/>
              <a:buChar char="-"/>
            </a:pPr>
            <a:r>
              <a:rPr lang="en-US" dirty="0" smtClean="0"/>
              <a:t>Prolonged </a:t>
            </a:r>
            <a:r>
              <a:rPr lang="en-US" dirty="0" smtClean="0"/>
              <a:t>Confinement with Crew</a:t>
            </a:r>
            <a:endParaRPr lang="en-US" dirty="0"/>
          </a:p>
        </p:txBody>
      </p:sp>
      <p:sp>
        <p:nvSpPr>
          <p:cNvPr id="7" name="Rounded Rectangle 6"/>
          <p:cNvSpPr/>
          <p:nvPr/>
        </p:nvSpPr>
        <p:spPr>
          <a:xfrm>
            <a:off x="6419738" y="1400871"/>
            <a:ext cx="3186545" cy="1431636"/>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dirty="0" smtClean="0"/>
              <a:t>Physical Isolation</a:t>
            </a:r>
          </a:p>
          <a:p>
            <a:pPr algn="ctr"/>
            <a:r>
              <a:rPr lang="en-US" sz="2800" b="1" dirty="0" smtClean="0"/>
              <a:t>Confinement</a:t>
            </a:r>
          </a:p>
          <a:p>
            <a:pPr algn="ctr"/>
            <a:r>
              <a:rPr lang="en-US" sz="2800" b="1" dirty="0" smtClean="0"/>
              <a:t>Sensory Monotony</a:t>
            </a:r>
            <a:endParaRPr lang="en-US" dirty="0"/>
          </a:p>
        </p:txBody>
      </p:sp>
      <p:sp>
        <p:nvSpPr>
          <p:cNvPr id="9" name="Rounded Rectangle 8"/>
          <p:cNvSpPr/>
          <p:nvPr/>
        </p:nvSpPr>
        <p:spPr>
          <a:xfrm>
            <a:off x="4130964" y="3220074"/>
            <a:ext cx="3186545" cy="1431636"/>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dirty="0" smtClean="0"/>
              <a:t>Increased Stress Response</a:t>
            </a:r>
            <a:endParaRPr lang="en-US" dirty="0"/>
          </a:p>
        </p:txBody>
      </p:sp>
      <p:sp>
        <p:nvSpPr>
          <p:cNvPr id="12" name="Rounded Rectangle 11"/>
          <p:cNvSpPr/>
          <p:nvPr/>
        </p:nvSpPr>
        <p:spPr>
          <a:xfrm>
            <a:off x="4130964" y="5041485"/>
            <a:ext cx="3186545" cy="1431636"/>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dirty="0" smtClean="0"/>
              <a:t>Behavior and Performance Changes</a:t>
            </a:r>
            <a:endParaRPr lang="en-US" dirty="0"/>
          </a:p>
        </p:txBody>
      </p:sp>
      <p:sp>
        <p:nvSpPr>
          <p:cNvPr id="6" name="Oval 5"/>
          <p:cNvSpPr/>
          <p:nvPr/>
        </p:nvSpPr>
        <p:spPr>
          <a:xfrm>
            <a:off x="9483201" y="2516825"/>
            <a:ext cx="1906845" cy="1711128"/>
          </a:xfrm>
          <a:prstGeom prst="ellipse">
            <a:avLst/>
          </a:prstGeom>
          <a:solidFill>
            <a:schemeClr val="accent2">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chemeClr val="tx1"/>
                </a:solidFill>
              </a:rPr>
              <a:t>Galactic Cosmic Radiation</a:t>
            </a:r>
            <a:endParaRPr lang="en-US" dirty="0">
              <a:solidFill>
                <a:schemeClr val="tx1"/>
              </a:solidFill>
            </a:endParaRPr>
          </a:p>
        </p:txBody>
      </p:sp>
      <p:sp>
        <p:nvSpPr>
          <p:cNvPr id="13" name="Oval 12"/>
          <p:cNvSpPr/>
          <p:nvPr/>
        </p:nvSpPr>
        <p:spPr>
          <a:xfrm>
            <a:off x="8922328" y="4074521"/>
            <a:ext cx="1923473" cy="1682782"/>
          </a:xfrm>
          <a:prstGeom prst="ellipse">
            <a:avLst/>
          </a:prstGeom>
          <a:solidFill>
            <a:schemeClr val="accent2">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smtClean="0">
                <a:solidFill>
                  <a:schemeClr val="tx1"/>
                </a:solidFill>
              </a:rPr>
              <a:t>Altered Gravity / Gravitational Transitions</a:t>
            </a:r>
            <a:endParaRPr lang="en-US" sz="1600" dirty="0">
              <a:solidFill>
                <a:schemeClr val="tx1"/>
              </a:solidFill>
            </a:endParaRPr>
          </a:p>
        </p:txBody>
      </p:sp>
      <p:cxnSp>
        <p:nvCxnSpPr>
          <p:cNvPr id="14" name="Straight Arrow Connector 13"/>
          <p:cNvCxnSpPr>
            <a:stCxn id="13" idx="3"/>
            <a:endCxn id="12" idx="3"/>
          </p:cNvCxnSpPr>
          <p:nvPr/>
        </p:nvCxnSpPr>
        <p:spPr>
          <a:xfrm flipH="1">
            <a:off x="7317509" y="5510865"/>
            <a:ext cx="1886505" cy="246438"/>
          </a:xfrm>
          <a:prstGeom prst="straightConnector1">
            <a:avLst/>
          </a:prstGeom>
          <a:ln w="28575">
            <a:solidFill>
              <a:schemeClr val="bg1"/>
            </a:solidFill>
            <a:tailEnd type="triangle"/>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169484289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Рисунок 5" descr="нэк.pn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693782" y="3150293"/>
            <a:ext cx="4396864" cy="18512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 name="Picture 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500538" y="868479"/>
            <a:ext cx="3658111" cy="1933845"/>
          </a:xfrm>
          <a:prstGeom prst="rect">
            <a:avLst/>
          </a:prstGeom>
        </p:spPr>
      </p:pic>
      <p:sp>
        <p:nvSpPr>
          <p:cNvPr id="5" name="Content Placeholder 2"/>
          <p:cNvSpPr txBox="1">
            <a:spLocks/>
          </p:cNvSpPr>
          <p:nvPr/>
        </p:nvSpPr>
        <p:spPr>
          <a:xfrm>
            <a:off x="1229086" y="990783"/>
            <a:ext cx="6929393" cy="4153352"/>
          </a:xfrm>
          <a:prstGeom prst="rect">
            <a:avLst/>
          </a:prstGeom>
        </p:spPr>
        <p:txBody>
          <a:bodyPr vert="horz" lIns="91440" tIns="45720" rIns="91440" bIns="45720" rtlCol="0" anchor="t">
            <a:normAutofit/>
          </a:bodyPr>
          <a:lstStyle>
            <a:lvl1pPr marL="0" indent="0" algn="ctr" defTabSz="457200" rtl="0" eaLnBrk="1" latinLnBrk="0" hangingPunct="1">
              <a:spcBef>
                <a:spcPct val="20000"/>
              </a:spcBef>
              <a:buFont typeface="Arial"/>
              <a:buNone/>
              <a:defRPr sz="3200" kern="1200">
                <a:solidFill>
                  <a:schemeClr val="tx1">
                    <a:tint val="75000"/>
                  </a:schemeClr>
                </a:solidFill>
                <a:latin typeface="+mn-lt"/>
                <a:ea typeface="+mn-ea"/>
                <a:cs typeface="+mn-cs"/>
              </a:defRPr>
            </a:lvl1pPr>
            <a:lvl2pPr marL="457200" indent="0" algn="ctr" defTabSz="457200" rtl="0" eaLnBrk="1" latinLnBrk="0" hangingPunct="1">
              <a:spcBef>
                <a:spcPct val="20000"/>
              </a:spcBef>
              <a:buFont typeface="Arial"/>
              <a:buNone/>
              <a:defRPr sz="2800" kern="1200">
                <a:solidFill>
                  <a:schemeClr val="tx1">
                    <a:tint val="75000"/>
                  </a:schemeClr>
                </a:solidFill>
                <a:latin typeface="+mn-lt"/>
                <a:ea typeface="+mn-ea"/>
                <a:cs typeface="+mn-cs"/>
              </a:defRPr>
            </a:lvl2pPr>
            <a:lvl3pPr marL="914400" indent="0" algn="ctr" defTabSz="457200" rtl="0" eaLnBrk="1" latinLnBrk="0" hangingPunct="1">
              <a:spcBef>
                <a:spcPct val="20000"/>
              </a:spcBef>
              <a:buFont typeface="Arial"/>
              <a:buNone/>
              <a:defRPr sz="2400" kern="1200">
                <a:solidFill>
                  <a:schemeClr val="tx1">
                    <a:tint val="75000"/>
                  </a:schemeClr>
                </a:solidFill>
                <a:latin typeface="+mn-lt"/>
                <a:ea typeface="+mn-ea"/>
                <a:cs typeface="+mn-cs"/>
              </a:defRPr>
            </a:lvl3pPr>
            <a:lvl4pPr marL="1371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4pPr>
            <a:lvl5pPr marL="18288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5pPr>
            <a:lvl6pPr marL="22860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6pPr>
            <a:lvl7pPr marL="27432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7pPr>
            <a:lvl8pPr marL="32004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8pPr>
            <a:lvl9pPr marL="3657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9pPr>
          </a:lstStyle>
          <a:p>
            <a:pPr algn="l">
              <a:defRPr/>
            </a:pPr>
            <a:r>
              <a:rPr lang="en-US" sz="2800" b="1" dirty="0" smtClean="0">
                <a:solidFill>
                  <a:schemeClr val="bg1"/>
                </a:solidFill>
              </a:rPr>
              <a:t>Research Platforms – Communication Delay</a:t>
            </a:r>
            <a:endParaRPr lang="en-US" sz="2800" b="1" dirty="0">
              <a:solidFill>
                <a:schemeClr val="bg1"/>
              </a:solidFill>
            </a:endParaRPr>
          </a:p>
          <a:p>
            <a:pPr marL="285750" indent="-285750" algn="l">
              <a:buFont typeface="Arial" panose="020B0604020202020204" pitchFamily="34" charset="0"/>
              <a:buChar char="•"/>
              <a:defRPr/>
            </a:pPr>
            <a:r>
              <a:rPr lang="en-US" sz="2400" b="1" dirty="0" smtClean="0">
                <a:solidFill>
                  <a:schemeClr val="bg1"/>
                </a:solidFill>
              </a:rPr>
              <a:t>Antarctica</a:t>
            </a:r>
          </a:p>
          <a:p>
            <a:pPr marL="285750" indent="-285750" algn="l">
              <a:buFont typeface="Arial" panose="020B0604020202020204" pitchFamily="34" charset="0"/>
              <a:buChar char="•"/>
              <a:defRPr/>
            </a:pPr>
            <a:r>
              <a:rPr lang="en-US" sz="2400" b="1" dirty="0" smtClean="0">
                <a:solidFill>
                  <a:schemeClr val="bg1"/>
                </a:solidFill>
              </a:rPr>
              <a:t>Human </a:t>
            </a:r>
            <a:r>
              <a:rPr lang="en-US" sz="2400" b="1" dirty="0">
                <a:solidFill>
                  <a:schemeClr val="bg1"/>
                </a:solidFill>
              </a:rPr>
              <a:t>Exploration Research Analog (HERA)</a:t>
            </a:r>
          </a:p>
          <a:p>
            <a:pPr marL="285750" indent="-285750" algn="l">
              <a:buFont typeface="Arial" panose="020B0604020202020204" pitchFamily="34" charset="0"/>
              <a:buChar char="•"/>
              <a:defRPr/>
            </a:pPr>
            <a:r>
              <a:rPr lang="en-US" sz="2400" b="1" dirty="0">
                <a:solidFill>
                  <a:schemeClr val="bg1"/>
                </a:solidFill>
              </a:rPr>
              <a:t>Scientific International Research In a Unique terrestrial </a:t>
            </a:r>
            <a:r>
              <a:rPr lang="en-US" sz="2400" b="1" dirty="0" smtClean="0">
                <a:solidFill>
                  <a:schemeClr val="bg1"/>
                </a:solidFill>
              </a:rPr>
              <a:t>Station (SIRIUS)</a:t>
            </a:r>
          </a:p>
          <a:p>
            <a:pPr marL="285750" indent="-285750" algn="l">
              <a:buFont typeface="Arial" panose="020B0604020202020204" pitchFamily="34" charset="0"/>
              <a:buChar char="•"/>
              <a:defRPr/>
            </a:pPr>
            <a:r>
              <a:rPr lang="en-US" sz="2400" b="1" dirty="0" smtClean="0">
                <a:solidFill>
                  <a:schemeClr val="bg1"/>
                </a:solidFill>
              </a:rPr>
              <a:t>International Space Station (ISS)</a:t>
            </a:r>
            <a:endParaRPr lang="en-US" sz="2400" b="1" dirty="0">
              <a:solidFill>
                <a:schemeClr val="bg1"/>
              </a:solidFill>
            </a:endParaRPr>
          </a:p>
          <a:p>
            <a:pPr marL="285750" indent="-285750" algn="l">
              <a:buFont typeface="Arial" panose="020B0604020202020204" pitchFamily="34" charset="0"/>
              <a:buChar char="•"/>
              <a:defRPr/>
            </a:pPr>
            <a:endParaRPr lang="en-US" sz="2400" b="1" dirty="0">
              <a:solidFill>
                <a:schemeClr val="bg1"/>
              </a:solidFill>
            </a:endParaRPr>
          </a:p>
        </p:txBody>
      </p:sp>
      <p:sp>
        <p:nvSpPr>
          <p:cNvPr id="6" name="Slide Number Placeholder 6"/>
          <p:cNvSpPr>
            <a:spLocks noGrp="1"/>
          </p:cNvSpPr>
          <p:nvPr>
            <p:ph type="sldNum" sz="quarter" idx="12"/>
          </p:nvPr>
        </p:nvSpPr>
        <p:spPr>
          <a:prstGeom prst="rect">
            <a:avLst/>
          </a:prstGeom>
        </p:spPr>
        <p:txBody>
          <a:bodyPr/>
          <a:lstStyle/>
          <a:p>
            <a:pPr>
              <a:defRPr/>
            </a:pPr>
            <a:fld id="{07DFA36E-ACEA-43C1-BBA2-8AE6E6F2958C}" type="slidenum">
              <a:rPr lang="en-US" sz="1000">
                <a:solidFill>
                  <a:prstClr val="black">
                    <a:tint val="75000"/>
                  </a:prstClr>
                </a:solidFill>
                <a:latin typeface="Arial"/>
              </a:rPr>
              <a:pPr>
                <a:defRPr/>
              </a:pPr>
              <a:t>5</a:t>
            </a:fld>
            <a:endParaRPr lang="en-US" sz="1000" dirty="0">
              <a:solidFill>
                <a:prstClr val="black">
                  <a:tint val="75000"/>
                </a:prstClr>
              </a:solidFill>
              <a:latin typeface="Arial"/>
            </a:endParaRPr>
          </a:p>
        </p:txBody>
      </p:sp>
      <p:pic>
        <p:nvPicPr>
          <p:cNvPr id="18" name="Picture 2" descr="http://www.nasa.gov/sites/default/files/hera-main-photo-jsc2013e094867_0.jpg"/>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l="5261" t="9078" r="4237" b="15890"/>
          <a:stretch/>
        </p:blipFill>
        <p:spPr bwMode="auto">
          <a:xfrm>
            <a:off x="748998" y="4237014"/>
            <a:ext cx="3740546" cy="2325858"/>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sp>
        <p:nvSpPr>
          <p:cNvPr id="19" name="TextBox 18"/>
          <p:cNvSpPr txBox="1"/>
          <p:nvPr/>
        </p:nvSpPr>
        <p:spPr>
          <a:xfrm>
            <a:off x="3340121" y="6181856"/>
            <a:ext cx="746961" cy="323165"/>
          </a:xfrm>
          <a:prstGeom prst="rect">
            <a:avLst/>
          </a:prstGeom>
          <a:noFill/>
          <a:ln>
            <a:noFill/>
          </a:ln>
        </p:spPr>
        <p:txBody>
          <a:bodyPr wrap="square" rtlCol="0">
            <a:spAutoFit/>
          </a:bodyPr>
          <a:lstStyle/>
          <a:p>
            <a:pPr algn="ctr">
              <a:defRPr/>
            </a:pPr>
            <a:r>
              <a:rPr lang="en-US" sz="1500" b="1" dirty="0">
                <a:solidFill>
                  <a:prstClr val="white"/>
                </a:solidFill>
              </a:rPr>
              <a:t>HERA</a:t>
            </a:r>
          </a:p>
        </p:txBody>
      </p:sp>
      <p:pic>
        <p:nvPicPr>
          <p:cNvPr id="20" name="Picture 6" descr="http://www.blogcdn.com/www.engadget.com/media/2010/11/iss-tenth-anniversary-11-02-2010.jpg"/>
          <p:cNvPicPr>
            <a:picLocks noChangeAspect="1" noChangeArrowheads="1"/>
          </p:cNvPicPr>
          <p:nvPr/>
        </p:nvPicPr>
        <p:blipFill rotWithShape="1">
          <a:blip r:embed="rId6" cstate="print">
            <a:extLst>
              <a:ext uri="{28A0092B-C50C-407E-A947-70E740481C1C}">
                <a14:useLocalDpi xmlns:a14="http://schemas.microsoft.com/office/drawing/2010/main" val="0"/>
              </a:ext>
            </a:extLst>
          </a:blip>
          <a:srcRect r="8641"/>
          <a:stretch/>
        </p:blipFill>
        <p:spPr bwMode="auto">
          <a:xfrm>
            <a:off x="8579386" y="4444852"/>
            <a:ext cx="3042245" cy="2197798"/>
          </a:xfrm>
          <a:prstGeom prst="rect">
            <a:avLst/>
          </a:prstGeom>
          <a:noFill/>
          <a:extLst>
            <a:ext uri="{909E8E84-426E-40DD-AFC4-6F175D3DCCD1}">
              <a14:hiddenFill xmlns:a14="http://schemas.microsoft.com/office/drawing/2010/main">
                <a:solidFill>
                  <a:srgbClr val="FFFFFF"/>
                </a:solidFill>
              </a14:hiddenFill>
            </a:ext>
          </a:extLst>
        </p:spPr>
      </p:pic>
      <p:sp>
        <p:nvSpPr>
          <p:cNvPr id="21" name="TextBox 20"/>
          <p:cNvSpPr txBox="1"/>
          <p:nvPr/>
        </p:nvSpPr>
        <p:spPr>
          <a:xfrm>
            <a:off x="10223718" y="4621742"/>
            <a:ext cx="861610" cy="323165"/>
          </a:xfrm>
          <a:prstGeom prst="rect">
            <a:avLst/>
          </a:prstGeom>
          <a:noFill/>
        </p:spPr>
        <p:txBody>
          <a:bodyPr wrap="square" rtlCol="0">
            <a:spAutoFit/>
          </a:bodyPr>
          <a:lstStyle/>
          <a:p>
            <a:pPr>
              <a:defRPr/>
            </a:pPr>
            <a:r>
              <a:rPr lang="en-US" sz="1500" b="1" dirty="0">
                <a:solidFill>
                  <a:prstClr val="white"/>
                </a:solidFill>
              </a:rPr>
              <a:t>ISS</a:t>
            </a:r>
          </a:p>
        </p:txBody>
      </p:sp>
      <p:pic>
        <p:nvPicPr>
          <p:cNvPr id="22" name="Picture 166" descr="nasa_logo_small"/>
          <p:cNvPicPr>
            <a:picLocks noChangeAspect="1" noChangeArrowheads="1"/>
          </p:cNvPicPr>
          <p:nvPr/>
        </p:nvPicPr>
        <p:blipFill>
          <a:blip r:embed="rId7">
            <a:extLst>
              <a:ext uri="{28A0092B-C50C-407E-A947-70E740481C1C}">
                <a14:useLocalDpi xmlns:a14="http://schemas.microsoft.com/office/drawing/2010/main"/>
              </a:ext>
            </a:extLst>
          </a:blip>
          <a:srcRect/>
          <a:stretch>
            <a:fillRect/>
          </a:stretch>
        </p:blipFill>
        <p:spPr bwMode="auto">
          <a:xfrm>
            <a:off x="167462" y="152954"/>
            <a:ext cx="853065" cy="716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3" name="Rectangle 13"/>
          <p:cNvSpPr txBox="1">
            <a:spLocks noChangeArrowheads="1"/>
          </p:cNvSpPr>
          <p:nvPr/>
        </p:nvSpPr>
        <p:spPr bwMode="auto">
          <a:xfrm>
            <a:off x="2615227" y="343739"/>
            <a:ext cx="7608491" cy="550863"/>
          </a:xfrm>
          <a:prstGeom prst="rect">
            <a:avLst/>
          </a:prstGeom>
          <a:noFill/>
          <a:ln w="9525">
            <a:noFill/>
            <a:miter lim="800000"/>
            <a:headEnd/>
            <a:tailEnd/>
          </a:ln>
          <a:effectLst/>
        </p:spPr>
        <p:txBody>
          <a:bodyPr vert="horz" wrap="square" lIns="91440" tIns="45720" rIns="91440" bIns="45720" numCol="1" rtlCol="0" anchor="ctr" anchorCtr="0" compatLnSpc="1">
            <a:prstTxWarp prst="textNoShape">
              <a:avLst/>
            </a:prstTxWarp>
            <a:normAutofit fontScale="92500" lnSpcReduction="20000"/>
          </a:bodyPr>
          <a:lstStyle>
            <a:lvl1pPr algn="l" defTabSz="914377"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b="1" dirty="0" smtClean="0">
                <a:solidFill>
                  <a:schemeClr val="bg1"/>
                </a:solidFill>
                <a:latin typeface="+mn-lt"/>
              </a:rPr>
              <a:t>Flight and Analog Evidence</a:t>
            </a:r>
            <a:endParaRPr lang="en-US" b="1" dirty="0">
              <a:solidFill>
                <a:schemeClr val="bg1"/>
              </a:solidFill>
              <a:latin typeface="+mn-lt"/>
            </a:endParaRPr>
          </a:p>
        </p:txBody>
      </p:sp>
      <p:sp>
        <p:nvSpPr>
          <p:cNvPr id="24" name="TextBox 23"/>
          <p:cNvSpPr txBox="1"/>
          <p:nvPr/>
        </p:nvSpPr>
        <p:spPr>
          <a:xfrm>
            <a:off x="7248491" y="4445124"/>
            <a:ext cx="746961" cy="323165"/>
          </a:xfrm>
          <a:prstGeom prst="rect">
            <a:avLst/>
          </a:prstGeom>
          <a:noFill/>
          <a:ln>
            <a:noFill/>
          </a:ln>
        </p:spPr>
        <p:txBody>
          <a:bodyPr wrap="square" rtlCol="0">
            <a:spAutoFit/>
          </a:bodyPr>
          <a:lstStyle/>
          <a:p>
            <a:pPr algn="ctr">
              <a:defRPr/>
            </a:pPr>
            <a:r>
              <a:rPr lang="en-US" sz="1500" b="1" dirty="0" smtClean="0">
                <a:solidFill>
                  <a:prstClr val="white"/>
                </a:solidFill>
              </a:rPr>
              <a:t>SIRIUS</a:t>
            </a:r>
            <a:endParaRPr lang="en-US" sz="1500" b="1" dirty="0">
              <a:solidFill>
                <a:prstClr val="white"/>
              </a:solidFill>
            </a:endParaRPr>
          </a:p>
        </p:txBody>
      </p:sp>
    </p:spTree>
    <p:extLst>
      <p:ext uri="{BB962C8B-B14F-4D97-AF65-F5344CB8AC3E}">
        <p14:creationId xmlns:p14="http://schemas.microsoft.com/office/powerpoint/2010/main" val="848730713"/>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marL="0" indent="0">
              <a:buNone/>
            </a:pPr>
            <a:endParaRPr lang="en-US" dirty="0"/>
          </a:p>
        </p:txBody>
      </p:sp>
      <p:pic>
        <p:nvPicPr>
          <p:cNvPr id="7" name="Picture 6"/>
          <p:cNvPicPr>
            <a:picLocks noChangeAspect="1"/>
          </p:cNvPicPr>
          <p:nvPr/>
        </p:nvPicPr>
        <p:blipFill>
          <a:blip r:embed="rId3"/>
          <a:stretch>
            <a:fillRect/>
          </a:stretch>
        </p:blipFill>
        <p:spPr>
          <a:xfrm>
            <a:off x="667041" y="810541"/>
            <a:ext cx="10857917" cy="5236918"/>
          </a:xfrm>
          <a:prstGeom prst="rect">
            <a:avLst/>
          </a:prstGeom>
        </p:spPr>
      </p:pic>
      <p:sp>
        <p:nvSpPr>
          <p:cNvPr id="8" name="Title 1"/>
          <p:cNvSpPr txBox="1">
            <a:spLocks/>
          </p:cNvSpPr>
          <p:nvPr/>
        </p:nvSpPr>
        <p:spPr>
          <a:xfrm>
            <a:off x="2463114" y="168361"/>
            <a:ext cx="7240244" cy="628650"/>
          </a:xfrm>
          <a:prstGeom prst="rect">
            <a:avLst/>
          </a:prstGeom>
        </p:spPr>
        <p:txBody>
          <a:bodyPr>
            <a:noAutofit/>
          </a:bodyPr>
          <a:lstStyle>
            <a:lvl1pPr algn="ctr" rtl="0" eaLnBrk="1" fontAlgn="base" hangingPunct="1">
              <a:spcBef>
                <a:spcPct val="0"/>
              </a:spcBef>
              <a:spcAft>
                <a:spcPct val="0"/>
              </a:spcAft>
              <a:defRPr sz="2800" baseline="0">
                <a:solidFill>
                  <a:schemeClr val="tx1"/>
                </a:solidFill>
                <a:latin typeface="+mj-lt"/>
                <a:ea typeface="+mj-ea"/>
                <a:cs typeface="Helvetica" pitchFamily="34" charset="0"/>
              </a:defRPr>
            </a:lvl1pPr>
            <a:lvl2pPr algn="l" rtl="0" eaLnBrk="1" fontAlgn="base" hangingPunct="1">
              <a:spcBef>
                <a:spcPct val="0"/>
              </a:spcBef>
              <a:spcAft>
                <a:spcPct val="0"/>
              </a:spcAft>
              <a:defRPr sz="2800">
                <a:solidFill>
                  <a:schemeClr val="tx2"/>
                </a:solidFill>
                <a:latin typeface="Times New Roman" pitchFamily="18" charset="0"/>
              </a:defRPr>
            </a:lvl2pPr>
            <a:lvl3pPr algn="l" rtl="0" eaLnBrk="1" fontAlgn="base" hangingPunct="1">
              <a:spcBef>
                <a:spcPct val="0"/>
              </a:spcBef>
              <a:spcAft>
                <a:spcPct val="0"/>
              </a:spcAft>
              <a:defRPr sz="2800">
                <a:solidFill>
                  <a:schemeClr val="tx2"/>
                </a:solidFill>
                <a:latin typeface="Times New Roman" pitchFamily="18" charset="0"/>
              </a:defRPr>
            </a:lvl3pPr>
            <a:lvl4pPr algn="l" rtl="0" eaLnBrk="1" fontAlgn="base" hangingPunct="1">
              <a:spcBef>
                <a:spcPct val="0"/>
              </a:spcBef>
              <a:spcAft>
                <a:spcPct val="0"/>
              </a:spcAft>
              <a:defRPr sz="2800">
                <a:solidFill>
                  <a:schemeClr val="tx2"/>
                </a:solidFill>
                <a:latin typeface="Times New Roman" pitchFamily="18" charset="0"/>
              </a:defRPr>
            </a:lvl4pPr>
            <a:lvl5pPr algn="l" rtl="0" eaLnBrk="1" fontAlgn="base" hangingPunct="1">
              <a:spcBef>
                <a:spcPct val="0"/>
              </a:spcBef>
              <a:spcAft>
                <a:spcPct val="0"/>
              </a:spcAft>
              <a:defRPr sz="2800">
                <a:solidFill>
                  <a:schemeClr val="tx2"/>
                </a:solidFill>
                <a:latin typeface="Times New Roman" pitchFamily="18" charset="0"/>
              </a:defRPr>
            </a:lvl5pPr>
            <a:lvl6pPr marL="457200" algn="l" rtl="0" eaLnBrk="1" fontAlgn="base" hangingPunct="1">
              <a:spcBef>
                <a:spcPct val="0"/>
              </a:spcBef>
              <a:spcAft>
                <a:spcPct val="0"/>
              </a:spcAft>
              <a:defRPr sz="2800">
                <a:solidFill>
                  <a:schemeClr val="tx2"/>
                </a:solidFill>
                <a:latin typeface="Times New Roman" pitchFamily="18" charset="0"/>
              </a:defRPr>
            </a:lvl6pPr>
            <a:lvl7pPr marL="914400" algn="l" rtl="0" eaLnBrk="1" fontAlgn="base" hangingPunct="1">
              <a:spcBef>
                <a:spcPct val="0"/>
              </a:spcBef>
              <a:spcAft>
                <a:spcPct val="0"/>
              </a:spcAft>
              <a:defRPr sz="2800">
                <a:solidFill>
                  <a:schemeClr val="tx2"/>
                </a:solidFill>
                <a:latin typeface="Times New Roman" pitchFamily="18" charset="0"/>
              </a:defRPr>
            </a:lvl7pPr>
            <a:lvl8pPr marL="1371600" algn="l" rtl="0" eaLnBrk="1" fontAlgn="base" hangingPunct="1">
              <a:spcBef>
                <a:spcPct val="0"/>
              </a:spcBef>
              <a:spcAft>
                <a:spcPct val="0"/>
              </a:spcAft>
              <a:defRPr sz="2800">
                <a:solidFill>
                  <a:schemeClr val="tx2"/>
                </a:solidFill>
                <a:latin typeface="Times New Roman" pitchFamily="18" charset="0"/>
              </a:defRPr>
            </a:lvl8pPr>
            <a:lvl9pPr marL="1828800" algn="l" rtl="0" eaLnBrk="1" fontAlgn="base" hangingPunct="1">
              <a:spcBef>
                <a:spcPct val="0"/>
              </a:spcBef>
              <a:spcAft>
                <a:spcPct val="0"/>
              </a:spcAft>
              <a:defRPr sz="2800">
                <a:solidFill>
                  <a:schemeClr val="tx2"/>
                </a:solidFill>
                <a:latin typeface="Times New Roman" pitchFamily="18" charset="0"/>
              </a:defRPr>
            </a:lvl9pPr>
          </a:lstStyle>
          <a:p>
            <a:r>
              <a:rPr lang="en-US" sz="3200" b="1" kern="0" smtClean="0">
                <a:solidFill>
                  <a:schemeClr val="bg1"/>
                </a:solidFill>
                <a:latin typeface="+mn-lt"/>
              </a:rPr>
              <a:t> Evidence - ISS</a:t>
            </a:r>
            <a:endParaRPr lang="en-US" sz="3200" b="1" kern="0" dirty="0">
              <a:solidFill>
                <a:schemeClr val="bg1"/>
              </a:solidFill>
              <a:latin typeface="+mn-lt"/>
            </a:endParaRPr>
          </a:p>
        </p:txBody>
      </p:sp>
      <p:sp>
        <p:nvSpPr>
          <p:cNvPr id="9" name="Rectangle 8"/>
          <p:cNvSpPr/>
          <p:nvPr/>
        </p:nvSpPr>
        <p:spPr>
          <a:xfrm>
            <a:off x="9760457" y="6229396"/>
            <a:ext cx="1546385" cy="369332"/>
          </a:xfrm>
          <a:prstGeom prst="rect">
            <a:avLst/>
          </a:prstGeom>
        </p:spPr>
        <p:txBody>
          <a:bodyPr wrap="none">
            <a:spAutoFit/>
          </a:bodyPr>
          <a:lstStyle/>
          <a:p>
            <a:pPr marL="342900" indent="-342900"/>
            <a:r>
              <a:rPr lang="en-US" dirty="0" smtClean="0">
                <a:solidFill>
                  <a:schemeClr val="bg1"/>
                </a:solidFill>
              </a:rPr>
              <a:t>(</a:t>
            </a:r>
            <a:r>
              <a:rPr lang="en-US" dirty="0" err="1" smtClean="0">
                <a:solidFill>
                  <a:schemeClr val="bg1"/>
                </a:solidFill>
              </a:rPr>
              <a:t>Stuster</a:t>
            </a:r>
            <a:r>
              <a:rPr lang="en-US" dirty="0" smtClean="0">
                <a:solidFill>
                  <a:schemeClr val="bg1"/>
                </a:solidFill>
              </a:rPr>
              <a:t>, 2016)</a:t>
            </a:r>
            <a:endParaRPr lang="en-US" u="sng" dirty="0">
              <a:solidFill>
                <a:schemeClr val="bg1"/>
              </a:solidFill>
            </a:endParaRPr>
          </a:p>
        </p:txBody>
      </p:sp>
      <p:pic>
        <p:nvPicPr>
          <p:cNvPr id="11" name="Picture 166" descr="nasa_logo_small"/>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167462" y="152954"/>
            <a:ext cx="853065" cy="716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64235337"/>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463114" y="168361"/>
            <a:ext cx="7240244" cy="628650"/>
          </a:xfrm>
        </p:spPr>
        <p:txBody>
          <a:bodyPr>
            <a:noAutofit/>
          </a:bodyPr>
          <a:lstStyle/>
          <a:p>
            <a:r>
              <a:rPr lang="en-US" sz="3200" b="1" dirty="0" smtClean="0">
                <a:solidFill>
                  <a:schemeClr val="bg1"/>
                </a:solidFill>
                <a:latin typeface="+mn-lt"/>
              </a:rPr>
              <a:t> Evidence - ISS</a:t>
            </a:r>
            <a:endParaRPr lang="en-US" sz="3200" b="1" dirty="0">
              <a:solidFill>
                <a:schemeClr val="bg1"/>
              </a:solidFill>
              <a:latin typeface="+mn-lt"/>
            </a:endParaRPr>
          </a:p>
        </p:txBody>
      </p:sp>
      <p:sp>
        <p:nvSpPr>
          <p:cNvPr id="5" name="Slide Number Placeholder 4"/>
          <p:cNvSpPr>
            <a:spLocks noGrp="1"/>
          </p:cNvSpPr>
          <p:nvPr>
            <p:ph type="sldNum" sz="quarter" idx="4"/>
          </p:nvPr>
        </p:nvSpPr>
        <p:spPr/>
        <p:txBody>
          <a:bodyPr/>
          <a:lstStyle/>
          <a:p>
            <a:pPr eaLnBrk="0" fontAlgn="base" hangingPunct="0">
              <a:spcBef>
                <a:spcPct val="0"/>
              </a:spcBef>
              <a:spcAft>
                <a:spcPct val="0"/>
              </a:spcAft>
            </a:pPr>
            <a:fld id="{372F8CE3-7D9C-4AA2-88D8-B653B51B101D}" type="slidenum">
              <a:rPr lang="en-US">
                <a:solidFill>
                  <a:prstClr val="black"/>
                </a:solidFill>
                <a:latin typeface="Calibri"/>
              </a:rPr>
              <a:pPr eaLnBrk="0" fontAlgn="base" hangingPunct="0">
                <a:spcBef>
                  <a:spcPct val="0"/>
                </a:spcBef>
                <a:spcAft>
                  <a:spcPct val="0"/>
                </a:spcAft>
              </a:pPr>
              <a:t>7</a:t>
            </a:fld>
            <a:endParaRPr lang="en-US" dirty="0">
              <a:solidFill>
                <a:prstClr val="black"/>
              </a:solidFill>
              <a:latin typeface="Calibri"/>
            </a:endParaRPr>
          </a:p>
        </p:txBody>
      </p:sp>
      <p:sp>
        <p:nvSpPr>
          <p:cNvPr id="3" name="Rectangle 2"/>
          <p:cNvSpPr/>
          <p:nvPr/>
        </p:nvSpPr>
        <p:spPr>
          <a:xfrm>
            <a:off x="755374" y="1345890"/>
            <a:ext cx="10535478" cy="2246769"/>
          </a:xfrm>
          <a:prstGeom prst="rect">
            <a:avLst/>
          </a:prstGeom>
        </p:spPr>
        <p:txBody>
          <a:bodyPr wrap="square">
            <a:spAutoFit/>
          </a:bodyPr>
          <a:lstStyle/>
          <a:p>
            <a:r>
              <a:rPr lang="en-US" sz="2800" dirty="0">
                <a:solidFill>
                  <a:schemeClr val="bg1"/>
                </a:solidFill>
                <a:ea typeface="Times New Roman" panose="02020603050405020304" pitchFamily="18" charset="0"/>
              </a:rPr>
              <a:t>There is also link between elevated stress biomarkers and immune system dysfunction in space flight, such as reactivation of latent viruses, increased production of inflammatory cytokines, and alterations of salivary antimicrobial proteins (Agha et al., 2020; </a:t>
            </a:r>
            <a:r>
              <a:rPr lang="en-US" sz="2800" dirty="0" err="1">
                <a:solidFill>
                  <a:schemeClr val="bg1"/>
                </a:solidFill>
                <a:ea typeface="Times New Roman" panose="02020603050405020304" pitchFamily="18" charset="0"/>
              </a:rPr>
              <a:t>Buchheim</a:t>
            </a:r>
            <a:r>
              <a:rPr lang="en-US" sz="2800" dirty="0">
                <a:solidFill>
                  <a:schemeClr val="bg1"/>
                </a:solidFill>
                <a:ea typeface="Times New Roman" panose="02020603050405020304" pitchFamily="18" charset="0"/>
              </a:rPr>
              <a:t> et al., 2019; Mehta et al., 2014; Stowe et al., 2001; Stowe et al., 2011). </a:t>
            </a:r>
            <a:endParaRPr lang="en-US" sz="2800" dirty="0">
              <a:solidFill>
                <a:schemeClr val="bg1"/>
              </a:solidFill>
            </a:endParaRPr>
          </a:p>
        </p:txBody>
      </p:sp>
      <p:sp>
        <p:nvSpPr>
          <p:cNvPr id="6" name="Rectangle 5"/>
          <p:cNvSpPr/>
          <p:nvPr/>
        </p:nvSpPr>
        <p:spPr>
          <a:xfrm>
            <a:off x="755374" y="3907213"/>
            <a:ext cx="10681252" cy="2677656"/>
          </a:xfrm>
          <a:prstGeom prst="rect">
            <a:avLst/>
          </a:prstGeom>
        </p:spPr>
        <p:txBody>
          <a:bodyPr wrap="square">
            <a:spAutoFit/>
          </a:bodyPr>
          <a:lstStyle/>
          <a:p>
            <a:r>
              <a:rPr lang="en-US" sz="2800" dirty="0" smtClean="0">
                <a:solidFill>
                  <a:schemeClr val="bg1"/>
                </a:solidFill>
              </a:rPr>
              <a:t>In a study of n=21 on the ISS, completed visual analog scales twice a day every four days. Stress </a:t>
            </a:r>
            <a:r>
              <a:rPr lang="en-US" sz="2800" dirty="0">
                <a:solidFill>
                  <a:schemeClr val="bg1"/>
                </a:solidFill>
              </a:rPr>
              <a:t>ratings were </a:t>
            </a:r>
            <a:r>
              <a:rPr lang="en-US" sz="2800" dirty="0" smtClean="0">
                <a:solidFill>
                  <a:schemeClr val="bg1"/>
                </a:solidFill>
              </a:rPr>
              <a:t>highest </a:t>
            </a:r>
            <a:r>
              <a:rPr lang="en-US" sz="2800" dirty="0">
                <a:solidFill>
                  <a:schemeClr val="bg1"/>
                </a:solidFill>
              </a:rPr>
              <a:t>in the 4</a:t>
            </a:r>
            <a:r>
              <a:rPr lang="en-US" sz="1050" dirty="0">
                <a:solidFill>
                  <a:schemeClr val="bg1"/>
                </a:solidFill>
              </a:rPr>
              <a:t>th </a:t>
            </a:r>
            <a:r>
              <a:rPr lang="en-US" sz="2800" dirty="0">
                <a:solidFill>
                  <a:schemeClr val="bg1"/>
                </a:solidFill>
              </a:rPr>
              <a:t>quarter in-flight compared to the 1</a:t>
            </a:r>
            <a:r>
              <a:rPr lang="en-US" sz="1050" dirty="0">
                <a:solidFill>
                  <a:schemeClr val="bg1"/>
                </a:solidFill>
              </a:rPr>
              <a:t>st </a:t>
            </a:r>
            <a:r>
              <a:rPr lang="en-US" sz="2800" dirty="0">
                <a:solidFill>
                  <a:schemeClr val="bg1"/>
                </a:solidFill>
              </a:rPr>
              <a:t>(p=0.0037) and 2</a:t>
            </a:r>
            <a:r>
              <a:rPr lang="en-US" sz="1050" dirty="0">
                <a:solidFill>
                  <a:schemeClr val="bg1"/>
                </a:solidFill>
              </a:rPr>
              <a:t>nd </a:t>
            </a:r>
            <a:r>
              <a:rPr lang="en-US" sz="2800" dirty="0">
                <a:solidFill>
                  <a:schemeClr val="bg1"/>
                </a:solidFill>
              </a:rPr>
              <a:t>quarters in-flight (p=0.0038). Analyses within individual astronauts revealed that n=10 (48%) had significant positive correlations between stress ratings and time </a:t>
            </a:r>
            <a:r>
              <a:rPr lang="en-US" sz="2800" dirty="0" smtClean="0">
                <a:solidFill>
                  <a:schemeClr val="bg1"/>
                </a:solidFill>
              </a:rPr>
              <a:t>in-flight</a:t>
            </a:r>
            <a:r>
              <a:rPr lang="en-US" sz="2800" dirty="0">
                <a:solidFill>
                  <a:schemeClr val="bg1"/>
                </a:solidFill>
              </a:rPr>
              <a:t> </a:t>
            </a:r>
            <a:r>
              <a:rPr lang="en-US" sz="2800" dirty="0" smtClean="0">
                <a:solidFill>
                  <a:schemeClr val="bg1"/>
                </a:solidFill>
              </a:rPr>
              <a:t>(Dinges et al., 2017).</a:t>
            </a:r>
            <a:endParaRPr lang="en-US" sz="2800" dirty="0">
              <a:solidFill>
                <a:schemeClr val="bg1"/>
              </a:solidFill>
            </a:endParaRPr>
          </a:p>
        </p:txBody>
      </p:sp>
      <p:pic>
        <p:nvPicPr>
          <p:cNvPr id="7" name="Picture 166" descr="nasa_logo_small"/>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167462" y="152954"/>
            <a:ext cx="853065" cy="716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84661979"/>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463114" y="168361"/>
            <a:ext cx="7240244" cy="628650"/>
          </a:xfrm>
        </p:spPr>
        <p:txBody>
          <a:bodyPr>
            <a:noAutofit/>
          </a:bodyPr>
          <a:lstStyle/>
          <a:p>
            <a:r>
              <a:rPr lang="en-US" sz="3200" b="1" dirty="0" smtClean="0">
                <a:solidFill>
                  <a:schemeClr val="bg1"/>
                </a:solidFill>
                <a:latin typeface="+mn-lt"/>
              </a:rPr>
              <a:t>Evidence - ISS</a:t>
            </a:r>
            <a:endParaRPr lang="en-US" sz="3200" b="1" dirty="0">
              <a:solidFill>
                <a:schemeClr val="bg1"/>
              </a:solidFill>
              <a:latin typeface="+mn-lt"/>
            </a:endParaRPr>
          </a:p>
        </p:txBody>
      </p:sp>
      <p:sp>
        <p:nvSpPr>
          <p:cNvPr id="5" name="Slide Number Placeholder 4"/>
          <p:cNvSpPr>
            <a:spLocks noGrp="1"/>
          </p:cNvSpPr>
          <p:nvPr>
            <p:ph type="sldNum" sz="quarter" idx="4"/>
          </p:nvPr>
        </p:nvSpPr>
        <p:spPr/>
        <p:txBody>
          <a:bodyPr/>
          <a:lstStyle/>
          <a:p>
            <a:pPr eaLnBrk="0" fontAlgn="base" hangingPunct="0">
              <a:spcBef>
                <a:spcPct val="0"/>
              </a:spcBef>
              <a:spcAft>
                <a:spcPct val="0"/>
              </a:spcAft>
            </a:pPr>
            <a:fld id="{372F8CE3-7D9C-4AA2-88D8-B653B51B101D}" type="slidenum">
              <a:rPr lang="en-US">
                <a:solidFill>
                  <a:prstClr val="black"/>
                </a:solidFill>
                <a:latin typeface="Calibri"/>
              </a:rPr>
              <a:pPr eaLnBrk="0" fontAlgn="base" hangingPunct="0">
                <a:spcBef>
                  <a:spcPct val="0"/>
                </a:spcBef>
                <a:spcAft>
                  <a:spcPct val="0"/>
                </a:spcAft>
              </a:pPr>
              <a:t>8</a:t>
            </a:fld>
            <a:endParaRPr lang="en-US" dirty="0">
              <a:solidFill>
                <a:prstClr val="black"/>
              </a:solidFill>
              <a:latin typeface="Calibri"/>
            </a:endParaRPr>
          </a:p>
        </p:txBody>
      </p:sp>
      <p:sp>
        <p:nvSpPr>
          <p:cNvPr id="6" name="Content Placeholder 5">
            <a:extLst>
              <a:ext uri="{FF2B5EF4-FFF2-40B4-BE49-F238E27FC236}">
                <a16:creationId xmlns:a16="http://schemas.microsoft.com/office/drawing/2014/main" id="{DE7984EA-1093-4240-B0B9-C486A23F7A06}"/>
              </a:ext>
            </a:extLst>
          </p:cNvPr>
          <p:cNvSpPr txBox="1">
            <a:spLocks/>
          </p:cNvSpPr>
          <p:nvPr/>
        </p:nvSpPr>
        <p:spPr>
          <a:xfrm>
            <a:off x="648781" y="1039936"/>
            <a:ext cx="11130844" cy="5403886"/>
          </a:xfrm>
          <a:prstGeom prst="rect">
            <a:avLst/>
          </a:prstGeom>
        </p:spPr>
        <p:txBody>
          <a:bodyPr>
            <a:normAutofit/>
          </a:bodyPr>
          <a:lstStyle>
            <a:lvl1pPr marL="231775" indent="-231775" algn="l" rtl="0" eaLnBrk="1" fontAlgn="base" hangingPunct="1">
              <a:spcBef>
                <a:spcPct val="0"/>
              </a:spcBef>
              <a:spcAft>
                <a:spcPct val="0"/>
              </a:spcAft>
              <a:buClr>
                <a:srgbClr val="D11242"/>
              </a:buClr>
              <a:buSzPct val="70000"/>
              <a:buFont typeface="Wingdings 3" pitchFamily="18" charset="2"/>
              <a:buChar char=""/>
              <a:tabLst>
                <a:tab pos="8856663" algn="r"/>
              </a:tabLst>
              <a:defRPr lang="en-US" sz="2000" dirty="0" smtClean="0">
                <a:solidFill>
                  <a:schemeClr val="tx1"/>
                </a:solidFill>
                <a:latin typeface="Helvetica" pitchFamily="34" charset="0"/>
                <a:ea typeface="+mn-ea"/>
                <a:cs typeface="Helvetica" pitchFamily="34" charset="0"/>
              </a:defRPr>
            </a:lvl1pPr>
            <a:lvl2pPr marL="457200" indent="-228600" algn="l" rtl="0" eaLnBrk="1" fontAlgn="base" hangingPunct="1">
              <a:spcBef>
                <a:spcPct val="0"/>
              </a:spcBef>
              <a:spcAft>
                <a:spcPct val="0"/>
              </a:spcAft>
              <a:buClr>
                <a:srgbClr val="D11242"/>
              </a:buClr>
              <a:buSzPct val="70000"/>
              <a:buFont typeface="Wingdings" pitchFamily="2" charset="2"/>
              <a:buChar char="Ø"/>
              <a:tabLst>
                <a:tab pos="8856663" algn="r"/>
              </a:tabLst>
              <a:defRPr lang="en-US" sz="2000" dirty="0" smtClean="0">
                <a:solidFill>
                  <a:schemeClr val="tx1"/>
                </a:solidFill>
                <a:latin typeface="Helvetica" pitchFamily="34" charset="0"/>
                <a:ea typeface="+mn-ea"/>
                <a:cs typeface="Helvetica" pitchFamily="34" charset="0"/>
              </a:defRPr>
            </a:lvl2pPr>
            <a:lvl3pPr marL="688975" indent="-241300" algn="l" rtl="0" eaLnBrk="1" fontAlgn="base" hangingPunct="1">
              <a:spcBef>
                <a:spcPct val="0"/>
              </a:spcBef>
              <a:spcAft>
                <a:spcPct val="0"/>
              </a:spcAft>
              <a:buClr>
                <a:srgbClr val="D11242"/>
              </a:buClr>
              <a:buSzPct val="70000"/>
              <a:buFont typeface="Wingdings 3" pitchFamily="18" charset="2"/>
              <a:buChar char=""/>
              <a:tabLst>
                <a:tab pos="8856663" algn="r"/>
              </a:tabLst>
              <a:defRPr lang="en-US" sz="1800" dirty="0" smtClean="0">
                <a:solidFill>
                  <a:schemeClr val="tx1"/>
                </a:solidFill>
                <a:latin typeface="Helvetica" pitchFamily="34" charset="0"/>
                <a:ea typeface="+mn-ea"/>
                <a:cs typeface="Helvetica" pitchFamily="34" charset="0"/>
              </a:defRPr>
            </a:lvl3pPr>
            <a:lvl4pPr marL="914400" indent="-225425" algn="l" rtl="0" eaLnBrk="1" fontAlgn="base" hangingPunct="1">
              <a:spcBef>
                <a:spcPct val="0"/>
              </a:spcBef>
              <a:spcAft>
                <a:spcPct val="0"/>
              </a:spcAft>
              <a:buClr>
                <a:srgbClr val="D11242"/>
              </a:buClr>
              <a:buSzPct val="70000"/>
              <a:buFont typeface="Wingdings" pitchFamily="2" charset="2"/>
              <a:buChar char="Ø"/>
              <a:tabLst>
                <a:tab pos="8856663" algn="r"/>
              </a:tabLst>
              <a:defRPr lang="en-US" sz="1800" dirty="0" smtClean="0">
                <a:solidFill>
                  <a:schemeClr val="tx1"/>
                </a:solidFill>
                <a:latin typeface="Helvetica" pitchFamily="34" charset="0"/>
                <a:ea typeface="+mn-ea"/>
                <a:cs typeface="Helvetica" pitchFamily="34" charset="0"/>
              </a:defRPr>
            </a:lvl4pPr>
            <a:lvl5pPr marL="1146175" indent="-230188" algn="l" rtl="0" eaLnBrk="1" fontAlgn="base" hangingPunct="1">
              <a:spcBef>
                <a:spcPct val="0"/>
              </a:spcBef>
              <a:spcAft>
                <a:spcPct val="0"/>
              </a:spcAft>
              <a:buClr>
                <a:srgbClr val="D11242"/>
              </a:buClr>
              <a:buSzPct val="70000"/>
              <a:buFont typeface="Wingdings 3" pitchFamily="18" charset="2"/>
              <a:buChar char=""/>
              <a:tabLst>
                <a:tab pos="8856663" algn="r"/>
              </a:tabLst>
              <a:defRPr lang="en-US" sz="1800" dirty="0" smtClean="0">
                <a:solidFill>
                  <a:schemeClr val="tx1"/>
                </a:solidFill>
                <a:latin typeface="Helvetica" pitchFamily="34" charset="0"/>
                <a:ea typeface="+mn-ea"/>
                <a:cs typeface="Helvetica" pitchFamily="34" charset="0"/>
              </a:defRPr>
            </a:lvl5pPr>
            <a:lvl6pPr marL="1773238" indent="-174625" algn="l" rtl="0" eaLnBrk="1" fontAlgn="base" hangingPunct="1">
              <a:spcBef>
                <a:spcPct val="0"/>
              </a:spcBef>
              <a:spcAft>
                <a:spcPct val="0"/>
              </a:spcAft>
              <a:buClr>
                <a:srgbClr val="CC0000"/>
              </a:buClr>
              <a:buSzPct val="75000"/>
              <a:buFont typeface="Wingdings" pitchFamily="2" charset="2"/>
              <a:buNone/>
              <a:tabLst>
                <a:tab pos="8856663" algn="r"/>
              </a:tabLst>
              <a:defRPr sz="2000">
                <a:solidFill>
                  <a:schemeClr val="tx1"/>
                </a:solidFill>
                <a:latin typeface="+mn-lt"/>
              </a:defRPr>
            </a:lvl6pPr>
            <a:lvl7pPr marL="2230438" indent="-174625" algn="l" rtl="0" eaLnBrk="1" fontAlgn="base" hangingPunct="1">
              <a:spcBef>
                <a:spcPct val="0"/>
              </a:spcBef>
              <a:spcAft>
                <a:spcPct val="0"/>
              </a:spcAft>
              <a:buClr>
                <a:srgbClr val="CC0000"/>
              </a:buClr>
              <a:buSzPct val="75000"/>
              <a:buFont typeface="Wingdings" pitchFamily="2" charset="2"/>
              <a:buChar char="Ø"/>
              <a:tabLst>
                <a:tab pos="8856663" algn="r"/>
              </a:tabLst>
              <a:defRPr sz="2000">
                <a:solidFill>
                  <a:schemeClr val="tx1"/>
                </a:solidFill>
                <a:latin typeface="+mn-lt"/>
              </a:defRPr>
            </a:lvl7pPr>
            <a:lvl8pPr marL="2687638" indent="-174625" algn="l" rtl="0" eaLnBrk="1" fontAlgn="base" hangingPunct="1">
              <a:spcBef>
                <a:spcPct val="0"/>
              </a:spcBef>
              <a:spcAft>
                <a:spcPct val="0"/>
              </a:spcAft>
              <a:buClr>
                <a:srgbClr val="CC0000"/>
              </a:buClr>
              <a:buSzPct val="75000"/>
              <a:buFont typeface="Wingdings" pitchFamily="2" charset="2"/>
              <a:buChar char="Ø"/>
              <a:tabLst>
                <a:tab pos="8856663" algn="r"/>
              </a:tabLst>
              <a:defRPr sz="2000">
                <a:solidFill>
                  <a:schemeClr val="tx1"/>
                </a:solidFill>
                <a:latin typeface="+mn-lt"/>
              </a:defRPr>
            </a:lvl8pPr>
            <a:lvl9pPr marL="3144838" indent="-174625" algn="l" rtl="0" eaLnBrk="1" fontAlgn="base" hangingPunct="1">
              <a:spcBef>
                <a:spcPct val="0"/>
              </a:spcBef>
              <a:spcAft>
                <a:spcPct val="0"/>
              </a:spcAft>
              <a:buClr>
                <a:srgbClr val="CC0000"/>
              </a:buClr>
              <a:buSzPct val="75000"/>
              <a:buFont typeface="Wingdings" pitchFamily="2" charset="2"/>
              <a:buChar char="Ø"/>
              <a:tabLst>
                <a:tab pos="8856663" algn="r"/>
              </a:tabLst>
              <a:defRPr sz="2000">
                <a:solidFill>
                  <a:schemeClr val="tx1"/>
                </a:solidFill>
                <a:latin typeface="+mn-lt"/>
              </a:defRPr>
            </a:lvl9pPr>
          </a:lstStyle>
          <a:p>
            <a:pPr marL="0" indent="0">
              <a:buNone/>
            </a:pPr>
            <a:r>
              <a:rPr lang="en-US" kern="0" dirty="0" smtClean="0"/>
              <a:t>1 year (ISS) </a:t>
            </a:r>
            <a:r>
              <a:rPr lang="en-US" sz="1200" kern="0" dirty="0" smtClean="0"/>
              <a:t>()</a:t>
            </a:r>
            <a:endParaRPr lang="en-US" sz="1200" u="sng" kern="0" dirty="0"/>
          </a:p>
        </p:txBody>
      </p:sp>
      <p:sp>
        <p:nvSpPr>
          <p:cNvPr id="13" name="TextBox 12">
            <a:extLst>
              <a:ext uri="{FF2B5EF4-FFF2-40B4-BE49-F238E27FC236}">
                <a16:creationId xmlns:a16="http://schemas.microsoft.com/office/drawing/2014/main" id="{D143E7F3-FBAB-43F2-A18C-B2E4CB0B5E5F}"/>
              </a:ext>
            </a:extLst>
          </p:cNvPr>
          <p:cNvSpPr txBox="1"/>
          <p:nvPr/>
        </p:nvSpPr>
        <p:spPr>
          <a:xfrm>
            <a:off x="5950227" y="6047566"/>
            <a:ext cx="6150324" cy="369332"/>
          </a:xfrm>
          <a:prstGeom prst="rect">
            <a:avLst/>
          </a:prstGeom>
          <a:solidFill>
            <a:srgbClr val="FFFF00"/>
          </a:solidFill>
          <a:ln>
            <a:solidFill>
              <a:schemeClr val="tx1"/>
            </a:solidFill>
          </a:ln>
        </p:spPr>
        <p:txBody>
          <a:bodyPr wrap="square" rtlCol="0">
            <a:spAutoFit/>
          </a:bodyPr>
          <a:lstStyle/>
          <a:p>
            <a:pPr algn="ctr"/>
            <a:r>
              <a:rPr lang="en-US" dirty="0"/>
              <a:t>Post-flight decrements persisted at least </a:t>
            </a:r>
            <a:r>
              <a:rPr lang="en-US" dirty="0" smtClean="0"/>
              <a:t>6-months</a:t>
            </a:r>
            <a:endParaRPr lang="en-US" dirty="0">
              <a:latin typeface="+mj-lt"/>
            </a:endParaRPr>
          </a:p>
        </p:txBody>
      </p:sp>
      <p:pic>
        <p:nvPicPr>
          <p:cNvPr id="15" name="Picture 14">
            <a:extLst>
              <a:ext uri="{FF2B5EF4-FFF2-40B4-BE49-F238E27FC236}">
                <a16:creationId xmlns:a16="http://schemas.microsoft.com/office/drawing/2014/main" id="{C55EFE28-D4E5-4171-AC87-16FAAF2EC07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950227" y="1437696"/>
            <a:ext cx="2779072" cy="3261593"/>
          </a:xfrm>
          <a:prstGeom prst="rect">
            <a:avLst/>
          </a:prstGeom>
        </p:spPr>
      </p:pic>
      <p:pic>
        <p:nvPicPr>
          <p:cNvPr id="16" name="Picture 15">
            <a:extLst>
              <a:ext uri="{FF2B5EF4-FFF2-40B4-BE49-F238E27FC236}">
                <a16:creationId xmlns:a16="http://schemas.microsoft.com/office/drawing/2014/main" id="{81A732C0-730B-412D-81E1-4DBF1D4D756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800335" y="1424716"/>
            <a:ext cx="3243711" cy="2987066"/>
          </a:xfrm>
          <a:prstGeom prst="rect">
            <a:avLst/>
          </a:prstGeom>
        </p:spPr>
      </p:pic>
      <p:pic>
        <p:nvPicPr>
          <p:cNvPr id="11" name="Picture 10">
            <a:extLst>
              <a:ext uri="{FF2B5EF4-FFF2-40B4-BE49-F238E27FC236}">
                <a16:creationId xmlns:a16="http://schemas.microsoft.com/office/drawing/2014/main" id="{F08D0A9F-C34A-4934-979F-0B261CF9C12A}"/>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1265191" y="4796562"/>
            <a:ext cx="730318" cy="1076750"/>
          </a:xfrm>
          <a:prstGeom prst="rect">
            <a:avLst/>
          </a:prstGeom>
        </p:spPr>
      </p:pic>
      <p:sp>
        <p:nvSpPr>
          <p:cNvPr id="21" name="Rectangle 20"/>
          <p:cNvSpPr/>
          <p:nvPr/>
        </p:nvSpPr>
        <p:spPr>
          <a:xfrm>
            <a:off x="0" y="4805532"/>
            <a:ext cx="5769898" cy="1477328"/>
          </a:xfrm>
          <a:prstGeom prst="rect">
            <a:avLst/>
          </a:prstGeom>
        </p:spPr>
        <p:txBody>
          <a:bodyPr wrap="square">
            <a:spAutoFit/>
          </a:bodyPr>
          <a:lstStyle/>
          <a:p>
            <a:pPr marL="342900" indent="-342900" algn="ctr">
              <a:buFont typeface="Arial" panose="020B0604020202020204" pitchFamily="34" charset="0"/>
              <a:buChar char="•"/>
            </a:pPr>
            <a:r>
              <a:rPr lang="en-US" sz="2400" dirty="0" smtClean="0">
                <a:solidFill>
                  <a:schemeClr val="bg1"/>
                </a:solidFill>
                <a:latin typeface="Calibri" panose="020F0502020204030204" pitchFamily="34" charset="0"/>
                <a:ea typeface="Calibri" panose="020F0502020204030204" pitchFamily="34" charset="0"/>
              </a:rPr>
              <a:t>Significant changes in fine </a:t>
            </a:r>
            <a:r>
              <a:rPr lang="en-US" sz="2400" dirty="0">
                <a:solidFill>
                  <a:schemeClr val="bg1"/>
                </a:solidFill>
                <a:latin typeface="Calibri" panose="020F0502020204030204" pitchFamily="34" charset="0"/>
                <a:ea typeface="Calibri" panose="020F0502020204030204" pitchFamily="34" charset="0"/>
              </a:rPr>
              <a:t>motor </a:t>
            </a:r>
            <a:r>
              <a:rPr lang="en-US" sz="2400" dirty="0" smtClean="0">
                <a:solidFill>
                  <a:schemeClr val="bg1"/>
                </a:solidFill>
                <a:latin typeface="Calibri" panose="020F0502020204030204" pitchFamily="34" charset="0"/>
                <a:ea typeface="Calibri" panose="020F0502020204030204" pitchFamily="34" charset="0"/>
              </a:rPr>
              <a:t>performance </a:t>
            </a:r>
            <a:r>
              <a:rPr lang="en-US" sz="2400" dirty="0">
                <a:solidFill>
                  <a:schemeClr val="bg1"/>
                </a:solidFill>
                <a:latin typeface="Calibri" panose="020F0502020204030204" pitchFamily="34" charset="0"/>
                <a:ea typeface="Calibri" panose="020F0502020204030204" pitchFamily="34" charset="0"/>
              </a:rPr>
              <a:t>during gravitational transitions </a:t>
            </a:r>
            <a:endParaRPr lang="en-US" sz="2400" dirty="0" smtClean="0">
              <a:solidFill>
                <a:schemeClr val="bg1"/>
              </a:solidFill>
              <a:latin typeface="Calibri" panose="020F0502020204030204" pitchFamily="34" charset="0"/>
              <a:ea typeface="Calibri" panose="020F0502020204030204" pitchFamily="34" charset="0"/>
            </a:endParaRPr>
          </a:p>
          <a:p>
            <a:pPr algn="ctr"/>
            <a:r>
              <a:rPr lang="en-US" dirty="0" smtClean="0">
                <a:solidFill>
                  <a:schemeClr val="bg1"/>
                </a:solidFill>
                <a:latin typeface="Calibri" panose="020F0502020204030204" pitchFamily="34" charset="0"/>
                <a:ea typeface="Calibri" panose="020F0502020204030204" pitchFamily="34" charset="0"/>
              </a:rPr>
              <a:t>(</a:t>
            </a:r>
            <a:r>
              <a:rPr lang="en-US" dirty="0">
                <a:solidFill>
                  <a:schemeClr val="bg1"/>
                </a:solidFill>
                <a:latin typeface="Calibri" panose="020F0502020204030204" pitchFamily="34" charset="0"/>
                <a:ea typeface="Calibri" panose="020F0502020204030204" pitchFamily="34" charset="0"/>
              </a:rPr>
              <a:t>Holden et al., unpublished)</a:t>
            </a:r>
            <a:endParaRPr lang="en-US" dirty="0">
              <a:solidFill>
                <a:schemeClr val="bg1"/>
              </a:solidFill>
            </a:endParaRPr>
          </a:p>
        </p:txBody>
      </p:sp>
      <p:sp>
        <p:nvSpPr>
          <p:cNvPr id="22" name="Rectangle 21"/>
          <p:cNvSpPr/>
          <p:nvPr/>
        </p:nvSpPr>
        <p:spPr>
          <a:xfrm>
            <a:off x="8971197" y="6395635"/>
            <a:ext cx="2978572" cy="369332"/>
          </a:xfrm>
          <a:prstGeom prst="rect">
            <a:avLst/>
          </a:prstGeom>
        </p:spPr>
        <p:txBody>
          <a:bodyPr wrap="none">
            <a:spAutoFit/>
          </a:bodyPr>
          <a:lstStyle/>
          <a:p>
            <a:pPr marL="342900" indent="-342900"/>
            <a:r>
              <a:rPr lang="en-US" dirty="0" smtClean="0">
                <a:solidFill>
                  <a:schemeClr val="bg1"/>
                </a:solidFill>
              </a:rPr>
              <a:t>(Garrett-</a:t>
            </a:r>
            <a:r>
              <a:rPr lang="en-US" dirty="0" err="1" smtClean="0">
                <a:solidFill>
                  <a:schemeClr val="bg1"/>
                </a:solidFill>
              </a:rPr>
              <a:t>Bakelmn</a:t>
            </a:r>
            <a:r>
              <a:rPr lang="en-US" dirty="0" smtClean="0">
                <a:solidFill>
                  <a:schemeClr val="bg1"/>
                </a:solidFill>
              </a:rPr>
              <a:t> </a:t>
            </a:r>
            <a:r>
              <a:rPr lang="en-US" dirty="0">
                <a:solidFill>
                  <a:schemeClr val="bg1"/>
                </a:solidFill>
              </a:rPr>
              <a:t>et al., 2019)</a:t>
            </a:r>
            <a:endParaRPr lang="en-US" u="sng" dirty="0">
              <a:solidFill>
                <a:schemeClr val="bg1"/>
              </a:solidFill>
            </a:endParaRPr>
          </a:p>
        </p:txBody>
      </p:sp>
      <p:pic>
        <p:nvPicPr>
          <p:cNvPr id="26" name="Picture 25"/>
          <p:cNvPicPr/>
          <p:nvPr/>
        </p:nvPicPr>
        <p:blipFill>
          <a:blip r:embed="rId6">
            <a:extLst>
              <a:ext uri="{28A0092B-C50C-407E-A947-70E740481C1C}">
                <a14:useLocalDpi xmlns:a14="http://schemas.microsoft.com/office/drawing/2010/main" val="0"/>
              </a:ext>
            </a:extLst>
          </a:blip>
          <a:stretch>
            <a:fillRect/>
          </a:stretch>
        </p:blipFill>
        <p:spPr>
          <a:xfrm>
            <a:off x="478637" y="1494493"/>
            <a:ext cx="4740275" cy="3147997"/>
          </a:xfrm>
          <a:prstGeom prst="rect">
            <a:avLst/>
          </a:prstGeom>
          <a:ln>
            <a:solidFill>
              <a:schemeClr val="tx1"/>
            </a:solidFill>
          </a:ln>
        </p:spPr>
      </p:pic>
      <p:sp>
        <p:nvSpPr>
          <p:cNvPr id="27" name="Oval 26"/>
          <p:cNvSpPr/>
          <p:nvPr/>
        </p:nvSpPr>
        <p:spPr>
          <a:xfrm>
            <a:off x="1579511" y="2867874"/>
            <a:ext cx="346849" cy="302535"/>
          </a:xfrm>
          <a:prstGeom prst="ellipse">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Oval 27"/>
          <p:cNvSpPr/>
          <p:nvPr/>
        </p:nvSpPr>
        <p:spPr>
          <a:xfrm>
            <a:off x="3876662" y="3131437"/>
            <a:ext cx="346849" cy="286418"/>
          </a:xfrm>
          <a:prstGeom prst="ellipse">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Oval 28"/>
          <p:cNvSpPr/>
          <p:nvPr/>
        </p:nvSpPr>
        <p:spPr>
          <a:xfrm>
            <a:off x="4607977" y="2937324"/>
            <a:ext cx="346849" cy="262333"/>
          </a:xfrm>
          <a:prstGeom prst="ellipse">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Rectangle 30"/>
          <p:cNvSpPr/>
          <p:nvPr/>
        </p:nvSpPr>
        <p:spPr>
          <a:xfrm>
            <a:off x="6214203" y="4821835"/>
            <a:ext cx="5212816" cy="1569660"/>
          </a:xfrm>
          <a:prstGeom prst="rect">
            <a:avLst/>
          </a:prstGeom>
        </p:spPr>
        <p:txBody>
          <a:bodyPr wrap="square">
            <a:spAutoFit/>
          </a:bodyPr>
          <a:lstStyle/>
          <a:p>
            <a:pPr marL="285750" indent="-285750">
              <a:buFont typeface="Arial" panose="020B0604020202020204" pitchFamily="34" charset="0"/>
              <a:buChar char="•"/>
            </a:pPr>
            <a:r>
              <a:rPr lang="en-US" sz="2400" dirty="0">
                <a:solidFill>
                  <a:schemeClr val="bg1"/>
                </a:solidFill>
              </a:rPr>
              <a:t>Mild in-flight speed decrements</a:t>
            </a:r>
          </a:p>
          <a:p>
            <a:pPr marL="285750" indent="-285750">
              <a:buFont typeface="Arial" panose="020B0604020202020204" pitchFamily="34" charset="0"/>
              <a:buChar char="•"/>
            </a:pPr>
            <a:r>
              <a:rPr lang="en-US" sz="2400" dirty="0">
                <a:solidFill>
                  <a:schemeClr val="bg1"/>
                </a:solidFill>
              </a:rPr>
              <a:t>In-flight visual memory accuracy decrement</a:t>
            </a:r>
          </a:p>
          <a:p>
            <a:pPr marL="285750" indent="-285750">
              <a:buFont typeface="Arial" panose="020B0604020202020204" pitchFamily="34" charset="0"/>
              <a:buChar char="•"/>
            </a:pPr>
            <a:endParaRPr lang="en-US" sz="2400" dirty="0">
              <a:solidFill>
                <a:schemeClr val="bg1"/>
              </a:solidFill>
            </a:endParaRPr>
          </a:p>
        </p:txBody>
      </p:sp>
      <p:pic>
        <p:nvPicPr>
          <p:cNvPr id="32" name="Picture 166" descr="nasa_logo_small"/>
          <p:cNvPicPr>
            <a:picLocks noChangeAspect="1" noChangeArrowheads="1"/>
          </p:cNvPicPr>
          <p:nvPr/>
        </p:nvPicPr>
        <p:blipFill>
          <a:blip r:embed="rId7">
            <a:extLst>
              <a:ext uri="{28A0092B-C50C-407E-A947-70E740481C1C}">
                <a14:useLocalDpi xmlns:a14="http://schemas.microsoft.com/office/drawing/2010/main"/>
              </a:ext>
            </a:extLst>
          </a:blip>
          <a:srcRect/>
          <a:stretch>
            <a:fillRect/>
          </a:stretch>
        </p:blipFill>
        <p:spPr bwMode="auto">
          <a:xfrm>
            <a:off x="167462" y="152954"/>
            <a:ext cx="853065" cy="716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94295967"/>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Date Placeholder 2"/>
          <p:cNvSpPr>
            <a:spLocks noGrp="1"/>
          </p:cNvSpPr>
          <p:nvPr>
            <p:ph type="dt" sz="half" idx="2"/>
          </p:nvPr>
        </p:nvSpPr>
        <p:spPr/>
        <p:txBody>
          <a:bodyPr/>
          <a:lstStyle/>
          <a:p>
            <a:r>
              <a:rPr lang="en-US" smtClean="0"/>
              <a:t>Date of meeting</a:t>
            </a:r>
            <a:endParaRPr lang="en-US" dirty="0"/>
          </a:p>
        </p:txBody>
      </p:sp>
      <p:sp>
        <p:nvSpPr>
          <p:cNvPr id="4" name="Footer Placeholder 3"/>
          <p:cNvSpPr>
            <a:spLocks noGrp="1"/>
          </p:cNvSpPr>
          <p:nvPr>
            <p:ph type="ftr" sz="quarter" idx="3"/>
          </p:nvPr>
        </p:nvSpPr>
        <p:spPr/>
        <p:txBody>
          <a:bodyPr/>
          <a:lstStyle/>
          <a:p>
            <a:r>
              <a:rPr lang="en-US" smtClean="0"/>
              <a:t>Informational</a:t>
            </a:r>
            <a:endParaRPr lang="en-US" dirty="0"/>
          </a:p>
        </p:txBody>
      </p:sp>
      <p:sp>
        <p:nvSpPr>
          <p:cNvPr id="5" name="Slide Number Placeholder 4"/>
          <p:cNvSpPr>
            <a:spLocks noGrp="1"/>
          </p:cNvSpPr>
          <p:nvPr>
            <p:ph type="sldNum" sz="quarter" idx="4"/>
          </p:nvPr>
        </p:nvSpPr>
        <p:spPr/>
        <p:txBody>
          <a:bodyPr/>
          <a:lstStyle/>
          <a:p>
            <a:fld id="{372F8CE3-7D9C-4AA2-88D8-B653B51B101D}" type="slidenum">
              <a:rPr lang="en-US" smtClean="0"/>
              <a:pPr/>
              <a:t>9</a:t>
            </a:fld>
            <a:endParaRPr lang="en-US" dirty="0"/>
          </a:p>
        </p:txBody>
      </p:sp>
      <p:sp>
        <p:nvSpPr>
          <p:cNvPr id="6" name="Content Placeholder 5">
            <a:extLst>
              <a:ext uri="{FF2B5EF4-FFF2-40B4-BE49-F238E27FC236}">
                <a16:creationId xmlns:a16="http://schemas.microsoft.com/office/drawing/2014/main" id="{DE7984EA-1093-4240-B0B9-C486A23F7A06}"/>
              </a:ext>
            </a:extLst>
          </p:cNvPr>
          <p:cNvSpPr txBox="1">
            <a:spLocks/>
          </p:cNvSpPr>
          <p:nvPr/>
        </p:nvSpPr>
        <p:spPr>
          <a:xfrm>
            <a:off x="451555" y="1187855"/>
            <a:ext cx="11130844" cy="5403886"/>
          </a:xfrm>
          <a:prstGeom prst="rect">
            <a:avLst/>
          </a:prstGeom>
        </p:spPr>
        <p:txBody>
          <a:bodyPr>
            <a:normAutofit/>
          </a:bodyPr>
          <a:lstStyle>
            <a:lvl1pPr marL="231775" indent="-231775" algn="l" rtl="0" eaLnBrk="1" fontAlgn="base" hangingPunct="1">
              <a:spcBef>
                <a:spcPct val="0"/>
              </a:spcBef>
              <a:spcAft>
                <a:spcPct val="0"/>
              </a:spcAft>
              <a:buClr>
                <a:srgbClr val="D11242"/>
              </a:buClr>
              <a:buSzPct val="70000"/>
              <a:buFont typeface="Wingdings 3" pitchFamily="18" charset="2"/>
              <a:buChar char=""/>
              <a:tabLst>
                <a:tab pos="8856663" algn="r"/>
              </a:tabLst>
              <a:defRPr lang="en-US" sz="2000" dirty="0" smtClean="0">
                <a:solidFill>
                  <a:schemeClr val="tx1"/>
                </a:solidFill>
                <a:latin typeface="Helvetica" pitchFamily="34" charset="0"/>
                <a:ea typeface="+mn-ea"/>
                <a:cs typeface="Helvetica" pitchFamily="34" charset="0"/>
              </a:defRPr>
            </a:lvl1pPr>
            <a:lvl2pPr marL="457200" indent="-228600" algn="l" rtl="0" eaLnBrk="1" fontAlgn="base" hangingPunct="1">
              <a:spcBef>
                <a:spcPct val="0"/>
              </a:spcBef>
              <a:spcAft>
                <a:spcPct val="0"/>
              </a:spcAft>
              <a:buClr>
                <a:srgbClr val="D11242"/>
              </a:buClr>
              <a:buSzPct val="70000"/>
              <a:buFont typeface="Wingdings" pitchFamily="2" charset="2"/>
              <a:buChar char="Ø"/>
              <a:tabLst>
                <a:tab pos="8856663" algn="r"/>
              </a:tabLst>
              <a:defRPr lang="en-US" sz="2000" dirty="0" smtClean="0">
                <a:solidFill>
                  <a:schemeClr val="tx1"/>
                </a:solidFill>
                <a:latin typeface="Helvetica" pitchFamily="34" charset="0"/>
                <a:ea typeface="+mn-ea"/>
                <a:cs typeface="Helvetica" pitchFamily="34" charset="0"/>
              </a:defRPr>
            </a:lvl2pPr>
            <a:lvl3pPr marL="688975" indent="-241300" algn="l" rtl="0" eaLnBrk="1" fontAlgn="base" hangingPunct="1">
              <a:spcBef>
                <a:spcPct val="0"/>
              </a:spcBef>
              <a:spcAft>
                <a:spcPct val="0"/>
              </a:spcAft>
              <a:buClr>
                <a:srgbClr val="D11242"/>
              </a:buClr>
              <a:buSzPct val="70000"/>
              <a:buFont typeface="Wingdings 3" pitchFamily="18" charset="2"/>
              <a:buChar char=""/>
              <a:tabLst>
                <a:tab pos="8856663" algn="r"/>
              </a:tabLst>
              <a:defRPr lang="en-US" sz="1800" dirty="0" smtClean="0">
                <a:solidFill>
                  <a:schemeClr val="tx1"/>
                </a:solidFill>
                <a:latin typeface="Helvetica" pitchFamily="34" charset="0"/>
                <a:ea typeface="+mn-ea"/>
                <a:cs typeface="Helvetica" pitchFamily="34" charset="0"/>
              </a:defRPr>
            </a:lvl3pPr>
            <a:lvl4pPr marL="914400" indent="-225425" algn="l" rtl="0" eaLnBrk="1" fontAlgn="base" hangingPunct="1">
              <a:spcBef>
                <a:spcPct val="0"/>
              </a:spcBef>
              <a:spcAft>
                <a:spcPct val="0"/>
              </a:spcAft>
              <a:buClr>
                <a:srgbClr val="D11242"/>
              </a:buClr>
              <a:buSzPct val="70000"/>
              <a:buFont typeface="Wingdings" pitchFamily="2" charset="2"/>
              <a:buChar char="Ø"/>
              <a:tabLst>
                <a:tab pos="8856663" algn="r"/>
              </a:tabLst>
              <a:defRPr lang="en-US" sz="1800" dirty="0" smtClean="0">
                <a:solidFill>
                  <a:schemeClr val="tx1"/>
                </a:solidFill>
                <a:latin typeface="Helvetica" pitchFamily="34" charset="0"/>
                <a:ea typeface="+mn-ea"/>
                <a:cs typeface="Helvetica" pitchFamily="34" charset="0"/>
              </a:defRPr>
            </a:lvl4pPr>
            <a:lvl5pPr marL="1146175" indent="-230188" algn="l" rtl="0" eaLnBrk="1" fontAlgn="base" hangingPunct="1">
              <a:spcBef>
                <a:spcPct val="0"/>
              </a:spcBef>
              <a:spcAft>
                <a:spcPct val="0"/>
              </a:spcAft>
              <a:buClr>
                <a:srgbClr val="D11242"/>
              </a:buClr>
              <a:buSzPct val="70000"/>
              <a:buFont typeface="Wingdings 3" pitchFamily="18" charset="2"/>
              <a:buChar char=""/>
              <a:tabLst>
                <a:tab pos="8856663" algn="r"/>
              </a:tabLst>
              <a:defRPr lang="en-US" sz="1800" dirty="0" smtClean="0">
                <a:solidFill>
                  <a:schemeClr val="tx1"/>
                </a:solidFill>
                <a:latin typeface="Helvetica" pitchFamily="34" charset="0"/>
                <a:ea typeface="+mn-ea"/>
                <a:cs typeface="Helvetica" pitchFamily="34" charset="0"/>
              </a:defRPr>
            </a:lvl5pPr>
            <a:lvl6pPr marL="1773238" indent="-174625" algn="l" rtl="0" eaLnBrk="1" fontAlgn="base" hangingPunct="1">
              <a:spcBef>
                <a:spcPct val="0"/>
              </a:spcBef>
              <a:spcAft>
                <a:spcPct val="0"/>
              </a:spcAft>
              <a:buClr>
                <a:srgbClr val="CC0000"/>
              </a:buClr>
              <a:buSzPct val="75000"/>
              <a:buFont typeface="Wingdings" pitchFamily="2" charset="2"/>
              <a:buNone/>
              <a:tabLst>
                <a:tab pos="8856663" algn="r"/>
              </a:tabLst>
              <a:defRPr sz="2000">
                <a:solidFill>
                  <a:schemeClr val="tx1"/>
                </a:solidFill>
                <a:latin typeface="+mn-lt"/>
              </a:defRPr>
            </a:lvl6pPr>
            <a:lvl7pPr marL="2230438" indent="-174625" algn="l" rtl="0" eaLnBrk="1" fontAlgn="base" hangingPunct="1">
              <a:spcBef>
                <a:spcPct val="0"/>
              </a:spcBef>
              <a:spcAft>
                <a:spcPct val="0"/>
              </a:spcAft>
              <a:buClr>
                <a:srgbClr val="CC0000"/>
              </a:buClr>
              <a:buSzPct val="75000"/>
              <a:buFont typeface="Wingdings" pitchFamily="2" charset="2"/>
              <a:buChar char="Ø"/>
              <a:tabLst>
                <a:tab pos="8856663" algn="r"/>
              </a:tabLst>
              <a:defRPr sz="2000">
                <a:solidFill>
                  <a:schemeClr val="tx1"/>
                </a:solidFill>
                <a:latin typeface="+mn-lt"/>
              </a:defRPr>
            </a:lvl7pPr>
            <a:lvl8pPr marL="2687638" indent="-174625" algn="l" rtl="0" eaLnBrk="1" fontAlgn="base" hangingPunct="1">
              <a:spcBef>
                <a:spcPct val="0"/>
              </a:spcBef>
              <a:spcAft>
                <a:spcPct val="0"/>
              </a:spcAft>
              <a:buClr>
                <a:srgbClr val="CC0000"/>
              </a:buClr>
              <a:buSzPct val="75000"/>
              <a:buFont typeface="Wingdings" pitchFamily="2" charset="2"/>
              <a:buChar char="Ø"/>
              <a:tabLst>
                <a:tab pos="8856663" algn="r"/>
              </a:tabLst>
              <a:defRPr sz="2000">
                <a:solidFill>
                  <a:schemeClr val="tx1"/>
                </a:solidFill>
                <a:latin typeface="+mn-lt"/>
              </a:defRPr>
            </a:lvl8pPr>
            <a:lvl9pPr marL="3144838" indent="-174625" algn="l" rtl="0" eaLnBrk="1" fontAlgn="base" hangingPunct="1">
              <a:spcBef>
                <a:spcPct val="0"/>
              </a:spcBef>
              <a:spcAft>
                <a:spcPct val="0"/>
              </a:spcAft>
              <a:buClr>
                <a:srgbClr val="CC0000"/>
              </a:buClr>
              <a:buSzPct val="75000"/>
              <a:buFont typeface="Wingdings" pitchFamily="2" charset="2"/>
              <a:buChar char="Ø"/>
              <a:tabLst>
                <a:tab pos="8856663" algn="r"/>
              </a:tabLst>
              <a:defRPr sz="2000">
                <a:solidFill>
                  <a:schemeClr val="tx1"/>
                </a:solidFill>
                <a:latin typeface="+mn-lt"/>
              </a:defRPr>
            </a:lvl9pPr>
          </a:lstStyle>
          <a:p>
            <a:pPr marL="0" indent="0">
              <a:buClr>
                <a:schemeClr val="bg1"/>
              </a:buClr>
              <a:buNone/>
            </a:pPr>
            <a:r>
              <a:rPr lang="en-US" sz="2400" b="1" kern="0" dirty="0" smtClean="0">
                <a:solidFill>
                  <a:schemeClr val="bg1"/>
                </a:solidFill>
                <a:latin typeface="+mj-lt"/>
              </a:rPr>
              <a:t>Altered Gravity</a:t>
            </a:r>
          </a:p>
          <a:p>
            <a:pPr>
              <a:buClr>
                <a:schemeClr val="bg1"/>
              </a:buClr>
              <a:buFont typeface="Arial" panose="020B0604020202020204" pitchFamily="34" charset="0"/>
              <a:buChar char="•"/>
            </a:pPr>
            <a:r>
              <a:rPr lang="en-US" sz="2400" u="sng" kern="0" dirty="0" smtClean="0">
                <a:solidFill>
                  <a:schemeClr val="bg1"/>
                </a:solidFill>
                <a:latin typeface="+mj-lt"/>
              </a:rPr>
              <a:t>Structural and Functional Alterations</a:t>
            </a:r>
            <a:r>
              <a:rPr lang="en-US" sz="2400" kern="0" dirty="0" smtClean="0">
                <a:solidFill>
                  <a:schemeClr val="bg1"/>
                </a:solidFill>
                <a:latin typeface="+mj-lt"/>
              </a:rPr>
              <a:t> </a:t>
            </a:r>
            <a:r>
              <a:rPr lang="en-US" sz="1600" kern="0" dirty="0" smtClean="0">
                <a:solidFill>
                  <a:schemeClr val="bg1"/>
                </a:solidFill>
                <a:latin typeface="+mj-lt"/>
              </a:rPr>
              <a:t>(Lee et al., 2019; </a:t>
            </a:r>
            <a:r>
              <a:rPr lang="en-US" sz="1600" kern="0" dirty="0" err="1" smtClean="0">
                <a:solidFill>
                  <a:schemeClr val="bg1"/>
                </a:solidFill>
                <a:latin typeface="+mj-lt"/>
              </a:rPr>
              <a:t>Keppelmans</a:t>
            </a:r>
            <a:r>
              <a:rPr lang="en-US" sz="1600" kern="0" dirty="0" smtClean="0">
                <a:solidFill>
                  <a:schemeClr val="bg1"/>
                </a:solidFill>
                <a:latin typeface="+mj-lt"/>
              </a:rPr>
              <a:t> et al., 2016; Roberts et al., 2017; 2019)</a:t>
            </a:r>
            <a:endParaRPr lang="en-US" sz="1600" u="sng" kern="0" dirty="0" smtClean="0">
              <a:solidFill>
                <a:schemeClr val="bg1"/>
              </a:solidFill>
              <a:latin typeface="+mj-lt"/>
            </a:endParaRPr>
          </a:p>
          <a:p>
            <a:pPr>
              <a:buClr>
                <a:schemeClr val="bg1"/>
              </a:buClr>
              <a:buFont typeface="Arial" panose="020B0604020202020204" pitchFamily="34" charset="0"/>
              <a:buChar char="•"/>
            </a:pPr>
            <a:r>
              <a:rPr lang="en-US" sz="2400" kern="0" dirty="0" smtClean="0">
                <a:solidFill>
                  <a:schemeClr val="bg1"/>
                </a:solidFill>
                <a:latin typeface="+mj-lt"/>
              </a:rPr>
              <a:t>Vertical displacement and narrowing of CSF spaces at the vertex</a:t>
            </a:r>
            <a:endParaRPr lang="en-US" sz="1600" kern="0" dirty="0" smtClean="0">
              <a:solidFill>
                <a:schemeClr val="bg1"/>
              </a:solidFill>
              <a:latin typeface="+mj-lt"/>
            </a:endParaRPr>
          </a:p>
          <a:p>
            <a:pPr>
              <a:buClr>
                <a:schemeClr val="bg1"/>
              </a:buClr>
              <a:buFont typeface="Arial" panose="020B0604020202020204" pitchFamily="34" charset="0"/>
              <a:buChar char="•"/>
            </a:pPr>
            <a:r>
              <a:rPr lang="en-US" sz="2400" kern="0" dirty="0" smtClean="0">
                <a:solidFill>
                  <a:schemeClr val="bg1"/>
                </a:solidFill>
                <a:latin typeface="+mj-lt"/>
              </a:rPr>
              <a:t>Altered vestibular &amp; sensorimotor-related functional connectivity</a:t>
            </a:r>
          </a:p>
          <a:p>
            <a:pPr>
              <a:buClr>
                <a:schemeClr val="bg1"/>
              </a:buClr>
              <a:buFont typeface="Arial" panose="020B0604020202020204" pitchFamily="34" charset="0"/>
              <a:buChar char="•"/>
            </a:pPr>
            <a:r>
              <a:rPr lang="en-US" sz="2400" kern="0" dirty="0" smtClean="0">
                <a:solidFill>
                  <a:schemeClr val="bg1"/>
                </a:solidFill>
                <a:latin typeface="+mj-lt"/>
              </a:rPr>
              <a:t>Prominence of altered findings correlates with mission duration</a:t>
            </a:r>
          </a:p>
          <a:p>
            <a:pPr>
              <a:buClr>
                <a:schemeClr val="bg1"/>
              </a:buClr>
              <a:buFont typeface="Arial" panose="020B0604020202020204" pitchFamily="34" charset="0"/>
              <a:buChar char="•"/>
            </a:pPr>
            <a:r>
              <a:rPr lang="en-US" sz="2400" kern="0" dirty="0" smtClean="0">
                <a:solidFill>
                  <a:schemeClr val="bg1"/>
                </a:solidFill>
                <a:latin typeface="+mj-lt"/>
              </a:rPr>
              <a:t>Reduced grey matter volume in temporal and frontal poles</a:t>
            </a:r>
          </a:p>
          <a:p>
            <a:pPr>
              <a:buClr>
                <a:schemeClr val="bg1"/>
              </a:buClr>
              <a:buFont typeface="Arial" panose="020B0604020202020204" pitchFamily="34" charset="0"/>
              <a:buChar char="•"/>
            </a:pPr>
            <a:endParaRPr lang="en-US" sz="2400" u="sng" kern="0" dirty="0" smtClean="0">
              <a:solidFill>
                <a:schemeClr val="bg1"/>
              </a:solidFill>
              <a:latin typeface="+mj-lt"/>
            </a:endParaRPr>
          </a:p>
          <a:p>
            <a:pPr>
              <a:buClr>
                <a:schemeClr val="bg1"/>
              </a:buClr>
              <a:buFont typeface="Arial" panose="020B0604020202020204" pitchFamily="34" charset="0"/>
              <a:buChar char="•"/>
            </a:pPr>
            <a:r>
              <a:rPr lang="en-US" sz="2400" u="sng" kern="0" dirty="0" smtClean="0">
                <a:solidFill>
                  <a:schemeClr val="bg1"/>
                </a:solidFill>
                <a:latin typeface="+mj-lt"/>
              </a:rPr>
              <a:t>Potential Cognitive Performance Decrement</a:t>
            </a:r>
          </a:p>
          <a:p>
            <a:pPr>
              <a:buClr>
                <a:schemeClr val="bg1"/>
              </a:buClr>
              <a:buFont typeface="Arial" panose="020B0604020202020204" pitchFamily="34" charset="0"/>
              <a:buChar char="•"/>
              <a:tabLst/>
            </a:pPr>
            <a:r>
              <a:rPr lang="en-US" sz="2400" kern="0" dirty="0" smtClean="0">
                <a:solidFill>
                  <a:schemeClr val="bg1"/>
                </a:solidFill>
                <a:latin typeface="+mj-lt"/>
              </a:rPr>
              <a:t>Trend for a correlation between processing </a:t>
            </a:r>
          </a:p>
          <a:p>
            <a:pPr>
              <a:buClr>
                <a:schemeClr val="bg1"/>
              </a:buClr>
              <a:buFont typeface="Arial" panose="020B0604020202020204" pitchFamily="34" charset="0"/>
              <a:buChar char="•"/>
              <a:tabLst/>
            </a:pPr>
            <a:r>
              <a:rPr lang="en-US" sz="2400" kern="0" dirty="0" smtClean="0">
                <a:solidFill>
                  <a:schemeClr val="bg1"/>
                </a:solidFill>
                <a:latin typeface="+mj-lt"/>
              </a:rPr>
              <a:t>     speed and structural changes </a:t>
            </a:r>
            <a:r>
              <a:rPr lang="en-US" sz="1600" kern="0" dirty="0" smtClean="0">
                <a:solidFill>
                  <a:schemeClr val="bg1"/>
                </a:solidFill>
                <a:latin typeface="+mj-lt"/>
              </a:rPr>
              <a:t>(Roberts et al., 2019)</a:t>
            </a:r>
          </a:p>
          <a:p>
            <a:pPr marL="708660" lvl="1" indent="-342900">
              <a:buClr>
                <a:schemeClr val="bg1"/>
              </a:buClr>
              <a:buFont typeface="Arial" panose="020B0604020202020204" pitchFamily="34" charset="0"/>
              <a:buChar char="•"/>
              <a:tabLst/>
            </a:pPr>
            <a:r>
              <a:rPr lang="en-US" sz="2400" kern="0" dirty="0" smtClean="0">
                <a:solidFill>
                  <a:schemeClr val="bg1"/>
                </a:solidFill>
                <a:latin typeface="+mj-lt"/>
              </a:rPr>
              <a:t>Reduced task accuracy</a:t>
            </a:r>
          </a:p>
          <a:p>
            <a:pPr marL="708660" lvl="1" indent="-342900">
              <a:buClr>
                <a:schemeClr val="bg1"/>
              </a:buClr>
              <a:buFont typeface="Arial" panose="020B0604020202020204" pitchFamily="34" charset="0"/>
              <a:buChar char="•"/>
              <a:tabLst/>
            </a:pPr>
            <a:r>
              <a:rPr lang="en-US" sz="2400" kern="0" dirty="0" smtClean="0">
                <a:solidFill>
                  <a:schemeClr val="bg1"/>
                </a:solidFill>
                <a:latin typeface="+mj-lt"/>
              </a:rPr>
              <a:t>Increase task speed</a:t>
            </a:r>
            <a:endParaRPr lang="en-US" sz="2400" kern="0" dirty="0">
              <a:solidFill>
                <a:schemeClr val="bg1"/>
              </a:solidFill>
              <a:latin typeface="+mj-lt"/>
            </a:endParaRPr>
          </a:p>
        </p:txBody>
      </p:sp>
      <p:pic>
        <p:nvPicPr>
          <p:cNvPr id="7" name="Picture 6">
            <a:extLst>
              <a:ext uri="{FF2B5EF4-FFF2-40B4-BE49-F238E27FC236}">
                <a16:creationId xmlns:a16="http://schemas.microsoft.com/office/drawing/2014/main" id="{7B0FCD77-76C6-49CC-B3C7-4D59C271AB0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076661" y="3466375"/>
            <a:ext cx="4791197" cy="2611316"/>
          </a:xfrm>
          <a:prstGeom prst="rect">
            <a:avLst/>
          </a:prstGeom>
        </p:spPr>
      </p:pic>
      <p:sp>
        <p:nvSpPr>
          <p:cNvPr id="8" name="Title 1"/>
          <p:cNvSpPr>
            <a:spLocks noGrp="1"/>
          </p:cNvSpPr>
          <p:nvPr>
            <p:ph type="ctrTitle"/>
          </p:nvPr>
        </p:nvSpPr>
        <p:spPr>
          <a:xfrm>
            <a:off x="2463114" y="168361"/>
            <a:ext cx="7240244" cy="628650"/>
          </a:xfrm>
        </p:spPr>
        <p:txBody>
          <a:bodyPr>
            <a:noAutofit/>
          </a:bodyPr>
          <a:lstStyle/>
          <a:p>
            <a:r>
              <a:rPr lang="en-US" sz="3200" b="1" dirty="0" smtClean="0">
                <a:solidFill>
                  <a:schemeClr val="bg1"/>
                </a:solidFill>
                <a:latin typeface="+mn-lt"/>
              </a:rPr>
              <a:t> Evidence - ISS</a:t>
            </a:r>
            <a:endParaRPr lang="en-US" sz="3200" b="1" dirty="0">
              <a:solidFill>
                <a:schemeClr val="bg1"/>
              </a:solidFill>
              <a:latin typeface="+mn-lt"/>
            </a:endParaRPr>
          </a:p>
        </p:txBody>
      </p:sp>
      <p:pic>
        <p:nvPicPr>
          <p:cNvPr id="9" name="Picture 166" descr="nasa_logo_small"/>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167462" y="152954"/>
            <a:ext cx="853065" cy="716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71562822"/>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463114" y="168361"/>
            <a:ext cx="7240244" cy="628650"/>
          </a:xfrm>
        </p:spPr>
        <p:txBody>
          <a:bodyPr>
            <a:noAutofit/>
          </a:bodyPr>
          <a:lstStyle/>
          <a:p>
            <a:r>
              <a:rPr lang="en-US" sz="3200" b="1" dirty="0" smtClean="0">
                <a:solidFill>
                  <a:schemeClr val="bg1"/>
                </a:solidFill>
                <a:latin typeface="+mn-lt"/>
              </a:rPr>
              <a:t>Social and Physical Isolation - Analogs</a:t>
            </a:r>
            <a:endParaRPr lang="en-US" sz="3200" b="1" dirty="0">
              <a:solidFill>
                <a:schemeClr val="bg1"/>
              </a:solidFill>
              <a:latin typeface="+mn-lt"/>
            </a:endParaRPr>
          </a:p>
        </p:txBody>
      </p:sp>
      <p:sp>
        <p:nvSpPr>
          <p:cNvPr id="5" name="Slide Number Placeholder 4"/>
          <p:cNvSpPr>
            <a:spLocks noGrp="1"/>
          </p:cNvSpPr>
          <p:nvPr>
            <p:ph type="sldNum" sz="quarter" idx="4"/>
          </p:nvPr>
        </p:nvSpPr>
        <p:spPr/>
        <p:txBody>
          <a:bodyPr/>
          <a:lstStyle/>
          <a:p>
            <a:pPr eaLnBrk="0" fontAlgn="base" hangingPunct="0">
              <a:spcBef>
                <a:spcPct val="0"/>
              </a:spcBef>
              <a:spcAft>
                <a:spcPct val="0"/>
              </a:spcAft>
            </a:pPr>
            <a:fld id="{372F8CE3-7D9C-4AA2-88D8-B653B51B101D}" type="slidenum">
              <a:rPr lang="en-US">
                <a:solidFill>
                  <a:prstClr val="black"/>
                </a:solidFill>
                <a:latin typeface="Calibri"/>
              </a:rPr>
              <a:pPr eaLnBrk="0" fontAlgn="base" hangingPunct="0">
                <a:spcBef>
                  <a:spcPct val="0"/>
                </a:spcBef>
                <a:spcAft>
                  <a:spcPct val="0"/>
                </a:spcAft>
              </a:pPr>
              <a:t>10</a:t>
            </a:fld>
            <a:endParaRPr lang="en-US" dirty="0">
              <a:solidFill>
                <a:prstClr val="black"/>
              </a:solidFill>
              <a:latin typeface="Calibri"/>
            </a:endParaRPr>
          </a:p>
        </p:txBody>
      </p:sp>
      <p:sp>
        <p:nvSpPr>
          <p:cNvPr id="7" name="Content Placeholder 5">
            <a:extLst>
              <a:ext uri="{FF2B5EF4-FFF2-40B4-BE49-F238E27FC236}">
                <a16:creationId xmlns:a16="http://schemas.microsoft.com/office/drawing/2014/main" id="{DE7984EA-1093-4240-B0B9-C486A23F7A06}"/>
              </a:ext>
            </a:extLst>
          </p:cNvPr>
          <p:cNvSpPr txBox="1">
            <a:spLocks/>
          </p:cNvSpPr>
          <p:nvPr/>
        </p:nvSpPr>
        <p:spPr>
          <a:xfrm>
            <a:off x="648781" y="1039936"/>
            <a:ext cx="11130844" cy="807699"/>
          </a:xfrm>
          <a:prstGeom prst="rect">
            <a:avLst/>
          </a:prstGeom>
        </p:spPr>
        <p:txBody>
          <a:bodyPr/>
          <a:lstStyle>
            <a:lvl1pPr marL="231775" indent="-231775" algn="l" rtl="0" eaLnBrk="1" fontAlgn="base" hangingPunct="1">
              <a:spcBef>
                <a:spcPct val="0"/>
              </a:spcBef>
              <a:spcAft>
                <a:spcPct val="0"/>
              </a:spcAft>
              <a:buClr>
                <a:srgbClr val="D11242"/>
              </a:buClr>
              <a:buSzPct val="70000"/>
              <a:buFont typeface="Wingdings 3" pitchFamily="18" charset="2"/>
              <a:buChar char=""/>
              <a:tabLst>
                <a:tab pos="8856663" algn="r"/>
              </a:tabLst>
              <a:defRPr lang="en-US" sz="2000" dirty="0" smtClean="0">
                <a:solidFill>
                  <a:schemeClr val="tx1"/>
                </a:solidFill>
                <a:latin typeface="Helvetica" pitchFamily="34" charset="0"/>
                <a:ea typeface="+mn-ea"/>
                <a:cs typeface="Helvetica" pitchFamily="34" charset="0"/>
              </a:defRPr>
            </a:lvl1pPr>
            <a:lvl2pPr marL="457200" indent="-228600" algn="l" rtl="0" eaLnBrk="1" fontAlgn="base" hangingPunct="1">
              <a:spcBef>
                <a:spcPct val="0"/>
              </a:spcBef>
              <a:spcAft>
                <a:spcPct val="0"/>
              </a:spcAft>
              <a:buClr>
                <a:srgbClr val="D11242"/>
              </a:buClr>
              <a:buSzPct val="70000"/>
              <a:buFont typeface="Wingdings" pitchFamily="2" charset="2"/>
              <a:buChar char="Ø"/>
              <a:tabLst>
                <a:tab pos="8856663" algn="r"/>
              </a:tabLst>
              <a:defRPr lang="en-US" sz="2000" dirty="0" smtClean="0">
                <a:solidFill>
                  <a:schemeClr val="tx1"/>
                </a:solidFill>
                <a:latin typeface="Helvetica" pitchFamily="34" charset="0"/>
                <a:ea typeface="+mn-ea"/>
                <a:cs typeface="Helvetica" pitchFamily="34" charset="0"/>
              </a:defRPr>
            </a:lvl2pPr>
            <a:lvl3pPr marL="688975" indent="-241300" algn="l" rtl="0" eaLnBrk="1" fontAlgn="base" hangingPunct="1">
              <a:spcBef>
                <a:spcPct val="0"/>
              </a:spcBef>
              <a:spcAft>
                <a:spcPct val="0"/>
              </a:spcAft>
              <a:buClr>
                <a:srgbClr val="D11242"/>
              </a:buClr>
              <a:buSzPct val="70000"/>
              <a:buFont typeface="Wingdings 3" pitchFamily="18" charset="2"/>
              <a:buChar char=""/>
              <a:tabLst>
                <a:tab pos="8856663" algn="r"/>
              </a:tabLst>
              <a:defRPr lang="en-US" sz="1800" dirty="0" smtClean="0">
                <a:solidFill>
                  <a:schemeClr val="tx1"/>
                </a:solidFill>
                <a:latin typeface="Helvetica" pitchFamily="34" charset="0"/>
                <a:ea typeface="+mn-ea"/>
                <a:cs typeface="Helvetica" pitchFamily="34" charset="0"/>
              </a:defRPr>
            </a:lvl3pPr>
            <a:lvl4pPr marL="914400" indent="-225425" algn="l" rtl="0" eaLnBrk="1" fontAlgn="base" hangingPunct="1">
              <a:spcBef>
                <a:spcPct val="0"/>
              </a:spcBef>
              <a:spcAft>
                <a:spcPct val="0"/>
              </a:spcAft>
              <a:buClr>
                <a:srgbClr val="D11242"/>
              </a:buClr>
              <a:buSzPct val="70000"/>
              <a:buFont typeface="Wingdings" pitchFamily="2" charset="2"/>
              <a:buChar char="Ø"/>
              <a:tabLst>
                <a:tab pos="8856663" algn="r"/>
              </a:tabLst>
              <a:defRPr lang="en-US" sz="1800" dirty="0" smtClean="0">
                <a:solidFill>
                  <a:schemeClr val="tx1"/>
                </a:solidFill>
                <a:latin typeface="Helvetica" pitchFamily="34" charset="0"/>
                <a:ea typeface="+mn-ea"/>
                <a:cs typeface="Helvetica" pitchFamily="34" charset="0"/>
              </a:defRPr>
            </a:lvl4pPr>
            <a:lvl5pPr marL="1146175" indent="-230188" algn="l" rtl="0" eaLnBrk="1" fontAlgn="base" hangingPunct="1">
              <a:spcBef>
                <a:spcPct val="0"/>
              </a:spcBef>
              <a:spcAft>
                <a:spcPct val="0"/>
              </a:spcAft>
              <a:buClr>
                <a:srgbClr val="D11242"/>
              </a:buClr>
              <a:buSzPct val="70000"/>
              <a:buFont typeface="Wingdings 3" pitchFamily="18" charset="2"/>
              <a:buChar char=""/>
              <a:tabLst>
                <a:tab pos="8856663" algn="r"/>
              </a:tabLst>
              <a:defRPr lang="en-US" sz="1800" dirty="0" smtClean="0">
                <a:solidFill>
                  <a:schemeClr val="tx1"/>
                </a:solidFill>
                <a:latin typeface="Helvetica" pitchFamily="34" charset="0"/>
                <a:ea typeface="+mn-ea"/>
                <a:cs typeface="Helvetica" pitchFamily="34" charset="0"/>
              </a:defRPr>
            </a:lvl5pPr>
            <a:lvl6pPr marL="1773238" indent="-174625" algn="l" rtl="0" eaLnBrk="1" fontAlgn="base" hangingPunct="1">
              <a:spcBef>
                <a:spcPct val="0"/>
              </a:spcBef>
              <a:spcAft>
                <a:spcPct val="0"/>
              </a:spcAft>
              <a:buClr>
                <a:srgbClr val="CC0000"/>
              </a:buClr>
              <a:buSzPct val="75000"/>
              <a:buFont typeface="Wingdings" pitchFamily="2" charset="2"/>
              <a:buNone/>
              <a:tabLst>
                <a:tab pos="8856663" algn="r"/>
              </a:tabLst>
              <a:defRPr sz="2000">
                <a:solidFill>
                  <a:schemeClr val="tx1"/>
                </a:solidFill>
                <a:latin typeface="+mn-lt"/>
              </a:defRPr>
            </a:lvl6pPr>
            <a:lvl7pPr marL="2230438" indent="-174625" algn="l" rtl="0" eaLnBrk="1" fontAlgn="base" hangingPunct="1">
              <a:spcBef>
                <a:spcPct val="0"/>
              </a:spcBef>
              <a:spcAft>
                <a:spcPct val="0"/>
              </a:spcAft>
              <a:buClr>
                <a:srgbClr val="CC0000"/>
              </a:buClr>
              <a:buSzPct val="75000"/>
              <a:buFont typeface="Wingdings" pitchFamily="2" charset="2"/>
              <a:buChar char="Ø"/>
              <a:tabLst>
                <a:tab pos="8856663" algn="r"/>
              </a:tabLst>
              <a:defRPr sz="2000">
                <a:solidFill>
                  <a:schemeClr val="tx1"/>
                </a:solidFill>
                <a:latin typeface="+mn-lt"/>
              </a:defRPr>
            </a:lvl7pPr>
            <a:lvl8pPr marL="2687638" indent="-174625" algn="l" rtl="0" eaLnBrk="1" fontAlgn="base" hangingPunct="1">
              <a:spcBef>
                <a:spcPct val="0"/>
              </a:spcBef>
              <a:spcAft>
                <a:spcPct val="0"/>
              </a:spcAft>
              <a:buClr>
                <a:srgbClr val="CC0000"/>
              </a:buClr>
              <a:buSzPct val="75000"/>
              <a:buFont typeface="Wingdings" pitchFamily="2" charset="2"/>
              <a:buChar char="Ø"/>
              <a:tabLst>
                <a:tab pos="8856663" algn="r"/>
              </a:tabLst>
              <a:defRPr sz="2000">
                <a:solidFill>
                  <a:schemeClr val="tx1"/>
                </a:solidFill>
                <a:latin typeface="+mn-lt"/>
              </a:defRPr>
            </a:lvl8pPr>
            <a:lvl9pPr marL="3144838" indent="-174625" algn="l" rtl="0" eaLnBrk="1" fontAlgn="base" hangingPunct="1">
              <a:spcBef>
                <a:spcPct val="0"/>
              </a:spcBef>
              <a:spcAft>
                <a:spcPct val="0"/>
              </a:spcAft>
              <a:buClr>
                <a:srgbClr val="CC0000"/>
              </a:buClr>
              <a:buSzPct val="75000"/>
              <a:buFont typeface="Wingdings" pitchFamily="2" charset="2"/>
              <a:buChar char="Ø"/>
              <a:tabLst>
                <a:tab pos="8856663" algn="r"/>
              </a:tabLst>
              <a:defRPr sz="2000">
                <a:solidFill>
                  <a:schemeClr val="tx1"/>
                </a:solidFill>
                <a:latin typeface="+mn-lt"/>
              </a:defRPr>
            </a:lvl9pPr>
          </a:lstStyle>
          <a:p>
            <a:pPr marL="0" indent="0">
              <a:buNone/>
            </a:pPr>
            <a:r>
              <a:rPr lang="en-US" kern="0" dirty="0" smtClean="0">
                <a:solidFill>
                  <a:schemeClr val="bg1"/>
                </a:solidFill>
              </a:rPr>
              <a:t>520 days (Mars 500) </a:t>
            </a:r>
            <a:r>
              <a:rPr lang="en-US" sz="1400" kern="0" dirty="0" smtClean="0">
                <a:solidFill>
                  <a:schemeClr val="bg1"/>
                </a:solidFill>
              </a:rPr>
              <a:t>(Basner et al., 2014)</a:t>
            </a:r>
          </a:p>
          <a:p>
            <a:pPr marL="0" indent="0">
              <a:buNone/>
            </a:pPr>
            <a:endParaRPr lang="en-US" sz="1400" kern="0" dirty="0">
              <a:solidFill>
                <a:schemeClr val="bg1"/>
              </a:solidFill>
            </a:endParaRPr>
          </a:p>
          <a:p>
            <a:pPr marL="0" indent="0">
              <a:buNone/>
            </a:pPr>
            <a:r>
              <a:rPr lang="en-US" kern="0" dirty="0" smtClean="0">
                <a:solidFill>
                  <a:schemeClr val="bg1"/>
                </a:solidFill>
              </a:rPr>
              <a:t>			</a:t>
            </a:r>
            <a:endParaRPr lang="en-US" kern="0" dirty="0">
              <a:solidFill>
                <a:schemeClr val="bg1"/>
              </a:solidFill>
            </a:endParaRPr>
          </a:p>
        </p:txBody>
      </p:sp>
      <p:pic>
        <p:nvPicPr>
          <p:cNvPr id="8" name="Picture 7">
            <a:extLst>
              <a:ext uri="{FF2B5EF4-FFF2-40B4-BE49-F238E27FC236}">
                <a16:creationId xmlns:a16="http://schemas.microsoft.com/office/drawing/2014/main" id="{773D3E54-51B7-43A2-B11B-ABFFF74C4AD2}"/>
              </a:ext>
            </a:extLst>
          </p:cNvPr>
          <p:cNvPicPr>
            <a:picLocks noChangeAspect="1"/>
          </p:cNvPicPr>
          <p:nvPr/>
        </p:nvPicPr>
        <p:blipFill>
          <a:blip r:embed="rId3"/>
          <a:stretch>
            <a:fillRect/>
          </a:stretch>
        </p:blipFill>
        <p:spPr>
          <a:xfrm>
            <a:off x="648781" y="2778381"/>
            <a:ext cx="3507429" cy="3501396"/>
          </a:xfrm>
          <a:prstGeom prst="rect">
            <a:avLst/>
          </a:prstGeom>
        </p:spPr>
      </p:pic>
      <p:pic>
        <p:nvPicPr>
          <p:cNvPr id="9" name="Picture 8">
            <a:extLst>
              <a:ext uri="{FF2B5EF4-FFF2-40B4-BE49-F238E27FC236}">
                <a16:creationId xmlns:a16="http://schemas.microsoft.com/office/drawing/2014/main" id="{E2DFFD15-253B-440E-84E2-52F313BEC0D1}"/>
              </a:ext>
            </a:extLst>
          </p:cNvPr>
          <p:cNvPicPr>
            <a:picLocks noChangeAspect="1"/>
          </p:cNvPicPr>
          <p:nvPr/>
        </p:nvPicPr>
        <p:blipFill>
          <a:blip r:embed="rId4"/>
          <a:stretch>
            <a:fillRect/>
          </a:stretch>
        </p:blipFill>
        <p:spPr>
          <a:xfrm>
            <a:off x="4867132" y="2864105"/>
            <a:ext cx="3507429" cy="3329947"/>
          </a:xfrm>
          <a:prstGeom prst="rect">
            <a:avLst/>
          </a:prstGeom>
        </p:spPr>
      </p:pic>
      <p:sp>
        <p:nvSpPr>
          <p:cNvPr id="10" name="TextBox 9">
            <a:extLst>
              <a:ext uri="{FF2B5EF4-FFF2-40B4-BE49-F238E27FC236}">
                <a16:creationId xmlns:a16="http://schemas.microsoft.com/office/drawing/2014/main" id="{D48DA35C-28FC-43A7-A60E-D3D1B2D12F87}"/>
              </a:ext>
            </a:extLst>
          </p:cNvPr>
          <p:cNvSpPr txBox="1"/>
          <p:nvPr/>
        </p:nvSpPr>
        <p:spPr>
          <a:xfrm>
            <a:off x="898942" y="2128342"/>
            <a:ext cx="3007105" cy="646331"/>
          </a:xfrm>
          <a:prstGeom prst="rect">
            <a:avLst/>
          </a:prstGeom>
          <a:noFill/>
        </p:spPr>
        <p:txBody>
          <a:bodyPr wrap="none" rtlCol="0">
            <a:spAutoFit/>
          </a:bodyPr>
          <a:lstStyle/>
          <a:p>
            <a:pPr algn="ctr"/>
            <a:r>
              <a:rPr lang="en-US" kern="0" dirty="0">
                <a:solidFill>
                  <a:schemeClr val="bg1"/>
                </a:solidFill>
              </a:rPr>
              <a:t>1 of 6 (20%)</a:t>
            </a:r>
            <a:endParaRPr lang="en-US" b="1" u="sng" dirty="0" smtClean="0">
              <a:solidFill>
                <a:schemeClr val="bg1"/>
              </a:solidFill>
              <a:latin typeface="+mj-lt"/>
            </a:endParaRPr>
          </a:p>
          <a:p>
            <a:r>
              <a:rPr lang="en-US" b="1" u="sng" dirty="0" smtClean="0">
                <a:solidFill>
                  <a:schemeClr val="bg1"/>
                </a:solidFill>
                <a:latin typeface="+mj-lt"/>
              </a:rPr>
              <a:t>Adverse Behavioral </a:t>
            </a:r>
            <a:r>
              <a:rPr lang="en-US" b="1" u="sng" dirty="0">
                <a:solidFill>
                  <a:schemeClr val="bg1"/>
                </a:solidFill>
                <a:latin typeface="+mj-lt"/>
              </a:rPr>
              <a:t>Condition</a:t>
            </a:r>
          </a:p>
        </p:txBody>
      </p:sp>
      <p:sp>
        <p:nvSpPr>
          <p:cNvPr id="11" name="TextBox 10">
            <a:extLst>
              <a:ext uri="{FF2B5EF4-FFF2-40B4-BE49-F238E27FC236}">
                <a16:creationId xmlns:a16="http://schemas.microsoft.com/office/drawing/2014/main" id="{1FC35C5F-1911-4E38-A113-4510BB93134C}"/>
              </a:ext>
            </a:extLst>
          </p:cNvPr>
          <p:cNvSpPr txBox="1"/>
          <p:nvPr/>
        </p:nvSpPr>
        <p:spPr>
          <a:xfrm>
            <a:off x="6010184" y="2149588"/>
            <a:ext cx="1580754" cy="646331"/>
          </a:xfrm>
          <a:prstGeom prst="rect">
            <a:avLst/>
          </a:prstGeom>
          <a:noFill/>
        </p:spPr>
        <p:txBody>
          <a:bodyPr wrap="square" rtlCol="0">
            <a:spAutoFit/>
          </a:bodyPr>
          <a:lstStyle/>
          <a:p>
            <a:pPr algn="ctr"/>
            <a:r>
              <a:rPr lang="en-US" kern="0" dirty="0">
                <a:solidFill>
                  <a:schemeClr val="bg1"/>
                </a:solidFill>
              </a:rPr>
              <a:t>3 of 6 (50%)</a:t>
            </a:r>
          </a:p>
          <a:p>
            <a:pPr algn="ctr"/>
            <a:r>
              <a:rPr lang="en-US" b="1" u="sng" dirty="0" smtClean="0">
                <a:solidFill>
                  <a:schemeClr val="bg1"/>
                </a:solidFill>
                <a:latin typeface="+mj-lt"/>
              </a:rPr>
              <a:t>Adverse Mood</a:t>
            </a:r>
            <a:endParaRPr lang="en-US" b="1" u="sng" dirty="0">
              <a:solidFill>
                <a:schemeClr val="bg1"/>
              </a:solidFill>
              <a:latin typeface="+mj-lt"/>
            </a:endParaRPr>
          </a:p>
        </p:txBody>
      </p:sp>
      <p:pic>
        <p:nvPicPr>
          <p:cNvPr id="12" name="Picture 2" descr="An external file that holds a picture, illustration, etc.&#10;Object name is pone.0093298.g003.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158185" y="2213755"/>
            <a:ext cx="2557946" cy="4066022"/>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166" descr="nasa_logo_small"/>
          <p:cNvPicPr>
            <a:picLocks noChangeAspect="1" noChangeArrowheads="1"/>
          </p:cNvPicPr>
          <p:nvPr/>
        </p:nvPicPr>
        <p:blipFill>
          <a:blip r:embed="rId6">
            <a:extLst>
              <a:ext uri="{28A0092B-C50C-407E-A947-70E740481C1C}">
                <a14:useLocalDpi xmlns:a14="http://schemas.microsoft.com/office/drawing/2010/main"/>
              </a:ext>
            </a:extLst>
          </a:blip>
          <a:srcRect/>
          <a:stretch>
            <a:fillRect/>
          </a:stretch>
        </p:blipFill>
        <p:spPr bwMode="auto">
          <a:xfrm>
            <a:off x="167462" y="152954"/>
            <a:ext cx="853065" cy="716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79045638"/>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p:cNvSpPr>
            <a:spLocks noGrp="1"/>
          </p:cNvSpPr>
          <p:nvPr>
            <p:ph type="sldNum" sz="quarter" idx="4"/>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372F8CE3-7D9C-4AA2-88D8-B653B51B101D}" type="slidenum">
              <a:rPr kumimoji="0" lang="en-US" sz="1100" b="0" i="0" u="none" strike="noStrike" kern="1200" cap="none" spc="0" normalizeH="0" baseline="0" noProof="0">
                <a:ln>
                  <a:noFill/>
                </a:ln>
                <a:solidFill>
                  <a:prstClr val="black"/>
                </a:solidFill>
                <a:effectLst/>
                <a:uLnTx/>
                <a:uFillTx/>
                <a:latin typeface="Calibri"/>
                <a:ea typeface="+mn-ea"/>
                <a:cs typeface="Helvetica" pitchFamily="34" charset="0"/>
              </a:rPr>
              <a:pPr marL="0" marR="0" lvl="0" indent="0" algn="r" defTabSz="914400" rtl="0" eaLnBrk="0" fontAlgn="base" latinLnBrk="0" hangingPunct="0">
                <a:lnSpc>
                  <a:spcPct val="100000"/>
                </a:lnSpc>
                <a:spcBef>
                  <a:spcPct val="0"/>
                </a:spcBef>
                <a:spcAft>
                  <a:spcPct val="0"/>
                </a:spcAft>
                <a:buClrTx/>
                <a:buSzTx/>
                <a:buFontTx/>
                <a:buNone/>
                <a:tabLst/>
                <a:defRPr/>
              </a:pPr>
              <a:t>11</a:t>
            </a:fld>
            <a:endParaRPr kumimoji="0" lang="en-US" sz="1100" b="0" i="0" u="none" strike="noStrike" kern="1200" cap="none" spc="0" normalizeH="0" baseline="0" noProof="0" dirty="0">
              <a:ln>
                <a:noFill/>
              </a:ln>
              <a:solidFill>
                <a:prstClr val="black"/>
              </a:solidFill>
              <a:effectLst/>
              <a:uLnTx/>
              <a:uFillTx/>
              <a:latin typeface="Calibri"/>
              <a:ea typeface="+mn-ea"/>
              <a:cs typeface="Helvetica" pitchFamily="34" charset="0"/>
            </a:endParaRPr>
          </a:p>
        </p:txBody>
      </p:sp>
      <p:sp>
        <p:nvSpPr>
          <p:cNvPr id="21" name="Title 1"/>
          <p:cNvSpPr>
            <a:spLocks noGrp="1"/>
          </p:cNvSpPr>
          <p:nvPr>
            <p:ph type="ctrTitle"/>
          </p:nvPr>
        </p:nvSpPr>
        <p:spPr>
          <a:xfrm>
            <a:off x="2463114" y="168361"/>
            <a:ext cx="7240244" cy="628650"/>
          </a:xfrm>
        </p:spPr>
        <p:txBody>
          <a:bodyPr>
            <a:noAutofit/>
          </a:bodyPr>
          <a:lstStyle/>
          <a:p>
            <a:r>
              <a:rPr lang="en-US" sz="3200" b="1" dirty="0" smtClean="0">
                <a:solidFill>
                  <a:schemeClr val="bg1"/>
                </a:solidFill>
                <a:latin typeface="+mn-lt"/>
              </a:rPr>
              <a:t>Social and Physical Isolation - Analogs</a:t>
            </a:r>
            <a:endParaRPr lang="en-US" sz="3200" b="1" dirty="0">
              <a:solidFill>
                <a:schemeClr val="bg1"/>
              </a:solidFill>
              <a:latin typeface="+mn-lt"/>
            </a:endParaRPr>
          </a:p>
        </p:txBody>
      </p:sp>
      <p:sp>
        <p:nvSpPr>
          <p:cNvPr id="24" name="Rectangle 23">
            <a:extLst>
              <a:ext uri="{FF2B5EF4-FFF2-40B4-BE49-F238E27FC236}">
                <a16:creationId xmlns:a16="http://schemas.microsoft.com/office/drawing/2014/main" id="{3BB6E887-D09F-4051-A112-B6EAE5480052}"/>
              </a:ext>
            </a:extLst>
          </p:cNvPr>
          <p:cNvSpPr/>
          <p:nvPr/>
        </p:nvSpPr>
        <p:spPr>
          <a:xfrm>
            <a:off x="837485" y="1158932"/>
            <a:ext cx="10744913" cy="830997"/>
          </a:xfrm>
          <a:prstGeom prst="rect">
            <a:avLst/>
          </a:prstGeom>
          <a:noFill/>
          <a:ln>
            <a:noFill/>
          </a:ln>
        </p:spPr>
        <p:style>
          <a:lnRef idx="2">
            <a:schemeClr val="dk1"/>
          </a:lnRef>
          <a:fillRef idx="1">
            <a:schemeClr val="lt1"/>
          </a:fillRef>
          <a:effectRef idx="0">
            <a:schemeClr val="dk1"/>
          </a:effectRef>
          <a:fontRef idx="minor">
            <a:schemeClr val="dk1"/>
          </a:fontRef>
        </p:style>
        <p:txBody>
          <a:bodyPr wrap="square">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400" b="1" i="0" strike="noStrike" kern="1200" cap="none" spc="0" normalizeH="0" baseline="0" noProof="0" dirty="0">
                <a:ln>
                  <a:noFill/>
                </a:ln>
                <a:solidFill>
                  <a:schemeClr val="bg1"/>
                </a:solidFill>
                <a:effectLst/>
                <a:uLnTx/>
                <a:uFillTx/>
                <a:latin typeface="Calibri"/>
                <a:ea typeface="+mn-ea"/>
                <a:cs typeface="+mn-cs"/>
              </a:rPr>
              <a:t>Cognitive Performance During Confinement and Sleep Restriction in NASA’s Human Exploration Research Analog (HERA) (PI: Basner</a:t>
            </a:r>
            <a:r>
              <a:rPr kumimoji="0" lang="en-US" sz="2400" b="1" i="0" strike="noStrike" kern="1200" cap="none" spc="0" normalizeH="0" baseline="0" noProof="0" dirty="0" smtClean="0">
                <a:ln>
                  <a:noFill/>
                </a:ln>
                <a:solidFill>
                  <a:schemeClr val="bg1"/>
                </a:solidFill>
                <a:effectLst/>
                <a:uLnTx/>
                <a:uFillTx/>
                <a:latin typeface="Calibri"/>
                <a:ea typeface="+mn-ea"/>
                <a:cs typeface="+mn-cs"/>
              </a:rPr>
              <a:t>)</a:t>
            </a:r>
            <a:endParaRPr kumimoji="0" lang="en-US" sz="2400" b="1" i="0" strike="noStrike" kern="1200" cap="none" spc="0" normalizeH="0" baseline="0" noProof="0" dirty="0">
              <a:ln>
                <a:noFill/>
              </a:ln>
              <a:solidFill>
                <a:schemeClr val="bg1"/>
              </a:solidFill>
              <a:effectLst/>
              <a:uLnTx/>
              <a:uFillTx/>
              <a:latin typeface="Calibri"/>
              <a:ea typeface="+mn-ea"/>
              <a:cs typeface="+mn-cs"/>
            </a:endParaRPr>
          </a:p>
        </p:txBody>
      </p:sp>
      <p:sp>
        <p:nvSpPr>
          <p:cNvPr id="25" name="TextBox 24">
            <a:extLst>
              <a:ext uri="{FF2B5EF4-FFF2-40B4-BE49-F238E27FC236}">
                <a16:creationId xmlns:a16="http://schemas.microsoft.com/office/drawing/2014/main" id="{8B9A2C0B-92A2-430D-8886-B1DF267593A4}"/>
              </a:ext>
            </a:extLst>
          </p:cNvPr>
          <p:cNvSpPr txBox="1"/>
          <p:nvPr/>
        </p:nvSpPr>
        <p:spPr>
          <a:xfrm>
            <a:off x="837486" y="2369534"/>
            <a:ext cx="5656080" cy="1200329"/>
          </a:xfrm>
          <a:prstGeom prst="rect">
            <a:avLst/>
          </a:prstGeom>
          <a:noFill/>
        </p:spPr>
        <p:txBody>
          <a:bodyPr wrap="square" rtlCol="0">
            <a:spAutoFit/>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2400" dirty="0">
                <a:solidFill>
                  <a:schemeClr val="bg1"/>
                </a:solidFill>
                <a:latin typeface="Calibri"/>
              </a:rPr>
              <a:t>Sleep deprivation (~27h awake) and 1 day </a:t>
            </a:r>
            <a:r>
              <a:rPr kumimoji="0" lang="en-US" sz="2400" b="0" i="0" strike="noStrike" kern="1200" cap="none" spc="0" normalizeH="0" baseline="0" noProof="0" dirty="0">
                <a:ln>
                  <a:noFill/>
                </a:ln>
                <a:solidFill>
                  <a:schemeClr val="bg1"/>
                </a:solidFill>
                <a:effectLst/>
                <a:uLnTx/>
                <a:uFillTx/>
                <a:latin typeface="Calibri"/>
              </a:rPr>
              <a:t>partial sleep restriction (~4h sleep) (Campaign 1) </a:t>
            </a:r>
          </a:p>
        </p:txBody>
      </p:sp>
      <p:pic>
        <p:nvPicPr>
          <p:cNvPr id="26" name="Picture 25">
            <a:extLst>
              <a:ext uri="{FF2B5EF4-FFF2-40B4-BE49-F238E27FC236}">
                <a16:creationId xmlns:a16="http://schemas.microsoft.com/office/drawing/2014/main" id="{F48ED8C8-1A67-4CB1-85E6-535E9A2011FF}"/>
              </a:ext>
            </a:extLst>
          </p:cNvPr>
          <p:cNvPicPr>
            <a:picLocks noChangeAspect="1"/>
          </p:cNvPicPr>
          <p:nvPr/>
        </p:nvPicPr>
        <p:blipFill rotWithShape="1">
          <a:blip r:embed="rId3"/>
          <a:srcRect b="5619"/>
          <a:stretch/>
        </p:blipFill>
        <p:spPr>
          <a:xfrm>
            <a:off x="383136" y="4869006"/>
            <a:ext cx="2372062" cy="1276535"/>
          </a:xfrm>
          <a:prstGeom prst="rect">
            <a:avLst/>
          </a:prstGeom>
        </p:spPr>
      </p:pic>
      <p:pic>
        <p:nvPicPr>
          <p:cNvPr id="27" name="Picture 26">
            <a:extLst>
              <a:ext uri="{FF2B5EF4-FFF2-40B4-BE49-F238E27FC236}">
                <a16:creationId xmlns:a16="http://schemas.microsoft.com/office/drawing/2014/main" id="{438EF3D7-7B3D-40C9-8B7A-62721B18C6D7}"/>
              </a:ext>
            </a:extLst>
          </p:cNvPr>
          <p:cNvPicPr>
            <a:picLocks noChangeAspect="1"/>
          </p:cNvPicPr>
          <p:nvPr/>
        </p:nvPicPr>
        <p:blipFill>
          <a:blip r:embed="rId4"/>
          <a:stretch>
            <a:fillRect/>
          </a:stretch>
        </p:blipFill>
        <p:spPr>
          <a:xfrm>
            <a:off x="3053484" y="4828303"/>
            <a:ext cx="1308562" cy="1357942"/>
          </a:xfrm>
          <a:prstGeom prst="rect">
            <a:avLst/>
          </a:prstGeom>
        </p:spPr>
      </p:pic>
      <p:sp>
        <p:nvSpPr>
          <p:cNvPr id="29" name="Rectangle 28">
            <a:extLst>
              <a:ext uri="{FF2B5EF4-FFF2-40B4-BE49-F238E27FC236}">
                <a16:creationId xmlns:a16="http://schemas.microsoft.com/office/drawing/2014/main" id="{E27B9580-DDC4-8747-960C-B3B151AD9077}"/>
              </a:ext>
            </a:extLst>
          </p:cNvPr>
          <p:cNvSpPr/>
          <p:nvPr/>
        </p:nvSpPr>
        <p:spPr>
          <a:xfrm>
            <a:off x="6693450" y="4631206"/>
            <a:ext cx="4690167" cy="1200329"/>
          </a:xfrm>
          <a:prstGeom prst="rect">
            <a:avLst/>
          </a:prstGeom>
        </p:spPr>
        <p:txBody>
          <a:bodyPr wrap="square">
            <a:spAutoFit/>
          </a:bodyPr>
          <a:lstStyle/>
          <a:p>
            <a:pPr marL="742950" lvl="1" indent="-285750">
              <a:buFont typeface="Arial" panose="020B0604020202020204" pitchFamily="34" charset="0"/>
              <a:buChar char="•"/>
              <a:defRPr/>
            </a:pPr>
            <a:r>
              <a:rPr lang="en-US" sz="2400" b="1" dirty="0">
                <a:solidFill>
                  <a:schemeClr val="bg1"/>
                </a:solidFill>
              </a:rPr>
              <a:t>Reduced accuracy on facial emotion recognition test (both timepoints)</a:t>
            </a:r>
          </a:p>
        </p:txBody>
      </p:sp>
      <p:sp>
        <p:nvSpPr>
          <p:cNvPr id="30" name="TextBox 29">
            <a:extLst>
              <a:ext uri="{FF2B5EF4-FFF2-40B4-BE49-F238E27FC236}">
                <a16:creationId xmlns:a16="http://schemas.microsoft.com/office/drawing/2014/main" id="{0C0582E4-A17A-2940-A8B2-E20DB471D94A}"/>
              </a:ext>
            </a:extLst>
          </p:cNvPr>
          <p:cNvSpPr txBox="1"/>
          <p:nvPr/>
        </p:nvSpPr>
        <p:spPr>
          <a:xfrm>
            <a:off x="714516" y="3272616"/>
            <a:ext cx="5885067" cy="1200329"/>
          </a:xfrm>
          <a:prstGeom prst="rect">
            <a:avLst/>
          </a:prstGeom>
          <a:noFill/>
        </p:spPr>
        <p:txBody>
          <a:bodyPr wrap="square" rtlCol="0">
            <a:spAutoFit/>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2400" b="0" i="0" strike="noStrike" kern="1200" cap="none" spc="0" normalizeH="0" baseline="0" noProof="0" dirty="0">
              <a:ln>
                <a:noFill/>
              </a:ln>
              <a:solidFill>
                <a:schemeClr val="bg1"/>
              </a:solidFill>
              <a:effectLst/>
              <a:uLnTx/>
              <a:uFillTx/>
              <a:latin typeface="Calibri"/>
            </a:endParaRPr>
          </a:p>
          <a:p>
            <a:pPr marL="285750" lvl="0" indent="-285750">
              <a:buFont typeface="Arial" panose="020B0604020202020204" pitchFamily="34" charset="0"/>
              <a:buChar char="•"/>
              <a:defRPr/>
            </a:pPr>
            <a:r>
              <a:rPr kumimoji="0" lang="en-US" sz="2400" b="0" i="0" strike="noStrike" kern="1200" cap="none" spc="0" normalizeH="0" baseline="0" noProof="0" dirty="0">
                <a:ln>
                  <a:noFill/>
                </a:ln>
                <a:solidFill>
                  <a:schemeClr val="bg1"/>
                </a:solidFill>
                <a:effectLst/>
                <a:uLnTx/>
                <a:uFillTx/>
                <a:latin typeface="Calibri"/>
              </a:rPr>
              <a:t>Total sleep deprivation (Campaign 2) (SD1 = ~22h </a:t>
            </a:r>
            <a:r>
              <a:rPr lang="en-US" sz="2400" dirty="0">
                <a:solidFill>
                  <a:schemeClr val="bg1"/>
                </a:solidFill>
              </a:rPr>
              <a:t>awake</a:t>
            </a:r>
            <a:r>
              <a:rPr kumimoji="0" lang="en-US" sz="2400" b="0" i="0" strike="noStrike" kern="1200" cap="none" spc="0" normalizeH="0" baseline="0" noProof="0" dirty="0">
                <a:ln>
                  <a:noFill/>
                </a:ln>
                <a:solidFill>
                  <a:schemeClr val="bg1"/>
                </a:solidFill>
                <a:effectLst/>
                <a:uLnTx/>
                <a:uFillTx/>
                <a:latin typeface="Calibri"/>
              </a:rPr>
              <a:t>; SD2 = ~ 38h </a:t>
            </a:r>
            <a:r>
              <a:rPr lang="en-US" sz="2400" dirty="0">
                <a:solidFill>
                  <a:schemeClr val="bg1"/>
                </a:solidFill>
              </a:rPr>
              <a:t>awake</a:t>
            </a:r>
            <a:r>
              <a:rPr kumimoji="0" lang="en-US" sz="2400" b="0" i="0" strike="noStrike" kern="1200" cap="none" spc="0" normalizeH="0" baseline="0" noProof="0" dirty="0">
                <a:ln>
                  <a:noFill/>
                </a:ln>
                <a:solidFill>
                  <a:schemeClr val="bg1"/>
                </a:solidFill>
                <a:effectLst/>
                <a:uLnTx/>
                <a:uFillTx/>
                <a:latin typeface="Calibri"/>
              </a:rPr>
              <a:t>) </a:t>
            </a:r>
          </a:p>
        </p:txBody>
      </p:sp>
      <p:sp>
        <p:nvSpPr>
          <p:cNvPr id="31" name="TextBox 30">
            <a:extLst>
              <a:ext uri="{FF2B5EF4-FFF2-40B4-BE49-F238E27FC236}">
                <a16:creationId xmlns:a16="http://schemas.microsoft.com/office/drawing/2014/main" id="{96E58434-31F7-F341-96F3-C8649D909E76}"/>
              </a:ext>
            </a:extLst>
          </p:cNvPr>
          <p:cNvSpPr txBox="1"/>
          <p:nvPr/>
        </p:nvSpPr>
        <p:spPr>
          <a:xfrm>
            <a:off x="7146177" y="2197909"/>
            <a:ext cx="4591096" cy="2308324"/>
          </a:xfrm>
          <a:prstGeom prst="rect">
            <a:avLst/>
          </a:prstGeom>
          <a:noFill/>
        </p:spPr>
        <p:txBody>
          <a:bodyPr wrap="square" rtlCol="0">
            <a:spAutoFit/>
          </a:bodyPr>
          <a:lstStyle/>
          <a:p>
            <a:pPr marL="285750" indent="-285750">
              <a:buFont typeface="Arial" panose="020B0604020202020204" pitchFamily="34" charset="0"/>
              <a:buChar char="•"/>
              <a:defRPr/>
            </a:pPr>
            <a:r>
              <a:rPr kumimoji="0" lang="en-US" sz="2400" b="1" i="0" strike="noStrike" kern="1200" cap="none" spc="0" normalizeH="0" baseline="0" noProof="0" dirty="0" smtClean="0">
                <a:ln>
                  <a:noFill/>
                </a:ln>
                <a:solidFill>
                  <a:schemeClr val="bg1"/>
                </a:solidFill>
                <a:effectLst/>
                <a:uLnTx/>
                <a:uFillTx/>
                <a:latin typeface="Calibri"/>
              </a:rPr>
              <a:t>Significant </a:t>
            </a:r>
            <a:r>
              <a:rPr kumimoji="0" lang="en-US" sz="2400" b="1" i="0" strike="noStrike" kern="1200" cap="none" spc="0" normalizeH="0" baseline="0" noProof="0" dirty="0">
                <a:ln>
                  <a:noFill/>
                </a:ln>
                <a:solidFill>
                  <a:schemeClr val="bg1"/>
                </a:solidFill>
                <a:effectLst/>
                <a:uLnTx/>
                <a:uFillTx/>
                <a:latin typeface="Calibri"/>
              </a:rPr>
              <a:t>decrements</a:t>
            </a:r>
            <a:r>
              <a:rPr kumimoji="0" lang="en-US" sz="2400" b="0" i="0" strike="noStrike" kern="1200" cap="none" spc="0" normalizeH="0" baseline="0" noProof="0" dirty="0">
                <a:ln>
                  <a:noFill/>
                </a:ln>
                <a:solidFill>
                  <a:schemeClr val="bg1"/>
                </a:solidFill>
                <a:effectLst/>
                <a:uLnTx/>
                <a:uFillTx/>
                <a:latin typeface="Calibri"/>
              </a:rPr>
              <a:t>: </a:t>
            </a:r>
          </a:p>
          <a:p>
            <a:pPr marL="285750" indent="-285750">
              <a:buFont typeface="Arial" panose="020B0604020202020204" pitchFamily="34" charset="0"/>
              <a:buChar char="•"/>
              <a:defRPr/>
            </a:pPr>
            <a:r>
              <a:rPr lang="en-US" sz="2400" dirty="0">
                <a:solidFill>
                  <a:schemeClr val="bg1"/>
                </a:solidFill>
                <a:latin typeface="Calibri"/>
              </a:rPr>
              <a:t>        --V</a:t>
            </a:r>
            <a:r>
              <a:rPr kumimoji="0" lang="en-US" sz="2400" b="0" i="0" strike="noStrike" kern="1200" cap="none" spc="0" normalizeH="0" baseline="0" noProof="0" dirty="0" err="1">
                <a:ln>
                  <a:noFill/>
                </a:ln>
                <a:solidFill>
                  <a:schemeClr val="bg1"/>
                </a:solidFill>
                <a:effectLst/>
                <a:uLnTx/>
                <a:uFillTx/>
                <a:latin typeface="Calibri"/>
              </a:rPr>
              <a:t>igilant</a:t>
            </a:r>
            <a:r>
              <a:rPr kumimoji="0" lang="en-US" sz="2400" b="0" i="0" strike="noStrike" kern="1200" cap="none" spc="0" normalizeH="0" baseline="0" noProof="0" dirty="0">
                <a:ln>
                  <a:noFill/>
                </a:ln>
                <a:solidFill>
                  <a:schemeClr val="bg1"/>
                </a:solidFill>
                <a:effectLst/>
                <a:uLnTx/>
                <a:uFillTx/>
                <a:latin typeface="Calibri"/>
              </a:rPr>
              <a:t> attention (PVT) speed and accuracy</a:t>
            </a:r>
          </a:p>
          <a:p>
            <a:pPr marL="285750" indent="-285750">
              <a:buFont typeface="Arial" panose="020B0604020202020204" pitchFamily="34" charset="0"/>
              <a:buChar char="•"/>
              <a:defRPr/>
            </a:pPr>
            <a:r>
              <a:rPr lang="en-US" sz="2400" dirty="0">
                <a:solidFill>
                  <a:schemeClr val="bg1"/>
                </a:solidFill>
                <a:latin typeface="Calibri"/>
              </a:rPr>
              <a:t>        --Sensorimotor reaction speed &amp; visual scanning</a:t>
            </a:r>
          </a:p>
          <a:p>
            <a:pPr marL="285750" indent="-285750">
              <a:buFont typeface="Arial" panose="020B0604020202020204" pitchFamily="34" charset="0"/>
              <a:buChar char="•"/>
              <a:defRPr/>
            </a:pPr>
            <a:r>
              <a:rPr lang="en-US" sz="2400" dirty="0">
                <a:solidFill>
                  <a:schemeClr val="bg1"/>
                </a:solidFill>
                <a:latin typeface="Calibri"/>
              </a:rPr>
              <a:t>           processing speed</a:t>
            </a:r>
            <a:endParaRPr kumimoji="0" lang="en-US" sz="2400" b="0" i="0" strike="noStrike" kern="1200" cap="none" spc="0" normalizeH="0" baseline="0" noProof="0" dirty="0">
              <a:ln>
                <a:noFill/>
              </a:ln>
              <a:solidFill>
                <a:schemeClr val="bg1"/>
              </a:solidFill>
              <a:effectLst/>
              <a:uLnTx/>
              <a:uFillTx/>
              <a:latin typeface="Calibri"/>
            </a:endParaRPr>
          </a:p>
        </p:txBody>
      </p:sp>
      <p:pic>
        <p:nvPicPr>
          <p:cNvPr id="33" name="Picture 32">
            <a:extLst>
              <a:ext uri="{FF2B5EF4-FFF2-40B4-BE49-F238E27FC236}">
                <a16:creationId xmlns:a16="http://schemas.microsoft.com/office/drawing/2014/main" id="{14290CEF-2021-3A4F-BC15-0975D46D445E}"/>
              </a:ext>
            </a:extLst>
          </p:cNvPr>
          <p:cNvPicPr>
            <a:picLocks noChangeAspect="1"/>
          </p:cNvPicPr>
          <p:nvPr/>
        </p:nvPicPr>
        <p:blipFill>
          <a:blip r:embed="rId5"/>
          <a:stretch>
            <a:fillRect/>
          </a:stretch>
        </p:blipFill>
        <p:spPr>
          <a:xfrm>
            <a:off x="4567567" y="4804988"/>
            <a:ext cx="2125883" cy="1151520"/>
          </a:xfrm>
          <a:prstGeom prst="rect">
            <a:avLst/>
          </a:prstGeom>
        </p:spPr>
      </p:pic>
      <p:pic>
        <p:nvPicPr>
          <p:cNvPr id="12" name="Picture 166" descr="nasa_logo_small"/>
          <p:cNvPicPr>
            <a:picLocks noChangeAspect="1" noChangeArrowheads="1"/>
          </p:cNvPicPr>
          <p:nvPr/>
        </p:nvPicPr>
        <p:blipFill>
          <a:blip r:embed="rId6">
            <a:extLst>
              <a:ext uri="{28A0092B-C50C-407E-A947-70E740481C1C}">
                <a14:useLocalDpi xmlns:a14="http://schemas.microsoft.com/office/drawing/2010/main"/>
              </a:ext>
            </a:extLst>
          </a:blip>
          <a:srcRect/>
          <a:stretch>
            <a:fillRect/>
          </a:stretch>
        </p:blipFill>
        <p:spPr bwMode="auto">
          <a:xfrm>
            <a:off x="167462" y="152954"/>
            <a:ext cx="853065" cy="716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Rectangle 1"/>
          <p:cNvSpPr/>
          <p:nvPr/>
        </p:nvSpPr>
        <p:spPr>
          <a:xfrm>
            <a:off x="9013300" y="6136516"/>
            <a:ext cx="2081019" cy="369332"/>
          </a:xfrm>
          <a:prstGeom prst="rect">
            <a:avLst/>
          </a:prstGeom>
        </p:spPr>
        <p:txBody>
          <a:bodyPr wrap="none">
            <a:spAutoFit/>
          </a:bodyPr>
          <a:lstStyle/>
          <a:p>
            <a:r>
              <a:rPr lang="en-US" kern="0" dirty="0" smtClean="0">
                <a:solidFill>
                  <a:schemeClr val="bg1"/>
                </a:solidFill>
              </a:rPr>
              <a:t>(</a:t>
            </a:r>
            <a:r>
              <a:rPr lang="en-US" kern="0" dirty="0" err="1" smtClean="0">
                <a:solidFill>
                  <a:schemeClr val="bg1"/>
                </a:solidFill>
              </a:rPr>
              <a:t>Nasrini</a:t>
            </a:r>
            <a:r>
              <a:rPr lang="en-US" kern="0" dirty="0" smtClean="0">
                <a:solidFill>
                  <a:schemeClr val="bg1"/>
                </a:solidFill>
              </a:rPr>
              <a:t> </a:t>
            </a:r>
            <a:r>
              <a:rPr lang="en-US" kern="0" dirty="0">
                <a:solidFill>
                  <a:schemeClr val="bg1"/>
                </a:solidFill>
              </a:rPr>
              <a:t>et al., </a:t>
            </a:r>
            <a:r>
              <a:rPr lang="en-US" kern="0" dirty="0" smtClean="0">
                <a:solidFill>
                  <a:schemeClr val="bg1"/>
                </a:solidFill>
              </a:rPr>
              <a:t>2020)</a:t>
            </a:r>
            <a:endParaRPr lang="en-US" kern="0" dirty="0">
              <a:solidFill>
                <a:schemeClr val="bg1"/>
              </a:solidFill>
            </a:endParaRPr>
          </a:p>
        </p:txBody>
      </p:sp>
    </p:spTree>
    <p:extLst>
      <p:ext uri="{BB962C8B-B14F-4D97-AF65-F5344CB8AC3E}">
        <p14:creationId xmlns:p14="http://schemas.microsoft.com/office/powerpoint/2010/main" val="4183734830"/>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p:cNvSpPr>
            <a:spLocks noGrp="1"/>
          </p:cNvSpPr>
          <p:nvPr>
            <p:ph type="sldNum" sz="quarter" idx="4"/>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372F8CE3-7D9C-4AA2-88D8-B653B51B101D}" type="slidenum">
              <a:rPr kumimoji="0" lang="en-US" sz="1100" b="0" i="0" u="none" strike="noStrike" kern="1200" cap="none" spc="0" normalizeH="0" baseline="0" noProof="0">
                <a:ln>
                  <a:noFill/>
                </a:ln>
                <a:solidFill>
                  <a:prstClr val="black"/>
                </a:solidFill>
                <a:effectLst/>
                <a:uLnTx/>
                <a:uFillTx/>
                <a:latin typeface="Calibri"/>
                <a:ea typeface="+mn-ea"/>
                <a:cs typeface="Helvetica" pitchFamily="34" charset="0"/>
              </a:rPr>
              <a:pPr marL="0" marR="0" lvl="0" indent="0" algn="r" defTabSz="914400" rtl="0" eaLnBrk="0" fontAlgn="base" latinLnBrk="0" hangingPunct="0">
                <a:lnSpc>
                  <a:spcPct val="100000"/>
                </a:lnSpc>
                <a:spcBef>
                  <a:spcPct val="0"/>
                </a:spcBef>
                <a:spcAft>
                  <a:spcPct val="0"/>
                </a:spcAft>
                <a:buClrTx/>
                <a:buSzTx/>
                <a:buFontTx/>
                <a:buNone/>
                <a:tabLst/>
                <a:defRPr/>
              </a:pPr>
              <a:t>12</a:t>
            </a:fld>
            <a:endParaRPr kumimoji="0" lang="en-US" sz="1100" b="0" i="0" u="none" strike="noStrike" kern="1200" cap="none" spc="0" normalizeH="0" baseline="0" noProof="0" dirty="0">
              <a:ln>
                <a:noFill/>
              </a:ln>
              <a:solidFill>
                <a:prstClr val="black"/>
              </a:solidFill>
              <a:effectLst/>
              <a:uLnTx/>
              <a:uFillTx/>
              <a:latin typeface="Calibri"/>
              <a:ea typeface="+mn-ea"/>
              <a:cs typeface="Helvetica" pitchFamily="34" charset="0"/>
            </a:endParaRPr>
          </a:p>
        </p:txBody>
      </p:sp>
      <p:sp>
        <p:nvSpPr>
          <p:cNvPr id="3" name="TextBox 2"/>
          <p:cNvSpPr txBox="1"/>
          <p:nvPr/>
        </p:nvSpPr>
        <p:spPr>
          <a:xfrm>
            <a:off x="318978" y="1002435"/>
            <a:ext cx="5754134" cy="2769989"/>
          </a:xfrm>
          <a:prstGeom prst="rect">
            <a:avLst/>
          </a:prstGeom>
          <a:noFill/>
        </p:spPr>
        <p:txBody>
          <a:bodyPr wrap="square" rtlCol="0">
            <a:spAutoFit/>
          </a:bodyPr>
          <a:lstStyle/>
          <a:p>
            <a:pPr marL="0" marR="0" lvl="1" indent="0" algn="l" defTabSz="914400" rtl="0" eaLnBrk="0" fontAlgn="base" latinLnBrk="0" hangingPunct="0">
              <a:lnSpc>
                <a:spcPct val="100000"/>
              </a:lnSpc>
              <a:spcBef>
                <a:spcPct val="0"/>
              </a:spcBef>
              <a:spcAft>
                <a:spcPts val="600"/>
              </a:spcAft>
              <a:buClr>
                <a:srgbClr val="C00000"/>
              </a:buClr>
              <a:buSzTx/>
              <a:buFontTx/>
              <a:buNone/>
              <a:tabLst/>
              <a:defRPr/>
            </a:pPr>
            <a:r>
              <a:rPr kumimoji="0" lang="en-US" sz="2800" b="1" i="0" u="none" strike="noStrike" kern="1200" cap="none" spc="0" normalizeH="0" baseline="0" noProof="0" dirty="0" smtClean="0">
                <a:ln>
                  <a:noFill/>
                </a:ln>
                <a:solidFill>
                  <a:schemeClr val="bg1"/>
                </a:solidFill>
                <a:effectLst/>
                <a:uLnTx/>
                <a:uFillTx/>
                <a:latin typeface="Calibri"/>
                <a:ea typeface="+mn-ea"/>
                <a:cs typeface="+mn-cs"/>
              </a:rPr>
              <a:t>Team Level Outcomes</a:t>
            </a:r>
            <a:endParaRPr kumimoji="0" lang="en-US" sz="2800" b="1" i="0" u="none" strike="noStrike" kern="1200" cap="none" spc="0" normalizeH="0" baseline="0" noProof="0" dirty="0">
              <a:ln>
                <a:noFill/>
              </a:ln>
              <a:solidFill>
                <a:schemeClr val="bg1"/>
              </a:solidFill>
              <a:effectLst/>
              <a:uLnTx/>
              <a:uFillTx/>
              <a:latin typeface="Calibri"/>
              <a:ea typeface="+mn-ea"/>
              <a:cs typeface="+mn-cs"/>
            </a:endParaRPr>
          </a:p>
          <a:p>
            <a:pPr marL="47623" marR="0" lvl="0" algn="l" defTabSz="914400" rtl="0" eaLnBrk="0" fontAlgn="base" latinLnBrk="0" hangingPunct="0">
              <a:lnSpc>
                <a:spcPct val="100000"/>
              </a:lnSpc>
              <a:spcBef>
                <a:spcPct val="0"/>
              </a:spcBef>
              <a:spcAft>
                <a:spcPts val="600"/>
              </a:spcAft>
              <a:buClr>
                <a:srgbClr val="C00000"/>
              </a:buClr>
              <a:buSzTx/>
              <a:tabLst/>
              <a:defRPr/>
            </a:pPr>
            <a:r>
              <a:rPr kumimoji="0" lang="en-US" sz="2000" b="1" i="0" u="none" strike="noStrike" kern="1200" cap="none" spc="0" normalizeH="0" baseline="0" noProof="0" dirty="0">
                <a:ln>
                  <a:noFill/>
                </a:ln>
                <a:solidFill>
                  <a:schemeClr val="bg1"/>
                </a:solidFill>
                <a:effectLst/>
                <a:uLnTx/>
                <a:uFillTx/>
                <a:latin typeface="Calibri"/>
                <a:ea typeface="+mn-ea"/>
                <a:cs typeface="+mn-cs"/>
              </a:rPr>
              <a:t>HERA Campaign 3, four 30-day missions: </a:t>
            </a:r>
            <a:r>
              <a:rPr kumimoji="0" lang="en-US" sz="2000" b="0" i="0" u="none" strike="noStrike" kern="1200" cap="none" spc="0" normalizeH="0" baseline="0" noProof="0" dirty="0">
                <a:ln>
                  <a:noFill/>
                </a:ln>
                <a:solidFill>
                  <a:schemeClr val="bg1"/>
                </a:solidFill>
                <a:effectLst/>
                <a:uLnTx/>
                <a:uFillTx/>
                <a:latin typeface="Calibri"/>
                <a:ea typeface="+mn-ea"/>
                <a:cs typeface="+mn-cs"/>
              </a:rPr>
              <a:t>Team performance is dynamic. Team psychomotor performance (team behavioral task) increased over mission duration, whereas team creativity, ethical decision-making, and problem solving declined. </a:t>
            </a:r>
            <a:r>
              <a:rPr lang="en-US" sz="2000" dirty="0" smtClean="0">
                <a:solidFill>
                  <a:schemeClr val="bg1"/>
                </a:solidFill>
                <a:latin typeface="Calibri"/>
              </a:rPr>
              <a:t>Middle time point included </a:t>
            </a:r>
            <a:r>
              <a:rPr lang="en-US" sz="2000" dirty="0" err="1" smtClean="0">
                <a:solidFill>
                  <a:schemeClr val="bg1"/>
                </a:solidFill>
                <a:latin typeface="Calibri"/>
              </a:rPr>
              <a:t>comm</a:t>
            </a:r>
            <a:r>
              <a:rPr lang="en-US" sz="2000" dirty="0" smtClean="0">
                <a:solidFill>
                  <a:schemeClr val="bg1"/>
                </a:solidFill>
                <a:latin typeface="Calibri"/>
              </a:rPr>
              <a:t> delay. </a:t>
            </a:r>
            <a:endParaRPr kumimoji="0" lang="en-US" sz="2000" b="0" i="0" u="none" strike="noStrike" kern="1200" cap="none" spc="0" normalizeH="0" baseline="0" noProof="0" dirty="0" smtClean="0">
              <a:ln>
                <a:noFill/>
              </a:ln>
              <a:solidFill>
                <a:schemeClr val="bg1"/>
              </a:solidFill>
              <a:effectLst/>
              <a:uLnTx/>
              <a:uFillTx/>
              <a:latin typeface="Calibri"/>
              <a:ea typeface="+mn-ea"/>
              <a:cs typeface="+mn-cs"/>
            </a:endParaRPr>
          </a:p>
          <a:p>
            <a:pPr marL="47623" marR="0" lvl="0" algn="l" defTabSz="914400" rtl="0" eaLnBrk="0" fontAlgn="base" latinLnBrk="0" hangingPunct="0">
              <a:lnSpc>
                <a:spcPct val="100000"/>
              </a:lnSpc>
              <a:spcBef>
                <a:spcPct val="0"/>
              </a:spcBef>
              <a:spcAft>
                <a:spcPts val="600"/>
              </a:spcAft>
              <a:buClr>
                <a:srgbClr val="C00000"/>
              </a:buClr>
              <a:buSzTx/>
              <a:tabLst/>
              <a:defRPr/>
            </a:pPr>
            <a:r>
              <a:rPr lang="en-US" sz="1600" dirty="0" smtClean="0">
                <a:solidFill>
                  <a:schemeClr val="bg1"/>
                </a:solidFill>
                <a:latin typeface="Calibri"/>
              </a:rPr>
              <a:t>(Larson et al., 2019)</a:t>
            </a:r>
            <a:endParaRPr kumimoji="0" lang="en-US" sz="1600" b="0" i="0" u="none" strike="noStrike" kern="1200" cap="none" spc="0" normalizeH="0" baseline="0" noProof="0" dirty="0">
              <a:ln>
                <a:noFill/>
              </a:ln>
              <a:solidFill>
                <a:schemeClr val="bg1"/>
              </a:solidFill>
              <a:effectLst/>
              <a:uLnTx/>
              <a:uFillTx/>
              <a:latin typeface="Calibri"/>
            </a:endParaRPr>
          </a:p>
        </p:txBody>
      </p:sp>
      <p:pic>
        <p:nvPicPr>
          <p:cNvPr id="6" name="Picture 5"/>
          <p:cNvPicPr>
            <a:picLocks noChangeAspect="1"/>
          </p:cNvPicPr>
          <p:nvPr/>
        </p:nvPicPr>
        <p:blipFill rotWithShape="1">
          <a:blip r:embed="rId3" cstate="screen">
            <a:extLst>
              <a:ext uri="{28A0092B-C50C-407E-A947-70E740481C1C}">
                <a14:useLocalDpi xmlns:a14="http://schemas.microsoft.com/office/drawing/2010/main"/>
              </a:ext>
            </a:extLst>
          </a:blip>
          <a:srcRect r="19978"/>
          <a:stretch/>
        </p:blipFill>
        <p:spPr>
          <a:xfrm>
            <a:off x="4640776" y="3595062"/>
            <a:ext cx="3137411" cy="2966620"/>
          </a:xfrm>
          <a:prstGeom prst="rect">
            <a:avLst/>
          </a:prstGeom>
        </p:spPr>
      </p:pic>
      <p:pic>
        <p:nvPicPr>
          <p:cNvPr id="11" name="Picture 10"/>
          <p:cNvPicPr>
            <a:picLocks noChangeAspect="1"/>
          </p:cNvPicPr>
          <p:nvPr/>
        </p:nvPicPr>
        <p:blipFill rotWithShape="1">
          <a:blip r:embed="rId4" cstate="screen">
            <a:extLst>
              <a:ext uri="{28A0092B-C50C-407E-A947-70E740481C1C}">
                <a14:useLocalDpi xmlns:a14="http://schemas.microsoft.com/office/drawing/2010/main"/>
              </a:ext>
            </a:extLst>
          </a:blip>
          <a:srcRect r="15820"/>
          <a:stretch/>
        </p:blipFill>
        <p:spPr>
          <a:xfrm>
            <a:off x="8198904" y="1036582"/>
            <a:ext cx="3246507" cy="2810072"/>
          </a:xfrm>
          <a:prstGeom prst="rect">
            <a:avLst/>
          </a:prstGeom>
        </p:spPr>
      </p:pic>
      <p:grpSp>
        <p:nvGrpSpPr>
          <p:cNvPr id="16" name="Group 15"/>
          <p:cNvGrpSpPr/>
          <p:nvPr/>
        </p:nvGrpSpPr>
        <p:grpSpPr>
          <a:xfrm>
            <a:off x="8198904" y="3982960"/>
            <a:ext cx="2801249" cy="2673363"/>
            <a:chOff x="0" y="3611217"/>
            <a:chExt cx="2801249" cy="2673363"/>
          </a:xfrm>
        </p:grpSpPr>
        <p:pic>
          <p:nvPicPr>
            <p:cNvPr id="4" name="Picture 3"/>
            <p:cNvPicPr>
              <a:picLocks noChangeAspect="1"/>
            </p:cNvPicPr>
            <p:nvPr/>
          </p:nvPicPr>
          <p:blipFill rotWithShape="1">
            <a:blip r:embed="rId5" cstate="screen">
              <a:extLst>
                <a:ext uri="{28A0092B-C50C-407E-A947-70E740481C1C}">
                  <a14:useLocalDpi xmlns:a14="http://schemas.microsoft.com/office/drawing/2010/main"/>
                </a:ext>
              </a:extLst>
            </a:blip>
            <a:srcRect r="20817"/>
            <a:stretch/>
          </p:blipFill>
          <p:spPr>
            <a:xfrm>
              <a:off x="0" y="3611217"/>
              <a:ext cx="2801249" cy="2673363"/>
            </a:xfrm>
            <a:prstGeom prst="rect">
              <a:avLst/>
            </a:prstGeom>
          </p:spPr>
        </p:pic>
        <p:sp>
          <p:nvSpPr>
            <p:cNvPr id="12" name="TextBox 11"/>
            <p:cNvSpPr txBox="1"/>
            <p:nvPr/>
          </p:nvSpPr>
          <p:spPr>
            <a:xfrm>
              <a:off x="939115" y="3655938"/>
              <a:ext cx="1630412" cy="400110"/>
            </a:xfrm>
            <a:prstGeom prst="rect">
              <a:avLst/>
            </a:prstGeom>
            <a:noFill/>
          </p:spPr>
          <p:txBody>
            <a:bodyPr wrap="squar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Times New Roman" pitchFamily="18" charset="0"/>
                  <a:ea typeface="+mn-ea"/>
                  <a:cs typeface="+mn-cs"/>
                </a:rPr>
                <a:t>Creativity</a:t>
              </a:r>
            </a:p>
          </p:txBody>
        </p:sp>
      </p:grpSp>
      <p:sp>
        <p:nvSpPr>
          <p:cNvPr id="13" name="TextBox 12"/>
          <p:cNvSpPr txBox="1"/>
          <p:nvPr/>
        </p:nvSpPr>
        <p:spPr>
          <a:xfrm>
            <a:off x="9794031" y="1203392"/>
            <a:ext cx="1284504" cy="707886"/>
          </a:xfrm>
          <a:prstGeom prst="rect">
            <a:avLst/>
          </a:prstGeom>
          <a:noFill/>
        </p:spPr>
        <p:txBody>
          <a:bodyPr wrap="squar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Times New Roman" pitchFamily="18" charset="0"/>
                <a:ea typeface="+mn-ea"/>
                <a:cs typeface="+mn-cs"/>
              </a:rPr>
              <a:t>Problem Solving</a:t>
            </a:r>
          </a:p>
        </p:txBody>
      </p:sp>
      <p:sp>
        <p:nvSpPr>
          <p:cNvPr id="14" name="TextBox 13"/>
          <p:cNvSpPr txBox="1"/>
          <p:nvPr/>
        </p:nvSpPr>
        <p:spPr>
          <a:xfrm>
            <a:off x="5071288" y="3908117"/>
            <a:ext cx="3252149" cy="400110"/>
          </a:xfrm>
          <a:prstGeom prst="rect">
            <a:avLst/>
          </a:prstGeom>
          <a:noFill/>
        </p:spPr>
        <p:txBody>
          <a:bodyPr wrap="squar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Times New Roman" pitchFamily="18" charset="0"/>
                <a:ea typeface="+mn-ea"/>
                <a:cs typeface="+mn-cs"/>
              </a:rPr>
              <a:t>Ethical decision-making</a:t>
            </a:r>
          </a:p>
        </p:txBody>
      </p:sp>
      <p:grpSp>
        <p:nvGrpSpPr>
          <p:cNvPr id="8" name="Group 7"/>
          <p:cNvGrpSpPr/>
          <p:nvPr/>
        </p:nvGrpSpPr>
        <p:grpSpPr>
          <a:xfrm>
            <a:off x="1779797" y="3782969"/>
            <a:ext cx="2753779" cy="2750820"/>
            <a:chOff x="6250884" y="3556215"/>
            <a:chExt cx="2753778" cy="2750820"/>
          </a:xfrm>
        </p:grpSpPr>
        <p:pic>
          <p:nvPicPr>
            <p:cNvPr id="9" name="Picture 8"/>
            <p:cNvPicPr>
              <a:picLocks noChangeAspect="1"/>
            </p:cNvPicPr>
            <p:nvPr/>
          </p:nvPicPr>
          <p:blipFill rotWithShape="1">
            <a:blip r:embed="rId6" cstate="screen">
              <a:extLst>
                <a:ext uri="{28A0092B-C50C-407E-A947-70E740481C1C}">
                  <a14:useLocalDpi xmlns:a14="http://schemas.microsoft.com/office/drawing/2010/main"/>
                </a:ext>
              </a:extLst>
            </a:blip>
            <a:srcRect r="22029"/>
            <a:stretch/>
          </p:blipFill>
          <p:spPr>
            <a:xfrm>
              <a:off x="6250884" y="3556215"/>
              <a:ext cx="2753778" cy="2750820"/>
            </a:xfrm>
            <a:prstGeom prst="rect">
              <a:avLst/>
            </a:prstGeom>
          </p:spPr>
        </p:pic>
        <p:sp>
          <p:nvSpPr>
            <p:cNvPr id="15" name="TextBox 14"/>
            <p:cNvSpPr txBox="1"/>
            <p:nvPr/>
          </p:nvSpPr>
          <p:spPr>
            <a:xfrm>
              <a:off x="7211678" y="3681364"/>
              <a:ext cx="1756300" cy="400110"/>
            </a:xfrm>
            <a:prstGeom prst="rect">
              <a:avLst/>
            </a:prstGeom>
            <a:noFill/>
          </p:spPr>
          <p:txBody>
            <a:bodyPr wrap="squar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Times New Roman" pitchFamily="18" charset="0"/>
                  <a:ea typeface="+mn-ea"/>
                  <a:cs typeface="+mn-cs"/>
                </a:rPr>
                <a:t>Psychomotor</a:t>
              </a:r>
            </a:p>
          </p:txBody>
        </p:sp>
      </p:grpSp>
      <p:grpSp>
        <p:nvGrpSpPr>
          <p:cNvPr id="20" name="Group 19"/>
          <p:cNvGrpSpPr/>
          <p:nvPr/>
        </p:nvGrpSpPr>
        <p:grpSpPr>
          <a:xfrm>
            <a:off x="6304834" y="1766443"/>
            <a:ext cx="1217591" cy="1336161"/>
            <a:chOff x="4506092" y="809732"/>
            <a:chExt cx="1217590" cy="1336160"/>
          </a:xfrm>
        </p:grpSpPr>
        <p:pic>
          <p:nvPicPr>
            <p:cNvPr id="17" name="Picture 16"/>
            <p:cNvPicPr>
              <a:picLocks noChangeAspect="1"/>
            </p:cNvPicPr>
            <p:nvPr/>
          </p:nvPicPr>
          <p:blipFill rotWithShape="1">
            <a:blip r:embed="rId7" cstate="screen">
              <a:extLst>
                <a:ext uri="{28A0092B-C50C-407E-A947-70E740481C1C}">
                  <a14:useLocalDpi xmlns:a14="http://schemas.microsoft.com/office/drawing/2010/main"/>
                </a:ext>
              </a:extLst>
            </a:blip>
            <a:srcRect/>
            <a:stretch/>
          </p:blipFill>
          <p:spPr>
            <a:xfrm>
              <a:off x="5066838" y="1099835"/>
              <a:ext cx="253556" cy="1046057"/>
            </a:xfrm>
            <a:prstGeom prst="rect">
              <a:avLst/>
            </a:prstGeom>
            <a:ln w="28575">
              <a:noFill/>
            </a:ln>
          </p:spPr>
        </p:pic>
        <p:sp>
          <p:nvSpPr>
            <p:cNvPr id="18" name="TextBox 17"/>
            <p:cNvSpPr txBox="1"/>
            <p:nvPr/>
          </p:nvSpPr>
          <p:spPr>
            <a:xfrm>
              <a:off x="4506092" y="809732"/>
              <a:ext cx="1217590" cy="1323438"/>
            </a:xfrm>
            <a:prstGeom prst="rect">
              <a:avLst/>
            </a:prstGeom>
            <a:noFill/>
          </p:spPr>
          <p:txBody>
            <a:bodyPr wrap="squar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600" b="0" i="0" u="none" strike="noStrike" kern="1200" cap="none" spc="0" normalizeH="0" baseline="0" noProof="0" dirty="0">
                  <a:ln>
                    <a:noFill/>
                  </a:ln>
                  <a:solidFill>
                    <a:schemeClr val="bg1"/>
                  </a:solidFill>
                  <a:effectLst/>
                  <a:uLnTx/>
                  <a:uFillTx/>
                  <a:latin typeface="Times New Roman" pitchFamily="18" charset="0"/>
                  <a:ea typeface="+mn-ea"/>
                  <a:cs typeface="+mn-cs"/>
                </a:rPr>
                <a:t>Team/Crew</a:t>
              </a: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600" b="0" i="0" u="none" strike="noStrike" kern="1200" cap="none" spc="0" normalizeH="0" baseline="0" noProof="0" dirty="0">
                  <a:ln>
                    <a:noFill/>
                  </a:ln>
                  <a:solidFill>
                    <a:schemeClr val="bg1"/>
                  </a:solidFill>
                  <a:effectLst/>
                  <a:uLnTx/>
                  <a:uFillTx/>
                  <a:latin typeface="Times New Roman" pitchFamily="18" charset="0"/>
                  <a:ea typeface="+mn-ea"/>
                  <a:cs typeface="+mn-cs"/>
                </a:rPr>
                <a:t>     1</a:t>
              </a: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600" b="0" i="0" u="none" strike="noStrike" kern="1200" cap="none" spc="0" normalizeH="0" baseline="0" noProof="0" dirty="0">
                  <a:ln>
                    <a:noFill/>
                  </a:ln>
                  <a:solidFill>
                    <a:schemeClr val="bg1"/>
                  </a:solidFill>
                  <a:effectLst/>
                  <a:uLnTx/>
                  <a:uFillTx/>
                  <a:latin typeface="Times New Roman" pitchFamily="18" charset="0"/>
                  <a:ea typeface="+mn-ea"/>
                  <a:cs typeface="+mn-cs"/>
                </a:rPr>
                <a:t>     2</a:t>
              </a: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600" b="0" i="0" u="none" strike="noStrike" kern="1200" cap="none" spc="0" normalizeH="0" baseline="0" noProof="0" dirty="0">
                  <a:ln>
                    <a:noFill/>
                  </a:ln>
                  <a:solidFill>
                    <a:schemeClr val="bg1"/>
                  </a:solidFill>
                  <a:effectLst/>
                  <a:uLnTx/>
                  <a:uFillTx/>
                  <a:latin typeface="Times New Roman" pitchFamily="18" charset="0"/>
                  <a:ea typeface="+mn-ea"/>
                  <a:cs typeface="+mn-cs"/>
                </a:rPr>
                <a:t>     3</a:t>
              </a: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600" b="0" i="0" u="none" strike="noStrike" kern="1200" cap="none" spc="0" normalizeH="0" baseline="0" noProof="0" dirty="0">
                  <a:ln>
                    <a:noFill/>
                  </a:ln>
                  <a:solidFill>
                    <a:schemeClr val="bg1"/>
                  </a:solidFill>
                  <a:effectLst/>
                  <a:uLnTx/>
                  <a:uFillTx/>
                  <a:latin typeface="Times New Roman" pitchFamily="18" charset="0"/>
                  <a:ea typeface="+mn-ea"/>
                  <a:cs typeface="+mn-cs"/>
                </a:rPr>
                <a:t>     4</a:t>
              </a:r>
            </a:p>
          </p:txBody>
        </p:sp>
      </p:grpSp>
      <p:sp>
        <p:nvSpPr>
          <p:cNvPr id="21" name="Title 1"/>
          <p:cNvSpPr>
            <a:spLocks noGrp="1"/>
          </p:cNvSpPr>
          <p:nvPr>
            <p:ph type="ctrTitle"/>
          </p:nvPr>
        </p:nvSpPr>
        <p:spPr>
          <a:xfrm>
            <a:off x="2463114" y="168361"/>
            <a:ext cx="7240244" cy="628650"/>
          </a:xfrm>
        </p:spPr>
        <p:txBody>
          <a:bodyPr>
            <a:noAutofit/>
          </a:bodyPr>
          <a:lstStyle/>
          <a:p>
            <a:r>
              <a:rPr lang="en-US" sz="3200" b="1" dirty="0" smtClean="0">
                <a:solidFill>
                  <a:schemeClr val="bg1"/>
                </a:solidFill>
                <a:latin typeface="+mn-lt"/>
              </a:rPr>
              <a:t>Social and Physical Isolation - Analogs</a:t>
            </a:r>
            <a:endParaRPr lang="en-US" sz="3200" b="1" dirty="0">
              <a:solidFill>
                <a:schemeClr val="bg1"/>
              </a:solidFill>
              <a:latin typeface="+mn-lt"/>
            </a:endParaRPr>
          </a:p>
        </p:txBody>
      </p:sp>
      <p:pic>
        <p:nvPicPr>
          <p:cNvPr id="19" name="Picture 166" descr="nasa_logo_small"/>
          <p:cNvPicPr>
            <a:picLocks noChangeAspect="1" noChangeArrowheads="1"/>
          </p:cNvPicPr>
          <p:nvPr/>
        </p:nvPicPr>
        <p:blipFill>
          <a:blip r:embed="rId8">
            <a:extLst>
              <a:ext uri="{28A0092B-C50C-407E-A947-70E740481C1C}">
                <a14:useLocalDpi xmlns:a14="http://schemas.microsoft.com/office/drawing/2010/main"/>
              </a:ext>
            </a:extLst>
          </a:blip>
          <a:srcRect/>
          <a:stretch>
            <a:fillRect/>
          </a:stretch>
        </p:blipFill>
        <p:spPr bwMode="auto">
          <a:xfrm>
            <a:off x="167462" y="152954"/>
            <a:ext cx="853065" cy="716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26260036"/>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Title 1"/>
          <p:cNvSpPr>
            <a:spLocks noGrp="1"/>
          </p:cNvSpPr>
          <p:nvPr>
            <p:ph type="ctrTitle"/>
          </p:nvPr>
        </p:nvSpPr>
        <p:spPr>
          <a:xfrm>
            <a:off x="2463114" y="168361"/>
            <a:ext cx="7240244" cy="628650"/>
          </a:xfrm>
        </p:spPr>
        <p:txBody>
          <a:bodyPr>
            <a:noAutofit/>
          </a:bodyPr>
          <a:lstStyle/>
          <a:p>
            <a:r>
              <a:rPr lang="en-US" sz="3200" b="1" dirty="0" smtClean="0">
                <a:solidFill>
                  <a:schemeClr val="bg1"/>
                </a:solidFill>
                <a:latin typeface="+mn-lt"/>
              </a:rPr>
              <a:t>Social and Physical Isolation - Analogs</a:t>
            </a:r>
            <a:endParaRPr lang="en-US" sz="3200" b="1" dirty="0">
              <a:solidFill>
                <a:schemeClr val="bg1"/>
              </a:solidFill>
              <a:latin typeface="+mn-lt"/>
            </a:endParaRPr>
          </a:p>
        </p:txBody>
      </p:sp>
      <p:sp>
        <p:nvSpPr>
          <p:cNvPr id="19" name="Content Placeholder 5">
            <a:extLst>
              <a:ext uri="{FF2B5EF4-FFF2-40B4-BE49-F238E27FC236}">
                <a16:creationId xmlns:a16="http://schemas.microsoft.com/office/drawing/2014/main" id="{DE7984EA-1093-4240-B0B9-C486A23F7A06}"/>
              </a:ext>
            </a:extLst>
          </p:cNvPr>
          <p:cNvSpPr txBox="1">
            <a:spLocks/>
          </p:cNvSpPr>
          <p:nvPr/>
        </p:nvSpPr>
        <p:spPr>
          <a:xfrm>
            <a:off x="648781" y="1039936"/>
            <a:ext cx="11276204" cy="5403886"/>
          </a:xfrm>
          <a:prstGeom prst="rect">
            <a:avLst/>
          </a:prstGeom>
        </p:spPr>
        <p:txBody>
          <a:bodyPr>
            <a:normAutofit/>
          </a:bodyPr>
          <a:lstStyle>
            <a:lvl1pPr marL="231769" indent="-231769" algn="l" rtl="0" eaLnBrk="1" fontAlgn="base" hangingPunct="1">
              <a:spcBef>
                <a:spcPct val="0"/>
              </a:spcBef>
              <a:spcAft>
                <a:spcPct val="0"/>
              </a:spcAft>
              <a:buClr>
                <a:srgbClr val="D11242"/>
              </a:buClr>
              <a:buSzPct val="70000"/>
              <a:buFont typeface="Wingdings 3" pitchFamily="18" charset="2"/>
              <a:buChar char=""/>
              <a:tabLst>
                <a:tab pos="8856441" algn="r"/>
              </a:tabLst>
              <a:defRPr lang="en-US" sz="2000" dirty="0" smtClean="0">
                <a:solidFill>
                  <a:schemeClr val="tx1"/>
                </a:solidFill>
                <a:latin typeface="Helvetica" pitchFamily="34" charset="0"/>
                <a:ea typeface="+mn-ea"/>
                <a:cs typeface="Helvetica" pitchFamily="34" charset="0"/>
              </a:defRPr>
            </a:lvl1pPr>
            <a:lvl2pPr marL="457189" indent="-228594" algn="l" rtl="0" eaLnBrk="1" fontAlgn="base" hangingPunct="1">
              <a:spcBef>
                <a:spcPct val="0"/>
              </a:spcBef>
              <a:spcAft>
                <a:spcPct val="0"/>
              </a:spcAft>
              <a:buClr>
                <a:srgbClr val="D11242"/>
              </a:buClr>
              <a:buSzPct val="70000"/>
              <a:buFont typeface="Wingdings" pitchFamily="2" charset="2"/>
              <a:buChar char="Ø"/>
              <a:tabLst>
                <a:tab pos="8856441" algn="r"/>
              </a:tabLst>
              <a:defRPr lang="en-US" sz="2000" dirty="0" smtClean="0">
                <a:solidFill>
                  <a:schemeClr val="tx1"/>
                </a:solidFill>
                <a:latin typeface="Helvetica" pitchFamily="34" charset="0"/>
                <a:ea typeface="+mn-ea"/>
                <a:cs typeface="Helvetica" pitchFamily="34" charset="0"/>
              </a:defRPr>
            </a:lvl2pPr>
            <a:lvl3pPr marL="688957" indent="-241294" algn="l" rtl="0" eaLnBrk="1" fontAlgn="base" hangingPunct="1">
              <a:spcBef>
                <a:spcPct val="0"/>
              </a:spcBef>
              <a:spcAft>
                <a:spcPct val="0"/>
              </a:spcAft>
              <a:buClr>
                <a:srgbClr val="D11242"/>
              </a:buClr>
              <a:buSzPct val="70000"/>
              <a:buFont typeface="Wingdings 3" pitchFamily="18" charset="2"/>
              <a:buChar char=""/>
              <a:tabLst>
                <a:tab pos="8856441" algn="r"/>
              </a:tabLst>
              <a:defRPr lang="en-US" sz="1800" dirty="0" smtClean="0">
                <a:solidFill>
                  <a:schemeClr val="tx1"/>
                </a:solidFill>
                <a:latin typeface="Helvetica" pitchFamily="34" charset="0"/>
                <a:ea typeface="+mn-ea"/>
                <a:cs typeface="Helvetica" pitchFamily="34" charset="0"/>
              </a:defRPr>
            </a:lvl3pPr>
            <a:lvl4pPr marL="914377" indent="-225420" algn="l" rtl="0" eaLnBrk="1" fontAlgn="base" hangingPunct="1">
              <a:spcBef>
                <a:spcPct val="0"/>
              </a:spcBef>
              <a:spcAft>
                <a:spcPct val="0"/>
              </a:spcAft>
              <a:buClr>
                <a:srgbClr val="D11242"/>
              </a:buClr>
              <a:buSzPct val="70000"/>
              <a:buFont typeface="Wingdings" pitchFamily="2" charset="2"/>
              <a:buChar char="Ø"/>
              <a:tabLst>
                <a:tab pos="8856441" algn="r"/>
              </a:tabLst>
              <a:defRPr lang="en-US" sz="1800" dirty="0" smtClean="0">
                <a:solidFill>
                  <a:schemeClr val="tx1"/>
                </a:solidFill>
                <a:latin typeface="Helvetica" pitchFamily="34" charset="0"/>
                <a:ea typeface="+mn-ea"/>
                <a:cs typeface="Helvetica" pitchFamily="34" charset="0"/>
              </a:defRPr>
            </a:lvl4pPr>
            <a:lvl5pPr marL="1146146" indent="-230182" algn="l" rtl="0" eaLnBrk="1" fontAlgn="base" hangingPunct="1">
              <a:spcBef>
                <a:spcPct val="0"/>
              </a:spcBef>
              <a:spcAft>
                <a:spcPct val="0"/>
              </a:spcAft>
              <a:buClr>
                <a:srgbClr val="D11242"/>
              </a:buClr>
              <a:buSzPct val="70000"/>
              <a:buFont typeface="Wingdings 3" pitchFamily="18" charset="2"/>
              <a:buChar char=""/>
              <a:tabLst>
                <a:tab pos="8856441" algn="r"/>
              </a:tabLst>
              <a:defRPr lang="en-US" sz="1800" dirty="0" smtClean="0">
                <a:solidFill>
                  <a:schemeClr val="tx1"/>
                </a:solidFill>
                <a:latin typeface="Helvetica" pitchFamily="34" charset="0"/>
                <a:ea typeface="+mn-ea"/>
                <a:cs typeface="Helvetica" pitchFamily="34" charset="0"/>
              </a:defRPr>
            </a:lvl5pPr>
            <a:lvl6pPr marL="1773194" indent="-174621" algn="l" rtl="0" eaLnBrk="1" fontAlgn="base" hangingPunct="1">
              <a:spcBef>
                <a:spcPct val="0"/>
              </a:spcBef>
              <a:spcAft>
                <a:spcPct val="0"/>
              </a:spcAft>
              <a:buClr>
                <a:srgbClr val="CC0000"/>
              </a:buClr>
              <a:buSzPct val="75000"/>
              <a:buFont typeface="Wingdings" pitchFamily="2" charset="2"/>
              <a:buNone/>
              <a:tabLst>
                <a:tab pos="8856441" algn="r"/>
              </a:tabLst>
              <a:defRPr sz="2000">
                <a:solidFill>
                  <a:schemeClr val="tx1"/>
                </a:solidFill>
                <a:latin typeface="+mn-lt"/>
              </a:defRPr>
            </a:lvl6pPr>
            <a:lvl7pPr marL="2230383" indent="-174621" algn="l" rtl="0" eaLnBrk="1" fontAlgn="base" hangingPunct="1">
              <a:spcBef>
                <a:spcPct val="0"/>
              </a:spcBef>
              <a:spcAft>
                <a:spcPct val="0"/>
              </a:spcAft>
              <a:buClr>
                <a:srgbClr val="CC0000"/>
              </a:buClr>
              <a:buSzPct val="75000"/>
              <a:buFont typeface="Wingdings" pitchFamily="2" charset="2"/>
              <a:buChar char="Ø"/>
              <a:tabLst>
                <a:tab pos="8856441" algn="r"/>
              </a:tabLst>
              <a:defRPr sz="2000">
                <a:solidFill>
                  <a:schemeClr val="tx1"/>
                </a:solidFill>
                <a:latin typeface="+mn-lt"/>
              </a:defRPr>
            </a:lvl7pPr>
            <a:lvl8pPr marL="2687571" indent="-174621" algn="l" rtl="0" eaLnBrk="1" fontAlgn="base" hangingPunct="1">
              <a:spcBef>
                <a:spcPct val="0"/>
              </a:spcBef>
              <a:spcAft>
                <a:spcPct val="0"/>
              </a:spcAft>
              <a:buClr>
                <a:srgbClr val="CC0000"/>
              </a:buClr>
              <a:buSzPct val="75000"/>
              <a:buFont typeface="Wingdings" pitchFamily="2" charset="2"/>
              <a:buChar char="Ø"/>
              <a:tabLst>
                <a:tab pos="8856441" algn="r"/>
              </a:tabLst>
              <a:defRPr sz="2000">
                <a:solidFill>
                  <a:schemeClr val="tx1"/>
                </a:solidFill>
                <a:latin typeface="+mn-lt"/>
              </a:defRPr>
            </a:lvl8pPr>
            <a:lvl9pPr marL="3144760" indent="-174621" algn="l" rtl="0" eaLnBrk="1" fontAlgn="base" hangingPunct="1">
              <a:spcBef>
                <a:spcPct val="0"/>
              </a:spcBef>
              <a:spcAft>
                <a:spcPct val="0"/>
              </a:spcAft>
              <a:buClr>
                <a:srgbClr val="CC0000"/>
              </a:buClr>
              <a:buSzPct val="75000"/>
              <a:buFont typeface="Wingdings" pitchFamily="2" charset="2"/>
              <a:buChar char="Ø"/>
              <a:tabLst>
                <a:tab pos="8856441" algn="r"/>
              </a:tabLst>
              <a:defRPr sz="2000">
                <a:solidFill>
                  <a:schemeClr val="tx1"/>
                </a:solidFill>
                <a:latin typeface="+mn-lt"/>
              </a:defRPr>
            </a:lvl9pPr>
          </a:lstStyle>
          <a:p>
            <a:pPr>
              <a:buClr>
                <a:schemeClr val="bg1"/>
              </a:buClr>
              <a:buFont typeface="Arial" panose="020B0604020202020204" pitchFamily="34" charset="0"/>
              <a:buChar char="•"/>
            </a:pPr>
            <a:r>
              <a:rPr lang="en-US" sz="2400" kern="0" dirty="0" smtClean="0">
                <a:solidFill>
                  <a:schemeClr val="bg1"/>
                </a:solidFill>
                <a:latin typeface="+mj-lt"/>
              </a:rPr>
              <a:t>14 months (</a:t>
            </a:r>
            <a:r>
              <a:rPr lang="en-US" sz="2400" kern="0" dirty="0" err="1" smtClean="0">
                <a:solidFill>
                  <a:schemeClr val="bg1"/>
                </a:solidFill>
                <a:latin typeface="+mj-lt"/>
              </a:rPr>
              <a:t>Neumayer</a:t>
            </a:r>
            <a:r>
              <a:rPr lang="en-US" sz="2400" kern="0" dirty="0" smtClean="0">
                <a:solidFill>
                  <a:schemeClr val="bg1"/>
                </a:solidFill>
                <a:latin typeface="+mj-lt"/>
              </a:rPr>
              <a:t> III Station) </a:t>
            </a:r>
            <a:r>
              <a:rPr lang="en-US" sz="1400" kern="0" dirty="0" smtClean="0">
                <a:solidFill>
                  <a:schemeClr val="bg1"/>
                </a:solidFill>
                <a:latin typeface="+mj-lt"/>
              </a:rPr>
              <a:t>(Stahn et al., 2019)</a:t>
            </a:r>
          </a:p>
          <a:p>
            <a:pPr marL="708660" lvl="1" indent="-342900">
              <a:buClr>
                <a:schemeClr val="bg1"/>
              </a:buClr>
              <a:buFont typeface="Arial" panose="020B0604020202020204" pitchFamily="34" charset="0"/>
              <a:buChar char="•"/>
            </a:pPr>
            <a:r>
              <a:rPr lang="en-US" sz="2400" kern="0" dirty="0" smtClean="0">
                <a:solidFill>
                  <a:schemeClr val="bg1"/>
                </a:solidFill>
                <a:latin typeface="+mj-lt"/>
                <a:cs typeface="Times New Roman" panose="02020603050405020304" pitchFamily="18" charset="0"/>
              </a:rPr>
              <a:t>Environmental monotony and prolonged physical and social isolation impede neurogenesis</a:t>
            </a:r>
            <a:endParaRPr lang="en-US" sz="2400" kern="0" dirty="0" smtClean="0">
              <a:solidFill>
                <a:schemeClr val="bg1"/>
              </a:solidFill>
              <a:latin typeface="+mj-lt"/>
            </a:endParaRPr>
          </a:p>
          <a:p>
            <a:pPr marL="982980" lvl="2" indent="-342900">
              <a:buClr>
                <a:schemeClr val="bg1"/>
              </a:buClr>
              <a:buFont typeface="Arial" panose="020B0604020202020204" pitchFamily="34" charset="0"/>
              <a:buChar char="•"/>
            </a:pPr>
            <a:r>
              <a:rPr lang="en-US" sz="2000" kern="0" dirty="0" smtClean="0">
                <a:solidFill>
                  <a:schemeClr val="bg1"/>
                </a:solidFill>
                <a:latin typeface="+mj-lt"/>
              </a:rPr>
              <a:t>Dentate gyrus volume and grey matter volume reductions </a:t>
            </a:r>
          </a:p>
          <a:p>
            <a:pPr>
              <a:buClr>
                <a:schemeClr val="bg1"/>
              </a:buClr>
              <a:buFont typeface="Arial" panose="020B0604020202020204" pitchFamily="34" charset="0"/>
              <a:buChar char="•"/>
            </a:pPr>
            <a:endParaRPr lang="en-US" sz="2400" u="sng" kern="0" dirty="0" smtClean="0">
              <a:solidFill>
                <a:schemeClr val="bg1"/>
              </a:solidFill>
              <a:latin typeface="+mj-lt"/>
            </a:endParaRPr>
          </a:p>
          <a:p>
            <a:pPr>
              <a:buClr>
                <a:schemeClr val="bg1"/>
              </a:buClr>
              <a:buFont typeface="Arial" panose="020B0604020202020204" pitchFamily="34" charset="0"/>
              <a:buChar char="•"/>
            </a:pPr>
            <a:endParaRPr lang="en-US" sz="2400" u="sng" kern="0" dirty="0" smtClean="0">
              <a:solidFill>
                <a:schemeClr val="bg1"/>
              </a:solidFill>
              <a:latin typeface="+mj-lt"/>
            </a:endParaRPr>
          </a:p>
          <a:p>
            <a:pPr>
              <a:buClr>
                <a:schemeClr val="bg1"/>
              </a:buClr>
              <a:buFont typeface="Arial" panose="020B0604020202020204" pitchFamily="34" charset="0"/>
              <a:buChar char="•"/>
            </a:pPr>
            <a:endParaRPr lang="en-US" sz="2400" u="sng" kern="0" dirty="0" smtClean="0">
              <a:solidFill>
                <a:schemeClr val="bg1"/>
              </a:solidFill>
              <a:latin typeface="+mj-lt"/>
            </a:endParaRPr>
          </a:p>
          <a:p>
            <a:pPr>
              <a:buClr>
                <a:schemeClr val="bg1"/>
              </a:buClr>
              <a:buFont typeface="Arial" panose="020B0604020202020204" pitchFamily="34" charset="0"/>
              <a:buChar char="•"/>
            </a:pPr>
            <a:endParaRPr lang="en-US" sz="2400" u="sng" kern="0" dirty="0" smtClean="0">
              <a:solidFill>
                <a:schemeClr val="bg1"/>
              </a:solidFill>
              <a:latin typeface="+mj-lt"/>
            </a:endParaRPr>
          </a:p>
          <a:p>
            <a:pPr>
              <a:buClr>
                <a:schemeClr val="bg1"/>
              </a:buClr>
              <a:buFont typeface="Arial" panose="020B0604020202020204" pitchFamily="34" charset="0"/>
              <a:buChar char="•"/>
            </a:pPr>
            <a:endParaRPr lang="en-US" sz="2400" u="sng" kern="0" dirty="0" smtClean="0">
              <a:solidFill>
                <a:schemeClr val="bg1"/>
              </a:solidFill>
              <a:latin typeface="+mj-lt"/>
            </a:endParaRPr>
          </a:p>
          <a:p>
            <a:pPr>
              <a:buClr>
                <a:schemeClr val="bg1"/>
              </a:buClr>
              <a:buFont typeface="Arial" panose="020B0604020202020204" pitchFamily="34" charset="0"/>
              <a:buChar char="•"/>
            </a:pPr>
            <a:endParaRPr lang="en-US" sz="2400" u="sng" kern="0" dirty="0" smtClean="0">
              <a:solidFill>
                <a:schemeClr val="bg1"/>
              </a:solidFill>
              <a:latin typeface="+mj-lt"/>
            </a:endParaRPr>
          </a:p>
          <a:p>
            <a:pPr>
              <a:buClr>
                <a:schemeClr val="bg1"/>
              </a:buClr>
              <a:buFont typeface="Arial" panose="020B0604020202020204" pitchFamily="34" charset="0"/>
              <a:buChar char="•"/>
            </a:pPr>
            <a:endParaRPr lang="en-US" sz="2400" u="sng" kern="0" dirty="0" smtClean="0">
              <a:solidFill>
                <a:schemeClr val="bg1"/>
              </a:solidFill>
              <a:latin typeface="+mj-lt"/>
            </a:endParaRPr>
          </a:p>
          <a:p>
            <a:pPr marL="0" indent="0">
              <a:spcAft>
                <a:spcPts val="0"/>
              </a:spcAft>
              <a:buClr>
                <a:schemeClr val="bg1"/>
              </a:buClr>
              <a:buNone/>
            </a:pPr>
            <a:endParaRPr lang="en-US" sz="1600" u="sng" kern="0" dirty="0" smtClean="0">
              <a:solidFill>
                <a:schemeClr val="bg1"/>
              </a:solidFill>
              <a:latin typeface="+mj-lt"/>
            </a:endParaRPr>
          </a:p>
        </p:txBody>
      </p:sp>
      <p:pic>
        <p:nvPicPr>
          <p:cNvPr id="22" name="Picture 21">
            <a:extLst>
              <a:ext uri="{FF2B5EF4-FFF2-40B4-BE49-F238E27FC236}">
                <a16:creationId xmlns:a16="http://schemas.microsoft.com/office/drawing/2014/main" id="{6217D4BA-17DC-4041-849B-B3C5B8BFF3E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999311" y="2553353"/>
            <a:ext cx="3521560" cy="2377053"/>
          </a:xfrm>
          <a:prstGeom prst="rect">
            <a:avLst/>
          </a:prstGeom>
        </p:spPr>
      </p:pic>
      <p:pic>
        <p:nvPicPr>
          <p:cNvPr id="23" name="Picture 22">
            <a:extLst>
              <a:ext uri="{FF2B5EF4-FFF2-40B4-BE49-F238E27FC236}">
                <a16:creationId xmlns:a16="http://schemas.microsoft.com/office/drawing/2014/main" id="{F86E4A36-515D-412E-BBA0-9008DF91DDBC}"/>
              </a:ext>
            </a:extLst>
          </p:cNvPr>
          <p:cNvPicPr>
            <a:picLocks noChangeAspect="1"/>
          </p:cNvPicPr>
          <p:nvPr/>
        </p:nvPicPr>
        <p:blipFill rotWithShape="1">
          <a:blip r:embed="rId4">
            <a:extLst>
              <a:ext uri="{28A0092B-C50C-407E-A947-70E740481C1C}">
                <a14:useLocalDpi xmlns:a14="http://schemas.microsoft.com/office/drawing/2010/main" val="0"/>
              </a:ext>
            </a:extLst>
          </a:blip>
          <a:srcRect l="806"/>
          <a:stretch/>
        </p:blipFill>
        <p:spPr>
          <a:xfrm>
            <a:off x="5983026" y="2639033"/>
            <a:ext cx="4618714" cy="2985169"/>
          </a:xfrm>
          <a:prstGeom prst="rect">
            <a:avLst/>
          </a:prstGeom>
        </p:spPr>
      </p:pic>
      <p:pic>
        <p:nvPicPr>
          <p:cNvPr id="6" name="Picture 166" descr="nasa_logo_small"/>
          <p:cNvPicPr>
            <a:picLocks noChangeAspect="1" noChangeArrowheads="1"/>
          </p:cNvPicPr>
          <p:nvPr/>
        </p:nvPicPr>
        <p:blipFill>
          <a:blip r:embed="rId5">
            <a:extLst>
              <a:ext uri="{28A0092B-C50C-407E-A947-70E740481C1C}">
                <a14:useLocalDpi xmlns:a14="http://schemas.microsoft.com/office/drawing/2010/main"/>
              </a:ext>
            </a:extLst>
          </a:blip>
          <a:srcRect/>
          <a:stretch>
            <a:fillRect/>
          </a:stretch>
        </p:blipFill>
        <p:spPr bwMode="auto">
          <a:xfrm>
            <a:off x="167462" y="152954"/>
            <a:ext cx="853065" cy="716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15987791"/>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Date Placeholder 2"/>
          <p:cNvSpPr>
            <a:spLocks noGrp="1"/>
          </p:cNvSpPr>
          <p:nvPr>
            <p:ph type="dt" sz="half" idx="2"/>
          </p:nvPr>
        </p:nvSpPr>
        <p:spPr/>
        <p:txBody>
          <a:bodyPr/>
          <a:lstStyle/>
          <a:p>
            <a:r>
              <a:rPr lang="en-US" smtClean="0"/>
              <a:t>Date of meeting</a:t>
            </a:r>
            <a:endParaRPr lang="en-US" dirty="0"/>
          </a:p>
        </p:txBody>
      </p:sp>
      <p:sp>
        <p:nvSpPr>
          <p:cNvPr id="4" name="Footer Placeholder 3"/>
          <p:cNvSpPr>
            <a:spLocks noGrp="1"/>
          </p:cNvSpPr>
          <p:nvPr>
            <p:ph type="ftr" sz="quarter" idx="3"/>
          </p:nvPr>
        </p:nvSpPr>
        <p:spPr/>
        <p:txBody>
          <a:bodyPr/>
          <a:lstStyle/>
          <a:p>
            <a:r>
              <a:rPr lang="en-US" smtClean="0"/>
              <a:t>Informational</a:t>
            </a:r>
            <a:endParaRPr lang="en-US" dirty="0"/>
          </a:p>
        </p:txBody>
      </p:sp>
      <p:sp>
        <p:nvSpPr>
          <p:cNvPr id="5" name="Slide Number Placeholder 4"/>
          <p:cNvSpPr>
            <a:spLocks noGrp="1"/>
          </p:cNvSpPr>
          <p:nvPr>
            <p:ph type="sldNum" sz="quarter" idx="4"/>
          </p:nvPr>
        </p:nvSpPr>
        <p:spPr/>
        <p:txBody>
          <a:bodyPr/>
          <a:lstStyle/>
          <a:p>
            <a:fld id="{372F8CE3-7D9C-4AA2-88D8-B653B51B101D}" type="slidenum">
              <a:rPr lang="en-US" smtClean="0"/>
              <a:pPr/>
              <a:t>14</a:t>
            </a:fld>
            <a:endParaRPr lang="en-US" dirty="0"/>
          </a:p>
        </p:txBody>
      </p:sp>
      <p:grpSp>
        <p:nvGrpSpPr>
          <p:cNvPr id="43" name="Group 42">
            <a:extLst>
              <a:ext uri="{FF2B5EF4-FFF2-40B4-BE49-F238E27FC236}">
                <a16:creationId xmlns:a16="http://schemas.microsoft.com/office/drawing/2014/main" id="{1D1934ED-98C5-2749-B1A1-4C3B7B2BC2BD}"/>
              </a:ext>
            </a:extLst>
          </p:cNvPr>
          <p:cNvGrpSpPr/>
          <p:nvPr/>
        </p:nvGrpSpPr>
        <p:grpSpPr>
          <a:xfrm>
            <a:off x="59891" y="4624988"/>
            <a:ext cx="6112106" cy="2143078"/>
            <a:chOff x="802254" y="4686304"/>
            <a:chExt cx="6112106" cy="2143078"/>
          </a:xfrm>
        </p:grpSpPr>
        <p:grpSp>
          <p:nvGrpSpPr>
            <p:cNvPr id="44" name="Group 43">
              <a:extLst>
                <a:ext uri="{FF2B5EF4-FFF2-40B4-BE49-F238E27FC236}">
                  <a16:creationId xmlns:a16="http://schemas.microsoft.com/office/drawing/2014/main" id="{64ED885F-4644-E843-A964-73CD24BDEFB8}"/>
                </a:ext>
              </a:extLst>
            </p:cNvPr>
            <p:cNvGrpSpPr/>
            <p:nvPr/>
          </p:nvGrpSpPr>
          <p:grpSpPr>
            <a:xfrm>
              <a:off x="802254" y="4686304"/>
              <a:ext cx="6112106" cy="2143078"/>
              <a:chOff x="5794614" y="4614174"/>
              <a:chExt cx="6112106" cy="2143078"/>
            </a:xfrm>
          </p:grpSpPr>
          <p:pic>
            <p:nvPicPr>
              <p:cNvPr id="46" name="Picture 6"/>
              <p:cNvPicPr>
                <a:picLocks noChangeAspect="1" noChangeArrowheads="1"/>
              </p:cNvPicPr>
              <p:nvPr/>
            </p:nvPicPr>
            <p:blipFill>
              <a:blip r:embed="rId3" cstate="print"/>
              <a:srcRect/>
              <a:stretch>
                <a:fillRect/>
              </a:stretch>
            </p:blipFill>
            <p:spPr bwMode="auto">
              <a:xfrm>
                <a:off x="6549041" y="5292624"/>
                <a:ext cx="4411115" cy="1464628"/>
              </a:xfrm>
              <a:prstGeom prst="rect">
                <a:avLst/>
              </a:prstGeom>
              <a:noFill/>
              <a:ln w="9525">
                <a:noFill/>
                <a:miter lim="800000"/>
                <a:headEnd/>
                <a:tailEnd/>
              </a:ln>
            </p:spPr>
          </p:pic>
          <p:sp>
            <p:nvSpPr>
              <p:cNvPr id="47" name="TextBox 46"/>
              <p:cNvSpPr txBox="1"/>
              <p:nvPr/>
            </p:nvSpPr>
            <p:spPr>
              <a:xfrm>
                <a:off x="10176371" y="5002000"/>
                <a:ext cx="636713" cy="338554"/>
              </a:xfrm>
              <a:prstGeom prst="rect">
                <a:avLst/>
              </a:prstGeom>
              <a:noFill/>
            </p:spPr>
            <p:txBody>
              <a:bodyPr wrap="none" rtlCol="0">
                <a:spAutoFit/>
              </a:bodyPr>
              <a:lstStyle/>
              <a:p>
                <a:r>
                  <a:rPr lang="en-US" sz="1600" b="1" dirty="0">
                    <a:solidFill>
                      <a:schemeClr val="bg1"/>
                    </a:solidFill>
                    <a:latin typeface="+mj-lt"/>
                  </a:rPr>
                  <a:t>♀ &gt; ♂</a:t>
                </a:r>
              </a:p>
            </p:txBody>
          </p:sp>
          <p:sp>
            <p:nvSpPr>
              <p:cNvPr id="48" name="Rectangle 47">
                <a:extLst>
                  <a:ext uri="{FF2B5EF4-FFF2-40B4-BE49-F238E27FC236}">
                    <a16:creationId xmlns:a16="http://schemas.microsoft.com/office/drawing/2014/main" id="{C7081C90-DDDC-4F45-A9FA-F02B2AAD65CE}"/>
                  </a:ext>
                </a:extLst>
              </p:cNvPr>
              <p:cNvSpPr/>
              <p:nvPr/>
            </p:nvSpPr>
            <p:spPr>
              <a:xfrm>
                <a:off x="5794614" y="4614174"/>
                <a:ext cx="6112106" cy="646331"/>
              </a:xfrm>
              <a:prstGeom prst="rect">
                <a:avLst/>
              </a:prstGeom>
            </p:spPr>
            <p:txBody>
              <a:bodyPr wrap="square">
                <a:spAutoFit/>
              </a:bodyPr>
              <a:lstStyle/>
              <a:p>
                <a:r>
                  <a:rPr lang="en-US" b="1" dirty="0">
                    <a:solidFill>
                      <a:schemeClr val="bg1"/>
                    </a:solidFill>
                    <a:latin typeface="+mj-lt"/>
                    <a:cs typeface="Times New Roman" pitchFamily="18" charset="0"/>
                  </a:rPr>
                  <a:t>Neurogenesis in mice: Reduction in mouse dividing neuronal precursor cells, 48 hours post </a:t>
                </a:r>
                <a:r>
                  <a:rPr lang="en-US" b="1" baseline="30000" dirty="0">
                    <a:solidFill>
                      <a:schemeClr val="bg1"/>
                    </a:solidFill>
                    <a:latin typeface="+mj-lt"/>
                    <a:cs typeface="Arial" pitchFamily="34" charset="0"/>
                  </a:rPr>
                  <a:t>1</a:t>
                </a:r>
                <a:r>
                  <a:rPr lang="en-US" b="1" dirty="0">
                    <a:solidFill>
                      <a:schemeClr val="bg1"/>
                    </a:solidFill>
                    <a:latin typeface="+mj-lt"/>
                    <a:cs typeface="Arial" pitchFamily="34" charset="0"/>
                  </a:rPr>
                  <a:t>H</a:t>
                </a:r>
                <a:r>
                  <a:rPr lang="en-US" b="1" dirty="0">
                    <a:solidFill>
                      <a:schemeClr val="bg1"/>
                    </a:solidFill>
                    <a:latin typeface="+mj-lt"/>
                    <a:cs typeface="Times New Roman" pitchFamily="18" charset="0"/>
                  </a:rPr>
                  <a:t> </a:t>
                </a:r>
                <a:r>
                  <a:rPr lang="en-US" b="1" dirty="0" smtClean="0">
                    <a:solidFill>
                      <a:schemeClr val="bg1"/>
                    </a:solidFill>
                    <a:latin typeface="+mj-lt"/>
                    <a:cs typeface="Times New Roman" pitchFamily="18" charset="0"/>
                  </a:rPr>
                  <a:t>exposure</a:t>
                </a:r>
                <a:endParaRPr lang="en-US" b="1" dirty="0">
                  <a:solidFill>
                    <a:schemeClr val="bg1"/>
                  </a:solidFill>
                  <a:latin typeface="+mj-lt"/>
                </a:endParaRPr>
              </a:p>
            </p:txBody>
          </p:sp>
        </p:grpSp>
        <p:sp>
          <p:nvSpPr>
            <p:cNvPr id="45" name="Rectangle 44">
              <a:extLst>
                <a:ext uri="{FF2B5EF4-FFF2-40B4-BE49-F238E27FC236}">
                  <a16:creationId xmlns:a16="http://schemas.microsoft.com/office/drawing/2014/main" id="{845D9810-9C3D-A44A-BA4A-84B775D3FA84}"/>
                </a:ext>
              </a:extLst>
            </p:cNvPr>
            <p:cNvSpPr/>
            <p:nvPr/>
          </p:nvSpPr>
          <p:spPr>
            <a:xfrm rot="16200000">
              <a:off x="699604" y="5951870"/>
              <a:ext cx="1355371" cy="276999"/>
            </a:xfrm>
            <a:prstGeom prst="rect">
              <a:avLst/>
            </a:prstGeom>
          </p:spPr>
          <p:txBody>
            <a:bodyPr wrap="none">
              <a:spAutoFit/>
            </a:bodyPr>
            <a:lstStyle/>
            <a:p>
              <a:r>
                <a:rPr lang="en-US" sz="1200" dirty="0" smtClean="0">
                  <a:solidFill>
                    <a:schemeClr val="bg1"/>
                  </a:solidFill>
                  <a:latin typeface="+mj-lt"/>
                  <a:cs typeface="Times New Roman" pitchFamily="18" charset="0"/>
                </a:rPr>
                <a:t>Sweet et al. </a:t>
              </a:r>
              <a:r>
                <a:rPr lang="fr-FR" sz="1200" dirty="0" smtClean="0">
                  <a:solidFill>
                    <a:schemeClr val="bg1"/>
                  </a:solidFill>
                  <a:latin typeface="+mj-lt"/>
                  <a:cs typeface="Times New Roman" pitchFamily="18" charset="0"/>
                </a:rPr>
                <a:t>(2014)</a:t>
              </a:r>
              <a:endParaRPr lang="en-US" sz="1200" dirty="0">
                <a:solidFill>
                  <a:schemeClr val="bg1"/>
                </a:solidFill>
                <a:latin typeface="+mj-lt"/>
              </a:endParaRPr>
            </a:p>
          </p:txBody>
        </p:sp>
      </p:grpSp>
      <p:grpSp>
        <p:nvGrpSpPr>
          <p:cNvPr id="49" name="Group 48">
            <a:extLst>
              <a:ext uri="{FF2B5EF4-FFF2-40B4-BE49-F238E27FC236}">
                <a16:creationId xmlns:a16="http://schemas.microsoft.com/office/drawing/2014/main" id="{4A95466C-4C77-1F41-AFE8-A1827F8D3698}"/>
              </a:ext>
            </a:extLst>
          </p:cNvPr>
          <p:cNvGrpSpPr/>
          <p:nvPr/>
        </p:nvGrpSpPr>
        <p:grpSpPr>
          <a:xfrm>
            <a:off x="30993" y="1162620"/>
            <a:ext cx="6590622" cy="3523940"/>
            <a:chOff x="1427508" y="1227424"/>
            <a:chExt cx="5388092" cy="3523940"/>
          </a:xfrm>
        </p:grpSpPr>
        <p:grpSp>
          <p:nvGrpSpPr>
            <p:cNvPr id="50" name="Group 49">
              <a:extLst>
                <a:ext uri="{FF2B5EF4-FFF2-40B4-BE49-F238E27FC236}">
                  <a16:creationId xmlns:a16="http://schemas.microsoft.com/office/drawing/2014/main" id="{95802D66-4283-FB40-ABD3-9AAD8EDBE537}"/>
                </a:ext>
              </a:extLst>
            </p:cNvPr>
            <p:cNvGrpSpPr/>
            <p:nvPr/>
          </p:nvGrpSpPr>
          <p:grpSpPr>
            <a:xfrm>
              <a:off x="1427508" y="1227424"/>
              <a:ext cx="5388092" cy="3266512"/>
              <a:chOff x="6419868" y="1155294"/>
              <a:chExt cx="5388092" cy="3266512"/>
            </a:xfrm>
          </p:grpSpPr>
          <p:sp>
            <p:nvSpPr>
              <p:cNvPr id="53" name="TextBox 52"/>
              <p:cNvSpPr txBox="1"/>
              <p:nvPr/>
            </p:nvSpPr>
            <p:spPr>
              <a:xfrm>
                <a:off x="6419868" y="1155294"/>
                <a:ext cx="5388092" cy="923330"/>
              </a:xfrm>
              <a:prstGeom prst="rect">
                <a:avLst/>
              </a:prstGeom>
              <a:noFill/>
            </p:spPr>
            <p:txBody>
              <a:bodyPr wrap="square" rtlCol="0">
                <a:spAutoFit/>
              </a:bodyPr>
              <a:lstStyle/>
              <a:p>
                <a:r>
                  <a:rPr lang="en-US" b="1" dirty="0">
                    <a:solidFill>
                      <a:schemeClr val="bg1"/>
                    </a:solidFill>
                    <a:latin typeface="+mj-lt"/>
                    <a:cs typeface="Times New Roman" pitchFamily="18" charset="0"/>
                  </a:rPr>
                  <a:t>Neuronal Structure in Mice: Reduced </a:t>
                </a:r>
                <a:r>
                  <a:rPr lang="en-US" b="1" dirty="0">
                    <a:solidFill>
                      <a:schemeClr val="bg1"/>
                    </a:solidFill>
                    <a:latin typeface="+mj-lt"/>
                    <a:cs typeface="Arial" pitchFamily="34" charset="0"/>
                  </a:rPr>
                  <a:t>Dendritic Spine # and density 8 weeks post </a:t>
                </a:r>
                <a:r>
                  <a:rPr lang="en-US" b="1" baseline="30000" dirty="0">
                    <a:solidFill>
                      <a:schemeClr val="bg1"/>
                    </a:solidFill>
                    <a:latin typeface="+mj-lt"/>
                    <a:cs typeface="Arial" pitchFamily="34" charset="0"/>
                  </a:rPr>
                  <a:t>16</a:t>
                </a:r>
                <a:r>
                  <a:rPr lang="en-US" b="1" dirty="0">
                    <a:solidFill>
                      <a:schemeClr val="bg1"/>
                    </a:solidFill>
                    <a:latin typeface="+mj-lt"/>
                    <a:cs typeface="Arial" pitchFamily="34" charset="0"/>
                  </a:rPr>
                  <a:t>O or </a:t>
                </a:r>
                <a:r>
                  <a:rPr lang="en-US" b="1" baseline="30000" dirty="0">
                    <a:solidFill>
                      <a:schemeClr val="bg1"/>
                    </a:solidFill>
                    <a:latin typeface="+mj-lt"/>
                    <a:cs typeface="Arial" pitchFamily="34" charset="0"/>
                  </a:rPr>
                  <a:t>48</a:t>
                </a:r>
                <a:r>
                  <a:rPr lang="en-US" b="1" dirty="0">
                    <a:solidFill>
                      <a:schemeClr val="bg1"/>
                    </a:solidFill>
                    <a:latin typeface="+mj-lt"/>
                    <a:cs typeface="Arial" pitchFamily="34" charset="0"/>
                  </a:rPr>
                  <a:t>Ti ions exposure. Reduced spine density 30 days after </a:t>
                </a:r>
                <a:r>
                  <a:rPr lang="en-US" b="1" baseline="30000" dirty="0">
                    <a:solidFill>
                      <a:schemeClr val="bg1"/>
                    </a:solidFill>
                    <a:latin typeface="+mj-lt"/>
                    <a:cs typeface="Arial" pitchFamily="34" charset="0"/>
                  </a:rPr>
                  <a:t>1</a:t>
                </a:r>
                <a:r>
                  <a:rPr lang="en-US" b="1" dirty="0">
                    <a:solidFill>
                      <a:schemeClr val="bg1"/>
                    </a:solidFill>
                    <a:latin typeface="+mj-lt"/>
                    <a:cs typeface="Arial" pitchFamily="34" charset="0"/>
                  </a:rPr>
                  <a:t>H exposure</a:t>
                </a:r>
                <a:r>
                  <a:rPr lang="en-US" sz="1600" dirty="0">
                    <a:solidFill>
                      <a:schemeClr val="bg1"/>
                    </a:solidFill>
                    <a:latin typeface="Helvetica" pitchFamily="2" charset="0"/>
                    <a:cs typeface="Arial" pitchFamily="34" charset="0"/>
                  </a:rPr>
                  <a:t>.</a:t>
                </a:r>
              </a:p>
            </p:txBody>
          </p:sp>
          <p:grpSp>
            <p:nvGrpSpPr>
              <p:cNvPr id="54" name="Group 53">
                <a:extLst>
                  <a:ext uri="{FF2B5EF4-FFF2-40B4-BE49-F238E27FC236}">
                    <a16:creationId xmlns:a16="http://schemas.microsoft.com/office/drawing/2014/main" id="{D5E261D5-C62C-1646-9259-24B4666ACDEB}"/>
                  </a:ext>
                </a:extLst>
              </p:cNvPr>
              <p:cNvGrpSpPr/>
              <p:nvPr/>
            </p:nvGrpSpPr>
            <p:grpSpPr>
              <a:xfrm>
                <a:off x="6576738" y="1969549"/>
                <a:ext cx="4988953" cy="2452257"/>
                <a:chOff x="5322273" y="1977212"/>
                <a:chExt cx="4988953" cy="2452257"/>
              </a:xfrm>
            </p:grpSpPr>
            <p:pic>
              <p:nvPicPr>
                <p:cNvPr id="55" name="Picture 4"/>
                <p:cNvPicPr>
                  <a:picLocks noChangeAspect="1" noChangeArrowheads="1"/>
                </p:cNvPicPr>
                <p:nvPr/>
              </p:nvPicPr>
              <p:blipFill>
                <a:blip r:embed="rId4" cstate="print"/>
                <a:srcRect/>
                <a:stretch>
                  <a:fillRect/>
                </a:stretch>
              </p:blipFill>
              <p:spPr bwMode="auto">
                <a:xfrm>
                  <a:off x="5322273" y="2125433"/>
                  <a:ext cx="2913186" cy="2292234"/>
                </a:xfrm>
                <a:prstGeom prst="rect">
                  <a:avLst/>
                </a:prstGeom>
                <a:noFill/>
                <a:ln w="9525">
                  <a:noFill/>
                  <a:miter lim="800000"/>
                  <a:headEnd/>
                  <a:tailEnd/>
                </a:ln>
              </p:spPr>
            </p:pic>
            <p:pic>
              <p:nvPicPr>
                <p:cNvPr id="56" name="Picture 4"/>
                <p:cNvPicPr>
                  <a:picLocks noChangeAspect="1" noChangeArrowheads="1"/>
                </p:cNvPicPr>
                <p:nvPr/>
              </p:nvPicPr>
              <p:blipFill>
                <a:blip r:embed="rId5" cstate="print"/>
                <a:srcRect/>
                <a:stretch>
                  <a:fillRect/>
                </a:stretch>
              </p:blipFill>
              <p:spPr bwMode="auto">
                <a:xfrm>
                  <a:off x="8611803" y="3289521"/>
                  <a:ext cx="1289941" cy="1139948"/>
                </a:xfrm>
                <a:prstGeom prst="rect">
                  <a:avLst/>
                </a:prstGeom>
                <a:noFill/>
                <a:ln w="9525">
                  <a:noFill/>
                  <a:miter lim="800000"/>
                  <a:headEnd/>
                  <a:tailEnd/>
                </a:ln>
              </p:spPr>
            </p:pic>
            <p:pic>
              <p:nvPicPr>
                <p:cNvPr id="57" name="Picture 5"/>
                <p:cNvPicPr>
                  <a:picLocks noChangeAspect="1" noChangeArrowheads="1"/>
                </p:cNvPicPr>
                <p:nvPr/>
              </p:nvPicPr>
              <p:blipFill>
                <a:blip r:embed="rId6" cstate="print"/>
                <a:srcRect/>
                <a:stretch>
                  <a:fillRect/>
                </a:stretch>
              </p:blipFill>
              <p:spPr bwMode="auto">
                <a:xfrm>
                  <a:off x="8323780" y="2261414"/>
                  <a:ext cx="1987446" cy="970614"/>
                </a:xfrm>
                <a:prstGeom prst="rect">
                  <a:avLst/>
                </a:prstGeom>
                <a:noFill/>
                <a:ln w="9525">
                  <a:noFill/>
                  <a:miter lim="800000"/>
                  <a:headEnd/>
                  <a:tailEnd/>
                </a:ln>
              </p:spPr>
            </p:pic>
            <p:sp>
              <p:nvSpPr>
                <p:cNvPr id="58" name="TextBox 57"/>
                <p:cNvSpPr txBox="1"/>
                <p:nvPr/>
              </p:nvSpPr>
              <p:spPr>
                <a:xfrm>
                  <a:off x="8372235" y="1977212"/>
                  <a:ext cx="1938991" cy="338554"/>
                </a:xfrm>
                <a:prstGeom prst="rect">
                  <a:avLst/>
                </a:prstGeom>
                <a:noFill/>
              </p:spPr>
              <p:txBody>
                <a:bodyPr wrap="none" rtlCol="0">
                  <a:spAutoFit/>
                </a:bodyPr>
                <a:lstStyle/>
                <a:p>
                  <a:r>
                    <a:rPr lang="en-US" sz="1600" b="1" dirty="0">
                      <a:solidFill>
                        <a:schemeClr val="bg1"/>
                      </a:solidFill>
                      <a:latin typeface="+mj-lt"/>
                      <a:cs typeface="Arial" pitchFamily="34" charset="0"/>
                    </a:rPr>
                    <a:t>Control              </a:t>
                  </a:r>
                  <a:r>
                    <a:rPr lang="en-US" sz="1600" b="1" baseline="30000" dirty="0">
                      <a:solidFill>
                        <a:schemeClr val="bg1"/>
                      </a:solidFill>
                      <a:latin typeface="+mj-lt"/>
                      <a:cs typeface="Arial" pitchFamily="34" charset="0"/>
                    </a:rPr>
                    <a:t>1</a:t>
                  </a:r>
                  <a:r>
                    <a:rPr lang="en-US" sz="1600" b="1" dirty="0">
                      <a:solidFill>
                        <a:schemeClr val="bg1"/>
                      </a:solidFill>
                      <a:latin typeface="+mj-lt"/>
                      <a:cs typeface="Arial" pitchFamily="34" charset="0"/>
                    </a:rPr>
                    <a:t>H  10 cGy </a:t>
                  </a:r>
                </a:p>
              </p:txBody>
            </p:sp>
          </p:grpSp>
        </p:grpSp>
        <p:sp>
          <p:nvSpPr>
            <p:cNvPr id="51" name="Rectangle 50">
              <a:extLst>
                <a:ext uri="{FF2B5EF4-FFF2-40B4-BE49-F238E27FC236}">
                  <a16:creationId xmlns:a16="http://schemas.microsoft.com/office/drawing/2014/main" id="{95BD1A73-E129-1844-A557-09F3D2B8A19B}"/>
                </a:ext>
              </a:extLst>
            </p:cNvPr>
            <p:cNvSpPr/>
            <p:nvPr/>
          </p:nvSpPr>
          <p:spPr>
            <a:xfrm>
              <a:off x="3280344" y="4444871"/>
              <a:ext cx="1625766" cy="276999"/>
            </a:xfrm>
            <a:prstGeom prst="rect">
              <a:avLst/>
            </a:prstGeom>
          </p:spPr>
          <p:txBody>
            <a:bodyPr wrap="none">
              <a:spAutoFit/>
            </a:bodyPr>
            <a:lstStyle/>
            <a:p>
              <a:r>
                <a:rPr lang="en-US" sz="1200" dirty="0">
                  <a:solidFill>
                    <a:schemeClr val="bg1"/>
                  </a:solidFill>
                  <a:latin typeface="Helvetica" pitchFamily="2" charset="0"/>
                  <a:cs typeface="Times New Roman" pitchFamily="18" charset="0"/>
                </a:rPr>
                <a:t>Parihar et al. </a:t>
              </a:r>
              <a:r>
                <a:rPr lang="fr-FR" sz="1200" dirty="0">
                  <a:solidFill>
                    <a:schemeClr val="bg1"/>
                  </a:solidFill>
                  <a:latin typeface="Helvetica" pitchFamily="2" charset="0"/>
                  <a:cs typeface="Times New Roman" pitchFamily="18" charset="0"/>
                </a:rPr>
                <a:t>(2015a)</a:t>
              </a:r>
              <a:endParaRPr lang="en-US" sz="1200" dirty="0">
                <a:solidFill>
                  <a:schemeClr val="bg1"/>
                </a:solidFill>
                <a:latin typeface="Helvetica" pitchFamily="2" charset="0"/>
              </a:endParaRPr>
            </a:p>
          </p:txBody>
        </p:sp>
        <p:sp>
          <p:nvSpPr>
            <p:cNvPr id="52" name="Rectangle 51">
              <a:extLst>
                <a:ext uri="{FF2B5EF4-FFF2-40B4-BE49-F238E27FC236}">
                  <a16:creationId xmlns:a16="http://schemas.microsoft.com/office/drawing/2014/main" id="{CB73459D-2421-1F4A-A2CA-34444D8ED865}"/>
                </a:ext>
              </a:extLst>
            </p:cNvPr>
            <p:cNvSpPr/>
            <p:nvPr/>
          </p:nvSpPr>
          <p:spPr>
            <a:xfrm>
              <a:off x="4881507" y="4474365"/>
              <a:ext cx="1625766" cy="276999"/>
            </a:xfrm>
            <a:prstGeom prst="rect">
              <a:avLst/>
            </a:prstGeom>
          </p:spPr>
          <p:txBody>
            <a:bodyPr wrap="none">
              <a:spAutoFit/>
            </a:bodyPr>
            <a:lstStyle/>
            <a:p>
              <a:r>
                <a:rPr lang="en-US" sz="1200" dirty="0">
                  <a:solidFill>
                    <a:schemeClr val="bg1"/>
                  </a:solidFill>
                  <a:latin typeface="Helvetica" pitchFamily="2" charset="0"/>
                  <a:cs typeface="Times New Roman" pitchFamily="18" charset="0"/>
                </a:rPr>
                <a:t>Parihar et al. </a:t>
              </a:r>
              <a:r>
                <a:rPr lang="fr-FR" sz="1200" dirty="0">
                  <a:solidFill>
                    <a:schemeClr val="bg1"/>
                  </a:solidFill>
                  <a:latin typeface="Helvetica" pitchFamily="2" charset="0"/>
                  <a:cs typeface="Times New Roman" pitchFamily="18" charset="0"/>
                </a:rPr>
                <a:t>(2015b)</a:t>
              </a:r>
              <a:endParaRPr lang="en-US" sz="1200" dirty="0">
                <a:solidFill>
                  <a:schemeClr val="bg1"/>
                </a:solidFill>
                <a:latin typeface="Helvetica" pitchFamily="2" charset="0"/>
              </a:endParaRPr>
            </a:p>
          </p:txBody>
        </p:sp>
      </p:grpSp>
      <p:grpSp>
        <p:nvGrpSpPr>
          <p:cNvPr id="59" name="Group 58">
            <a:extLst>
              <a:ext uri="{FF2B5EF4-FFF2-40B4-BE49-F238E27FC236}">
                <a16:creationId xmlns:a16="http://schemas.microsoft.com/office/drawing/2014/main" id="{36DA1FB1-3EE7-544A-9611-741399C3BC94}"/>
              </a:ext>
            </a:extLst>
          </p:cNvPr>
          <p:cNvGrpSpPr/>
          <p:nvPr/>
        </p:nvGrpSpPr>
        <p:grpSpPr>
          <a:xfrm>
            <a:off x="6337637" y="1886205"/>
            <a:ext cx="2048954" cy="4033971"/>
            <a:chOff x="6392476" y="1886205"/>
            <a:chExt cx="2048954" cy="4033971"/>
          </a:xfrm>
        </p:grpSpPr>
        <p:grpSp>
          <p:nvGrpSpPr>
            <p:cNvPr id="60" name="Group 59">
              <a:extLst>
                <a:ext uri="{FF2B5EF4-FFF2-40B4-BE49-F238E27FC236}">
                  <a16:creationId xmlns:a16="http://schemas.microsoft.com/office/drawing/2014/main" id="{7D561E94-DFBB-DE41-A82D-DF093EABA496}"/>
                </a:ext>
              </a:extLst>
            </p:cNvPr>
            <p:cNvGrpSpPr/>
            <p:nvPr/>
          </p:nvGrpSpPr>
          <p:grpSpPr>
            <a:xfrm>
              <a:off x="6392476" y="1886205"/>
              <a:ext cx="2048954" cy="4033971"/>
              <a:chOff x="6392476" y="1886205"/>
              <a:chExt cx="2048954" cy="4033971"/>
            </a:xfrm>
          </p:grpSpPr>
          <p:sp>
            <p:nvSpPr>
              <p:cNvPr id="63" name="TextBox 62">
                <a:extLst>
                  <a:ext uri="{FF2B5EF4-FFF2-40B4-BE49-F238E27FC236}">
                    <a16:creationId xmlns:a16="http://schemas.microsoft.com/office/drawing/2014/main" id="{E2E5464F-2B98-1640-AA03-4A2B90B9224C}"/>
                  </a:ext>
                </a:extLst>
              </p:cNvPr>
              <p:cNvSpPr txBox="1"/>
              <p:nvPr/>
            </p:nvSpPr>
            <p:spPr>
              <a:xfrm>
                <a:off x="6392476" y="2648699"/>
                <a:ext cx="2048954" cy="2308324"/>
              </a:xfrm>
              <a:prstGeom prst="rect">
                <a:avLst/>
              </a:prstGeom>
              <a:solidFill>
                <a:srgbClr val="FFFF00"/>
              </a:solidFill>
            </p:spPr>
            <p:txBody>
              <a:bodyPr wrap="square" rtlCol="0">
                <a:spAutoFit/>
              </a:bodyPr>
              <a:lstStyle/>
              <a:p>
                <a:pPr algn="ctr"/>
                <a:r>
                  <a:rPr lang="en-US" b="1" dirty="0"/>
                  <a:t>Sensitivity of Inflammatory response:</a:t>
                </a:r>
              </a:p>
              <a:p>
                <a:pPr algn="ctr"/>
                <a:endParaRPr lang="en-US" b="1" dirty="0"/>
              </a:p>
              <a:p>
                <a:pPr algn="ctr"/>
                <a:endParaRPr lang="en-US" b="1" dirty="0"/>
              </a:p>
              <a:p>
                <a:pPr algn="ctr"/>
                <a:r>
                  <a:rPr lang="en-US" b="1" dirty="0"/>
                  <a:t>Sensitivity of Neurogenesis: </a:t>
                </a:r>
              </a:p>
              <a:p>
                <a:endParaRPr lang="en-US" dirty="0"/>
              </a:p>
            </p:txBody>
          </p:sp>
          <p:sp>
            <p:nvSpPr>
              <p:cNvPr id="64" name="Right Arrow 63">
                <a:extLst>
                  <a:ext uri="{FF2B5EF4-FFF2-40B4-BE49-F238E27FC236}">
                    <a16:creationId xmlns:a16="http://schemas.microsoft.com/office/drawing/2014/main" id="{68FF3A32-5C6C-8C45-B79E-D2047E2D5216}"/>
                  </a:ext>
                </a:extLst>
              </p:cNvPr>
              <p:cNvSpPr/>
              <p:nvPr/>
            </p:nvSpPr>
            <p:spPr>
              <a:xfrm rot="19144771">
                <a:off x="7302717" y="1886205"/>
                <a:ext cx="910929" cy="48463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5" name="Right Arrow 64">
                <a:extLst>
                  <a:ext uri="{FF2B5EF4-FFF2-40B4-BE49-F238E27FC236}">
                    <a16:creationId xmlns:a16="http://schemas.microsoft.com/office/drawing/2014/main" id="{7BE90578-F151-A34F-B75F-BCBEAD3F1331}"/>
                  </a:ext>
                </a:extLst>
              </p:cNvPr>
              <p:cNvSpPr/>
              <p:nvPr/>
            </p:nvSpPr>
            <p:spPr>
              <a:xfrm rot="18583472" flipH="1">
                <a:off x="6202193" y="5222396"/>
                <a:ext cx="910929" cy="48463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61" name="TextBox 60">
              <a:extLst>
                <a:ext uri="{FF2B5EF4-FFF2-40B4-BE49-F238E27FC236}">
                  <a16:creationId xmlns:a16="http://schemas.microsoft.com/office/drawing/2014/main" id="{E2A2D454-B2E9-5F42-9D8D-60600DC26493}"/>
                </a:ext>
              </a:extLst>
            </p:cNvPr>
            <p:cNvSpPr txBox="1"/>
            <p:nvPr/>
          </p:nvSpPr>
          <p:spPr>
            <a:xfrm>
              <a:off x="6961858" y="4584938"/>
              <a:ext cx="830677" cy="338554"/>
            </a:xfrm>
            <a:prstGeom prst="rect">
              <a:avLst/>
            </a:prstGeom>
            <a:noFill/>
          </p:spPr>
          <p:txBody>
            <a:bodyPr wrap="none" rtlCol="0">
              <a:spAutoFit/>
            </a:bodyPr>
            <a:lstStyle/>
            <a:p>
              <a:r>
                <a:rPr lang="en-US" sz="1600" b="1" dirty="0">
                  <a:solidFill>
                    <a:srgbClr val="000000"/>
                  </a:solidFill>
                  <a:latin typeface="Helvetica" pitchFamily="2" charset="0"/>
                </a:rPr>
                <a:t>♀ &gt; ♂</a:t>
              </a:r>
            </a:p>
          </p:txBody>
        </p:sp>
        <p:sp>
          <p:nvSpPr>
            <p:cNvPr id="62" name="TextBox 61">
              <a:extLst>
                <a:ext uri="{FF2B5EF4-FFF2-40B4-BE49-F238E27FC236}">
                  <a16:creationId xmlns:a16="http://schemas.microsoft.com/office/drawing/2014/main" id="{69C4C73E-1636-944B-BA66-FD030519D590}"/>
                </a:ext>
              </a:extLst>
            </p:cNvPr>
            <p:cNvSpPr txBox="1"/>
            <p:nvPr/>
          </p:nvSpPr>
          <p:spPr>
            <a:xfrm>
              <a:off x="6966211" y="3595282"/>
              <a:ext cx="830677" cy="338554"/>
            </a:xfrm>
            <a:prstGeom prst="rect">
              <a:avLst/>
            </a:prstGeom>
            <a:noFill/>
          </p:spPr>
          <p:txBody>
            <a:bodyPr wrap="none" rtlCol="0">
              <a:spAutoFit/>
            </a:bodyPr>
            <a:lstStyle/>
            <a:p>
              <a:r>
                <a:rPr lang="en-US" sz="1600" b="1" dirty="0">
                  <a:solidFill>
                    <a:srgbClr val="000000"/>
                  </a:solidFill>
                  <a:latin typeface="Helvetica" pitchFamily="2" charset="0"/>
                </a:rPr>
                <a:t>♀ &lt; ♂</a:t>
              </a:r>
            </a:p>
          </p:txBody>
        </p:sp>
      </p:grpSp>
      <p:pic>
        <p:nvPicPr>
          <p:cNvPr id="66" name="Picture 65">
            <a:extLst>
              <a:ext uri="{FF2B5EF4-FFF2-40B4-BE49-F238E27FC236}">
                <a16:creationId xmlns:a16="http://schemas.microsoft.com/office/drawing/2014/main" id="{EED6F1D5-972F-4841-8FA8-B1BCB8C9BE60}"/>
              </a:ext>
            </a:extLst>
          </p:cNvPr>
          <p:cNvPicPr>
            <a:picLocks noChangeAspect="1"/>
          </p:cNvPicPr>
          <p:nvPr/>
        </p:nvPicPr>
        <p:blipFill>
          <a:blip r:embed="rId7">
            <a:extLst>
              <a:ext uri="{BEBA8EAE-BF5A-486C-A8C5-ECC9F3942E4B}">
                <a14:imgProps xmlns:a14="http://schemas.microsoft.com/office/drawing/2010/main">
                  <a14:imgLayer r:embed="rId8">
                    <a14:imgEffect>
                      <a14:brightnessContrast bright="20000" contrast="20000"/>
                    </a14:imgEffect>
                  </a14:imgLayer>
                </a14:imgProps>
              </a:ext>
            </a:extLst>
          </a:blip>
          <a:stretch>
            <a:fillRect/>
          </a:stretch>
        </p:blipFill>
        <p:spPr>
          <a:xfrm>
            <a:off x="8492879" y="2103762"/>
            <a:ext cx="3180393" cy="2131305"/>
          </a:xfrm>
          <a:prstGeom prst="rect">
            <a:avLst/>
          </a:prstGeom>
        </p:spPr>
      </p:pic>
      <p:pic>
        <p:nvPicPr>
          <p:cNvPr id="67" name="Picture 66">
            <a:extLst>
              <a:ext uri="{FF2B5EF4-FFF2-40B4-BE49-F238E27FC236}">
                <a16:creationId xmlns:a16="http://schemas.microsoft.com/office/drawing/2014/main" id="{3611F842-FD26-7740-AB05-B5786EE243FF}"/>
              </a:ext>
            </a:extLst>
          </p:cNvPr>
          <p:cNvPicPr>
            <a:picLocks noChangeAspect="1"/>
          </p:cNvPicPr>
          <p:nvPr/>
        </p:nvPicPr>
        <p:blipFill>
          <a:blip r:embed="rId9">
            <a:extLst>
              <a:ext uri="{BEBA8EAE-BF5A-486C-A8C5-ECC9F3942E4B}">
                <a14:imgProps xmlns:a14="http://schemas.microsoft.com/office/drawing/2010/main">
                  <a14:imgLayer r:embed="rId10">
                    <a14:imgEffect>
                      <a14:brightnessContrast bright="20000" contrast="20000"/>
                    </a14:imgEffect>
                  </a14:imgLayer>
                </a14:imgProps>
              </a:ext>
            </a:extLst>
          </a:blip>
          <a:stretch>
            <a:fillRect/>
          </a:stretch>
        </p:blipFill>
        <p:spPr>
          <a:xfrm>
            <a:off x="8447955" y="4421634"/>
            <a:ext cx="3262142" cy="2068675"/>
          </a:xfrm>
          <a:prstGeom prst="rect">
            <a:avLst/>
          </a:prstGeom>
        </p:spPr>
      </p:pic>
      <p:sp>
        <p:nvSpPr>
          <p:cNvPr id="68" name="TextBox 67">
            <a:extLst>
              <a:ext uri="{FF2B5EF4-FFF2-40B4-BE49-F238E27FC236}">
                <a16:creationId xmlns:a16="http://schemas.microsoft.com/office/drawing/2014/main" id="{D7D43768-0674-C640-A342-F67C4AC8A39C}"/>
              </a:ext>
            </a:extLst>
          </p:cNvPr>
          <p:cNvSpPr txBox="1"/>
          <p:nvPr/>
        </p:nvSpPr>
        <p:spPr>
          <a:xfrm>
            <a:off x="7623094" y="1181989"/>
            <a:ext cx="4527669" cy="646331"/>
          </a:xfrm>
          <a:prstGeom prst="rect">
            <a:avLst/>
          </a:prstGeom>
          <a:noFill/>
        </p:spPr>
        <p:txBody>
          <a:bodyPr wrap="square" rtlCol="0">
            <a:spAutoFit/>
          </a:bodyPr>
          <a:lstStyle/>
          <a:p>
            <a:pPr algn="ctr"/>
            <a:r>
              <a:rPr lang="en-US" b="1" dirty="0">
                <a:solidFill>
                  <a:schemeClr val="bg1"/>
                </a:solidFill>
                <a:latin typeface="+mj-lt"/>
              </a:rPr>
              <a:t>Inflammation: Increased microglia activation 100 days after </a:t>
            </a:r>
            <a:r>
              <a:rPr lang="en-US" b="1" baseline="30000" dirty="0">
                <a:solidFill>
                  <a:schemeClr val="bg1"/>
                </a:solidFill>
                <a:latin typeface="+mj-lt"/>
              </a:rPr>
              <a:t>1</a:t>
            </a:r>
            <a:r>
              <a:rPr lang="en-US" b="1" dirty="0">
                <a:solidFill>
                  <a:schemeClr val="bg1"/>
                </a:solidFill>
                <a:latin typeface="+mj-lt"/>
              </a:rPr>
              <a:t>H + </a:t>
            </a:r>
            <a:r>
              <a:rPr lang="en-US" b="1" baseline="30000" dirty="0">
                <a:solidFill>
                  <a:schemeClr val="bg1"/>
                </a:solidFill>
                <a:latin typeface="+mj-lt"/>
              </a:rPr>
              <a:t>2</a:t>
            </a:r>
            <a:r>
              <a:rPr lang="en-US" b="1" dirty="0">
                <a:solidFill>
                  <a:schemeClr val="bg1"/>
                </a:solidFill>
                <a:latin typeface="+mj-lt"/>
              </a:rPr>
              <a:t>He + </a:t>
            </a:r>
            <a:r>
              <a:rPr lang="en-US" b="1" baseline="30000" dirty="0">
                <a:solidFill>
                  <a:schemeClr val="bg1"/>
                </a:solidFill>
                <a:latin typeface="+mj-lt"/>
              </a:rPr>
              <a:t>16</a:t>
            </a:r>
            <a:r>
              <a:rPr lang="en-US" b="1" dirty="0">
                <a:solidFill>
                  <a:schemeClr val="bg1"/>
                </a:solidFill>
                <a:latin typeface="+mj-lt"/>
              </a:rPr>
              <a:t>O exposure   </a:t>
            </a:r>
          </a:p>
        </p:txBody>
      </p:sp>
      <p:sp>
        <p:nvSpPr>
          <p:cNvPr id="69" name="TextBox 68">
            <a:extLst>
              <a:ext uri="{FF2B5EF4-FFF2-40B4-BE49-F238E27FC236}">
                <a16:creationId xmlns:a16="http://schemas.microsoft.com/office/drawing/2014/main" id="{9E345154-0A4B-E543-AC17-E1BBDDA6E7F9}"/>
              </a:ext>
            </a:extLst>
          </p:cNvPr>
          <p:cNvSpPr txBox="1"/>
          <p:nvPr/>
        </p:nvSpPr>
        <p:spPr>
          <a:xfrm>
            <a:off x="10982078" y="1765946"/>
            <a:ext cx="636713" cy="338554"/>
          </a:xfrm>
          <a:prstGeom prst="rect">
            <a:avLst/>
          </a:prstGeom>
          <a:noFill/>
        </p:spPr>
        <p:txBody>
          <a:bodyPr wrap="none" rtlCol="0">
            <a:spAutoFit/>
          </a:bodyPr>
          <a:lstStyle/>
          <a:p>
            <a:r>
              <a:rPr lang="en-US" sz="1600" b="1" dirty="0">
                <a:solidFill>
                  <a:schemeClr val="bg1"/>
                </a:solidFill>
                <a:latin typeface="+mj-lt"/>
              </a:rPr>
              <a:t>♀ &lt; ♂</a:t>
            </a:r>
          </a:p>
        </p:txBody>
      </p:sp>
      <p:pic>
        <p:nvPicPr>
          <p:cNvPr id="70" name="Picture 69">
            <a:extLst>
              <a:ext uri="{FF2B5EF4-FFF2-40B4-BE49-F238E27FC236}">
                <a16:creationId xmlns:a16="http://schemas.microsoft.com/office/drawing/2014/main" id="{339E50D0-58C9-F44B-8C97-83427736E481}"/>
              </a:ext>
            </a:extLst>
          </p:cNvPr>
          <p:cNvPicPr>
            <a:picLocks noChangeAspect="1"/>
          </p:cNvPicPr>
          <p:nvPr/>
        </p:nvPicPr>
        <p:blipFill rotWithShape="1">
          <a:blip r:embed="rId11">
            <a:extLst>
              <a:ext uri="{BEBA8EAE-BF5A-486C-A8C5-ECC9F3942E4B}">
                <a14:imgProps xmlns:a14="http://schemas.microsoft.com/office/drawing/2010/main">
                  <a14:imgLayer r:embed="rId12">
                    <a14:imgEffect>
                      <a14:brightnessContrast bright="20000" contrast="20000"/>
                    </a14:imgEffect>
                  </a14:imgLayer>
                </a14:imgProps>
              </a:ext>
              <a:ext uri="{28A0092B-C50C-407E-A947-70E740481C1C}">
                <a14:useLocalDpi xmlns:a14="http://schemas.microsoft.com/office/drawing/2010/main"/>
              </a:ext>
            </a:extLst>
          </a:blip>
          <a:srcRect/>
          <a:stretch/>
        </p:blipFill>
        <p:spPr>
          <a:xfrm>
            <a:off x="10647046" y="2265328"/>
            <a:ext cx="1461539" cy="1992102"/>
          </a:xfrm>
          <a:prstGeom prst="rect">
            <a:avLst/>
          </a:prstGeom>
        </p:spPr>
      </p:pic>
      <p:pic>
        <p:nvPicPr>
          <p:cNvPr id="71" name="Picture 70">
            <a:extLst>
              <a:ext uri="{FF2B5EF4-FFF2-40B4-BE49-F238E27FC236}">
                <a16:creationId xmlns:a16="http://schemas.microsoft.com/office/drawing/2014/main" id="{782B6769-2F93-2847-BB75-E0F7C601A00E}"/>
              </a:ext>
            </a:extLst>
          </p:cNvPr>
          <p:cNvPicPr>
            <a:picLocks noChangeAspect="1"/>
          </p:cNvPicPr>
          <p:nvPr/>
        </p:nvPicPr>
        <p:blipFill rotWithShape="1">
          <a:blip r:embed="rId13">
            <a:extLst>
              <a:ext uri="{BEBA8EAE-BF5A-486C-A8C5-ECC9F3942E4B}">
                <a14:imgProps xmlns:a14="http://schemas.microsoft.com/office/drawing/2010/main">
                  <a14:imgLayer r:embed="rId14">
                    <a14:imgEffect>
                      <a14:brightnessContrast bright="20000" contrast="20000"/>
                    </a14:imgEffect>
                  </a14:imgLayer>
                </a14:imgProps>
              </a:ext>
              <a:ext uri="{28A0092B-C50C-407E-A947-70E740481C1C}">
                <a14:useLocalDpi xmlns:a14="http://schemas.microsoft.com/office/drawing/2010/main"/>
              </a:ext>
            </a:extLst>
          </a:blip>
          <a:srcRect/>
          <a:stretch/>
        </p:blipFill>
        <p:spPr>
          <a:xfrm>
            <a:off x="10592855" y="4560591"/>
            <a:ext cx="1390057" cy="1826487"/>
          </a:xfrm>
          <a:prstGeom prst="rect">
            <a:avLst/>
          </a:prstGeom>
        </p:spPr>
      </p:pic>
      <p:sp>
        <p:nvSpPr>
          <p:cNvPr id="72" name="Rectangle 71">
            <a:extLst>
              <a:ext uri="{FF2B5EF4-FFF2-40B4-BE49-F238E27FC236}">
                <a16:creationId xmlns:a16="http://schemas.microsoft.com/office/drawing/2014/main" id="{EBD0BEDE-15DC-A346-945F-979084FB7D99}"/>
              </a:ext>
            </a:extLst>
          </p:cNvPr>
          <p:cNvSpPr/>
          <p:nvPr/>
        </p:nvSpPr>
        <p:spPr>
          <a:xfrm>
            <a:off x="9833426" y="6628442"/>
            <a:ext cx="1605761" cy="276999"/>
          </a:xfrm>
          <a:prstGeom prst="rect">
            <a:avLst/>
          </a:prstGeom>
        </p:spPr>
        <p:txBody>
          <a:bodyPr wrap="none">
            <a:spAutoFit/>
          </a:bodyPr>
          <a:lstStyle/>
          <a:p>
            <a:r>
              <a:rPr lang="en-US" sz="1200" dirty="0" err="1">
                <a:solidFill>
                  <a:schemeClr val="bg1"/>
                </a:solidFill>
                <a:latin typeface="+mj-lt"/>
                <a:cs typeface="Times New Roman" pitchFamily="18" charset="0"/>
              </a:rPr>
              <a:t>Krukowski</a:t>
            </a:r>
            <a:r>
              <a:rPr lang="en-US" sz="1200" dirty="0">
                <a:solidFill>
                  <a:schemeClr val="bg1"/>
                </a:solidFill>
                <a:latin typeface="+mj-lt"/>
                <a:cs typeface="Times New Roman" pitchFamily="18" charset="0"/>
              </a:rPr>
              <a:t> et al. </a:t>
            </a:r>
            <a:r>
              <a:rPr lang="fr-FR" sz="1200" dirty="0">
                <a:solidFill>
                  <a:schemeClr val="bg1"/>
                </a:solidFill>
                <a:latin typeface="+mj-lt"/>
                <a:cs typeface="Times New Roman" pitchFamily="18" charset="0"/>
              </a:rPr>
              <a:t>(2018)</a:t>
            </a:r>
            <a:endParaRPr lang="en-US" sz="1200" dirty="0">
              <a:solidFill>
                <a:schemeClr val="bg1"/>
              </a:solidFill>
              <a:latin typeface="+mj-lt"/>
            </a:endParaRPr>
          </a:p>
        </p:txBody>
      </p:sp>
      <p:sp>
        <p:nvSpPr>
          <p:cNvPr id="73" name="Title 1"/>
          <p:cNvSpPr txBox="1">
            <a:spLocks/>
          </p:cNvSpPr>
          <p:nvPr/>
        </p:nvSpPr>
        <p:spPr bwMode="auto">
          <a:xfrm>
            <a:off x="2463114" y="168361"/>
            <a:ext cx="7240244" cy="62865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noAutofit/>
          </a:bodyPr>
          <a:lstStyle>
            <a:lvl1pPr algn="ctr" rtl="0" eaLnBrk="1" fontAlgn="base" hangingPunct="1">
              <a:spcBef>
                <a:spcPct val="0"/>
              </a:spcBef>
              <a:spcAft>
                <a:spcPct val="0"/>
              </a:spcAft>
              <a:defRPr sz="2800" baseline="0">
                <a:solidFill>
                  <a:schemeClr val="tx1"/>
                </a:solidFill>
                <a:latin typeface="+mj-lt"/>
                <a:ea typeface="+mj-ea"/>
                <a:cs typeface="Helvetica" pitchFamily="34" charset="0"/>
              </a:defRPr>
            </a:lvl1pPr>
            <a:lvl2pPr algn="l" rtl="0" eaLnBrk="1" fontAlgn="base" hangingPunct="1">
              <a:spcBef>
                <a:spcPct val="0"/>
              </a:spcBef>
              <a:spcAft>
                <a:spcPct val="0"/>
              </a:spcAft>
              <a:defRPr sz="2800">
                <a:solidFill>
                  <a:schemeClr val="tx2"/>
                </a:solidFill>
                <a:latin typeface="Times New Roman" pitchFamily="18" charset="0"/>
              </a:defRPr>
            </a:lvl2pPr>
            <a:lvl3pPr algn="l" rtl="0" eaLnBrk="1" fontAlgn="base" hangingPunct="1">
              <a:spcBef>
                <a:spcPct val="0"/>
              </a:spcBef>
              <a:spcAft>
                <a:spcPct val="0"/>
              </a:spcAft>
              <a:defRPr sz="2800">
                <a:solidFill>
                  <a:schemeClr val="tx2"/>
                </a:solidFill>
                <a:latin typeface="Times New Roman" pitchFamily="18" charset="0"/>
              </a:defRPr>
            </a:lvl3pPr>
            <a:lvl4pPr algn="l" rtl="0" eaLnBrk="1" fontAlgn="base" hangingPunct="1">
              <a:spcBef>
                <a:spcPct val="0"/>
              </a:spcBef>
              <a:spcAft>
                <a:spcPct val="0"/>
              </a:spcAft>
              <a:defRPr sz="2800">
                <a:solidFill>
                  <a:schemeClr val="tx2"/>
                </a:solidFill>
                <a:latin typeface="Times New Roman" pitchFamily="18" charset="0"/>
              </a:defRPr>
            </a:lvl4pPr>
            <a:lvl5pPr algn="l" rtl="0" eaLnBrk="1" fontAlgn="base" hangingPunct="1">
              <a:spcBef>
                <a:spcPct val="0"/>
              </a:spcBef>
              <a:spcAft>
                <a:spcPct val="0"/>
              </a:spcAft>
              <a:defRPr sz="2800">
                <a:solidFill>
                  <a:schemeClr val="tx2"/>
                </a:solidFill>
                <a:latin typeface="Times New Roman" pitchFamily="18" charset="0"/>
              </a:defRPr>
            </a:lvl5pPr>
            <a:lvl6pPr marL="457200" algn="l" rtl="0" eaLnBrk="1" fontAlgn="base" hangingPunct="1">
              <a:spcBef>
                <a:spcPct val="0"/>
              </a:spcBef>
              <a:spcAft>
                <a:spcPct val="0"/>
              </a:spcAft>
              <a:defRPr sz="2800">
                <a:solidFill>
                  <a:schemeClr val="tx2"/>
                </a:solidFill>
                <a:latin typeface="Times New Roman" pitchFamily="18" charset="0"/>
              </a:defRPr>
            </a:lvl6pPr>
            <a:lvl7pPr marL="914400" algn="l" rtl="0" eaLnBrk="1" fontAlgn="base" hangingPunct="1">
              <a:spcBef>
                <a:spcPct val="0"/>
              </a:spcBef>
              <a:spcAft>
                <a:spcPct val="0"/>
              </a:spcAft>
              <a:defRPr sz="2800">
                <a:solidFill>
                  <a:schemeClr val="tx2"/>
                </a:solidFill>
                <a:latin typeface="Times New Roman" pitchFamily="18" charset="0"/>
              </a:defRPr>
            </a:lvl7pPr>
            <a:lvl8pPr marL="1371600" algn="l" rtl="0" eaLnBrk="1" fontAlgn="base" hangingPunct="1">
              <a:spcBef>
                <a:spcPct val="0"/>
              </a:spcBef>
              <a:spcAft>
                <a:spcPct val="0"/>
              </a:spcAft>
              <a:defRPr sz="2800">
                <a:solidFill>
                  <a:schemeClr val="tx2"/>
                </a:solidFill>
                <a:latin typeface="Times New Roman" pitchFamily="18" charset="0"/>
              </a:defRPr>
            </a:lvl8pPr>
            <a:lvl9pPr marL="1828800" algn="l" rtl="0" eaLnBrk="1" fontAlgn="base" hangingPunct="1">
              <a:spcBef>
                <a:spcPct val="0"/>
              </a:spcBef>
              <a:spcAft>
                <a:spcPct val="0"/>
              </a:spcAft>
              <a:defRPr sz="2800">
                <a:solidFill>
                  <a:schemeClr val="tx2"/>
                </a:solidFill>
                <a:latin typeface="Times New Roman" pitchFamily="18" charset="0"/>
              </a:defRPr>
            </a:lvl9pPr>
          </a:lstStyle>
          <a:p>
            <a:r>
              <a:rPr lang="en-US" sz="3200" b="1" kern="0" dirty="0" smtClean="0">
                <a:solidFill>
                  <a:schemeClr val="bg1"/>
                </a:solidFill>
                <a:latin typeface="+mn-lt"/>
              </a:rPr>
              <a:t>Radiation Effects</a:t>
            </a:r>
            <a:endParaRPr lang="en-US" sz="3200" b="1" kern="0" dirty="0">
              <a:solidFill>
                <a:schemeClr val="bg1"/>
              </a:solidFill>
              <a:latin typeface="+mn-lt"/>
            </a:endParaRPr>
          </a:p>
        </p:txBody>
      </p:sp>
      <p:pic>
        <p:nvPicPr>
          <p:cNvPr id="74" name="Picture 166" descr="nasa_logo_small"/>
          <p:cNvPicPr>
            <a:picLocks noChangeAspect="1" noChangeArrowheads="1"/>
          </p:cNvPicPr>
          <p:nvPr/>
        </p:nvPicPr>
        <p:blipFill>
          <a:blip r:embed="rId15">
            <a:extLst>
              <a:ext uri="{28A0092B-C50C-407E-A947-70E740481C1C}">
                <a14:useLocalDpi xmlns:a14="http://schemas.microsoft.com/office/drawing/2010/main"/>
              </a:ext>
            </a:extLst>
          </a:blip>
          <a:srcRect/>
          <a:stretch>
            <a:fillRect/>
          </a:stretch>
        </p:blipFill>
        <p:spPr bwMode="auto">
          <a:xfrm>
            <a:off x="167462" y="152954"/>
            <a:ext cx="853065" cy="716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15905170"/>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166" descr="nasa_logo_small"/>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167462" y="152954"/>
            <a:ext cx="853065" cy="716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5" name="Group 4">
            <a:extLst>
              <a:ext uri="{FF2B5EF4-FFF2-40B4-BE49-F238E27FC236}">
                <a16:creationId xmlns:a16="http://schemas.microsoft.com/office/drawing/2014/main" id="{849A77E8-991F-8344-ABB4-7B7AEE8AE568}"/>
              </a:ext>
            </a:extLst>
          </p:cNvPr>
          <p:cNvGrpSpPr/>
          <p:nvPr/>
        </p:nvGrpSpPr>
        <p:grpSpPr>
          <a:xfrm>
            <a:off x="8278236" y="3887916"/>
            <a:ext cx="3556948" cy="2323782"/>
            <a:chOff x="8431732" y="3942723"/>
            <a:chExt cx="3556948" cy="2323782"/>
          </a:xfrm>
        </p:grpSpPr>
        <p:pic>
          <p:nvPicPr>
            <p:cNvPr id="6" name="Picture 5"/>
            <p:cNvPicPr>
              <a:picLocks noChangeAspect="1"/>
            </p:cNvPicPr>
            <p:nvPr/>
          </p:nvPicPr>
          <p:blipFill>
            <a:blip r:embed="rId4"/>
            <a:stretch>
              <a:fillRect/>
            </a:stretch>
          </p:blipFill>
          <p:spPr>
            <a:xfrm>
              <a:off x="8571559" y="3942723"/>
              <a:ext cx="3163298" cy="1800562"/>
            </a:xfrm>
            <a:prstGeom prst="rect">
              <a:avLst/>
            </a:prstGeom>
          </p:spPr>
        </p:pic>
        <p:sp>
          <p:nvSpPr>
            <p:cNvPr id="7" name="TextBox 6"/>
            <p:cNvSpPr txBox="1"/>
            <p:nvPr/>
          </p:nvSpPr>
          <p:spPr>
            <a:xfrm>
              <a:off x="8431732" y="5743285"/>
              <a:ext cx="3556948" cy="523220"/>
            </a:xfrm>
            <a:prstGeom prst="rect">
              <a:avLst/>
            </a:prstGeom>
            <a:noFill/>
          </p:spPr>
          <p:txBody>
            <a:bodyPr wrap="squar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schemeClr val="bg1"/>
                  </a:solidFill>
                  <a:effectLst/>
                  <a:uLnTx/>
                  <a:uFillTx/>
                  <a:latin typeface="Helvetica" pitchFamily="2" charset="0"/>
                  <a:cs typeface="Times New Roman" panose="02020603050405020304" pitchFamily="18" charset="0"/>
                </a:rPr>
                <a:t>Microvessel length density (mm/mm</a:t>
              </a:r>
              <a:r>
                <a:rPr kumimoji="0" lang="en-US" sz="1400" b="0" i="0" u="none" strike="noStrike" kern="1200" cap="none" spc="0" normalizeH="0" baseline="30000" noProof="0" dirty="0">
                  <a:ln>
                    <a:noFill/>
                  </a:ln>
                  <a:solidFill>
                    <a:schemeClr val="bg1"/>
                  </a:solidFill>
                  <a:effectLst/>
                  <a:uLnTx/>
                  <a:uFillTx/>
                  <a:latin typeface="Helvetica" pitchFamily="2" charset="0"/>
                  <a:cs typeface="Times New Roman" panose="02020603050405020304" pitchFamily="18" charset="0"/>
                </a:rPr>
                <a:t>3</a:t>
              </a:r>
              <a:r>
                <a:rPr kumimoji="0" lang="en-US" sz="1400" b="0" i="0" u="none" strike="noStrike" kern="1200" cap="none" spc="0" normalizeH="0" baseline="0" noProof="0" dirty="0">
                  <a:ln>
                    <a:noFill/>
                  </a:ln>
                  <a:solidFill>
                    <a:schemeClr val="bg1"/>
                  </a:solidFill>
                  <a:effectLst/>
                  <a:uLnTx/>
                  <a:uFillTx/>
                  <a:latin typeface="Helvetica" pitchFamily="2" charset="0"/>
                  <a:cs typeface="Times New Roman" panose="02020603050405020304" pitchFamily="18" charset="0"/>
                </a:rPr>
                <a:t>) in the cortex and hippocampus at 9 months. </a:t>
              </a:r>
            </a:p>
          </p:txBody>
        </p:sp>
      </p:grpSp>
      <p:grpSp>
        <p:nvGrpSpPr>
          <p:cNvPr id="8" name="Group 7">
            <a:extLst>
              <a:ext uri="{FF2B5EF4-FFF2-40B4-BE49-F238E27FC236}">
                <a16:creationId xmlns:a16="http://schemas.microsoft.com/office/drawing/2014/main" id="{EFA95E68-7667-584D-8116-037C9F8400B9}"/>
              </a:ext>
            </a:extLst>
          </p:cNvPr>
          <p:cNvGrpSpPr/>
          <p:nvPr/>
        </p:nvGrpSpPr>
        <p:grpSpPr>
          <a:xfrm>
            <a:off x="4346376" y="3821538"/>
            <a:ext cx="3272982" cy="2664814"/>
            <a:chOff x="4268866" y="4032579"/>
            <a:chExt cx="3272982" cy="2664814"/>
          </a:xfrm>
        </p:grpSpPr>
        <p:pic>
          <p:nvPicPr>
            <p:cNvPr id="9" name="Picture 8"/>
            <p:cNvPicPr>
              <a:picLocks noChangeAspect="1"/>
            </p:cNvPicPr>
            <p:nvPr/>
          </p:nvPicPr>
          <p:blipFill>
            <a:blip r:embed="rId5"/>
            <a:stretch>
              <a:fillRect/>
            </a:stretch>
          </p:blipFill>
          <p:spPr>
            <a:xfrm>
              <a:off x="4377432" y="4032579"/>
              <a:ext cx="3164415" cy="1601672"/>
            </a:xfrm>
            <a:prstGeom prst="rect">
              <a:avLst/>
            </a:prstGeom>
          </p:spPr>
        </p:pic>
        <p:sp>
          <p:nvSpPr>
            <p:cNvPr id="10" name="TextBox 9"/>
            <p:cNvSpPr txBox="1"/>
            <p:nvPr/>
          </p:nvSpPr>
          <p:spPr>
            <a:xfrm>
              <a:off x="4268866" y="5743286"/>
              <a:ext cx="3272982" cy="954107"/>
            </a:xfrm>
            <a:prstGeom prst="rect">
              <a:avLst/>
            </a:prstGeom>
            <a:noFill/>
          </p:spPr>
          <p:txBody>
            <a:bodyPr wrap="squar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schemeClr val="bg1"/>
                  </a:solidFill>
                  <a:effectLst/>
                  <a:uLnTx/>
                  <a:uFillTx/>
                  <a:latin typeface="Helvetica" pitchFamily="2" charset="0"/>
                  <a:cs typeface="Times New Roman" panose="02020603050405020304" pitchFamily="18" charset="0"/>
                </a:rPr>
                <a:t>Microvessel morphological changes in cortex at 9 months after combination treatment with LDR + HLU and in control. </a:t>
              </a:r>
            </a:p>
          </p:txBody>
        </p:sp>
      </p:grpSp>
      <p:grpSp>
        <p:nvGrpSpPr>
          <p:cNvPr id="11" name="Group 10">
            <a:extLst>
              <a:ext uri="{FF2B5EF4-FFF2-40B4-BE49-F238E27FC236}">
                <a16:creationId xmlns:a16="http://schemas.microsoft.com/office/drawing/2014/main" id="{BD51B432-937D-664A-B780-18465C9E886B}"/>
              </a:ext>
            </a:extLst>
          </p:cNvPr>
          <p:cNvGrpSpPr/>
          <p:nvPr/>
        </p:nvGrpSpPr>
        <p:grpSpPr>
          <a:xfrm>
            <a:off x="4057049" y="1148351"/>
            <a:ext cx="3913464" cy="2382353"/>
            <a:chOff x="4114801" y="1519964"/>
            <a:chExt cx="3913464" cy="2382353"/>
          </a:xfrm>
        </p:grpSpPr>
        <p:pic>
          <p:nvPicPr>
            <p:cNvPr id="12" name="Picture 11"/>
            <p:cNvPicPr>
              <a:picLocks noChangeAspect="1"/>
            </p:cNvPicPr>
            <p:nvPr/>
          </p:nvPicPr>
          <p:blipFill>
            <a:blip r:embed="rId6"/>
            <a:stretch>
              <a:fillRect/>
            </a:stretch>
          </p:blipFill>
          <p:spPr>
            <a:xfrm>
              <a:off x="4497990" y="1519964"/>
              <a:ext cx="3138840" cy="1750098"/>
            </a:xfrm>
            <a:prstGeom prst="rect">
              <a:avLst/>
            </a:prstGeom>
          </p:spPr>
        </p:pic>
        <p:sp>
          <p:nvSpPr>
            <p:cNvPr id="13" name="TextBox 12"/>
            <p:cNvSpPr txBox="1"/>
            <p:nvPr/>
          </p:nvSpPr>
          <p:spPr>
            <a:xfrm>
              <a:off x="4114801" y="3379097"/>
              <a:ext cx="3913464" cy="523220"/>
            </a:xfrm>
            <a:prstGeom prst="rect">
              <a:avLst/>
            </a:prstGeom>
            <a:noFill/>
          </p:spPr>
          <p:txBody>
            <a:bodyPr wrap="squar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schemeClr val="bg1"/>
                  </a:solidFill>
                  <a:effectLst/>
                  <a:uLnTx/>
                  <a:uFillTx/>
                  <a:latin typeface="Helvetica" pitchFamily="2" charset="0"/>
                  <a:cs typeface="Times New Roman" panose="02020603050405020304" pitchFamily="18" charset="0"/>
                </a:rPr>
                <a:t>4-hydroxynonenal (4-HNE) staining in the hippocampus (panel B) at 7 days or 9 months.</a:t>
              </a:r>
            </a:p>
          </p:txBody>
        </p:sp>
      </p:grpSp>
      <p:grpSp>
        <p:nvGrpSpPr>
          <p:cNvPr id="14" name="Group 13">
            <a:extLst>
              <a:ext uri="{FF2B5EF4-FFF2-40B4-BE49-F238E27FC236}">
                <a16:creationId xmlns:a16="http://schemas.microsoft.com/office/drawing/2014/main" id="{8F9C3028-ABEA-0847-A5F8-0CBA979A154F}"/>
              </a:ext>
            </a:extLst>
          </p:cNvPr>
          <p:cNvGrpSpPr/>
          <p:nvPr/>
        </p:nvGrpSpPr>
        <p:grpSpPr>
          <a:xfrm>
            <a:off x="830251" y="1019704"/>
            <a:ext cx="3431773" cy="5635925"/>
            <a:chOff x="1273074" y="1501660"/>
            <a:chExt cx="3431773" cy="5635925"/>
          </a:xfrm>
        </p:grpSpPr>
        <p:sp>
          <p:nvSpPr>
            <p:cNvPr id="15" name="TextBox 14"/>
            <p:cNvSpPr txBox="1"/>
            <p:nvPr/>
          </p:nvSpPr>
          <p:spPr>
            <a:xfrm>
              <a:off x="1444480" y="1501660"/>
              <a:ext cx="2922100" cy="5078313"/>
            </a:xfrm>
            <a:prstGeom prst="rect">
              <a:avLst/>
            </a:prstGeom>
            <a:noFill/>
          </p:spPr>
          <p:txBody>
            <a:bodyPr wrap="square" rtlCol="0">
              <a:spAutoFit/>
            </a:bodyPr>
            <a:lstStyle/>
            <a:p>
              <a:pPr marR="0" lvl="0" defTabSz="914400" rtl="0" eaLnBrk="0" fontAlgn="base" latinLnBrk="0" hangingPunct="0">
                <a:spcBef>
                  <a:spcPct val="0"/>
                </a:spcBef>
                <a:spcAft>
                  <a:spcPct val="0"/>
                </a:spcAft>
                <a:buClrTx/>
                <a:buSzTx/>
                <a:tabLst/>
                <a:defRPr/>
              </a:pPr>
              <a:r>
                <a:rPr kumimoji="0" lang="en-US" sz="2400" b="1" i="0" u="none" strike="noStrike" kern="1200" cap="none" spc="0" normalizeH="0" baseline="0" noProof="0" dirty="0">
                  <a:ln>
                    <a:noFill/>
                  </a:ln>
                  <a:solidFill>
                    <a:schemeClr val="bg1"/>
                  </a:solidFill>
                  <a:effectLst/>
                  <a:uLnTx/>
                  <a:uFillTx/>
                  <a:cs typeface="Times New Roman" panose="02020603050405020304" pitchFamily="18" charset="0"/>
                </a:rPr>
                <a:t>Stressors: </a:t>
              </a:r>
            </a:p>
            <a:p>
              <a:pPr marL="285750" marR="0" lvl="0" indent="-285750" defTabSz="914400" rtl="0" eaLnBrk="0" fontAlgn="base" latinLnBrk="0" hangingPunct="0">
                <a:spcBef>
                  <a:spcPct val="0"/>
                </a:spcBef>
                <a:spcAft>
                  <a:spcPct val="0"/>
                </a:spcAft>
                <a:buClrTx/>
                <a:buSzTx/>
                <a:buFont typeface="Arial" panose="020B0604020202020204" pitchFamily="34" charset="0"/>
                <a:buChar char="•"/>
                <a:tabLst/>
                <a:defRPr/>
              </a:pPr>
              <a:r>
                <a:rPr kumimoji="0" lang="en-US" b="0" i="0" u="none" strike="noStrike" kern="1200" cap="none" spc="0" normalizeH="0" baseline="0" noProof="0" dirty="0">
                  <a:ln>
                    <a:noFill/>
                  </a:ln>
                  <a:solidFill>
                    <a:schemeClr val="bg1"/>
                  </a:solidFill>
                  <a:effectLst/>
                  <a:uLnTx/>
                  <a:uFillTx/>
                  <a:cs typeface="Times New Roman" panose="02020603050405020304" pitchFamily="18" charset="0"/>
                </a:rPr>
                <a:t>Low dose</a:t>
              </a:r>
              <a:r>
                <a:rPr kumimoji="0" lang="en-US" b="0" i="0" u="none" strike="noStrike" kern="1200" cap="none" spc="0" normalizeH="0" noProof="0" dirty="0">
                  <a:ln>
                    <a:noFill/>
                  </a:ln>
                  <a:solidFill>
                    <a:schemeClr val="bg1"/>
                  </a:solidFill>
                  <a:effectLst/>
                  <a:uLnTx/>
                  <a:uFillTx/>
                  <a:cs typeface="Times New Roman" panose="02020603050405020304" pitchFamily="18" charset="0"/>
                </a:rPr>
                <a:t> g</a:t>
              </a:r>
              <a:r>
                <a:rPr kumimoji="0" lang="en-US" b="0" i="0" u="none" strike="noStrike" kern="1200" cap="none" spc="0" normalizeH="0" baseline="0" noProof="0" dirty="0">
                  <a:ln>
                    <a:noFill/>
                  </a:ln>
                  <a:solidFill>
                    <a:schemeClr val="bg1"/>
                  </a:solidFill>
                  <a:effectLst/>
                  <a:uLnTx/>
                  <a:uFillTx/>
                  <a:cs typeface="Times New Roman" panose="02020603050405020304" pitchFamily="18" charset="0"/>
                </a:rPr>
                <a:t>amma radiation (LDR) using a </a:t>
              </a:r>
              <a:r>
                <a:rPr kumimoji="0" lang="en-US" b="0" i="0" u="none" strike="noStrike" kern="1200" cap="none" spc="0" normalizeH="0" baseline="30000" noProof="0" dirty="0">
                  <a:ln>
                    <a:noFill/>
                  </a:ln>
                  <a:solidFill>
                    <a:schemeClr val="bg1"/>
                  </a:solidFill>
                  <a:effectLst/>
                  <a:uLnTx/>
                  <a:uFillTx/>
                  <a:cs typeface="Times New Roman" panose="02020603050405020304" pitchFamily="18" charset="0"/>
                </a:rPr>
                <a:t>57</a:t>
              </a:r>
              <a:r>
                <a:rPr kumimoji="0" lang="en-US" b="0" i="0" u="none" strike="noStrike" kern="1200" cap="none" spc="0" normalizeH="0" baseline="0" noProof="0" dirty="0">
                  <a:ln>
                    <a:noFill/>
                  </a:ln>
                  <a:solidFill>
                    <a:schemeClr val="bg1"/>
                  </a:solidFill>
                  <a:effectLst/>
                  <a:uLnTx/>
                  <a:uFillTx/>
                  <a:cs typeface="Times New Roman" panose="02020603050405020304" pitchFamily="18" charset="0"/>
                </a:rPr>
                <a:t>Co source (0.01 cGy/h for a total dose of 0.04 </a:t>
              </a:r>
              <a:r>
                <a:rPr kumimoji="0" lang="en-US" b="0" i="0" u="none" strike="noStrike" kern="1200" cap="none" spc="0" normalizeH="0" baseline="0" noProof="0" dirty="0" err="1">
                  <a:ln>
                    <a:noFill/>
                  </a:ln>
                  <a:solidFill>
                    <a:schemeClr val="bg1"/>
                  </a:solidFill>
                  <a:effectLst/>
                  <a:uLnTx/>
                  <a:uFillTx/>
                  <a:cs typeface="Times New Roman" panose="02020603050405020304" pitchFamily="18" charset="0"/>
                </a:rPr>
                <a:t>Gy</a:t>
              </a:r>
              <a:r>
                <a:rPr kumimoji="0" lang="en-US" b="0" i="0" u="none" strike="noStrike" kern="1200" cap="none" spc="0" normalizeH="0" baseline="0" noProof="0" dirty="0">
                  <a:ln>
                    <a:noFill/>
                  </a:ln>
                  <a:solidFill>
                    <a:schemeClr val="bg1"/>
                  </a:solidFill>
                  <a:effectLst/>
                  <a:uLnTx/>
                  <a:uFillTx/>
                  <a:cs typeface="Times New Roman" panose="02020603050405020304" pitchFamily="18" charset="0"/>
                </a:rPr>
                <a:t>)</a:t>
              </a:r>
            </a:p>
            <a:p>
              <a:pPr marL="285750" marR="0" lvl="0" indent="-285750" defTabSz="914400" rtl="0" eaLnBrk="0" fontAlgn="base" latinLnBrk="0" hangingPunct="0">
                <a:spcBef>
                  <a:spcPct val="0"/>
                </a:spcBef>
                <a:spcAft>
                  <a:spcPct val="0"/>
                </a:spcAft>
                <a:buClrTx/>
                <a:buSzTx/>
                <a:buFont typeface="Arial" panose="020B0604020202020204" pitchFamily="34" charset="0"/>
                <a:buChar char="•"/>
                <a:tabLst/>
                <a:defRPr/>
              </a:pPr>
              <a:r>
                <a:rPr lang="en-US" dirty="0">
                  <a:solidFill>
                    <a:schemeClr val="bg1"/>
                  </a:solidFill>
                  <a:cs typeface="Times New Roman" panose="02020603050405020304" pitchFamily="18" charset="0"/>
                </a:rPr>
                <a:t>H</a:t>
              </a:r>
              <a:r>
                <a:rPr kumimoji="0" lang="en-US" b="0" i="0" u="none" strike="noStrike" kern="1200" cap="none" spc="0" normalizeH="0" baseline="0" noProof="0" dirty="0" err="1">
                  <a:ln>
                    <a:noFill/>
                  </a:ln>
                  <a:solidFill>
                    <a:schemeClr val="bg1"/>
                  </a:solidFill>
                  <a:effectLst/>
                  <a:uLnTx/>
                  <a:uFillTx/>
                  <a:cs typeface="Times New Roman" panose="02020603050405020304" pitchFamily="18" charset="0"/>
                </a:rPr>
                <a:t>indlimb</a:t>
              </a:r>
              <a:r>
                <a:rPr kumimoji="0" lang="en-US" b="0" i="0" u="none" strike="noStrike" kern="1200" cap="none" spc="0" normalizeH="0" baseline="0" noProof="0" dirty="0">
                  <a:ln>
                    <a:noFill/>
                  </a:ln>
                  <a:solidFill>
                    <a:schemeClr val="bg1"/>
                  </a:solidFill>
                  <a:effectLst/>
                  <a:uLnTx/>
                  <a:uFillTx/>
                  <a:cs typeface="Times New Roman" panose="02020603050405020304" pitchFamily="18" charset="0"/>
                </a:rPr>
                <a:t> unloading (HLU) </a:t>
              </a:r>
            </a:p>
            <a:p>
              <a:pPr marL="285750" marR="0" lvl="0" indent="-285750" defTabSz="914400" rtl="0" eaLnBrk="0" fontAlgn="base" latinLnBrk="0" hangingPunct="0">
                <a:spcBef>
                  <a:spcPct val="0"/>
                </a:spcBef>
                <a:spcAft>
                  <a:spcPct val="0"/>
                </a:spcAft>
                <a:buClrTx/>
                <a:buSzTx/>
                <a:buFont typeface="Arial" panose="020B0604020202020204" pitchFamily="34" charset="0"/>
                <a:buChar char="•"/>
                <a:tabLst/>
                <a:defRPr/>
              </a:pPr>
              <a:r>
                <a:rPr lang="en-US" noProof="0" dirty="0">
                  <a:solidFill>
                    <a:schemeClr val="bg1"/>
                  </a:solidFill>
                  <a:cs typeface="Times New Roman" panose="02020603050405020304" pitchFamily="18" charset="0"/>
                </a:rPr>
                <a:t>C</a:t>
              </a:r>
              <a:r>
                <a:rPr kumimoji="0" lang="en-US" b="0" i="0" u="none" strike="noStrike" kern="1200" cap="none" spc="0" normalizeH="0" baseline="0" noProof="0" dirty="0">
                  <a:ln>
                    <a:noFill/>
                  </a:ln>
                  <a:solidFill>
                    <a:schemeClr val="bg1"/>
                  </a:solidFill>
                  <a:effectLst/>
                  <a:uLnTx/>
                  <a:uFillTx/>
                  <a:cs typeface="Times New Roman" panose="02020603050405020304" pitchFamily="18" charset="0"/>
                </a:rPr>
                <a:t>ombination of both for 3 weeks</a:t>
              </a:r>
            </a:p>
            <a:p>
              <a:pPr marL="285750" marR="0" lvl="0" indent="-285750" defTabSz="914400" rtl="0" eaLnBrk="0" fontAlgn="base" latinLnBrk="0" hangingPunct="0">
                <a:spcBef>
                  <a:spcPct val="0"/>
                </a:spcBef>
                <a:spcAft>
                  <a:spcPct val="0"/>
                </a:spcAft>
                <a:buClrTx/>
                <a:buSzTx/>
                <a:buFont typeface="Arial" panose="020B0604020202020204" pitchFamily="34" charset="0"/>
                <a:buChar char="•"/>
                <a:tabLst/>
                <a:defRPr/>
              </a:pPr>
              <a:endParaRPr lang="en-US" dirty="0">
                <a:solidFill>
                  <a:schemeClr val="bg1"/>
                </a:solidFill>
                <a:cs typeface="Times New Roman" panose="02020603050405020304" pitchFamily="18" charset="0"/>
              </a:endParaRPr>
            </a:p>
            <a:p>
              <a:pPr lvl="0" eaLnBrk="0" fontAlgn="base" hangingPunct="0">
                <a:spcBef>
                  <a:spcPct val="0"/>
                </a:spcBef>
                <a:spcAft>
                  <a:spcPct val="0"/>
                </a:spcAft>
                <a:defRPr/>
              </a:pPr>
              <a:r>
                <a:rPr kumimoji="0" lang="en-US" sz="2400" b="1" i="0" u="none" strike="noStrike" kern="1200" cap="none" spc="0" normalizeH="0" baseline="0" noProof="0" dirty="0" smtClean="0">
                  <a:ln>
                    <a:noFill/>
                  </a:ln>
                  <a:solidFill>
                    <a:schemeClr val="bg1"/>
                  </a:solidFill>
                  <a:effectLst/>
                  <a:uLnTx/>
                  <a:uFillTx/>
                  <a:cs typeface="Times New Roman" panose="02020603050405020304" pitchFamily="18" charset="0"/>
                </a:rPr>
                <a:t>Measurements </a:t>
              </a:r>
              <a:r>
                <a:rPr kumimoji="0" lang="en-US" sz="2400" b="1" i="0" u="none" strike="noStrike" kern="1200" cap="none" spc="0" normalizeH="0" baseline="0" noProof="0" dirty="0">
                  <a:ln>
                    <a:noFill/>
                  </a:ln>
                  <a:solidFill>
                    <a:schemeClr val="bg1"/>
                  </a:solidFill>
                  <a:effectLst/>
                  <a:uLnTx/>
                  <a:uFillTx/>
                  <a:cs typeface="Times New Roman" panose="02020603050405020304" pitchFamily="18" charset="0"/>
                </a:rPr>
                <a:t>of </a:t>
              </a:r>
              <a:r>
                <a:rPr lang="en-US" sz="2400" b="1" dirty="0">
                  <a:solidFill>
                    <a:schemeClr val="bg1"/>
                  </a:solidFill>
                  <a:cs typeface="Times New Roman" panose="02020603050405020304" pitchFamily="18" charset="0"/>
                </a:rPr>
                <a:t>LDR+ HLU Effects on</a:t>
              </a:r>
              <a:r>
                <a:rPr kumimoji="0" lang="en-US" sz="2400" b="1" i="0" u="none" strike="noStrike" kern="1200" cap="none" spc="0" normalizeH="0" baseline="0" noProof="0" dirty="0">
                  <a:ln>
                    <a:noFill/>
                  </a:ln>
                  <a:solidFill>
                    <a:schemeClr val="bg1"/>
                  </a:solidFill>
                  <a:effectLst/>
                  <a:uLnTx/>
                  <a:uFillTx/>
                  <a:cs typeface="Times New Roman" panose="02020603050405020304" pitchFamily="18" charset="0"/>
                </a:rPr>
                <a:t>: </a:t>
              </a:r>
            </a:p>
            <a:p>
              <a:pPr marL="285750" indent="-285750" eaLnBrk="0" fontAlgn="base" hangingPunct="0">
                <a:spcBef>
                  <a:spcPct val="0"/>
                </a:spcBef>
                <a:spcAft>
                  <a:spcPct val="0"/>
                </a:spcAft>
                <a:buFont typeface="Arial" panose="020B0604020202020204" pitchFamily="34" charset="0"/>
                <a:buChar char="•"/>
                <a:defRPr/>
              </a:pPr>
              <a:r>
                <a:rPr lang="en-US" dirty="0">
                  <a:solidFill>
                    <a:schemeClr val="bg1"/>
                  </a:solidFill>
                  <a:cs typeface="Times New Roman" panose="02020603050405020304" pitchFamily="18" charset="0"/>
                </a:rPr>
                <a:t>Mouse Brain Oxidative Stress increases (4-HNE)</a:t>
              </a:r>
            </a:p>
            <a:p>
              <a:pPr marL="285750" indent="-285750" eaLnBrk="0" fontAlgn="base" hangingPunct="0">
                <a:spcBef>
                  <a:spcPct val="0"/>
                </a:spcBef>
                <a:spcAft>
                  <a:spcPct val="0"/>
                </a:spcAft>
                <a:buFont typeface="Arial" panose="020B0604020202020204" pitchFamily="34" charset="0"/>
                <a:buChar char="•"/>
                <a:defRPr/>
              </a:pPr>
              <a:r>
                <a:rPr lang="en-US" dirty="0">
                  <a:solidFill>
                    <a:schemeClr val="bg1"/>
                  </a:solidFill>
                  <a:cs typeface="Times New Roman" panose="02020603050405020304" pitchFamily="18" charset="0"/>
                </a:rPr>
                <a:t>Blood Brain Barrier modified (AQP4)</a:t>
              </a:r>
            </a:p>
            <a:p>
              <a:pPr marL="285750" indent="-285750" eaLnBrk="0" fontAlgn="base" hangingPunct="0">
                <a:spcBef>
                  <a:spcPct val="0"/>
                </a:spcBef>
                <a:spcAft>
                  <a:spcPct val="0"/>
                </a:spcAft>
                <a:buFont typeface="Arial" panose="020B0604020202020204" pitchFamily="34" charset="0"/>
                <a:buChar char="•"/>
                <a:defRPr/>
              </a:pPr>
              <a:r>
                <a:rPr kumimoji="0" lang="en-US" b="0" i="0" u="none" strike="noStrike" kern="1200" cap="none" spc="0" normalizeH="0" baseline="0" noProof="0" dirty="0" err="1">
                  <a:ln>
                    <a:noFill/>
                  </a:ln>
                  <a:solidFill>
                    <a:schemeClr val="bg1"/>
                  </a:solidFill>
                  <a:effectLst/>
                  <a:uLnTx/>
                  <a:uFillTx/>
                  <a:cs typeface="Times New Roman" panose="02020603050405020304" pitchFamily="18" charset="0"/>
                </a:rPr>
                <a:t>Microvessel</a:t>
              </a:r>
              <a:r>
                <a:rPr kumimoji="0" lang="en-US" b="0" i="0" u="none" strike="noStrike" kern="1200" cap="none" spc="0" normalizeH="0" noProof="0" dirty="0">
                  <a:ln>
                    <a:noFill/>
                  </a:ln>
                  <a:solidFill>
                    <a:schemeClr val="bg1"/>
                  </a:solidFill>
                  <a:effectLst/>
                  <a:uLnTx/>
                  <a:uFillTx/>
                  <a:cs typeface="Times New Roman" panose="02020603050405020304" pitchFamily="18" charset="0"/>
                </a:rPr>
                <a:t> changes</a:t>
              </a:r>
              <a:endParaRPr kumimoji="0" lang="en-US" b="0" i="0" u="none" strike="noStrike" kern="1200" cap="none" spc="0" normalizeH="0" baseline="0" noProof="0" dirty="0">
                <a:ln>
                  <a:noFill/>
                </a:ln>
                <a:solidFill>
                  <a:schemeClr val="bg1"/>
                </a:solidFill>
                <a:effectLst/>
                <a:uLnTx/>
                <a:uFillTx/>
                <a:cs typeface="Times New Roman" panose="02020603050405020304" pitchFamily="18" charset="0"/>
              </a:endParaRPr>
            </a:p>
          </p:txBody>
        </p:sp>
        <p:sp>
          <p:nvSpPr>
            <p:cNvPr id="16" name="TextBox 15"/>
            <p:cNvSpPr txBox="1"/>
            <p:nvPr/>
          </p:nvSpPr>
          <p:spPr>
            <a:xfrm>
              <a:off x="1273074" y="6799031"/>
              <a:ext cx="3431773" cy="338554"/>
            </a:xfrm>
            <a:prstGeom prst="rect">
              <a:avLst/>
            </a:prstGeom>
            <a:noFill/>
          </p:spPr>
          <p:txBody>
            <a:bodyPr wrap="non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600" b="0" i="0" u="none" strike="noStrike" kern="1200" cap="none" spc="0" normalizeH="0" baseline="0" noProof="0" dirty="0">
                  <a:ln>
                    <a:noFill/>
                  </a:ln>
                  <a:solidFill>
                    <a:schemeClr val="bg1"/>
                  </a:solidFill>
                  <a:effectLst/>
                  <a:uLnTx/>
                  <a:uFillTx/>
                  <a:cs typeface="Times New Roman" panose="02020603050405020304" pitchFamily="18" charset="0"/>
                </a:rPr>
                <a:t>Mao et al. (2016), </a:t>
              </a:r>
              <a:r>
                <a:rPr kumimoji="0" lang="en-US" sz="1600" b="0" i="0" u="none" strike="noStrike" kern="1200" cap="none" spc="0" normalizeH="0" baseline="0" noProof="0" dirty="0" err="1">
                  <a:ln>
                    <a:noFill/>
                  </a:ln>
                  <a:solidFill>
                    <a:schemeClr val="bg1"/>
                  </a:solidFill>
                  <a:effectLst/>
                  <a:uLnTx/>
                  <a:uFillTx/>
                  <a:cs typeface="Times New Roman" panose="02020603050405020304" pitchFamily="18" charset="0"/>
                </a:rPr>
                <a:t>Bellone</a:t>
              </a:r>
              <a:r>
                <a:rPr kumimoji="0" lang="en-US" sz="1600" b="0" i="0" u="none" strike="noStrike" kern="1200" cap="none" spc="0" normalizeH="0" baseline="0" noProof="0" dirty="0">
                  <a:ln>
                    <a:noFill/>
                  </a:ln>
                  <a:solidFill>
                    <a:schemeClr val="bg1"/>
                  </a:solidFill>
                  <a:effectLst/>
                  <a:uLnTx/>
                  <a:uFillTx/>
                  <a:cs typeface="Times New Roman" panose="02020603050405020304" pitchFamily="18" charset="0"/>
                </a:rPr>
                <a:t> et al. (2016) </a:t>
              </a:r>
            </a:p>
          </p:txBody>
        </p:sp>
      </p:grpSp>
      <p:grpSp>
        <p:nvGrpSpPr>
          <p:cNvPr id="17" name="Group 16">
            <a:extLst>
              <a:ext uri="{FF2B5EF4-FFF2-40B4-BE49-F238E27FC236}">
                <a16:creationId xmlns:a16="http://schemas.microsoft.com/office/drawing/2014/main" id="{1EA400A1-200D-0543-9A83-451BE8796E73}"/>
              </a:ext>
            </a:extLst>
          </p:cNvPr>
          <p:cNvGrpSpPr/>
          <p:nvPr/>
        </p:nvGrpSpPr>
        <p:grpSpPr>
          <a:xfrm>
            <a:off x="7993463" y="1148351"/>
            <a:ext cx="3816441" cy="2529594"/>
            <a:chOff x="8375559" y="1376411"/>
            <a:chExt cx="3816441" cy="2529594"/>
          </a:xfrm>
        </p:grpSpPr>
        <p:pic>
          <p:nvPicPr>
            <p:cNvPr id="18" name="Picture 17"/>
            <p:cNvPicPr>
              <a:picLocks noChangeAspect="1"/>
            </p:cNvPicPr>
            <p:nvPr/>
          </p:nvPicPr>
          <p:blipFill rotWithShape="1">
            <a:blip r:embed="rId7">
              <a:extLst>
                <a:ext uri="{28A0092B-C50C-407E-A947-70E740481C1C}">
                  <a14:useLocalDpi xmlns:a14="http://schemas.microsoft.com/office/drawing/2010/main"/>
                </a:ext>
              </a:extLst>
            </a:blip>
            <a:srcRect t="5196"/>
            <a:stretch/>
          </p:blipFill>
          <p:spPr>
            <a:xfrm>
              <a:off x="8786465" y="1376411"/>
              <a:ext cx="2994629" cy="2043093"/>
            </a:xfrm>
            <a:prstGeom prst="rect">
              <a:avLst/>
            </a:prstGeom>
          </p:spPr>
        </p:pic>
        <p:sp>
          <p:nvSpPr>
            <p:cNvPr id="19" name="TextBox 18"/>
            <p:cNvSpPr txBox="1"/>
            <p:nvPr/>
          </p:nvSpPr>
          <p:spPr>
            <a:xfrm>
              <a:off x="8375559" y="3382785"/>
              <a:ext cx="3816441" cy="523220"/>
            </a:xfrm>
            <a:prstGeom prst="rect">
              <a:avLst/>
            </a:prstGeom>
            <a:noFill/>
          </p:spPr>
          <p:txBody>
            <a:bodyPr wrap="squar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schemeClr val="bg1"/>
                  </a:solidFill>
                  <a:effectLst/>
                  <a:uLnTx/>
                  <a:uFillTx/>
                  <a:latin typeface="Helvetica" pitchFamily="2" charset="0"/>
                  <a:cs typeface="Times New Roman" panose="02020603050405020304" pitchFamily="18" charset="0"/>
                </a:rPr>
                <a:t>Water transporter aquaporin 4, astrocyte foot / endothelium interface marker at 9 months.</a:t>
              </a:r>
            </a:p>
          </p:txBody>
        </p:sp>
      </p:grpSp>
      <p:sp>
        <p:nvSpPr>
          <p:cNvPr id="20" name="Title 1"/>
          <p:cNvSpPr txBox="1">
            <a:spLocks/>
          </p:cNvSpPr>
          <p:nvPr/>
        </p:nvSpPr>
        <p:spPr bwMode="auto">
          <a:xfrm>
            <a:off x="2463114" y="168361"/>
            <a:ext cx="7240244" cy="62865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noAutofit/>
          </a:bodyPr>
          <a:lstStyle>
            <a:lvl1pPr algn="ctr" rtl="0" eaLnBrk="1" fontAlgn="base" hangingPunct="1">
              <a:spcBef>
                <a:spcPct val="0"/>
              </a:spcBef>
              <a:spcAft>
                <a:spcPct val="0"/>
              </a:spcAft>
              <a:defRPr sz="2800" baseline="0">
                <a:solidFill>
                  <a:schemeClr val="tx1"/>
                </a:solidFill>
                <a:latin typeface="+mj-lt"/>
                <a:ea typeface="+mj-ea"/>
                <a:cs typeface="Helvetica" pitchFamily="34" charset="0"/>
              </a:defRPr>
            </a:lvl1pPr>
            <a:lvl2pPr algn="l" rtl="0" eaLnBrk="1" fontAlgn="base" hangingPunct="1">
              <a:spcBef>
                <a:spcPct val="0"/>
              </a:spcBef>
              <a:spcAft>
                <a:spcPct val="0"/>
              </a:spcAft>
              <a:defRPr sz="2800">
                <a:solidFill>
                  <a:schemeClr val="tx2"/>
                </a:solidFill>
                <a:latin typeface="Times New Roman" pitchFamily="18" charset="0"/>
              </a:defRPr>
            </a:lvl2pPr>
            <a:lvl3pPr algn="l" rtl="0" eaLnBrk="1" fontAlgn="base" hangingPunct="1">
              <a:spcBef>
                <a:spcPct val="0"/>
              </a:spcBef>
              <a:spcAft>
                <a:spcPct val="0"/>
              </a:spcAft>
              <a:defRPr sz="2800">
                <a:solidFill>
                  <a:schemeClr val="tx2"/>
                </a:solidFill>
                <a:latin typeface="Times New Roman" pitchFamily="18" charset="0"/>
              </a:defRPr>
            </a:lvl3pPr>
            <a:lvl4pPr algn="l" rtl="0" eaLnBrk="1" fontAlgn="base" hangingPunct="1">
              <a:spcBef>
                <a:spcPct val="0"/>
              </a:spcBef>
              <a:spcAft>
                <a:spcPct val="0"/>
              </a:spcAft>
              <a:defRPr sz="2800">
                <a:solidFill>
                  <a:schemeClr val="tx2"/>
                </a:solidFill>
                <a:latin typeface="Times New Roman" pitchFamily="18" charset="0"/>
              </a:defRPr>
            </a:lvl4pPr>
            <a:lvl5pPr algn="l" rtl="0" eaLnBrk="1" fontAlgn="base" hangingPunct="1">
              <a:spcBef>
                <a:spcPct val="0"/>
              </a:spcBef>
              <a:spcAft>
                <a:spcPct val="0"/>
              </a:spcAft>
              <a:defRPr sz="2800">
                <a:solidFill>
                  <a:schemeClr val="tx2"/>
                </a:solidFill>
                <a:latin typeface="Times New Roman" pitchFamily="18" charset="0"/>
              </a:defRPr>
            </a:lvl5pPr>
            <a:lvl6pPr marL="457200" algn="l" rtl="0" eaLnBrk="1" fontAlgn="base" hangingPunct="1">
              <a:spcBef>
                <a:spcPct val="0"/>
              </a:spcBef>
              <a:spcAft>
                <a:spcPct val="0"/>
              </a:spcAft>
              <a:defRPr sz="2800">
                <a:solidFill>
                  <a:schemeClr val="tx2"/>
                </a:solidFill>
                <a:latin typeface="Times New Roman" pitchFamily="18" charset="0"/>
              </a:defRPr>
            </a:lvl6pPr>
            <a:lvl7pPr marL="914400" algn="l" rtl="0" eaLnBrk="1" fontAlgn="base" hangingPunct="1">
              <a:spcBef>
                <a:spcPct val="0"/>
              </a:spcBef>
              <a:spcAft>
                <a:spcPct val="0"/>
              </a:spcAft>
              <a:defRPr sz="2800">
                <a:solidFill>
                  <a:schemeClr val="tx2"/>
                </a:solidFill>
                <a:latin typeface="Times New Roman" pitchFamily="18" charset="0"/>
              </a:defRPr>
            </a:lvl7pPr>
            <a:lvl8pPr marL="1371600" algn="l" rtl="0" eaLnBrk="1" fontAlgn="base" hangingPunct="1">
              <a:spcBef>
                <a:spcPct val="0"/>
              </a:spcBef>
              <a:spcAft>
                <a:spcPct val="0"/>
              </a:spcAft>
              <a:defRPr sz="2800">
                <a:solidFill>
                  <a:schemeClr val="tx2"/>
                </a:solidFill>
                <a:latin typeface="Times New Roman" pitchFamily="18" charset="0"/>
              </a:defRPr>
            </a:lvl8pPr>
            <a:lvl9pPr marL="1828800" algn="l" rtl="0" eaLnBrk="1" fontAlgn="base" hangingPunct="1">
              <a:spcBef>
                <a:spcPct val="0"/>
              </a:spcBef>
              <a:spcAft>
                <a:spcPct val="0"/>
              </a:spcAft>
              <a:defRPr sz="2800">
                <a:solidFill>
                  <a:schemeClr val="tx2"/>
                </a:solidFill>
                <a:latin typeface="Times New Roman" pitchFamily="18" charset="0"/>
              </a:defRPr>
            </a:lvl9pPr>
          </a:lstStyle>
          <a:p>
            <a:r>
              <a:rPr lang="en-US" sz="3200" b="1" kern="0" dirty="0" smtClean="0">
                <a:solidFill>
                  <a:schemeClr val="bg1"/>
                </a:solidFill>
                <a:latin typeface="+mn-lt"/>
              </a:rPr>
              <a:t>Synergistic Effects</a:t>
            </a:r>
            <a:endParaRPr lang="en-US" sz="3200" b="1" kern="0" dirty="0">
              <a:solidFill>
                <a:schemeClr val="bg1"/>
              </a:solidFill>
              <a:latin typeface="+mn-lt"/>
            </a:endParaRPr>
          </a:p>
        </p:txBody>
      </p:sp>
    </p:spTree>
    <p:extLst>
      <p:ext uri="{BB962C8B-B14F-4D97-AF65-F5344CB8AC3E}">
        <p14:creationId xmlns:p14="http://schemas.microsoft.com/office/powerpoint/2010/main" val="3710428159"/>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277584" y="168361"/>
            <a:ext cx="7621790" cy="628650"/>
          </a:xfrm>
        </p:spPr>
        <p:txBody>
          <a:bodyPr>
            <a:noAutofit/>
          </a:bodyPr>
          <a:lstStyle/>
          <a:p>
            <a:r>
              <a:rPr lang="en-US" sz="3200" b="1" dirty="0" smtClean="0">
                <a:solidFill>
                  <a:schemeClr val="bg1"/>
                </a:solidFill>
                <a:latin typeface="+mn-lt"/>
              </a:rPr>
              <a:t>Countermeasures for Mars</a:t>
            </a:r>
            <a:endParaRPr lang="en-US" sz="3200" b="1" dirty="0">
              <a:solidFill>
                <a:schemeClr val="bg1"/>
              </a:solidFill>
              <a:latin typeface="+mn-lt"/>
            </a:endParaRPr>
          </a:p>
        </p:txBody>
      </p:sp>
      <p:sp>
        <p:nvSpPr>
          <p:cNvPr id="5" name="Slide Number Placeholder 4"/>
          <p:cNvSpPr>
            <a:spLocks noGrp="1"/>
          </p:cNvSpPr>
          <p:nvPr>
            <p:ph type="sldNum" sz="quarter" idx="4"/>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372F8CE3-7D9C-4AA2-88D8-B653B51B101D}" type="slidenum">
              <a:rPr kumimoji="0" lang="en-US" sz="1100" b="0" i="0" u="none" strike="noStrike" kern="1200" cap="none" spc="0" normalizeH="0" baseline="0" noProof="0">
                <a:ln>
                  <a:noFill/>
                </a:ln>
                <a:solidFill>
                  <a:prstClr val="black"/>
                </a:solidFill>
                <a:effectLst/>
                <a:uLnTx/>
                <a:uFillTx/>
                <a:latin typeface="Calibri"/>
                <a:ea typeface="+mn-ea"/>
                <a:cs typeface="Helvetica" pitchFamily="34" charset="0"/>
              </a:rPr>
              <a:pPr marL="0" marR="0" lvl="0" indent="0" algn="r" defTabSz="914400" rtl="0" eaLnBrk="0" fontAlgn="base" latinLnBrk="0" hangingPunct="0">
                <a:lnSpc>
                  <a:spcPct val="100000"/>
                </a:lnSpc>
                <a:spcBef>
                  <a:spcPct val="0"/>
                </a:spcBef>
                <a:spcAft>
                  <a:spcPct val="0"/>
                </a:spcAft>
                <a:buClrTx/>
                <a:buSzTx/>
                <a:buFontTx/>
                <a:buNone/>
                <a:tabLst/>
                <a:defRPr/>
              </a:pPr>
              <a:t>16</a:t>
            </a:fld>
            <a:endParaRPr kumimoji="0" lang="en-US" sz="1100" b="0" i="0" u="none" strike="noStrike" kern="1200" cap="none" spc="0" normalizeH="0" baseline="0" noProof="0" dirty="0">
              <a:ln>
                <a:noFill/>
              </a:ln>
              <a:solidFill>
                <a:prstClr val="black"/>
              </a:solidFill>
              <a:effectLst/>
              <a:uLnTx/>
              <a:uFillTx/>
              <a:latin typeface="Calibri"/>
              <a:ea typeface="+mn-ea"/>
              <a:cs typeface="Helvetica" pitchFamily="34" charset="0"/>
            </a:endParaRPr>
          </a:p>
        </p:txBody>
      </p:sp>
      <p:pic>
        <p:nvPicPr>
          <p:cNvPr id="8" name="Picture 7"/>
          <p:cNvPicPr>
            <a:picLocks noChangeAspect="1"/>
          </p:cNvPicPr>
          <p:nvPr/>
        </p:nvPicPr>
        <p:blipFill rotWithShape="1">
          <a:blip r:embed="rId3">
            <a:extLst>
              <a:ext uri="{28A0092B-C50C-407E-A947-70E740481C1C}">
                <a14:useLocalDpi xmlns:a14="http://schemas.microsoft.com/office/drawing/2010/main" val="0"/>
              </a:ext>
            </a:extLst>
          </a:blip>
          <a:srcRect l="18020" r="9682"/>
          <a:stretch/>
        </p:blipFill>
        <p:spPr>
          <a:xfrm>
            <a:off x="1257299" y="1129637"/>
            <a:ext cx="4700589" cy="5005684"/>
          </a:xfrm>
          <a:prstGeom prst="rect">
            <a:avLst/>
          </a:prstGeom>
        </p:spPr>
      </p:pic>
      <p:pic>
        <p:nvPicPr>
          <p:cNvPr id="7" name="Picture 4" descr="In this artist's concept, an astronaut in the foreground looks back at a fellow astronaut.  Behind them both is a vehicle with its headlights beaming."/>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b="140"/>
          <a:stretch/>
        </p:blipFill>
        <p:spPr bwMode="auto">
          <a:xfrm>
            <a:off x="6247816" y="1129637"/>
            <a:ext cx="4677358" cy="5005684"/>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166" descr="nasa_logo_small"/>
          <p:cNvPicPr>
            <a:picLocks noChangeAspect="1" noChangeArrowheads="1"/>
          </p:cNvPicPr>
          <p:nvPr/>
        </p:nvPicPr>
        <p:blipFill>
          <a:blip r:embed="rId5">
            <a:extLst>
              <a:ext uri="{28A0092B-C50C-407E-A947-70E740481C1C}">
                <a14:useLocalDpi xmlns:a14="http://schemas.microsoft.com/office/drawing/2010/main"/>
              </a:ext>
            </a:extLst>
          </a:blip>
          <a:srcRect/>
          <a:stretch>
            <a:fillRect/>
          </a:stretch>
        </p:blipFill>
        <p:spPr bwMode="auto">
          <a:xfrm>
            <a:off x="167462" y="152954"/>
            <a:ext cx="853065" cy="716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107552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par>
                                <p:cTn id="8" presetID="10" presetClass="entr" presetSubtype="0" fill="hold" nodeType="withEffect">
                                  <p:stCondLst>
                                    <p:cond delay="0"/>
                                  </p:stCondLst>
                                  <p:childTnLst>
                                    <p:set>
                                      <p:cBhvr>
                                        <p:cTn id="9" dur="1" fill="hold">
                                          <p:stCondLst>
                                            <p:cond delay="0"/>
                                          </p:stCondLst>
                                        </p:cTn>
                                        <p:tgtEl>
                                          <p:spTgt spid="7"/>
                                        </p:tgtEl>
                                        <p:attrNameLst>
                                          <p:attrName>style.visibility</p:attrName>
                                        </p:attrNameLst>
                                      </p:cBhvr>
                                      <p:to>
                                        <p:strVal val="visible"/>
                                      </p:to>
                                    </p:set>
                                    <p:animEffect transition="in" filter="fade">
                                      <p:cBhvr>
                                        <p:cTn id="10"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endParaRPr lang="en-US"/>
          </a:p>
        </p:txBody>
      </p:sp>
      <p:sp>
        <p:nvSpPr>
          <p:cNvPr id="4" name="TextBox 3"/>
          <p:cNvSpPr txBox="1"/>
          <p:nvPr/>
        </p:nvSpPr>
        <p:spPr>
          <a:xfrm>
            <a:off x="742122" y="1444487"/>
            <a:ext cx="10429461" cy="3416320"/>
          </a:xfrm>
          <a:prstGeom prst="rect">
            <a:avLst/>
          </a:prstGeom>
          <a:noFill/>
        </p:spPr>
        <p:txBody>
          <a:bodyPr wrap="square" rtlCol="0">
            <a:spAutoFit/>
          </a:bodyPr>
          <a:lstStyle/>
          <a:p>
            <a:r>
              <a:rPr lang="en-US" sz="2400" dirty="0" smtClean="0">
                <a:solidFill>
                  <a:schemeClr val="bg1"/>
                </a:solidFill>
              </a:rPr>
              <a:t>Evaluating behavioral health and performance effects of:</a:t>
            </a:r>
          </a:p>
          <a:p>
            <a:pPr marL="342900" indent="-342900">
              <a:buFont typeface="Arial" panose="020B0604020202020204" pitchFamily="34" charset="0"/>
              <a:buChar char="•"/>
            </a:pPr>
            <a:r>
              <a:rPr lang="en-US" sz="2400" dirty="0" smtClean="0">
                <a:solidFill>
                  <a:schemeClr val="bg1"/>
                </a:solidFill>
              </a:rPr>
              <a:t>Stress-management training</a:t>
            </a:r>
            <a:endParaRPr lang="en-US" sz="2400" dirty="0">
              <a:solidFill>
                <a:schemeClr val="bg1"/>
              </a:solidFill>
            </a:endParaRPr>
          </a:p>
          <a:p>
            <a:pPr marL="342900" indent="-342900">
              <a:buFont typeface="Arial" panose="020B0604020202020204" pitchFamily="34" charset="0"/>
              <a:buChar char="•"/>
            </a:pPr>
            <a:r>
              <a:rPr lang="en-US" sz="2400" dirty="0" smtClean="0">
                <a:solidFill>
                  <a:schemeClr val="bg1"/>
                </a:solidFill>
              </a:rPr>
              <a:t>Exploration-like </a:t>
            </a:r>
            <a:r>
              <a:rPr lang="en-US" sz="2400" dirty="0">
                <a:solidFill>
                  <a:schemeClr val="bg1"/>
                </a:solidFill>
              </a:rPr>
              <a:t>food system </a:t>
            </a:r>
          </a:p>
          <a:p>
            <a:pPr marL="342900" indent="-342900">
              <a:buFont typeface="Arial" panose="020B0604020202020204" pitchFamily="34" charset="0"/>
              <a:buChar char="•"/>
            </a:pPr>
            <a:r>
              <a:rPr lang="en-US" sz="2400" dirty="0" smtClean="0">
                <a:solidFill>
                  <a:schemeClr val="bg1"/>
                </a:solidFill>
              </a:rPr>
              <a:t>Reduced </a:t>
            </a:r>
            <a:r>
              <a:rPr lang="en-US" sz="2400" dirty="0">
                <a:solidFill>
                  <a:schemeClr val="bg1"/>
                </a:solidFill>
              </a:rPr>
              <a:t>habitable volume and privacy</a:t>
            </a:r>
          </a:p>
          <a:p>
            <a:pPr marL="342900" indent="-342900">
              <a:buFont typeface="Arial" panose="020B0604020202020204" pitchFamily="34" charset="0"/>
              <a:buChar char="•"/>
            </a:pPr>
            <a:r>
              <a:rPr lang="en-US" sz="2400" dirty="0" smtClean="0">
                <a:solidFill>
                  <a:schemeClr val="bg1"/>
                </a:solidFill>
              </a:rPr>
              <a:t>Virtual reality as a sensory monotony countermeasure</a:t>
            </a:r>
          </a:p>
          <a:p>
            <a:pPr marL="342900" indent="-342900">
              <a:buFont typeface="Arial" panose="020B0604020202020204" pitchFamily="34" charset="0"/>
              <a:buChar char="•"/>
            </a:pPr>
            <a:r>
              <a:rPr lang="en-US" sz="2400" dirty="0" smtClean="0">
                <a:solidFill>
                  <a:schemeClr val="bg1"/>
                </a:solidFill>
              </a:rPr>
              <a:t>Plant systems </a:t>
            </a:r>
          </a:p>
          <a:p>
            <a:pPr marL="342900" indent="-342900">
              <a:buFont typeface="Arial" panose="020B0604020202020204" pitchFamily="34" charset="0"/>
              <a:buChar char="•"/>
            </a:pPr>
            <a:r>
              <a:rPr lang="en-US" sz="2400" dirty="0" smtClean="0">
                <a:solidFill>
                  <a:schemeClr val="bg1"/>
                </a:solidFill>
              </a:rPr>
              <a:t>Exercise with guided imagery</a:t>
            </a:r>
          </a:p>
          <a:p>
            <a:pPr marL="285750" indent="-285750">
              <a:buFont typeface="Arial" panose="020B0604020202020204" pitchFamily="34" charset="0"/>
              <a:buChar char="•"/>
            </a:pPr>
            <a:r>
              <a:rPr lang="en-US" sz="2400" dirty="0" smtClean="0">
                <a:solidFill>
                  <a:schemeClr val="bg1"/>
                </a:solidFill>
              </a:rPr>
              <a:t>Communication protocols </a:t>
            </a:r>
          </a:p>
          <a:p>
            <a:pPr marL="285750" indent="-285750">
              <a:buFont typeface="Arial" panose="020B0604020202020204" pitchFamily="34" charset="0"/>
              <a:buChar char="•"/>
            </a:pPr>
            <a:endParaRPr lang="en-US" sz="2400" dirty="0">
              <a:solidFill>
                <a:schemeClr val="bg1"/>
              </a:solidFill>
            </a:endParaRPr>
          </a:p>
        </p:txBody>
      </p:sp>
      <p:sp>
        <p:nvSpPr>
          <p:cNvPr id="5" name="Title 1"/>
          <p:cNvSpPr txBox="1">
            <a:spLocks/>
          </p:cNvSpPr>
          <p:nvPr/>
        </p:nvSpPr>
        <p:spPr>
          <a:xfrm>
            <a:off x="2277584" y="168361"/>
            <a:ext cx="7621790" cy="628650"/>
          </a:xfrm>
          <a:prstGeom prst="rect">
            <a:avLst/>
          </a:prstGeom>
        </p:spPr>
        <p:txBody>
          <a:bodyPr>
            <a:noAutofit/>
          </a:bodyPr>
          <a:lstStyle>
            <a:lvl1pPr algn="ctr" rtl="0" eaLnBrk="1" fontAlgn="base" hangingPunct="1">
              <a:spcBef>
                <a:spcPct val="0"/>
              </a:spcBef>
              <a:spcAft>
                <a:spcPct val="0"/>
              </a:spcAft>
              <a:defRPr sz="2800" baseline="0">
                <a:solidFill>
                  <a:schemeClr val="tx1"/>
                </a:solidFill>
                <a:latin typeface="+mj-lt"/>
                <a:ea typeface="+mj-ea"/>
                <a:cs typeface="Helvetica" pitchFamily="34" charset="0"/>
              </a:defRPr>
            </a:lvl1pPr>
            <a:lvl2pPr algn="l" rtl="0" eaLnBrk="1" fontAlgn="base" hangingPunct="1">
              <a:spcBef>
                <a:spcPct val="0"/>
              </a:spcBef>
              <a:spcAft>
                <a:spcPct val="0"/>
              </a:spcAft>
              <a:defRPr sz="2800">
                <a:solidFill>
                  <a:schemeClr val="tx2"/>
                </a:solidFill>
                <a:latin typeface="Times New Roman" pitchFamily="18" charset="0"/>
              </a:defRPr>
            </a:lvl2pPr>
            <a:lvl3pPr algn="l" rtl="0" eaLnBrk="1" fontAlgn="base" hangingPunct="1">
              <a:spcBef>
                <a:spcPct val="0"/>
              </a:spcBef>
              <a:spcAft>
                <a:spcPct val="0"/>
              </a:spcAft>
              <a:defRPr sz="2800">
                <a:solidFill>
                  <a:schemeClr val="tx2"/>
                </a:solidFill>
                <a:latin typeface="Times New Roman" pitchFamily="18" charset="0"/>
              </a:defRPr>
            </a:lvl3pPr>
            <a:lvl4pPr algn="l" rtl="0" eaLnBrk="1" fontAlgn="base" hangingPunct="1">
              <a:spcBef>
                <a:spcPct val="0"/>
              </a:spcBef>
              <a:spcAft>
                <a:spcPct val="0"/>
              </a:spcAft>
              <a:defRPr sz="2800">
                <a:solidFill>
                  <a:schemeClr val="tx2"/>
                </a:solidFill>
                <a:latin typeface="Times New Roman" pitchFamily="18" charset="0"/>
              </a:defRPr>
            </a:lvl4pPr>
            <a:lvl5pPr algn="l" rtl="0" eaLnBrk="1" fontAlgn="base" hangingPunct="1">
              <a:spcBef>
                <a:spcPct val="0"/>
              </a:spcBef>
              <a:spcAft>
                <a:spcPct val="0"/>
              </a:spcAft>
              <a:defRPr sz="2800">
                <a:solidFill>
                  <a:schemeClr val="tx2"/>
                </a:solidFill>
                <a:latin typeface="Times New Roman" pitchFamily="18" charset="0"/>
              </a:defRPr>
            </a:lvl5pPr>
            <a:lvl6pPr marL="457189" algn="l" rtl="0" eaLnBrk="1" fontAlgn="base" hangingPunct="1">
              <a:spcBef>
                <a:spcPct val="0"/>
              </a:spcBef>
              <a:spcAft>
                <a:spcPct val="0"/>
              </a:spcAft>
              <a:defRPr sz="2800">
                <a:solidFill>
                  <a:schemeClr val="tx2"/>
                </a:solidFill>
                <a:latin typeface="Times New Roman" pitchFamily="18" charset="0"/>
              </a:defRPr>
            </a:lvl6pPr>
            <a:lvl7pPr marL="914377" algn="l" rtl="0" eaLnBrk="1" fontAlgn="base" hangingPunct="1">
              <a:spcBef>
                <a:spcPct val="0"/>
              </a:spcBef>
              <a:spcAft>
                <a:spcPct val="0"/>
              </a:spcAft>
              <a:defRPr sz="2800">
                <a:solidFill>
                  <a:schemeClr val="tx2"/>
                </a:solidFill>
                <a:latin typeface="Times New Roman" pitchFamily="18" charset="0"/>
              </a:defRPr>
            </a:lvl7pPr>
            <a:lvl8pPr marL="1371566" algn="l" rtl="0" eaLnBrk="1" fontAlgn="base" hangingPunct="1">
              <a:spcBef>
                <a:spcPct val="0"/>
              </a:spcBef>
              <a:spcAft>
                <a:spcPct val="0"/>
              </a:spcAft>
              <a:defRPr sz="2800">
                <a:solidFill>
                  <a:schemeClr val="tx2"/>
                </a:solidFill>
                <a:latin typeface="Times New Roman" pitchFamily="18" charset="0"/>
              </a:defRPr>
            </a:lvl8pPr>
            <a:lvl9pPr marL="1828754" algn="l" rtl="0" eaLnBrk="1" fontAlgn="base" hangingPunct="1">
              <a:spcBef>
                <a:spcPct val="0"/>
              </a:spcBef>
              <a:spcAft>
                <a:spcPct val="0"/>
              </a:spcAft>
              <a:defRPr sz="2800">
                <a:solidFill>
                  <a:schemeClr val="tx2"/>
                </a:solidFill>
                <a:latin typeface="Times New Roman" pitchFamily="18" charset="0"/>
              </a:defRPr>
            </a:lvl9pPr>
          </a:lstStyle>
          <a:p>
            <a:r>
              <a:rPr lang="en-US" sz="3200" b="1" kern="0" smtClean="0">
                <a:solidFill>
                  <a:schemeClr val="bg1"/>
                </a:solidFill>
                <a:latin typeface="+mn-lt"/>
              </a:rPr>
              <a:t>Countermeasures for Mars</a:t>
            </a:r>
            <a:endParaRPr lang="en-US" sz="3200" b="1" kern="0" dirty="0">
              <a:solidFill>
                <a:schemeClr val="bg1"/>
              </a:solidFill>
              <a:latin typeface="+mn-lt"/>
            </a:endParaRPr>
          </a:p>
        </p:txBody>
      </p:sp>
      <p:pic>
        <p:nvPicPr>
          <p:cNvPr id="6" name="Picture 166" descr="nasa_logo_small"/>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167462" y="152954"/>
            <a:ext cx="853065" cy="716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91822913"/>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endParaRPr lang="en-US"/>
          </a:p>
        </p:txBody>
      </p:sp>
      <p:sp>
        <p:nvSpPr>
          <p:cNvPr id="4" name="TextBox 3"/>
          <p:cNvSpPr txBox="1"/>
          <p:nvPr/>
        </p:nvSpPr>
        <p:spPr>
          <a:xfrm>
            <a:off x="742122" y="1444487"/>
            <a:ext cx="7315200" cy="3416320"/>
          </a:xfrm>
          <a:prstGeom prst="rect">
            <a:avLst/>
          </a:prstGeom>
          <a:noFill/>
        </p:spPr>
        <p:txBody>
          <a:bodyPr wrap="square" rtlCol="0">
            <a:spAutoFit/>
          </a:bodyPr>
          <a:lstStyle/>
          <a:p>
            <a:r>
              <a:rPr lang="en-US" sz="2400" dirty="0" smtClean="0">
                <a:solidFill>
                  <a:schemeClr val="bg1"/>
                </a:solidFill>
              </a:rPr>
              <a:t>Evaluating behavioral health and performance effects of:</a:t>
            </a:r>
          </a:p>
          <a:p>
            <a:pPr marL="342900" indent="-342900">
              <a:buFont typeface="Arial" panose="020B0604020202020204" pitchFamily="34" charset="0"/>
              <a:buChar char="•"/>
            </a:pPr>
            <a:r>
              <a:rPr lang="en-US" sz="2400" b="1" dirty="0" smtClean="0">
                <a:solidFill>
                  <a:schemeClr val="bg1"/>
                </a:solidFill>
              </a:rPr>
              <a:t>Stress-management training</a:t>
            </a:r>
          </a:p>
          <a:p>
            <a:pPr marL="342900" indent="-342900">
              <a:buFont typeface="Arial" panose="020B0604020202020204" pitchFamily="34" charset="0"/>
              <a:buChar char="•"/>
            </a:pPr>
            <a:endParaRPr lang="en-US" sz="2400" b="1" dirty="0">
              <a:solidFill>
                <a:srgbClr val="FFFF00"/>
              </a:solidFill>
            </a:endParaRPr>
          </a:p>
          <a:p>
            <a:r>
              <a:rPr lang="en-US" sz="2400" dirty="0" smtClean="0">
                <a:solidFill>
                  <a:schemeClr val="bg1"/>
                </a:solidFill>
              </a:rPr>
              <a:t>Validated with UCLA graduate students</a:t>
            </a:r>
          </a:p>
          <a:p>
            <a:endParaRPr lang="en-US" sz="2400" dirty="0">
              <a:solidFill>
                <a:schemeClr val="bg1"/>
              </a:solidFill>
            </a:endParaRPr>
          </a:p>
          <a:p>
            <a:r>
              <a:rPr lang="en-US" sz="2400" dirty="0" smtClean="0">
                <a:solidFill>
                  <a:schemeClr val="bg1"/>
                </a:solidFill>
              </a:rPr>
              <a:t>Validated with n=45 mission controllers at NASA JSC</a:t>
            </a:r>
          </a:p>
          <a:p>
            <a:pPr marL="342900" indent="-342900">
              <a:buFont typeface="Arial" panose="020B0604020202020204" pitchFamily="34" charset="0"/>
              <a:buChar char="•"/>
            </a:pPr>
            <a:r>
              <a:rPr lang="en-US" sz="2400" dirty="0" smtClean="0">
                <a:solidFill>
                  <a:schemeClr val="bg1"/>
                </a:solidFill>
              </a:rPr>
              <a:t>Participants who completed SMART-OP over 6 weeks, reported decreased stress compared to controls </a:t>
            </a:r>
          </a:p>
          <a:p>
            <a:endParaRPr lang="en-US" sz="2400" dirty="0" smtClean="0">
              <a:solidFill>
                <a:schemeClr val="bg1"/>
              </a:solidFill>
            </a:endParaRPr>
          </a:p>
        </p:txBody>
      </p:sp>
      <p:pic>
        <p:nvPicPr>
          <p:cNvPr id="3" name="Picture 2"/>
          <p:cNvPicPr>
            <a:picLocks noChangeAspect="1"/>
          </p:cNvPicPr>
          <p:nvPr/>
        </p:nvPicPr>
        <p:blipFill>
          <a:blip r:embed="rId2"/>
          <a:stretch>
            <a:fillRect/>
          </a:stretch>
        </p:blipFill>
        <p:spPr>
          <a:xfrm>
            <a:off x="8057322" y="1444488"/>
            <a:ext cx="4002158" cy="3236950"/>
          </a:xfrm>
          <a:prstGeom prst="rect">
            <a:avLst/>
          </a:prstGeom>
        </p:spPr>
      </p:pic>
      <p:sp>
        <p:nvSpPr>
          <p:cNvPr id="5" name="Rectangle 4">
            <a:extLst>
              <a:ext uri="{FF2B5EF4-FFF2-40B4-BE49-F238E27FC236}">
                <a16:creationId xmlns:a16="http://schemas.microsoft.com/office/drawing/2014/main" id="{EBD0BEDE-15DC-A346-945F-979084FB7D99}"/>
              </a:ext>
            </a:extLst>
          </p:cNvPr>
          <p:cNvSpPr/>
          <p:nvPr/>
        </p:nvSpPr>
        <p:spPr>
          <a:xfrm>
            <a:off x="9488556" y="4830227"/>
            <a:ext cx="2440961" cy="369332"/>
          </a:xfrm>
          <a:prstGeom prst="rect">
            <a:avLst/>
          </a:prstGeom>
        </p:spPr>
        <p:txBody>
          <a:bodyPr wrap="square">
            <a:spAutoFit/>
          </a:bodyPr>
          <a:lstStyle/>
          <a:p>
            <a:pPr algn="r"/>
            <a:r>
              <a:rPr lang="en-US" dirty="0" smtClean="0">
                <a:solidFill>
                  <a:schemeClr val="bg1"/>
                </a:solidFill>
                <a:latin typeface="+mj-lt"/>
                <a:cs typeface="Times New Roman" pitchFamily="18" charset="0"/>
              </a:rPr>
              <a:t>Rose et </a:t>
            </a:r>
            <a:r>
              <a:rPr lang="en-US" dirty="0">
                <a:solidFill>
                  <a:schemeClr val="bg1"/>
                </a:solidFill>
                <a:latin typeface="+mj-lt"/>
                <a:cs typeface="Times New Roman" pitchFamily="18" charset="0"/>
              </a:rPr>
              <a:t>al. </a:t>
            </a:r>
            <a:r>
              <a:rPr lang="fr-FR" dirty="0">
                <a:solidFill>
                  <a:schemeClr val="bg1"/>
                </a:solidFill>
                <a:latin typeface="+mj-lt"/>
                <a:cs typeface="Times New Roman" pitchFamily="18" charset="0"/>
              </a:rPr>
              <a:t>(2018)</a:t>
            </a:r>
            <a:endParaRPr lang="en-US" dirty="0">
              <a:solidFill>
                <a:schemeClr val="bg1"/>
              </a:solidFill>
              <a:latin typeface="+mj-lt"/>
            </a:endParaRPr>
          </a:p>
        </p:txBody>
      </p:sp>
      <p:sp>
        <p:nvSpPr>
          <p:cNvPr id="6" name="Title 1"/>
          <p:cNvSpPr txBox="1">
            <a:spLocks/>
          </p:cNvSpPr>
          <p:nvPr/>
        </p:nvSpPr>
        <p:spPr>
          <a:xfrm>
            <a:off x="2277584" y="168361"/>
            <a:ext cx="7621790" cy="628650"/>
          </a:xfrm>
          <a:prstGeom prst="rect">
            <a:avLst/>
          </a:prstGeom>
        </p:spPr>
        <p:txBody>
          <a:bodyPr>
            <a:noAutofit/>
          </a:bodyPr>
          <a:lstStyle>
            <a:lvl1pPr algn="ctr" rtl="0" eaLnBrk="1" fontAlgn="base" hangingPunct="1">
              <a:spcBef>
                <a:spcPct val="0"/>
              </a:spcBef>
              <a:spcAft>
                <a:spcPct val="0"/>
              </a:spcAft>
              <a:defRPr sz="2800" baseline="0">
                <a:solidFill>
                  <a:schemeClr val="tx1"/>
                </a:solidFill>
                <a:latin typeface="+mj-lt"/>
                <a:ea typeface="+mj-ea"/>
                <a:cs typeface="Helvetica" pitchFamily="34" charset="0"/>
              </a:defRPr>
            </a:lvl1pPr>
            <a:lvl2pPr algn="l" rtl="0" eaLnBrk="1" fontAlgn="base" hangingPunct="1">
              <a:spcBef>
                <a:spcPct val="0"/>
              </a:spcBef>
              <a:spcAft>
                <a:spcPct val="0"/>
              </a:spcAft>
              <a:defRPr sz="2800">
                <a:solidFill>
                  <a:schemeClr val="tx2"/>
                </a:solidFill>
                <a:latin typeface="Times New Roman" pitchFamily="18" charset="0"/>
              </a:defRPr>
            </a:lvl2pPr>
            <a:lvl3pPr algn="l" rtl="0" eaLnBrk="1" fontAlgn="base" hangingPunct="1">
              <a:spcBef>
                <a:spcPct val="0"/>
              </a:spcBef>
              <a:spcAft>
                <a:spcPct val="0"/>
              </a:spcAft>
              <a:defRPr sz="2800">
                <a:solidFill>
                  <a:schemeClr val="tx2"/>
                </a:solidFill>
                <a:latin typeface="Times New Roman" pitchFamily="18" charset="0"/>
              </a:defRPr>
            </a:lvl3pPr>
            <a:lvl4pPr algn="l" rtl="0" eaLnBrk="1" fontAlgn="base" hangingPunct="1">
              <a:spcBef>
                <a:spcPct val="0"/>
              </a:spcBef>
              <a:spcAft>
                <a:spcPct val="0"/>
              </a:spcAft>
              <a:defRPr sz="2800">
                <a:solidFill>
                  <a:schemeClr val="tx2"/>
                </a:solidFill>
                <a:latin typeface="Times New Roman" pitchFamily="18" charset="0"/>
              </a:defRPr>
            </a:lvl4pPr>
            <a:lvl5pPr algn="l" rtl="0" eaLnBrk="1" fontAlgn="base" hangingPunct="1">
              <a:spcBef>
                <a:spcPct val="0"/>
              </a:spcBef>
              <a:spcAft>
                <a:spcPct val="0"/>
              </a:spcAft>
              <a:defRPr sz="2800">
                <a:solidFill>
                  <a:schemeClr val="tx2"/>
                </a:solidFill>
                <a:latin typeface="Times New Roman" pitchFamily="18" charset="0"/>
              </a:defRPr>
            </a:lvl5pPr>
            <a:lvl6pPr marL="457189" algn="l" rtl="0" eaLnBrk="1" fontAlgn="base" hangingPunct="1">
              <a:spcBef>
                <a:spcPct val="0"/>
              </a:spcBef>
              <a:spcAft>
                <a:spcPct val="0"/>
              </a:spcAft>
              <a:defRPr sz="2800">
                <a:solidFill>
                  <a:schemeClr val="tx2"/>
                </a:solidFill>
                <a:latin typeface="Times New Roman" pitchFamily="18" charset="0"/>
              </a:defRPr>
            </a:lvl6pPr>
            <a:lvl7pPr marL="914377" algn="l" rtl="0" eaLnBrk="1" fontAlgn="base" hangingPunct="1">
              <a:spcBef>
                <a:spcPct val="0"/>
              </a:spcBef>
              <a:spcAft>
                <a:spcPct val="0"/>
              </a:spcAft>
              <a:defRPr sz="2800">
                <a:solidFill>
                  <a:schemeClr val="tx2"/>
                </a:solidFill>
                <a:latin typeface="Times New Roman" pitchFamily="18" charset="0"/>
              </a:defRPr>
            </a:lvl7pPr>
            <a:lvl8pPr marL="1371566" algn="l" rtl="0" eaLnBrk="1" fontAlgn="base" hangingPunct="1">
              <a:spcBef>
                <a:spcPct val="0"/>
              </a:spcBef>
              <a:spcAft>
                <a:spcPct val="0"/>
              </a:spcAft>
              <a:defRPr sz="2800">
                <a:solidFill>
                  <a:schemeClr val="tx2"/>
                </a:solidFill>
                <a:latin typeface="Times New Roman" pitchFamily="18" charset="0"/>
              </a:defRPr>
            </a:lvl8pPr>
            <a:lvl9pPr marL="1828754" algn="l" rtl="0" eaLnBrk="1" fontAlgn="base" hangingPunct="1">
              <a:spcBef>
                <a:spcPct val="0"/>
              </a:spcBef>
              <a:spcAft>
                <a:spcPct val="0"/>
              </a:spcAft>
              <a:defRPr sz="2800">
                <a:solidFill>
                  <a:schemeClr val="tx2"/>
                </a:solidFill>
                <a:latin typeface="Times New Roman" pitchFamily="18" charset="0"/>
              </a:defRPr>
            </a:lvl9pPr>
          </a:lstStyle>
          <a:p>
            <a:r>
              <a:rPr lang="en-US" sz="3200" b="1" kern="0" smtClean="0">
                <a:solidFill>
                  <a:schemeClr val="bg1"/>
                </a:solidFill>
                <a:latin typeface="+mn-lt"/>
              </a:rPr>
              <a:t>Countermeasures for Mars</a:t>
            </a:r>
            <a:endParaRPr lang="en-US" sz="3200" b="1" kern="0" dirty="0">
              <a:solidFill>
                <a:schemeClr val="bg1"/>
              </a:solidFill>
              <a:latin typeface="+mn-lt"/>
            </a:endParaRPr>
          </a:p>
        </p:txBody>
      </p:sp>
      <p:pic>
        <p:nvPicPr>
          <p:cNvPr id="7" name="Picture 166" descr="nasa_logo_small"/>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167462" y="152954"/>
            <a:ext cx="853065" cy="716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12787496"/>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endParaRPr lang="en-US"/>
          </a:p>
        </p:txBody>
      </p:sp>
      <p:sp>
        <p:nvSpPr>
          <p:cNvPr id="4" name="TextBox 3"/>
          <p:cNvSpPr txBox="1"/>
          <p:nvPr/>
        </p:nvSpPr>
        <p:spPr>
          <a:xfrm>
            <a:off x="742122" y="1444487"/>
            <a:ext cx="7301947" cy="4801314"/>
          </a:xfrm>
          <a:prstGeom prst="rect">
            <a:avLst/>
          </a:prstGeom>
          <a:noFill/>
        </p:spPr>
        <p:txBody>
          <a:bodyPr wrap="square" rtlCol="0">
            <a:spAutoFit/>
          </a:bodyPr>
          <a:lstStyle/>
          <a:p>
            <a:r>
              <a:rPr lang="en-US" sz="2400" dirty="0" smtClean="0">
                <a:solidFill>
                  <a:schemeClr val="bg1"/>
                </a:solidFill>
              </a:rPr>
              <a:t>Evaluating behavioral health and performance effects of:</a:t>
            </a:r>
          </a:p>
          <a:p>
            <a:pPr marL="342900" indent="-342900">
              <a:buFont typeface="Arial" panose="020B0604020202020204" pitchFamily="34" charset="0"/>
              <a:buChar char="•"/>
            </a:pPr>
            <a:endParaRPr lang="en-US" sz="2400" dirty="0" smtClean="0">
              <a:solidFill>
                <a:schemeClr val="bg1"/>
              </a:solidFill>
            </a:endParaRPr>
          </a:p>
          <a:p>
            <a:pPr marL="342900" indent="-342900">
              <a:buFont typeface="Arial" panose="020B0604020202020204" pitchFamily="34" charset="0"/>
              <a:buChar char="•"/>
            </a:pPr>
            <a:r>
              <a:rPr lang="en-US" sz="2400" b="1" dirty="0" smtClean="0">
                <a:solidFill>
                  <a:schemeClr val="bg1"/>
                </a:solidFill>
              </a:rPr>
              <a:t>Exploration-like </a:t>
            </a:r>
            <a:r>
              <a:rPr lang="en-US" sz="2400" b="1" dirty="0">
                <a:solidFill>
                  <a:schemeClr val="bg1"/>
                </a:solidFill>
              </a:rPr>
              <a:t>food system </a:t>
            </a:r>
            <a:r>
              <a:rPr lang="en-US" sz="2400" b="1" dirty="0" smtClean="0">
                <a:solidFill>
                  <a:schemeClr val="bg1"/>
                </a:solidFill>
              </a:rPr>
              <a:t>in 30 day missions</a:t>
            </a:r>
          </a:p>
          <a:p>
            <a:r>
              <a:rPr lang="en-US" sz="2400" dirty="0" smtClean="0">
                <a:solidFill>
                  <a:schemeClr val="bg1"/>
                </a:solidFill>
              </a:rPr>
              <a:t>Given volume restrictions in future exploration vehicles, specially designed meal replacement bars will be provided in place of current standard menus.  Four HERA missions evaluated crew responses to the food bars and found that these were associated with reduced </a:t>
            </a:r>
            <a:r>
              <a:rPr lang="en-US" sz="2400" dirty="0">
                <a:solidFill>
                  <a:schemeClr val="bg1"/>
                </a:solidFill>
              </a:rPr>
              <a:t>daily caloric intake, weight loss, and decrements in mood and neurobehavioral functioning, with no significant impacts on somatic symptoms and physical </a:t>
            </a:r>
            <a:r>
              <a:rPr lang="en-US" sz="2400" dirty="0" smtClean="0">
                <a:solidFill>
                  <a:schemeClr val="bg1"/>
                </a:solidFill>
              </a:rPr>
              <a:t>functioning</a:t>
            </a:r>
            <a:endParaRPr lang="en-US" sz="2400" dirty="0" smtClean="0"/>
          </a:p>
          <a:p>
            <a:endParaRPr lang="en-US" dirty="0"/>
          </a:p>
          <a:p>
            <a:r>
              <a:rPr lang="en-US" sz="2400" dirty="0" smtClean="0">
                <a:solidFill>
                  <a:schemeClr val="bg1"/>
                </a:solidFill>
              </a:rPr>
              <a:t>Continued testing in extended durations</a:t>
            </a:r>
            <a:endParaRPr lang="en-US" sz="2400" dirty="0">
              <a:solidFill>
                <a:schemeClr val="bg1"/>
              </a:solidFill>
            </a:endParaRPr>
          </a:p>
        </p:txBody>
      </p:sp>
      <p:pic>
        <p:nvPicPr>
          <p:cNvPr id="5" name="Picture 2" descr="http://www.nasa.gov/sites/default/files/hera-main-photo-jsc2013e094867_0.jpg"/>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5261" t="9078" r="4237" b="15890"/>
          <a:stretch/>
        </p:blipFill>
        <p:spPr bwMode="auto">
          <a:xfrm>
            <a:off x="8120779" y="1795905"/>
            <a:ext cx="3740546" cy="2325858"/>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sp>
        <p:nvSpPr>
          <p:cNvPr id="6" name="TextBox 5"/>
          <p:cNvSpPr txBox="1"/>
          <p:nvPr/>
        </p:nvSpPr>
        <p:spPr>
          <a:xfrm>
            <a:off x="10668315" y="3798598"/>
            <a:ext cx="746961" cy="323165"/>
          </a:xfrm>
          <a:prstGeom prst="rect">
            <a:avLst/>
          </a:prstGeom>
          <a:noFill/>
          <a:ln>
            <a:noFill/>
          </a:ln>
        </p:spPr>
        <p:txBody>
          <a:bodyPr wrap="square" rtlCol="0">
            <a:spAutoFit/>
          </a:bodyPr>
          <a:lstStyle/>
          <a:p>
            <a:pPr algn="ctr">
              <a:defRPr/>
            </a:pPr>
            <a:r>
              <a:rPr lang="en-US" sz="1500" b="1" dirty="0">
                <a:solidFill>
                  <a:prstClr val="white"/>
                </a:solidFill>
              </a:rPr>
              <a:t>HERA</a:t>
            </a:r>
          </a:p>
        </p:txBody>
      </p:sp>
      <p:sp>
        <p:nvSpPr>
          <p:cNvPr id="7" name="Rectangle 6">
            <a:extLst>
              <a:ext uri="{FF2B5EF4-FFF2-40B4-BE49-F238E27FC236}">
                <a16:creationId xmlns:a16="http://schemas.microsoft.com/office/drawing/2014/main" id="{EBD0BEDE-15DC-A346-945F-979084FB7D99}"/>
              </a:ext>
            </a:extLst>
          </p:cNvPr>
          <p:cNvSpPr/>
          <p:nvPr/>
        </p:nvSpPr>
        <p:spPr>
          <a:xfrm>
            <a:off x="9473373" y="4216545"/>
            <a:ext cx="2440961" cy="369332"/>
          </a:xfrm>
          <a:prstGeom prst="rect">
            <a:avLst/>
          </a:prstGeom>
        </p:spPr>
        <p:txBody>
          <a:bodyPr wrap="square">
            <a:spAutoFit/>
          </a:bodyPr>
          <a:lstStyle/>
          <a:p>
            <a:pPr algn="r"/>
            <a:r>
              <a:rPr lang="en-US" dirty="0" smtClean="0">
                <a:solidFill>
                  <a:schemeClr val="bg1"/>
                </a:solidFill>
                <a:latin typeface="+mj-lt"/>
                <a:cs typeface="Times New Roman" pitchFamily="18" charset="0"/>
              </a:rPr>
              <a:t>Sirmons et al. (2020)</a:t>
            </a:r>
            <a:endParaRPr lang="en-US" dirty="0">
              <a:solidFill>
                <a:schemeClr val="bg1"/>
              </a:solidFill>
              <a:latin typeface="+mj-lt"/>
            </a:endParaRPr>
          </a:p>
        </p:txBody>
      </p:sp>
      <p:sp>
        <p:nvSpPr>
          <p:cNvPr id="8" name="Title 1"/>
          <p:cNvSpPr txBox="1">
            <a:spLocks/>
          </p:cNvSpPr>
          <p:nvPr/>
        </p:nvSpPr>
        <p:spPr>
          <a:xfrm>
            <a:off x="2277584" y="168361"/>
            <a:ext cx="7621790" cy="628650"/>
          </a:xfrm>
          <a:prstGeom prst="rect">
            <a:avLst/>
          </a:prstGeom>
        </p:spPr>
        <p:txBody>
          <a:bodyPr>
            <a:noAutofit/>
          </a:bodyPr>
          <a:lstStyle>
            <a:lvl1pPr algn="ctr" rtl="0" eaLnBrk="1" fontAlgn="base" hangingPunct="1">
              <a:spcBef>
                <a:spcPct val="0"/>
              </a:spcBef>
              <a:spcAft>
                <a:spcPct val="0"/>
              </a:spcAft>
              <a:defRPr sz="2800" baseline="0">
                <a:solidFill>
                  <a:schemeClr val="tx1"/>
                </a:solidFill>
                <a:latin typeface="+mj-lt"/>
                <a:ea typeface="+mj-ea"/>
                <a:cs typeface="Helvetica" pitchFamily="34" charset="0"/>
              </a:defRPr>
            </a:lvl1pPr>
            <a:lvl2pPr algn="l" rtl="0" eaLnBrk="1" fontAlgn="base" hangingPunct="1">
              <a:spcBef>
                <a:spcPct val="0"/>
              </a:spcBef>
              <a:spcAft>
                <a:spcPct val="0"/>
              </a:spcAft>
              <a:defRPr sz="2800">
                <a:solidFill>
                  <a:schemeClr val="tx2"/>
                </a:solidFill>
                <a:latin typeface="Times New Roman" pitchFamily="18" charset="0"/>
              </a:defRPr>
            </a:lvl2pPr>
            <a:lvl3pPr algn="l" rtl="0" eaLnBrk="1" fontAlgn="base" hangingPunct="1">
              <a:spcBef>
                <a:spcPct val="0"/>
              </a:spcBef>
              <a:spcAft>
                <a:spcPct val="0"/>
              </a:spcAft>
              <a:defRPr sz="2800">
                <a:solidFill>
                  <a:schemeClr val="tx2"/>
                </a:solidFill>
                <a:latin typeface="Times New Roman" pitchFamily="18" charset="0"/>
              </a:defRPr>
            </a:lvl3pPr>
            <a:lvl4pPr algn="l" rtl="0" eaLnBrk="1" fontAlgn="base" hangingPunct="1">
              <a:spcBef>
                <a:spcPct val="0"/>
              </a:spcBef>
              <a:spcAft>
                <a:spcPct val="0"/>
              </a:spcAft>
              <a:defRPr sz="2800">
                <a:solidFill>
                  <a:schemeClr val="tx2"/>
                </a:solidFill>
                <a:latin typeface="Times New Roman" pitchFamily="18" charset="0"/>
              </a:defRPr>
            </a:lvl4pPr>
            <a:lvl5pPr algn="l" rtl="0" eaLnBrk="1" fontAlgn="base" hangingPunct="1">
              <a:spcBef>
                <a:spcPct val="0"/>
              </a:spcBef>
              <a:spcAft>
                <a:spcPct val="0"/>
              </a:spcAft>
              <a:defRPr sz="2800">
                <a:solidFill>
                  <a:schemeClr val="tx2"/>
                </a:solidFill>
                <a:latin typeface="Times New Roman" pitchFamily="18" charset="0"/>
              </a:defRPr>
            </a:lvl5pPr>
            <a:lvl6pPr marL="457189" algn="l" rtl="0" eaLnBrk="1" fontAlgn="base" hangingPunct="1">
              <a:spcBef>
                <a:spcPct val="0"/>
              </a:spcBef>
              <a:spcAft>
                <a:spcPct val="0"/>
              </a:spcAft>
              <a:defRPr sz="2800">
                <a:solidFill>
                  <a:schemeClr val="tx2"/>
                </a:solidFill>
                <a:latin typeface="Times New Roman" pitchFamily="18" charset="0"/>
              </a:defRPr>
            </a:lvl6pPr>
            <a:lvl7pPr marL="914377" algn="l" rtl="0" eaLnBrk="1" fontAlgn="base" hangingPunct="1">
              <a:spcBef>
                <a:spcPct val="0"/>
              </a:spcBef>
              <a:spcAft>
                <a:spcPct val="0"/>
              </a:spcAft>
              <a:defRPr sz="2800">
                <a:solidFill>
                  <a:schemeClr val="tx2"/>
                </a:solidFill>
                <a:latin typeface="Times New Roman" pitchFamily="18" charset="0"/>
              </a:defRPr>
            </a:lvl7pPr>
            <a:lvl8pPr marL="1371566" algn="l" rtl="0" eaLnBrk="1" fontAlgn="base" hangingPunct="1">
              <a:spcBef>
                <a:spcPct val="0"/>
              </a:spcBef>
              <a:spcAft>
                <a:spcPct val="0"/>
              </a:spcAft>
              <a:defRPr sz="2800">
                <a:solidFill>
                  <a:schemeClr val="tx2"/>
                </a:solidFill>
                <a:latin typeface="Times New Roman" pitchFamily="18" charset="0"/>
              </a:defRPr>
            </a:lvl8pPr>
            <a:lvl9pPr marL="1828754" algn="l" rtl="0" eaLnBrk="1" fontAlgn="base" hangingPunct="1">
              <a:spcBef>
                <a:spcPct val="0"/>
              </a:spcBef>
              <a:spcAft>
                <a:spcPct val="0"/>
              </a:spcAft>
              <a:defRPr sz="2800">
                <a:solidFill>
                  <a:schemeClr val="tx2"/>
                </a:solidFill>
                <a:latin typeface="Times New Roman" pitchFamily="18" charset="0"/>
              </a:defRPr>
            </a:lvl9pPr>
          </a:lstStyle>
          <a:p>
            <a:r>
              <a:rPr lang="en-US" sz="3200" b="1" kern="0" smtClean="0">
                <a:solidFill>
                  <a:schemeClr val="bg1"/>
                </a:solidFill>
                <a:latin typeface="+mn-lt"/>
              </a:rPr>
              <a:t>Countermeasures for Mars</a:t>
            </a:r>
            <a:endParaRPr lang="en-US" sz="3200" b="1" kern="0" dirty="0">
              <a:solidFill>
                <a:schemeClr val="bg1"/>
              </a:solidFill>
              <a:latin typeface="+mn-lt"/>
            </a:endParaRPr>
          </a:p>
        </p:txBody>
      </p:sp>
      <p:pic>
        <p:nvPicPr>
          <p:cNvPr id="9" name="Picture 166" descr="nasa_logo_small"/>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167462" y="152954"/>
            <a:ext cx="853065" cy="716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76486355"/>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endParaRPr lang="en-US"/>
          </a:p>
        </p:txBody>
      </p:sp>
      <p:sp>
        <p:nvSpPr>
          <p:cNvPr id="4" name="TextBox 3"/>
          <p:cNvSpPr txBox="1"/>
          <p:nvPr/>
        </p:nvSpPr>
        <p:spPr>
          <a:xfrm>
            <a:off x="742122" y="1444487"/>
            <a:ext cx="7407965" cy="5262979"/>
          </a:xfrm>
          <a:prstGeom prst="rect">
            <a:avLst/>
          </a:prstGeom>
          <a:noFill/>
        </p:spPr>
        <p:txBody>
          <a:bodyPr wrap="square" rtlCol="0">
            <a:spAutoFit/>
          </a:bodyPr>
          <a:lstStyle/>
          <a:p>
            <a:r>
              <a:rPr lang="en-US" sz="2400" dirty="0" smtClean="0">
                <a:solidFill>
                  <a:schemeClr val="bg1"/>
                </a:solidFill>
              </a:rPr>
              <a:t>Evaluating behavioral health and performance effects of:</a:t>
            </a:r>
          </a:p>
          <a:p>
            <a:pPr marL="342900" indent="-342900">
              <a:buFont typeface="Arial" panose="020B0604020202020204" pitchFamily="34" charset="0"/>
              <a:buChar char="•"/>
            </a:pPr>
            <a:endParaRPr lang="en-US" sz="2400" dirty="0" smtClean="0">
              <a:solidFill>
                <a:schemeClr val="bg1"/>
              </a:solidFill>
            </a:endParaRPr>
          </a:p>
          <a:p>
            <a:r>
              <a:rPr lang="en-US" sz="2400" dirty="0" smtClean="0">
                <a:solidFill>
                  <a:schemeClr val="bg1"/>
                </a:solidFill>
              </a:rPr>
              <a:t> </a:t>
            </a:r>
            <a:endParaRPr lang="en-US" sz="2400" dirty="0">
              <a:solidFill>
                <a:schemeClr val="bg1"/>
              </a:solidFill>
            </a:endParaRPr>
          </a:p>
          <a:p>
            <a:pPr marL="342900" indent="-342900">
              <a:buFont typeface="Arial" panose="020B0604020202020204" pitchFamily="34" charset="0"/>
              <a:buChar char="•"/>
            </a:pPr>
            <a:r>
              <a:rPr lang="en-US" sz="2400" b="1" dirty="0" smtClean="0">
                <a:solidFill>
                  <a:schemeClr val="bg1"/>
                </a:solidFill>
              </a:rPr>
              <a:t>Reduced </a:t>
            </a:r>
            <a:r>
              <a:rPr lang="en-US" sz="2400" b="1" dirty="0">
                <a:solidFill>
                  <a:schemeClr val="bg1"/>
                </a:solidFill>
              </a:rPr>
              <a:t>habitable volume and </a:t>
            </a:r>
            <a:r>
              <a:rPr lang="en-US" sz="2400" b="1" dirty="0" smtClean="0">
                <a:solidFill>
                  <a:schemeClr val="bg1"/>
                </a:solidFill>
              </a:rPr>
              <a:t>privacy</a:t>
            </a:r>
          </a:p>
          <a:p>
            <a:endParaRPr lang="en-US" sz="2400" b="1" dirty="0">
              <a:solidFill>
                <a:schemeClr val="bg1"/>
              </a:solidFill>
            </a:endParaRPr>
          </a:p>
          <a:p>
            <a:r>
              <a:rPr lang="en-US" sz="2400" dirty="0" smtClean="0">
                <a:solidFill>
                  <a:schemeClr val="bg1"/>
                </a:solidFill>
              </a:rPr>
              <a:t>Evaluation of individual and team behavior and performance outcomes, in reduced volume and privacy over 45 days in HERA</a:t>
            </a:r>
          </a:p>
          <a:p>
            <a:endParaRPr lang="en-US" sz="2400" b="1" dirty="0">
              <a:solidFill>
                <a:schemeClr val="bg1"/>
              </a:solidFill>
            </a:endParaRPr>
          </a:p>
          <a:p>
            <a:r>
              <a:rPr lang="en-US" sz="2400" dirty="0" smtClean="0">
                <a:solidFill>
                  <a:schemeClr val="bg1"/>
                </a:solidFill>
              </a:rPr>
              <a:t>Continued testing in longer duration analogs</a:t>
            </a:r>
          </a:p>
          <a:p>
            <a:r>
              <a:rPr lang="en-US" sz="2400" b="1" dirty="0" smtClean="0">
                <a:solidFill>
                  <a:schemeClr val="bg1"/>
                </a:solidFill>
              </a:rPr>
              <a:t> </a:t>
            </a:r>
          </a:p>
          <a:p>
            <a:endParaRPr lang="en-US" sz="2400" b="1" dirty="0">
              <a:solidFill>
                <a:schemeClr val="bg1"/>
              </a:solidFill>
            </a:endParaRPr>
          </a:p>
          <a:p>
            <a:endParaRPr lang="en-US" sz="2400" b="1" dirty="0">
              <a:solidFill>
                <a:schemeClr val="bg1"/>
              </a:solidFill>
            </a:endParaRPr>
          </a:p>
          <a:p>
            <a:pPr marL="285750" indent="-285750">
              <a:buFont typeface="Arial" panose="020B0604020202020204" pitchFamily="34" charset="0"/>
              <a:buChar char="•"/>
            </a:pPr>
            <a:endParaRPr lang="en-US" sz="2400" dirty="0">
              <a:solidFill>
                <a:schemeClr val="bg1"/>
              </a:solidFill>
            </a:endParaRPr>
          </a:p>
        </p:txBody>
      </p:sp>
      <p:pic>
        <p:nvPicPr>
          <p:cNvPr id="3" name="Picture 2"/>
          <p:cNvPicPr>
            <a:picLocks noChangeAspect="1"/>
          </p:cNvPicPr>
          <p:nvPr/>
        </p:nvPicPr>
        <p:blipFill>
          <a:blip r:embed="rId3"/>
          <a:stretch>
            <a:fillRect/>
          </a:stretch>
        </p:blipFill>
        <p:spPr>
          <a:xfrm>
            <a:off x="8619963" y="1444487"/>
            <a:ext cx="3095126" cy="2306745"/>
          </a:xfrm>
          <a:prstGeom prst="rect">
            <a:avLst/>
          </a:prstGeom>
        </p:spPr>
      </p:pic>
      <p:pic>
        <p:nvPicPr>
          <p:cNvPr id="5" name="Picture 4"/>
          <p:cNvPicPr>
            <a:picLocks noChangeAspect="1"/>
          </p:cNvPicPr>
          <p:nvPr/>
        </p:nvPicPr>
        <p:blipFill>
          <a:blip r:embed="rId4"/>
          <a:stretch>
            <a:fillRect/>
          </a:stretch>
        </p:blipFill>
        <p:spPr>
          <a:xfrm>
            <a:off x="6840309" y="4301262"/>
            <a:ext cx="4947091" cy="1914007"/>
          </a:xfrm>
          <a:prstGeom prst="rect">
            <a:avLst/>
          </a:prstGeom>
        </p:spPr>
      </p:pic>
      <p:sp>
        <p:nvSpPr>
          <p:cNvPr id="6" name="Rectangle 5">
            <a:extLst>
              <a:ext uri="{FF2B5EF4-FFF2-40B4-BE49-F238E27FC236}">
                <a16:creationId xmlns:a16="http://schemas.microsoft.com/office/drawing/2014/main" id="{EBD0BEDE-15DC-A346-945F-979084FB7D99}"/>
              </a:ext>
            </a:extLst>
          </p:cNvPr>
          <p:cNvSpPr/>
          <p:nvPr/>
        </p:nvSpPr>
        <p:spPr>
          <a:xfrm>
            <a:off x="8619964" y="6230876"/>
            <a:ext cx="3268832" cy="369332"/>
          </a:xfrm>
          <a:prstGeom prst="rect">
            <a:avLst/>
          </a:prstGeom>
        </p:spPr>
        <p:txBody>
          <a:bodyPr wrap="square">
            <a:spAutoFit/>
          </a:bodyPr>
          <a:lstStyle/>
          <a:p>
            <a:pPr algn="r"/>
            <a:r>
              <a:rPr lang="en-US" dirty="0" smtClean="0">
                <a:solidFill>
                  <a:schemeClr val="bg1"/>
                </a:solidFill>
                <a:latin typeface="+mj-lt"/>
                <a:cs typeface="Times New Roman" pitchFamily="18" charset="0"/>
              </a:rPr>
              <a:t>Roma et al. </a:t>
            </a:r>
            <a:r>
              <a:rPr lang="en-US" dirty="0" smtClean="0">
                <a:solidFill>
                  <a:schemeClr val="bg1"/>
                </a:solidFill>
                <a:latin typeface="+mj-lt"/>
                <a:cs typeface="Times New Roman" pitchFamily="18" charset="0"/>
              </a:rPr>
              <a:t>(2020, in work)</a:t>
            </a:r>
            <a:endParaRPr lang="en-US" dirty="0">
              <a:solidFill>
                <a:schemeClr val="bg1"/>
              </a:solidFill>
              <a:latin typeface="+mj-lt"/>
            </a:endParaRPr>
          </a:p>
        </p:txBody>
      </p:sp>
      <p:sp>
        <p:nvSpPr>
          <p:cNvPr id="7" name="TextBox 6"/>
          <p:cNvSpPr txBox="1"/>
          <p:nvPr/>
        </p:nvSpPr>
        <p:spPr>
          <a:xfrm>
            <a:off x="10143756" y="3454172"/>
            <a:ext cx="746961" cy="323165"/>
          </a:xfrm>
          <a:prstGeom prst="rect">
            <a:avLst/>
          </a:prstGeom>
          <a:noFill/>
          <a:ln>
            <a:noFill/>
          </a:ln>
        </p:spPr>
        <p:txBody>
          <a:bodyPr wrap="square" rtlCol="0">
            <a:spAutoFit/>
          </a:bodyPr>
          <a:lstStyle/>
          <a:p>
            <a:pPr algn="ctr">
              <a:defRPr/>
            </a:pPr>
            <a:r>
              <a:rPr lang="en-US" sz="1500" b="1" dirty="0"/>
              <a:t>HERA</a:t>
            </a:r>
          </a:p>
        </p:txBody>
      </p:sp>
      <p:sp>
        <p:nvSpPr>
          <p:cNvPr id="8" name="TextBox 7"/>
          <p:cNvSpPr txBox="1"/>
          <p:nvPr/>
        </p:nvSpPr>
        <p:spPr>
          <a:xfrm>
            <a:off x="10294834" y="5892104"/>
            <a:ext cx="746961" cy="323165"/>
          </a:xfrm>
          <a:prstGeom prst="rect">
            <a:avLst/>
          </a:prstGeom>
          <a:noFill/>
          <a:ln>
            <a:noFill/>
          </a:ln>
        </p:spPr>
        <p:txBody>
          <a:bodyPr wrap="square" rtlCol="0">
            <a:spAutoFit/>
          </a:bodyPr>
          <a:lstStyle/>
          <a:p>
            <a:pPr algn="ctr">
              <a:defRPr/>
            </a:pPr>
            <a:r>
              <a:rPr lang="en-US" sz="1500" b="1" dirty="0"/>
              <a:t>HERA</a:t>
            </a:r>
          </a:p>
        </p:txBody>
      </p:sp>
      <p:sp>
        <p:nvSpPr>
          <p:cNvPr id="9" name="Title 1"/>
          <p:cNvSpPr txBox="1">
            <a:spLocks/>
          </p:cNvSpPr>
          <p:nvPr/>
        </p:nvSpPr>
        <p:spPr>
          <a:xfrm>
            <a:off x="2277584" y="168361"/>
            <a:ext cx="7621790" cy="628650"/>
          </a:xfrm>
          <a:prstGeom prst="rect">
            <a:avLst/>
          </a:prstGeom>
        </p:spPr>
        <p:txBody>
          <a:bodyPr>
            <a:noAutofit/>
          </a:bodyPr>
          <a:lstStyle>
            <a:lvl1pPr algn="ctr" rtl="0" eaLnBrk="1" fontAlgn="base" hangingPunct="1">
              <a:spcBef>
                <a:spcPct val="0"/>
              </a:spcBef>
              <a:spcAft>
                <a:spcPct val="0"/>
              </a:spcAft>
              <a:defRPr sz="2800" baseline="0">
                <a:solidFill>
                  <a:schemeClr val="tx1"/>
                </a:solidFill>
                <a:latin typeface="+mj-lt"/>
                <a:ea typeface="+mj-ea"/>
                <a:cs typeface="Helvetica" pitchFamily="34" charset="0"/>
              </a:defRPr>
            </a:lvl1pPr>
            <a:lvl2pPr algn="l" rtl="0" eaLnBrk="1" fontAlgn="base" hangingPunct="1">
              <a:spcBef>
                <a:spcPct val="0"/>
              </a:spcBef>
              <a:spcAft>
                <a:spcPct val="0"/>
              </a:spcAft>
              <a:defRPr sz="2800">
                <a:solidFill>
                  <a:schemeClr val="tx2"/>
                </a:solidFill>
                <a:latin typeface="Times New Roman" pitchFamily="18" charset="0"/>
              </a:defRPr>
            </a:lvl2pPr>
            <a:lvl3pPr algn="l" rtl="0" eaLnBrk="1" fontAlgn="base" hangingPunct="1">
              <a:spcBef>
                <a:spcPct val="0"/>
              </a:spcBef>
              <a:spcAft>
                <a:spcPct val="0"/>
              </a:spcAft>
              <a:defRPr sz="2800">
                <a:solidFill>
                  <a:schemeClr val="tx2"/>
                </a:solidFill>
                <a:latin typeface="Times New Roman" pitchFamily="18" charset="0"/>
              </a:defRPr>
            </a:lvl3pPr>
            <a:lvl4pPr algn="l" rtl="0" eaLnBrk="1" fontAlgn="base" hangingPunct="1">
              <a:spcBef>
                <a:spcPct val="0"/>
              </a:spcBef>
              <a:spcAft>
                <a:spcPct val="0"/>
              </a:spcAft>
              <a:defRPr sz="2800">
                <a:solidFill>
                  <a:schemeClr val="tx2"/>
                </a:solidFill>
                <a:latin typeface="Times New Roman" pitchFamily="18" charset="0"/>
              </a:defRPr>
            </a:lvl4pPr>
            <a:lvl5pPr algn="l" rtl="0" eaLnBrk="1" fontAlgn="base" hangingPunct="1">
              <a:spcBef>
                <a:spcPct val="0"/>
              </a:spcBef>
              <a:spcAft>
                <a:spcPct val="0"/>
              </a:spcAft>
              <a:defRPr sz="2800">
                <a:solidFill>
                  <a:schemeClr val="tx2"/>
                </a:solidFill>
                <a:latin typeface="Times New Roman" pitchFamily="18" charset="0"/>
              </a:defRPr>
            </a:lvl5pPr>
            <a:lvl6pPr marL="457189" algn="l" rtl="0" eaLnBrk="1" fontAlgn="base" hangingPunct="1">
              <a:spcBef>
                <a:spcPct val="0"/>
              </a:spcBef>
              <a:spcAft>
                <a:spcPct val="0"/>
              </a:spcAft>
              <a:defRPr sz="2800">
                <a:solidFill>
                  <a:schemeClr val="tx2"/>
                </a:solidFill>
                <a:latin typeface="Times New Roman" pitchFamily="18" charset="0"/>
              </a:defRPr>
            </a:lvl6pPr>
            <a:lvl7pPr marL="914377" algn="l" rtl="0" eaLnBrk="1" fontAlgn="base" hangingPunct="1">
              <a:spcBef>
                <a:spcPct val="0"/>
              </a:spcBef>
              <a:spcAft>
                <a:spcPct val="0"/>
              </a:spcAft>
              <a:defRPr sz="2800">
                <a:solidFill>
                  <a:schemeClr val="tx2"/>
                </a:solidFill>
                <a:latin typeface="Times New Roman" pitchFamily="18" charset="0"/>
              </a:defRPr>
            </a:lvl7pPr>
            <a:lvl8pPr marL="1371566" algn="l" rtl="0" eaLnBrk="1" fontAlgn="base" hangingPunct="1">
              <a:spcBef>
                <a:spcPct val="0"/>
              </a:spcBef>
              <a:spcAft>
                <a:spcPct val="0"/>
              </a:spcAft>
              <a:defRPr sz="2800">
                <a:solidFill>
                  <a:schemeClr val="tx2"/>
                </a:solidFill>
                <a:latin typeface="Times New Roman" pitchFamily="18" charset="0"/>
              </a:defRPr>
            </a:lvl8pPr>
            <a:lvl9pPr marL="1828754" algn="l" rtl="0" eaLnBrk="1" fontAlgn="base" hangingPunct="1">
              <a:spcBef>
                <a:spcPct val="0"/>
              </a:spcBef>
              <a:spcAft>
                <a:spcPct val="0"/>
              </a:spcAft>
              <a:defRPr sz="2800">
                <a:solidFill>
                  <a:schemeClr val="tx2"/>
                </a:solidFill>
                <a:latin typeface="Times New Roman" pitchFamily="18" charset="0"/>
              </a:defRPr>
            </a:lvl9pPr>
          </a:lstStyle>
          <a:p>
            <a:r>
              <a:rPr lang="en-US" sz="3200" b="1" kern="0" smtClean="0">
                <a:solidFill>
                  <a:schemeClr val="bg1"/>
                </a:solidFill>
                <a:latin typeface="+mn-lt"/>
              </a:rPr>
              <a:t>Countermeasures for Mars</a:t>
            </a:r>
            <a:endParaRPr lang="en-US" sz="3200" b="1" kern="0" dirty="0">
              <a:solidFill>
                <a:schemeClr val="bg1"/>
              </a:solidFill>
              <a:latin typeface="+mn-lt"/>
            </a:endParaRPr>
          </a:p>
        </p:txBody>
      </p:sp>
      <p:pic>
        <p:nvPicPr>
          <p:cNvPr id="10" name="Picture 166" descr="nasa_logo_small"/>
          <p:cNvPicPr>
            <a:picLocks noChangeAspect="1" noChangeArrowheads="1"/>
          </p:cNvPicPr>
          <p:nvPr/>
        </p:nvPicPr>
        <p:blipFill>
          <a:blip r:embed="rId5">
            <a:extLst>
              <a:ext uri="{28A0092B-C50C-407E-A947-70E740481C1C}">
                <a14:useLocalDpi xmlns:a14="http://schemas.microsoft.com/office/drawing/2010/main"/>
              </a:ext>
            </a:extLst>
          </a:blip>
          <a:srcRect/>
          <a:stretch>
            <a:fillRect/>
          </a:stretch>
        </p:blipFill>
        <p:spPr bwMode="auto">
          <a:xfrm>
            <a:off x="167462" y="152954"/>
            <a:ext cx="853065" cy="716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36843049"/>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Content Placeholder 6"/>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p:pic>
      <p:sp>
        <p:nvSpPr>
          <p:cNvPr id="4" name="TextBox 3"/>
          <p:cNvSpPr txBox="1"/>
          <p:nvPr/>
        </p:nvSpPr>
        <p:spPr>
          <a:xfrm>
            <a:off x="742122" y="1444487"/>
            <a:ext cx="7407965" cy="4893647"/>
          </a:xfrm>
          <a:prstGeom prst="rect">
            <a:avLst/>
          </a:prstGeom>
          <a:noFill/>
        </p:spPr>
        <p:txBody>
          <a:bodyPr wrap="square" rtlCol="0">
            <a:spAutoFit/>
          </a:bodyPr>
          <a:lstStyle/>
          <a:p>
            <a:r>
              <a:rPr lang="en-US" sz="2400" dirty="0" smtClean="0">
                <a:solidFill>
                  <a:schemeClr val="bg1"/>
                </a:solidFill>
              </a:rPr>
              <a:t>Evaluating behavioral health and performance effects of:</a:t>
            </a:r>
          </a:p>
          <a:p>
            <a:pPr marL="342900" indent="-342900">
              <a:buFont typeface="Arial" panose="020B0604020202020204" pitchFamily="34" charset="0"/>
              <a:buChar char="•"/>
            </a:pPr>
            <a:endParaRPr lang="en-US" sz="2400" dirty="0" smtClean="0">
              <a:solidFill>
                <a:schemeClr val="bg1"/>
              </a:solidFill>
            </a:endParaRPr>
          </a:p>
          <a:p>
            <a:r>
              <a:rPr lang="en-US" sz="2400" dirty="0" smtClean="0">
                <a:solidFill>
                  <a:schemeClr val="bg1"/>
                </a:solidFill>
              </a:rPr>
              <a:t> </a:t>
            </a:r>
            <a:endParaRPr lang="en-US" sz="2400" dirty="0">
              <a:solidFill>
                <a:schemeClr val="bg1"/>
              </a:solidFill>
            </a:endParaRPr>
          </a:p>
          <a:p>
            <a:pPr marL="342900" indent="-342900">
              <a:buFont typeface="Arial" panose="020B0604020202020204" pitchFamily="34" charset="0"/>
              <a:buChar char="•"/>
            </a:pPr>
            <a:endParaRPr lang="en-US" sz="2400" b="1" dirty="0" smtClean="0">
              <a:solidFill>
                <a:schemeClr val="bg1"/>
              </a:solidFill>
            </a:endParaRPr>
          </a:p>
          <a:p>
            <a:pPr marL="342900" indent="-342900">
              <a:buFont typeface="Arial" panose="020B0604020202020204" pitchFamily="34" charset="0"/>
              <a:buChar char="•"/>
            </a:pPr>
            <a:r>
              <a:rPr lang="en-US" sz="2400" b="1" dirty="0" smtClean="0">
                <a:solidFill>
                  <a:schemeClr val="bg1"/>
                </a:solidFill>
              </a:rPr>
              <a:t>Virtual Reality as a sensory monotony countermeasure</a:t>
            </a:r>
          </a:p>
          <a:p>
            <a:endParaRPr lang="en-US" sz="2400" b="1" dirty="0" smtClean="0">
              <a:solidFill>
                <a:schemeClr val="bg1"/>
              </a:solidFill>
            </a:endParaRPr>
          </a:p>
          <a:p>
            <a:r>
              <a:rPr lang="en-US" sz="2400" dirty="0" smtClean="0">
                <a:solidFill>
                  <a:schemeClr val="bg1"/>
                </a:solidFill>
              </a:rPr>
              <a:t>Evaluation of behavioral responses to virtual reality in pro-longed isolation and confinement</a:t>
            </a:r>
          </a:p>
          <a:p>
            <a:r>
              <a:rPr lang="en-US" sz="2400" dirty="0" smtClean="0">
                <a:solidFill>
                  <a:schemeClr val="bg1"/>
                </a:solidFill>
              </a:rPr>
              <a:t> </a:t>
            </a:r>
          </a:p>
          <a:p>
            <a:endParaRPr lang="en-US" sz="2400" b="1" dirty="0">
              <a:solidFill>
                <a:schemeClr val="bg1"/>
              </a:solidFill>
            </a:endParaRPr>
          </a:p>
          <a:p>
            <a:endParaRPr lang="en-US" sz="2400" b="1" dirty="0">
              <a:solidFill>
                <a:schemeClr val="bg1"/>
              </a:solidFill>
            </a:endParaRPr>
          </a:p>
          <a:p>
            <a:pPr marL="285750" indent="-285750">
              <a:buFont typeface="Arial" panose="020B0604020202020204" pitchFamily="34" charset="0"/>
              <a:buChar char="•"/>
            </a:pPr>
            <a:endParaRPr lang="en-US" sz="2400" dirty="0">
              <a:solidFill>
                <a:schemeClr val="bg1"/>
              </a:solidFill>
            </a:endParaRPr>
          </a:p>
        </p:txBody>
      </p:sp>
      <p:sp>
        <p:nvSpPr>
          <p:cNvPr id="6" name="Rectangle 5">
            <a:extLst>
              <a:ext uri="{FF2B5EF4-FFF2-40B4-BE49-F238E27FC236}">
                <a16:creationId xmlns:a16="http://schemas.microsoft.com/office/drawing/2014/main" id="{EBD0BEDE-15DC-A346-945F-979084FB7D99}"/>
              </a:ext>
            </a:extLst>
          </p:cNvPr>
          <p:cNvSpPr/>
          <p:nvPr/>
        </p:nvSpPr>
        <p:spPr>
          <a:xfrm>
            <a:off x="9144000" y="3850290"/>
            <a:ext cx="2744795" cy="369332"/>
          </a:xfrm>
          <a:prstGeom prst="rect">
            <a:avLst/>
          </a:prstGeom>
        </p:spPr>
        <p:txBody>
          <a:bodyPr wrap="square">
            <a:spAutoFit/>
          </a:bodyPr>
          <a:lstStyle/>
          <a:p>
            <a:pPr algn="r"/>
            <a:r>
              <a:rPr lang="en-US" dirty="0" err="1" smtClean="0">
                <a:solidFill>
                  <a:schemeClr val="bg1"/>
                </a:solidFill>
                <a:latin typeface="+mj-lt"/>
                <a:cs typeface="Times New Roman" pitchFamily="18" charset="0"/>
              </a:rPr>
              <a:t>Stankovic</a:t>
            </a:r>
            <a:r>
              <a:rPr lang="en-US" dirty="0" smtClean="0">
                <a:solidFill>
                  <a:schemeClr val="bg1"/>
                </a:solidFill>
                <a:latin typeface="+mj-lt"/>
                <a:cs typeface="Times New Roman" pitchFamily="18" charset="0"/>
              </a:rPr>
              <a:t> </a:t>
            </a:r>
            <a:r>
              <a:rPr lang="en-US" dirty="0" smtClean="0">
                <a:solidFill>
                  <a:schemeClr val="bg1"/>
                </a:solidFill>
                <a:latin typeface="+mj-lt"/>
                <a:cs typeface="Times New Roman" pitchFamily="18" charset="0"/>
              </a:rPr>
              <a:t>et al. (in work)</a:t>
            </a:r>
            <a:endParaRPr lang="en-US" dirty="0">
              <a:solidFill>
                <a:schemeClr val="bg1"/>
              </a:solidFill>
              <a:latin typeface="+mj-lt"/>
            </a:endParaRPr>
          </a:p>
        </p:txBody>
      </p:sp>
      <p:pic>
        <p:nvPicPr>
          <p:cNvPr id="8" name="Picture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150087" y="1772799"/>
            <a:ext cx="3658111" cy="1933845"/>
          </a:xfrm>
          <a:prstGeom prst="rect">
            <a:avLst/>
          </a:prstGeom>
        </p:spPr>
      </p:pic>
      <p:sp>
        <p:nvSpPr>
          <p:cNvPr id="9" name="TextBox 8"/>
          <p:cNvSpPr txBox="1"/>
          <p:nvPr/>
        </p:nvSpPr>
        <p:spPr>
          <a:xfrm>
            <a:off x="10137913" y="3268063"/>
            <a:ext cx="1277363" cy="323165"/>
          </a:xfrm>
          <a:prstGeom prst="rect">
            <a:avLst/>
          </a:prstGeom>
          <a:noFill/>
          <a:ln>
            <a:noFill/>
          </a:ln>
        </p:spPr>
        <p:txBody>
          <a:bodyPr wrap="square" rtlCol="0">
            <a:spAutoFit/>
          </a:bodyPr>
          <a:lstStyle/>
          <a:p>
            <a:pPr algn="ctr">
              <a:defRPr/>
            </a:pPr>
            <a:r>
              <a:rPr lang="en-US" sz="1500" b="1" dirty="0" smtClean="0"/>
              <a:t>Antarctica</a:t>
            </a:r>
            <a:endParaRPr lang="en-US" sz="1500" b="1" dirty="0"/>
          </a:p>
        </p:txBody>
      </p:sp>
      <p:sp>
        <p:nvSpPr>
          <p:cNvPr id="10" name="Title 1"/>
          <p:cNvSpPr txBox="1">
            <a:spLocks/>
          </p:cNvSpPr>
          <p:nvPr/>
        </p:nvSpPr>
        <p:spPr>
          <a:xfrm>
            <a:off x="2277584" y="168361"/>
            <a:ext cx="7621790" cy="628650"/>
          </a:xfrm>
          <a:prstGeom prst="rect">
            <a:avLst/>
          </a:prstGeom>
        </p:spPr>
        <p:txBody>
          <a:bodyPr>
            <a:noAutofit/>
          </a:bodyPr>
          <a:lstStyle>
            <a:lvl1pPr algn="ctr" rtl="0" eaLnBrk="1" fontAlgn="base" hangingPunct="1">
              <a:spcBef>
                <a:spcPct val="0"/>
              </a:spcBef>
              <a:spcAft>
                <a:spcPct val="0"/>
              </a:spcAft>
              <a:defRPr sz="2800" baseline="0">
                <a:solidFill>
                  <a:schemeClr val="tx1"/>
                </a:solidFill>
                <a:latin typeface="+mj-lt"/>
                <a:ea typeface="+mj-ea"/>
                <a:cs typeface="Helvetica" pitchFamily="34" charset="0"/>
              </a:defRPr>
            </a:lvl1pPr>
            <a:lvl2pPr algn="l" rtl="0" eaLnBrk="1" fontAlgn="base" hangingPunct="1">
              <a:spcBef>
                <a:spcPct val="0"/>
              </a:spcBef>
              <a:spcAft>
                <a:spcPct val="0"/>
              </a:spcAft>
              <a:defRPr sz="2800">
                <a:solidFill>
                  <a:schemeClr val="tx2"/>
                </a:solidFill>
                <a:latin typeface="Times New Roman" pitchFamily="18" charset="0"/>
              </a:defRPr>
            </a:lvl2pPr>
            <a:lvl3pPr algn="l" rtl="0" eaLnBrk="1" fontAlgn="base" hangingPunct="1">
              <a:spcBef>
                <a:spcPct val="0"/>
              </a:spcBef>
              <a:spcAft>
                <a:spcPct val="0"/>
              </a:spcAft>
              <a:defRPr sz="2800">
                <a:solidFill>
                  <a:schemeClr val="tx2"/>
                </a:solidFill>
                <a:latin typeface="Times New Roman" pitchFamily="18" charset="0"/>
              </a:defRPr>
            </a:lvl3pPr>
            <a:lvl4pPr algn="l" rtl="0" eaLnBrk="1" fontAlgn="base" hangingPunct="1">
              <a:spcBef>
                <a:spcPct val="0"/>
              </a:spcBef>
              <a:spcAft>
                <a:spcPct val="0"/>
              </a:spcAft>
              <a:defRPr sz="2800">
                <a:solidFill>
                  <a:schemeClr val="tx2"/>
                </a:solidFill>
                <a:latin typeface="Times New Roman" pitchFamily="18" charset="0"/>
              </a:defRPr>
            </a:lvl4pPr>
            <a:lvl5pPr algn="l" rtl="0" eaLnBrk="1" fontAlgn="base" hangingPunct="1">
              <a:spcBef>
                <a:spcPct val="0"/>
              </a:spcBef>
              <a:spcAft>
                <a:spcPct val="0"/>
              </a:spcAft>
              <a:defRPr sz="2800">
                <a:solidFill>
                  <a:schemeClr val="tx2"/>
                </a:solidFill>
                <a:latin typeface="Times New Roman" pitchFamily="18" charset="0"/>
              </a:defRPr>
            </a:lvl5pPr>
            <a:lvl6pPr marL="457189" algn="l" rtl="0" eaLnBrk="1" fontAlgn="base" hangingPunct="1">
              <a:spcBef>
                <a:spcPct val="0"/>
              </a:spcBef>
              <a:spcAft>
                <a:spcPct val="0"/>
              </a:spcAft>
              <a:defRPr sz="2800">
                <a:solidFill>
                  <a:schemeClr val="tx2"/>
                </a:solidFill>
                <a:latin typeface="Times New Roman" pitchFamily="18" charset="0"/>
              </a:defRPr>
            </a:lvl6pPr>
            <a:lvl7pPr marL="914377" algn="l" rtl="0" eaLnBrk="1" fontAlgn="base" hangingPunct="1">
              <a:spcBef>
                <a:spcPct val="0"/>
              </a:spcBef>
              <a:spcAft>
                <a:spcPct val="0"/>
              </a:spcAft>
              <a:defRPr sz="2800">
                <a:solidFill>
                  <a:schemeClr val="tx2"/>
                </a:solidFill>
                <a:latin typeface="Times New Roman" pitchFamily="18" charset="0"/>
              </a:defRPr>
            </a:lvl7pPr>
            <a:lvl8pPr marL="1371566" algn="l" rtl="0" eaLnBrk="1" fontAlgn="base" hangingPunct="1">
              <a:spcBef>
                <a:spcPct val="0"/>
              </a:spcBef>
              <a:spcAft>
                <a:spcPct val="0"/>
              </a:spcAft>
              <a:defRPr sz="2800">
                <a:solidFill>
                  <a:schemeClr val="tx2"/>
                </a:solidFill>
                <a:latin typeface="Times New Roman" pitchFamily="18" charset="0"/>
              </a:defRPr>
            </a:lvl8pPr>
            <a:lvl9pPr marL="1828754" algn="l" rtl="0" eaLnBrk="1" fontAlgn="base" hangingPunct="1">
              <a:spcBef>
                <a:spcPct val="0"/>
              </a:spcBef>
              <a:spcAft>
                <a:spcPct val="0"/>
              </a:spcAft>
              <a:defRPr sz="2800">
                <a:solidFill>
                  <a:schemeClr val="tx2"/>
                </a:solidFill>
                <a:latin typeface="Times New Roman" pitchFamily="18" charset="0"/>
              </a:defRPr>
            </a:lvl9pPr>
          </a:lstStyle>
          <a:p>
            <a:r>
              <a:rPr lang="en-US" sz="3200" b="1" kern="0" smtClean="0">
                <a:solidFill>
                  <a:schemeClr val="bg1"/>
                </a:solidFill>
                <a:latin typeface="+mn-lt"/>
              </a:rPr>
              <a:t>Countermeasures for Mars</a:t>
            </a:r>
            <a:endParaRPr lang="en-US" sz="3200" b="1" kern="0" dirty="0">
              <a:solidFill>
                <a:schemeClr val="bg1"/>
              </a:solidFill>
              <a:latin typeface="+mn-lt"/>
            </a:endParaRPr>
          </a:p>
        </p:txBody>
      </p:sp>
      <p:pic>
        <p:nvPicPr>
          <p:cNvPr id="11" name="Picture 166" descr="nasa_logo_small"/>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167462" y="152954"/>
            <a:ext cx="853065" cy="716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76207850"/>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Content Placeholder 6"/>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p:pic>
      <p:sp>
        <p:nvSpPr>
          <p:cNvPr id="4" name="TextBox 3"/>
          <p:cNvSpPr txBox="1"/>
          <p:nvPr/>
        </p:nvSpPr>
        <p:spPr>
          <a:xfrm>
            <a:off x="742122" y="1444487"/>
            <a:ext cx="7248939" cy="4893647"/>
          </a:xfrm>
          <a:prstGeom prst="rect">
            <a:avLst/>
          </a:prstGeom>
          <a:noFill/>
        </p:spPr>
        <p:txBody>
          <a:bodyPr wrap="square" rtlCol="0">
            <a:spAutoFit/>
          </a:bodyPr>
          <a:lstStyle/>
          <a:p>
            <a:r>
              <a:rPr lang="en-US" sz="2400" dirty="0" smtClean="0">
                <a:solidFill>
                  <a:schemeClr val="bg1"/>
                </a:solidFill>
              </a:rPr>
              <a:t>Evaluating behavioral health and performance effects of:</a:t>
            </a:r>
          </a:p>
          <a:p>
            <a:pPr marL="342900" indent="-342900">
              <a:buFont typeface="Arial" panose="020B0604020202020204" pitchFamily="34" charset="0"/>
              <a:buChar char="•"/>
            </a:pPr>
            <a:endParaRPr lang="en-US" sz="2400" dirty="0" smtClean="0">
              <a:solidFill>
                <a:schemeClr val="bg1"/>
              </a:solidFill>
            </a:endParaRPr>
          </a:p>
          <a:p>
            <a:r>
              <a:rPr lang="en-US" sz="2400" dirty="0" smtClean="0">
                <a:solidFill>
                  <a:schemeClr val="bg1"/>
                </a:solidFill>
              </a:rPr>
              <a:t> </a:t>
            </a:r>
            <a:endParaRPr lang="en-US" sz="2400" dirty="0">
              <a:solidFill>
                <a:schemeClr val="bg1"/>
              </a:solidFill>
            </a:endParaRPr>
          </a:p>
          <a:p>
            <a:pPr marL="342900" indent="-342900">
              <a:buFont typeface="Arial" panose="020B0604020202020204" pitchFamily="34" charset="0"/>
              <a:buChar char="•"/>
            </a:pPr>
            <a:endParaRPr lang="en-US" sz="2400" b="1" dirty="0" smtClean="0">
              <a:solidFill>
                <a:schemeClr val="bg1"/>
              </a:solidFill>
            </a:endParaRPr>
          </a:p>
          <a:p>
            <a:pPr marL="342900" indent="-342900">
              <a:buFont typeface="Arial" panose="020B0604020202020204" pitchFamily="34" charset="0"/>
              <a:buChar char="•"/>
            </a:pPr>
            <a:endParaRPr lang="en-US" sz="2400" b="1" dirty="0" smtClean="0">
              <a:solidFill>
                <a:schemeClr val="bg1"/>
              </a:solidFill>
            </a:endParaRPr>
          </a:p>
          <a:p>
            <a:pPr marL="342900" indent="-342900">
              <a:buFont typeface="Arial" panose="020B0604020202020204" pitchFamily="34" charset="0"/>
              <a:buChar char="•"/>
            </a:pPr>
            <a:r>
              <a:rPr lang="en-US" sz="2400" b="1" dirty="0" smtClean="0">
                <a:solidFill>
                  <a:schemeClr val="bg1"/>
                </a:solidFill>
              </a:rPr>
              <a:t>Plant systems</a:t>
            </a:r>
          </a:p>
          <a:p>
            <a:endParaRPr lang="en-US" sz="2400" b="1" dirty="0" smtClean="0">
              <a:solidFill>
                <a:schemeClr val="bg1"/>
              </a:solidFill>
            </a:endParaRPr>
          </a:p>
          <a:p>
            <a:r>
              <a:rPr lang="en-US" sz="2400" dirty="0" smtClean="0">
                <a:solidFill>
                  <a:schemeClr val="bg1"/>
                </a:solidFill>
              </a:rPr>
              <a:t>Evaluation of behavioral responses to VEGGIE on ISS, and plant systems in pro-longed isolated, confined and extreme environments</a:t>
            </a:r>
          </a:p>
          <a:p>
            <a:endParaRPr lang="en-US" sz="2400" b="1" dirty="0">
              <a:solidFill>
                <a:schemeClr val="bg1"/>
              </a:solidFill>
            </a:endParaRPr>
          </a:p>
          <a:p>
            <a:endParaRPr lang="en-US" sz="2400" b="1" dirty="0">
              <a:solidFill>
                <a:schemeClr val="bg1"/>
              </a:solidFill>
            </a:endParaRPr>
          </a:p>
          <a:p>
            <a:pPr marL="285750" indent="-285750">
              <a:buFont typeface="Arial" panose="020B0604020202020204" pitchFamily="34" charset="0"/>
              <a:buChar char="•"/>
            </a:pPr>
            <a:endParaRPr lang="en-US" sz="2400" dirty="0">
              <a:solidFill>
                <a:schemeClr val="bg1"/>
              </a:solidFill>
            </a:endParaRPr>
          </a:p>
        </p:txBody>
      </p:sp>
      <p:sp>
        <p:nvSpPr>
          <p:cNvPr id="6" name="Rectangle 5">
            <a:extLst>
              <a:ext uri="{FF2B5EF4-FFF2-40B4-BE49-F238E27FC236}">
                <a16:creationId xmlns:a16="http://schemas.microsoft.com/office/drawing/2014/main" id="{EBD0BEDE-15DC-A346-945F-979084FB7D99}"/>
              </a:ext>
            </a:extLst>
          </p:cNvPr>
          <p:cNvSpPr/>
          <p:nvPr/>
        </p:nvSpPr>
        <p:spPr>
          <a:xfrm>
            <a:off x="9514850" y="4440986"/>
            <a:ext cx="2440961" cy="369332"/>
          </a:xfrm>
          <a:prstGeom prst="rect">
            <a:avLst/>
          </a:prstGeom>
        </p:spPr>
        <p:txBody>
          <a:bodyPr wrap="square">
            <a:spAutoFit/>
          </a:bodyPr>
          <a:lstStyle/>
          <a:p>
            <a:pPr algn="r"/>
            <a:r>
              <a:rPr lang="en-US" dirty="0" smtClean="0">
                <a:solidFill>
                  <a:schemeClr val="bg1"/>
                </a:solidFill>
                <a:latin typeface="+mj-lt"/>
                <a:cs typeface="Times New Roman" pitchFamily="18" charset="0"/>
              </a:rPr>
              <a:t>Massa et al</a:t>
            </a:r>
            <a:r>
              <a:rPr lang="en-US" dirty="0" smtClean="0">
                <a:solidFill>
                  <a:schemeClr val="bg1"/>
                </a:solidFill>
                <a:latin typeface="+mj-lt"/>
                <a:cs typeface="Times New Roman" pitchFamily="18" charset="0"/>
              </a:rPr>
              <a:t>. (in work) </a:t>
            </a:r>
            <a:endParaRPr lang="en-US" dirty="0">
              <a:solidFill>
                <a:schemeClr val="bg1"/>
              </a:solidFill>
              <a:latin typeface="+mj-lt"/>
            </a:endParaRPr>
          </a:p>
        </p:txBody>
      </p:sp>
      <p:sp>
        <p:nvSpPr>
          <p:cNvPr id="9" name="TextBox 8"/>
          <p:cNvSpPr txBox="1"/>
          <p:nvPr/>
        </p:nvSpPr>
        <p:spPr>
          <a:xfrm>
            <a:off x="10137913" y="3268063"/>
            <a:ext cx="1277363" cy="323165"/>
          </a:xfrm>
          <a:prstGeom prst="rect">
            <a:avLst/>
          </a:prstGeom>
          <a:noFill/>
          <a:ln>
            <a:noFill/>
          </a:ln>
        </p:spPr>
        <p:txBody>
          <a:bodyPr wrap="square" rtlCol="0">
            <a:spAutoFit/>
          </a:bodyPr>
          <a:lstStyle/>
          <a:p>
            <a:pPr algn="ctr">
              <a:defRPr/>
            </a:pPr>
            <a:r>
              <a:rPr lang="en-US" sz="1500" b="1" dirty="0" smtClean="0"/>
              <a:t>Antarctica</a:t>
            </a:r>
            <a:endParaRPr lang="en-US" sz="1500" b="1" dirty="0"/>
          </a:p>
        </p:txBody>
      </p:sp>
      <p:pic>
        <p:nvPicPr>
          <p:cNvPr id="10" name="Picture 4" descr="Astronaut Serena Auñón-Chancellor harvests red Russian kale and dragoon lettuce from Veggie on Nov. 28, 2018."/>
          <p:cNvPicPr>
            <a:picLocks noChangeAspect="1" noChangeArrowheads="1"/>
          </p:cNvPicPr>
          <p:nvPr/>
        </p:nvPicPr>
        <p:blipFill rotWithShape="1">
          <a:blip r:embed="rId4">
            <a:extLst>
              <a:ext uri="{28A0092B-C50C-407E-A947-70E740481C1C}">
                <a14:useLocalDpi xmlns:a14="http://schemas.microsoft.com/office/drawing/2010/main" val="0"/>
              </a:ext>
            </a:extLst>
          </a:blip>
          <a:srcRect l="13059" t="2749" b="11693"/>
          <a:stretch/>
        </p:blipFill>
        <p:spPr bwMode="auto">
          <a:xfrm>
            <a:off x="8123583" y="1893706"/>
            <a:ext cx="3832228" cy="2510249"/>
          </a:xfrm>
          <a:prstGeom prst="rect">
            <a:avLst/>
          </a:prstGeom>
          <a:noFill/>
          <a:extLst>
            <a:ext uri="{909E8E84-426E-40DD-AFC4-6F175D3DCCD1}">
              <a14:hiddenFill xmlns:a14="http://schemas.microsoft.com/office/drawing/2010/main">
                <a:solidFill>
                  <a:srgbClr val="FFFFFF"/>
                </a:solidFill>
              </a14:hiddenFill>
            </a:ext>
          </a:extLst>
        </p:spPr>
      </p:pic>
      <p:sp>
        <p:nvSpPr>
          <p:cNvPr id="11" name="Title 1"/>
          <p:cNvSpPr txBox="1">
            <a:spLocks/>
          </p:cNvSpPr>
          <p:nvPr/>
        </p:nvSpPr>
        <p:spPr>
          <a:xfrm>
            <a:off x="2277584" y="168361"/>
            <a:ext cx="7621790" cy="628650"/>
          </a:xfrm>
          <a:prstGeom prst="rect">
            <a:avLst/>
          </a:prstGeom>
        </p:spPr>
        <p:txBody>
          <a:bodyPr>
            <a:noAutofit/>
          </a:bodyPr>
          <a:lstStyle>
            <a:lvl1pPr algn="ctr" rtl="0" eaLnBrk="1" fontAlgn="base" hangingPunct="1">
              <a:spcBef>
                <a:spcPct val="0"/>
              </a:spcBef>
              <a:spcAft>
                <a:spcPct val="0"/>
              </a:spcAft>
              <a:defRPr sz="2800" baseline="0">
                <a:solidFill>
                  <a:schemeClr val="tx1"/>
                </a:solidFill>
                <a:latin typeface="+mj-lt"/>
                <a:ea typeface="+mj-ea"/>
                <a:cs typeface="Helvetica" pitchFamily="34" charset="0"/>
              </a:defRPr>
            </a:lvl1pPr>
            <a:lvl2pPr algn="l" rtl="0" eaLnBrk="1" fontAlgn="base" hangingPunct="1">
              <a:spcBef>
                <a:spcPct val="0"/>
              </a:spcBef>
              <a:spcAft>
                <a:spcPct val="0"/>
              </a:spcAft>
              <a:defRPr sz="2800">
                <a:solidFill>
                  <a:schemeClr val="tx2"/>
                </a:solidFill>
                <a:latin typeface="Times New Roman" pitchFamily="18" charset="0"/>
              </a:defRPr>
            </a:lvl2pPr>
            <a:lvl3pPr algn="l" rtl="0" eaLnBrk="1" fontAlgn="base" hangingPunct="1">
              <a:spcBef>
                <a:spcPct val="0"/>
              </a:spcBef>
              <a:spcAft>
                <a:spcPct val="0"/>
              </a:spcAft>
              <a:defRPr sz="2800">
                <a:solidFill>
                  <a:schemeClr val="tx2"/>
                </a:solidFill>
                <a:latin typeface="Times New Roman" pitchFamily="18" charset="0"/>
              </a:defRPr>
            </a:lvl3pPr>
            <a:lvl4pPr algn="l" rtl="0" eaLnBrk="1" fontAlgn="base" hangingPunct="1">
              <a:spcBef>
                <a:spcPct val="0"/>
              </a:spcBef>
              <a:spcAft>
                <a:spcPct val="0"/>
              </a:spcAft>
              <a:defRPr sz="2800">
                <a:solidFill>
                  <a:schemeClr val="tx2"/>
                </a:solidFill>
                <a:latin typeface="Times New Roman" pitchFamily="18" charset="0"/>
              </a:defRPr>
            </a:lvl4pPr>
            <a:lvl5pPr algn="l" rtl="0" eaLnBrk="1" fontAlgn="base" hangingPunct="1">
              <a:spcBef>
                <a:spcPct val="0"/>
              </a:spcBef>
              <a:spcAft>
                <a:spcPct val="0"/>
              </a:spcAft>
              <a:defRPr sz="2800">
                <a:solidFill>
                  <a:schemeClr val="tx2"/>
                </a:solidFill>
                <a:latin typeface="Times New Roman" pitchFamily="18" charset="0"/>
              </a:defRPr>
            </a:lvl5pPr>
            <a:lvl6pPr marL="457189" algn="l" rtl="0" eaLnBrk="1" fontAlgn="base" hangingPunct="1">
              <a:spcBef>
                <a:spcPct val="0"/>
              </a:spcBef>
              <a:spcAft>
                <a:spcPct val="0"/>
              </a:spcAft>
              <a:defRPr sz="2800">
                <a:solidFill>
                  <a:schemeClr val="tx2"/>
                </a:solidFill>
                <a:latin typeface="Times New Roman" pitchFamily="18" charset="0"/>
              </a:defRPr>
            </a:lvl6pPr>
            <a:lvl7pPr marL="914377" algn="l" rtl="0" eaLnBrk="1" fontAlgn="base" hangingPunct="1">
              <a:spcBef>
                <a:spcPct val="0"/>
              </a:spcBef>
              <a:spcAft>
                <a:spcPct val="0"/>
              </a:spcAft>
              <a:defRPr sz="2800">
                <a:solidFill>
                  <a:schemeClr val="tx2"/>
                </a:solidFill>
                <a:latin typeface="Times New Roman" pitchFamily="18" charset="0"/>
              </a:defRPr>
            </a:lvl7pPr>
            <a:lvl8pPr marL="1371566" algn="l" rtl="0" eaLnBrk="1" fontAlgn="base" hangingPunct="1">
              <a:spcBef>
                <a:spcPct val="0"/>
              </a:spcBef>
              <a:spcAft>
                <a:spcPct val="0"/>
              </a:spcAft>
              <a:defRPr sz="2800">
                <a:solidFill>
                  <a:schemeClr val="tx2"/>
                </a:solidFill>
                <a:latin typeface="Times New Roman" pitchFamily="18" charset="0"/>
              </a:defRPr>
            </a:lvl8pPr>
            <a:lvl9pPr marL="1828754" algn="l" rtl="0" eaLnBrk="1" fontAlgn="base" hangingPunct="1">
              <a:spcBef>
                <a:spcPct val="0"/>
              </a:spcBef>
              <a:spcAft>
                <a:spcPct val="0"/>
              </a:spcAft>
              <a:defRPr sz="2800">
                <a:solidFill>
                  <a:schemeClr val="tx2"/>
                </a:solidFill>
                <a:latin typeface="Times New Roman" pitchFamily="18" charset="0"/>
              </a:defRPr>
            </a:lvl9pPr>
          </a:lstStyle>
          <a:p>
            <a:r>
              <a:rPr lang="en-US" sz="3200" b="1" kern="0" dirty="0" smtClean="0">
                <a:solidFill>
                  <a:schemeClr val="bg1"/>
                </a:solidFill>
                <a:latin typeface="+mn-lt"/>
              </a:rPr>
              <a:t>Countermeasures for Mars</a:t>
            </a:r>
            <a:endParaRPr lang="en-US" sz="3200" b="1" kern="0" dirty="0">
              <a:solidFill>
                <a:schemeClr val="bg1"/>
              </a:solidFill>
              <a:latin typeface="+mn-lt"/>
            </a:endParaRPr>
          </a:p>
        </p:txBody>
      </p:sp>
      <p:pic>
        <p:nvPicPr>
          <p:cNvPr id="12" name="Picture 166" descr="nasa_logo_small"/>
          <p:cNvPicPr>
            <a:picLocks noChangeAspect="1" noChangeArrowheads="1"/>
          </p:cNvPicPr>
          <p:nvPr/>
        </p:nvPicPr>
        <p:blipFill>
          <a:blip r:embed="rId5">
            <a:extLst>
              <a:ext uri="{28A0092B-C50C-407E-A947-70E740481C1C}">
                <a14:useLocalDpi xmlns:a14="http://schemas.microsoft.com/office/drawing/2010/main"/>
              </a:ext>
            </a:extLst>
          </a:blip>
          <a:srcRect/>
          <a:stretch>
            <a:fillRect/>
          </a:stretch>
        </p:blipFill>
        <p:spPr bwMode="auto">
          <a:xfrm>
            <a:off x="167462" y="152954"/>
            <a:ext cx="853065" cy="716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30346625"/>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Content Placeholder 6"/>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p:pic>
      <p:sp>
        <p:nvSpPr>
          <p:cNvPr id="4" name="TextBox 3"/>
          <p:cNvSpPr txBox="1"/>
          <p:nvPr/>
        </p:nvSpPr>
        <p:spPr>
          <a:xfrm>
            <a:off x="742122" y="1444487"/>
            <a:ext cx="7301948" cy="4154984"/>
          </a:xfrm>
          <a:prstGeom prst="rect">
            <a:avLst/>
          </a:prstGeom>
          <a:noFill/>
        </p:spPr>
        <p:txBody>
          <a:bodyPr wrap="square" rtlCol="0">
            <a:spAutoFit/>
          </a:bodyPr>
          <a:lstStyle/>
          <a:p>
            <a:r>
              <a:rPr lang="en-US" sz="2400" dirty="0" smtClean="0">
                <a:solidFill>
                  <a:schemeClr val="bg1"/>
                </a:solidFill>
              </a:rPr>
              <a:t>Evaluating behavioral health and performance effects of:</a:t>
            </a:r>
          </a:p>
          <a:p>
            <a:pPr marL="342900" indent="-342900">
              <a:buFont typeface="Arial" panose="020B0604020202020204" pitchFamily="34" charset="0"/>
              <a:buChar char="•"/>
            </a:pPr>
            <a:endParaRPr lang="en-US" sz="2400" dirty="0" smtClean="0">
              <a:solidFill>
                <a:schemeClr val="bg1"/>
              </a:solidFill>
            </a:endParaRPr>
          </a:p>
          <a:p>
            <a:r>
              <a:rPr lang="en-US" sz="2400" dirty="0" smtClean="0">
                <a:solidFill>
                  <a:schemeClr val="bg1"/>
                </a:solidFill>
              </a:rPr>
              <a:t> </a:t>
            </a:r>
            <a:endParaRPr lang="en-US" sz="2400" dirty="0">
              <a:solidFill>
                <a:schemeClr val="bg1"/>
              </a:solidFill>
            </a:endParaRPr>
          </a:p>
          <a:p>
            <a:pPr marL="342900" indent="-342900">
              <a:buFont typeface="Arial" panose="020B0604020202020204" pitchFamily="34" charset="0"/>
              <a:buChar char="•"/>
            </a:pPr>
            <a:endParaRPr lang="en-US" sz="2400" b="1" dirty="0" smtClean="0">
              <a:solidFill>
                <a:schemeClr val="bg1"/>
              </a:solidFill>
            </a:endParaRPr>
          </a:p>
          <a:p>
            <a:pPr marL="342900" indent="-342900">
              <a:buFont typeface="Arial" panose="020B0604020202020204" pitchFamily="34" charset="0"/>
              <a:buChar char="•"/>
            </a:pPr>
            <a:endParaRPr lang="en-US" sz="2400" b="1" dirty="0" smtClean="0">
              <a:solidFill>
                <a:schemeClr val="bg1"/>
              </a:solidFill>
            </a:endParaRPr>
          </a:p>
          <a:p>
            <a:pPr marL="342900" indent="-342900">
              <a:buFont typeface="Arial" panose="020B0604020202020204" pitchFamily="34" charset="0"/>
              <a:buChar char="•"/>
            </a:pPr>
            <a:endParaRPr lang="en-US" sz="2400" b="1" dirty="0" smtClean="0">
              <a:solidFill>
                <a:schemeClr val="bg1"/>
              </a:solidFill>
            </a:endParaRPr>
          </a:p>
          <a:p>
            <a:pPr marL="342900" indent="-342900">
              <a:buFont typeface="Arial" panose="020B0604020202020204" pitchFamily="34" charset="0"/>
              <a:buChar char="•"/>
            </a:pPr>
            <a:r>
              <a:rPr lang="en-US" sz="2400" b="1" dirty="0">
                <a:solidFill>
                  <a:schemeClr val="bg1"/>
                </a:solidFill>
              </a:rPr>
              <a:t>Exercise with guided imagery</a:t>
            </a:r>
          </a:p>
          <a:p>
            <a:endParaRPr lang="en-US" sz="2400" b="1" dirty="0" smtClean="0">
              <a:solidFill>
                <a:schemeClr val="bg1"/>
              </a:solidFill>
            </a:endParaRPr>
          </a:p>
          <a:p>
            <a:r>
              <a:rPr lang="en-US" sz="2400" dirty="0" smtClean="0">
                <a:solidFill>
                  <a:schemeClr val="bg1"/>
                </a:solidFill>
              </a:rPr>
              <a:t>Evaluation of immune, stress, and behavioral responses to exercise protocols across multiple HERA Campaigns, with and without the addition of guided imagery</a:t>
            </a:r>
            <a:endParaRPr lang="en-US" sz="2400" dirty="0">
              <a:solidFill>
                <a:schemeClr val="bg1"/>
              </a:solidFill>
            </a:endParaRPr>
          </a:p>
        </p:txBody>
      </p:sp>
      <p:sp>
        <p:nvSpPr>
          <p:cNvPr id="6" name="Rectangle 5">
            <a:extLst>
              <a:ext uri="{FF2B5EF4-FFF2-40B4-BE49-F238E27FC236}">
                <a16:creationId xmlns:a16="http://schemas.microsoft.com/office/drawing/2014/main" id="{EBD0BEDE-15DC-A346-945F-979084FB7D99}"/>
              </a:ext>
            </a:extLst>
          </p:cNvPr>
          <p:cNvSpPr/>
          <p:nvPr/>
        </p:nvSpPr>
        <p:spPr>
          <a:xfrm>
            <a:off x="9107003" y="4334968"/>
            <a:ext cx="2440961" cy="369332"/>
          </a:xfrm>
          <a:prstGeom prst="rect">
            <a:avLst/>
          </a:prstGeom>
        </p:spPr>
        <p:txBody>
          <a:bodyPr wrap="square">
            <a:spAutoFit/>
          </a:bodyPr>
          <a:lstStyle/>
          <a:p>
            <a:pPr algn="r"/>
            <a:r>
              <a:rPr lang="en-US" dirty="0" smtClean="0">
                <a:solidFill>
                  <a:schemeClr val="bg1"/>
                </a:solidFill>
                <a:latin typeface="+mj-lt"/>
                <a:cs typeface="Times New Roman" pitchFamily="18" charset="0"/>
              </a:rPr>
              <a:t>Simpson et al</a:t>
            </a:r>
            <a:r>
              <a:rPr lang="en-US" dirty="0" smtClean="0">
                <a:solidFill>
                  <a:schemeClr val="bg1"/>
                </a:solidFill>
                <a:latin typeface="+mj-lt"/>
                <a:cs typeface="Times New Roman" pitchFamily="18" charset="0"/>
              </a:rPr>
              <a:t>. (in work) </a:t>
            </a:r>
            <a:endParaRPr lang="en-US" dirty="0">
              <a:solidFill>
                <a:schemeClr val="bg1"/>
              </a:solidFill>
              <a:latin typeface="+mj-lt"/>
            </a:endParaRPr>
          </a:p>
        </p:txBody>
      </p:sp>
      <p:sp>
        <p:nvSpPr>
          <p:cNvPr id="9" name="TextBox 8"/>
          <p:cNvSpPr txBox="1"/>
          <p:nvPr/>
        </p:nvSpPr>
        <p:spPr>
          <a:xfrm>
            <a:off x="10137913" y="3268063"/>
            <a:ext cx="1277363" cy="323165"/>
          </a:xfrm>
          <a:prstGeom prst="rect">
            <a:avLst/>
          </a:prstGeom>
          <a:noFill/>
          <a:ln>
            <a:noFill/>
          </a:ln>
        </p:spPr>
        <p:txBody>
          <a:bodyPr wrap="square" rtlCol="0">
            <a:spAutoFit/>
          </a:bodyPr>
          <a:lstStyle/>
          <a:p>
            <a:pPr algn="ctr">
              <a:defRPr/>
            </a:pPr>
            <a:r>
              <a:rPr lang="en-US" sz="1500" b="1" dirty="0" smtClean="0"/>
              <a:t>Antarctica</a:t>
            </a:r>
            <a:endParaRPr lang="en-US" sz="1500" b="1" dirty="0"/>
          </a:p>
        </p:txBody>
      </p:sp>
      <p:pic>
        <p:nvPicPr>
          <p:cNvPr id="8" name="Picture 7"/>
          <p:cNvPicPr>
            <a:picLocks noChangeAspect="1"/>
          </p:cNvPicPr>
          <p:nvPr/>
        </p:nvPicPr>
        <p:blipFill>
          <a:blip r:embed="rId4"/>
          <a:stretch>
            <a:fillRect/>
          </a:stretch>
        </p:blipFill>
        <p:spPr>
          <a:xfrm>
            <a:off x="7574583" y="1881686"/>
            <a:ext cx="3973381" cy="2385415"/>
          </a:xfrm>
          <a:prstGeom prst="rect">
            <a:avLst/>
          </a:prstGeom>
        </p:spPr>
      </p:pic>
      <p:sp>
        <p:nvSpPr>
          <p:cNvPr id="11" name="Title 1"/>
          <p:cNvSpPr txBox="1">
            <a:spLocks/>
          </p:cNvSpPr>
          <p:nvPr/>
        </p:nvSpPr>
        <p:spPr>
          <a:xfrm>
            <a:off x="2277584" y="168361"/>
            <a:ext cx="7621790" cy="628650"/>
          </a:xfrm>
          <a:prstGeom prst="rect">
            <a:avLst/>
          </a:prstGeom>
        </p:spPr>
        <p:txBody>
          <a:bodyPr>
            <a:noAutofit/>
          </a:bodyPr>
          <a:lstStyle>
            <a:lvl1pPr algn="ctr" rtl="0" eaLnBrk="1" fontAlgn="base" hangingPunct="1">
              <a:spcBef>
                <a:spcPct val="0"/>
              </a:spcBef>
              <a:spcAft>
                <a:spcPct val="0"/>
              </a:spcAft>
              <a:defRPr sz="2800" baseline="0">
                <a:solidFill>
                  <a:schemeClr val="tx1"/>
                </a:solidFill>
                <a:latin typeface="+mj-lt"/>
                <a:ea typeface="+mj-ea"/>
                <a:cs typeface="Helvetica" pitchFamily="34" charset="0"/>
              </a:defRPr>
            </a:lvl1pPr>
            <a:lvl2pPr algn="l" rtl="0" eaLnBrk="1" fontAlgn="base" hangingPunct="1">
              <a:spcBef>
                <a:spcPct val="0"/>
              </a:spcBef>
              <a:spcAft>
                <a:spcPct val="0"/>
              </a:spcAft>
              <a:defRPr sz="2800">
                <a:solidFill>
                  <a:schemeClr val="tx2"/>
                </a:solidFill>
                <a:latin typeface="Times New Roman" pitchFamily="18" charset="0"/>
              </a:defRPr>
            </a:lvl2pPr>
            <a:lvl3pPr algn="l" rtl="0" eaLnBrk="1" fontAlgn="base" hangingPunct="1">
              <a:spcBef>
                <a:spcPct val="0"/>
              </a:spcBef>
              <a:spcAft>
                <a:spcPct val="0"/>
              </a:spcAft>
              <a:defRPr sz="2800">
                <a:solidFill>
                  <a:schemeClr val="tx2"/>
                </a:solidFill>
                <a:latin typeface="Times New Roman" pitchFamily="18" charset="0"/>
              </a:defRPr>
            </a:lvl3pPr>
            <a:lvl4pPr algn="l" rtl="0" eaLnBrk="1" fontAlgn="base" hangingPunct="1">
              <a:spcBef>
                <a:spcPct val="0"/>
              </a:spcBef>
              <a:spcAft>
                <a:spcPct val="0"/>
              </a:spcAft>
              <a:defRPr sz="2800">
                <a:solidFill>
                  <a:schemeClr val="tx2"/>
                </a:solidFill>
                <a:latin typeface="Times New Roman" pitchFamily="18" charset="0"/>
              </a:defRPr>
            </a:lvl4pPr>
            <a:lvl5pPr algn="l" rtl="0" eaLnBrk="1" fontAlgn="base" hangingPunct="1">
              <a:spcBef>
                <a:spcPct val="0"/>
              </a:spcBef>
              <a:spcAft>
                <a:spcPct val="0"/>
              </a:spcAft>
              <a:defRPr sz="2800">
                <a:solidFill>
                  <a:schemeClr val="tx2"/>
                </a:solidFill>
                <a:latin typeface="Times New Roman" pitchFamily="18" charset="0"/>
              </a:defRPr>
            </a:lvl5pPr>
            <a:lvl6pPr marL="457189" algn="l" rtl="0" eaLnBrk="1" fontAlgn="base" hangingPunct="1">
              <a:spcBef>
                <a:spcPct val="0"/>
              </a:spcBef>
              <a:spcAft>
                <a:spcPct val="0"/>
              </a:spcAft>
              <a:defRPr sz="2800">
                <a:solidFill>
                  <a:schemeClr val="tx2"/>
                </a:solidFill>
                <a:latin typeface="Times New Roman" pitchFamily="18" charset="0"/>
              </a:defRPr>
            </a:lvl6pPr>
            <a:lvl7pPr marL="914377" algn="l" rtl="0" eaLnBrk="1" fontAlgn="base" hangingPunct="1">
              <a:spcBef>
                <a:spcPct val="0"/>
              </a:spcBef>
              <a:spcAft>
                <a:spcPct val="0"/>
              </a:spcAft>
              <a:defRPr sz="2800">
                <a:solidFill>
                  <a:schemeClr val="tx2"/>
                </a:solidFill>
                <a:latin typeface="Times New Roman" pitchFamily="18" charset="0"/>
              </a:defRPr>
            </a:lvl7pPr>
            <a:lvl8pPr marL="1371566" algn="l" rtl="0" eaLnBrk="1" fontAlgn="base" hangingPunct="1">
              <a:spcBef>
                <a:spcPct val="0"/>
              </a:spcBef>
              <a:spcAft>
                <a:spcPct val="0"/>
              </a:spcAft>
              <a:defRPr sz="2800">
                <a:solidFill>
                  <a:schemeClr val="tx2"/>
                </a:solidFill>
                <a:latin typeface="Times New Roman" pitchFamily="18" charset="0"/>
              </a:defRPr>
            </a:lvl8pPr>
            <a:lvl9pPr marL="1828754" algn="l" rtl="0" eaLnBrk="1" fontAlgn="base" hangingPunct="1">
              <a:spcBef>
                <a:spcPct val="0"/>
              </a:spcBef>
              <a:spcAft>
                <a:spcPct val="0"/>
              </a:spcAft>
              <a:defRPr sz="2800">
                <a:solidFill>
                  <a:schemeClr val="tx2"/>
                </a:solidFill>
                <a:latin typeface="Times New Roman" pitchFamily="18" charset="0"/>
              </a:defRPr>
            </a:lvl9pPr>
          </a:lstStyle>
          <a:p>
            <a:r>
              <a:rPr lang="en-US" sz="3200" b="1" kern="0" smtClean="0">
                <a:solidFill>
                  <a:schemeClr val="bg1"/>
                </a:solidFill>
                <a:latin typeface="+mn-lt"/>
              </a:rPr>
              <a:t>Countermeasures for Mars</a:t>
            </a:r>
            <a:endParaRPr lang="en-US" sz="3200" b="1" kern="0" dirty="0">
              <a:solidFill>
                <a:schemeClr val="bg1"/>
              </a:solidFill>
              <a:latin typeface="+mn-lt"/>
            </a:endParaRPr>
          </a:p>
        </p:txBody>
      </p:sp>
      <p:pic>
        <p:nvPicPr>
          <p:cNvPr id="12" name="Picture 166" descr="nasa_logo_small"/>
          <p:cNvPicPr>
            <a:picLocks noChangeAspect="1" noChangeArrowheads="1"/>
          </p:cNvPicPr>
          <p:nvPr/>
        </p:nvPicPr>
        <p:blipFill>
          <a:blip r:embed="rId5">
            <a:extLst>
              <a:ext uri="{28A0092B-C50C-407E-A947-70E740481C1C}">
                <a14:useLocalDpi xmlns:a14="http://schemas.microsoft.com/office/drawing/2010/main"/>
              </a:ext>
            </a:extLst>
          </a:blip>
          <a:srcRect/>
          <a:stretch>
            <a:fillRect/>
          </a:stretch>
        </p:blipFill>
        <p:spPr bwMode="auto">
          <a:xfrm>
            <a:off x="167462" y="152954"/>
            <a:ext cx="853065" cy="716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52500020"/>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Content Placeholder 6"/>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p:pic>
      <p:sp>
        <p:nvSpPr>
          <p:cNvPr id="4" name="TextBox 3"/>
          <p:cNvSpPr txBox="1"/>
          <p:nvPr/>
        </p:nvSpPr>
        <p:spPr>
          <a:xfrm>
            <a:off x="742122" y="1444487"/>
            <a:ext cx="7301948" cy="5262979"/>
          </a:xfrm>
          <a:prstGeom prst="rect">
            <a:avLst/>
          </a:prstGeom>
          <a:noFill/>
        </p:spPr>
        <p:txBody>
          <a:bodyPr wrap="square" rtlCol="0">
            <a:spAutoFit/>
          </a:bodyPr>
          <a:lstStyle/>
          <a:p>
            <a:r>
              <a:rPr lang="en-US" sz="2400" dirty="0" smtClean="0">
                <a:solidFill>
                  <a:schemeClr val="bg1"/>
                </a:solidFill>
              </a:rPr>
              <a:t>Evaluating behavioral health and performance effects of:</a:t>
            </a:r>
          </a:p>
          <a:p>
            <a:pPr marL="342900" indent="-342900">
              <a:buFont typeface="Arial" panose="020B0604020202020204" pitchFamily="34" charset="0"/>
              <a:buChar char="•"/>
            </a:pPr>
            <a:endParaRPr lang="en-US" sz="2400" dirty="0" smtClean="0">
              <a:solidFill>
                <a:schemeClr val="bg1"/>
              </a:solidFill>
            </a:endParaRPr>
          </a:p>
          <a:p>
            <a:r>
              <a:rPr lang="en-US" sz="2400" dirty="0" smtClean="0">
                <a:solidFill>
                  <a:schemeClr val="bg1"/>
                </a:solidFill>
              </a:rPr>
              <a:t> </a:t>
            </a:r>
            <a:endParaRPr lang="en-US" sz="2400" dirty="0">
              <a:solidFill>
                <a:schemeClr val="bg1"/>
              </a:solidFill>
            </a:endParaRPr>
          </a:p>
          <a:p>
            <a:pPr marL="342900" indent="-342900">
              <a:buFont typeface="Arial" panose="020B0604020202020204" pitchFamily="34" charset="0"/>
              <a:buChar char="•"/>
            </a:pPr>
            <a:endParaRPr lang="en-US" sz="2400" b="1" dirty="0" smtClean="0">
              <a:solidFill>
                <a:schemeClr val="bg1"/>
              </a:solidFill>
            </a:endParaRPr>
          </a:p>
          <a:p>
            <a:pPr marL="342900" indent="-342900">
              <a:buFont typeface="Arial" panose="020B0604020202020204" pitchFamily="34" charset="0"/>
              <a:buChar char="•"/>
            </a:pPr>
            <a:endParaRPr lang="en-US" sz="2400" b="1" dirty="0" smtClean="0">
              <a:solidFill>
                <a:schemeClr val="bg1"/>
              </a:solidFill>
            </a:endParaRPr>
          </a:p>
          <a:p>
            <a:pPr marL="342900" indent="-342900">
              <a:buFont typeface="Arial" panose="020B0604020202020204" pitchFamily="34" charset="0"/>
              <a:buChar char="•"/>
            </a:pPr>
            <a:endParaRPr lang="en-US" sz="2400" b="1" dirty="0" smtClean="0">
              <a:solidFill>
                <a:schemeClr val="bg1"/>
              </a:solidFill>
            </a:endParaRPr>
          </a:p>
          <a:p>
            <a:pPr marL="342900" indent="-342900">
              <a:buFont typeface="Arial" panose="020B0604020202020204" pitchFamily="34" charset="0"/>
              <a:buChar char="•"/>
            </a:pPr>
            <a:endParaRPr lang="en-US" sz="2400" b="1" dirty="0" smtClean="0">
              <a:solidFill>
                <a:schemeClr val="bg1"/>
              </a:solidFill>
            </a:endParaRPr>
          </a:p>
          <a:p>
            <a:pPr marL="342900" indent="-342900">
              <a:buFont typeface="Arial" panose="020B0604020202020204" pitchFamily="34" charset="0"/>
              <a:buChar char="•"/>
            </a:pPr>
            <a:r>
              <a:rPr lang="en-US" sz="2400" b="1" dirty="0" smtClean="0">
                <a:solidFill>
                  <a:schemeClr val="bg1"/>
                </a:solidFill>
              </a:rPr>
              <a:t>Communication protocols</a:t>
            </a:r>
            <a:endParaRPr lang="en-US" sz="2400" b="1" dirty="0">
              <a:solidFill>
                <a:schemeClr val="bg1"/>
              </a:solidFill>
            </a:endParaRPr>
          </a:p>
          <a:p>
            <a:endParaRPr lang="en-US" sz="2400" b="1" dirty="0" smtClean="0">
              <a:solidFill>
                <a:schemeClr val="bg1"/>
              </a:solidFill>
            </a:endParaRPr>
          </a:p>
          <a:p>
            <a:r>
              <a:rPr lang="en-US" sz="2400" dirty="0" smtClean="0">
                <a:solidFill>
                  <a:schemeClr val="bg1"/>
                </a:solidFill>
              </a:rPr>
              <a:t>Demonstrated effectiveness of communication protocol guidelines as they relate to individual and team performance outcomes under conditions of </a:t>
            </a:r>
            <a:r>
              <a:rPr lang="en-US" sz="2400" dirty="0" err="1" smtClean="0">
                <a:solidFill>
                  <a:schemeClr val="bg1"/>
                </a:solidFill>
              </a:rPr>
              <a:t>comm</a:t>
            </a:r>
            <a:r>
              <a:rPr lang="en-US" sz="2400" dirty="0" smtClean="0">
                <a:solidFill>
                  <a:schemeClr val="bg1"/>
                </a:solidFill>
              </a:rPr>
              <a:t> delays</a:t>
            </a:r>
          </a:p>
          <a:p>
            <a:r>
              <a:rPr lang="en-US" sz="2400" dirty="0" smtClean="0">
                <a:solidFill>
                  <a:schemeClr val="bg1"/>
                </a:solidFill>
              </a:rPr>
              <a:t>Continued testing of cognitive aids and supportive technologies</a:t>
            </a:r>
            <a:endParaRPr lang="en-US" sz="2400" dirty="0">
              <a:solidFill>
                <a:schemeClr val="bg1"/>
              </a:solidFill>
            </a:endParaRPr>
          </a:p>
        </p:txBody>
      </p:sp>
      <p:sp>
        <p:nvSpPr>
          <p:cNvPr id="6" name="Rectangle 5">
            <a:extLst>
              <a:ext uri="{FF2B5EF4-FFF2-40B4-BE49-F238E27FC236}">
                <a16:creationId xmlns:a16="http://schemas.microsoft.com/office/drawing/2014/main" id="{EBD0BEDE-15DC-A346-945F-979084FB7D99}"/>
              </a:ext>
            </a:extLst>
          </p:cNvPr>
          <p:cNvSpPr/>
          <p:nvPr/>
        </p:nvSpPr>
        <p:spPr>
          <a:xfrm>
            <a:off x="8044070" y="6018466"/>
            <a:ext cx="3606186" cy="369332"/>
          </a:xfrm>
          <a:prstGeom prst="rect">
            <a:avLst/>
          </a:prstGeom>
        </p:spPr>
        <p:txBody>
          <a:bodyPr wrap="square">
            <a:spAutoFit/>
          </a:bodyPr>
          <a:lstStyle/>
          <a:p>
            <a:pPr algn="r"/>
            <a:r>
              <a:rPr lang="en-US" dirty="0" smtClean="0">
                <a:solidFill>
                  <a:schemeClr val="bg1"/>
                </a:solidFill>
                <a:latin typeface="+mj-lt"/>
                <a:cs typeface="Times New Roman" pitchFamily="18" charset="0"/>
              </a:rPr>
              <a:t>Fischer and </a:t>
            </a:r>
            <a:r>
              <a:rPr lang="en-US" dirty="0" smtClean="0">
                <a:solidFill>
                  <a:schemeClr val="bg1"/>
                </a:solidFill>
                <a:latin typeface="+mj-lt"/>
                <a:cs typeface="Times New Roman" pitchFamily="18" charset="0"/>
              </a:rPr>
              <a:t>Mosier (2016, in work)</a:t>
            </a:r>
            <a:endParaRPr lang="en-US" dirty="0">
              <a:solidFill>
                <a:schemeClr val="bg1"/>
              </a:solidFill>
              <a:latin typeface="+mj-lt"/>
            </a:endParaRPr>
          </a:p>
        </p:txBody>
      </p:sp>
      <p:sp>
        <p:nvSpPr>
          <p:cNvPr id="9" name="TextBox 8"/>
          <p:cNvSpPr txBox="1"/>
          <p:nvPr/>
        </p:nvSpPr>
        <p:spPr>
          <a:xfrm>
            <a:off x="10137913" y="3268063"/>
            <a:ext cx="1277363" cy="323165"/>
          </a:xfrm>
          <a:prstGeom prst="rect">
            <a:avLst/>
          </a:prstGeom>
          <a:noFill/>
          <a:ln>
            <a:noFill/>
          </a:ln>
        </p:spPr>
        <p:txBody>
          <a:bodyPr wrap="square" rtlCol="0">
            <a:spAutoFit/>
          </a:bodyPr>
          <a:lstStyle/>
          <a:p>
            <a:pPr algn="ctr">
              <a:defRPr/>
            </a:pPr>
            <a:r>
              <a:rPr lang="en-US" sz="1500" b="1" dirty="0" smtClean="0"/>
              <a:t>Antarctica</a:t>
            </a:r>
            <a:endParaRPr lang="en-US" sz="1500" b="1" dirty="0"/>
          </a:p>
        </p:txBody>
      </p:sp>
      <p:pic>
        <p:nvPicPr>
          <p:cNvPr id="10" name="Picture 9" descr="VoiceProtocol.png"/>
          <p:cNvPicPr>
            <a:picLocks noChangeAspect="1"/>
          </p:cNvPicPr>
          <p:nvPr/>
        </p:nvPicPr>
        <p:blipFill rotWithShape="1">
          <a:blip r:embed="rId4">
            <a:extLst>
              <a:ext uri="{28A0092B-C50C-407E-A947-70E740481C1C}">
                <a14:useLocalDpi xmlns:a14="http://schemas.microsoft.com/office/drawing/2010/main" val="0"/>
              </a:ext>
            </a:extLst>
          </a:blip>
          <a:srcRect l="55362"/>
          <a:stretch/>
        </p:blipFill>
        <p:spPr>
          <a:xfrm>
            <a:off x="8337635" y="1216294"/>
            <a:ext cx="3312621" cy="4749867"/>
          </a:xfrm>
          <a:prstGeom prst="rect">
            <a:avLst/>
          </a:prstGeom>
        </p:spPr>
      </p:pic>
      <p:sp>
        <p:nvSpPr>
          <p:cNvPr id="11" name="Title 1"/>
          <p:cNvSpPr txBox="1">
            <a:spLocks/>
          </p:cNvSpPr>
          <p:nvPr/>
        </p:nvSpPr>
        <p:spPr>
          <a:xfrm>
            <a:off x="2277584" y="168361"/>
            <a:ext cx="7621790" cy="628650"/>
          </a:xfrm>
          <a:prstGeom prst="rect">
            <a:avLst/>
          </a:prstGeom>
        </p:spPr>
        <p:txBody>
          <a:bodyPr>
            <a:noAutofit/>
          </a:bodyPr>
          <a:lstStyle>
            <a:lvl1pPr algn="ctr" rtl="0" eaLnBrk="1" fontAlgn="base" hangingPunct="1">
              <a:spcBef>
                <a:spcPct val="0"/>
              </a:spcBef>
              <a:spcAft>
                <a:spcPct val="0"/>
              </a:spcAft>
              <a:defRPr sz="2800" baseline="0">
                <a:solidFill>
                  <a:schemeClr val="tx1"/>
                </a:solidFill>
                <a:latin typeface="+mj-lt"/>
                <a:ea typeface="+mj-ea"/>
                <a:cs typeface="Helvetica" pitchFamily="34" charset="0"/>
              </a:defRPr>
            </a:lvl1pPr>
            <a:lvl2pPr algn="l" rtl="0" eaLnBrk="1" fontAlgn="base" hangingPunct="1">
              <a:spcBef>
                <a:spcPct val="0"/>
              </a:spcBef>
              <a:spcAft>
                <a:spcPct val="0"/>
              </a:spcAft>
              <a:defRPr sz="2800">
                <a:solidFill>
                  <a:schemeClr val="tx2"/>
                </a:solidFill>
                <a:latin typeface="Times New Roman" pitchFamily="18" charset="0"/>
              </a:defRPr>
            </a:lvl2pPr>
            <a:lvl3pPr algn="l" rtl="0" eaLnBrk="1" fontAlgn="base" hangingPunct="1">
              <a:spcBef>
                <a:spcPct val="0"/>
              </a:spcBef>
              <a:spcAft>
                <a:spcPct val="0"/>
              </a:spcAft>
              <a:defRPr sz="2800">
                <a:solidFill>
                  <a:schemeClr val="tx2"/>
                </a:solidFill>
                <a:latin typeface="Times New Roman" pitchFamily="18" charset="0"/>
              </a:defRPr>
            </a:lvl3pPr>
            <a:lvl4pPr algn="l" rtl="0" eaLnBrk="1" fontAlgn="base" hangingPunct="1">
              <a:spcBef>
                <a:spcPct val="0"/>
              </a:spcBef>
              <a:spcAft>
                <a:spcPct val="0"/>
              </a:spcAft>
              <a:defRPr sz="2800">
                <a:solidFill>
                  <a:schemeClr val="tx2"/>
                </a:solidFill>
                <a:latin typeface="Times New Roman" pitchFamily="18" charset="0"/>
              </a:defRPr>
            </a:lvl4pPr>
            <a:lvl5pPr algn="l" rtl="0" eaLnBrk="1" fontAlgn="base" hangingPunct="1">
              <a:spcBef>
                <a:spcPct val="0"/>
              </a:spcBef>
              <a:spcAft>
                <a:spcPct val="0"/>
              </a:spcAft>
              <a:defRPr sz="2800">
                <a:solidFill>
                  <a:schemeClr val="tx2"/>
                </a:solidFill>
                <a:latin typeface="Times New Roman" pitchFamily="18" charset="0"/>
              </a:defRPr>
            </a:lvl5pPr>
            <a:lvl6pPr marL="457189" algn="l" rtl="0" eaLnBrk="1" fontAlgn="base" hangingPunct="1">
              <a:spcBef>
                <a:spcPct val="0"/>
              </a:spcBef>
              <a:spcAft>
                <a:spcPct val="0"/>
              </a:spcAft>
              <a:defRPr sz="2800">
                <a:solidFill>
                  <a:schemeClr val="tx2"/>
                </a:solidFill>
                <a:latin typeface="Times New Roman" pitchFamily="18" charset="0"/>
              </a:defRPr>
            </a:lvl6pPr>
            <a:lvl7pPr marL="914377" algn="l" rtl="0" eaLnBrk="1" fontAlgn="base" hangingPunct="1">
              <a:spcBef>
                <a:spcPct val="0"/>
              </a:spcBef>
              <a:spcAft>
                <a:spcPct val="0"/>
              </a:spcAft>
              <a:defRPr sz="2800">
                <a:solidFill>
                  <a:schemeClr val="tx2"/>
                </a:solidFill>
                <a:latin typeface="Times New Roman" pitchFamily="18" charset="0"/>
              </a:defRPr>
            </a:lvl7pPr>
            <a:lvl8pPr marL="1371566" algn="l" rtl="0" eaLnBrk="1" fontAlgn="base" hangingPunct="1">
              <a:spcBef>
                <a:spcPct val="0"/>
              </a:spcBef>
              <a:spcAft>
                <a:spcPct val="0"/>
              </a:spcAft>
              <a:defRPr sz="2800">
                <a:solidFill>
                  <a:schemeClr val="tx2"/>
                </a:solidFill>
                <a:latin typeface="Times New Roman" pitchFamily="18" charset="0"/>
              </a:defRPr>
            </a:lvl8pPr>
            <a:lvl9pPr marL="1828754" algn="l" rtl="0" eaLnBrk="1" fontAlgn="base" hangingPunct="1">
              <a:spcBef>
                <a:spcPct val="0"/>
              </a:spcBef>
              <a:spcAft>
                <a:spcPct val="0"/>
              </a:spcAft>
              <a:defRPr sz="2800">
                <a:solidFill>
                  <a:schemeClr val="tx2"/>
                </a:solidFill>
                <a:latin typeface="Times New Roman" pitchFamily="18" charset="0"/>
              </a:defRPr>
            </a:lvl9pPr>
          </a:lstStyle>
          <a:p>
            <a:r>
              <a:rPr lang="en-US" sz="3200" b="1" kern="0" dirty="0" smtClean="0">
                <a:solidFill>
                  <a:schemeClr val="bg1"/>
                </a:solidFill>
                <a:latin typeface="+mn-lt"/>
              </a:rPr>
              <a:t>Countermeasures for Mars</a:t>
            </a:r>
            <a:endParaRPr lang="en-US" sz="3200" b="1" kern="0" dirty="0">
              <a:solidFill>
                <a:schemeClr val="bg1"/>
              </a:solidFill>
              <a:latin typeface="+mn-lt"/>
            </a:endParaRPr>
          </a:p>
        </p:txBody>
      </p:sp>
      <p:pic>
        <p:nvPicPr>
          <p:cNvPr id="12" name="Picture 166" descr="nasa_logo_small"/>
          <p:cNvPicPr>
            <a:picLocks noChangeAspect="1" noChangeArrowheads="1"/>
          </p:cNvPicPr>
          <p:nvPr/>
        </p:nvPicPr>
        <p:blipFill>
          <a:blip r:embed="rId5">
            <a:extLst>
              <a:ext uri="{28A0092B-C50C-407E-A947-70E740481C1C}">
                <a14:useLocalDpi xmlns:a14="http://schemas.microsoft.com/office/drawing/2010/main"/>
              </a:ext>
            </a:extLst>
          </a:blip>
          <a:srcRect/>
          <a:stretch>
            <a:fillRect/>
          </a:stretch>
        </p:blipFill>
        <p:spPr bwMode="auto">
          <a:xfrm>
            <a:off x="167462" y="152954"/>
            <a:ext cx="853065" cy="716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62482152"/>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66" descr="nasa_logo_small"/>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167462" y="152954"/>
            <a:ext cx="853065" cy="716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TextBox 2"/>
          <p:cNvSpPr txBox="1"/>
          <p:nvPr/>
        </p:nvSpPr>
        <p:spPr>
          <a:xfrm>
            <a:off x="3896139" y="2120348"/>
            <a:ext cx="4439478" cy="523220"/>
          </a:xfrm>
          <a:prstGeom prst="rect">
            <a:avLst/>
          </a:prstGeom>
          <a:noFill/>
        </p:spPr>
        <p:txBody>
          <a:bodyPr wrap="square" rtlCol="0">
            <a:spAutoFit/>
          </a:bodyPr>
          <a:lstStyle/>
          <a:p>
            <a:pPr algn="ctr"/>
            <a:r>
              <a:rPr lang="en-US" sz="2800" b="1" dirty="0" smtClean="0">
                <a:solidFill>
                  <a:schemeClr val="bg1"/>
                </a:solidFill>
              </a:rPr>
              <a:t>Thank </a:t>
            </a:r>
            <a:r>
              <a:rPr lang="en-US" sz="2800" b="1" dirty="0" smtClean="0">
                <a:solidFill>
                  <a:schemeClr val="bg1"/>
                </a:solidFill>
              </a:rPr>
              <a:t>you!</a:t>
            </a:r>
            <a:endParaRPr lang="en-US" sz="2800" b="1" dirty="0">
              <a:solidFill>
                <a:schemeClr val="bg1"/>
              </a:solidFill>
            </a:endParaRPr>
          </a:p>
        </p:txBody>
      </p:sp>
    </p:spTree>
    <p:extLst>
      <p:ext uri="{BB962C8B-B14F-4D97-AF65-F5344CB8AC3E}">
        <p14:creationId xmlns:p14="http://schemas.microsoft.com/office/powerpoint/2010/main" val="655062752"/>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HSRB">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12700" cap="flat" cmpd="sng" algn="ctr">
          <a:solidFill>
            <a:schemeClr val="tx1"/>
          </a:solidFill>
          <a:prstDash val="solid"/>
          <a:round/>
          <a:headEnd type="none" w="sm" len="sm"/>
          <a:tailEnd type="none" w="sm" len="sm"/>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pitchFamily="18" charset="0"/>
          </a:defRPr>
        </a:defPPr>
      </a:lstStyle>
    </a:spDef>
    <a:lnDef>
      <a:spPr bwMode="auto">
        <a:xfrm>
          <a:off x="0" y="0"/>
          <a:ext cx="1" cy="1"/>
        </a:xfrm>
        <a:custGeom>
          <a:avLst/>
          <a:gdLst/>
          <a:ahLst/>
          <a:cxnLst/>
          <a:rect l="0" t="0" r="0" b="0"/>
          <a:pathLst/>
        </a:custGeom>
        <a:solidFill>
          <a:schemeClr val="accent1"/>
        </a:solidFill>
        <a:ln w="12700" cap="flat" cmpd="sng" algn="ctr">
          <a:solidFill>
            <a:schemeClr val="tx1"/>
          </a:solidFill>
          <a:prstDash val="solid"/>
          <a:round/>
          <a:headEnd type="none" w="sm" len="sm"/>
          <a:tailEnd type="none" w="sm" len="sm"/>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pitchFamily="18" charset="0"/>
          </a:defRPr>
        </a:defPPr>
      </a:lstStyle>
    </a:lnDef>
  </a:objectDefaults>
  <a:extraClrSchemeLst>
    <a:extraClrScheme>
      <a:clrScheme name="CSTPO 1">
        <a:dk1>
          <a:srgbClr val="000000"/>
        </a:dk1>
        <a:lt1>
          <a:srgbClr val="FFFFFF"/>
        </a:lt1>
        <a:dk2>
          <a:srgbClr val="000000"/>
        </a:dk2>
        <a:lt2>
          <a:srgbClr val="969696"/>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CSTPO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33"/>
        </a:hlink>
        <a:folHlink>
          <a:srgbClr val="969696"/>
        </a:folHlink>
      </a:clrScheme>
      <a:clrMap bg1="dk2" tx1="lt1" bg2="dk1" tx2="lt2" accent1="accent1" accent2="accent2" accent3="accent3" accent4="accent4" accent5="accent5" accent6="accent6" hlink="hlink" folHlink="folHlink"/>
    </a:extraClrScheme>
    <a:extraClrScheme>
      <a:clrScheme name="CSTPO 3">
        <a:dk1>
          <a:srgbClr val="000000"/>
        </a:dk1>
        <a:lt1>
          <a:srgbClr val="FFFFCC"/>
        </a:lt1>
        <a:dk2>
          <a:srgbClr val="999933"/>
        </a:dk2>
        <a:lt2>
          <a:srgbClr val="808000"/>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CSTPO 4">
        <a:dk1>
          <a:srgbClr val="000000"/>
        </a:dk1>
        <a:lt1>
          <a:srgbClr val="FFFFFF"/>
        </a:lt1>
        <a:dk2>
          <a:srgbClr val="000000"/>
        </a:dk2>
        <a:lt2>
          <a:srgbClr val="393939"/>
        </a:lt2>
        <a:accent1>
          <a:srgbClr val="CBCBCB"/>
        </a:accent1>
        <a:accent2>
          <a:srgbClr val="868686"/>
        </a:accent2>
        <a:accent3>
          <a:srgbClr val="FFFFFF"/>
        </a:accent3>
        <a:accent4>
          <a:srgbClr val="000000"/>
        </a:accent4>
        <a:accent5>
          <a:srgbClr val="E2E2E2"/>
        </a:accent5>
        <a:accent6>
          <a:srgbClr val="797979"/>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CSTPO 5">
        <a:dk1>
          <a:srgbClr val="000000"/>
        </a:dk1>
        <a:lt1>
          <a:srgbClr val="FFFFFF"/>
        </a:lt1>
        <a:dk2>
          <a:srgbClr val="000000"/>
        </a:dk2>
        <a:lt2>
          <a:srgbClr val="9F9F9F"/>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CSTPO 6">
        <a:dk1>
          <a:srgbClr val="000000"/>
        </a:dk1>
        <a:lt1>
          <a:srgbClr val="FFFFFF"/>
        </a:lt1>
        <a:dk2>
          <a:srgbClr val="000000"/>
        </a:dk2>
        <a:lt2>
          <a:srgbClr val="868686"/>
        </a:lt2>
        <a:accent1>
          <a:srgbClr val="CBCBCB"/>
        </a:accent1>
        <a:accent2>
          <a:srgbClr val="0066FF"/>
        </a:accent2>
        <a:accent3>
          <a:srgbClr val="FFFFFF"/>
        </a:accent3>
        <a:accent4>
          <a:srgbClr val="000000"/>
        </a:accent4>
        <a:accent5>
          <a:srgbClr val="E2E2E2"/>
        </a:accent5>
        <a:accent6>
          <a:srgbClr val="005CE7"/>
        </a:accent6>
        <a:hlink>
          <a:srgbClr val="FF0033"/>
        </a:hlink>
        <a:folHlink>
          <a:srgbClr val="009900"/>
        </a:folHlink>
      </a:clrScheme>
      <a:clrMap bg1="lt1" tx1="dk1" bg2="lt2" tx2="dk2" accent1="accent1" accent2="accent2" accent3="accent3" accent4="accent4" accent5="accent5" accent6="accent6" hlink="hlink" folHlink="folHlink"/>
    </a:extraClrScheme>
    <a:extraClrScheme>
      <a:clrScheme name="CSTPO 7">
        <a:dk1>
          <a:srgbClr val="000000"/>
        </a:dk1>
        <a:lt1>
          <a:srgbClr val="FFFFFF"/>
        </a:lt1>
        <a:dk2>
          <a:srgbClr val="000000"/>
        </a:dk2>
        <a:lt2>
          <a:srgbClr val="969696"/>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1_HSRB">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12700" cap="flat" cmpd="sng" algn="ctr">
          <a:solidFill>
            <a:schemeClr val="tx1"/>
          </a:solidFill>
          <a:prstDash val="solid"/>
          <a:round/>
          <a:headEnd type="none" w="sm" len="sm"/>
          <a:tailEnd type="none" w="sm" len="sm"/>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pitchFamily="18" charset="0"/>
          </a:defRPr>
        </a:defPPr>
      </a:lstStyle>
    </a:spDef>
    <a:lnDef>
      <a:spPr bwMode="auto">
        <a:xfrm>
          <a:off x="0" y="0"/>
          <a:ext cx="1" cy="1"/>
        </a:xfrm>
        <a:custGeom>
          <a:avLst/>
          <a:gdLst/>
          <a:ahLst/>
          <a:cxnLst/>
          <a:rect l="0" t="0" r="0" b="0"/>
          <a:pathLst/>
        </a:custGeom>
        <a:solidFill>
          <a:schemeClr val="accent1"/>
        </a:solidFill>
        <a:ln w="12700" cap="flat" cmpd="sng" algn="ctr">
          <a:solidFill>
            <a:schemeClr val="tx1"/>
          </a:solidFill>
          <a:prstDash val="solid"/>
          <a:round/>
          <a:headEnd type="none" w="sm" len="sm"/>
          <a:tailEnd type="none" w="sm" len="sm"/>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pitchFamily="18" charset="0"/>
          </a:defRPr>
        </a:defPPr>
      </a:lstStyle>
    </a:lnDef>
  </a:objectDefaults>
  <a:extraClrSchemeLst>
    <a:extraClrScheme>
      <a:clrScheme name="CSTPO 1">
        <a:dk1>
          <a:srgbClr val="000000"/>
        </a:dk1>
        <a:lt1>
          <a:srgbClr val="FFFFFF"/>
        </a:lt1>
        <a:dk2>
          <a:srgbClr val="000000"/>
        </a:dk2>
        <a:lt2>
          <a:srgbClr val="969696"/>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CSTPO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33"/>
        </a:hlink>
        <a:folHlink>
          <a:srgbClr val="969696"/>
        </a:folHlink>
      </a:clrScheme>
      <a:clrMap bg1="dk2" tx1="lt1" bg2="dk1" tx2="lt2" accent1="accent1" accent2="accent2" accent3="accent3" accent4="accent4" accent5="accent5" accent6="accent6" hlink="hlink" folHlink="folHlink"/>
    </a:extraClrScheme>
    <a:extraClrScheme>
      <a:clrScheme name="CSTPO 3">
        <a:dk1>
          <a:srgbClr val="000000"/>
        </a:dk1>
        <a:lt1>
          <a:srgbClr val="FFFFCC"/>
        </a:lt1>
        <a:dk2>
          <a:srgbClr val="999933"/>
        </a:dk2>
        <a:lt2>
          <a:srgbClr val="808000"/>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CSTPO 4">
        <a:dk1>
          <a:srgbClr val="000000"/>
        </a:dk1>
        <a:lt1>
          <a:srgbClr val="FFFFFF"/>
        </a:lt1>
        <a:dk2>
          <a:srgbClr val="000000"/>
        </a:dk2>
        <a:lt2>
          <a:srgbClr val="393939"/>
        </a:lt2>
        <a:accent1>
          <a:srgbClr val="CBCBCB"/>
        </a:accent1>
        <a:accent2>
          <a:srgbClr val="868686"/>
        </a:accent2>
        <a:accent3>
          <a:srgbClr val="FFFFFF"/>
        </a:accent3>
        <a:accent4>
          <a:srgbClr val="000000"/>
        </a:accent4>
        <a:accent5>
          <a:srgbClr val="E2E2E2"/>
        </a:accent5>
        <a:accent6>
          <a:srgbClr val="797979"/>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CSTPO 5">
        <a:dk1>
          <a:srgbClr val="000000"/>
        </a:dk1>
        <a:lt1>
          <a:srgbClr val="FFFFFF"/>
        </a:lt1>
        <a:dk2>
          <a:srgbClr val="000000"/>
        </a:dk2>
        <a:lt2>
          <a:srgbClr val="9F9F9F"/>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CSTPO 6">
        <a:dk1>
          <a:srgbClr val="000000"/>
        </a:dk1>
        <a:lt1>
          <a:srgbClr val="FFFFFF"/>
        </a:lt1>
        <a:dk2>
          <a:srgbClr val="000000"/>
        </a:dk2>
        <a:lt2>
          <a:srgbClr val="868686"/>
        </a:lt2>
        <a:accent1>
          <a:srgbClr val="CBCBCB"/>
        </a:accent1>
        <a:accent2>
          <a:srgbClr val="0066FF"/>
        </a:accent2>
        <a:accent3>
          <a:srgbClr val="FFFFFF"/>
        </a:accent3>
        <a:accent4>
          <a:srgbClr val="000000"/>
        </a:accent4>
        <a:accent5>
          <a:srgbClr val="E2E2E2"/>
        </a:accent5>
        <a:accent6>
          <a:srgbClr val="005CE7"/>
        </a:accent6>
        <a:hlink>
          <a:srgbClr val="FF0033"/>
        </a:hlink>
        <a:folHlink>
          <a:srgbClr val="009900"/>
        </a:folHlink>
      </a:clrScheme>
      <a:clrMap bg1="lt1" tx1="dk1" bg2="lt2" tx2="dk2" accent1="accent1" accent2="accent2" accent3="accent3" accent4="accent4" accent5="accent5" accent6="accent6" hlink="hlink" folHlink="folHlink"/>
    </a:extraClrScheme>
    <a:extraClrScheme>
      <a:clrScheme name="CSTPO 7">
        <a:dk1>
          <a:srgbClr val="000000"/>
        </a:dk1>
        <a:lt1>
          <a:srgbClr val="FFFFFF"/>
        </a:lt1>
        <a:dk2>
          <a:srgbClr val="000000"/>
        </a:dk2>
        <a:lt2>
          <a:srgbClr val="969696"/>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12969</TotalTime>
  <Words>1672</Words>
  <Application>Microsoft Office PowerPoint</Application>
  <PresentationFormat>Widescreen</PresentationFormat>
  <Paragraphs>299</Paragraphs>
  <Slides>25</Slides>
  <Notes>20</Notes>
  <HiddenSlides>0</HiddenSlides>
  <MMClips>0</MMClips>
  <ScaleCrop>false</ScaleCrop>
  <HeadingPairs>
    <vt:vector size="6" baseType="variant">
      <vt:variant>
        <vt:lpstr>Fonts Used</vt:lpstr>
      </vt:variant>
      <vt:variant>
        <vt:i4>9</vt:i4>
      </vt:variant>
      <vt:variant>
        <vt:lpstr>Theme</vt:lpstr>
      </vt:variant>
      <vt:variant>
        <vt:i4>3</vt:i4>
      </vt:variant>
      <vt:variant>
        <vt:lpstr>Slide Titles</vt:lpstr>
      </vt:variant>
      <vt:variant>
        <vt:i4>25</vt:i4>
      </vt:variant>
    </vt:vector>
  </HeadingPairs>
  <TitlesOfParts>
    <vt:vector size="37" baseType="lpstr">
      <vt:lpstr>Arial</vt:lpstr>
      <vt:lpstr>Calibri</vt:lpstr>
      <vt:lpstr>Calibri Light</vt:lpstr>
      <vt:lpstr>Courier New</vt:lpstr>
      <vt:lpstr>Helvetica</vt:lpstr>
      <vt:lpstr>Lucida Handwriting</vt:lpstr>
      <vt:lpstr>Times New Roman</vt:lpstr>
      <vt:lpstr>Wingdings</vt:lpstr>
      <vt:lpstr>Wingdings 3</vt:lpstr>
      <vt:lpstr>Office Theme</vt:lpstr>
      <vt:lpstr>HSRB</vt:lpstr>
      <vt:lpstr>1_HSRB</vt:lpstr>
      <vt:lpstr>PowerPoint Presentation</vt:lpstr>
      <vt:lpstr>PowerPoint Presentation</vt:lpstr>
      <vt:lpstr>PowerPoint Presentation</vt:lpstr>
      <vt:lpstr>PowerPoint Presentation</vt:lpstr>
      <vt:lpstr>PowerPoint Presentation</vt:lpstr>
      <vt:lpstr>PowerPoint Presentation</vt:lpstr>
      <vt:lpstr> Evidence - ISS</vt:lpstr>
      <vt:lpstr>Evidence - ISS</vt:lpstr>
      <vt:lpstr> Evidence - ISS</vt:lpstr>
      <vt:lpstr>Social and Physical Isolation - Analogs</vt:lpstr>
      <vt:lpstr>Social and Physical Isolation - Analogs</vt:lpstr>
      <vt:lpstr>Social and Physical Isolation - Analogs</vt:lpstr>
      <vt:lpstr>Social and Physical Isolation - Analogs</vt:lpstr>
      <vt:lpstr>PowerPoint Presentation</vt:lpstr>
      <vt:lpstr>PowerPoint Presentation</vt:lpstr>
      <vt:lpstr>Countermeasures for Mars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Gore, Brian F. (ARC-TH)</dc:creator>
  <cp:lastModifiedBy>Whitmire, Alexandra M. (JSC-SF311)</cp:lastModifiedBy>
  <cp:revision>122</cp:revision>
  <dcterms:created xsi:type="dcterms:W3CDTF">2020-10-16T15:40:20Z</dcterms:created>
  <dcterms:modified xsi:type="dcterms:W3CDTF">2020-11-04T15:36:00Z</dcterms:modified>
</cp:coreProperties>
</file>