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34"/>
  </p:notesMasterIdLst>
  <p:handoutMasterIdLst>
    <p:handoutMasterId r:id="rId35"/>
  </p:handoutMasterIdLst>
  <p:sldIdLst>
    <p:sldId id="319" r:id="rId5"/>
    <p:sldId id="346" r:id="rId6"/>
    <p:sldId id="421" r:id="rId7"/>
    <p:sldId id="356" r:id="rId8"/>
    <p:sldId id="422" r:id="rId9"/>
    <p:sldId id="384" r:id="rId10"/>
    <p:sldId id="368" r:id="rId11"/>
    <p:sldId id="351" r:id="rId12"/>
    <p:sldId id="303" r:id="rId13"/>
    <p:sldId id="382" r:id="rId14"/>
    <p:sldId id="420" r:id="rId15"/>
    <p:sldId id="323" r:id="rId16"/>
    <p:sldId id="337" r:id="rId17"/>
    <p:sldId id="385" r:id="rId18"/>
    <p:sldId id="395" r:id="rId19"/>
    <p:sldId id="405" r:id="rId20"/>
    <p:sldId id="391" r:id="rId21"/>
    <p:sldId id="416" r:id="rId22"/>
    <p:sldId id="423" r:id="rId23"/>
    <p:sldId id="424" r:id="rId24"/>
    <p:sldId id="425" r:id="rId25"/>
    <p:sldId id="409" r:id="rId26"/>
    <p:sldId id="397" r:id="rId27"/>
    <p:sldId id="398" r:id="rId28"/>
    <p:sldId id="426" r:id="rId29"/>
    <p:sldId id="413" r:id="rId30"/>
    <p:sldId id="411" r:id="rId31"/>
    <p:sldId id="410" r:id="rId32"/>
    <p:sldId id="321"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ugen, Ella B. (LARC-E3)[UNIVERSITIES SPACE RESEARCH ASSOCIATION]" initials="HA" lastIdx="2" clrIdx="0">
    <p:extLst>
      <p:ext uri="{19B8F6BF-5375-455C-9EA6-DF929625EA0E}">
        <p15:presenceInfo xmlns:p15="http://schemas.microsoft.com/office/powerpoint/2012/main" userId="S::ehaugen@ndc.nasa.gov::5827bbc2-8d30-444d-8700-91f0acab562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2E2E"/>
    <a:srgbClr val="5595AC"/>
    <a:srgbClr val="1B4367"/>
    <a:srgbClr val="6A7278"/>
    <a:srgbClr val="CC0066"/>
    <a:srgbClr val="008DF6"/>
    <a:srgbClr val="D0652A"/>
    <a:srgbClr val="0070C4"/>
    <a:srgbClr val="005EA4"/>
    <a:srgbClr val="007A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2DE77B-A7B3-4769-86FC-53FB11092C97}" v="73" dt="2020-11-06T19:50:31.294"/>
    <p1510:client id="{047996B2-B642-417E-9A56-7FA851472383}" v="798" dt="2020-11-08T18:50:50.102"/>
    <p1510:client id="{0DF1748B-B96F-DF95-E992-4487E38EE68C}" v="50" dt="2020-11-06T17:40:18.431"/>
    <p1510:client id="{1893CAE6-94D7-4339-B52B-00EAA52DC31E}" v="1" dt="2020-11-05T14:48:52.011"/>
    <p1510:client id="{2BCDD72C-8C63-4CD7-8EE8-09D328CF512A}" v="8" dt="2020-11-06T20:06:46.276"/>
    <p1510:client id="{48209A38-BC13-4B15-A9C9-DB8D996E8A39}" v="47" dt="2020-11-06T21:25:37.337"/>
    <p1510:client id="{49F47E80-E24A-DE4B-A71E-BC4300CC832A}" v="1005" dt="2020-11-06T05:25:50.657"/>
    <p1510:client id="{4C6559BB-6C2F-209B-A603-2D0BC860A4F5}" v="14" dt="2020-11-07T00:29:26.507"/>
    <p1510:client id="{5009A8EE-896F-3442-1122-2947FACDB89F}" v="4" dt="2020-11-06T14:37:47.869"/>
    <p1510:client id="{53016AC7-AFDE-499F-A2DB-E09F4CBC4ABC}" v="23" dt="2020-11-06T20:16:42.286"/>
    <p1510:client id="{58ECF7F1-2F8A-47AD-A8CC-CCB0D0F64ECE}" v="185" dt="2020-11-06T18:44:35.606"/>
    <p1510:client id="{6FF70F57-7DF6-56C2-7301-03EDF3680D3E}" v="54" dt="2020-11-06T15:57:55.365"/>
    <p1510:client id="{73719EC5-8E2C-4048-971E-C5F3758D0337}" v="60" dt="2020-11-06T19:43:27.521"/>
    <p1510:client id="{8B5DB8C8-23F6-C4E4-C082-89F997678763}" v="40" dt="2020-11-06T17:55:30.488"/>
    <p1510:client id="{938EC7EC-2A44-50CF-7E23-85AB2BC1BA9F}" v="2" dt="2020-11-05T14:14:13.311"/>
    <p1510:client id="{A9B9AC29-4336-C24B-BCD2-EFA98352C09F}" v="280" dt="2020-11-06T17:16:31.121"/>
    <p1510:client id="{AB6911A2-34CE-4F88-B530-189A7C25D8C1}" v="12" dt="2020-11-06T16:14:39.745"/>
    <p1510:client id="{BB381DE0-00DC-488D-A534-27DF161B15AD}" v="31" dt="2020-11-06T22:06:17.393"/>
    <p1510:client id="{BB487417-9141-5477-E691-39767A18D188}" v="733" dt="2020-11-06T17:12:56.058"/>
    <p1510:client id="{BCDE6AE6-D647-C71C-B8DF-BFCC0FA51C29}" v="498" dt="2020-11-05T16:55:32.444"/>
    <p1510:client id="{C3F46E25-7131-487E-92B7-6F57101AB34F}" v="53" dt="2020-11-06T21:41:03.696"/>
    <p1510:client id="{C7C58CE4-6F62-81C7-649B-00338B5B29B7}" v="760" dt="2020-11-06T16:39:54.058"/>
    <p1510:client id="{DF7C0E7F-E936-4712-8A0F-DFAE7A241818}" v="2208" dt="2020-11-08T18:15:57.405"/>
    <p1510:client id="{E351FB21-DCB6-44F4-A11D-F0A66B3AFF7A}" v="157" dt="2020-11-06T22:01:30.757"/>
    <p1510:client id="{E3869C11-0DA4-35FD-D99D-427DA79FFF62}" v="1" dt="2020-11-06T20:36:15.092"/>
    <p1510:client id="{E592E969-F0DE-3DF2-6A24-0211C559FD8A}" v="3" dt="2020-11-06T04:05:31.2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552" autoAdjust="0"/>
  </p:normalViewPr>
  <p:slideViewPr>
    <p:cSldViewPr snapToGrid="0">
      <p:cViewPr>
        <p:scale>
          <a:sx n="112" d="100"/>
          <a:sy n="112" d="100"/>
        </p:scale>
        <p:origin x="276" y="210"/>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43"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6FF70F57-7DF6-56C2-7301-03EDF3680D3E}"/>
    <pc:docChg chg="addSld delSld modSld">
      <pc:chgData name="" userId="" providerId="" clId="Web-{6FF70F57-7DF6-56C2-7301-03EDF3680D3E}" dt="2020-11-06T15:57:55.365" v="54" actId="14100"/>
      <pc:docMkLst>
        <pc:docMk/>
      </pc:docMkLst>
      <pc:sldChg chg="del">
        <pc:chgData name="" userId="" providerId="" clId="Web-{6FF70F57-7DF6-56C2-7301-03EDF3680D3E}" dt="2020-11-06T15:57:07.662" v="23"/>
        <pc:sldMkLst>
          <pc:docMk/>
          <pc:sldMk cId="521089955" sldId="394"/>
        </pc:sldMkLst>
      </pc:sldChg>
      <pc:sldChg chg="delSp modSp new">
        <pc:chgData name="" userId="" providerId="" clId="Web-{6FF70F57-7DF6-56C2-7301-03EDF3680D3E}" dt="2020-11-06T15:57:55.365" v="54" actId="14100"/>
        <pc:sldMkLst>
          <pc:docMk/>
          <pc:sldMk cId="3688985121" sldId="410"/>
        </pc:sldMkLst>
        <pc:spChg chg="mod">
          <ac:chgData name="" userId="" providerId="" clId="Web-{6FF70F57-7DF6-56C2-7301-03EDF3680D3E}" dt="2020-11-06T15:57:22.149" v="30" actId="20577"/>
          <ac:spMkLst>
            <pc:docMk/>
            <pc:sldMk cId="3688985121" sldId="410"/>
            <ac:spMk id="2" creationId="{67EDFE9F-4BD9-48B4-8640-45883F247F8F}"/>
          </ac:spMkLst>
        </pc:spChg>
        <pc:spChg chg="del">
          <ac:chgData name="" userId="" providerId="" clId="Web-{6FF70F57-7DF6-56C2-7301-03EDF3680D3E}" dt="2020-11-06T15:56:59.255" v="21"/>
          <ac:spMkLst>
            <pc:docMk/>
            <pc:sldMk cId="3688985121" sldId="410"/>
            <ac:spMk id="3" creationId="{D03D935F-DC1A-43BE-BA6F-E80EE84320C8}"/>
          </ac:spMkLst>
        </pc:spChg>
        <pc:spChg chg="mod">
          <ac:chgData name="" userId="" providerId="" clId="Web-{6FF70F57-7DF6-56C2-7301-03EDF3680D3E}" dt="2020-11-06T15:57:55.365" v="54" actId="14100"/>
          <ac:spMkLst>
            <pc:docMk/>
            <pc:sldMk cId="3688985121" sldId="410"/>
            <ac:spMk id="4" creationId="{BBA2F9B9-7D26-420C-A4E3-E0589CCA10ED}"/>
          </ac:spMkLst>
        </pc:spChg>
      </pc:sldChg>
      <pc:sldChg chg="addSp delSp modSp new">
        <pc:chgData name="" userId="" providerId="" clId="Web-{6FF70F57-7DF6-56C2-7301-03EDF3680D3E}" dt="2020-11-06T15:57:31.677" v="49" actId="20577"/>
        <pc:sldMkLst>
          <pc:docMk/>
          <pc:sldMk cId="2404096936" sldId="411"/>
        </pc:sldMkLst>
        <pc:spChg chg="mod">
          <ac:chgData name="" userId="" providerId="" clId="Web-{6FF70F57-7DF6-56C2-7301-03EDF3680D3E}" dt="2020-11-06T15:57:31.677" v="49" actId="20577"/>
          <ac:spMkLst>
            <pc:docMk/>
            <pc:sldMk cId="2404096936" sldId="411"/>
            <ac:spMk id="2" creationId="{7F351867-736E-431B-9A97-6CB5AF06994E}"/>
          </ac:spMkLst>
        </pc:spChg>
        <pc:spChg chg="del">
          <ac:chgData name="" userId="" providerId="" clId="Web-{6FF70F57-7DF6-56C2-7301-03EDF3680D3E}" dt="2020-11-06T15:56:29.240" v="15"/>
          <ac:spMkLst>
            <pc:docMk/>
            <pc:sldMk cId="2404096936" sldId="411"/>
            <ac:spMk id="3" creationId="{4D4A981B-DC3A-405D-A5C3-7D326080DC06}"/>
          </ac:spMkLst>
        </pc:spChg>
        <pc:spChg chg="del">
          <ac:chgData name="" userId="" providerId="" clId="Web-{6FF70F57-7DF6-56C2-7301-03EDF3680D3E}" dt="2020-11-06T15:56:15.333" v="10"/>
          <ac:spMkLst>
            <pc:docMk/>
            <pc:sldMk cId="2404096936" sldId="411"/>
            <ac:spMk id="4" creationId="{7423B21C-FCA5-41E8-BBE8-AEF86A8104C0}"/>
          </ac:spMkLst>
        </pc:spChg>
        <pc:spChg chg="add del mod">
          <ac:chgData name="" userId="" providerId="" clId="Web-{6FF70F57-7DF6-56C2-7301-03EDF3680D3E}" dt="2020-11-06T15:56:48.880" v="19"/>
          <ac:spMkLst>
            <pc:docMk/>
            <pc:sldMk cId="2404096936" sldId="411"/>
            <ac:spMk id="6" creationId="{1374A427-9704-409F-AD40-5630A81998BB}"/>
          </ac:spMkLst>
        </pc:spChg>
        <pc:spChg chg="add mod">
          <ac:chgData name="" userId="" providerId="" clId="Web-{6FF70F57-7DF6-56C2-7301-03EDF3680D3E}" dt="2020-11-06T15:56:52.224" v="20" actId="1076"/>
          <ac:spMkLst>
            <pc:docMk/>
            <pc:sldMk cId="2404096936" sldId="411"/>
            <ac:spMk id="8" creationId="{6783CF0D-7B18-4C65-AA7B-9B5AFE5FC289}"/>
          </ac:spMkLst>
        </pc:spChg>
      </pc:sldChg>
      <pc:sldChg chg="new">
        <pc:chgData name="" userId="" providerId="" clId="Web-{6FF70F57-7DF6-56C2-7301-03EDF3680D3E}" dt="2020-11-06T15:57:46.740" v="52"/>
        <pc:sldMkLst>
          <pc:docMk/>
          <pc:sldMk cId="1905243995" sldId="412"/>
        </pc:sldMkLst>
      </pc:sldChg>
    </pc:docChg>
  </pc:docChgLst>
  <pc:docChgLst>
    <pc:chgData clId="Web-{D3E514F8-0A1F-A07A-0740-D9270E1B1996}"/>
    <pc:docChg chg="modSld">
      <pc:chgData name="" userId="" providerId="" clId="Web-{D3E514F8-0A1F-A07A-0740-D9270E1B1996}" dt="2020-11-05T00:12:19.268" v="78" actId="20577"/>
      <pc:docMkLst>
        <pc:docMk/>
      </pc:docMkLst>
      <pc:sldChg chg="modSp">
        <pc:chgData name="" userId="" providerId="" clId="Web-{D3E514F8-0A1F-A07A-0740-D9270E1B1996}" dt="2020-11-04T23:47:17.519" v="32" actId="1076"/>
        <pc:sldMkLst>
          <pc:docMk/>
          <pc:sldMk cId="3030596690" sldId="392"/>
        </pc:sldMkLst>
        <pc:picChg chg="mod">
          <ac:chgData name="" userId="" providerId="" clId="Web-{D3E514F8-0A1F-A07A-0740-D9270E1B1996}" dt="2020-11-04T23:47:17.519" v="32" actId="1076"/>
          <ac:picMkLst>
            <pc:docMk/>
            <pc:sldMk cId="3030596690" sldId="392"/>
            <ac:picMk id="3" creationId="{E2217630-A658-4D87-B444-1DBE4D7A98D7}"/>
          </ac:picMkLst>
        </pc:picChg>
        <pc:picChg chg="mod">
          <ac:chgData name="" userId="" providerId="" clId="Web-{D3E514F8-0A1F-A07A-0740-D9270E1B1996}" dt="2020-11-04T23:47:17.378" v="31" actId="1076"/>
          <ac:picMkLst>
            <pc:docMk/>
            <pc:sldMk cId="3030596690" sldId="392"/>
            <ac:picMk id="12" creationId="{BD07C08B-751E-49F9-BD13-90F548EF6CC9}"/>
          </ac:picMkLst>
        </pc:picChg>
      </pc:sldChg>
      <pc:sldChg chg="addSp modSp">
        <pc:chgData name="" userId="" providerId="" clId="Web-{D3E514F8-0A1F-A07A-0740-D9270E1B1996}" dt="2020-11-04T23:47:17.316" v="30" actId="1076"/>
        <pc:sldMkLst>
          <pc:docMk/>
          <pc:sldMk cId="990198594" sldId="393"/>
        </pc:sldMkLst>
        <pc:picChg chg="add mod">
          <ac:chgData name="" userId="" providerId="" clId="Web-{D3E514F8-0A1F-A07A-0740-D9270E1B1996}" dt="2020-11-04T23:47:17.316" v="30" actId="1076"/>
          <ac:picMkLst>
            <pc:docMk/>
            <pc:sldMk cId="990198594" sldId="393"/>
            <ac:picMk id="5" creationId="{437F9514-8EB1-4467-8E22-DDB4AC77F5C7}"/>
          </ac:picMkLst>
        </pc:picChg>
        <pc:picChg chg="add mod">
          <ac:chgData name="" userId="" providerId="" clId="Web-{D3E514F8-0A1F-A07A-0740-D9270E1B1996}" dt="2020-11-04T23:46:42.877" v="24" actId="14100"/>
          <ac:picMkLst>
            <pc:docMk/>
            <pc:sldMk cId="990198594" sldId="393"/>
            <ac:picMk id="7" creationId="{C2ECF69B-0B89-48AC-A596-9FBAAF7ECD20}"/>
          </ac:picMkLst>
        </pc:picChg>
        <pc:picChg chg="add mod">
          <ac:chgData name="" userId="" providerId="" clId="Web-{D3E514F8-0A1F-A07A-0740-D9270E1B1996}" dt="2020-11-04T23:46:42.924" v="25" actId="1076"/>
          <ac:picMkLst>
            <pc:docMk/>
            <pc:sldMk cId="990198594" sldId="393"/>
            <ac:picMk id="8" creationId="{EFBAFE79-3CA5-4DA0-958C-D6ECBF3458B3}"/>
          </ac:picMkLst>
        </pc:picChg>
        <pc:picChg chg="add mod">
          <ac:chgData name="" userId="" providerId="" clId="Web-{D3E514F8-0A1F-A07A-0740-D9270E1B1996}" dt="2020-11-04T23:46:42.971" v="26" actId="1076"/>
          <ac:picMkLst>
            <pc:docMk/>
            <pc:sldMk cId="990198594" sldId="393"/>
            <ac:picMk id="9" creationId="{317869E9-CAF9-41CC-AC6A-00F75E37CF82}"/>
          </ac:picMkLst>
        </pc:picChg>
      </pc:sldChg>
      <pc:sldChg chg="addSp delSp modSp">
        <pc:chgData name="" userId="" providerId="" clId="Web-{D3E514F8-0A1F-A07A-0740-D9270E1B1996}" dt="2020-11-05T00:12:19.268" v="77" actId="20577"/>
        <pc:sldMkLst>
          <pc:docMk/>
          <pc:sldMk cId="521089955" sldId="394"/>
        </pc:sldMkLst>
        <pc:spChg chg="del">
          <ac:chgData name="" userId="" providerId="" clId="Web-{D3E514F8-0A1F-A07A-0740-D9270E1B1996}" dt="2020-11-04T23:48:05.989" v="33"/>
          <ac:spMkLst>
            <pc:docMk/>
            <pc:sldMk cId="521089955" sldId="394"/>
            <ac:spMk id="3" creationId="{AABE81ED-9026-4EFE-8C4E-B5764FBE6D2C}"/>
          </ac:spMkLst>
        </pc:spChg>
        <pc:spChg chg="del mod">
          <ac:chgData name="" userId="" providerId="" clId="Web-{D3E514F8-0A1F-A07A-0740-D9270E1B1996}" dt="2020-11-04T23:48:21.770" v="35"/>
          <ac:spMkLst>
            <pc:docMk/>
            <pc:sldMk cId="521089955" sldId="394"/>
            <ac:spMk id="4" creationId="{38A7A5ED-ADF6-4439-9A7F-284746424878}"/>
          </ac:spMkLst>
        </pc:spChg>
        <pc:spChg chg="add mod">
          <ac:chgData name="" userId="" providerId="" clId="Web-{D3E514F8-0A1F-A07A-0740-D9270E1B1996}" dt="2020-11-05T00:12:19.268" v="77" actId="20577"/>
          <ac:spMkLst>
            <pc:docMk/>
            <pc:sldMk cId="521089955" sldId="394"/>
            <ac:spMk id="7" creationId="{B43F4431-9A5A-41EF-98D4-B3870DC3F72C}"/>
          </ac:spMkLst>
        </pc:spChg>
        <pc:picChg chg="add del mod ord">
          <ac:chgData name="" userId="" providerId="" clId="Web-{D3E514F8-0A1F-A07A-0740-D9270E1B1996}" dt="2020-11-04T23:49:36.803" v="44"/>
          <ac:picMkLst>
            <pc:docMk/>
            <pc:sldMk cId="521089955" sldId="394"/>
            <ac:picMk id="5" creationId="{CE552A34-1445-4201-BF60-1BD168426D03}"/>
          </ac:picMkLst>
        </pc:picChg>
      </pc:sldChg>
    </pc:docChg>
  </pc:docChgLst>
  <pc:docChgLst>
    <pc:chgData clId="Web-{DF7C0E7F-E936-4712-8A0F-DFAE7A241818}"/>
    <pc:docChg chg="addSld delSld modSld sldOrd">
      <pc:chgData name="" userId="" providerId="" clId="Web-{DF7C0E7F-E936-4712-8A0F-DFAE7A241818}" dt="2020-11-08T18:15:57.405" v="2192" actId="20577"/>
      <pc:docMkLst>
        <pc:docMk/>
      </pc:docMkLst>
      <pc:sldChg chg="modSp">
        <pc:chgData name="" userId="" providerId="" clId="Web-{DF7C0E7F-E936-4712-8A0F-DFAE7A241818}" dt="2020-11-08T17:31:52.855" v="74" actId="1076"/>
        <pc:sldMkLst>
          <pc:docMk/>
          <pc:sldMk cId="2709513402" sldId="303"/>
        </pc:sldMkLst>
        <pc:spChg chg="mod">
          <ac:chgData name="" userId="" providerId="" clId="Web-{DF7C0E7F-E936-4712-8A0F-DFAE7A241818}" dt="2020-11-08T17:31:52.855" v="74" actId="1076"/>
          <ac:spMkLst>
            <pc:docMk/>
            <pc:sldMk cId="2709513402" sldId="303"/>
            <ac:spMk id="2" creationId="{82C89A57-39F2-7D4A-A958-B1A986D5EBFE}"/>
          </ac:spMkLst>
        </pc:spChg>
        <pc:spChg chg="mod">
          <ac:chgData name="" userId="" providerId="" clId="Web-{DF7C0E7F-E936-4712-8A0F-DFAE7A241818}" dt="2020-11-08T17:28:05.100" v="36" actId="20577"/>
          <ac:spMkLst>
            <pc:docMk/>
            <pc:sldMk cId="2709513402" sldId="303"/>
            <ac:spMk id="3" creationId="{00000000-0000-0000-0000-000000000000}"/>
          </ac:spMkLst>
        </pc:spChg>
        <pc:spChg chg="mod">
          <ac:chgData name="" userId="" providerId="" clId="Web-{DF7C0E7F-E936-4712-8A0F-DFAE7A241818}" dt="2020-11-08T17:28:15.351" v="39" actId="1076"/>
          <ac:spMkLst>
            <pc:docMk/>
            <pc:sldMk cId="2709513402" sldId="303"/>
            <ac:spMk id="9" creationId="{4399491F-29B5-1C4A-A094-A16D92F1C897}"/>
          </ac:spMkLst>
        </pc:spChg>
        <pc:spChg chg="mod">
          <ac:chgData name="" userId="" providerId="" clId="Web-{DF7C0E7F-E936-4712-8A0F-DFAE7A241818}" dt="2020-11-08T17:27:55.506" v="32" actId="20577"/>
          <ac:spMkLst>
            <pc:docMk/>
            <pc:sldMk cId="2709513402" sldId="303"/>
            <ac:spMk id="13" creationId="{E74D31FF-EF8C-BA4A-8B63-DA1AB86CC251}"/>
          </ac:spMkLst>
        </pc:spChg>
      </pc:sldChg>
      <pc:sldChg chg="del">
        <pc:chgData name="" userId="" providerId="" clId="Web-{DF7C0E7F-E936-4712-8A0F-DFAE7A241818}" dt="2020-11-08T17:30:58.491" v="62"/>
        <pc:sldMkLst>
          <pc:docMk/>
          <pc:sldMk cId="1958303258" sldId="345"/>
        </pc:sldMkLst>
      </pc:sldChg>
      <pc:sldChg chg="addSp modSp">
        <pc:chgData name="" userId="" providerId="" clId="Web-{DF7C0E7F-E936-4712-8A0F-DFAE7A241818}" dt="2020-11-08T17:29:54.751" v="54" actId="14100"/>
        <pc:sldMkLst>
          <pc:docMk/>
          <pc:sldMk cId="4109607399" sldId="351"/>
        </pc:sldMkLst>
        <pc:spChg chg="mod">
          <ac:chgData name="" userId="" providerId="" clId="Web-{DF7C0E7F-E936-4712-8A0F-DFAE7A241818}" dt="2020-11-08T17:27:09.924" v="23" actId="14100"/>
          <ac:spMkLst>
            <pc:docMk/>
            <pc:sldMk cId="4109607399" sldId="351"/>
            <ac:spMk id="9" creationId="{B34D3D63-DC62-1B42-8425-12BD5D3747F3}"/>
          </ac:spMkLst>
        </pc:spChg>
        <pc:spChg chg="mod">
          <ac:chgData name="" userId="" providerId="" clId="Web-{DF7C0E7F-E936-4712-8A0F-DFAE7A241818}" dt="2020-11-08T17:27:29.722" v="26" actId="1076"/>
          <ac:spMkLst>
            <pc:docMk/>
            <pc:sldMk cId="4109607399" sldId="351"/>
            <ac:spMk id="18" creationId="{E74D31FF-EF8C-BA4A-8B63-DA1AB86CC251}"/>
          </ac:spMkLst>
        </pc:spChg>
        <pc:spChg chg="mod">
          <ac:chgData name="" userId="" providerId="" clId="Web-{DF7C0E7F-E936-4712-8A0F-DFAE7A241818}" dt="2020-11-08T17:29:39.453" v="50" actId="14100"/>
          <ac:spMkLst>
            <pc:docMk/>
            <pc:sldMk cId="4109607399" sldId="351"/>
            <ac:spMk id="19" creationId="{0DA1991F-49D9-BF45-9E4A-2271FF763C78}"/>
          </ac:spMkLst>
        </pc:spChg>
        <pc:picChg chg="add mod">
          <ac:chgData name="" userId="" providerId="" clId="Web-{DF7C0E7F-E936-4712-8A0F-DFAE7A241818}" dt="2020-11-08T17:29:50.454" v="51" actId="1076"/>
          <ac:picMkLst>
            <pc:docMk/>
            <pc:sldMk cId="4109607399" sldId="351"/>
            <ac:picMk id="2" creationId="{471A15A0-DF90-48D5-BB94-C1FC8DE305E5}"/>
          </ac:picMkLst>
        </pc:picChg>
        <pc:picChg chg="add mod">
          <ac:chgData name="" userId="" providerId="" clId="Web-{DF7C0E7F-E936-4712-8A0F-DFAE7A241818}" dt="2020-11-08T17:29:54.751" v="54" actId="14100"/>
          <ac:picMkLst>
            <pc:docMk/>
            <pc:sldMk cId="4109607399" sldId="351"/>
            <ac:picMk id="3" creationId="{B4EE1DC3-786F-4928-8C13-FCB1E3483FF9}"/>
          </ac:picMkLst>
        </pc:picChg>
        <pc:picChg chg="add mod">
          <ac:chgData name="" userId="" providerId="" clId="Web-{DF7C0E7F-E936-4712-8A0F-DFAE7A241818}" dt="2020-11-08T17:29:50.469" v="52" actId="1076"/>
          <ac:picMkLst>
            <pc:docMk/>
            <pc:sldMk cId="4109607399" sldId="351"/>
            <ac:picMk id="4" creationId="{5DCF2106-A7D1-4E0B-B198-688570595A89}"/>
          </ac:picMkLst>
        </pc:picChg>
        <pc:picChg chg="mod">
          <ac:chgData name="" userId="" providerId="" clId="Web-{DF7C0E7F-E936-4712-8A0F-DFAE7A241818}" dt="2020-11-08T17:27:04.814" v="19" actId="1076"/>
          <ac:picMkLst>
            <pc:docMk/>
            <pc:sldMk cId="4109607399" sldId="351"/>
            <ac:picMk id="5" creationId="{00000000-0000-0000-0000-000000000000}"/>
          </ac:picMkLst>
        </pc:picChg>
        <pc:picChg chg="mod">
          <ac:chgData name="" userId="" providerId="" clId="Web-{DF7C0E7F-E936-4712-8A0F-DFAE7A241818}" dt="2020-11-08T17:27:04.829" v="20" actId="1076"/>
          <ac:picMkLst>
            <pc:docMk/>
            <pc:sldMk cId="4109607399" sldId="351"/>
            <ac:picMk id="6" creationId="{00000000-0000-0000-0000-000000000000}"/>
          </ac:picMkLst>
        </pc:picChg>
        <pc:picChg chg="mod">
          <ac:chgData name="" userId="" providerId="" clId="Web-{DF7C0E7F-E936-4712-8A0F-DFAE7A241818}" dt="2020-11-08T17:27:04.845" v="21" actId="1076"/>
          <ac:picMkLst>
            <pc:docMk/>
            <pc:sldMk cId="4109607399" sldId="351"/>
            <ac:picMk id="7" creationId="{00000000-0000-0000-0000-000000000000}"/>
          </ac:picMkLst>
        </pc:picChg>
      </pc:sldChg>
      <pc:sldChg chg="modSp">
        <pc:chgData name="" userId="" providerId="" clId="Web-{DF7C0E7F-E936-4712-8A0F-DFAE7A241818}" dt="2020-11-08T17:25:58.709" v="8" actId="14100"/>
        <pc:sldMkLst>
          <pc:docMk/>
          <pc:sldMk cId="624209970" sldId="368"/>
        </pc:sldMkLst>
        <pc:spChg chg="mod">
          <ac:chgData name="" userId="" providerId="" clId="Web-{DF7C0E7F-E936-4712-8A0F-DFAE7A241818}" dt="2020-11-08T17:25:52.047" v="7" actId="14100"/>
          <ac:spMkLst>
            <pc:docMk/>
            <pc:sldMk cId="624209970" sldId="368"/>
            <ac:spMk id="3" creationId="{00000000-0000-0000-0000-000000000000}"/>
          </ac:spMkLst>
        </pc:spChg>
        <pc:spChg chg="mod">
          <ac:chgData name="" userId="" providerId="" clId="Web-{DF7C0E7F-E936-4712-8A0F-DFAE7A241818}" dt="2020-11-08T17:25:36.061" v="0" actId="14100"/>
          <ac:spMkLst>
            <pc:docMk/>
            <pc:sldMk cId="624209970" sldId="368"/>
            <ac:spMk id="4" creationId="{00000000-0000-0000-0000-000000000000}"/>
          </ac:spMkLst>
        </pc:spChg>
        <pc:spChg chg="mod">
          <ac:chgData name="" userId="" providerId="" clId="Web-{DF7C0E7F-E936-4712-8A0F-DFAE7A241818}" dt="2020-11-08T17:25:58.709" v="8" actId="14100"/>
          <ac:spMkLst>
            <pc:docMk/>
            <pc:sldMk cId="624209970" sldId="368"/>
            <ac:spMk id="14" creationId="{8769F7B4-AB5E-DD4B-BD75-091AD2159E1F}"/>
          </ac:spMkLst>
        </pc:spChg>
        <pc:picChg chg="mod">
          <ac:chgData name="" userId="" providerId="" clId="Web-{DF7C0E7F-E936-4712-8A0F-DFAE7A241818}" dt="2020-11-08T17:25:46.703" v="1" actId="1076"/>
          <ac:picMkLst>
            <pc:docMk/>
            <pc:sldMk cId="624209970" sldId="368"/>
            <ac:picMk id="5" creationId="{00000000-0000-0000-0000-000000000000}"/>
          </ac:picMkLst>
        </pc:picChg>
        <pc:picChg chg="mod">
          <ac:chgData name="" userId="" providerId="" clId="Web-{DF7C0E7F-E936-4712-8A0F-DFAE7A241818}" dt="2020-11-08T17:25:46.703" v="2" actId="1076"/>
          <ac:picMkLst>
            <pc:docMk/>
            <pc:sldMk cId="624209970" sldId="368"/>
            <ac:picMk id="6" creationId="{00000000-0000-0000-0000-000000000000}"/>
          </ac:picMkLst>
        </pc:picChg>
        <pc:picChg chg="mod">
          <ac:chgData name="" userId="" providerId="" clId="Web-{DF7C0E7F-E936-4712-8A0F-DFAE7A241818}" dt="2020-11-08T17:25:46.719" v="3" actId="1076"/>
          <ac:picMkLst>
            <pc:docMk/>
            <pc:sldMk cId="624209970" sldId="368"/>
            <ac:picMk id="7" creationId="{00000000-0000-0000-0000-000000000000}"/>
          </ac:picMkLst>
        </pc:picChg>
        <pc:picChg chg="mod">
          <ac:chgData name="" userId="" providerId="" clId="Web-{DF7C0E7F-E936-4712-8A0F-DFAE7A241818}" dt="2020-11-08T17:25:46.734" v="4" actId="1076"/>
          <ac:picMkLst>
            <pc:docMk/>
            <pc:sldMk cId="624209970" sldId="368"/>
            <ac:picMk id="8" creationId="{00000000-0000-0000-0000-000000000000}"/>
          </ac:picMkLst>
        </pc:picChg>
        <pc:picChg chg="mod">
          <ac:chgData name="" userId="" providerId="" clId="Web-{DF7C0E7F-E936-4712-8A0F-DFAE7A241818}" dt="2020-11-08T17:25:46.750" v="5" actId="1076"/>
          <ac:picMkLst>
            <pc:docMk/>
            <pc:sldMk cId="624209970" sldId="368"/>
            <ac:picMk id="9" creationId="{00000000-0000-0000-0000-000000000000}"/>
          </ac:picMkLst>
        </pc:picChg>
        <pc:picChg chg="mod">
          <ac:chgData name="" userId="" providerId="" clId="Web-{DF7C0E7F-E936-4712-8A0F-DFAE7A241818}" dt="2020-11-08T17:25:46.750" v="6" actId="1076"/>
          <ac:picMkLst>
            <pc:docMk/>
            <pc:sldMk cId="624209970" sldId="368"/>
            <ac:picMk id="10" creationId="{00000000-0000-0000-0000-000000000000}"/>
          </ac:picMkLst>
        </pc:picChg>
      </pc:sldChg>
      <pc:sldChg chg="addSp delSp">
        <pc:chgData name="" userId="" providerId="" clId="Web-{DF7C0E7F-E936-4712-8A0F-DFAE7A241818}" dt="2020-11-08T17:30:45.302" v="61"/>
        <pc:sldMkLst>
          <pc:docMk/>
          <pc:sldMk cId="1292400747" sldId="382"/>
        </pc:sldMkLst>
        <pc:picChg chg="add">
          <ac:chgData name="" userId="" providerId="" clId="Web-{DF7C0E7F-E936-4712-8A0F-DFAE7A241818}" dt="2020-11-08T17:30:37.692" v="55"/>
          <ac:picMkLst>
            <pc:docMk/>
            <pc:sldMk cId="1292400747" sldId="382"/>
            <ac:picMk id="2" creationId="{04D859FF-A9EB-49B2-887B-311F5D43F160}"/>
          </ac:picMkLst>
        </pc:picChg>
        <pc:picChg chg="add">
          <ac:chgData name="" userId="" providerId="" clId="Web-{DF7C0E7F-E936-4712-8A0F-DFAE7A241818}" dt="2020-11-08T17:30:37.708" v="56"/>
          <ac:picMkLst>
            <pc:docMk/>
            <pc:sldMk cId="1292400747" sldId="382"/>
            <ac:picMk id="3" creationId="{EEB06FCD-EDF8-4737-B329-ECDF0E2F8B39}"/>
          </ac:picMkLst>
        </pc:picChg>
        <pc:picChg chg="add">
          <ac:chgData name="" userId="" providerId="" clId="Web-{DF7C0E7F-E936-4712-8A0F-DFAE7A241818}" dt="2020-11-08T17:30:37.724" v="57"/>
          <ac:picMkLst>
            <pc:docMk/>
            <pc:sldMk cId="1292400747" sldId="382"/>
            <ac:picMk id="4" creationId="{E5C2F788-57F1-4F95-AD08-32E1FB96E502}"/>
          </ac:picMkLst>
        </pc:picChg>
        <pc:picChg chg="add del">
          <ac:chgData name="" userId="" providerId="" clId="Web-{DF7C0E7F-E936-4712-8A0F-DFAE7A241818}" dt="2020-11-08T17:30:45.302" v="61"/>
          <ac:picMkLst>
            <pc:docMk/>
            <pc:sldMk cId="1292400747" sldId="382"/>
            <ac:picMk id="5" creationId="{579A2BE2-FBF8-43C7-B989-4B05896FA777}"/>
          </ac:picMkLst>
        </pc:picChg>
        <pc:picChg chg="add del">
          <ac:chgData name="" userId="" providerId="" clId="Web-{DF7C0E7F-E936-4712-8A0F-DFAE7A241818}" dt="2020-11-08T17:30:42.990" v="60"/>
          <ac:picMkLst>
            <pc:docMk/>
            <pc:sldMk cId="1292400747" sldId="382"/>
            <ac:picMk id="18" creationId="{00000000-0000-0000-0000-000000000000}"/>
          </ac:picMkLst>
        </pc:picChg>
      </pc:sldChg>
      <pc:sldChg chg="modSp">
        <pc:chgData name="" userId="" providerId="" clId="Web-{DF7C0E7F-E936-4712-8A0F-DFAE7A241818}" dt="2020-11-08T17:26:04.976" v="9" actId="14100"/>
        <pc:sldMkLst>
          <pc:docMk/>
          <pc:sldMk cId="2890554086" sldId="383"/>
        </pc:sldMkLst>
        <pc:spChg chg="mod">
          <ac:chgData name="" userId="" providerId="" clId="Web-{DF7C0E7F-E936-4712-8A0F-DFAE7A241818}" dt="2020-11-08T17:26:04.976" v="9" actId="14100"/>
          <ac:spMkLst>
            <pc:docMk/>
            <pc:sldMk cId="2890554086" sldId="383"/>
            <ac:spMk id="9" creationId="{B7915FD9-2072-B04B-8214-938DB357D5E1}"/>
          </ac:spMkLst>
        </pc:spChg>
      </pc:sldChg>
      <pc:sldChg chg="modSp">
        <pc:chgData name="" userId="" providerId="" clId="Web-{DF7C0E7F-E936-4712-8A0F-DFAE7A241818}" dt="2020-11-08T17:26:20.274" v="15" actId="1076"/>
        <pc:sldMkLst>
          <pc:docMk/>
          <pc:sldMk cId="497861336" sldId="384"/>
        </pc:sldMkLst>
        <pc:spChg chg="mod">
          <ac:chgData name="" userId="" providerId="" clId="Web-{DF7C0E7F-E936-4712-8A0F-DFAE7A241818}" dt="2020-11-08T17:26:11.289" v="11" actId="14100"/>
          <ac:spMkLst>
            <pc:docMk/>
            <pc:sldMk cId="497861336" sldId="384"/>
            <ac:spMk id="6" creationId="{00000000-0000-0000-0000-000000000000}"/>
          </ac:spMkLst>
        </pc:spChg>
        <pc:spChg chg="mod">
          <ac:chgData name="" userId="" providerId="" clId="Web-{DF7C0E7F-E936-4712-8A0F-DFAE7A241818}" dt="2020-11-08T17:26:08.382" v="10" actId="14100"/>
          <ac:spMkLst>
            <pc:docMk/>
            <pc:sldMk cId="497861336" sldId="384"/>
            <ac:spMk id="19" creationId="{615D0456-D00F-AD42-80BF-F6E8673F565F}"/>
          </ac:spMkLst>
        </pc:spChg>
        <pc:grpChg chg="mod">
          <ac:chgData name="" userId="" providerId="" clId="Web-{DF7C0E7F-E936-4712-8A0F-DFAE7A241818}" dt="2020-11-08T17:26:20.196" v="12" actId="1076"/>
          <ac:grpSpMkLst>
            <pc:docMk/>
            <pc:sldMk cId="497861336" sldId="384"/>
            <ac:grpSpMk id="7" creationId="{00000000-0000-0000-0000-000000000000}"/>
          </ac:grpSpMkLst>
        </pc:grpChg>
        <pc:grpChg chg="mod">
          <ac:chgData name="" userId="" providerId="" clId="Web-{DF7C0E7F-E936-4712-8A0F-DFAE7A241818}" dt="2020-11-08T17:26:20.227" v="13" actId="1076"/>
          <ac:grpSpMkLst>
            <pc:docMk/>
            <pc:sldMk cId="497861336" sldId="384"/>
            <ac:grpSpMk id="10" creationId="{00000000-0000-0000-0000-000000000000}"/>
          </ac:grpSpMkLst>
        </pc:grpChg>
        <pc:grpChg chg="mod">
          <ac:chgData name="" userId="" providerId="" clId="Web-{DF7C0E7F-E936-4712-8A0F-DFAE7A241818}" dt="2020-11-08T17:26:20.258" v="14" actId="1076"/>
          <ac:grpSpMkLst>
            <pc:docMk/>
            <pc:sldMk cId="497861336" sldId="384"/>
            <ac:grpSpMk id="13" creationId="{00000000-0000-0000-0000-000000000000}"/>
          </ac:grpSpMkLst>
        </pc:grpChg>
        <pc:grpChg chg="mod">
          <ac:chgData name="" userId="" providerId="" clId="Web-{DF7C0E7F-E936-4712-8A0F-DFAE7A241818}" dt="2020-11-08T17:26:20.274" v="15" actId="1076"/>
          <ac:grpSpMkLst>
            <pc:docMk/>
            <pc:sldMk cId="497861336" sldId="384"/>
            <ac:grpSpMk id="16" creationId="{00000000-0000-0000-0000-000000000000}"/>
          </ac:grpSpMkLst>
        </pc:grpChg>
      </pc:sldChg>
      <pc:sldChg chg="modSp">
        <pc:chgData name="" userId="" providerId="" clId="Web-{DF7C0E7F-E936-4712-8A0F-DFAE7A241818}" dt="2020-11-08T17:33:39.381" v="140" actId="20577"/>
        <pc:sldMkLst>
          <pc:docMk/>
          <pc:sldMk cId="2115881214" sldId="391"/>
        </pc:sldMkLst>
        <pc:spChg chg="mod">
          <ac:chgData name="" userId="" providerId="" clId="Web-{DF7C0E7F-E936-4712-8A0F-DFAE7A241818}" dt="2020-11-08T17:33:39.381" v="140" actId="20577"/>
          <ac:spMkLst>
            <pc:docMk/>
            <pc:sldMk cId="2115881214" sldId="391"/>
            <ac:spMk id="2" creationId="{6C46424D-60AC-4B15-90AB-CFF240E8CBA3}"/>
          </ac:spMkLst>
        </pc:spChg>
      </pc:sldChg>
      <pc:sldChg chg="modSp del ord">
        <pc:chgData name="" userId="" providerId="" clId="Web-{DF7C0E7F-E936-4712-8A0F-DFAE7A241818}" dt="2020-11-08T18:11:42.195" v="1935"/>
        <pc:sldMkLst>
          <pc:docMk/>
          <pc:sldMk cId="990198594" sldId="393"/>
        </pc:sldMkLst>
        <pc:spChg chg="mod">
          <ac:chgData name="" userId="" providerId="" clId="Web-{DF7C0E7F-E936-4712-8A0F-DFAE7A241818}" dt="2020-11-08T18:06:29.979" v="1774" actId="1076"/>
          <ac:spMkLst>
            <pc:docMk/>
            <pc:sldMk cId="990198594" sldId="393"/>
            <ac:spMk id="4" creationId="{108BE25B-C364-4612-9BDF-C24E91BB40A0}"/>
          </ac:spMkLst>
        </pc:spChg>
        <pc:spChg chg="mod">
          <ac:chgData name="" userId="" providerId="" clId="Web-{DF7C0E7F-E936-4712-8A0F-DFAE7A241818}" dt="2020-11-08T18:06:16.760" v="1772" actId="14100"/>
          <ac:spMkLst>
            <pc:docMk/>
            <pc:sldMk cId="990198594" sldId="393"/>
            <ac:spMk id="10" creationId="{459D5E95-A331-47D6-8AFF-1AA8A555B18A}"/>
          </ac:spMkLst>
        </pc:spChg>
        <pc:picChg chg="mod">
          <ac:chgData name="" userId="" providerId="" clId="Web-{DF7C0E7F-E936-4712-8A0F-DFAE7A241818}" dt="2020-11-08T18:07:09.342" v="1785" actId="14100"/>
          <ac:picMkLst>
            <pc:docMk/>
            <pc:sldMk cId="990198594" sldId="393"/>
            <ac:picMk id="5" creationId="{437F9514-8EB1-4467-8E22-DDB4AC77F5C7}"/>
          </ac:picMkLst>
        </pc:picChg>
        <pc:picChg chg="mod">
          <ac:chgData name="" userId="" providerId="" clId="Web-{DF7C0E7F-E936-4712-8A0F-DFAE7A241818}" dt="2020-11-08T18:07:26.594" v="1792" actId="1076"/>
          <ac:picMkLst>
            <pc:docMk/>
            <pc:sldMk cId="990198594" sldId="393"/>
            <ac:picMk id="7" creationId="{C2ECF69B-0B89-48AC-A596-9FBAAF7ECD20}"/>
          </ac:picMkLst>
        </pc:picChg>
        <pc:picChg chg="mod">
          <ac:chgData name="" userId="" providerId="" clId="Web-{DF7C0E7F-E936-4712-8A0F-DFAE7A241818}" dt="2020-11-08T18:07:25.438" v="1791" actId="1076"/>
          <ac:picMkLst>
            <pc:docMk/>
            <pc:sldMk cId="990198594" sldId="393"/>
            <ac:picMk id="8" creationId="{EFBAFE79-3CA5-4DA0-958C-D6ECBF3458B3}"/>
          </ac:picMkLst>
        </pc:picChg>
        <pc:picChg chg="mod">
          <ac:chgData name="" userId="" providerId="" clId="Web-{DF7C0E7F-E936-4712-8A0F-DFAE7A241818}" dt="2020-11-08T18:07:18.624" v="1789" actId="14100"/>
          <ac:picMkLst>
            <pc:docMk/>
            <pc:sldMk cId="990198594" sldId="393"/>
            <ac:picMk id="9" creationId="{317869E9-CAF9-41CC-AC6A-00F75E37CF82}"/>
          </ac:picMkLst>
        </pc:picChg>
      </pc:sldChg>
      <pc:sldChg chg="addSp modSp">
        <pc:chgData name="" userId="" providerId="" clId="Web-{DF7C0E7F-E936-4712-8A0F-DFAE7A241818}" dt="2020-11-08T18:06:05.759" v="1768" actId="20577"/>
        <pc:sldMkLst>
          <pc:docMk/>
          <pc:sldMk cId="2680199477" sldId="397"/>
        </pc:sldMkLst>
        <pc:spChg chg="mod">
          <ac:chgData name="" userId="" providerId="" clId="Web-{DF7C0E7F-E936-4712-8A0F-DFAE7A241818}" dt="2020-11-08T17:47:06.047" v="1019" actId="1076"/>
          <ac:spMkLst>
            <pc:docMk/>
            <pc:sldMk cId="2680199477" sldId="397"/>
            <ac:spMk id="3" creationId="{CCAE1E68-DD2B-4E33-8E33-CD89CF5B184E}"/>
          </ac:spMkLst>
        </pc:spChg>
        <pc:spChg chg="add mod">
          <ac:chgData name="" userId="" providerId="" clId="Web-{DF7C0E7F-E936-4712-8A0F-DFAE7A241818}" dt="2020-11-08T17:52:59.016" v="1393" actId="1076"/>
          <ac:spMkLst>
            <pc:docMk/>
            <pc:sldMk cId="2680199477" sldId="397"/>
            <ac:spMk id="5" creationId="{1B5528A4-BE95-4B5C-98B2-4AF99A0730F4}"/>
          </ac:spMkLst>
        </pc:spChg>
        <pc:spChg chg="mod">
          <ac:chgData name="" userId="" providerId="" clId="Web-{DF7C0E7F-E936-4712-8A0F-DFAE7A241818}" dt="2020-11-08T17:59:24.707" v="1624" actId="14100"/>
          <ac:spMkLst>
            <pc:docMk/>
            <pc:sldMk cId="2680199477" sldId="397"/>
            <ac:spMk id="6" creationId="{02ED70FB-A620-4AB7-9A55-C3DEE7AD798F}"/>
          </ac:spMkLst>
        </pc:spChg>
        <pc:spChg chg="mod">
          <ac:chgData name="" userId="" providerId="" clId="Web-{DF7C0E7F-E936-4712-8A0F-DFAE7A241818}" dt="2020-11-08T18:06:05.759" v="1768" actId="20577"/>
          <ac:spMkLst>
            <pc:docMk/>
            <pc:sldMk cId="2680199477" sldId="397"/>
            <ac:spMk id="10" creationId="{0DD20433-4E14-43DB-99B0-615217ABF487}"/>
          </ac:spMkLst>
        </pc:spChg>
        <pc:spChg chg="mod">
          <ac:chgData name="" userId="" providerId="" clId="Web-{DF7C0E7F-E936-4712-8A0F-DFAE7A241818}" dt="2020-11-08T17:46:03.588" v="947"/>
          <ac:spMkLst>
            <pc:docMk/>
            <pc:sldMk cId="2680199477" sldId="397"/>
            <ac:spMk id="12" creationId="{07CE3591-E6A0-456A-89FA-8022E1FBBE6A}"/>
          </ac:spMkLst>
        </pc:spChg>
        <pc:picChg chg="add mod">
          <ac:chgData name="" userId="" providerId="" clId="Web-{DF7C0E7F-E936-4712-8A0F-DFAE7A241818}" dt="2020-11-08T18:05:53.101" v="1749" actId="1076"/>
          <ac:picMkLst>
            <pc:docMk/>
            <pc:sldMk cId="2680199477" sldId="397"/>
            <ac:picMk id="4" creationId="{BEEC7DDC-729F-43CF-AE4E-2658216E6E06}"/>
          </ac:picMkLst>
        </pc:picChg>
      </pc:sldChg>
      <pc:sldChg chg="addSp modSp">
        <pc:chgData name="" userId="" providerId="" clId="Web-{DF7C0E7F-E936-4712-8A0F-DFAE7A241818}" dt="2020-11-08T18:05:49.570" v="1747" actId="20577"/>
        <pc:sldMkLst>
          <pc:docMk/>
          <pc:sldMk cId="2610470593" sldId="398"/>
        </pc:sldMkLst>
        <pc:spChg chg="add mod">
          <ac:chgData name="" userId="" providerId="" clId="Web-{DF7C0E7F-E936-4712-8A0F-DFAE7A241818}" dt="2020-11-08T17:56:41.989" v="1440" actId="1076"/>
          <ac:spMkLst>
            <pc:docMk/>
            <pc:sldMk cId="2610470593" sldId="398"/>
            <ac:spMk id="4" creationId="{C3A27517-B80F-4308-8050-2477FFEA00CE}"/>
          </ac:spMkLst>
        </pc:spChg>
        <pc:spChg chg="mod">
          <ac:chgData name="" userId="" providerId="" clId="Web-{DF7C0E7F-E936-4712-8A0F-DFAE7A241818}" dt="2020-11-08T17:59:36.505" v="1630"/>
          <ac:spMkLst>
            <pc:docMk/>
            <pc:sldMk cId="2610470593" sldId="398"/>
            <ac:spMk id="13" creationId="{CB7EE2C8-0CF6-432F-9DE8-DB62095C6A1B}"/>
          </ac:spMkLst>
        </pc:spChg>
        <pc:spChg chg="mod">
          <ac:chgData name="" userId="" providerId="" clId="Web-{DF7C0E7F-E936-4712-8A0F-DFAE7A241818}" dt="2020-11-08T18:05:49.570" v="1747" actId="20577"/>
          <ac:spMkLst>
            <pc:docMk/>
            <pc:sldMk cId="2610470593" sldId="398"/>
            <ac:spMk id="15" creationId="{2230288B-FB29-4437-B8C2-370040FCC6E4}"/>
          </ac:spMkLst>
        </pc:spChg>
        <pc:spChg chg="mod">
          <ac:chgData name="" userId="" providerId="" clId="Web-{DF7C0E7F-E936-4712-8A0F-DFAE7A241818}" dt="2020-11-08T17:59:42.474" v="1631" actId="1076"/>
          <ac:spMkLst>
            <pc:docMk/>
            <pc:sldMk cId="2610470593" sldId="398"/>
            <ac:spMk id="17" creationId="{F67E33E6-78C6-4082-8830-A427B1B3AABC}"/>
          </ac:spMkLst>
        </pc:spChg>
      </pc:sldChg>
      <pc:sldChg chg="addSp modSp ord">
        <pc:chgData name="" userId="" providerId="" clId="Web-{DF7C0E7F-E936-4712-8A0F-DFAE7A241818}" dt="2020-11-08T18:11:16.130" v="1931" actId="20577"/>
        <pc:sldMkLst>
          <pc:docMk/>
          <pc:sldMk cId="3688985121" sldId="410"/>
        </pc:sldMkLst>
        <pc:spChg chg="mod">
          <ac:chgData name="" userId="" providerId="" clId="Web-{DF7C0E7F-E936-4712-8A0F-DFAE7A241818}" dt="2020-11-08T18:08:22.083" v="1805" actId="20577"/>
          <ac:spMkLst>
            <pc:docMk/>
            <pc:sldMk cId="3688985121" sldId="410"/>
            <ac:spMk id="2" creationId="{67EDFE9F-4BD9-48B4-8640-45883F247F8F}"/>
          </ac:spMkLst>
        </pc:spChg>
        <pc:spChg chg="mod">
          <ac:chgData name="" userId="" providerId="" clId="Web-{DF7C0E7F-E936-4712-8A0F-DFAE7A241818}" dt="2020-11-08T18:11:16.130" v="1931" actId="20577"/>
          <ac:spMkLst>
            <pc:docMk/>
            <pc:sldMk cId="3688985121" sldId="410"/>
            <ac:spMk id="3" creationId="{C9942352-8430-4D89-97CC-9E5E10FF8242}"/>
          </ac:spMkLst>
        </pc:spChg>
        <pc:spChg chg="add mod">
          <ac:chgData name="" userId="" providerId="" clId="Web-{DF7C0E7F-E936-4712-8A0F-DFAE7A241818}" dt="2020-11-08T18:11:03.348" v="1926" actId="20577"/>
          <ac:spMkLst>
            <pc:docMk/>
            <pc:sldMk cId="3688985121" sldId="410"/>
            <ac:spMk id="4" creationId="{EB766953-C5F2-4C07-B350-610E6D7AE349}"/>
          </ac:spMkLst>
        </pc:spChg>
      </pc:sldChg>
      <pc:sldChg chg="modSp ord">
        <pc:chgData name="" userId="" providerId="" clId="Web-{DF7C0E7F-E936-4712-8A0F-DFAE7A241818}" dt="2020-11-08T18:15:57.405" v="2191" actId="20577"/>
        <pc:sldMkLst>
          <pc:docMk/>
          <pc:sldMk cId="2404096936" sldId="411"/>
        </pc:sldMkLst>
        <pc:spChg chg="mod">
          <ac:chgData name="" userId="" providerId="" clId="Web-{DF7C0E7F-E936-4712-8A0F-DFAE7A241818}" dt="2020-11-08T18:11:48.399" v="1936" actId="14100"/>
          <ac:spMkLst>
            <pc:docMk/>
            <pc:sldMk cId="2404096936" sldId="411"/>
            <ac:spMk id="2" creationId="{7F351867-736E-431B-9A97-6CB5AF06994E}"/>
          </ac:spMkLst>
        </pc:spChg>
        <pc:spChg chg="mod">
          <ac:chgData name="" userId="" providerId="" clId="Web-{DF7C0E7F-E936-4712-8A0F-DFAE7A241818}" dt="2020-11-08T18:15:57.405" v="2191" actId="20577"/>
          <ac:spMkLst>
            <pc:docMk/>
            <pc:sldMk cId="2404096936" sldId="411"/>
            <ac:spMk id="7" creationId="{A4CAC81A-D073-4363-973B-F37D627FE218}"/>
          </ac:spMkLst>
        </pc:spChg>
        <pc:spChg chg="mod">
          <ac:chgData name="" userId="" providerId="" clId="Web-{DF7C0E7F-E936-4712-8A0F-DFAE7A241818}" dt="2020-11-08T18:15:02.322" v="2158" actId="1076"/>
          <ac:spMkLst>
            <pc:docMk/>
            <pc:sldMk cId="2404096936" sldId="411"/>
            <ac:spMk id="8" creationId="{6783CF0D-7B18-4C65-AA7B-9B5AFE5FC289}"/>
          </ac:spMkLst>
        </pc:spChg>
        <pc:picChg chg="mod">
          <ac:chgData name="" userId="" providerId="" clId="Web-{DF7C0E7F-E936-4712-8A0F-DFAE7A241818}" dt="2020-11-08T18:14:59.494" v="2157" actId="14100"/>
          <ac:picMkLst>
            <pc:docMk/>
            <pc:sldMk cId="2404096936" sldId="411"/>
            <ac:picMk id="6" creationId="{944E6BA5-1475-4FEF-95D5-B65CAF316153}"/>
          </ac:picMkLst>
        </pc:picChg>
      </pc:sldChg>
      <pc:sldChg chg="del">
        <pc:chgData name="" userId="" providerId="" clId="Web-{DF7C0E7F-E936-4712-8A0F-DFAE7A241818}" dt="2020-11-08T18:11:38.929" v="1934"/>
        <pc:sldMkLst>
          <pc:docMk/>
          <pc:sldMk cId="1905243995" sldId="412"/>
        </pc:sldMkLst>
      </pc:sldChg>
      <pc:sldChg chg="modSp ord">
        <pc:chgData name="" userId="" providerId="" clId="Web-{DF7C0E7F-E936-4712-8A0F-DFAE7A241818}" dt="2020-11-08T18:09:22.323" v="1837" actId="20577"/>
        <pc:sldMkLst>
          <pc:docMk/>
          <pc:sldMk cId="1383050493" sldId="413"/>
        </pc:sldMkLst>
        <pc:spChg chg="mod">
          <ac:chgData name="" userId="" providerId="" clId="Web-{DF7C0E7F-E936-4712-8A0F-DFAE7A241818}" dt="2020-11-08T18:09:22.323" v="1837" actId="20577"/>
          <ac:spMkLst>
            <pc:docMk/>
            <pc:sldMk cId="1383050493" sldId="413"/>
            <ac:spMk id="2" creationId="{C4D76911-321E-43D3-BDA1-3536F1DE3183}"/>
          </ac:spMkLst>
        </pc:spChg>
        <pc:spChg chg="mod">
          <ac:chgData name="" userId="" providerId="" clId="Web-{DF7C0E7F-E936-4712-8A0F-DFAE7A241818}" dt="2020-11-08T18:08:54.492" v="1819" actId="20577"/>
          <ac:spMkLst>
            <pc:docMk/>
            <pc:sldMk cId="1383050493" sldId="413"/>
            <ac:spMk id="4" creationId="{F6BB8EB2-20E1-4C3A-ADDA-E2AC0494DBDD}"/>
          </ac:spMkLst>
        </pc:spChg>
        <pc:spChg chg="mod">
          <ac:chgData name="" userId="" providerId="" clId="Web-{DF7C0E7F-E936-4712-8A0F-DFAE7A241818}" dt="2020-11-08T18:08:47.148" v="1811" actId="20577"/>
          <ac:spMkLst>
            <pc:docMk/>
            <pc:sldMk cId="1383050493" sldId="413"/>
            <ac:spMk id="7" creationId="{5971BE7C-CAE6-4AA6-A942-47439A05B47E}"/>
          </ac:spMkLst>
        </pc:spChg>
      </pc:sldChg>
      <pc:sldChg chg="modSp">
        <pc:chgData name="" userId="" providerId="" clId="Web-{DF7C0E7F-E936-4712-8A0F-DFAE7A241818}" dt="2020-11-08T17:40:58.967" v="740" actId="20577"/>
        <pc:sldMkLst>
          <pc:docMk/>
          <pc:sldMk cId="3258529115" sldId="416"/>
        </pc:sldMkLst>
        <pc:spChg chg="mod">
          <ac:chgData name="" userId="" providerId="" clId="Web-{DF7C0E7F-E936-4712-8A0F-DFAE7A241818}" dt="2020-11-08T17:33:57.930" v="148" actId="20577"/>
          <ac:spMkLst>
            <pc:docMk/>
            <pc:sldMk cId="3258529115" sldId="416"/>
            <ac:spMk id="3" creationId="{C3C9BBD3-6365-4C28-ABDA-2F13EF8DA150}"/>
          </ac:spMkLst>
        </pc:spChg>
        <pc:spChg chg="mod">
          <ac:chgData name="" userId="" providerId="" clId="Web-{DF7C0E7F-E936-4712-8A0F-DFAE7A241818}" dt="2020-11-08T17:40:58.967" v="740" actId="20577"/>
          <ac:spMkLst>
            <pc:docMk/>
            <pc:sldMk cId="3258529115" sldId="416"/>
            <ac:spMk id="10" creationId="{B3BABEE8-55BB-4DED-99A7-C01BBBA52519}"/>
          </ac:spMkLst>
        </pc:spChg>
      </pc:sldChg>
      <pc:sldChg chg="modSp">
        <pc:chgData name="" userId="" providerId="" clId="Web-{DF7C0E7F-E936-4712-8A0F-DFAE7A241818}" dt="2020-11-08T17:41:19.984" v="744" actId="20577"/>
        <pc:sldMkLst>
          <pc:docMk/>
          <pc:sldMk cId="130516897" sldId="417"/>
        </pc:sldMkLst>
        <pc:spChg chg="mod">
          <ac:chgData name="" userId="" providerId="" clId="Web-{DF7C0E7F-E936-4712-8A0F-DFAE7A241818}" dt="2020-11-08T17:41:19.984" v="744" actId="20577"/>
          <ac:spMkLst>
            <pc:docMk/>
            <pc:sldMk cId="130516897" sldId="417"/>
            <ac:spMk id="10" creationId="{B3BABEE8-55BB-4DED-99A7-C01BBBA52519}"/>
          </ac:spMkLst>
        </pc:spChg>
      </pc:sldChg>
      <pc:sldChg chg="new del">
        <pc:chgData name="" userId="" providerId="" clId="Web-{DF7C0E7F-E936-4712-8A0F-DFAE7A241818}" dt="2020-11-08T17:31:26.759" v="65"/>
        <pc:sldMkLst>
          <pc:docMk/>
          <pc:sldMk cId="2437075448" sldId="418"/>
        </pc:sldMkLst>
      </pc:sldChg>
      <pc:sldChg chg="addSp delSp modSp add del replId">
        <pc:chgData name="" userId="" providerId="" clId="Web-{DF7C0E7F-E936-4712-8A0F-DFAE7A241818}" dt="2020-11-08T17:32:21.827" v="91"/>
        <pc:sldMkLst>
          <pc:docMk/>
          <pc:sldMk cId="630854929" sldId="419"/>
        </pc:sldMkLst>
        <pc:spChg chg="add del mod">
          <ac:chgData name="" userId="" providerId="" clId="Web-{DF7C0E7F-E936-4712-8A0F-DFAE7A241818}" dt="2020-11-08T17:31:55.715" v="75"/>
          <ac:spMkLst>
            <pc:docMk/>
            <pc:sldMk cId="630854929" sldId="419"/>
            <ac:spMk id="8" creationId="{C4907170-9750-4A17-AC2F-92A168014891}"/>
          </ac:spMkLst>
        </pc:spChg>
        <pc:spChg chg="del">
          <ac:chgData name="" userId="" providerId="" clId="Web-{DF7C0E7F-E936-4712-8A0F-DFAE7A241818}" dt="2020-11-08T17:31:33.447" v="71"/>
          <ac:spMkLst>
            <pc:docMk/>
            <pc:sldMk cId="630854929" sldId="419"/>
            <ac:spMk id="14" creationId="{EEB8E0C8-CAFA-874F-B36F-CE2E2600E1A2}"/>
          </ac:spMkLst>
        </pc:spChg>
        <pc:picChg chg="del">
          <ac:chgData name="" userId="" providerId="" clId="Web-{DF7C0E7F-E936-4712-8A0F-DFAE7A241818}" dt="2020-11-08T17:31:31.088" v="68"/>
          <ac:picMkLst>
            <pc:docMk/>
            <pc:sldMk cId="630854929" sldId="419"/>
            <ac:picMk id="2" creationId="{04D859FF-A9EB-49B2-887B-311F5D43F160}"/>
          </ac:picMkLst>
        </pc:picChg>
        <pc:picChg chg="del">
          <ac:chgData name="" userId="" providerId="" clId="Web-{DF7C0E7F-E936-4712-8A0F-DFAE7A241818}" dt="2020-11-08T17:31:31.088" v="67"/>
          <ac:picMkLst>
            <pc:docMk/>
            <pc:sldMk cId="630854929" sldId="419"/>
            <ac:picMk id="3" creationId="{EEB06FCD-EDF8-4737-B329-ECDF0E2F8B39}"/>
          </ac:picMkLst>
        </pc:picChg>
        <pc:picChg chg="del">
          <ac:chgData name="" userId="" providerId="" clId="Web-{DF7C0E7F-E936-4712-8A0F-DFAE7A241818}" dt="2020-11-08T17:31:31.088" v="66"/>
          <ac:picMkLst>
            <pc:docMk/>
            <pc:sldMk cId="630854929" sldId="419"/>
            <ac:picMk id="4" creationId="{E5C2F788-57F1-4F95-AD08-32E1FB96E502}"/>
          </ac:picMkLst>
        </pc:picChg>
        <pc:picChg chg="del">
          <ac:chgData name="" userId="" providerId="" clId="Web-{DF7C0E7F-E936-4712-8A0F-DFAE7A241818}" dt="2020-11-08T17:31:31.088" v="69"/>
          <ac:picMkLst>
            <pc:docMk/>
            <pc:sldMk cId="630854929" sldId="419"/>
            <ac:picMk id="18" creationId="{00000000-0000-0000-0000-000000000000}"/>
          </ac:picMkLst>
        </pc:picChg>
        <pc:picChg chg="del">
          <ac:chgData name="" userId="" providerId="" clId="Web-{DF7C0E7F-E936-4712-8A0F-DFAE7A241818}" dt="2020-11-08T17:31:32.166" v="70"/>
          <ac:picMkLst>
            <pc:docMk/>
            <pc:sldMk cId="630854929" sldId="419"/>
            <ac:picMk id="19" creationId="{00000000-0000-0000-0000-000000000000}"/>
          </ac:picMkLst>
        </pc:picChg>
      </pc:sldChg>
      <pc:sldChg chg="addSp delSp modSp add ord replId">
        <pc:chgData name="" userId="" providerId="" clId="Web-{DF7C0E7F-E936-4712-8A0F-DFAE7A241818}" dt="2020-11-08T17:32:50.251" v="137" actId="20577"/>
        <pc:sldMkLst>
          <pc:docMk/>
          <pc:sldMk cId="3390755481" sldId="420"/>
        </pc:sldMkLst>
        <pc:spChg chg="del">
          <ac:chgData name="" userId="" providerId="" clId="Web-{DF7C0E7F-E936-4712-8A0F-DFAE7A241818}" dt="2020-11-08T17:32:14.998" v="86"/>
          <ac:spMkLst>
            <pc:docMk/>
            <pc:sldMk cId="3390755481" sldId="420"/>
            <ac:spMk id="2" creationId="{82C89A57-39F2-7D4A-A958-B1A986D5EBFE}"/>
          </ac:spMkLst>
        </pc:spChg>
        <pc:spChg chg="del">
          <ac:chgData name="" userId="" providerId="" clId="Web-{DF7C0E7F-E936-4712-8A0F-DFAE7A241818}" dt="2020-11-08T17:32:14.982" v="80"/>
          <ac:spMkLst>
            <pc:docMk/>
            <pc:sldMk cId="3390755481" sldId="420"/>
            <ac:spMk id="3" creationId="{00000000-0000-0000-0000-000000000000}"/>
          </ac:spMkLst>
        </pc:spChg>
        <pc:spChg chg="del">
          <ac:chgData name="" userId="" providerId="" clId="Web-{DF7C0E7F-E936-4712-8A0F-DFAE7A241818}" dt="2020-11-08T17:32:14.982" v="79"/>
          <ac:spMkLst>
            <pc:docMk/>
            <pc:sldMk cId="3390755481" sldId="420"/>
            <ac:spMk id="6" creationId="{00000000-0000-0000-0000-000000000000}"/>
          </ac:spMkLst>
        </pc:spChg>
        <pc:spChg chg="add del mod">
          <ac:chgData name="" userId="" providerId="" clId="Web-{DF7C0E7F-E936-4712-8A0F-DFAE7A241818}" dt="2020-11-08T17:32:17.514" v="87"/>
          <ac:spMkLst>
            <pc:docMk/>
            <pc:sldMk cId="3390755481" sldId="420"/>
            <ac:spMk id="8" creationId="{685CDB2B-D34D-413E-ADFF-08CFC21767F5}"/>
          </ac:spMkLst>
        </pc:spChg>
        <pc:spChg chg="del">
          <ac:chgData name="" userId="" providerId="" clId="Web-{DF7C0E7F-E936-4712-8A0F-DFAE7A241818}" dt="2020-11-08T17:32:14.998" v="85"/>
          <ac:spMkLst>
            <pc:docMk/>
            <pc:sldMk cId="3390755481" sldId="420"/>
            <ac:spMk id="9" creationId="{4399491F-29B5-1C4A-A094-A16D92F1C897}"/>
          </ac:spMkLst>
        </pc:spChg>
        <pc:spChg chg="add mod">
          <ac:chgData name="" userId="" providerId="" clId="Web-{DF7C0E7F-E936-4712-8A0F-DFAE7A241818}" dt="2020-11-08T17:32:18.795" v="88"/>
          <ac:spMkLst>
            <pc:docMk/>
            <pc:sldMk cId="3390755481" sldId="420"/>
            <ac:spMk id="12" creationId="{346E58AE-B82C-43AC-8794-5B70C969E596}"/>
          </ac:spMkLst>
        </pc:spChg>
        <pc:spChg chg="del">
          <ac:chgData name="" userId="" providerId="" clId="Web-{DF7C0E7F-E936-4712-8A0F-DFAE7A241818}" dt="2020-11-08T17:32:14.982" v="82"/>
          <ac:spMkLst>
            <pc:docMk/>
            <pc:sldMk cId="3390755481" sldId="420"/>
            <ac:spMk id="16" creationId="{00000000-0000-0000-0000-000000000000}"/>
          </ac:spMkLst>
        </pc:spChg>
        <pc:spChg chg="add mod">
          <ac:chgData name="" userId="" providerId="" clId="Web-{DF7C0E7F-E936-4712-8A0F-DFAE7A241818}" dt="2020-11-08T17:32:39.813" v="124" actId="14100"/>
          <ac:spMkLst>
            <pc:docMk/>
            <pc:sldMk cId="3390755481" sldId="420"/>
            <ac:spMk id="20" creationId="{EE54E9F4-32E6-4867-98BC-AF62DBFD2EDA}"/>
          </ac:spMkLst>
        </pc:spChg>
        <pc:spChg chg="del">
          <ac:chgData name="" userId="" providerId="" clId="Web-{DF7C0E7F-E936-4712-8A0F-DFAE7A241818}" dt="2020-11-08T17:32:14.982" v="78"/>
          <ac:spMkLst>
            <pc:docMk/>
            <pc:sldMk cId="3390755481" sldId="420"/>
            <ac:spMk id="29" creationId="{A9A17FC0-C53E-EC47-8318-D987588609F1}"/>
          </ac:spMkLst>
        </pc:spChg>
        <pc:spChg chg="add mod">
          <ac:chgData name="" userId="" providerId="" clId="Web-{DF7C0E7F-E936-4712-8A0F-DFAE7A241818}" dt="2020-11-08T17:32:50.251" v="137" actId="20577"/>
          <ac:spMkLst>
            <pc:docMk/>
            <pc:sldMk cId="3390755481" sldId="420"/>
            <ac:spMk id="32" creationId="{41269A51-3E55-4FB7-B6F6-9951CB19F2B2}"/>
          </ac:spMkLst>
        </pc:spChg>
        <pc:grpChg chg="del">
          <ac:chgData name="" userId="" providerId="" clId="Web-{DF7C0E7F-E936-4712-8A0F-DFAE7A241818}" dt="2020-11-08T17:32:14.982" v="81"/>
          <ac:grpSpMkLst>
            <pc:docMk/>
            <pc:sldMk cId="3390755481" sldId="420"/>
            <ac:grpSpMk id="10" creationId="{00000000-0000-0000-0000-000000000000}"/>
          </ac:grpSpMkLst>
        </pc:grpChg>
        <pc:grpChg chg="del">
          <ac:chgData name="" userId="" providerId="" clId="Web-{DF7C0E7F-E936-4712-8A0F-DFAE7A241818}" dt="2020-11-08T17:32:14.982" v="83"/>
          <ac:grpSpMkLst>
            <pc:docMk/>
            <pc:sldMk cId="3390755481" sldId="420"/>
            <ac:grpSpMk id="14" creationId="{00000000-0000-0000-0000-000000000000}"/>
          </ac:grpSpMkLst>
        </pc:grpChg>
        <pc:picChg chg="del">
          <ac:chgData name="" userId="" providerId="" clId="Web-{DF7C0E7F-E936-4712-8A0F-DFAE7A241818}" dt="2020-11-08T17:32:14.982" v="84"/>
          <ac:picMkLst>
            <pc:docMk/>
            <pc:sldMk cId="3390755481" sldId="420"/>
            <ac:picMk id="5" creationId="{00000000-0000-0000-0000-000000000000}"/>
          </ac:picMkLst>
        </pc:picChg>
      </pc:sldChg>
      <pc:sldChg chg="add del replId">
        <pc:chgData name="" userId="" providerId="" clId="Web-{DF7C0E7F-E936-4712-8A0F-DFAE7A241818}" dt="2020-11-08T17:44:15.547" v="903"/>
        <pc:sldMkLst>
          <pc:docMk/>
          <pc:sldMk cId="254091107" sldId="421"/>
        </pc:sldMkLst>
      </pc:sldChg>
    </pc:docChg>
  </pc:docChgLst>
  <pc:docChgLst>
    <pc:chgData clId="Web-{047996B2-B642-417E-9A56-7FA851472383}"/>
    <pc:docChg chg="delSld modSld sldOrd">
      <pc:chgData name="" userId="" providerId="" clId="Web-{047996B2-B642-417E-9A56-7FA851472383}" dt="2020-11-08T18:50:50.102" v="789"/>
      <pc:docMkLst>
        <pc:docMk/>
      </pc:docMkLst>
      <pc:sldChg chg="addSp modSp">
        <pc:chgData name="" userId="" providerId="" clId="Web-{047996B2-B642-417E-9A56-7FA851472383}" dt="2020-11-08T18:36:09.116" v="414"/>
        <pc:sldMkLst>
          <pc:docMk/>
          <pc:sldMk cId="2437955215" sldId="323"/>
        </pc:sldMkLst>
        <pc:spChg chg="add mod">
          <ac:chgData name="" userId="" providerId="" clId="Web-{047996B2-B642-417E-9A56-7FA851472383}" dt="2020-11-08T18:36:09.116" v="414"/>
          <ac:spMkLst>
            <pc:docMk/>
            <pc:sldMk cId="2437955215" sldId="323"/>
            <ac:spMk id="2" creationId="{EEFE3B5C-E032-4CCA-A0AE-1A71B0992FFF}"/>
          </ac:spMkLst>
        </pc:spChg>
        <pc:spChg chg="mod">
          <ac:chgData name="" userId="" providerId="" clId="Web-{047996B2-B642-417E-9A56-7FA851472383}" dt="2020-11-08T18:35:17.190" v="385" actId="1076"/>
          <ac:spMkLst>
            <pc:docMk/>
            <pc:sldMk cId="2437955215" sldId="323"/>
            <ac:spMk id="3" creationId="{00000000-0000-0000-0000-000000000000}"/>
          </ac:spMkLst>
        </pc:spChg>
        <pc:spChg chg="mod">
          <ac:chgData name="" userId="" providerId="" clId="Web-{047996B2-B642-417E-9A56-7FA851472383}" dt="2020-11-08T18:35:11.627" v="372" actId="1076"/>
          <ac:spMkLst>
            <pc:docMk/>
            <pc:sldMk cId="2437955215" sldId="323"/>
            <ac:spMk id="20" creationId="{3D282CC0-C6BF-A64C-88AC-0F9E90B53CA7}"/>
          </ac:spMkLst>
        </pc:spChg>
        <pc:spChg chg="mod">
          <ac:chgData name="" userId="" providerId="" clId="Web-{047996B2-B642-417E-9A56-7FA851472383}" dt="2020-11-08T18:35:17.190" v="386" actId="1076"/>
          <ac:spMkLst>
            <pc:docMk/>
            <pc:sldMk cId="2437955215" sldId="323"/>
            <ac:spMk id="23" creationId="{00000000-0000-0000-0000-000000000000}"/>
          </ac:spMkLst>
        </pc:spChg>
        <pc:spChg chg="mod">
          <ac:chgData name="" userId="" providerId="" clId="Web-{047996B2-B642-417E-9A56-7FA851472383}" dt="2020-11-08T18:35:17.206" v="387" actId="1076"/>
          <ac:spMkLst>
            <pc:docMk/>
            <pc:sldMk cId="2437955215" sldId="323"/>
            <ac:spMk id="24" creationId="{00000000-0000-0000-0000-000000000000}"/>
          </ac:spMkLst>
        </pc:spChg>
        <pc:spChg chg="mod">
          <ac:chgData name="" userId="" providerId="" clId="Web-{047996B2-B642-417E-9A56-7FA851472383}" dt="2020-11-08T18:35:17.206" v="388" actId="1076"/>
          <ac:spMkLst>
            <pc:docMk/>
            <pc:sldMk cId="2437955215" sldId="323"/>
            <ac:spMk id="25" creationId="{00000000-0000-0000-0000-000000000000}"/>
          </ac:spMkLst>
        </pc:spChg>
        <pc:spChg chg="mod">
          <ac:chgData name="" userId="" providerId="" clId="Web-{047996B2-B642-417E-9A56-7FA851472383}" dt="2020-11-08T18:35:17.221" v="389" actId="1076"/>
          <ac:spMkLst>
            <pc:docMk/>
            <pc:sldMk cId="2437955215" sldId="323"/>
            <ac:spMk id="26" creationId="{00000000-0000-0000-0000-000000000000}"/>
          </ac:spMkLst>
        </pc:spChg>
        <pc:spChg chg="mod">
          <ac:chgData name="" userId="" providerId="" clId="Web-{047996B2-B642-417E-9A56-7FA851472383}" dt="2020-11-08T18:35:17.221" v="390" actId="1076"/>
          <ac:spMkLst>
            <pc:docMk/>
            <pc:sldMk cId="2437955215" sldId="323"/>
            <ac:spMk id="27" creationId="{00000000-0000-0000-0000-000000000000}"/>
          </ac:spMkLst>
        </pc:spChg>
        <pc:spChg chg="mod">
          <ac:chgData name="" userId="" providerId="" clId="Web-{047996B2-B642-417E-9A56-7FA851472383}" dt="2020-11-08T18:35:17.237" v="391" actId="1076"/>
          <ac:spMkLst>
            <pc:docMk/>
            <pc:sldMk cId="2437955215" sldId="323"/>
            <ac:spMk id="28" creationId="{00000000-0000-0000-0000-000000000000}"/>
          </ac:spMkLst>
        </pc:spChg>
        <pc:spChg chg="mod">
          <ac:chgData name="" userId="" providerId="" clId="Web-{047996B2-B642-417E-9A56-7FA851472383}" dt="2020-11-08T18:35:17.237" v="392" actId="1076"/>
          <ac:spMkLst>
            <pc:docMk/>
            <pc:sldMk cId="2437955215" sldId="323"/>
            <ac:spMk id="29" creationId="{00000000-0000-0000-0000-000000000000}"/>
          </ac:spMkLst>
        </pc:spChg>
        <pc:spChg chg="mod">
          <ac:chgData name="" userId="" providerId="" clId="Web-{047996B2-B642-417E-9A56-7FA851472383}" dt="2020-11-08T18:35:17.237" v="393" actId="1076"/>
          <ac:spMkLst>
            <pc:docMk/>
            <pc:sldMk cId="2437955215" sldId="323"/>
            <ac:spMk id="30" creationId="{00000000-0000-0000-0000-000000000000}"/>
          </ac:spMkLst>
        </pc:spChg>
        <pc:spChg chg="mod">
          <ac:chgData name="" userId="" providerId="" clId="Web-{047996B2-B642-417E-9A56-7FA851472383}" dt="2020-11-08T18:35:17.252" v="394" actId="1076"/>
          <ac:spMkLst>
            <pc:docMk/>
            <pc:sldMk cId="2437955215" sldId="323"/>
            <ac:spMk id="31" creationId="{00000000-0000-0000-0000-000000000000}"/>
          </ac:spMkLst>
        </pc:spChg>
        <pc:spChg chg="mod">
          <ac:chgData name="" userId="" providerId="" clId="Web-{047996B2-B642-417E-9A56-7FA851472383}" dt="2020-11-08T18:35:17.252" v="395" actId="1076"/>
          <ac:spMkLst>
            <pc:docMk/>
            <pc:sldMk cId="2437955215" sldId="323"/>
            <ac:spMk id="32" creationId="{00000000-0000-0000-0000-000000000000}"/>
          </ac:spMkLst>
        </pc:spChg>
        <pc:picChg chg="mod">
          <ac:chgData name="" userId="" providerId="" clId="Web-{047996B2-B642-417E-9A56-7FA851472383}" dt="2020-11-08T18:35:17.174" v="384" actId="1076"/>
          <ac:picMkLst>
            <pc:docMk/>
            <pc:sldMk cId="2437955215" sldId="323"/>
            <ac:picMk id="4" creationId="{00000000-0000-0000-0000-000000000000}"/>
          </ac:picMkLst>
        </pc:picChg>
      </pc:sldChg>
      <pc:sldChg chg="addSp delSp modSp">
        <pc:chgData name="" userId="" providerId="" clId="Web-{047996B2-B642-417E-9A56-7FA851472383}" dt="2020-11-08T18:45:19.484" v="698" actId="20577"/>
        <pc:sldMkLst>
          <pc:docMk/>
          <pc:sldMk cId="1816639830" sldId="337"/>
        </pc:sldMkLst>
        <pc:spChg chg="del">
          <ac:chgData name="" userId="" providerId="" clId="Web-{047996B2-B642-417E-9A56-7FA851472383}" dt="2020-11-08T18:36:20.241" v="416"/>
          <ac:spMkLst>
            <pc:docMk/>
            <pc:sldMk cId="1816639830" sldId="337"/>
            <ac:spMk id="3" creationId="{00000000-0000-0000-0000-000000000000}"/>
          </ac:spMkLst>
        </pc:spChg>
        <pc:spChg chg="mod">
          <ac:chgData name="" userId="" providerId="" clId="Web-{047996B2-B642-417E-9A56-7FA851472383}" dt="2020-11-08T18:37:11.276" v="447" actId="1076"/>
          <ac:spMkLst>
            <pc:docMk/>
            <pc:sldMk cId="1816639830" sldId="337"/>
            <ac:spMk id="4" creationId="{00000000-0000-0000-0000-000000000000}"/>
          </ac:spMkLst>
        </pc:spChg>
        <pc:spChg chg="del">
          <ac:chgData name="" userId="" providerId="" clId="Web-{047996B2-B642-417E-9A56-7FA851472383}" dt="2020-11-08T18:36:22.398" v="424"/>
          <ac:spMkLst>
            <pc:docMk/>
            <pc:sldMk cId="1816639830" sldId="337"/>
            <ac:spMk id="13" creationId="{00000000-0000-0000-0000-000000000000}"/>
          </ac:spMkLst>
        </pc:spChg>
        <pc:spChg chg="del">
          <ac:chgData name="" userId="" providerId="" clId="Web-{047996B2-B642-417E-9A56-7FA851472383}" dt="2020-11-08T18:36:22.398" v="423"/>
          <ac:spMkLst>
            <pc:docMk/>
            <pc:sldMk cId="1816639830" sldId="337"/>
            <ac:spMk id="14" creationId="{00000000-0000-0000-0000-000000000000}"/>
          </ac:spMkLst>
        </pc:spChg>
        <pc:spChg chg="del">
          <ac:chgData name="" userId="" providerId="" clId="Web-{047996B2-B642-417E-9A56-7FA851472383}" dt="2020-11-08T18:36:22.398" v="422"/>
          <ac:spMkLst>
            <pc:docMk/>
            <pc:sldMk cId="1816639830" sldId="337"/>
            <ac:spMk id="15" creationId="{00000000-0000-0000-0000-000000000000}"/>
          </ac:spMkLst>
        </pc:spChg>
        <pc:spChg chg="del">
          <ac:chgData name="" userId="" providerId="" clId="Web-{047996B2-B642-417E-9A56-7FA851472383}" dt="2020-11-08T18:36:22.398" v="421"/>
          <ac:spMkLst>
            <pc:docMk/>
            <pc:sldMk cId="1816639830" sldId="337"/>
            <ac:spMk id="16" creationId="{00000000-0000-0000-0000-000000000000}"/>
          </ac:spMkLst>
        </pc:spChg>
        <pc:spChg chg="del">
          <ac:chgData name="" userId="" providerId="" clId="Web-{047996B2-B642-417E-9A56-7FA851472383}" dt="2020-11-08T18:36:22.398" v="420"/>
          <ac:spMkLst>
            <pc:docMk/>
            <pc:sldMk cId="1816639830" sldId="337"/>
            <ac:spMk id="17" creationId="{00000000-0000-0000-0000-000000000000}"/>
          </ac:spMkLst>
        </pc:spChg>
        <pc:spChg chg="del">
          <ac:chgData name="" userId="" providerId="" clId="Web-{047996B2-B642-417E-9A56-7FA851472383}" dt="2020-11-08T18:36:22.398" v="419"/>
          <ac:spMkLst>
            <pc:docMk/>
            <pc:sldMk cId="1816639830" sldId="337"/>
            <ac:spMk id="18" creationId="{00000000-0000-0000-0000-000000000000}"/>
          </ac:spMkLst>
        </pc:spChg>
        <pc:spChg chg="del">
          <ac:chgData name="" userId="" providerId="" clId="Web-{047996B2-B642-417E-9A56-7FA851472383}" dt="2020-11-08T18:36:22.398" v="418"/>
          <ac:spMkLst>
            <pc:docMk/>
            <pc:sldMk cId="1816639830" sldId="337"/>
            <ac:spMk id="19" creationId="{00000000-0000-0000-0000-000000000000}"/>
          </ac:spMkLst>
        </pc:spChg>
        <pc:spChg chg="del">
          <ac:chgData name="" userId="" providerId="" clId="Web-{047996B2-B642-417E-9A56-7FA851472383}" dt="2020-11-08T18:36:22.398" v="417"/>
          <ac:spMkLst>
            <pc:docMk/>
            <pc:sldMk cId="1816639830" sldId="337"/>
            <ac:spMk id="20" creationId="{00000000-0000-0000-0000-000000000000}"/>
          </ac:spMkLst>
        </pc:spChg>
        <pc:spChg chg="add del mod">
          <ac:chgData name="" userId="" providerId="" clId="Web-{047996B2-B642-417E-9A56-7FA851472383}" dt="2020-11-08T18:36:23.867" v="433"/>
          <ac:spMkLst>
            <pc:docMk/>
            <pc:sldMk cId="1816639830" sldId="337"/>
            <ac:spMk id="21" creationId="{49B1E7A5-6CF2-4DCA-A96E-ED5CFF54D62A}"/>
          </ac:spMkLst>
        </pc:spChg>
        <pc:spChg chg="mod">
          <ac:chgData name="" userId="" providerId="" clId="Web-{047996B2-B642-417E-9A56-7FA851472383}" dt="2020-11-08T18:37:23.855" v="451" actId="14100"/>
          <ac:spMkLst>
            <pc:docMk/>
            <pc:sldMk cId="1816639830" sldId="337"/>
            <ac:spMk id="22" creationId="{3D282CC0-C6BF-A64C-88AC-0F9E90B53CA7}"/>
          </ac:spMkLst>
        </pc:spChg>
        <pc:spChg chg="add mod ord">
          <ac:chgData name="" userId="" providerId="" clId="Web-{047996B2-B642-417E-9A56-7FA851472383}" dt="2020-11-08T18:45:08.452" v="697"/>
          <ac:spMkLst>
            <pc:docMk/>
            <pc:sldMk cId="1816639830" sldId="337"/>
            <ac:spMk id="23" creationId="{1A3AC7DF-8ADD-46D4-9F7D-58DBED63EE5F}"/>
          </ac:spMkLst>
        </pc:spChg>
        <pc:spChg chg="mod">
          <ac:chgData name="" userId="" providerId="" clId="Web-{047996B2-B642-417E-9A56-7FA851472383}" dt="2020-11-08T18:36:37.118" v="440" actId="20577"/>
          <ac:spMkLst>
            <pc:docMk/>
            <pc:sldMk cId="1816639830" sldId="337"/>
            <ac:spMk id="24" creationId="{64BC8F3E-9DC5-4144-A4A6-E2A3A31EE768}"/>
          </ac:spMkLst>
        </pc:spChg>
        <pc:spChg chg="add mod">
          <ac:chgData name="" userId="" providerId="" clId="Web-{047996B2-B642-417E-9A56-7FA851472383}" dt="2020-11-08T18:37:49.295" v="456" actId="1076"/>
          <ac:spMkLst>
            <pc:docMk/>
            <pc:sldMk cId="1816639830" sldId="337"/>
            <ac:spMk id="27" creationId="{FC284D64-E93E-44A1-8CE5-EB515D13F6DA}"/>
          </ac:spMkLst>
        </pc:spChg>
        <pc:spChg chg="add mod">
          <ac:chgData name="" userId="" providerId="" clId="Web-{047996B2-B642-417E-9A56-7FA851472383}" dt="2020-11-08T18:38:58.362" v="470" actId="1076"/>
          <ac:spMkLst>
            <pc:docMk/>
            <pc:sldMk cId="1816639830" sldId="337"/>
            <ac:spMk id="28" creationId="{8D52995A-323E-497C-923D-AEFC3BBB4125}"/>
          </ac:spMkLst>
        </pc:spChg>
        <pc:spChg chg="mod">
          <ac:chgData name="" userId="" providerId="" clId="Web-{047996B2-B642-417E-9A56-7FA851472383}" dt="2020-11-08T18:40:25.322" v="488" actId="1076"/>
          <ac:spMkLst>
            <pc:docMk/>
            <pc:sldMk cId="1816639830" sldId="337"/>
            <ac:spMk id="32" creationId="{BEACC2EF-CA0C-4013-9E43-86602939A58A}"/>
          </ac:spMkLst>
        </pc:spChg>
        <pc:spChg chg="mod">
          <ac:chgData name="" userId="" providerId="" clId="Web-{047996B2-B642-417E-9A56-7FA851472383}" dt="2020-11-08T18:40:25.338" v="489" actId="1076"/>
          <ac:spMkLst>
            <pc:docMk/>
            <pc:sldMk cId="1816639830" sldId="337"/>
            <ac:spMk id="33" creationId="{6A30BDDF-04B0-471E-BA76-155119441756}"/>
          </ac:spMkLst>
        </pc:spChg>
        <pc:spChg chg="mod">
          <ac:chgData name="" userId="" providerId="" clId="Web-{047996B2-B642-417E-9A56-7FA851472383}" dt="2020-11-08T18:40:25.353" v="490" actId="1076"/>
          <ac:spMkLst>
            <pc:docMk/>
            <pc:sldMk cId="1816639830" sldId="337"/>
            <ac:spMk id="34" creationId="{CC2F5704-5E10-4399-8A75-EB814BF880F3}"/>
          </ac:spMkLst>
        </pc:spChg>
        <pc:spChg chg="add mod">
          <ac:chgData name="" userId="" providerId="" clId="Web-{047996B2-B642-417E-9A56-7FA851472383}" dt="2020-11-08T18:40:50.668" v="498" actId="1076"/>
          <ac:spMkLst>
            <pc:docMk/>
            <pc:sldMk cId="1816639830" sldId="337"/>
            <ac:spMk id="47" creationId="{D3C924EC-CFF8-459B-8C0B-AE032B5C685C}"/>
          </ac:spMkLst>
        </pc:spChg>
        <pc:spChg chg="add mod">
          <ac:chgData name="" userId="" providerId="" clId="Web-{047996B2-B642-417E-9A56-7FA851472383}" dt="2020-11-08T18:45:19.484" v="698" actId="20577"/>
          <ac:spMkLst>
            <pc:docMk/>
            <pc:sldMk cId="1816639830" sldId="337"/>
            <ac:spMk id="49" creationId="{40F3B2E5-E398-4489-88C0-92258940CAFA}"/>
          </ac:spMkLst>
        </pc:spChg>
        <pc:spChg chg="mod">
          <ac:chgData name="" userId="" providerId="" clId="Web-{047996B2-B642-417E-9A56-7FA851472383}" dt="2020-11-08T18:43:45.383" v="674" actId="20577"/>
          <ac:spMkLst>
            <pc:docMk/>
            <pc:sldMk cId="1816639830" sldId="337"/>
            <ac:spMk id="52" creationId="{F49F72CB-38AA-45A5-B99D-08F6B2167E09}"/>
          </ac:spMkLst>
        </pc:spChg>
        <pc:spChg chg="mod">
          <ac:chgData name="" userId="" providerId="" clId="Web-{047996B2-B642-417E-9A56-7FA851472383}" dt="2020-11-08T18:44:34.512" v="690" actId="1076"/>
          <ac:spMkLst>
            <pc:docMk/>
            <pc:sldMk cId="1816639830" sldId="337"/>
            <ac:spMk id="55" creationId="{F9968160-B128-4BF9-8B8C-843B21CDBA7D}"/>
          </ac:spMkLst>
        </pc:spChg>
        <pc:spChg chg="mod">
          <ac:chgData name="" userId="" providerId="" clId="Web-{047996B2-B642-417E-9A56-7FA851472383}" dt="2020-11-08T18:44:23.417" v="688" actId="1076"/>
          <ac:spMkLst>
            <pc:docMk/>
            <pc:sldMk cId="1816639830" sldId="337"/>
            <ac:spMk id="56" creationId="{22E960E0-4C82-4970-B4F1-FB53964DE5AD}"/>
          </ac:spMkLst>
        </pc:spChg>
        <pc:spChg chg="mod">
          <ac:chgData name="" userId="" providerId="" clId="Web-{047996B2-B642-417E-9A56-7FA851472383}" dt="2020-11-08T18:44:17.120" v="686" actId="1076"/>
          <ac:spMkLst>
            <pc:docMk/>
            <pc:sldMk cId="1816639830" sldId="337"/>
            <ac:spMk id="57" creationId="{D5CD7EA1-866D-42FE-A9E5-5D3A8C9D3D70}"/>
          </ac:spMkLst>
        </pc:spChg>
        <pc:spChg chg="mod">
          <ac:chgData name="" userId="" providerId="" clId="Web-{047996B2-B642-417E-9A56-7FA851472383}" dt="2020-11-08T18:44:10.557" v="684" actId="14100"/>
          <ac:spMkLst>
            <pc:docMk/>
            <pc:sldMk cId="1816639830" sldId="337"/>
            <ac:spMk id="58" creationId="{98F5B58B-1ED7-4679-B5E3-A417BBBC1858}"/>
          </ac:spMkLst>
        </pc:spChg>
        <pc:spChg chg="mod">
          <ac:chgData name="" userId="" providerId="" clId="Web-{047996B2-B642-417E-9A56-7FA851472383}" dt="2020-11-08T18:44:07.526" v="683" actId="14100"/>
          <ac:spMkLst>
            <pc:docMk/>
            <pc:sldMk cId="1816639830" sldId="337"/>
            <ac:spMk id="59" creationId="{80A15D9F-B8C6-4F6D-9BFC-A562974FB663}"/>
          </ac:spMkLst>
        </pc:spChg>
        <pc:spChg chg="mod">
          <ac:chgData name="" userId="" providerId="" clId="Web-{047996B2-B642-417E-9A56-7FA851472383}" dt="2020-11-08T18:43:49.196" v="677"/>
          <ac:spMkLst>
            <pc:docMk/>
            <pc:sldMk cId="1816639830" sldId="337"/>
            <ac:spMk id="68" creationId="{5E33B742-49E4-481B-93E8-CAC0EEC25DD2}"/>
          </ac:spMkLst>
        </pc:spChg>
        <pc:spChg chg="add mod ord">
          <ac:chgData name="" userId="" providerId="" clId="Web-{047996B2-B642-417E-9A56-7FA851472383}" dt="2020-11-08T18:45:05.530" v="696"/>
          <ac:spMkLst>
            <pc:docMk/>
            <pc:sldMk cId="1816639830" sldId="337"/>
            <ac:spMk id="70" creationId="{F0DFBC23-9CD9-4661-AF93-0685509CA887}"/>
          </ac:spMkLst>
        </pc:spChg>
        <pc:grpChg chg="add mod">
          <ac:chgData name="" userId="" providerId="" clId="Web-{047996B2-B642-417E-9A56-7FA851472383}" dt="2020-11-08T18:40:50.589" v="496" actId="1076"/>
          <ac:grpSpMkLst>
            <pc:docMk/>
            <pc:sldMk cId="1816639830" sldId="337"/>
            <ac:grpSpMk id="35" creationId="{F0F2516F-1EBD-4138-A828-555556805AA0}"/>
          </ac:grpSpMkLst>
        </pc:grpChg>
        <pc:grpChg chg="add mod">
          <ac:chgData name="" userId="" providerId="" clId="Web-{047996B2-B642-417E-9A56-7FA851472383}" dt="2020-11-08T18:40:50.636" v="497" actId="1076"/>
          <ac:grpSpMkLst>
            <pc:docMk/>
            <pc:sldMk cId="1816639830" sldId="337"/>
            <ac:grpSpMk id="45" creationId="{D26F85AD-F73F-4A91-B9C3-17785ED94D85}"/>
          </ac:grpSpMkLst>
        </pc:grpChg>
        <pc:grpChg chg="add mod">
          <ac:chgData name="" userId="" providerId="" clId="Web-{047996B2-B642-417E-9A56-7FA851472383}" dt="2020-11-08T18:44:44.966" v="691" actId="1076"/>
          <ac:grpSpMkLst>
            <pc:docMk/>
            <pc:sldMk cId="1816639830" sldId="337"/>
            <ac:grpSpMk id="69" creationId="{6E443963-2C46-472B-BD45-AED7EB4DD79B}"/>
          </ac:grpSpMkLst>
        </pc:grpChg>
        <pc:picChg chg="del">
          <ac:chgData name="" userId="" providerId="" clId="Web-{047996B2-B642-417E-9A56-7FA851472383}" dt="2020-11-08T18:36:22.413" v="432"/>
          <ac:picMkLst>
            <pc:docMk/>
            <pc:sldMk cId="1816639830" sldId="337"/>
            <ac:picMk id="5" creationId="{00000000-0000-0000-0000-000000000000}"/>
          </ac:picMkLst>
        </pc:picChg>
        <pc:picChg chg="del">
          <ac:chgData name="" userId="" providerId="" clId="Web-{047996B2-B642-417E-9A56-7FA851472383}" dt="2020-11-08T18:36:22.413" v="431"/>
          <ac:picMkLst>
            <pc:docMk/>
            <pc:sldMk cId="1816639830" sldId="337"/>
            <ac:picMk id="6" creationId="{00000000-0000-0000-0000-000000000000}"/>
          </ac:picMkLst>
        </pc:picChg>
        <pc:picChg chg="del">
          <ac:chgData name="" userId="" providerId="" clId="Web-{047996B2-B642-417E-9A56-7FA851472383}" dt="2020-11-08T18:36:22.413" v="430"/>
          <ac:picMkLst>
            <pc:docMk/>
            <pc:sldMk cId="1816639830" sldId="337"/>
            <ac:picMk id="7" creationId="{00000000-0000-0000-0000-000000000000}"/>
          </ac:picMkLst>
        </pc:picChg>
        <pc:picChg chg="del">
          <ac:chgData name="" userId="" providerId="" clId="Web-{047996B2-B642-417E-9A56-7FA851472383}" dt="2020-11-08T18:36:22.413" v="429"/>
          <ac:picMkLst>
            <pc:docMk/>
            <pc:sldMk cId="1816639830" sldId="337"/>
            <ac:picMk id="8" creationId="{00000000-0000-0000-0000-000000000000}"/>
          </ac:picMkLst>
        </pc:picChg>
        <pc:picChg chg="del">
          <ac:chgData name="" userId="" providerId="" clId="Web-{047996B2-B642-417E-9A56-7FA851472383}" dt="2020-11-08T18:36:22.413" v="428"/>
          <ac:picMkLst>
            <pc:docMk/>
            <pc:sldMk cId="1816639830" sldId="337"/>
            <ac:picMk id="9" creationId="{00000000-0000-0000-0000-000000000000}"/>
          </ac:picMkLst>
        </pc:picChg>
        <pc:picChg chg="del">
          <ac:chgData name="" userId="" providerId="" clId="Web-{047996B2-B642-417E-9A56-7FA851472383}" dt="2020-11-08T18:36:22.413" v="427"/>
          <ac:picMkLst>
            <pc:docMk/>
            <pc:sldMk cId="1816639830" sldId="337"/>
            <ac:picMk id="10" creationId="{00000000-0000-0000-0000-000000000000}"/>
          </ac:picMkLst>
        </pc:picChg>
        <pc:picChg chg="del">
          <ac:chgData name="" userId="" providerId="" clId="Web-{047996B2-B642-417E-9A56-7FA851472383}" dt="2020-11-08T18:36:22.413" v="426"/>
          <ac:picMkLst>
            <pc:docMk/>
            <pc:sldMk cId="1816639830" sldId="337"/>
            <ac:picMk id="11" creationId="{00000000-0000-0000-0000-000000000000}"/>
          </ac:picMkLst>
        </pc:picChg>
        <pc:picChg chg="del">
          <ac:chgData name="" userId="" providerId="" clId="Web-{047996B2-B642-417E-9A56-7FA851472383}" dt="2020-11-08T18:36:22.398" v="425"/>
          <ac:picMkLst>
            <pc:docMk/>
            <pc:sldMk cId="1816639830" sldId="337"/>
            <ac:picMk id="12" creationId="{00000000-0000-0000-0000-000000000000}"/>
          </ac:picMkLst>
        </pc:picChg>
        <pc:picChg chg="add mod">
          <ac:chgData name="" userId="" providerId="" clId="Web-{047996B2-B642-417E-9A56-7FA851472383}" dt="2020-11-08T18:40:50.527" v="495" actId="1076"/>
          <ac:picMkLst>
            <pc:docMk/>
            <pc:sldMk cId="1816639830" sldId="337"/>
            <ac:picMk id="30" creationId="{14D45FC9-FB3E-43D5-84E7-7BBA5E00206F}"/>
          </ac:picMkLst>
        </pc:picChg>
        <pc:picChg chg="mod">
          <ac:chgData name="" userId="" providerId="" clId="Web-{047996B2-B642-417E-9A56-7FA851472383}" dt="2020-11-08T18:43:36.133" v="661"/>
          <ac:picMkLst>
            <pc:docMk/>
            <pc:sldMk cId="1816639830" sldId="337"/>
            <ac:picMk id="53" creationId="{A1FE68F7-A763-4135-8D3B-B54325DB62AB}"/>
          </ac:picMkLst>
        </pc:picChg>
        <pc:picChg chg="mod">
          <ac:chgData name="" userId="" providerId="" clId="Web-{047996B2-B642-417E-9A56-7FA851472383}" dt="2020-11-08T18:43:35.305" v="653"/>
          <ac:picMkLst>
            <pc:docMk/>
            <pc:sldMk cId="1816639830" sldId="337"/>
            <ac:picMk id="62" creationId="{8F49FFAD-80EC-4327-9270-C657F940591D}"/>
          </ac:picMkLst>
        </pc:picChg>
        <pc:picChg chg="mod">
          <ac:chgData name="" userId="" providerId="" clId="Web-{047996B2-B642-417E-9A56-7FA851472383}" dt="2020-11-08T18:43:35.211" v="652"/>
          <ac:picMkLst>
            <pc:docMk/>
            <pc:sldMk cId="1816639830" sldId="337"/>
            <ac:picMk id="63" creationId="{E326D879-E92D-4227-AC75-A0D5D560CDA1}"/>
          </ac:picMkLst>
        </pc:picChg>
        <pc:picChg chg="mod">
          <ac:chgData name="" userId="" providerId="" clId="Web-{047996B2-B642-417E-9A56-7FA851472383}" dt="2020-11-08T18:43:35.117" v="651"/>
          <ac:picMkLst>
            <pc:docMk/>
            <pc:sldMk cId="1816639830" sldId="337"/>
            <ac:picMk id="64" creationId="{F14E60BA-D6FC-4256-B14C-600BDF76F5C4}"/>
          </ac:picMkLst>
        </pc:picChg>
        <pc:picChg chg="mod">
          <ac:chgData name="" userId="" providerId="" clId="Web-{047996B2-B642-417E-9A56-7FA851472383}" dt="2020-11-08T18:43:35.023" v="650"/>
          <ac:picMkLst>
            <pc:docMk/>
            <pc:sldMk cId="1816639830" sldId="337"/>
            <ac:picMk id="65" creationId="{07944651-8F45-4504-A635-5C3D9CF79B39}"/>
          </ac:picMkLst>
        </pc:picChg>
        <pc:cxnChg chg="mod">
          <ac:chgData name="" userId="" providerId="" clId="Web-{047996B2-B642-417E-9A56-7FA851472383}" dt="2020-11-08T18:43:35.509" v="655"/>
          <ac:cxnSpMkLst>
            <pc:docMk/>
            <pc:sldMk cId="1816639830" sldId="337"/>
            <ac:cxnSpMk id="60" creationId="{FAF187C9-28A3-4707-86E3-CAC45501536F}"/>
          </ac:cxnSpMkLst>
        </pc:cxnChg>
        <pc:cxnChg chg="mod">
          <ac:chgData name="" userId="" providerId="" clId="Web-{047996B2-B642-417E-9A56-7FA851472383}" dt="2020-11-08T18:43:35.414" v="654"/>
          <ac:cxnSpMkLst>
            <pc:docMk/>
            <pc:sldMk cId="1816639830" sldId="337"/>
            <ac:cxnSpMk id="61" creationId="{92F02444-862B-4E27-BE18-061A273DABE3}"/>
          </ac:cxnSpMkLst>
        </pc:cxnChg>
        <pc:cxnChg chg="mod">
          <ac:chgData name="" userId="" providerId="" clId="Web-{047996B2-B642-417E-9A56-7FA851472383}" dt="2020-11-08T18:43:34.914" v="649"/>
          <ac:cxnSpMkLst>
            <pc:docMk/>
            <pc:sldMk cId="1816639830" sldId="337"/>
            <ac:cxnSpMk id="66" creationId="{39E267C7-372F-49A9-9773-C66CFA523BF1}"/>
          </ac:cxnSpMkLst>
        </pc:cxnChg>
        <pc:cxnChg chg="mod">
          <ac:chgData name="" userId="" providerId="" clId="Web-{047996B2-B642-417E-9A56-7FA851472383}" dt="2020-11-08T18:43:34.820" v="648"/>
          <ac:cxnSpMkLst>
            <pc:docMk/>
            <pc:sldMk cId="1816639830" sldId="337"/>
            <ac:cxnSpMk id="67" creationId="{CE66795A-9E00-4660-A24E-067C35518E5C}"/>
          </ac:cxnSpMkLst>
        </pc:cxnChg>
      </pc:sldChg>
      <pc:sldChg chg="modSp">
        <pc:chgData name="" userId="" providerId="" clId="Web-{047996B2-B642-417E-9A56-7FA851472383}" dt="2020-11-08T18:23:44.342" v="348" actId="14100"/>
        <pc:sldMkLst>
          <pc:docMk/>
          <pc:sldMk cId="4109607399" sldId="351"/>
        </pc:sldMkLst>
        <pc:spChg chg="mod">
          <ac:chgData name="" userId="" providerId="" clId="Web-{047996B2-B642-417E-9A56-7FA851472383}" dt="2020-11-08T18:23:44.342" v="348" actId="14100"/>
          <ac:spMkLst>
            <pc:docMk/>
            <pc:sldMk cId="4109607399" sldId="351"/>
            <ac:spMk id="19" creationId="{0DA1991F-49D9-BF45-9E4A-2271FF763C78}"/>
          </ac:spMkLst>
        </pc:spChg>
      </pc:sldChg>
      <pc:sldChg chg="addSp delSp modSp">
        <pc:chgData name="" userId="" providerId="" clId="Web-{047996B2-B642-417E-9A56-7FA851472383}" dt="2020-11-08T18:50:09.740" v="785" actId="1076"/>
        <pc:sldMkLst>
          <pc:docMk/>
          <pc:sldMk cId="3994003257" sldId="356"/>
        </pc:sldMkLst>
        <pc:spChg chg="mod">
          <ac:chgData name="" userId="" providerId="" clId="Web-{047996B2-B642-417E-9A56-7FA851472383}" dt="2020-11-08T18:50:00.739" v="781" actId="14100"/>
          <ac:spMkLst>
            <pc:docMk/>
            <pc:sldMk cId="3994003257" sldId="356"/>
            <ac:spMk id="3" creationId="{00000000-0000-0000-0000-000000000000}"/>
          </ac:spMkLst>
        </pc:spChg>
        <pc:spChg chg="mod">
          <ac:chgData name="" userId="" providerId="" clId="Web-{047996B2-B642-417E-9A56-7FA851472383}" dt="2020-11-08T18:50:07.818" v="784" actId="1076"/>
          <ac:spMkLst>
            <pc:docMk/>
            <pc:sldMk cId="3994003257" sldId="356"/>
            <ac:spMk id="4" creationId="{00000000-0000-0000-0000-000000000000}"/>
          </ac:spMkLst>
        </pc:spChg>
        <pc:spChg chg="add del mod">
          <ac:chgData name="" userId="" providerId="" clId="Web-{047996B2-B642-417E-9A56-7FA851472383}" dt="2020-11-08T18:48:11.715" v="749"/>
          <ac:spMkLst>
            <pc:docMk/>
            <pc:sldMk cId="3994003257" sldId="356"/>
            <ac:spMk id="6" creationId="{48FD5E17-488A-4994-BEB1-57CEA112A18E}"/>
          </ac:spMkLst>
        </pc:spChg>
        <pc:picChg chg="add mod modCrop">
          <ac:chgData name="" userId="" providerId="" clId="Web-{047996B2-B642-417E-9A56-7FA851472383}" dt="2020-11-08T18:49:32.956" v="764" actId="14100"/>
          <ac:picMkLst>
            <pc:docMk/>
            <pc:sldMk cId="3994003257" sldId="356"/>
            <ac:picMk id="7" creationId="{C90DA397-983E-4A6D-9724-B84D22AFA502}"/>
          </ac:picMkLst>
        </pc:picChg>
        <pc:picChg chg="mod">
          <ac:chgData name="" userId="" providerId="" clId="Web-{047996B2-B642-417E-9A56-7FA851472383}" dt="2020-11-08T18:50:09.740" v="785" actId="1076"/>
          <ac:picMkLst>
            <pc:docMk/>
            <pc:sldMk cId="3994003257" sldId="356"/>
            <ac:picMk id="1026" creationId="{00000000-0000-0000-0000-000000000000}"/>
          </ac:picMkLst>
        </pc:picChg>
        <pc:picChg chg="del mod">
          <ac:chgData name="" userId="" providerId="" clId="Web-{047996B2-B642-417E-9A56-7FA851472383}" dt="2020-11-08T18:48:08.278" v="748"/>
          <ac:picMkLst>
            <pc:docMk/>
            <pc:sldMk cId="3994003257" sldId="356"/>
            <ac:picMk id="1028" creationId="{00000000-0000-0000-0000-000000000000}"/>
          </ac:picMkLst>
        </pc:picChg>
      </pc:sldChg>
      <pc:sldChg chg="addSp delSp modSp ord">
        <pc:chgData name="" userId="" providerId="" clId="Web-{047996B2-B642-417E-9A56-7FA851472383}" dt="2020-11-08T18:50:50.102" v="789"/>
        <pc:sldMkLst>
          <pc:docMk/>
          <pc:sldMk cId="3721062268" sldId="364"/>
        </pc:sldMkLst>
        <pc:picChg chg="add del mod">
          <ac:chgData name="" userId="" providerId="" clId="Web-{047996B2-B642-417E-9A56-7FA851472383}" dt="2020-11-08T18:50:30.554" v="787"/>
          <ac:picMkLst>
            <pc:docMk/>
            <pc:sldMk cId="3721062268" sldId="364"/>
            <ac:picMk id="2" creationId="{1CC5527F-C100-4268-A345-2916E370F320}"/>
          </ac:picMkLst>
        </pc:picChg>
      </pc:sldChg>
      <pc:sldChg chg="del">
        <pc:chgData name="" userId="" providerId="" clId="Web-{047996B2-B642-417E-9A56-7FA851472383}" dt="2020-11-08T18:50:27.929" v="786"/>
        <pc:sldMkLst>
          <pc:docMk/>
          <pc:sldMk cId="3327251362" sldId="381"/>
        </pc:sldMkLst>
      </pc:sldChg>
      <pc:sldChg chg="modSp">
        <pc:chgData name="" userId="" providerId="" clId="Web-{047996B2-B642-417E-9A56-7FA851472383}" dt="2020-11-08T18:29:46.759" v="349" actId="14100"/>
        <pc:sldMkLst>
          <pc:docMk/>
          <pc:sldMk cId="1292400747" sldId="382"/>
        </pc:sldMkLst>
        <pc:spChg chg="mod">
          <ac:chgData name="" userId="" providerId="" clId="Web-{047996B2-B642-417E-9A56-7FA851472383}" dt="2020-11-08T18:29:46.759" v="349" actId="14100"/>
          <ac:spMkLst>
            <pc:docMk/>
            <pc:sldMk cId="1292400747" sldId="382"/>
            <ac:spMk id="9" creationId="{3D282CC0-C6BF-A64C-88AC-0F9E90B53CA7}"/>
          </ac:spMkLst>
        </pc:spChg>
      </pc:sldChg>
      <pc:sldChg chg="ord">
        <pc:chgData name="" userId="" providerId="" clId="Web-{047996B2-B642-417E-9A56-7FA851472383}" dt="2020-11-08T18:34:43.750" v="368"/>
        <pc:sldMkLst>
          <pc:docMk/>
          <pc:sldMk cId="553720146" sldId="387"/>
        </pc:sldMkLst>
      </pc:sldChg>
      <pc:sldChg chg="del">
        <pc:chgData name="" userId="" providerId="" clId="Web-{047996B2-B642-417E-9A56-7FA851472383}" dt="2020-11-08T18:45:41.548" v="701"/>
        <pc:sldMkLst>
          <pc:docMk/>
          <pc:sldMk cId="3662508991" sldId="388"/>
        </pc:sldMkLst>
      </pc:sldChg>
      <pc:sldChg chg="del ord">
        <pc:chgData name="" userId="" providerId="" clId="Web-{047996B2-B642-417E-9A56-7FA851472383}" dt="2020-11-08T18:42:19.408" v="508"/>
        <pc:sldMkLst>
          <pc:docMk/>
          <pc:sldMk cId="3017024583" sldId="390"/>
        </pc:sldMkLst>
      </pc:sldChg>
      <pc:sldChg chg="modSp">
        <pc:chgData name="" userId="" providerId="" clId="Web-{047996B2-B642-417E-9A56-7FA851472383}" dt="2020-11-08T18:33:37.339" v="364" actId="20577"/>
        <pc:sldMkLst>
          <pc:docMk/>
          <pc:sldMk cId="1694205970" sldId="395"/>
        </pc:sldMkLst>
        <pc:spChg chg="mod">
          <ac:chgData name="" userId="" providerId="" clId="Web-{047996B2-B642-417E-9A56-7FA851472383}" dt="2020-11-08T18:33:37.339" v="364" actId="20577"/>
          <ac:spMkLst>
            <pc:docMk/>
            <pc:sldMk cId="1694205970" sldId="395"/>
            <ac:spMk id="4" creationId="{9A301E42-FFEB-4BBD-9382-46F444CF113F}"/>
          </ac:spMkLst>
        </pc:spChg>
      </pc:sldChg>
      <pc:sldChg chg="del">
        <pc:chgData name="" userId="" providerId="" clId="Web-{047996B2-B642-417E-9A56-7FA851472383}" dt="2020-11-08T18:21:47.724" v="342"/>
        <pc:sldMkLst>
          <pc:docMk/>
          <pc:sldMk cId="2722415968" sldId="396"/>
        </pc:sldMkLst>
      </pc:sldChg>
      <pc:sldChg chg="ord">
        <pc:chgData name="" userId="" providerId="" clId="Web-{047996B2-B642-417E-9A56-7FA851472383}" dt="2020-11-08T18:34:43.750" v="367"/>
        <pc:sldMkLst>
          <pc:docMk/>
          <pc:sldMk cId="3540170473" sldId="399"/>
        </pc:sldMkLst>
      </pc:sldChg>
      <pc:sldChg chg="del ord">
        <pc:chgData name="" userId="" providerId="" clId="Web-{047996B2-B642-417E-9A56-7FA851472383}" dt="2020-11-08T18:42:16.158" v="507"/>
        <pc:sldMkLst>
          <pc:docMk/>
          <pc:sldMk cId="3676095707" sldId="402"/>
        </pc:sldMkLst>
      </pc:sldChg>
      <pc:sldChg chg="modSp">
        <pc:chgData name="" userId="" providerId="" clId="Web-{047996B2-B642-417E-9A56-7FA851472383}" dt="2020-11-08T18:46:15.098" v="717" actId="20577"/>
        <pc:sldMkLst>
          <pc:docMk/>
          <pc:sldMk cId="2185606359" sldId="407"/>
        </pc:sldMkLst>
        <pc:spChg chg="mod">
          <ac:chgData name="" userId="" providerId="" clId="Web-{047996B2-B642-417E-9A56-7FA851472383}" dt="2020-11-08T18:46:15.098" v="717" actId="20577"/>
          <ac:spMkLst>
            <pc:docMk/>
            <pc:sldMk cId="2185606359" sldId="407"/>
            <ac:spMk id="4" creationId="{D6669593-2F9C-407E-BFF5-173736D97273}"/>
          </ac:spMkLst>
        </pc:spChg>
      </pc:sldChg>
      <pc:sldChg chg="del">
        <pc:chgData name="" userId="" providerId="" clId="Web-{047996B2-B642-417E-9A56-7FA851472383}" dt="2020-11-08T18:34:32.327" v="366"/>
        <pc:sldMkLst>
          <pc:docMk/>
          <pc:sldMk cId="2048522420" sldId="408"/>
        </pc:sldMkLst>
      </pc:sldChg>
      <pc:sldChg chg="addSp modSp">
        <pc:chgData name="" userId="" providerId="" clId="Web-{047996B2-B642-417E-9A56-7FA851472383}" dt="2020-11-08T18:21:43.224" v="341" actId="1076"/>
        <pc:sldMkLst>
          <pc:docMk/>
          <pc:sldMk cId="2404096936" sldId="411"/>
        </pc:sldMkLst>
        <pc:spChg chg="add mod">
          <ac:chgData name="" userId="" providerId="" clId="Web-{047996B2-B642-417E-9A56-7FA851472383}" dt="2020-11-08T18:21:43.224" v="341" actId="1076"/>
          <ac:spMkLst>
            <pc:docMk/>
            <pc:sldMk cId="2404096936" sldId="411"/>
            <ac:spMk id="3" creationId="{80D87DB5-DC41-4EF5-8574-544F3CA34998}"/>
          </ac:spMkLst>
        </pc:spChg>
        <pc:spChg chg="mod">
          <ac:chgData name="" userId="" providerId="" clId="Web-{047996B2-B642-417E-9A56-7FA851472383}" dt="2020-11-08T18:21:03.659" v="328" actId="20577"/>
          <ac:spMkLst>
            <pc:docMk/>
            <pc:sldMk cId="2404096936" sldId="411"/>
            <ac:spMk id="7" creationId="{A4CAC81A-D073-4363-973B-F37D627FE218}"/>
          </ac:spMkLst>
        </pc:spChg>
        <pc:spChg chg="mod">
          <ac:chgData name="" userId="" providerId="" clId="Web-{047996B2-B642-417E-9A56-7FA851472383}" dt="2020-11-08T18:21:11.831" v="331" actId="20577"/>
          <ac:spMkLst>
            <pc:docMk/>
            <pc:sldMk cId="2404096936" sldId="411"/>
            <ac:spMk id="8" creationId="{6783CF0D-7B18-4C65-AA7B-9B5AFE5FC289}"/>
          </ac:spMkLst>
        </pc:spChg>
      </pc:sldChg>
    </pc:docChg>
  </pc:docChgLst>
  <pc:docChgLst>
    <pc:chgData clId="Web-{73719EC5-8E2C-4048-971E-C5F3758D0337}"/>
    <pc:docChg chg="addSld modSld">
      <pc:chgData name="" userId="" providerId="" clId="Web-{73719EC5-8E2C-4048-971E-C5F3758D0337}" dt="2020-11-06T19:43:27.521" v="57" actId="20577"/>
      <pc:docMkLst>
        <pc:docMk/>
      </pc:docMkLst>
      <pc:sldChg chg="addSp modSp">
        <pc:chgData name="" userId="" providerId="" clId="Web-{73719EC5-8E2C-4048-971E-C5F3758D0337}" dt="2020-11-06T19:36:22.147" v="11" actId="14100"/>
        <pc:sldMkLst>
          <pc:docMk/>
          <pc:sldMk cId="2115881214" sldId="391"/>
        </pc:sldMkLst>
        <pc:spChg chg="mod">
          <ac:chgData name="" userId="" providerId="" clId="Web-{73719EC5-8E2C-4048-971E-C5F3758D0337}" dt="2020-11-06T19:36:21.990" v="9" actId="1076"/>
          <ac:spMkLst>
            <pc:docMk/>
            <pc:sldMk cId="2115881214" sldId="391"/>
            <ac:spMk id="4" creationId="{61909D7D-449E-41B0-BB01-F9012B5B1B37}"/>
          </ac:spMkLst>
        </pc:spChg>
        <pc:picChg chg="add mod">
          <ac:chgData name="" userId="" providerId="" clId="Web-{73719EC5-8E2C-4048-971E-C5F3758D0337}" dt="2020-11-06T19:36:22.147" v="11" actId="14100"/>
          <ac:picMkLst>
            <pc:docMk/>
            <pc:sldMk cId="2115881214" sldId="391"/>
            <ac:picMk id="5" creationId="{FA52C1BE-A581-4DB2-9A5F-2DF59F8C7500}"/>
          </ac:picMkLst>
        </pc:picChg>
        <pc:picChg chg="mod">
          <ac:chgData name="" userId="" providerId="" clId="Web-{73719EC5-8E2C-4048-971E-C5F3758D0337}" dt="2020-11-06T19:35:15.719" v="5" actId="14100"/>
          <ac:picMkLst>
            <pc:docMk/>
            <pc:sldMk cId="2115881214" sldId="391"/>
            <ac:picMk id="7" creationId="{0D10753A-144D-4B48-B017-F894BAB6016F}"/>
          </ac:picMkLst>
        </pc:picChg>
      </pc:sldChg>
      <pc:sldChg chg="delSp">
        <pc:chgData name="" userId="" providerId="" clId="Web-{73719EC5-8E2C-4048-971E-C5F3758D0337}" dt="2020-11-06T19:41:05.558" v="32"/>
        <pc:sldMkLst>
          <pc:docMk/>
          <pc:sldMk cId="833968331" sldId="414"/>
        </pc:sldMkLst>
        <pc:spChg chg="del">
          <ac:chgData name="" userId="" providerId="" clId="Web-{73719EC5-8E2C-4048-971E-C5F3758D0337}" dt="2020-11-06T19:41:05.558" v="32"/>
          <ac:spMkLst>
            <pc:docMk/>
            <pc:sldMk cId="833968331" sldId="414"/>
            <ac:spMk id="11" creationId="{CA08563A-E7B3-4648-AFB3-4EC88C7ADD93}"/>
          </ac:spMkLst>
        </pc:spChg>
      </pc:sldChg>
      <pc:sldChg chg="addSp delSp modSp add replId">
        <pc:chgData name="" userId="" providerId="" clId="Web-{73719EC5-8E2C-4048-971E-C5F3758D0337}" dt="2020-11-06T19:43:27.521" v="57" actId="20577"/>
        <pc:sldMkLst>
          <pc:docMk/>
          <pc:sldMk cId="3258529115" sldId="416"/>
        </pc:sldMkLst>
        <pc:spChg chg="mod">
          <ac:chgData name="" userId="" providerId="" clId="Web-{73719EC5-8E2C-4048-971E-C5F3758D0337}" dt="2020-11-06T19:40:06.803" v="13" actId="20577"/>
          <ac:spMkLst>
            <pc:docMk/>
            <pc:sldMk cId="3258529115" sldId="416"/>
            <ac:spMk id="2" creationId="{6C46424D-60AC-4B15-90AB-CFF240E8CBA3}"/>
          </ac:spMkLst>
        </pc:spChg>
        <pc:spChg chg="mod">
          <ac:chgData name="" userId="" providerId="" clId="Web-{73719EC5-8E2C-4048-971E-C5F3758D0337}" dt="2020-11-06T19:40:46.087" v="25" actId="20577"/>
          <ac:spMkLst>
            <pc:docMk/>
            <pc:sldMk cId="3258529115" sldId="416"/>
            <ac:spMk id="3" creationId="{C3C9BBD3-6365-4C28-ABDA-2F13EF8DA150}"/>
          </ac:spMkLst>
        </pc:spChg>
        <pc:spChg chg="del">
          <ac:chgData name="" userId="" providerId="" clId="Web-{73719EC5-8E2C-4048-971E-C5F3758D0337}" dt="2020-11-06T19:40:57.166" v="31"/>
          <ac:spMkLst>
            <pc:docMk/>
            <pc:sldMk cId="3258529115" sldId="416"/>
            <ac:spMk id="4" creationId="{61909D7D-449E-41B0-BB01-F9012B5B1B37}"/>
          </ac:spMkLst>
        </pc:spChg>
        <pc:spChg chg="del">
          <ac:chgData name="" userId="" providerId="" clId="Web-{73719EC5-8E2C-4048-971E-C5F3758D0337}" dt="2020-11-06T19:40:53.635" v="29"/>
          <ac:spMkLst>
            <pc:docMk/>
            <pc:sldMk cId="3258529115" sldId="416"/>
            <ac:spMk id="6" creationId="{95A548C8-E247-4BDB-ADCC-3468A69B96B7}"/>
          </ac:spMkLst>
        </pc:spChg>
        <pc:spChg chg="add del mod">
          <ac:chgData name="" userId="" providerId="" clId="Web-{73719EC5-8E2C-4048-971E-C5F3758D0337}" dt="2020-11-06T19:41:11.433" v="34"/>
          <ac:spMkLst>
            <pc:docMk/>
            <pc:sldMk cId="3258529115" sldId="416"/>
            <ac:spMk id="9" creationId="{48E69F7F-7EDF-474B-98FD-4339C8339E1A}"/>
          </ac:spMkLst>
        </pc:spChg>
        <pc:spChg chg="add del mod">
          <ac:chgData name="" userId="" providerId="" clId="Web-{73719EC5-8E2C-4048-971E-C5F3758D0337}" dt="2020-11-06T19:43:27.521" v="57" actId="20577"/>
          <ac:spMkLst>
            <pc:docMk/>
            <pc:sldMk cId="3258529115" sldId="416"/>
            <ac:spMk id="10" creationId="{B3BABEE8-55BB-4DED-99A7-C01BBBA52519}"/>
          </ac:spMkLst>
        </pc:spChg>
        <pc:spChg chg="add del mod">
          <ac:chgData name="" userId="" providerId="" clId="Web-{73719EC5-8E2C-4048-971E-C5F3758D0337}" dt="2020-11-06T19:42:34.502" v="46"/>
          <ac:spMkLst>
            <pc:docMk/>
            <pc:sldMk cId="3258529115" sldId="416"/>
            <ac:spMk id="11" creationId="{670A752F-2B0D-4325-9CB4-A01A1F33414A}"/>
          </ac:spMkLst>
        </pc:spChg>
        <pc:picChg chg="del">
          <ac:chgData name="" userId="" providerId="" clId="Web-{73719EC5-8E2C-4048-971E-C5F3758D0337}" dt="2020-11-06T19:40:55.635" v="30"/>
          <ac:picMkLst>
            <pc:docMk/>
            <pc:sldMk cId="3258529115" sldId="416"/>
            <ac:picMk id="5" creationId="{FA52C1BE-A581-4DB2-9A5F-2DF59F8C7500}"/>
          </ac:picMkLst>
        </pc:picChg>
        <pc:picChg chg="del">
          <ac:chgData name="" userId="" providerId="" clId="Web-{73719EC5-8E2C-4048-971E-C5F3758D0337}" dt="2020-11-06T19:40:51.041" v="28"/>
          <ac:picMkLst>
            <pc:docMk/>
            <pc:sldMk cId="3258529115" sldId="416"/>
            <ac:picMk id="7" creationId="{0D10753A-144D-4B48-B017-F894BAB6016F}"/>
          </ac:picMkLst>
        </pc:picChg>
      </pc:sldChg>
    </pc:docChg>
  </pc:docChgLst>
  <pc:docChgLst>
    <pc:chgData clId="Web-{A9B9AC29-4336-C24B-BCD2-EFA98352C09F}"/>
    <pc:docChg chg="modSld">
      <pc:chgData name="" userId="" providerId="" clId="Web-{A9B9AC29-4336-C24B-BCD2-EFA98352C09F}" dt="2020-11-06T17:16:31.121" v="279"/>
      <pc:docMkLst>
        <pc:docMk/>
      </pc:docMkLst>
      <pc:sldChg chg="addSp delSp modSp">
        <pc:chgData name="" userId="" providerId="" clId="Web-{A9B9AC29-4336-C24B-BCD2-EFA98352C09F}" dt="2020-11-06T17:16:31.121" v="279"/>
        <pc:sldMkLst>
          <pc:docMk/>
          <pc:sldMk cId="3688985121" sldId="410"/>
        </pc:sldMkLst>
        <pc:spChg chg="mod">
          <ac:chgData name="" userId="" providerId="" clId="Web-{A9B9AC29-4336-C24B-BCD2-EFA98352C09F}" dt="2020-11-06T17:08:31.667" v="39" actId="1076"/>
          <ac:spMkLst>
            <pc:docMk/>
            <pc:sldMk cId="3688985121" sldId="410"/>
            <ac:spMk id="2" creationId="{67EDFE9F-4BD9-48B4-8640-45883F247F8F}"/>
          </ac:spMkLst>
        </pc:spChg>
        <pc:spChg chg="add mod">
          <ac:chgData name="" userId="" providerId="" clId="Web-{A9B9AC29-4336-C24B-BCD2-EFA98352C09F}" dt="2020-11-06T17:14:38.855" v="276" actId="1076"/>
          <ac:spMkLst>
            <pc:docMk/>
            <pc:sldMk cId="3688985121" sldId="410"/>
            <ac:spMk id="3" creationId="{C9942352-8430-4D89-97CC-9E5E10FF8242}"/>
          </ac:spMkLst>
        </pc:spChg>
        <pc:spChg chg="del mod">
          <ac:chgData name="" userId="" providerId="" clId="Web-{A9B9AC29-4336-C24B-BCD2-EFA98352C09F}" dt="2020-11-06T17:10:17.839" v="51"/>
          <ac:spMkLst>
            <pc:docMk/>
            <pc:sldMk cId="3688985121" sldId="410"/>
            <ac:spMk id="4" creationId="{BBA2F9B9-7D26-420C-A4E3-E0589CCA10ED}"/>
          </ac:spMkLst>
        </pc:spChg>
        <pc:spChg chg="add del mod">
          <ac:chgData name="" userId="" providerId="" clId="Web-{A9B9AC29-4336-C24B-BCD2-EFA98352C09F}" dt="2020-11-06T17:10:20.745" v="52"/>
          <ac:spMkLst>
            <pc:docMk/>
            <pc:sldMk cId="3688985121" sldId="410"/>
            <ac:spMk id="7" creationId="{02703BD5-28EA-42FE-A361-DDD1BE5F13FF}"/>
          </ac:spMkLst>
        </pc:spChg>
        <pc:spChg chg="add mod">
          <ac:chgData name="" userId="" providerId="" clId="Web-{A9B9AC29-4336-C24B-BCD2-EFA98352C09F}" dt="2020-11-06T17:14:44.355" v="278" actId="1076"/>
          <ac:spMkLst>
            <pc:docMk/>
            <pc:sldMk cId="3688985121" sldId="410"/>
            <ac:spMk id="10" creationId="{EF6232EC-0A85-488C-A341-545E52A3355F}"/>
          </ac:spMkLst>
        </pc:spChg>
        <pc:spChg chg="add mod">
          <ac:chgData name="" userId="" providerId="" clId="Web-{A9B9AC29-4336-C24B-BCD2-EFA98352C09F}" dt="2020-11-06T17:14:41.761" v="277" actId="1076"/>
          <ac:spMkLst>
            <pc:docMk/>
            <pc:sldMk cId="3688985121" sldId="410"/>
            <ac:spMk id="11" creationId="{B810E637-033C-41FF-96FF-4E60E51CE2C1}"/>
          </ac:spMkLst>
        </pc:spChg>
        <pc:spChg chg="add del mod">
          <ac:chgData name="" userId="" providerId="" clId="Web-{A9B9AC29-4336-C24B-BCD2-EFA98352C09F}" dt="2020-11-06T17:13:15.855" v="269"/>
          <ac:spMkLst>
            <pc:docMk/>
            <pc:sldMk cId="3688985121" sldId="410"/>
            <ac:spMk id="13" creationId="{C65307AC-5A6D-4DFC-91B0-CFE0BC9F44F4}"/>
          </ac:spMkLst>
        </pc:spChg>
        <pc:picChg chg="add del mod ord">
          <ac:chgData name="" userId="" providerId="" clId="Web-{A9B9AC29-4336-C24B-BCD2-EFA98352C09F}" dt="2020-11-06T17:13:05.058" v="265"/>
          <ac:picMkLst>
            <pc:docMk/>
            <pc:sldMk cId="3688985121" sldId="410"/>
            <ac:picMk id="8" creationId="{2EFC43AF-6385-44E6-8CBD-416A5C5E2A66}"/>
          </ac:picMkLst>
        </pc:picChg>
        <pc:picChg chg="add mod">
          <ac:chgData name="" userId="" providerId="" clId="Web-{A9B9AC29-4336-C24B-BCD2-EFA98352C09F}" dt="2020-11-06T17:16:31.121" v="279"/>
          <ac:picMkLst>
            <pc:docMk/>
            <pc:sldMk cId="3688985121" sldId="410"/>
            <ac:picMk id="14" creationId="{9FE2BB5A-04EC-490C-BE1C-203747468E13}"/>
          </ac:picMkLst>
        </pc:picChg>
      </pc:sldChg>
      <pc:sldChg chg="addSp modSp">
        <pc:chgData name="" userId="" providerId="" clId="Web-{A9B9AC29-4336-C24B-BCD2-EFA98352C09F}" dt="2020-11-06T17:08:05.073" v="33" actId="14100"/>
        <pc:sldMkLst>
          <pc:docMk/>
          <pc:sldMk cId="1383050493" sldId="413"/>
        </pc:sldMkLst>
        <pc:picChg chg="add mod">
          <ac:chgData name="" userId="" providerId="" clId="Web-{A9B9AC29-4336-C24B-BCD2-EFA98352C09F}" dt="2020-11-06T17:07:29.417" v="21" actId="1076"/>
          <ac:picMkLst>
            <pc:docMk/>
            <pc:sldMk cId="1383050493" sldId="413"/>
            <ac:picMk id="3" creationId="{1142322A-E588-42DA-BB58-E6E694E8278D}"/>
          </ac:picMkLst>
        </pc:picChg>
        <pc:picChg chg="add mod">
          <ac:chgData name="" userId="" providerId="" clId="Web-{A9B9AC29-4336-C24B-BCD2-EFA98352C09F}" dt="2020-11-06T17:07:35.760" v="23" actId="1076"/>
          <ac:picMkLst>
            <pc:docMk/>
            <pc:sldMk cId="1383050493" sldId="413"/>
            <ac:picMk id="5" creationId="{2DEDEDB0-E845-4C3E-8D5D-9192A8A1A1A4}"/>
          </ac:picMkLst>
        </pc:picChg>
        <pc:picChg chg="add mod">
          <ac:chgData name="" userId="" providerId="" clId="Web-{A9B9AC29-4336-C24B-BCD2-EFA98352C09F}" dt="2020-11-06T17:07:47.151" v="29" actId="14100"/>
          <ac:picMkLst>
            <pc:docMk/>
            <pc:sldMk cId="1383050493" sldId="413"/>
            <ac:picMk id="6" creationId="{668681EB-4480-454A-87C6-84CC1D30C6BD}"/>
          </ac:picMkLst>
        </pc:picChg>
        <pc:picChg chg="mod">
          <ac:chgData name="" userId="" providerId="" clId="Web-{A9B9AC29-4336-C24B-BCD2-EFA98352C09F}" dt="2020-11-06T17:07:23.182" v="17" actId="1076"/>
          <ac:picMkLst>
            <pc:docMk/>
            <pc:sldMk cId="1383050493" sldId="413"/>
            <ac:picMk id="8" creationId="{9BD3F71A-2271-4524-AA5A-BD9DE2343027}"/>
          </ac:picMkLst>
        </pc:picChg>
        <pc:picChg chg="mod">
          <ac:chgData name="" userId="" providerId="" clId="Web-{A9B9AC29-4336-C24B-BCD2-EFA98352C09F}" dt="2020-11-06T17:07:23.588" v="18" actId="1076"/>
          <ac:picMkLst>
            <pc:docMk/>
            <pc:sldMk cId="1383050493" sldId="413"/>
            <ac:picMk id="9" creationId="{CC29D51F-7B92-4D4C-9B45-1167E6F2A9F7}"/>
          </ac:picMkLst>
        </pc:picChg>
        <pc:picChg chg="mod">
          <ac:chgData name="" userId="" providerId="" clId="Web-{A9B9AC29-4336-C24B-BCD2-EFA98352C09F}" dt="2020-11-06T17:07:28.370" v="20" actId="1076"/>
          <ac:picMkLst>
            <pc:docMk/>
            <pc:sldMk cId="1383050493" sldId="413"/>
            <ac:picMk id="10" creationId="{C9B0C2E4-8509-4440-A226-413BB040235B}"/>
          </ac:picMkLst>
        </pc:picChg>
        <pc:picChg chg="add mod">
          <ac:chgData name="" userId="" providerId="" clId="Web-{A9B9AC29-4336-C24B-BCD2-EFA98352C09F}" dt="2020-11-06T17:08:05.073" v="33" actId="14100"/>
          <ac:picMkLst>
            <pc:docMk/>
            <pc:sldMk cId="1383050493" sldId="413"/>
            <ac:picMk id="11" creationId="{286CA765-9F07-47C1-A16C-7C3DC0F034E6}"/>
          </ac:picMkLst>
        </pc:picChg>
      </pc:sldChg>
    </pc:docChg>
  </pc:docChgLst>
  <pc:docChgLst>
    <pc:chgData clId="Web-{E351FB21-DCB6-44F4-A11D-F0A66B3AFF7A}"/>
    <pc:docChg chg="modSld">
      <pc:chgData name="" userId="" providerId="" clId="Web-{E351FB21-DCB6-44F4-A11D-F0A66B3AFF7A}" dt="2020-11-06T22:01:30.757" v="155" actId="1076"/>
      <pc:docMkLst>
        <pc:docMk/>
      </pc:docMkLst>
      <pc:sldChg chg="addSp modSp mod modClrScheme chgLayout">
        <pc:chgData name="" userId="" providerId="" clId="Web-{E351FB21-DCB6-44F4-A11D-F0A66B3AFF7A}" dt="2020-11-06T22:01:30.757" v="155" actId="1076"/>
        <pc:sldMkLst>
          <pc:docMk/>
          <pc:sldMk cId="1694205970" sldId="395"/>
        </pc:sldMkLst>
        <pc:spChg chg="mod ord">
          <ac:chgData name="" userId="" providerId="" clId="Web-{E351FB21-DCB6-44F4-A11D-F0A66B3AFF7A}" dt="2020-11-06T21:59:19.934" v="120"/>
          <ac:spMkLst>
            <pc:docMk/>
            <pc:sldMk cId="1694205970" sldId="395"/>
            <ac:spMk id="2" creationId="{CBDA3DDF-64B1-437D-9CBB-7DBD7FDC11E5}"/>
          </ac:spMkLst>
        </pc:spChg>
        <pc:spChg chg="mod ord">
          <ac:chgData name="" userId="" providerId="" clId="Web-{E351FB21-DCB6-44F4-A11D-F0A66B3AFF7A}" dt="2020-11-06T22:00:49.426" v="140"/>
          <ac:spMkLst>
            <pc:docMk/>
            <pc:sldMk cId="1694205970" sldId="395"/>
            <ac:spMk id="3" creationId="{24EB9079-CC75-4987-8036-F35DC05BEDF3}"/>
          </ac:spMkLst>
        </pc:spChg>
        <pc:spChg chg="mod ord">
          <ac:chgData name="" userId="" providerId="" clId="Web-{E351FB21-DCB6-44F4-A11D-F0A66B3AFF7A}" dt="2020-11-06T22:01:05.818" v="146" actId="20577"/>
          <ac:spMkLst>
            <pc:docMk/>
            <pc:sldMk cId="1694205970" sldId="395"/>
            <ac:spMk id="4" creationId="{9A301E42-FFEB-4BBD-9382-46F444CF113F}"/>
          </ac:spMkLst>
        </pc:spChg>
        <pc:spChg chg="add mod">
          <ac:chgData name="" userId="" providerId="" clId="Web-{E351FB21-DCB6-44F4-A11D-F0A66B3AFF7A}" dt="2020-11-06T22:01:30.757" v="155" actId="1076"/>
          <ac:spMkLst>
            <pc:docMk/>
            <pc:sldMk cId="1694205970" sldId="395"/>
            <ac:spMk id="5" creationId="{2C313D75-49FC-42CD-A99A-1F680E6A2946}"/>
          </ac:spMkLst>
        </pc:spChg>
        <pc:picChg chg="mod">
          <ac:chgData name="" userId="" providerId="" clId="Web-{E351FB21-DCB6-44F4-A11D-F0A66B3AFF7A}" dt="2020-11-06T22:01:14.209" v="151" actId="1076"/>
          <ac:picMkLst>
            <pc:docMk/>
            <pc:sldMk cId="1694205970" sldId="395"/>
            <ac:picMk id="7" creationId="{059A9C7E-A608-4DEC-B11B-2EB91A7DC1DF}"/>
          </ac:picMkLst>
        </pc:picChg>
      </pc:sldChg>
      <pc:sldChg chg="modSp">
        <pc:chgData name="" userId="" providerId="" clId="Web-{E351FB21-DCB6-44F4-A11D-F0A66B3AFF7A}" dt="2020-11-06T21:56:06.873" v="58" actId="1076"/>
        <pc:sldMkLst>
          <pc:docMk/>
          <pc:sldMk cId="3688985121" sldId="410"/>
        </pc:sldMkLst>
        <pc:spChg chg="mod">
          <ac:chgData name="" userId="" providerId="" clId="Web-{E351FB21-DCB6-44F4-A11D-F0A66B3AFF7A}" dt="2020-11-06T21:55:54.856" v="56" actId="1076"/>
          <ac:spMkLst>
            <pc:docMk/>
            <pc:sldMk cId="3688985121" sldId="410"/>
            <ac:spMk id="3" creationId="{C9942352-8430-4D89-97CC-9E5E10FF8242}"/>
          </ac:spMkLst>
        </pc:spChg>
        <pc:picChg chg="mod">
          <ac:chgData name="" userId="" providerId="" clId="Web-{E351FB21-DCB6-44F4-A11D-F0A66B3AFF7A}" dt="2020-11-06T21:56:06.873" v="58" actId="1076"/>
          <ac:picMkLst>
            <pc:docMk/>
            <pc:sldMk cId="3688985121" sldId="410"/>
            <ac:picMk id="14" creationId="{9FE2BB5A-04EC-490C-BE1C-203747468E13}"/>
          </ac:picMkLst>
        </pc:picChg>
      </pc:sldChg>
      <pc:sldChg chg="addSp delSp modSp mod modClrScheme chgLayout">
        <pc:chgData name="" userId="" providerId="" clId="Web-{E351FB21-DCB6-44F4-A11D-F0A66B3AFF7A}" dt="2020-11-06T21:58:57.448" v="119" actId="1076"/>
        <pc:sldMkLst>
          <pc:docMk/>
          <pc:sldMk cId="2404096936" sldId="411"/>
        </pc:sldMkLst>
        <pc:spChg chg="mod ord">
          <ac:chgData name="" userId="" providerId="" clId="Web-{E351FB21-DCB6-44F4-A11D-F0A66B3AFF7A}" dt="2020-11-06T21:47:52.740" v="19"/>
          <ac:spMkLst>
            <pc:docMk/>
            <pc:sldMk cId="2404096936" sldId="411"/>
            <ac:spMk id="2" creationId="{7F351867-736E-431B-9A97-6CB5AF06994E}"/>
          </ac:spMkLst>
        </pc:spChg>
        <pc:spChg chg="add del mod ord">
          <ac:chgData name="" userId="" providerId="" clId="Web-{E351FB21-DCB6-44F4-A11D-F0A66B3AFF7A}" dt="2020-11-06T21:48:00.741" v="21"/>
          <ac:spMkLst>
            <pc:docMk/>
            <pc:sldMk cId="2404096936" sldId="411"/>
            <ac:spMk id="3" creationId="{A0881E50-2D85-4AD7-A1CF-10EC56E90D8B}"/>
          </ac:spMkLst>
        </pc:spChg>
        <pc:spChg chg="add del mod ord">
          <ac:chgData name="" userId="" providerId="" clId="Web-{E351FB21-DCB6-44F4-A11D-F0A66B3AFF7A}" dt="2020-11-06T21:47:56.991" v="20"/>
          <ac:spMkLst>
            <pc:docMk/>
            <pc:sldMk cId="2404096936" sldId="411"/>
            <ac:spMk id="4" creationId="{2816CFA2-5286-4E8C-BEA5-4A89B278D57C}"/>
          </ac:spMkLst>
        </pc:spChg>
        <pc:spChg chg="add mod">
          <ac:chgData name="" userId="" providerId="" clId="Web-{E351FB21-DCB6-44F4-A11D-F0A66B3AFF7A}" dt="2020-11-06T21:58:39.166" v="114" actId="14100"/>
          <ac:spMkLst>
            <pc:docMk/>
            <pc:sldMk cId="2404096936" sldId="411"/>
            <ac:spMk id="7" creationId="{A4CAC81A-D073-4363-973B-F37D627FE218}"/>
          </ac:spMkLst>
        </pc:spChg>
        <pc:spChg chg="mod">
          <ac:chgData name="" userId="" providerId="" clId="Web-{E351FB21-DCB6-44F4-A11D-F0A66B3AFF7A}" dt="2020-11-06T21:58:57.448" v="119" actId="1076"/>
          <ac:spMkLst>
            <pc:docMk/>
            <pc:sldMk cId="2404096936" sldId="411"/>
            <ac:spMk id="8" creationId="{6783CF0D-7B18-4C65-AA7B-9B5AFE5FC289}"/>
          </ac:spMkLst>
        </pc:spChg>
        <pc:picChg chg="add del mod">
          <ac:chgData name="" userId="" providerId="" clId="Web-{E351FB21-DCB6-44F4-A11D-F0A66B3AFF7A}" dt="2020-11-06T21:53:07.781" v="50"/>
          <ac:picMkLst>
            <pc:docMk/>
            <pc:sldMk cId="2404096936" sldId="411"/>
            <ac:picMk id="5" creationId="{93C3AE28-37C0-4AE1-B914-CA8F438EFE85}"/>
          </ac:picMkLst>
        </pc:picChg>
        <pc:picChg chg="add mod modCrop">
          <ac:chgData name="" userId="" providerId="" clId="Web-{E351FB21-DCB6-44F4-A11D-F0A66B3AFF7A}" dt="2020-11-06T21:58:53.276" v="118" actId="14100"/>
          <ac:picMkLst>
            <pc:docMk/>
            <pc:sldMk cId="2404096936" sldId="411"/>
            <ac:picMk id="6" creationId="{944E6BA5-1475-4FEF-95D5-B65CAF316153}"/>
          </ac:picMkLst>
        </pc:picChg>
      </pc:sldChg>
      <pc:sldChg chg="modSp">
        <pc:chgData name="" userId="" providerId="" clId="Web-{E351FB21-DCB6-44F4-A11D-F0A66B3AFF7A}" dt="2020-11-06T21:47:29.145" v="18"/>
        <pc:sldMkLst>
          <pc:docMk/>
          <pc:sldMk cId="1905243995" sldId="412"/>
        </pc:sldMkLst>
        <pc:picChg chg="mod">
          <ac:chgData name="" userId="" providerId="" clId="Web-{E351FB21-DCB6-44F4-A11D-F0A66B3AFF7A}" dt="2020-11-06T21:47:29.145" v="18"/>
          <ac:picMkLst>
            <pc:docMk/>
            <pc:sldMk cId="1905243995" sldId="412"/>
            <ac:picMk id="3" creationId="{41280B94-85DD-45EF-B542-892BCB8F9844}"/>
          </ac:picMkLst>
        </pc:picChg>
        <pc:picChg chg="mod">
          <ac:chgData name="" userId="" providerId="" clId="Web-{E351FB21-DCB6-44F4-A11D-F0A66B3AFF7A}" dt="2020-11-06T21:47:07.018" v="16" actId="1076"/>
          <ac:picMkLst>
            <pc:docMk/>
            <pc:sldMk cId="1905243995" sldId="412"/>
            <ac:picMk id="5" creationId="{08209297-2DA9-45ED-B2D9-15AFD22BD66E}"/>
          </ac:picMkLst>
        </pc:picChg>
        <pc:picChg chg="mod">
          <ac:chgData name="" userId="" providerId="" clId="Web-{E351FB21-DCB6-44F4-A11D-F0A66B3AFF7A}" dt="2020-11-06T21:46:58.580" v="15" actId="14100"/>
          <ac:picMkLst>
            <pc:docMk/>
            <pc:sldMk cId="1905243995" sldId="412"/>
            <ac:picMk id="6" creationId="{F903CC9D-76A7-4909-9201-5BD5261116A9}"/>
          </ac:picMkLst>
        </pc:picChg>
      </pc:sldChg>
      <pc:sldChg chg="modSp">
        <pc:chgData name="" userId="" providerId="" clId="Web-{E351FB21-DCB6-44F4-A11D-F0A66B3AFF7A}" dt="2020-11-06T21:55:36.417" v="54"/>
        <pc:sldMkLst>
          <pc:docMk/>
          <pc:sldMk cId="1383050493" sldId="413"/>
        </pc:sldMkLst>
        <pc:spChg chg="mod">
          <ac:chgData name="" userId="" providerId="" clId="Web-{E351FB21-DCB6-44F4-A11D-F0A66B3AFF7A}" dt="2020-11-06T21:55:36.417" v="54"/>
          <ac:spMkLst>
            <pc:docMk/>
            <pc:sldMk cId="1383050493" sldId="413"/>
            <ac:spMk id="4" creationId="{F6BB8EB2-20E1-4C3A-ADDA-E2AC0494DBDD}"/>
          </ac:spMkLst>
        </pc:spChg>
      </pc:sldChg>
    </pc:docChg>
  </pc:docChgLst>
  <pc:docChgLst>
    <pc:chgData clId="Web-{02A41604-5EBF-61A8-A0D8-C521D035DEC7}"/>
    <pc:docChg chg="addSld modSld">
      <pc:chgData name="" userId="" providerId="" clId="Web-{02A41604-5EBF-61A8-A0D8-C521D035DEC7}" dt="2020-11-04T20:42:25.530" v="1335" actId="14100"/>
      <pc:docMkLst>
        <pc:docMk/>
      </pc:docMkLst>
      <pc:sldChg chg="addSp delSp modSp new">
        <pc:chgData name="" userId="" providerId="" clId="Web-{02A41604-5EBF-61A8-A0D8-C521D035DEC7}" dt="2020-11-04T20:42:25.530" v="1335" actId="14100"/>
        <pc:sldMkLst>
          <pc:docMk/>
          <pc:sldMk cId="2115881214" sldId="391"/>
        </pc:sldMkLst>
        <pc:spChg chg="mod">
          <ac:chgData name="" userId="" providerId="" clId="Web-{02A41604-5EBF-61A8-A0D8-C521D035DEC7}" dt="2020-11-04T19:01:26.622" v="35" actId="20577"/>
          <ac:spMkLst>
            <pc:docMk/>
            <pc:sldMk cId="2115881214" sldId="391"/>
            <ac:spMk id="2" creationId="{6C46424D-60AC-4B15-90AB-CFF240E8CBA3}"/>
          </ac:spMkLst>
        </pc:spChg>
        <pc:spChg chg="mod">
          <ac:chgData name="" userId="" providerId="" clId="Web-{02A41604-5EBF-61A8-A0D8-C521D035DEC7}" dt="2020-11-04T20:30:45.275" v="876" actId="1076"/>
          <ac:spMkLst>
            <pc:docMk/>
            <pc:sldMk cId="2115881214" sldId="391"/>
            <ac:spMk id="3" creationId="{C3C9BBD3-6365-4C28-ABDA-2F13EF8DA150}"/>
          </ac:spMkLst>
        </pc:spChg>
        <pc:spChg chg="del mod">
          <ac:chgData name="" userId="" providerId="" clId="Web-{02A41604-5EBF-61A8-A0D8-C521D035DEC7}" dt="2020-11-04T19:47:36.133" v="235"/>
          <ac:spMkLst>
            <pc:docMk/>
            <pc:sldMk cId="2115881214" sldId="391"/>
            <ac:spMk id="4" creationId="{EC7B8B47-6D26-4996-A4AC-DCFF0D627676}"/>
          </ac:spMkLst>
        </pc:spChg>
        <pc:spChg chg="add del mod">
          <ac:chgData name="" userId="" providerId="" clId="Web-{02A41604-5EBF-61A8-A0D8-C521D035DEC7}" dt="2020-11-04T20:29:49.244" v="812" actId="14100"/>
          <ac:spMkLst>
            <pc:docMk/>
            <pc:sldMk cId="2115881214" sldId="391"/>
            <ac:spMk id="6" creationId="{95A548C8-E247-4BDB-ADCC-3468A69B96B7}"/>
          </ac:spMkLst>
        </pc:spChg>
        <pc:spChg chg="add mod">
          <ac:chgData name="" userId="" providerId="" clId="Web-{02A41604-5EBF-61A8-A0D8-C521D035DEC7}" dt="2020-11-04T20:30:34.713" v="873" actId="20577"/>
          <ac:spMkLst>
            <pc:docMk/>
            <pc:sldMk cId="2115881214" sldId="391"/>
            <ac:spMk id="8" creationId="{544DAEFB-7B31-4B2F-9C3E-1DC72BBAC01D}"/>
          </ac:spMkLst>
        </pc:spChg>
        <pc:spChg chg="add mod">
          <ac:chgData name="" userId="" providerId="" clId="Web-{02A41604-5EBF-61A8-A0D8-C521D035DEC7}" dt="2020-11-04T20:42:25.530" v="1335" actId="14100"/>
          <ac:spMkLst>
            <pc:docMk/>
            <pc:sldMk cId="2115881214" sldId="391"/>
            <ac:spMk id="10" creationId="{F6205DE6-A94E-4A09-8588-35CDF89ED204}"/>
          </ac:spMkLst>
        </pc:spChg>
      </pc:sldChg>
      <pc:sldChg chg="modSp new">
        <pc:chgData name="" userId="" providerId="" clId="Web-{02A41604-5EBF-61A8-A0D8-C521D035DEC7}" dt="2020-11-04T19:10:08.818" v="79" actId="20577"/>
        <pc:sldMkLst>
          <pc:docMk/>
          <pc:sldMk cId="3030596690" sldId="392"/>
        </pc:sldMkLst>
        <pc:spChg chg="mod">
          <ac:chgData name="" userId="" providerId="" clId="Web-{02A41604-5EBF-61A8-A0D8-C521D035DEC7}" dt="2020-11-04T19:10:08.818" v="79" actId="20577"/>
          <ac:spMkLst>
            <pc:docMk/>
            <pc:sldMk cId="3030596690" sldId="392"/>
            <ac:spMk id="2" creationId="{8D857DAA-5B9D-49F3-BAC9-57A6862318A3}"/>
          </ac:spMkLst>
        </pc:spChg>
      </pc:sldChg>
      <pc:sldChg chg="modSp new">
        <pc:chgData name="" userId="" providerId="" clId="Web-{02A41604-5EBF-61A8-A0D8-C521D035DEC7}" dt="2020-11-04T19:21:35.720" v="123" actId="20577"/>
        <pc:sldMkLst>
          <pc:docMk/>
          <pc:sldMk cId="990198594" sldId="393"/>
        </pc:sldMkLst>
        <pc:spChg chg="mod">
          <ac:chgData name="" userId="" providerId="" clId="Web-{02A41604-5EBF-61A8-A0D8-C521D035DEC7}" dt="2020-11-04T19:21:35.720" v="123" actId="20577"/>
          <ac:spMkLst>
            <pc:docMk/>
            <pc:sldMk cId="990198594" sldId="393"/>
            <ac:spMk id="2" creationId="{74E4A282-3CA5-44C3-A354-0A3F6A23B9E8}"/>
          </ac:spMkLst>
        </pc:spChg>
      </pc:sldChg>
    </pc:docChg>
  </pc:docChgLst>
  <pc:docChgLst>
    <pc:chgData clId="Web-{50D637FE-2B8C-8044-BBB5-D1A20095B4F8}"/>
    <pc:docChg chg="delSld modSld">
      <pc:chgData name="" userId="" providerId="" clId="Web-{50D637FE-2B8C-8044-BBB5-D1A20095B4F8}" dt="2020-11-02T15:08:08.109" v="30"/>
      <pc:docMkLst>
        <pc:docMk/>
      </pc:docMkLst>
      <pc:sldChg chg="modSp">
        <pc:chgData name="" userId="" providerId="" clId="Web-{50D637FE-2B8C-8044-BBB5-D1A20095B4F8}" dt="2020-11-02T15:05:57.780" v="23" actId="20577"/>
        <pc:sldMkLst>
          <pc:docMk/>
          <pc:sldMk cId="2603527022" sldId="319"/>
        </pc:sldMkLst>
        <pc:spChg chg="mod">
          <ac:chgData name="" userId="" providerId="" clId="Web-{50D637FE-2B8C-8044-BBB5-D1A20095B4F8}" dt="2020-11-02T15:05:57.780" v="23" actId="20577"/>
          <ac:spMkLst>
            <pc:docMk/>
            <pc:sldMk cId="2603527022" sldId="319"/>
            <ac:spMk id="2" creationId="{0281971F-2155-EF40-AC00-A685D9DFC502}"/>
          </ac:spMkLst>
        </pc:spChg>
      </pc:sldChg>
      <pc:sldChg chg="del">
        <pc:chgData name="" userId="" providerId="" clId="Web-{50D637FE-2B8C-8044-BBB5-D1A20095B4F8}" dt="2020-11-02T15:08:01.563" v="25"/>
        <pc:sldMkLst>
          <pc:docMk/>
          <pc:sldMk cId="4293651288" sldId="326"/>
        </pc:sldMkLst>
      </pc:sldChg>
      <pc:sldChg chg="del">
        <pc:chgData name="" userId="" providerId="" clId="Web-{50D637FE-2B8C-8044-BBB5-D1A20095B4F8}" dt="2020-11-02T15:07:57.766" v="24"/>
        <pc:sldMkLst>
          <pc:docMk/>
          <pc:sldMk cId="2196946448" sldId="352"/>
        </pc:sldMkLst>
      </pc:sldChg>
      <pc:sldChg chg="del">
        <pc:chgData name="" userId="" providerId="" clId="Web-{50D637FE-2B8C-8044-BBB5-D1A20095B4F8}" dt="2020-11-02T15:08:08.109" v="30"/>
        <pc:sldMkLst>
          <pc:docMk/>
          <pc:sldMk cId="290848701" sldId="361"/>
        </pc:sldMkLst>
      </pc:sldChg>
      <pc:sldChg chg="del">
        <pc:chgData name="" userId="" providerId="" clId="Web-{50D637FE-2B8C-8044-BBB5-D1A20095B4F8}" dt="2020-11-02T15:08:07.313" v="29"/>
        <pc:sldMkLst>
          <pc:docMk/>
          <pc:sldMk cId="2471697390" sldId="362"/>
        </pc:sldMkLst>
      </pc:sldChg>
      <pc:sldChg chg="del">
        <pc:chgData name="" userId="" providerId="" clId="Web-{50D637FE-2B8C-8044-BBB5-D1A20095B4F8}" dt="2020-11-02T15:08:06.328" v="28"/>
        <pc:sldMkLst>
          <pc:docMk/>
          <pc:sldMk cId="2411000804" sldId="363"/>
        </pc:sldMkLst>
      </pc:sldChg>
      <pc:sldChg chg="del">
        <pc:chgData name="" userId="" providerId="" clId="Web-{50D637FE-2B8C-8044-BBB5-D1A20095B4F8}" dt="2020-11-02T15:08:05.656" v="27"/>
        <pc:sldMkLst>
          <pc:docMk/>
          <pc:sldMk cId="1181944940" sldId="373"/>
        </pc:sldMkLst>
      </pc:sldChg>
      <pc:sldChg chg="del">
        <pc:chgData name="" userId="" providerId="" clId="Web-{50D637FE-2B8C-8044-BBB5-D1A20095B4F8}" dt="2020-11-02T15:08:04.047" v="26"/>
        <pc:sldMkLst>
          <pc:docMk/>
          <pc:sldMk cId="2077729470" sldId="374"/>
        </pc:sldMkLst>
      </pc:sldChg>
    </pc:docChg>
  </pc:docChgLst>
  <pc:docChgLst>
    <pc:chgData clId="Web-{D0AAA8C6-9F08-38AA-4317-F26B39B03211}"/>
    <pc:docChg chg="modSld">
      <pc:chgData name="" userId="" providerId="" clId="Web-{D0AAA8C6-9F08-38AA-4317-F26B39B03211}" dt="2020-11-04T22:56:42.139" v="483"/>
      <pc:docMkLst>
        <pc:docMk/>
      </pc:docMkLst>
      <pc:sldChg chg="modSp">
        <pc:chgData name="" userId="" providerId="" clId="Web-{D0AAA8C6-9F08-38AA-4317-F26B39B03211}" dt="2020-11-04T22:49:06.604" v="478" actId="20577"/>
        <pc:sldMkLst>
          <pc:docMk/>
          <pc:sldMk cId="3030596690" sldId="392"/>
        </pc:sldMkLst>
        <pc:spChg chg="mod">
          <ac:chgData name="" userId="" providerId="" clId="Web-{D0AAA8C6-9F08-38AA-4317-F26B39B03211}" dt="2020-11-04T22:49:06.604" v="478" actId="20577"/>
          <ac:spMkLst>
            <pc:docMk/>
            <pc:sldMk cId="3030596690" sldId="392"/>
            <ac:spMk id="4" creationId="{34B50BDD-2EF5-4904-8B82-3201C54AF843}"/>
          </ac:spMkLst>
        </pc:spChg>
        <pc:picChg chg="mod">
          <ac:chgData name="" userId="" providerId="" clId="Web-{D0AAA8C6-9F08-38AA-4317-F26B39B03211}" dt="2020-11-04T22:48:43.024" v="470" actId="1076"/>
          <ac:picMkLst>
            <pc:docMk/>
            <pc:sldMk cId="3030596690" sldId="392"/>
            <ac:picMk id="12" creationId="{BD07C08B-751E-49F9-BD13-90F548EF6CC9}"/>
          </ac:picMkLst>
        </pc:picChg>
        <pc:picChg chg="mod">
          <ac:chgData name="" userId="" providerId="" clId="Web-{D0AAA8C6-9F08-38AA-4317-F26B39B03211}" dt="2020-11-04T22:48:44.649" v="471" actId="1076"/>
          <ac:picMkLst>
            <pc:docMk/>
            <pc:sldMk cId="3030596690" sldId="392"/>
            <ac:picMk id="14" creationId="{11E709F9-1692-40C8-9537-67BEAF3B7D33}"/>
          </ac:picMkLst>
        </pc:picChg>
      </pc:sldChg>
      <pc:sldChg chg="addSp delSp modSp">
        <pc:chgData name="" userId="" providerId="" clId="Web-{D0AAA8C6-9F08-38AA-4317-F26B39B03211}" dt="2020-11-04T22:56:42.139" v="483"/>
        <pc:sldMkLst>
          <pc:docMk/>
          <pc:sldMk cId="990198594" sldId="393"/>
        </pc:sldMkLst>
        <pc:spChg chg="mod">
          <ac:chgData name="" userId="" providerId="" clId="Web-{D0AAA8C6-9F08-38AA-4317-F26B39B03211}" dt="2020-11-04T22:36:52.487" v="400" actId="20577"/>
          <ac:spMkLst>
            <pc:docMk/>
            <pc:sldMk cId="990198594" sldId="393"/>
            <ac:spMk id="3" creationId="{20F708CA-D4DC-46BA-B073-ADDEF7BECF2F}"/>
          </ac:spMkLst>
        </pc:spChg>
        <pc:spChg chg="mod">
          <ac:chgData name="" userId="" providerId="" clId="Web-{D0AAA8C6-9F08-38AA-4317-F26B39B03211}" dt="2020-11-04T22:56:14.948" v="482" actId="20577"/>
          <ac:spMkLst>
            <pc:docMk/>
            <pc:sldMk cId="990198594" sldId="393"/>
            <ac:spMk id="4" creationId="{108BE25B-C364-4612-9BDF-C24E91BB40A0}"/>
          </ac:spMkLst>
        </pc:spChg>
        <pc:spChg chg="add mod">
          <ac:chgData name="" userId="" providerId="" clId="Web-{D0AAA8C6-9F08-38AA-4317-F26B39B03211}" dt="2020-11-04T22:38:54.871" v="467" actId="1076"/>
          <ac:spMkLst>
            <pc:docMk/>
            <pc:sldMk cId="990198594" sldId="393"/>
            <ac:spMk id="6" creationId="{BA3D125B-82A3-4C4E-A13F-6EE164C54A04}"/>
          </ac:spMkLst>
        </pc:spChg>
        <pc:spChg chg="add del mod">
          <ac:chgData name="" userId="" providerId="" clId="Web-{D0AAA8C6-9F08-38AA-4317-F26B39B03211}" dt="2020-11-04T22:35:51.217" v="368"/>
          <ac:spMkLst>
            <pc:docMk/>
            <pc:sldMk cId="990198594" sldId="393"/>
            <ac:spMk id="8" creationId="{519014C1-3F02-4904-97A4-A9DBF1C9C56C}"/>
          </ac:spMkLst>
        </pc:spChg>
        <pc:spChg chg="add mod">
          <ac:chgData name="" userId="" providerId="" clId="Web-{D0AAA8C6-9F08-38AA-4317-F26B39B03211}" dt="2020-11-04T22:38:52.434" v="466" actId="1076"/>
          <ac:spMkLst>
            <pc:docMk/>
            <pc:sldMk cId="990198594" sldId="393"/>
            <ac:spMk id="10" creationId="{459D5E95-A331-47D6-8AFF-1AA8A555B18A}"/>
          </ac:spMkLst>
        </pc:spChg>
        <pc:picChg chg="add mod">
          <ac:chgData name="" userId="" providerId="" clId="Web-{D0AAA8C6-9F08-38AA-4317-F26B39B03211}" dt="2020-11-04T22:56:42.139" v="483"/>
          <ac:picMkLst>
            <pc:docMk/>
            <pc:sldMk cId="990198594" sldId="393"/>
            <ac:picMk id="11" creationId="{5B027ED2-5372-4AD9-B2A3-45AD7EBE4B24}"/>
          </ac:picMkLst>
        </pc:picChg>
      </pc:sldChg>
    </pc:docChg>
  </pc:docChgLst>
  <pc:docChgLst>
    <pc:chgData clId="Web-{8B5DB8C8-23F6-C4E4-C082-89F997678763}"/>
    <pc:docChg chg="modSld">
      <pc:chgData name="" userId="" providerId="" clId="Web-{8B5DB8C8-23F6-C4E4-C082-89F997678763}" dt="2020-11-06T17:55:30.488" v="39" actId="14100"/>
      <pc:docMkLst>
        <pc:docMk/>
      </pc:docMkLst>
      <pc:sldChg chg="delSp modSp">
        <pc:chgData name="" userId="" providerId="" clId="Web-{8B5DB8C8-23F6-C4E4-C082-89F997678763}" dt="2020-11-06T17:51:42.503" v="27"/>
        <pc:sldMkLst>
          <pc:docMk/>
          <pc:sldMk cId="2115881214" sldId="391"/>
        </pc:sldMkLst>
        <pc:spChg chg="del">
          <ac:chgData name="" userId="" providerId="" clId="Web-{8B5DB8C8-23F6-C4E4-C082-89F997678763}" dt="2020-11-06T17:51:42.503" v="27"/>
          <ac:spMkLst>
            <pc:docMk/>
            <pc:sldMk cId="2115881214" sldId="391"/>
            <ac:spMk id="4" creationId="{23C9AB80-7379-4980-9A17-3D15EC3D10C3}"/>
          </ac:spMkLst>
        </pc:spChg>
        <pc:spChg chg="del mod">
          <ac:chgData name="" userId="" providerId="" clId="Web-{8B5DB8C8-23F6-C4E4-C082-89F997678763}" dt="2020-11-06T17:51:39.409" v="26"/>
          <ac:spMkLst>
            <pc:docMk/>
            <pc:sldMk cId="2115881214" sldId="391"/>
            <ac:spMk id="5" creationId="{FB23ABEF-9E1F-4729-A9EE-9B2945DF1646}"/>
          </ac:spMkLst>
        </pc:spChg>
        <pc:spChg chg="del">
          <ac:chgData name="" userId="" providerId="" clId="Web-{8B5DB8C8-23F6-C4E4-C082-89F997678763}" dt="2020-11-06T17:50:46.941" v="14"/>
          <ac:spMkLst>
            <pc:docMk/>
            <pc:sldMk cId="2115881214" sldId="391"/>
            <ac:spMk id="8" creationId="{544DAEFB-7B31-4B2F-9C3E-1DC72BBAC01D}"/>
          </ac:spMkLst>
        </pc:spChg>
        <pc:spChg chg="del">
          <ac:chgData name="" userId="" providerId="" clId="Web-{8B5DB8C8-23F6-C4E4-C082-89F997678763}" dt="2020-11-06T17:50:45.378" v="13"/>
          <ac:spMkLst>
            <pc:docMk/>
            <pc:sldMk cId="2115881214" sldId="391"/>
            <ac:spMk id="10" creationId="{F6205DE6-A94E-4A09-8588-35CDF89ED204}"/>
          </ac:spMkLst>
        </pc:spChg>
      </pc:sldChg>
      <pc:sldChg chg="addSp delSp modSp">
        <pc:chgData name="" userId="" providerId="" clId="Web-{8B5DB8C8-23F6-C4E4-C082-89F997678763}" dt="2020-11-06T17:55:30.488" v="39" actId="14100"/>
        <pc:sldMkLst>
          <pc:docMk/>
          <pc:sldMk cId="1905243995" sldId="412"/>
        </pc:sldMkLst>
        <pc:picChg chg="add mod">
          <ac:chgData name="" userId="" providerId="" clId="Web-{8B5DB8C8-23F6-C4E4-C082-89F997678763}" dt="2020-11-06T17:55:30.488" v="39" actId="14100"/>
          <ac:picMkLst>
            <pc:docMk/>
            <pc:sldMk cId="1905243995" sldId="412"/>
            <ac:picMk id="3" creationId="{41280B94-85DD-45EF-B542-892BCB8F9844}"/>
          </ac:picMkLst>
        </pc:picChg>
        <pc:picChg chg="del mod">
          <ac:chgData name="" userId="" providerId="" clId="Web-{8B5DB8C8-23F6-C4E4-C082-89F997678763}" dt="2020-11-06T17:54:25.878" v="30"/>
          <ac:picMkLst>
            <pc:docMk/>
            <pc:sldMk cId="1905243995" sldId="412"/>
            <ac:picMk id="7" creationId="{181F5CBB-49DF-4007-8449-15E7EB63A05D}"/>
          </ac:picMkLst>
        </pc:picChg>
      </pc:sldChg>
      <pc:sldChg chg="modSp">
        <pc:chgData name="" userId="" providerId="" clId="Web-{8B5DB8C8-23F6-C4E4-C082-89F997678763}" dt="2020-11-06T17:52:05.581" v="28" actId="1076"/>
        <pc:sldMkLst>
          <pc:docMk/>
          <pc:sldMk cId="1383050493" sldId="413"/>
        </pc:sldMkLst>
        <pc:picChg chg="mod">
          <ac:chgData name="" userId="" providerId="" clId="Web-{8B5DB8C8-23F6-C4E4-C082-89F997678763}" dt="2020-11-06T17:52:05.581" v="28" actId="1076"/>
          <ac:picMkLst>
            <pc:docMk/>
            <pc:sldMk cId="1383050493" sldId="413"/>
            <ac:picMk id="8" creationId="{9BD3F71A-2271-4524-AA5A-BD9DE2343027}"/>
          </ac:picMkLst>
        </pc:picChg>
      </pc:sldChg>
      <pc:sldChg chg="addSp delSp modSp">
        <pc:chgData name="" userId="" providerId="" clId="Web-{8B5DB8C8-23F6-C4E4-C082-89F997678763}" dt="2020-11-06T17:50:40.534" v="12" actId="1076"/>
        <pc:sldMkLst>
          <pc:docMk/>
          <pc:sldMk cId="833968331" sldId="414"/>
        </pc:sldMkLst>
        <pc:spChg chg="del">
          <ac:chgData name="" userId="" providerId="" clId="Web-{8B5DB8C8-23F6-C4E4-C082-89F997678763}" dt="2020-11-06T17:48:59.487" v="1"/>
          <ac:spMkLst>
            <pc:docMk/>
            <pc:sldMk cId="833968331" sldId="414"/>
            <ac:spMk id="2" creationId="{4D915B71-07D9-4851-AF27-7A5BEC44B408}"/>
          </ac:spMkLst>
        </pc:spChg>
        <pc:spChg chg="del">
          <ac:chgData name="" userId="" providerId="" clId="Web-{8B5DB8C8-23F6-C4E4-C082-89F997678763}" dt="2020-11-06T17:49:07.909" v="4"/>
          <ac:spMkLst>
            <pc:docMk/>
            <pc:sldMk cId="833968331" sldId="414"/>
            <ac:spMk id="3" creationId="{DEE188B0-AD13-4E79-B3C7-8FD571F7AFE3}"/>
          </ac:spMkLst>
        </pc:spChg>
        <pc:spChg chg="del">
          <ac:chgData name="" userId="" providerId="" clId="Web-{8B5DB8C8-23F6-C4E4-C082-89F997678763}" dt="2020-11-06T17:50:28.347" v="7"/>
          <ac:spMkLst>
            <pc:docMk/>
            <pc:sldMk cId="833968331" sldId="414"/>
            <ac:spMk id="4" creationId="{C9578894-3D2E-4829-A8A9-29FAB6E232B8}"/>
          </ac:spMkLst>
        </pc:spChg>
        <pc:spChg chg="add mod">
          <ac:chgData name="" userId="" providerId="" clId="Web-{8B5DB8C8-23F6-C4E4-C082-89F997678763}" dt="2020-11-06T17:49:00.519" v="2"/>
          <ac:spMkLst>
            <pc:docMk/>
            <pc:sldMk cId="833968331" sldId="414"/>
            <ac:spMk id="7" creationId="{5843D40F-16BD-4FD7-B236-ACF1B32DBA38}"/>
          </ac:spMkLst>
        </pc:spChg>
        <pc:spChg chg="add mod">
          <ac:chgData name="" userId="" providerId="" clId="Web-{8B5DB8C8-23F6-C4E4-C082-89F997678763}" dt="2020-11-06T17:49:12.394" v="5" actId="1076"/>
          <ac:spMkLst>
            <pc:docMk/>
            <pc:sldMk cId="833968331" sldId="414"/>
            <ac:spMk id="9" creationId="{6E814784-DB8E-4775-AA87-A213AF07754C}"/>
          </ac:spMkLst>
        </pc:spChg>
        <pc:spChg chg="add mod">
          <ac:chgData name="" userId="" providerId="" clId="Web-{8B5DB8C8-23F6-C4E4-C082-89F997678763}" dt="2020-11-06T17:50:40.534" v="12" actId="1076"/>
          <ac:spMkLst>
            <pc:docMk/>
            <pc:sldMk cId="833968331" sldId="414"/>
            <ac:spMk id="11" creationId="{CA08563A-E7B3-4648-AFB3-4EC88C7ADD93}"/>
          </ac:spMkLst>
        </pc:spChg>
        <pc:picChg chg="add del mod ord">
          <ac:chgData name="" userId="" providerId="" clId="Web-{8B5DB8C8-23F6-C4E4-C082-89F997678763}" dt="2020-11-06T17:49:00.519" v="2"/>
          <ac:picMkLst>
            <pc:docMk/>
            <pc:sldMk cId="833968331" sldId="414"/>
            <ac:picMk id="5" creationId="{0035EC54-1D8C-4EB0-9701-D7DC2BDCBF46}"/>
          </ac:picMkLst>
        </pc:picChg>
      </pc:sldChg>
      <pc:sldChg chg="addSp delSp modSp">
        <pc:chgData name="" userId="" providerId="" clId="Web-{8B5DB8C8-23F6-C4E4-C082-89F997678763}" dt="2020-11-06T17:51:30.081" v="21" actId="1076"/>
        <pc:sldMkLst>
          <pc:docMk/>
          <pc:sldMk cId="116274554" sldId="415"/>
        </pc:sldMkLst>
        <pc:spChg chg="del">
          <ac:chgData name="" userId="" providerId="" clId="Web-{8B5DB8C8-23F6-C4E4-C082-89F997678763}" dt="2020-11-06T17:50:57.878" v="15"/>
          <ac:spMkLst>
            <pc:docMk/>
            <pc:sldMk cId="116274554" sldId="415"/>
            <ac:spMk id="3" creationId="{C97604AF-1D16-4603-8AB7-11DCA5A10328}"/>
          </ac:spMkLst>
        </pc:spChg>
        <pc:spChg chg="del">
          <ac:chgData name="" userId="" providerId="" clId="Web-{8B5DB8C8-23F6-C4E4-C082-89F997678763}" dt="2020-11-06T17:51:05.113" v="18"/>
          <ac:spMkLst>
            <pc:docMk/>
            <pc:sldMk cId="116274554" sldId="415"/>
            <ac:spMk id="4" creationId="{DACB848A-4FDB-4420-B723-B515A5FF884E}"/>
          </ac:spMkLst>
        </pc:spChg>
        <pc:spChg chg="add mod">
          <ac:chgData name="" userId="" providerId="" clId="Web-{8B5DB8C8-23F6-C4E4-C082-89F997678763}" dt="2020-11-06T17:51:02.644" v="17" actId="1076"/>
          <ac:spMkLst>
            <pc:docMk/>
            <pc:sldMk cId="116274554" sldId="415"/>
            <ac:spMk id="6" creationId="{3D794023-4D5C-4D0B-81B8-93CCD0865595}"/>
          </ac:spMkLst>
        </pc:spChg>
        <pc:spChg chg="add mod">
          <ac:chgData name="" userId="" providerId="" clId="Web-{8B5DB8C8-23F6-C4E4-C082-89F997678763}" dt="2020-11-06T17:51:30.081" v="21" actId="1076"/>
          <ac:spMkLst>
            <pc:docMk/>
            <pc:sldMk cId="116274554" sldId="415"/>
            <ac:spMk id="8" creationId="{B6B4310F-0874-4A3C-A794-E867F4936EBF}"/>
          </ac:spMkLst>
        </pc:spChg>
      </pc:sldChg>
    </pc:docChg>
  </pc:docChgLst>
  <pc:docChgLst>
    <pc:chgData clId="Web-{BCDE6AE6-D647-C71C-B8DF-BFCC0FA51C29}"/>
    <pc:docChg chg="addSld delSld modSld sldOrd">
      <pc:chgData name="" userId="" providerId="" clId="Web-{BCDE6AE6-D647-C71C-B8DF-BFCC0FA51C29}" dt="2020-11-05T16:55:32.444" v="491"/>
      <pc:docMkLst>
        <pc:docMk/>
      </pc:docMkLst>
      <pc:sldChg chg="delSp delAnim">
        <pc:chgData name="" userId="" providerId="" clId="Web-{BCDE6AE6-D647-C71C-B8DF-BFCC0FA51C29}" dt="2020-11-05T15:54:38.737" v="158"/>
        <pc:sldMkLst>
          <pc:docMk/>
          <pc:sldMk cId="1958303258" sldId="345"/>
        </pc:sldMkLst>
        <pc:picChg chg="del">
          <ac:chgData name="" userId="" providerId="" clId="Web-{BCDE6AE6-D647-C71C-B8DF-BFCC0FA51C29}" dt="2020-11-05T15:54:38.737" v="158"/>
          <ac:picMkLst>
            <pc:docMk/>
            <pc:sldMk cId="1958303258" sldId="345"/>
            <ac:picMk id="43" creationId="{00000000-0000-0000-0000-000000000000}"/>
          </ac:picMkLst>
        </pc:picChg>
      </pc:sldChg>
      <pc:sldChg chg="del">
        <pc:chgData name="" userId="" providerId="" clId="Web-{BCDE6AE6-D647-C71C-B8DF-BFCC0FA51C29}" dt="2020-11-05T16:55:32.444" v="491"/>
        <pc:sldMkLst>
          <pc:docMk/>
          <pc:sldMk cId="2471741138" sldId="369"/>
        </pc:sldMkLst>
      </pc:sldChg>
      <pc:sldChg chg="addSp delSp modSp ord">
        <pc:chgData name="" userId="" providerId="" clId="Web-{BCDE6AE6-D647-C71C-B8DF-BFCC0FA51C29}" dt="2020-11-05T15:52:59.449" v="116" actId="14100"/>
        <pc:sldMkLst>
          <pc:docMk/>
          <pc:sldMk cId="3017024583" sldId="390"/>
        </pc:sldMkLst>
        <pc:spChg chg="mod">
          <ac:chgData name="" userId="" providerId="" clId="Web-{BCDE6AE6-D647-C71C-B8DF-BFCC0FA51C29}" dt="2020-11-05T15:51:39.819" v="104" actId="20577"/>
          <ac:spMkLst>
            <pc:docMk/>
            <pc:sldMk cId="3017024583" sldId="390"/>
            <ac:spMk id="2" creationId="{1B2D2406-4BF6-4216-B4A9-A27833A18570}"/>
          </ac:spMkLst>
        </pc:spChg>
        <pc:spChg chg="mod">
          <ac:chgData name="" userId="" providerId="" clId="Web-{BCDE6AE6-D647-C71C-B8DF-BFCC0FA51C29}" dt="2020-11-05T15:52:59.449" v="116" actId="14100"/>
          <ac:spMkLst>
            <pc:docMk/>
            <pc:sldMk cId="3017024583" sldId="390"/>
            <ac:spMk id="25" creationId="{EA5F9985-4A02-445D-B012-B34964B983A8}"/>
          </ac:spMkLst>
        </pc:spChg>
        <pc:spChg chg="add del">
          <ac:chgData name="" userId="" providerId="" clId="Web-{BCDE6AE6-D647-C71C-B8DF-BFCC0FA51C29}" dt="2020-11-05T15:51:37.194" v="101"/>
          <ac:spMkLst>
            <pc:docMk/>
            <pc:sldMk cId="3017024583" sldId="390"/>
            <ac:spMk id="27" creationId="{AB9FFE4F-4285-4C68-9BE9-E3243DE98C3E}"/>
          </ac:spMkLst>
        </pc:spChg>
        <pc:spChg chg="add del">
          <ac:chgData name="" userId="" providerId="" clId="Web-{BCDE6AE6-D647-C71C-B8DF-BFCC0FA51C29}" dt="2020-11-05T15:51:37.194" v="101"/>
          <ac:spMkLst>
            <pc:docMk/>
            <pc:sldMk cId="3017024583" sldId="390"/>
            <ac:spMk id="28" creationId="{B5667847-DD9B-4489-A008-22BCC4179BAA}"/>
          </ac:spMkLst>
        </pc:spChg>
        <pc:spChg chg="add del">
          <ac:chgData name="" userId="" providerId="" clId="Web-{BCDE6AE6-D647-C71C-B8DF-BFCC0FA51C29}" dt="2020-11-05T15:51:37.194" v="101"/>
          <ac:spMkLst>
            <pc:docMk/>
            <pc:sldMk cId="3017024583" sldId="390"/>
            <ac:spMk id="29" creationId="{D1B114A2-504E-4D8D-8817-B848769F321B}"/>
          </ac:spMkLst>
        </pc:spChg>
        <pc:spChg chg="add del">
          <ac:chgData name="" userId="" providerId="" clId="Web-{BCDE6AE6-D647-C71C-B8DF-BFCC0FA51C29}" dt="2020-11-05T15:51:37.194" v="101"/>
          <ac:spMkLst>
            <pc:docMk/>
            <pc:sldMk cId="3017024583" sldId="390"/>
            <ac:spMk id="30" creationId="{B896EA90-EF3B-4061-8CFD-1CE251600CB0}"/>
          </ac:spMkLst>
        </pc:spChg>
        <pc:spChg chg="add del">
          <ac:chgData name="" userId="" providerId="" clId="Web-{BCDE6AE6-D647-C71C-B8DF-BFCC0FA51C29}" dt="2020-11-05T15:51:37.194" v="101"/>
          <ac:spMkLst>
            <pc:docMk/>
            <pc:sldMk cId="3017024583" sldId="390"/>
            <ac:spMk id="31" creationId="{FD648033-339F-49DA-B5B2-711BDD79002B}"/>
          </ac:spMkLst>
        </pc:spChg>
        <pc:spChg chg="add del">
          <ac:chgData name="" userId="" providerId="" clId="Web-{BCDE6AE6-D647-C71C-B8DF-BFCC0FA51C29}" dt="2020-11-05T15:51:37.194" v="101"/>
          <ac:spMkLst>
            <pc:docMk/>
            <pc:sldMk cId="3017024583" sldId="390"/>
            <ac:spMk id="32" creationId="{AE0A957E-BAA4-4C0E-8890-EBD0955C33DA}"/>
          </ac:spMkLst>
        </pc:spChg>
        <pc:spChg chg="add del">
          <ac:chgData name="" userId="" providerId="" clId="Web-{BCDE6AE6-D647-C71C-B8DF-BFCC0FA51C29}" dt="2020-11-05T15:51:37.194" v="101"/>
          <ac:spMkLst>
            <pc:docMk/>
            <pc:sldMk cId="3017024583" sldId="390"/>
            <ac:spMk id="33" creationId="{F1859285-9AD3-4F27-AAA5-462EF1B0A8F8}"/>
          </ac:spMkLst>
        </pc:spChg>
        <pc:spChg chg="add del">
          <ac:chgData name="" userId="" providerId="" clId="Web-{BCDE6AE6-D647-C71C-B8DF-BFCC0FA51C29}" dt="2020-11-05T15:51:37.194" v="101"/>
          <ac:spMkLst>
            <pc:docMk/>
            <pc:sldMk cId="3017024583" sldId="390"/>
            <ac:spMk id="34" creationId="{1CBCB255-BCC1-4584-82E0-0B8F4DF7B30F}"/>
          </ac:spMkLst>
        </pc:spChg>
        <pc:picChg chg="add del">
          <ac:chgData name="" userId="" providerId="" clId="Web-{BCDE6AE6-D647-C71C-B8DF-BFCC0FA51C29}" dt="2020-11-05T15:51:37.194" v="101"/>
          <ac:picMkLst>
            <pc:docMk/>
            <pc:sldMk cId="3017024583" sldId="390"/>
            <ac:picMk id="24" creationId="{2F0D50DD-F5B3-4F59-B3F4-17F462B1F21A}"/>
          </ac:picMkLst>
        </pc:picChg>
        <pc:picChg chg="add del">
          <ac:chgData name="" userId="" providerId="" clId="Web-{BCDE6AE6-D647-C71C-B8DF-BFCC0FA51C29}" dt="2020-11-05T15:51:37.194" v="101"/>
          <ac:picMkLst>
            <pc:docMk/>
            <pc:sldMk cId="3017024583" sldId="390"/>
            <ac:picMk id="26" creationId="{F876C54C-9465-4E55-98F5-E3CFDF7B24DB}"/>
          </ac:picMkLst>
        </pc:picChg>
      </pc:sldChg>
      <pc:sldChg chg="addSp delSp modSp mod setBg modShow">
        <pc:chgData name="" userId="" providerId="" clId="Web-{BCDE6AE6-D647-C71C-B8DF-BFCC0FA51C29}" dt="2020-11-05T16:55:10.913" v="490" actId="1076"/>
        <pc:sldMkLst>
          <pc:docMk/>
          <pc:sldMk cId="3030596690" sldId="392"/>
        </pc:sldMkLst>
        <pc:spChg chg="mod">
          <ac:chgData name="" userId="" providerId="" clId="Web-{BCDE6AE6-D647-C71C-B8DF-BFCC0FA51C29}" dt="2020-11-05T16:52:04.207" v="447"/>
          <ac:spMkLst>
            <pc:docMk/>
            <pc:sldMk cId="3030596690" sldId="392"/>
            <ac:spMk id="2" creationId="{8D857DAA-5B9D-49F3-BAC9-57A6862318A3}"/>
          </ac:spMkLst>
        </pc:spChg>
        <pc:spChg chg="mod">
          <ac:chgData name="" userId="" providerId="" clId="Web-{BCDE6AE6-D647-C71C-B8DF-BFCC0FA51C29}" dt="2020-11-05T16:54:42.350" v="482" actId="1076"/>
          <ac:spMkLst>
            <pc:docMk/>
            <pc:sldMk cId="3030596690" sldId="392"/>
            <ac:spMk id="4" creationId="{34B50BDD-2EF5-4904-8B82-3201C54AF843}"/>
          </ac:spMkLst>
        </pc:spChg>
        <pc:spChg chg="add del">
          <ac:chgData name="" userId="" providerId="" clId="Web-{BCDE6AE6-D647-C71C-B8DF-BFCC0FA51C29}" dt="2020-11-05T16:52:04.207" v="447"/>
          <ac:spMkLst>
            <pc:docMk/>
            <pc:sldMk cId="3030596690" sldId="392"/>
            <ac:spMk id="17" creationId="{799A8B4F-0FED-46C0-9186-5A8E116D8744}"/>
          </ac:spMkLst>
        </pc:spChg>
        <pc:spChg chg="add del">
          <ac:chgData name="" userId="" providerId="" clId="Web-{BCDE6AE6-D647-C71C-B8DF-BFCC0FA51C29}" dt="2020-11-05T16:52:04.207" v="447"/>
          <ac:spMkLst>
            <pc:docMk/>
            <pc:sldMk cId="3030596690" sldId="392"/>
            <ac:spMk id="21" creationId="{38A69B74-22E3-47CC-823F-18BE7930C814}"/>
          </ac:spMkLst>
        </pc:spChg>
        <pc:spChg chg="add del">
          <ac:chgData name="" userId="" providerId="" clId="Web-{BCDE6AE6-D647-C71C-B8DF-BFCC0FA51C29}" dt="2020-11-05T16:52:04.207" v="447"/>
          <ac:spMkLst>
            <pc:docMk/>
            <pc:sldMk cId="3030596690" sldId="392"/>
            <ac:spMk id="23" creationId="{1778637B-5DB8-4A75-B2E6-FC2B1BB9A7DB}"/>
          </ac:spMkLst>
        </pc:spChg>
        <pc:spChg chg="add del">
          <ac:chgData name="" userId="" providerId="" clId="Web-{BCDE6AE6-D647-C71C-B8DF-BFCC0FA51C29}" dt="2020-11-05T16:52:04.207" v="447"/>
          <ac:spMkLst>
            <pc:docMk/>
            <pc:sldMk cId="3030596690" sldId="392"/>
            <ac:spMk id="25" creationId="{0035A30C-45F3-4EFB-B2E8-6E2A11843D39}"/>
          </ac:spMkLst>
        </pc:spChg>
        <pc:picChg chg="mod">
          <ac:chgData name="" userId="" providerId="" clId="Web-{BCDE6AE6-D647-C71C-B8DF-BFCC0FA51C29}" dt="2020-11-05T16:55:10.913" v="490" actId="1076"/>
          <ac:picMkLst>
            <pc:docMk/>
            <pc:sldMk cId="3030596690" sldId="392"/>
            <ac:picMk id="3" creationId="{E2217630-A658-4D87-B444-1DBE4D7A98D7}"/>
          </ac:picMkLst>
        </pc:picChg>
        <pc:picChg chg="add del mod ord">
          <ac:chgData name="" userId="" providerId="" clId="Web-{BCDE6AE6-D647-C71C-B8DF-BFCC0FA51C29}" dt="2020-11-05T16:54:44.928" v="483"/>
          <ac:picMkLst>
            <pc:docMk/>
            <pc:sldMk cId="3030596690" sldId="392"/>
            <ac:picMk id="5" creationId="{986D5769-BAEE-49F8-8E7B-059FB4A54A2B}"/>
          </ac:picMkLst>
        </pc:picChg>
        <pc:picChg chg="mod">
          <ac:chgData name="" userId="" providerId="" clId="Web-{BCDE6AE6-D647-C71C-B8DF-BFCC0FA51C29}" dt="2020-11-05T16:55:03.898" v="488" actId="1076"/>
          <ac:picMkLst>
            <pc:docMk/>
            <pc:sldMk cId="3030596690" sldId="392"/>
            <ac:picMk id="12" creationId="{BD07C08B-751E-49F9-BD13-90F548EF6CC9}"/>
          </ac:picMkLst>
        </pc:picChg>
        <pc:picChg chg="add del">
          <ac:chgData name="" userId="" providerId="" clId="Web-{BCDE6AE6-D647-C71C-B8DF-BFCC0FA51C29}" dt="2020-11-05T16:52:04.207" v="447"/>
          <ac:picMkLst>
            <pc:docMk/>
            <pc:sldMk cId="3030596690" sldId="392"/>
            <ac:picMk id="19" creationId="{DA6861EE-7660-46C9-80BD-173B8F7454B8}"/>
          </ac:picMkLst>
        </pc:picChg>
      </pc:sldChg>
      <pc:sldChg chg="modSp new del">
        <pc:chgData name="" userId="" providerId="" clId="Web-{BCDE6AE6-D647-C71C-B8DF-BFCC0FA51C29}" dt="2020-11-05T15:54:22.064" v="156"/>
        <pc:sldMkLst>
          <pc:docMk/>
          <pc:sldMk cId="3149748748" sldId="400"/>
        </pc:sldMkLst>
        <pc:spChg chg="mod">
          <ac:chgData name="" userId="" providerId="" clId="Web-{BCDE6AE6-D647-C71C-B8DF-BFCC0FA51C29}" dt="2020-11-05T15:48:27.932" v="30" actId="20577"/>
          <ac:spMkLst>
            <pc:docMk/>
            <pc:sldMk cId="3149748748" sldId="400"/>
            <ac:spMk id="3" creationId="{DF0CB6EE-DA55-4A87-9A95-41CDCAA6C457}"/>
          </ac:spMkLst>
        </pc:spChg>
      </pc:sldChg>
      <pc:sldChg chg="modSp new del">
        <pc:chgData name="" userId="" providerId="" clId="Web-{BCDE6AE6-D647-C71C-B8DF-BFCC0FA51C29}" dt="2020-11-05T15:54:23.064" v="157"/>
        <pc:sldMkLst>
          <pc:docMk/>
          <pc:sldMk cId="3334036863" sldId="401"/>
        </pc:sldMkLst>
        <pc:spChg chg="mod">
          <ac:chgData name="" userId="" providerId="" clId="Web-{BCDE6AE6-D647-C71C-B8DF-BFCC0FA51C29}" dt="2020-11-05T15:48:36.495" v="57" actId="20577"/>
          <ac:spMkLst>
            <pc:docMk/>
            <pc:sldMk cId="3334036863" sldId="401"/>
            <ac:spMk id="3" creationId="{D91FB68B-637B-4077-B03D-4002562906C4}"/>
          </ac:spMkLst>
        </pc:spChg>
      </pc:sldChg>
      <pc:sldChg chg="addSp delSp modSp new">
        <pc:chgData name="" userId="" providerId="" clId="Web-{BCDE6AE6-D647-C71C-B8DF-BFCC0FA51C29}" dt="2020-11-05T15:54:10.657" v="155"/>
        <pc:sldMkLst>
          <pc:docMk/>
          <pc:sldMk cId="3676095707" sldId="402"/>
        </pc:sldMkLst>
        <pc:spChg chg="mod">
          <ac:chgData name="" userId="" providerId="" clId="Web-{BCDE6AE6-D647-C71C-B8DF-BFCC0FA51C29}" dt="2020-11-05T15:51:49.258" v="107" actId="20577"/>
          <ac:spMkLst>
            <pc:docMk/>
            <pc:sldMk cId="3676095707" sldId="402"/>
            <ac:spMk id="2" creationId="{224887D4-68BC-4118-ABCC-FE8DA17E6583}"/>
          </ac:spMkLst>
        </pc:spChg>
        <pc:spChg chg="del">
          <ac:chgData name="" userId="" providerId="" clId="Web-{BCDE6AE6-D647-C71C-B8DF-BFCC0FA51C29}" dt="2020-11-05T15:51:28.944" v="96"/>
          <ac:spMkLst>
            <pc:docMk/>
            <pc:sldMk cId="3676095707" sldId="402"/>
            <ac:spMk id="3" creationId="{B1CA7766-3DA3-499C-A793-74BE1A9187DF}"/>
          </ac:spMkLst>
        </pc:spChg>
        <pc:spChg chg="del mod">
          <ac:chgData name="" userId="" providerId="" clId="Web-{BCDE6AE6-D647-C71C-B8DF-BFCC0FA51C29}" dt="2020-11-05T15:54:06.407" v="153"/>
          <ac:spMkLst>
            <pc:docMk/>
            <pc:sldMk cId="3676095707" sldId="402"/>
            <ac:spMk id="4" creationId="{CFB2FD7A-5A7F-4C1E-BD86-7B05DA1A6761}"/>
          </ac:spMkLst>
        </pc:spChg>
        <pc:spChg chg="add">
          <ac:chgData name="" userId="" providerId="" clId="Web-{BCDE6AE6-D647-C71C-B8DF-BFCC0FA51C29}" dt="2020-11-05T15:51:22.490" v="95"/>
          <ac:spMkLst>
            <pc:docMk/>
            <pc:sldMk cId="3676095707" sldId="402"/>
            <ac:spMk id="7" creationId="{AB9FFE4F-4285-4C68-9BE9-E3243DE98C3E}"/>
          </ac:spMkLst>
        </pc:spChg>
        <pc:spChg chg="add">
          <ac:chgData name="" userId="" providerId="" clId="Web-{BCDE6AE6-D647-C71C-B8DF-BFCC0FA51C29}" dt="2020-11-05T15:51:22.490" v="95"/>
          <ac:spMkLst>
            <pc:docMk/>
            <pc:sldMk cId="3676095707" sldId="402"/>
            <ac:spMk id="8" creationId="{B5667847-DD9B-4489-A008-22BCC4179BAA}"/>
          </ac:spMkLst>
        </pc:spChg>
        <pc:spChg chg="add">
          <ac:chgData name="" userId="" providerId="" clId="Web-{BCDE6AE6-D647-C71C-B8DF-BFCC0FA51C29}" dt="2020-11-05T15:51:22.490" v="95"/>
          <ac:spMkLst>
            <pc:docMk/>
            <pc:sldMk cId="3676095707" sldId="402"/>
            <ac:spMk id="9" creationId="{D1B114A2-504E-4D8D-8817-B848769F321B}"/>
          </ac:spMkLst>
        </pc:spChg>
        <pc:spChg chg="add">
          <ac:chgData name="" userId="" providerId="" clId="Web-{BCDE6AE6-D647-C71C-B8DF-BFCC0FA51C29}" dt="2020-11-05T15:51:22.490" v="95"/>
          <ac:spMkLst>
            <pc:docMk/>
            <pc:sldMk cId="3676095707" sldId="402"/>
            <ac:spMk id="10" creationId="{B896EA90-EF3B-4061-8CFD-1CE251600CB0}"/>
          </ac:spMkLst>
        </pc:spChg>
        <pc:spChg chg="add">
          <ac:chgData name="" userId="" providerId="" clId="Web-{BCDE6AE6-D647-C71C-B8DF-BFCC0FA51C29}" dt="2020-11-05T15:51:22.490" v="95"/>
          <ac:spMkLst>
            <pc:docMk/>
            <pc:sldMk cId="3676095707" sldId="402"/>
            <ac:spMk id="11" creationId="{FD648033-339F-49DA-B5B2-711BDD79002B}"/>
          </ac:spMkLst>
        </pc:spChg>
        <pc:spChg chg="add">
          <ac:chgData name="" userId="" providerId="" clId="Web-{BCDE6AE6-D647-C71C-B8DF-BFCC0FA51C29}" dt="2020-11-05T15:51:22.490" v="95"/>
          <ac:spMkLst>
            <pc:docMk/>
            <pc:sldMk cId="3676095707" sldId="402"/>
            <ac:spMk id="12" creationId="{AE0A957E-BAA4-4C0E-8890-EBD0955C33DA}"/>
          </ac:spMkLst>
        </pc:spChg>
        <pc:spChg chg="add">
          <ac:chgData name="" userId="" providerId="" clId="Web-{BCDE6AE6-D647-C71C-B8DF-BFCC0FA51C29}" dt="2020-11-05T15:51:22.490" v="95"/>
          <ac:spMkLst>
            <pc:docMk/>
            <pc:sldMk cId="3676095707" sldId="402"/>
            <ac:spMk id="13" creationId="{F1859285-9AD3-4F27-AAA5-462EF1B0A8F8}"/>
          </ac:spMkLst>
        </pc:spChg>
        <pc:spChg chg="add">
          <ac:chgData name="" userId="" providerId="" clId="Web-{BCDE6AE6-D647-C71C-B8DF-BFCC0FA51C29}" dt="2020-11-05T15:51:22.490" v="95"/>
          <ac:spMkLst>
            <pc:docMk/>
            <pc:sldMk cId="3676095707" sldId="402"/>
            <ac:spMk id="14" creationId="{1CBCB255-BCC1-4584-82E0-0B8F4DF7B30F}"/>
          </ac:spMkLst>
        </pc:spChg>
        <pc:spChg chg="add del mod">
          <ac:chgData name="" userId="" providerId="" clId="Web-{BCDE6AE6-D647-C71C-B8DF-BFCC0FA51C29}" dt="2020-11-05T15:54:10.657" v="155"/>
          <ac:spMkLst>
            <pc:docMk/>
            <pc:sldMk cId="3676095707" sldId="402"/>
            <ac:spMk id="16" creationId="{9DB1218A-4FE1-4070-BE30-34B5C49B6634}"/>
          </ac:spMkLst>
        </pc:spChg>
        <pc:spChg chg="add mod">
          <ac:chgData name="" userId="" providerId="" clId="Web-{BCDE6AE6-D647-C71C-B8DF-BFCC0FA51C29}" dt="2020-11-05T15:54:07.579" v="154"/>
          <ac:spMkLst>
            <pc:docMk/>
            <pc:sldMk cId="3676095707" sldId="402"/>
            <ac:spMk id="18" creationId="{676E6577-0BBC-4197-BFF9-3FD82DEA25B1}"/>
          </ac:spMkLst>
        </pc:spChg>
        <pc:picChg chg="add">
          <ac:chgData name="" userId="" providerId="" clId="Web-{BCDE6AE6-D647-C71C-B8DF-BFCC0FA51C29}" dt="2020-11-05T15:51:22.490" v="95"/>
          <ac:picMkLst>
            <pc:docMk/>
            <pc:sldMk cId="3676095707" sldId="402"/>
            <ac:picMk id="5" creationId="{2F0D50DD-F5B3-4F59-B3F4-17F462B1F21A}"/>
          </ac:picMkLst>
        </pc:picChg>
        <pc:picChg chg="add">
          <ac:chgData name="" userId="" providerId="" clId="Web-{BCDE6AE6-D647-C71C-B8DF-BFCC0FA51C29}" dt="2020-11-05T15:51:22.490" v="95"/>
          <ac:picMkLst>
            <pc:docMk/>
            <pc:sldMk cId="3676095707" sldId="402"/>
            <ac:picMk id="6" creationId="{F876C54C-9465-4E55-98F5-E3CFDF7B24DB}"/>
          </ac:picMkLst>
        </pc:picChg>
      </pc:sldChg>
      <pc:sldChg chg="modSp new">
        <pc:chgData name="" userId="" providerId="" clId="Web-{BCDE6AE6-D647-C71C-B8DF-BFCC0FA51C29}" dt="2020-11-05T15:55:15.927" v="194" actId="20577"/>
        <pc:sldMkLst>
          <pc:docMk/>
          <pc:sldMk cId="65066939" sldId="403"/>
        </pc:sldMkLst>
        <pc:spChg chg="mod">
          <ac:chgData name="" userId="" providerId="" clId="Web-{BCDE6AE6-D647-C71C-B8DF-BFCC0FA51C29}" dt="2020-11-05T15:55:15.927" v="194" actId="20577"/>
          <ac:spMkLst>
            <pc:docMk/>
            <pc:sldMk cId="65066939" sldId="403"/>
            <ac:spMk id="3" creationId="{83CB3474-F3B9-4F4B-B92C-53E468A556D4}"/>
          </ac:spMkLst>
        </pc:spChg>
      </pc:sldChg>
      <pc:sldChg chg="modSp new">
        <pc:chgData name="" userId="" providerId="" clId="Web-{BCDE6AE6-D647-C71C-B8DF-BFCC0FA51C29}" dt="2020-11-05T15:55:23.333" v="225" actId="20577"/>
        <pc:sldMkLst>
          <pc:docMk/>
          <pc:sldMk cId="456880453" sldId="404"/>
        </pc:sldMkLst>
        <pc:spChg chg="mod">
          <ac:chgData name="" userId="" providerId="" clId="Web-{BCDE6AE6-D647-C71C-B8DF-BFCC0FA51C29}" dt="2020-11-05T15:55:23.333" v="225" actId="20577"/>
          <ac:spMkLst>
            <pc:docMk/>
            <pc:sldMk cId="456880453" sldId="404"/>
            <ac:spMk id="3" creationId="{D73FDCE8-578B-43D3-847F-1003AA43C97E}"/>
          </ac:spMkLst>
        </pc:spChg>
      </pc:sldChg>
      <pc:sldChg chg="modSp add replId">
        <pc:chgData name="" userId="" providerId="" clId="Web-{BCDE6AE6-D647-C71C-B8DF-BFCC0FA51C29}" dt="2020-11-05T16:47:59.766" v="273" actId="20577"/>
        <pc:sldMkLst>
          <pc:docMk/>
          <pc:sldMk cId="4202593849" sldId="405"/>
        </pc:sldMkLst>
        <pc:spChg chg="mod">
          <ac:chgData name="" userId="" providerId="" clId="Web-{BCDE6AE6-D647-C71C-B8DF-BFCC0FA51C29}" dt="2020-11-05T16:47:59.766" v="273" actId="20577"/>
          <ac:spMkLst>
            <pc:docMk/>
            <pc:sldMk cId="4202593849" sldId="405"/>
            <ac:spMk id="2" creationId="{00000000-0000-0000-0000-000000000000}"/>
          </ac:spMkLst>
        </pc:spChg>
      </pc:sldChg>
      <pc:sldChg chg="modSp add replId">
        <pc:chgData name="" userId="" providerId="" clId="Web-{BCDE6AE6-D647-C71C-B8DF-BFCC0FA51C29}" dt="2020-11-05T16:48:26.813" v="311" actId="20577"/>
        <pc:sldMkLst>
          <pc:docMk/>
          <pc:sldMk cId="1161652044" sldId="406"/>
        </pc:sldMkLst>
        <pc:spChg chg="mod">
          <ac:chgData name="" userId="" providerId="" clId="Web-{BCDE6AE6-D647-C71C-B8DF-BFCC0FA51C29}" dt="2020-11-05T16:48:26.813" v="311" actId="20577"/>
          <ac:spMkLst>
            <pc:docMk/>
            <pc:sldMk cId="1161652044" sldId="406"/>
            <ac:spMk id="2" creationId="{00000000-0000-0000-0000-000000000000}"/>
          </ac:spMkLst>
        </pc:spChg>
      </pc:sldChg>
      <pc:sldChg chg="modSp add replId">
        <pc:chgData name="" userId="" providerId="" clId="Web-{BCDE6AE6-D647-C71C-B8DF-BFCC0FA51C29}" dt="2020-11-05T16:50:44.097" v="437" actId="20577"/>
        <pc:sldMkLst>
          <pc:docMk/>
          <pc:sldMk cId="2185606359" sldId="407"/>
        </pc:sldMkLst>
        <pc:spChg chg="mod">
          <ac:chgData name="" userId="" providerId="" clId="Web-{BCDE6AE6-D647-C71C-B8DF-BFCC0FA51C29}" dt="2020-11-05T16:50:44.097" v="437" actId="20577"/>
          <ac:spMkLst>
            <pc:docMk/>
            <pc:sldMk cId="2185606359" sldId="407"/>
            <ac:spMk id="2" creationId="{00000000-0000-0000-0000-000000000000}"/>
          </ac:spMkLst>
        </pc:spChg>
      </pc:sldChg>
      <pc:sldChg chg="modSp add ord replId">
        <pc:chgData name="" userId="" providerId="" clId="Web-{BCDE6AE6-D647-C71C-B8DF-BFCC0FA51C29}" dt="2020-11-05T16:49:57.987" v="406"/>
        <pc:sldMkLst>
          <pc:docMk/>
          <pc:sldMk cId="2048522420" sldId="408"/>
        </pc:sldMkLst>
        <pc:spChg chg="mod">
          <ac:chgData name="" userId="" providerId="" clId="Web-{BCDE6AE6-D647-C71C-B8DF-BFCC0FA51C29}" dt="2020-11-05T16:49:40.361" v="403" actId="20577"/>
          <ac:spMkLst>
            <pc:docMk/>
            <pc:sldMk cId="2048522420" sldId="408"/>
            <ac:spMk id="2" creationId="{00000000-0000-0000-0000-000000000000}"/>
          </ac:spMkLst>
        </pc:spChg>
      </pc:sldChg>
      <pc:sldChg chg="modSp add replId">
        <pc:chgData name="" userId="" providerId="" clId="Web-{BCDE6AE6-D647-C71C-B8DF-BFCC0FA51C29}" dt="2020-11-05T16:54:52.397" v="484" actId="14100"/>
        <pc:sldMkLst>
          <pc:docMk/>
          <pc:sldMk cId="1826624103" sldId="409"/>
        </pc:sldMkLst>
        <pc:picChg chg="mod">
          <ac:chgData name="" userId="" providerId="" clId="Web-{BCDE6AE6-D647-C71C-B8DF-BFCC0FA51C29}" dt="2020-11-05T16:54:52.397" v="484" actId="14100"/>
          <ac:picMkLst>
            <pc:docMk/>
            <pc:sldMk cId="1826624103" sldId="409"/>
            <ac:picMk id="2" creationId="{00000000-0000-0000-0000-000000000000}"/>
          </ac:picMkLst>
        </pc:picChg>
      </pc:sldChg>
    </pc:docChg>
  </pc:docChgLst>
  <pc:docChgLst>
    <pc:chgData clId="Web-{BFAEA1E6-6CB3-4ECF-F443-164B184B044E}"/>
    <pc:docChg chg="addSld delSld modSld">
      <pc:chgData name="" userId="" providerId="" clId="Web-{BFAEA1E6-6CB3-4ECF-F443-164B184B044E}" dt="2020-11-04T21:48:09.889" v="848" actId="20577"/>
      <pc:docMkLst>
        <pc:docMk/>
      </pc:docMkLst>
      <pc:sldChg chg="addSp modSp">
        <pc:chgData name="" userId="" providerId="" clId="Web-{BFAEA1E6-6CB3-4ECF-F443-164B184B044E}" dt="2020-11-04T20:59:01.520" v="515" actId="20577"/>
        <pc:sldMkLst>
          <pc:docMk/>
          <pc:sldMk cId="2115881214" sldId="391"/>
        </pc:sldMkLst>
        <pc:spChg chg="add mod">
          <ac:chgData name="" userId="" providerId="" clId="Web-{BFAEA1E6-6CB3-4ECF-F443-164B184B044E}" dt="2020-11-04T20:53:09.494" v="500" actId="1076"/>
          <ac:spMkLst>
            <pc:docMk/>
            <pc:sldMk cId="2115881214" sldId="391"/>
            <ac:spMk id="4" creationId="{23C9AB80-7379-4980-9A17-3D15EC3D10C3}"/>
          </ac:spMkLst>
        </pc:spChg>
        <pc:spChg chg="add mod">
          <ac:chgData name="" userId="" providerId="" clId="Web-{BFAEA1E6-6CB3-4ECF-F443-164B184B044E}" dt="2020-11-04T20:53:01.963" v="498" actId="20577"/>
          <ac:spMkLst>
            <pc:docMk/>
            <pc:sldMk cId="2115881214" sldId="391"/>
            <ac:spMk id="5" creationId="{FB23ABEF-9E1F-4729-A9EE-9B2945DF1646}"/>
          </ac:spMkLst>
        </pc:spChg>
        <pc:spChg chg="mod">
          <ac:chgData name="" userId="" providerId="" clId="Web-{BFAEA1E6-6CB3-4ECF-F443-164B184B044E}" dt="2020-11-04T20:50:10.388" v="82" actId="1076"/>
          <ac:spMkLst>
            <pc:docMk/>
            <pc:sldMk cId="2115881214" sldId="391"/>
            <ac:spMk id="6" creationId="{95A548C8-E247-4BDB-ADCC-3468A69B96B7}"/>
          </ac:spMkLst>
        </pc:spChg>
        <pc:spChg chg="mod">
          <ac:chgData name="" userId="" providerId="" clId="Web-{BFAEA1E6-6CB3-4ECF-F443-164B184B044E}" dt="2020-11-04T20:59:01.520" v="515" actId="20577"/>
          <ac:spMkLst>
            <pc:docMk/>
            <pc:sldMk cId="2115881214" sldId="391"/>
            <ac:spMk id="8" creationId="{544DAEFB-7B31-4B2F-9C3E-1DC72BBAC01D}"/>
          </ac:spMkLst>
        </pc:spChg>
        <pc:spChg chg="mod">
          <ac:chgData name="" userId="" providerId="" clId="Web-{BFAEA1E6-6CB3-4ECF-F443-164B184B044E}" dt="2020-11-04T20:50:20.592" v="84" actId="1076"/>
          <ac:spMkLst>
            <pc:docMk/>
            <pc:sldMk cId="2115881214" sldId="391"/>
            <ac:spMk id="10" creationId="{F6205DE6-A94E-4A09-8588-35CDF89ED204}"/>
          </ac:spMkLst>
        </pc:spChg>
      </pc:sldChg>
      <pc:sldChg chg="addSp delSp modSp">
        <pc:chgData name="" userId="" providerId="" clId="Web-{BFAEA1E6-6CB3-4ECF-F443-164B184B044E}" dt="2020-11-04T21:39:30.382" v="799" actId="1076"/>
        <pc:sldMkLst>
          <pc:docMk/>
          <pc:sldMk cId="3030596690" sldId="392"/>
        </pc:sldMkLst>
        <pc:spChg chg="mod">
          <ac:chgData name="" userId="" providerId="" clId="Web-{BFAEA1E6-6CB3-4ECF-F443-164B184B044E}" dt="2020-11-04T21:01:22.639" v="519" actId="1076"/>
          <ac:spMkLst>
            <pc:docMk/>
            <pc:sldMk cId="3030596690" sldId="392"/>
            <ac:spMk id="2" creationId="{8D857DAA-5B9D-49F3-BAC9-57A6862318A3}"/>
          </ac:spMkLst>
        </pc:spChg>
        <pc:spChg chg="del">
          <ac:chgData name="" userId="" providerId="" clId="Web-{BFAEA1E6-6CB3-4ECF-F443-164B184B044E}" dt="2020-11-04T21:01:29.843" v="520"/>
          <ac:spMkLst>
            <pc:docMk/>
            <pc:sldMk cId="3030596690" sldId="392"/>
            <ac:spMk id="3" creationId="{9449D7DB-6C24-4881-8003-3718EDC69A14}"/>
          </ac:spMkLst>
        </pc:spChg>
        <pc:spChg chg="mod">
          <ac:chgData name="" userId="" providerId="" clId="Web-{BFAEA1E6-6CB3-4ECF-F443-164B184B044E}" dt="2020-11-04T21:11:02.994" v="746" actId="1076"/>
          <ac:spMkLst>
            <pc:docMk/>
            <pc:sldMk cId="3030596690" sldId="392"/>
            <ac:spMk id="4" creationId="{34B50BDD-2EF5-4904-8B82-3201C54AF843}"/>
          </ac:spMkLst>
        </pc:spChg>
        <pc:spChg chg="add del mod">
          <ac:chgData name="" userId="" providerId="" clId="Web-{BFAEA1E6-6CB3-4ECF-F443-164B184B044E}" dt="2020-11-04T21:25:06.258" v="769"/>
          <ac:spMkLst>
            <pc:docMk/>
            <pc:sldMk cId="3030596690" sldId="392"/>
            <ac:spMk id="9" creationId="{BF4BA440-E8D7-4F3F-B190-957D60D280DE}"/>
          </ac:spMkLst>
        </pc:spChg>
        <pc:spChg chg="add del mod">
          <ac:chgData name="" userId="" providerId="" clId="Web-{BFAEA1E6-6CB3-4ECF-F443-164B184B044E}" dt="2020-11-04T21:25:28.931" v="771"/>
          <ac:spMkLst>
            <pc:docMk/>
            <pc:sldMk cId="3030596690" sldId="392"/>
            <ac:spMk id="11" creationId="{69D29F53-FB00-44F8-A49B-671332E08901}"/>
          </ac:spMkLst>
        </pc:spChg>
        <pc:picChg chg="add del mod ord">
          <ac:chgData name="" userId="" providerId="" clId="Web-{BFAEA1E6-6CB3-4ECF-F443-164B184B044E}" dt="2020-11-04T21:25:04.242" v="768"/>
          <ac:picMkLst>
            <pc:docMk/>
            <pc:sldMk cId="3030596690" sldId="392"/>
            <ac:picMk id="5" creationId="{2C540FAB-7FCB-4415-9406-02B0EE5F341F}"/>
          </ac:picMkLst>
        </pc:picChg>
        <pc:picChg chg="add mod">
          <ac:chgData name="" userId="" providerId="" clId="Web-{BFAEA1E6-6CB3-4ECF-F443-164B184B044E}" dt="2020-11-04T21:39:03.834" v="797" actId="1076"/>
          <ac:picMkLst>
            <pc:docMk/>
            <pc:sldMk cId="3030596690" sldId="392"/>
            <ac:picMk id="12" creationId="{BD07C08B-751E-49F9-BD13-90F548EF6CC9}"/>
          </ac:picMkLst>
        </pc:picChg>
        <pc:picChg chg="add del mod">
          <ac:chgData name="" userId="" providerId="" clId="Web-{BFAEA1E6-6CB3-4ECF-F443-164B184B044E}" dt="2020-11-04T21:37:59.516" v="792"/>
          <ac:picMkLst>
            <pc:docMk/>
            <pc:sldMk cId="3030596690" sldId="392"/>
            <ac:picMk id="13" creationId="{8105935B-A170-4E62-B82C-7962028470CC}"/>
          </ac:picMkLst>
        </pc:picChg>
        <pc:picChg chg="add mod">
          <ac:chgData name="" userId="" providerId="" clId="Web-{BFAEA1E6-6CB3-4ECF-F443-164B184B044E}" dt="2020-11-04T21:39:30.382" v="799" actId="1076"/>
          <ac:picMkLst>
            <pc:docMk/>
            <pc:sldMk cId="3030596690" sldId="392"/>
            <ac:picMk id="14" creationId="{11E709F9-1692-40C8-9537-67BEAF3B7D33}"/>
          </ac:picMkLst>
        </pc:picChg>
        <pc:inkChg chg="add del">
          <ac:chgData name="" userId="" providerId="" clId="Web-{BFAEA1E6-6CB3-4ECF-F443-164B184B044E}" dt="2020-11-04T21:20:15.299" v="751"/>
          <ac:inkMkLst>
            <pc:docMk/>
            <pc:sldMk cId="3030596690" sldId="392"/>
            <ac:inkMk id="6" creationId="{4F29D6D4-E322-4366-9EBD-D05F694AC1F4}"/>
          </ac:inkMkLst>
        </pc:inkChg>
        <pc:cxnChg chg="add del">
          <ac:chgData name="" userId="" providerId="" clId="Web-{BFAEA1E6-6CB3-4ECF-F443-164B184B044E}" dt="2020-11-04T21:20:29.972" v="753"/>
          <ac:cxnSpMkLst>
            <pc:docMk/>
            <pc:sldMk cId="3030596690" sldId="392"/>
            <ac:cxnSpMk id="7" creationId="{23F5EEF3-02B9-4D0F-B35B-5709F86F9B0F}"/>
          </ac:cxnSpMkLst>
        </pc:cxnChg>
        <pc:cxnChg chg="add del mod">
          <ac:chgData name="" userId="" providerId="" clId="Web-{BFAEA1E6-6CB3-4ECF-F443-164B184B044E}" dt="2020-11-04T21:21:07.568" v="760"/>
          <ac:cxnSpMkLst>
            <pc:docMk/>
            <pc:sldMk cId="3030596690" sldId="392"/>
            <ac:cxnSpMk id="8" creationId="{311CFD40-B188-485A-A75D-F86196E4C0C7}"/>
          </ac:cxnSpMkLst>
        </pc:cxnChg>
      </pc:sldChg>
      <pc:sldChg chg="modSp new">
        <pc:chgData name="" userId="" providerId="" clId="Web-{BFAEA1E6-6CB3-4ECF-F443-164B184B044E}" dt="2020-11-04T21:47:54.028" v="842" actId="20577"/>
        <pc:sldMkLst>
          <pc:docMk/>
          <pc:sldMk cId="521089955" sldId="394"/>
        </pc:sldMkLst>
        <pc:spChg chg="mod">
          <ac:chgData name="" userId="" providerId="" clId="Web-{BFAEA1E6-6CB3-4ECF-F443-164B184B044E}" dt="2020-11-04T21:47:54.028" v="842" actId="20577"/>
          <ac:spMkLst>
            <pc:docMk/>
            <pc:sldMk cId="521089955" sldId="394"/>
            <ac:spMk id="2" creationId="{B060990E-1E04-4DBE-A410-074179A2F4CA}"/>
          </ac:spMkLst>
        </pc:spChg>
      </pc:sldChg>
      <pc:sldChg chg="new del">
        <pc:chgData name="" userId="" providerId="" clId="Web-{BFAEA1E6-6CB3-4ECF-F443-164B184B044E}" dt="2020-11-04T21:42:28.676" v="801"/>
        <pc:sldMkLst>
          <pc:docMk/>
          <pc:sldMk cId="2765254325" sldId="394"/>
        </pc:sldMkLst>
      </pc:sldChg>
      <pc:sldChg chg="modSp new">
        <pc:chgData name="" userId="" providerId="" clId="Web-{BFAEA1E6-6CB3-4ECF-F443-164B184B044E}" dt="2020-11-04T21:48:09.889" v="847" actId="20577"/>
        <pc:sldMkLst>
          <pc:docMk/>
          <pc:sldMk cId="1694205970" sldId="395"/>
        </pc:sldMkLst>
        <pc:spChg chg="mod">
          <ac:chgData name="" userId="" providerId="" clId="Web-{BFAEA1E6-6CB3-4ECF-F443-164B184B044E}" dt="2020-11-04T21:48:09.889" v="847" actId="20577"/>
          <ac:spMkLst>
            <pc:docMk/>
            <pc:sldMk cId="1694205970" sldId="395"/>
            <ac:spMk id="2" creationId="{CBDA3DDF-64B1-437D-9CBB-7DBD7FDC11E5}"/>
          </ac:spMkLst>
        </pc:spChg>
      </pc:sldChg>
    </pc:docChg>
  </pc:docChgLst>
  <pc:docChgLst>
    <pc:chgData clId="Web-{58ECF7F1-2F8A-47AD-A8CC-CCB0D0F64ECE}"/>
    <pc:docChg chg="modSld">
      <pc:chgData name="" userId="" providerId="" clId="Web-{58ECF7F1-2F8A-47AD-A8CC-CCB0D0F64ECE}" dt="2020-11-06T18:44:35.606" v="185"/>
      <pc:docMkLst>
        <pc:docMk/>
      </pc:docMkLst>
      <pc:sldChg chg="addSp delSp modSp">
        <pc:chgData name="" userId="" providerId="" clId="Web-{58ECF7F1-2F8A-47AD-A8CC-CCB0D0F64ECE}" dt="2020-11-06T18:44:35.606" v="185"/>
        <pc:sldMkLst>
          <pc:docMk/>
          <pc:sldMk cId="2115881214" sldId="391"/>
        </pc:sldMkLst>
        <pc:spChg chg="mod">
          <ac:chgData name="" userId="" providerId="" clId="Web-{58ECF7F1-2F8A-47AD-A8CC-CCB0D0F64ECE}" dt="2020-11-06T18:37:26.464" v="107" actId="20577"/>
          <ac:spMkLst>
            <pc:docMk/>
            <pc:sldMk cId="2115881214" sldId="391"/>
            <ac:spMk id="3" creationId="{C3C9BBD3-6365-4C28-ABDA-2F13EF8DA150}"/>
          </ac:spMkLst>
        </pc:spChg>
        <pc:spChg chg="add mod">
          <ac:chgData name="" userId="" providerId="" clId="Web-{58ECF7F1-2F8A-47AD-A8CC-CCB0D0F64ECE}" dt="2020-11-06T18:43:05.868" v="181" actId="1076"/>
          <ac:spMkLst>
            <pc:docMk/>
            <pc:sldMk cId="2115881214" sldId="391"/>
            <ac:spMk id="4" creationId="{61909D7D-449E-41B0-BB01-F9012B5B1B37}"/>
          </ac:spMkLst>
        </pc:spChg>
        <pc:spChg chg="mod">
          <ac:chgData name="" userId="" providerId="" clId="Web-{58ECF7F1-2F8A-47AD-A8CC-CCB0D0F64ECE}" dt="2020-11-06T18:43:19.134" v="182" actId="14100"/>
          <ac:spMkLst>
            <pc:docMk/>
            <pc:sldMk cId="2115881214" sldId="391"/>
            <ac:spMk id="6" creationId="{95A548C8-E247-4BDB-ADCC-3468A69B96B7}"/>
          </ac:spMkLst>
        </pc:spChg>
        <pc:picChg chg="add del mod">
          <ac:chgData name="" userId="" providerId="" clId="Web-{58ECF7F1-2F8A-47AD-A8CC-CCB0D0F64ECE}" dt="2020-11-06T18:44:35.481" v="184"/>
          <ac:picMkLst>
            <pc:docMk/>
            <pc:sldMk cId="2115881214" sldId="391"/>
            <ac:picMk id="5" creationId="{C069CB6B-FE46-4E94-94B3-50B5E4EF956E}"/>
          </ac:picMkLst>
        </pc:picChg>
        <pc:picChg chg="add mod">
          <ac:chgData name="" userId="" providerId="" clId="Web-{58ECF7F1-2F8A-47AD-A8CC-CCB0D0F64ECE}" dt="2020-11-06T18:44:35.606" v="185"/>
          <ac:picMkLst>
            <pc:docMk/>
            <pc:sldMk cId="2115881214" sldId="391"/>
            <ac:picMk id="7" creationId="{0D10753A-144D-4B48-B017-F894BAB6016F}"/>
          </ac:picMkLst>
        </pc:picChg>
      </pc:sldChg>
    </pc:docChg>
  </pc:docChgLst>
  <pc:docChgLst>
    <pc:chgData clId="Web-{4C6559BB-6C2F-209B-A603-2D0BC860A4F5}"/>
    <pc:docChg chg="modSld">
      <pc:chgData name="" userId="" providerId="" clId="Web-{4C6559BB-6C2F-209B-A603-2D0BC860A4F5}" dt="2020-11-07T00:29:26.507" v="13" actId="14100"/>
      <pc:docMkLst>
        <pc:docMk/>
      </pc:docMkLst>
      <pc:sldChg chg="modSp">
        <pc:chgData name="" userId="" providerId="" clId="Web-{4C6559BB-6C2F-209B-A603-2D0BC860A4F5}" dt="2020-11-07T00:29:26.507" v="13" actId="14100"/>
        <pc:sldMkLst>
          <pc:docMk/>
          <pc:sldMk cId="990198594" sldId="393"/>
        </pc:sldMkLst>
        <pc:picChg chg="mod">
          <ac:chgData name="" userId="" providerId="" clId="Web-{4C6559BB-6C2F-209B-A603-2D0BC860A4F5}" dt="2020-11-07T00:28:55.176" v="2" actId="14100"/>
          <ac:picMkLst>
            <pc:docMk/>
            <pc:sldMk cId="990198594" sldId="393"/>
            <ac:picMk id="5" creationId="{437F9514-8EB1-4467-8E22-DDB4AC77F5C7}"/>
          </ac:picMkLst>
        </pc:picChg>
        <pc:picChg chg="mod">
          <ac:chgData name="" userId="" providerId="" clId="Web-{4C6559BB-6C2F-209B-A603-2D0BC860A4F5}" dt="2020-11-07T00:29:11.459" v="9" actId="1076"/>
          <ac:picMkLst>
            <pc:docMk/>
            <pc:sldMk cId="990198594" sldId="393"/>
            <ac:picMk id="7" creationId="{C2ECF69B-0B89-48AC-A596-9FBAAF7ECD20}"/>
          </ac:picMkLst>
        </pc:picChg>
        <pc:picChg chg="mod">
          <ac:chgData name="" userId="" providerId="" clId="Web-{4C6559BB-6C2F-209B-A603-2D0BC860A4F5}" dt="2020-11-07T00:29:09.380" v="8" actId="1076"/>
          <ac:picMkLst>
            <pc:docMk/>
            <pc:sldMk cId="990198594" sldId="393"/>
            <ac:picMk id="8" creationId="{EFBAFE79-3CA5-4DA0-958C-D6ECBF3458B3}"/>
          </ac:picMkLst>
        </pc:picChg>
        <pc:picChg chg="mod">
          <ac:chgData name="" userId="" providerId="" clId="Web-{4C6559BB-6C2F-209B-A603-2D0BC860A4F5}" dt="2020-11-07T00:29:26.507" v="13" actId="14100"/>
          <ac:picMkLst>
            <pc:docMk/>
            <pc:sldMk cId="990198594" sldId="393"/>
            <ac:picMk id="9" creationId="{317869E9-CAF9-41CC-AC6A-00F75E37CF82}"/>
          </ac:picMkLst>
        </pc:picChg>
      </pc:sldChg>
    </pc:docChg>
  </pc:docChgLst>
  <pc:docChgLst>
    <pc:chgData clId="Web-{3D935F0D-7F76-F30C-562E-EDAFDE3DCD6F}"/>
    <pc:docChg chg="addSld delSld modSld">
      <pc:chgData name="" userId="" providerId="" clId="Web-{3D935F0D-7F76-F30C-562E-EDAFDE3DCD6F}" dt="2020-11-03T16:35:03.164" v="14"/>
      <pc:docMkLst>
        <pc:docMk/>
      </pc:docMkLst>
      <pc:sldChg chg="delSp delAnim">
        <pc:chgData name="" userId="" providerId="" clId="Web-{3D935F0D-7F76-F30C-562E-EDAFDE3DCD6F}" dt="2020-11-03T16:28:56.495" v="10"/>
        <pc:sldMkLst>
          <pc:docMk/>
          <pc:sldMk cId="1958303258" sldId="345"/>
        </pc:sldMkLst>
        <pc:picChg chg="del">
          <ac:chgData name="" userId="" providerId="" clId="Web-{3D935F0D-7F76-F30C-562E-EDAFDE3DCD6F}" dt="2020-11-03T16:28:56.495" v="10"/>
          <ac:picMkLst>
            <pc:docMk/>
            <pc:sldMk cId="1958303258" sldId="345"/>
            <ac:picMk id="41" creationId="{00000000-0000-0000-0000-000000000000}"/>
          </ac:picMkLst>
        </pc:picChg>
        <pc:picChg chg="del">
          <ac:chgData name="" userId="" providerId="" clId="Web-{3D935F0D-7F76-F30C-562E-EDAFDE3DCD6F}" dt="2020-11-03T16:28:43.962" v="8"/>
          <ac:picMkLst>
            <pc:docMk/>
            <pc:sldMk cId="1958303258" sldId="345"/>
            <ac:picMk id="42" creationId="{00000000-0000-0000-0000-000000000000}"/>
          </ac:picMkLst>
        </pc:picChg>
      </pc:sldChg>
      <pc:sldChg chg="del">
        <pc:chgData name="" userId="" providerId="" clId="Web-{3D935F0D-7F76-F30C-562E-EDAFDE3DCD6F}" dt="2020-11-03T16:23:01.279" v="7"/>
        <pc:sldMkLst>
          <pc:docMk/>
          <pc:sldMk cId="1354017223" sldId="365"/>
        </pc:sldMkLst>
      </pc:sldChg>
      <pc:sldChg chg="del">
        <pc:chgData name="" userId="" providerId="" clId="Web-{3D935F0D-7F76-F30C-562E-EDAFDE3DCD6F}" dt="2020-11-03T15:44:05.697" v="2"/>
        <pc:sldMkLst>
          <pc:docMk/>
          <pc:sldMk cId="1720380834" sldId="372"/>
        </pc:sldMkLst>
      </pc:sldChg>
      <pc:sldChg chg="del">
        <pc:chgData name="" userId="" providerId="" clId="Web-{3D935F0D-7F76-F30C-562E-EDAFDE3DCD6F}" dt="2020-11-03T15:44:02.994" v="0"/>
        <pc:sldMkLst>
          <pc:docMk/>
          <pc:sldMk cId="3936374990" sldId="374"/>
        </pc:sldMkLst>
      </pc:sldChg>
      <pc:sldChg chg="del">
        <pc:chgData name="" userId="" providerId="" clId="Web-{3D935F0D-7F76-F30C-562E-EDAFDE3DCD6F}" dt="2020-11-03T15:44:05.697" v="1"/>
        <pc:sldMkLst>
          <pc:docMk/>
          <pc:sldMk cId="185722829" sldId="375"/>
        </pc:sldMkLst>
      </pc:sldChg>
      <pc:sldChg chg="del">
        <pc:chgData name="" userId="" providerId="" clId="Web-{3D935F0D-7F76-F30C-562E-EDAFDE3DCD6F}" dt="2020-11-03T15:44:05.713" v="3"/>
        <pc:sldMkLst>
          <pc:docMk/>
          <pc:sldMk cId="2499613540" sldId="376"/>
        </pc:sldMkLst>
      </pc:sldChg>
      <pc:sldChg chg="del">
        <pc:chgData name="" userId="" providerId="" clId="Web-{3D935F0D-7F76-F30C-562E-EDAFDE3DCD6F}" dt="2020-11-03T15:44:05.713" v="4"/>
        <pc:sldMkLst>
          <pc:docMk/>
          <pc:sldMk cId="1439459706" sldId="377"/>
        </pc:sldMkLst>
      </pc:sldChg>
      <pc:sldChg chg="del">
        <pc:chgData name="" userId="" providerId="" clId="Web-{3D935F0D-7F76-F30C-562E-EDAFDE3DCD6F}" dt="2020-11-03T15:44:05.729" v="5"/>
        <pc:sldMkLst>
          <pc:docMk/>
          <pc:sldMk cId="2297902640" sldId="378"/>
        </pc:sldMkLst>
      </pc:sldChg>
      <pc:sldChg chg="del">
        <pc:chgData name="" userId="" providerId="" clId="Web-{3D935F0D-7F76-F30C-562E-EDAFDE3DCD6F}" dt="2020-11-03T15:44:06.010" v="6"/>
        <pc:sldMkLst>
          <pc:docMk/>
          <pc:sldMk cId="3698482349" sldId="379"/>
        </pc:sldMkLst>
      </pc:sldChg>
      <pc:sldChg chg="addSp modSp addAnim">
        <pc:chgData name="" userId="" providerId="" clId="Web-{3D935F0D-7F76-F30C-562E-EDAFDE3DCD6F}" dt="2020-11-03T16:29:02.682" v="12" actId="1076"/>
        <pc:sldMkLst>
          <pc:docMk/>
          <pc:sldMk cId="1292400747" sldId="382"/>
        </pc:sldMkLst>
        <pc:picChg chg="add mod">
          <ac:chgData name="" userId="" providerId="" clId="Web-{3D935F0D-7F76-F30C-562E-EDAFDE3DCD6F}" dt="2020-11-03T16:29:02.682" v="12" actId="1076"/>
          <ac:picMkLst>
            <pc:docMk/>
            <pc:sldMk cId="1292400747" sldId="382"/>
            <ac:picMk id="2" creationId="{10B9F197-A3FE-4FC1-81FB-70833BD5DF37}"/>
          </ac:picMkLst>
        </pc:picChg>
      </pc:sldChg>
      <pc:sldChg chg="new del">
        <pc:chgData name="" userId="" providerId="" clId="Web-{3D935F0D-7F76-F30C-562E-EDAFDE3DCD6F}" dt="2020-11-03T16:35:03.164" v="14"/>
        <pc:sldMkLst>
          <pc:docMk/>
          <pc:sldMk cId="415318040" sldId="385"/>
        </pc:sldMkLst>
      </pc:sldChg>
    </pc:docChg>
  </pc:docChgLst>
  <pc:docChgLst>
    <pc:chgData clId="Web-{A90C3165-E619-8892-E7F7-ECDC4D9561BA}"/>
    <pc:docChg chg="addSld delSld modSld sldOrd">
      <pc:chgData name="" userId="" providerId="" clId="Web-{A90C3165-E619-8892-E7F7-ECDC4D9561BA}" dt="2020-11-03T19:35:59.665" v="393"/>
      <pc:docMkLst>
        <pc:docMk/>
      </pc:docMkLst>
      <pc:sldChg chg="delSp modSp delAnim">
        <pc:chgData name="" userId="" providerId="" clId="Web-{A90C3165-E619-8892-E7F7-ECDC4D9561BA}" dt="2020-11-03T16:58:55.707" v="78" actId="1076"/>
        <pc:sldMkLst>
          <pc:docMk/>
          <pc:sldMk cId="1292400747" sldId="382"/>
        </pc:sldMkLst>
        <pc:spChg chg="mod">
          <ac:chgData name="" userId="" providerId="" clId="Web-{A90C3165-E619-8892-E7F7-ECDC4D9561BA}" dt="2020-11-03T16:58:55.707" v="78" actId="1076"/>
          <ac:spMkLst>
            <pc:docMk/>
            <pc:sldMk cId="1292400747" sldId="382"/>
            <ac:spMk id="9" creationId="{3D282CC0-C6BF-A64C-88AC-0F9E90B53CA7}"/>
          </ac:spMkLst>
        </pc:spChg>
        <pc:picChg chg="del">
          <ac:chgData name="" userId="" providerId="" clId="Web-{A90C3165-E619-8892-E7F7-ECDC4D9561BA}" dt="2020-11-03T16:58:05.456" v="67"/>
          <ac:picMkLst>
            <pc:docMk/>
            <pc:sldMk cId="1292400747" sldId="382"/>
            <ac:picMk id="2" creationId="{10B9F197-A3FE-4FC1-81FB-70833BD5DF37}"/>
          </ac:picMkLst>
        </pc:picChg>
        <pc:picChg chg="del">
          <ac:chgData name="" userId="" providerId="" clId="Web-{A90C3165-E619-8892-E7F7-ECDC4D9561BA}" dt="2020-11-03T16:58:10.971" v="68"/>
          <ac:picMkLst>
            <pc:docMk/>
            <pc:sldMk cId="1292400747" sldId="382"/>
            <ac:picMk id="11" creationId="{00000000-0000-0000-0000-000000000000}"/>
          </ac:picMkLst>
        </pc:picChg>
        <pc:picChg chg="del">
          <ac:chgData name="" userId="" providerId="" clId="Web-{A90C3165-E619-8892-E7F7-ECDC4D9561BA}" dt="2020-11-03T16:58:12.753" v="69"/>
          <ac:picMkLst>
            <pc:docMk/>
            <pc:sldMk cId="1292400747" sldId="382"/>
            <ac:picMk id="13" creationId="{00000000-0000-0000-0000-000000000000}"/>
          </ac:picMkLst>
        </pc:picChg>
        <pc:picChg chg="del">
          <ac:chgData name="" userId="" providerId="" clId="Web-{A90C3165-E619-8892-E7F7-ECDC4D9561BA}" dt="2020-11-03T16:58:20.190" v="70"/>
          <ac:picMkLst>
            <pc:docMk/>
            <pc:sldMk cId="1292400747" sldId="382"/>
            <ac:picMk id="15" creationId="{00000000-0000-0000-0000-000000000000}"/>
          </ac:picMkLst>
        </pc:picChg>
        <pc:picChg chg="mod">
          <ac:chgData name="" userId="" providerId="" clId="Web-{A90C3165-E619-8892-E7F7-ECDC4D9561BA}" dt="2020-11-03T16:58:51.785" v="77" actId="14100"/>
          <ac:picMkLst>
            <pc:docMk/>
            <pc:sldMk cId="1292400747" sldId="382"/>
            <ac:picMk id="18" creationId="{00000000-0000-0000-0000-000000000000}"/>
          </ac:picMkLst>
        </pc:picChg>
      </pc:sldChg>
      <pc:sldChg chg="addSp modSp add ord addAnim">
        <pc:chgData name="" userId="" providerId="" clId="Web-{A90C3165-E619-8892-E7F7-ECDC4D9561BA}" dt="2020-11-03T17:08:08.843" v="91" actId="1076"/>
        <pc:sldMkLst>
          <pc:docMk/>
          <pc:sldMk cId="2797096619" sldId="385"/>
        </pc:sldMkLst>
        <pc:picChg chg="add mod">
          <ac:chgData name="" userId="" providerId="" clId="Web-{A90C3165-E619-8892-E7F7-ECDC4D9561BA}" dt="2020-11-03T17:08:08.843" v="91" actId="1076"/>
          <ac:picMkLst>
            <pc:docMk/>
            <pc:sldMk cId="2797096619" sldId="385"/>
            <ac:picMk id="3" creationId="{64043CDE-A377-430F-A15D-962C45E9648C}"/>
          </ac:picMkLst>
        </pc:picChg>
      </pc:sldChg>
      <pc:sldChg chg="delSp modSp add replId">
        <pc:chgData name="" userId="" providerId="" clId="Web-{A90C3165-E619-8892-E7F7-ECDC4D9561BA}" dt="2020-11-03T19:26:49.306" v="313" actId="20577"/>
        <pc:sldMkLst>
          <pc:docMk/>
          <pc:sldMk cId="1123416908" sldId="386"/>
        </pc:sldMkLst>
        <pc:spChg chg="mod">
          <ac:chgData name="" userId="" providerId="" clId="Web-{A90C3165-E619-8892-E7F7-ECDC4D9561BA}" dt="2020-11-03T19:25:59.006" v="264" actId="20577"/>
          <ac:spMkLst>
            <pc:docMk/>
            <pc:sldMk cId="1123416908" sldId="386"/>
            <ac:spMk id="2" creationId="{00000000-0000-0000-0000-000000000000}"/>
          </ac:spMkLst>
        </pc:spChg>
        <pc:spChg chg="mod">
          <ac:chgData name="" userId="" providerId="" clId="Web-{A90C3165-E619-8892-E7F7-ECDC4D9561BA}" dt="2020-11-03T19:26:49.306" v="313" actId="20577"/>
          <ac:spMkLst>
            <pc:docMk/>
            <pc:sldMk cId="1123416908" sldId="386"/>
            <ac:spMk id="3" creationId="{00000000-0000-0000-0000-000000000000}"/>
          </ac:spMkLst>
        </pc:spChg>
        <pc:spChg chg="mod">
          <ac:chgData name="" userId="" providerId="" clId="Web-{A90C3165-E619-8892-E7F7-ECDC4D9561BA}" dt="2020-11-03T17:08:44.188" v="111" actId="20577"/>
          <ac:spMkLst>
            <pc:docMk/>
            <pc:sldMk cId="1123416908" sldId="386"/>
            <ac:spMk id="4" creationId="{00000000-0000-0000-0000-000000000000}"/>
          </ac:spMkLst>
        </pc:spChg>
        <pc:spChg chg="del">
          <ac:chgData name="" userId="" providerId="" clId="Web-{A90C3165-E619-8892-E7F7-ECDC4D9561BA}" dt="2020-11-03T17:08:21.484" v="95"/>
          <ac:spMkLst>
            <pc:docMk/>
            <pc:sldMk cId="1123416908" sldId="386"/>
            <ac:spMk id="13" creationId="{00000000-0000-0000-0000-000000000000}"/>
          </ac:spMkLst>
        </pc:spChg>
        <pc:spChg chg="del">
          <ac:chgData name="" userId="" providerId="" clId="Web-{A90C3165-E619-8892-E7F7-ECDC4D9561BA}" dt="2020-11-03T17:08:21.484" v="94"/>
          <ac:spMkLst>
            <pc:docMk/>
            <pc:sldMk cId="1123416908" sldId="386"/>
            <ac:spMk id="14" creationId="{00000000-0000-0000-0000-000000000000}"/>
          </ac:spMkLst>
        </pc:spChg>
        <pc:spChg chg="del">
          <ac:chgData name="" userId="" providerId="" clId="Web-{A90C3165-E619-8892-E7F7-ECDC4D9561BA}" dt="2020-11-03T17:08:21.484" v="93"/>
          <ac:spMkLst>
            <pc:docMk/>
            <pc:sldMk cId="1123416908" sldId="386"/>
            <ac:spMk id="15" creationId="{00000000-0000-0000-0000-000000000000}"/>
          </ac:spMkLst>
        </pc:spChg>
        <pc:spChg chg="del">
          <ac:chgData name="" userId="" providerId="" clId="Web-{A90C3165-E619-8892-E7F7-ECDC4D9561BA}" dt="2020-11-03T17:08:21.469" v="92"/>
          <ac:spMkLst>
            <pc:docMk/>
            <pc:sldMk cId="1123416908" sldId="386"/>
            <ac:spMk id="16" creationId="{00000000-0000-0000-0000-000000000000}"/>
          </ac:spMkLst>
        </pc:spChg>
        <pc:spChg chg="del">
          <ac:chgData name="" userId="" providerId="" clId="Web-{A90C3165-E619-8892-E7F7-ECDC4D9561BA}" dt="2020-11-03T17:08:27.266" v="105"/>
          <ac:spMkLst>
            <pc:docMk/>
            <pc:sldMk cId="1123416908" sldId="386"/>
            <ac:spMk id="17" creationId="{00000000-0000-0000-0000-000000000000}"/>
          </ac:spMkLst>
        </pc:spChg>
        <pc:spChg chg="del">
          <ac:chgData name="" userId="" providerId="" clId="Web-{A90C3165-E619-8892-E7F7-ECDC4D9561BA}" dt="2020-11-03T17:08:28.031" v="106"/>
          <ac:spMkLst>
            <pc:docMk/>
            <pc:sldMk cId="1123416908" sldId="386"/>
            <ac:spMk id="18" creationId="{00000000-0000-0000-0000-000000000000}"/>
          </ac:spMkLst>
        </pc:spChg>
        <pc:spChg chg="del">
          <ac:chgData name="" userId="" providerId="" clId="Web-{A90C3165-E619-8892-E7F7-ECDC4D9561BA}" dt="2020-11-03T17:08:32.438" v="107"/>
          <ac:spMkLst>
            <pc:docMk/>
            <pc:sldMk cId="1123416908" sldId="386"/>
            <ac:spMk id="19" creationId="{00000000-0000-0000-0000-000000000000}"/>
          </ac:spMkLst>
        </pc:spChg>
        <pc:spChg chg="del">
          <ac:chgData name="" userId="" providerId="" clId="Web-{A90C3165-E619-8892-E7F7-ECDC4D9561BA}" dt="2020-11-03T17:08:24.500" v="104"/>
          <ac:spMkLst>
            <pc:docMk/>
            <pc:sldMk cId="1123416908" sldId="386"/>
            <ac:spMk id="20" creationId="{00000000-0000-0000-0000-000000000000}"/>
          </ac:spMkLst>
        </pc:spChg>
        <pc:spChg chg="mod">
          <ac:chgData name="" userId="" providerId="" clId="Web-{A90C3165-E619-8892-E7F7-ECDC4D9561BA}" dt="2020-11-03T17:08:45.141" v="114" actId="20577"/>
          <ac:spMkLst>
            <pc:docMk/>
            <pc:sldMk cId="1123416908" sldId="386"/>
            <ac:spMk id="22" creationId="{3D282CC0-C6BF-A64C-88AC-0F9E90B53CA7}"/>
          </ac:spMkLst>
        </pc:spChg>
        <pc:picChg chg="del">
          <ac:chgData name="" userId="" providerId="" clId="Web-{A90C3165-E619-8892-E7F7-ECDC4D9561BA}" dt="2020-11-03T17:08:21.484" v="103"/>
          <ac:picMkLst>
            <pc:docMk/>
            <pc:sldMk cId="1123416908" sldId="386"/>
            <ac:picMk id="5" creationId="{00000000-0000-0000-0000-000000000000}"/>
          </ac:picMkLst>
        </pc:picChg>
        <pc:picChg chg="del">
          <ac:chgData name="" userId="" providerId="" clId="Web-{A90C3165-E619-8892-E7F7-ECDC4D9561BA}" dt="2020-11-03T17:08:21.484" v="102"/>
          <ac:picMkLst>
            <pc:docMk/>
            <pc:sldMk cId="1123416908" sldId="386"/>
            <ac:picMk id="6" creationId="{00000000-0000-0000-0000-000000000000}"/>
          </ac:picMkLst>
        </pc:picChg>
        <pc:picChg chg="del">
          <ac:chgData name="" userId="" providerId="" clId="Web-{A90C3165-E619-8892-E7F7-ECDC4D9561BA}" dt="2020-11-03T17:08:21.484" v="101"/>
          <ac:picMkLst>
            <pc:docMk/>
            <pc:sldMk cId="1123416908" sldId="386"/>
            <ac:picMk id="7" creationId="{00000000-0000-0000-0000-000000000000}"/>
          </ac:picMkLst>
        </pc:picChg>
        <pc:picChg chg="del">
          <ac:chgData name="" userId="" providerId="" clId="Web-{A90C3165-E619-8892-E7F7-ECDC4D9561BA}" dt="2020-11-03T17:08:21.484" v="100"/>
          <ac:picMkLst>
            <pc:docMk/>
            <pc:sldMk cId="1123416908" sldId="386"/>
            <ac:picMk id="8" creationId="{00000000-0000-0000-0000-000000000000}"/>
          </ac:picMkLst>
        </pc:picChg>
        <pc:picChg chg="del">
          <ac:chgData name="" userId="" providerId="" clId="Web-{A90C3165-E619-8892-E7F7-ECDC4D9561BA}" dt="2020-11-03T17:08:21.484" v="99"/>
          <ac:picMkLst>
            <pc:docMk/>
            <pc:sldMk cId="1123416908" sldId="386"/>
            <ac:picMk id="9" creationId="{00000000-0000-0000-0000-000000000000}"/>
          </ac:picMkLst>
        </pc:picChg>
        <pc:picChg chg="del">
          <ac:chgData name="" userId="" providerId="" clId="Web-{A90C3165-E619-8892-E7F7-ECDC4D9561BA}" dt="2020-11-03T17:08:21.484" v="98"/>
          <ac:picMkLst>
            <pc:docMk/>
            <pc:sldMk cId="1123416908" sldId="386"/>
            <ac:picMk id="10" creationId="{00000000-0000-0000-0000-000000000000}"/>
          </ac:picMkLst>
        </pc:picChg>
        <pc:picChg chg="del">
          <ac:chgData name="" userId="" providerId="" clId="Web-{A90C3165-E619-8892-E7F7-ECDC4D9561BA}" dt="2020-11-03T17:08:21.484" v="97"/>
          <ac:picMkLst>
            <pc:docMk/>
            <pc:sldMk cId="1123416908" sldId="386"/>
            <ac:picMk id="11" creationId="{00000000-0000-0000-0000-000000000000}"/>
          </ac:picMkLst>
        </pc:picChg>
        <pc:picChg chg="del">
          <ac:chgData name="" userId="" providerId="" clId="Web-{A90C3165-E619-8892-E7F7-ECDC4D9561BA}" dt="2020-11-03T17:08:21.484" v="96"/>
          <ac:picMkLst>
            <pc:docMk/>
            <pc:sldMk cId="1123416908" sldId="386"/>
            <ac:picMk id="12" creationId="{00000000-0000-0000-0000-000000000000}"/>
          </ac:picMkLst>
        </pc:picChg>
      </pc:sldChg>
      <pc:sldChg chg="delSp modSp add replId">
        <pc:chgData name="" userId="" providerId="" clId="Web-{A90C3165-E619-8892-E7F7-ECDC4D9561BA}" dt="2020-11-03T17:07:18.702" v="89" actId="1076"/>
        <pc:sldMkLst>
          <pc:docMk/>
          <pc:sldMk cId="553720146" sldId="387"/>
        </pc:sldMkLst>
        <pc:spChg chg="mod">
          <ac:chgData name="" userId="" providerId="" clId="Web-{A90C3165-E619-8892-E7F7-ECDC4D9561BA}" dt="2020-11-03T16:55:53.109" v="40" actId="20577"/>
          <ac:spMkLst>
            <pc:docMk/>
            <pc:sldMk cId="553720146" sldId="387"/>
            <ac:spMk id="6" creationId="{E74D31FF-EF8C-BA4A-8B63-DA1AB86CC251}"/>
          </ac:spMkLst>
        </pc:spChg>
        <pc:spChg chg="mod">
          <ac:chgData name="" userId="" providerId="" clId="Web-{A90C3165-E619-8892-E7F7-ECDC4D9561BA}" dt="2020-11-03T16:54:54.623" v="28" actId="20577"/>
          <ac:spMkLst>
            <pc:docMk/>
            <pc:sldMk cId="553720146" sldId="387"/>
            <ac:spMk id="7" creationId="{8A40C99B-5EE4-E94B-9C4D-4B8A952175F6}"/>
          </ac:spMkLst>
        </pc:spChg>
        <pc:spChg chg="del mod">
          <ac:chgData name="" userId="" providerId="" clId="Web-{A90C3165-E619-8892-E7F7-ECDC4D9561BA}" dt="2020-11-03T16:56:11.328" v="47"/>
          <ac:spMkLst>
            <pc:docMk/>
            <pc:sldMk cId="553720146" sldId="387"/>
            <ac:spMk id="9" creationId="{3D282CC0-C6BF-A64C-88AC-0F9E90B53CA7}"/>
          </ac:spMkLst>
        </pc:spChg>
        <pc:picChg chg="mod">
          <ac:chgData name="" userId="" providerId="" clId="Web-{A90C3165-E619-8892-E7F7-ECDC4D9561BA}" dt="2020-11-03T16:55:28.296" v="36" actId="1076"/>
          <ac:picMkLst>
            <pc:docMk/>
            <pc:sldMk cId="553720146" sldId="387"/>
            <ac:picMk id="2" creationId="{10B9F197-A3FE-4FC1-81FB-70833BD5DF37}"/>
          </ac:picMkLst>
        </pc:picChg>
        <pc:picChg chg="mod">
          <ac:chgData name="" userId="" providerId="" clId="Web-{A90C3165-E619-8892-E7F7-ECDC4D9561BA}" dt="2020-11-03T17:07:07.373" v="88" actId="1076"/>
          <ac:picMkLst>
            <pc:docMk/>
            <pc:sldMk cId="553720146" sldId="387"/>
            <ac:picMk id="11" creationId="{00000000-0000-0000-0000-000000000000}"/>
          </ac:picMkLst>
        </pc:picChg>
        <pc:picChg chg="mod">
          <ac:chgData name="" userId="" providerId="" clId="Web-{A90C3165-E619-8892-E7F7-ECDC4D9561BA}" dt="2020-11-03T17:07:02.467" v="87" actId="1076"/>
          <ac:picMkLst>
            <pc:docMk/>
            <pc:sldMk cId="553720146" sldId="387"/>
            <ac:picMk id="13" creationId="{00000000-0000-0000-0000-000000000000}"/>
          </ac:picMkLst>
        </pc:picChg>
        <pc:picChg chg="mod">
          <ac:chgData name="" userId="" providerId="" clId="Web-{A90C3165-E619-8892-E7F7-ECDC4D9561BA}" dt="2020-11-03T17:07:18.702" v="89" actId="1076"/>
          <ac:picMkLst>
            <pc:docMk/>
            <pc:sldMk cId="553720146" sldId="387"/>
            <ac:picMk id="15" creationId="{00000000-0000-0000-0000-000000000000}"/>
          </ac:picMkLst>
        </pc:picChg>
        <pc:picChg chg="del mod">
          <ac:chgData name="" userId="" providerId="" clId="Web-{A90C3165-E619-8892-E7F7-ECDC4D9561BA}" dt="2020-11-03T16:59:01.426" v="79"/>
          <ac:picMkLst>
            <pc:docMk/>
            <pc:sldMk cId="553720146" sldId="387"/>
            <ac:picMk id="18" creationId="{00000000-0000-0000-0000-000000000000}"/>
          </ac:picMkLst>
        </pc:picChg>
        <pc:picChg chg="del">
          <ac:chgData name="" userId="" providerId="" clId="Web-{A90C3165-E619-8892-E7F7-ECDC4D9561BA}" dt="2020-11-03T16:55:00.874" v="31"/>
          <ac:picMkLst>
            <pc:docMk/>
            <pc:sldMk cId="553720146" sldId="387"/>
            <ac:picMk id="19" creationId="{00000000-0000-0000-0000-000000000000}"/>
          </ac:picMkLst>
        </pc:picChg>
      </pc:sldChg>
      <pc:sldChg chg="new del">
        <pc:chgData name="" userId="" providerId="" clId="Web-{A90C3165-E619-8892-E7F7-ECDC4D9561BA}" dt="2020-11-03T17:03:32.900" v="86"/>
        <pc:sldMkLst>
          <pc:docMk/>
          <pc:sldMk cId="1396696588" sldId="388"/>
        </pc:sldMkLst>
      </pc:sldChg>
      <pc:sldChg chg="addSp delSp modSp new mod ord modShow">
        <pc:chgData name="" userId="" providerId="" clId="Web-{A90C3165-E619-8892-E7F7-ECDC4D9561BA}" dt="2020-11-03T19:35:59.665" v="393"/>
        <pc:sldMkLst>
          <pc:docMk/>
          <pc:sldMk cId="3662508991" sldId="388"/>
        </pc:sldMkLst>
        <pc:spChg chg="del">
          <ac:chgData name="" userId="" providerId="" clId="Web-{A90C3165-E619-8892-E7F7-ECDC4D9561BA}" dt="2020-11-03T19:30:07.304" v="356"/>
          <ac:spMkLst>
            <pc:docMk/>
            <pc:sldMk cId="3662508991" sldId="388"/>
            <ac:spMk id="2" creationId="{0DB979C8-7621-47CE-89CA-3F535CDB9FD7}"/>
          </ac:spMkLst>
        </pc:spChg>
        <pc:spChg chg="del">
          <ac:chgData name="" userId="" providerId="" clId="Web-{A90C3165-E619-8892-E7F7-ECDC4D9561BA}" dt="2020-11-03T19:29:40.319" v="352"/>
          <ac:spMkLst>
            <pc:docMk/>
            <pc:sldMk cId="3662508991" sldId="388"/>
            <ac:spMk id="3" creationId="{962B3F1E-2FB1-46BE-89CC-6BB8FDE9C30D}"/>
          </ac:spMkLst>
        </pc:spChg>
        <pc:spChg chg="del mod">
          <ac:chgData name="" userId="" providerId="" clId="Web-{A90C3165-E619-8892-E7F7-ECDC4D9561BA}" dt="2020-11-03T19:28:48.834" v="338"/>
          <ac:spMkLst>
            <pc:docMk/>
            <pc:sldMk cId="3662508991" sldId="388"/>
            <ac:spMk id="4" creationId="{4FF37E7B-A7B4-4646-9151-1D5B88AD8BAC}"/>
          </ac:spMkLst>
        </pc:spChg>
        <pc:spChg chg="add mod">
          <ac:chgData name="" userId="" providerId="" clId="Web-{A90C3165-E619-8892-E7F7-ECDC4D9561BA}" dt="2020-11-03T19:29:59.460" v="355" actId="1076"/>
          <ac:spMkLst>
            <pc:docMk/>
            <pc:sldMk cId="3662508991" sldId="388"/>
            <ac:spMk id="6" creationId="{356DDC94-6573-4720-830E-9CC130076333}"/>
          </ac:spMkLst>
        </pc:spChg>
        <pc:spChg chg="add del">
          <ac:chgData name="" userId="" providerId="" clId="Web-{A90C3165-E619-8892-E7F7-ECDC4D9561BA}" dt="2020-11-03T19:28:43.319" v="336"/>
          <ac:spMkLst>
            <pc:docMk/>
            <pc:sldMk cId="3662508991" sldId="388"/>
            <ac:spMk id="8" creationId="{38C051D9-CFA9-496E-BC55-AB7AD97A2B8B}"/>
          </ac:spMkLst>
        </pc:spChg>
        <pc:spChg chg="add del mod">
          <ac:chgData name="" userId="" providerId="" clId="Web-{A90C3165-E619-8892-E7F7-ECDC4D9561BA}" dt="2020-11-03T19:29:24.288" v="343"/>
          <ac:spMkLst>
            <pc:docMk/>
            <pc:sldMk cId="3662508991" sldId="388"/>
            <ac:spMk id="10" creationId="{D2390285-3B48-493C-97A6-56CFDE359A27}"/>
          </ac:spMkLst>
        </pc:spChg>
        <pc:spChg chg="add mod">
          <ac:chgData name="" userId="" providerId="" clId="Web-{A90C3165-E619-8892-E7F7-ECDC4D9561BA}" dt="2020-11-03T19:29:52.835" v="354" actId="1076"/>
          <ac:spMkLst>
            <pc:docMk/>
            <pc:sldMk cId="3662508991" sldId="388"/>
            <ac:spMk id="12" creationId="{F0EA2BE1-5CB1-4838-A68F-5B643F1455E4}"/>
          </ac:spMkLst>
        </pc:spChg>
        <pc:spChg chg="add mod">
          <ac:chgData name="" userId="" providerId="" clId="Web-{A90C3165-E619-8892-E7F7-ECDC4D9561BA}" dt="2020-11-03T19:32:29.008" v="378" actId="1076"/>
          <ac:spMkLst>
            <pc:docMk/>
            <pc:sldMk cId="3662508991" sldId="388"/>
            <ac:spMk id="15" creationId="{226071E1-F521-43A9-A347-A7097A1869E9}"/>
          </ac:spMkLst>
        </pc:spChg>
        <pc:spChg chg="add mod">
          <ac:chgData name="" userId="" providerId="" clId="Web-{A90C3165-E619-8892-E7F7-ECDC4D9561BA}" dt="2020-11-03T19:33:22.524" v="384" actId="1076"/>
          <ac:spMkLst>
            <pc:docMk/>
            <pc:sldMk cId="3662508991" sldId="388"/>
            <ac:spMk id="16" creationId="{402BF5E3-4EBB-462F-A55E-5FD6C0AD46D5}"/>
          </ac:spMkLst>
        </pc:spChg>
        <pc:spChg chg="add del mod">
          <ac:chgData name="" userId="" providerId="" clId="Web-{A90C3165-E619-8892-E7F7-ECDC4D9561BA}" dt="2020-11-03T19:35:59.665" v="393"/>
          <ac:spMkLst>
            <pc:docMk/>
            <pc:sldMk cId="3662508991" sldId="388"/>
            <ac:spMk id="17" creationId="{0C54C92A-6B1B-42CC-9AD2-EDBC312917EA}"/>
          </ac:spMkLst>
        </pc:spChg>
        <pc:picChg chg="add mod ord">
          <ac:chgData name="" userId="" providerId="" clId="Web-{A90C3165-E619-8892-E7F7-ECDC4D9561BA}" dt="2020-11-03T19:30:11.898" v="357" actId="1076"/>
          <ac:picMkLst>
            <pc:docMk/>
            <pc:sldMk cId="3662508991" sldId="388"/>
            <ac:picMk id="13" creationId="{ACCCF17F-86D2-4E3F-AF09-43E9C38860DF}"/>
          </ac:picMkLst>
        </pc:picChg>
        <pc:picChg chg="add mod">
          <ac:chgData name="" userId="" providerId="" clId="Web-{A90C3165-E619-8892-E7F7-ECDC4D9561BA}" dt="2020-11-03T19:30:21.038" v="359" actId="1076"/>
          <ac:picMkLst>
            <pc:docMk/>
            <pc:sldMk cId="3662508991" sldId="388"/>
            <ac:picMk id="14" creationId="{6F95D2BD-1446-4AA0-90FF-93A2DAFBDC94}"/>
          </ac:picMkLst>
        </pc:picChg>
      </pc:sldChg>
    </pc:docChg>
  </pc:docChgLst>
  <pc:docChgLst>
    <pc:chgData clId="Web-{31278284-5F5A-24FE-D765-63C453B2DD94}"/>
    <pc:docChg chg="modSld">
      <pc:chgData name="" userId="" providerId="" clId="Web-{31278284-5F5A-24FE-D765-63C453B2DD94}" dt="2020-11-04T23:33:48.562" v="12" actId="1076"/>
      <pc:docMkLst>
        <pc:docMk/>
      </pc:docMkLst>
      <pc:sldChg chg="addSp delSp modSp">
        <pc:chgData name="" userId="" providerId="" clId="Web-{31278284-5F5A-24FE-D765-63C453B2DD94}" dt="2020-11-04T23:33:48.562" v="12" actId="1076"/>
        <pc:sldMkLst>
          <pc:docMk/>
          <pc:sldMk cId="3030596690" sldId="392"/>
        </pc:sldMkLst>
        <pc:picChg chg="add mod">
          <ac:chgData name="" userId="" providerId="" clId="Web-{31278284-5F5A-24FE-D765-63C453B2DD94}" dt="2020-11-04T23:33:48.562" v="12" actId="1076"/>
          <ac:picMkLst>
            <pc:docMk/>
            <pc:sldMk cId="3030596690" sldId="392"/>
            <ac:picMk id="3" creationId="{E2217630-A658-4D87-B444-1DBE4D7A98D7}"/>
          </ac:picMkLst>
        </pc:picChg>
        <pc:picChg chg="mod">
          <ac:chgData name="" userId="" providerId="" clId="Web-{31278284-5F5A-24FE-D765-63C453B2DD94}" dt="2020-11-04T23:32:48.417" v="6" actId="14100"/>
          <ac:picMkLst>
            <pc:docMk/>
            <pc:sldMk cId="3030596690" sldId="392"/>
            <ac:picMk id="12" creationId="{BD07C08B-751E-49F9-BD13-90F548EF6CC9}"/>
          </ac:picMkLst>
        </pc:picChg>
        <pc:picChg chg="del">
          <ac:chgData name="" userId="" providerId="" clId="Web-{31278284-5F5A-24FE-D765-63C453B2DD94}" dt="2020-11-04T23:32:39.479" v="1"/>
          <ac:picMkLst>
            <pc:docMk/>
            <pc:sldMk cId="3030596690" sldId="392"/>
            <ac:picMk id="14" creationId="{11E709F9-1692-40C8-9537-67BEAF3B7D33}"/>
          </ac:picMkLst>
        </pc:picChg>
      </pc:sldChg>
      <pc:sldChg chg="delSp">
        <pc:chgData name="" userId="" providerId="" clId="Web-{31278284-5F5A-24FE-D765-63C453B2DD94}" dt="2020-11-04T23:32:15.524" v="0"/>
        <pc:sldMkLst>
          <pc:docMk/>
          <pc:sldMk cId="990198594" sldId="393"/>
        </pc:sldMkLst>
        <pc:picChg chg="del">
          <ac:chgData name="" userId="" providerId="" clId="Web-{31278284-5F5A-24FE-D765-63C453B2DD94}" dt="2020-11-04T23:32:15.524" v="0"/>
          <ac:picMkLst>
            <pc:docMk/>
            <pc:sldMk cId="990198594" sldId="393"/>
            <ac:picMk id="11" creationId="{5B027ED2-5372-4AD9-B2A3-45AD7EBE4B24}"/>
          </ac:picMkLst>
        </pc:picChg>
      </pc:sldChg>
    </pc:docChg>
  </pc:docChgLst>
  <pc:docChgLst>
    <pc:chgData clId="Web-{0DF1748B-B96F-DF95-E992-4487E38EE68C}"/>
    <pc:docChg chg="modSld">
      <pc:chgData name="" userId="" providerId="" clId="Web-{0DF1748B-B96F-DF95-E992-4487E38EE68C}" dt="2020-11-06T17:40:18.431" v="47" actId="1076"/>
      <pc:docMkLst>
        <pc:docMk/>
      </pc:docMkLst>
      <pc:sldChg chg="modSp">
        <pc:chgData name="" userId="" providerId="" clId="Web-{0DF1748B-B96F-DF95-E992-4487E38EE68C}" dt="2020-11-06T17:20:17.869" v="10" actId="20577"/>
        <pc:sldMkLst>
          <pc:docMk/>
          <pc:sldMk cId="3688985121" sldId="410"/>
        </pc:sldMkLst>
        <pc:spChg chg="mod">
          <ac:chgData name="" userId="" providerId="" clId="Web-{0DF1748B-B96F-DF95-E992-4487E38EE68C}" dt="2020-11-06T17:20:02.026" v="6" actId="1076"/>
          <ac:spMkLst>
            <pc:docMk/>
            <pc:sldMk cId="3688985121" sldId="410"/>
            <ac:spMk id="3" creationId="{C9942352-8430-4D89-97CC-9E5E10FF8242}"/>
          </ac:spMkLst>
        </pc:spChg>
        <pc:spChg chg="mod">
          <ac:chgData name="" userId="" providerId="" clId="Web-{0DF1748B-B96F-DF95-E992-4487E38EE68C}" dt="2020-11-06T17:20:17.869" v="10" actId="20577"/>
          <ac:spMkLst>
            <pc:docMk/>
            <pc:sldMk cId="3688985121" sldId="410"/>
            <ac:spMk id="11" creationId="{B810E637-033C-41FF-96FF-4E60E51CE2C1}"/>
          </ac:spMkLst>
        </pc:spChg>
        <pc:picChg chg="mod">
          <ac:chgData name="" userId="" providerId="" clId="Web-{0DF1748B-B96F-DF95-E992-4487E38EE68C}" dt="2020-11-06T17:20:04.338" v="7" actId="1076"/>
          <ac:picMkLst>
            <pc:docMk/>
            <pc:sldMk cId="3688985121" sldId="410"/>
            <ac:picMk id="14" creationId="{9FE2BB5A-04EC-490C-BE1C-203747468E13}"/>
          </ac:picMkLst>
        </pc:picChg>
      </pc:sldChg>
      <pc:sldChg chg="addSp delSp modSp">
        <pc:chgData name="" userId="" providerId="" clId="Web-{0DF1748B-B96F-DF95-E992-4487E38EE68C}" dt="2020-11-06T17:40:18.431" v="47" actId="1076"/>
        <pc:sldMkLst>
          <pc:docMk/>
          <pc:sldMk cId="1905243995" sldId="412"/>
        </pc:sldMkLst>
        <pc:spChg chg="mod">
          <ac:chgData name="" userId="" providerId="" clId="Web-{0DF1748B-B96F-DF95-E992-4487E38EE68C}" dt="2020-11-06T17:40:16.666" v="36" actId="1076"/>
          <ac:spMkLst>
            <pc:docMk/>
            <pc:sldMk cId="1905243995" sldId="412"/>
            <ac:spMk id="2" creationId="{C740DD4C-D67A-4337-A8E9-D423AFA36A36}"/>
          </ac:spMkLst>
        </pc:spChg>
        <pc:spChg chg="del">
          <ac:chgData name="" userId="" providerId="" clId="Web-{0DF1748B-B96F-DF95-E992-4487E38EE68C}" dt="2020-11-06T17:37:13.541" v="14"/>
          <ac:spMkLst>
            <pc:docMk/>
            <pc:sldMk cId="1905243995" sldId="412"/>
            <ac:spMk id="3" creationId="{AB285FE0-423B-4077-9646-9774FABCF6B3}"/>
          </ac:spMkLst>
        </pc:spChg>
        <pc:spChg chg="del">
          <ac:chgData name="" userId="" providerId="" clId="Web-{0DF1748B-B96F-DF95-E992-4487E38EE68C}" dt="2020-11-06T17:37:15.556" v="15"/>
          <ac:spMkLst>
            <pc:docMk/>
            <pc:sldMk cId="1905243995" sldId="412"/>
            <ac:spMk id="4" creationId="{9C8F2648-F385-4C89-A0E5-7691CCA298CC}"/>
          </ac:spMkLst>
        </pc:spChg>
        <pc:picChg chg="add mod">
          <ac:chgData name="" userId="" providerId="" clId="Web-{0DF1748B-B96F-DF95-E992-4487E38EE68C}" dt="2020-11-06T17:40:18.431" v="47" actId="1076"/>
          <ac:picMkLst>
            <pc:docMk/>
            <pc:sldMk cId="1905243995" sldId="412"/>
            <ac:picMk id="5" creationId="{08209297-2DA9-45ED-B2D9-15AFD22BD66E}"/>
          </ac:picMkLst>
        </pc:picChg>
        <pc:picChg chg="add mod">
          <ac:chgData name="" userId="" providerId="" clId="Web-{0DF1748B-B96F-DF95-E992-4487E38EE68C}" dt="2020-11-06T17:40:17.119" v="43" actId="1076"/>
          <ac:picMkLst>
            <pc:docMk/>
            <pc:sldMk cId="1905243995" sldId="412"/>
            <ac:picMk id="6" creationId="{F903CC9D-76A7-4909-9201-5BD5261116A9}"/>
          </ac:picMkLst>
        </pc:picChg>
        <pc:picChg chg="add mod">
          <ac:chgData name="" userId="" providerId="" clId="Web-{0DF1748B-B96F-DF95-E992-4487E38EE68C}" dt="2020-11-06T17:40:18.306" v="46" actId="1076"/>
          <ac:picMkLst>
            <pc:docMk/>
            <pc:sldMk cId="1905243995" sldId="412"/>
            <ac:picMk id="7" creationId="{181F5CBB-49DF-4007-8449-15E7EB63A05D}"/>
          </ac:picMkLst>
        </pc:picChg>
      </pc:sldChg>
    </pc:docChg>
  </pc:docChgLst>
  <pc:docChgLst>
    <pc:chgData clId="Web-{8F33B130-4CD6-7A04-4A9E-0D9D203E648E}"/>
    <pc:docChg chg="modSld">
      <pc:chgData name="" userId="" providerId="" clId="Web-{8F33B130-4CD6-7A04-4A9E-0D9D203E648E}" dt="2020-11-05T03:05:13.764" v="83" actId="20577"/>
      <pc:docMkLst>
        <pc:docMk/>
      </pc:docMkLst>
      <pc:sldChg chg="modSp">
        <pc:chgData name="" userId="" providerId="" clId="Web-{8F33B130-4CD6-7A04-4A9E-0D9D203E648E}" dt="2020-11-05T03:05:13.764" v="82" actId="20577"/>
        <pc:sldMkLst>
          <pc:docMk/>
          <pc:sldMk cId="1694205970" sldId="395"/>
        </pc:sldMkLst>
        <pc:spChg chg="mod">
          <ac:chgData name="" userId="" providerId="" clId="Web-{8F33B130-4CD6-7A04-4A9E-0D9D203E648E}" dt="2020-11-05T03:05:13.764" v="82" actId="20577"/>
          <ac:spMkLst>
            <pc:docMk/>
            <pc:sldMk cId="1694205970" sldId="395"/>
            <ac:spMk id="4" creationId="{9A301E42-FFEB-4BBD-9382-46F444CF113F}"/>
          </ac:spMkLst>
        </pc:spChg>
      </pc:sldChg>
    </pc:docChg>
  </pc:docChgLst>
  <pc:docChgLst>
    <pc:chgData clId="Web-{BB487417-9141-5477-E691-39767A18D188}"/>
    <pc:docChg chg="addSld delSld modSld">
      <pc:chgData name="" userId="" providerId="" clId="Web-{BB487417-9141-5477-E691-39767A18D188}" dt="2020-11-06T17:12:56.058" v="733"/>
      <pc:docMkLst>
        <pc:docMk/>
      </pc:docMkLst>
      <pc:sldChg chg="modSp">
        <pc:chgData name="" userId="" providerId="" clId="Web-{BB487417-9141-5477-E691-39767A18D188}" dt="2020-11-06T16:57:07.850" v="185" actId="20577"/>
        <pc:sldMkLst>
          <pc:docMk/>
          <pc:sldMk cId="2709513402" sldId="303"/>
        </pc:sldMkLst>
        <pc:spChg chg="mod">
          <ac:chgData name="" userId="" providerId="" clId="Web-{BB487417-9141-5477-E691-39767A18D188}" dt="2020-11-06T16:57:07.850" v="185" actId="20577"/>
          <ac:spMkLst>
            <pc:docMk/>
            <pc:sldMk cId="2709513402" sldId="303"/>
            <ac:spMk id="3" creationId="{00000000-0000-0000-0000-000000000000}"/>
          </ac:spMkLst>
        </pc:spChg>
      </pc:sldChg>
      <pc:sldChg chg="modSp">
        <pc:chgData name="" userId="" providerId="" clId="Web-{BB487417-9141-5477-E691-39767A18D188}" dt="2020-11-06T16:57:29.193" v="192" actId="20577"/>
        <pc:sldMkLst>
          <pc:docMk/>
          <pc:sldMk cId="2437955215" sldId="323"/>
        </pc:sldMkLst>
        <pc:spChg chg="mod">
          <ac:chgData name="" userId="" providerId="" clId="Web-{BB487417-9141-5477-E691-39767A18D188}" dt="2020-11-06T16:57:29.193" v="192" actId="20577"/>
          <ac:spMkLst>
            <pc:docMk/>
            <pc:sldMk cId="2437955215" sldId="323"/>
            <ac:spMk id="20" creationId="{3D282CC0-C6BF-A64C-88AC-0F9E90B53CA7}"/>
          </ac:spMkLst>
        </pc:spChg>
      </pc:sldChg>
      <pc:sldChg chg="modSp">
        <pc:chgData name="" userId="" providerId="" clId="Web-{BB487417-9141-5477-E691-39767A18D188}" dt="2020-11-06T16:57:35.334" v="194" actId="20577"/>
        <pc:sldMkLst>
          <pc:docMk/>
          <pc:sldMk cId="1816639830" sldId="337"/>
        </pc:sldMkLst>
        <pc:spChg chg="mod">
          <ac:chgData name="" userId="" providerId="" clId="Web-{BB487417-9141-5477-E691-39767A18D188}" dt="2020-11-06T16:57:35.334" v="194" actId="20577"/>
          <ac:spMkLst>
            <pc:docMk/>
            <pc:sldMk cId="1816639830" sldId="337"/>
            <ac:spMk id="3" creationId="{00000000-0000-0000-0000-000000000000}"/>
          </ac:spMkLst>
        </pc:spChg>
      </pc:sldChg>
      <pc:sldChg chg="modSp">
        <pc:chgData name="" userId="" providerId="" clId="Web-{BB487417-9141-5477-E691-39767A18D188}" dt="2020-11-06T17:09:36.603" v="522" actId="14100"/>
        <pc:sldMkLst>
          <pc:docMk/>
          <pc:sldMk cId="1505553287" sldId="346"/>
        </pc:sldMkLst>
        <pc:spChg chg="mod">
          <ac:chgData name="" userId="" providerId="" clId="Web-{BB487417-9141-5477-E691-39767A18D188}" dt="2020-11-06T17:09:36.603" v="522" actId="14100"/>
          <ac:spMkLst>
            <pc:docMk/>
            <pc:sldMk cId="1505553287" sldId="346"/>
            <ac:spMk id="2" creationId="{00000000-0000-0000-0000-000000000000}"/>
          </ac:spMkLst>
        </pc:spChg>
      </pc:sldChg>
      <pc:sldChg chg="addSp delSp modSp">
        <pc:chgData name="" userId="" providerId="" clId="Web-{BB487417-9141-5477-E691-39767A18D188}" dt="2020-11-06T17:09:29.775" v="521"/>
        <pc:sldMkLst>
          <pc:docMk/>
          <pc:sldMk cId="1443806244" sldId="347"/>
        </pc:sldMkLst>
        <pc:spChg chg="del">
          <ac:chgData name="" userId="" providerId="" clId="Web-{BB487417-9141-5477-E691-39767A18D188}" dt="2020-11-06T17:09:20.838" v="520"/>
          <ac:spMkLst>
            <pc:docMk/>
            <pc:sldMk cId="1443806244" sldId="347"/>
            <ac:spMk id="2" creationId="{00000000-0000-0000-0000-000000000000}"/>
          </ac:spMkLst>
        </pc:spChg>
        <pc:spChg chg="add mod">
          <ac:chgData name="" userId="" providerId="" clId="Web-{BB487417-9141-5477-E691-39767A18D188}" dt="2020-11-06T17:09:05.213" v="517" actId="20577"/>
          <ac:spMkLst>
            <pc:docMk/>
            <pc:sldMk cId="1443806244" sldId="347"/>
            <ac:spMk id="4" creationId="{5ECD9C63-23A3-4D71-AE4D-7F52B9DBB7F1}"/>
          </ac:spMkLst>
        </pc:spChg>
        <pc:spChg chg="add del mod">
          <ac:chgData name="" userId="" providerId="" clId="Web-{BB487417-9141-5477-E691-39767A18D188}" dt="2020-11-06T17:09:29.775" v="521"/>
          <ac:spMkLst>
            <pc:docMk/>
            <pc:sldMk cId="1443806244" sldId="347"/>
            <ac:spMk id="6" creationId="{D73F99B6-80E1-4C93-8D8B-9F8707D8B81B}"/>
          </ac:spMkLst>
        </pc:spChg>
      </pc:sldChg>
      <pc:sldChg chg="modSp">
        <pc:chgData name="" userId="" providerId="" clId="Web-{BB487417-9141-5477-E691-39767A18D188}" dt="2020-11-06T16:56:49.818" v="180" actId="20577"/>
        <pc:sldMkLst>
          <pc:docMk/>
          <pc:sldMk cId="4109607399" sldId="351"/>
        </pc:sldMkLst>
        <pc:spChg chg="mod">
          <ac:chgData name="" userId="" providerId="" clId="Web-{BB487417-9141-5477-E691-39767A18D188}" dt="2020-11-06T16:56:49.818" v="180" actId="20577"/>
          <ac:spMkLst>
            <pc:docMk/>
            <pc:sldMk cId="4109607399" sldId="351"/>
            <ac:spMk id="18" creationId="{E74D31FF-EF8C-BA4A-8B63-DA1AB86CC251}"/>
          </ac:spMkLst>
        </pc:spChg>
      </pc:sldChg>
      <pc:sldChg chg="modSp">
        <pc:chgData name="" userId="" providerId="" clId="Web-{BB487417-9141-5477-E691-39767A18D188}" dt="2020-11-06T16:54:52.474" v="152" actId="20577"/>
        <pc:sldMkLst>
          <pc:docMk/>
          <pc:sldMk cId="3994003257" sldId="356"/>
        </pc:sldMkLst>
        <pc:spChg chg="mod">
          <ac:chgData name="" userId="" providerId="" clId="Web-{BB487417-9141-5477-E691-39767A18D188}" dt="2020-11-06T16:54:52.474" v="152" actId="20577"/>
          <ac:spMkLst>
            <pc:docMk/>
            <pc:sldMk cId="3994003257" sldId="356"/>
            <ac:spMk id="3" creationId="{00000000-0000-0000-0000-000000000000}"/>
          </ac:spMkLst>
        </pc:spChg>
      </pc:sldChg>
      <pc:sldChg chg="modSp">
        <pc:chgData name="" userId="" providerId="" clId="Web-{BB487417-9141-5477-E691-39767A18D188}" dt="2020-11-06T16:55:09.552" v="156" actId="20577"/>
        <pc:sldMkLst>
          <pc:docMk/>
          <pc:sldMk cId="3721062268" sldId="364"/>
        </pc:sldMkLst>
        <pc:spChg chg="mod">
          <ac:chgData name="" userId="" providerId="" clId="Web-{BB487417-9141-5477-E691-39767A18D188}" dt="2020-11-06T16:55:09.552" v="156" actId="20577"/>
          <ac:spMkLst>
            <pc:docMk/>
            <pc:sldMk cId="3721062268" sldId="364"/>
            <ac:spMk id="4" creationId="{00000000-0000-0000-0000-000000000000}"/>
          </ac:spMkLst>
        </pc:spChg>
      </pc:sldChg>
      <pc:sldChg chg="modSp">
        <pc:chgData name="" userId="" providerId="" clId="Web-{BB487417-9141-5477-E691-39767A18D188}" dt="2020-11-06T16:56:43.443" v="177" actId="20577"/>
        <pc:sldMkLst>
          <pc:docMk/>
          <pc:sldMk cId="624209970" sldId="368"/>
        </pc:sldMkLst>
        <pc:spChg chg="mod">
          <ac:chgData name="" userId="" providerId="" clId="Web-{BB487417-9141-5477-E691-39767A18D188}" dt="2020-11-06T16:56:43.443" v="177" actId="20577"/>
          <ac:spMkLst>
            <pc:docMk/>
            <pc:sldMk cId="624209970" sldId="368"/>
            <ac:spMk id="3" creationId="{00000000-0000-0000-0000-000000000000}"/>
          </ac:spMkLst>
        </pc:spChg>
      </pc:sldChg>
      <pc:sldChg chg="modSp">
        <pc:chgData name="" userId="" providerId="" clId="Web-{BB487417-9141-5477-E691-39767A18D188}" dt="2020-11-06T16:56:05.037" v="168" actId="20577"/>
        <pc:sldMkLst>
          <pc:docMk/>
          <pc:sldMk cId="2890554086" sldId="383"/>
        </pc:sldMkLst>
        <pc:spChg chg="mod">
          <ac:chgData name="" userId="" providerId="" clId="Web-{BB487417-9141-5477-E691-39767A18D188}" dt="2020-11-06T16:55:16.911" v="157" actId="20577"/>
          <ac:spMkLst>
            <pc:docMk/>
            <pc:sldMk cId="2890554086" sldId="383"/>
            <ac:spMk id="3" creationId="{00000000-0000-0000-0000-000000000000}"/>
          </ac:spMkLst>
        </pc:spChg>
        <pc:spChg chg="mod">
          <ac:chgData name="" userId="" providerId="" clId="Web-{BB487417-9141-5477-E691-39767A18D188}" dt="2020-11-06T16:56:05.037" v="168" actId="20577"/>
          <ac:spMkLst>
            <pc:docMk/>
            <pc:sldMk cId="2890554086" sldId="383"/>
            <ac:spMk id="8" creationId="{00000000-0000-0000-0000-000000000000}"/>
          </ac:spMkLst>
        </pc:spChg>
      </pc:sldChg>
      <pc:sldChg chg="modSp">
        <pc:chgData name="" userId="" providerId="" clId="Web-{BB487417-9141-5477-E691-39767A18D188}" dt="2020-11-06T16:56:30.803" v="174" actId="20577"/>
        <pc:sldMkLst>
          <pc:docMk/>
          <pc:sldMk cId="497861336" sldId="384"/>
        </pc:sldMkLst>
        <pc:spChg chg="mod">
          <ac:chgData name="" userId="" providerId="" clId="Web-{BB487417-9141-5477-E691-39767A18D188}" dt="2020-11-06T16:56:22.865" v="171" actId="20577"/>
          <ac:spMkLst>
            <pc:docMk/>
            <pc:sldMk cId="497861336" sldId="384"/>
            <ac:spMk id="3" creationId="{00000000-0000-0000-0000-000000000000}"/>
          </ac:spMkLst>
        </pc:spChg>
        <pc:spChg chg="mod">
          <ac:chgData name="" userId="" providerId="" clId="Web-{BB487417-9141-5477-E691-39767A18D188}" dt="2020-11-06T16:56:30.803" v="174" actId="20577"/>
          <ac:spMkLst>
            <pc:docMk/>
            <pc:sldMk cId="497861336" sldId="384"/>
            <ac:spMk id="6" creationId="{00000000-0000-0000-0000-000000000000}"/>
          </ac:spMkLst>
        </pc:spChg>
      </pc:sldChg>
      <pc:sldChg chg="addSp delSp modSp addCm">
        <pc:chgData name="" userId="" providerId="" clId="Web-{BB487417-9141-5477-E691-39767A18D188}" dt="2020-11-06T17:12:02.120" v="729"/>
        <pc:sldMkLst>
          <pc:docMk/>
          <pc:sldMk cId="2115881214" sldId="391"/>
        </pc:sldMkLst>
        <pc:spChg chg="mod">
          <ac:chgData name="" userId="" providerId="" clId="Web-{BB487417-9141-5477-E691-39767A18D188}" dt="2020-11-06T16:57:49.881" v="197" actId="20577"/>
          <ac:spMkLst>
            <pc:docMk/>
            <pc:sldMk cId="2115881214" sldId="391"/>
            <ac:spMk id="3" creationId="{C3C9BBD3-6365-4C28-ABDA-2F13EF8DA150}"/>
          </ac:spMkLst>
        </pc:spChg>
        <pc:spChg chg="mod">
          <ac:chgData name="" userId="" providerId="" clId="Web-{BB487417-9141-5477-E691-39767A18D188}" dt="2020-11-06T16:58:26.928" v="212" actId="20577"/>
          <ac:spMkLst>
            <pc:docMk/>
            <pc:sldMk cId="2115881214" sldId="391"/>
            <ac:spMk id="6" creationId="{95A548C8-E247-4BDB-ADCC-3468A69B96B7}"/>
          </ac:spMkLst>
        </pc:spChg>
        <pc:spChg chg="add del mod">
          <ac:chgData name="" userId="" providerId="" clId="Web-{BB487417-9141-5477-E691-39767A18D188}" dt="2020-11-06T16:58:20.569" v="211"/>
          <ac:spMkLst>
            <pc:docMk/>
            <pc:sldMk cId="2115881214" sldId="391"/>
            <ac:spMk id="7" creationId="{CC343D6F-FD99-485B-A86B-7646741EBA6F}"/>
          </ac:spMkLst>
        </pc:spChg>
        <pc:spChg chg="mod">
          <ac:chgData name="" userId="" providerId="" clId="Web-{BB487417-9141-5477-E691-39767A18D188}" dt="2020-11-06T16:57:57.162" v="202" actId="20577"/>
          <ac:spMkLst>
            <pc:docMk/>
            <pc:sldMk cId="2115881214" sldId="391"/>
            <ac:spMk id="10" creationId="{F6205DE6-A94E-4A09-8588-35CDF89ED204}"/>
          </ac:spMkLst>
        </pc:spChg>
      </pc:sldChg>
      <pc:sldChg chg="del">
        <pc:chgData name="" userId="" providerId="" clId="Web-{BB487417-9141-5477-E691-39767A18D188}" dt="2020-11-06T15:36:12.456" v="0"/>
        <pc:sldMkLst>
          <pc:docMk/>
          <pc:sldMk cId="3030596690" sldId="392"/>
        </pc:sldMkLst>
      </pc:sldChg>
      <pc:sldChg chg="addSp delSp modSp mod modClrScheme chgLayout">
        <pc:chgData name="" userId="" providerId="" clId="Web-{BB487417-9141-5477-E691-39767A18D188}" dt="2020-11-06T16:58:42.616" v="235" actId="20577"/>
        <pc:sldMkLst>
          <pc:docMk/>
          <pc:sldMk cId="2680199477" sldId="397"/>
        </pc:sldMkLst>
        <pc:spChg chg="mod ord">
          <ac:chgData name="" userId="" providerId="" clId="Web-{BB487417-9141-5477-E691-39767A18D188}" dt="2020-11-06T16:47:50.659" v="4"/>
          <ac:spMkLst>
            <pc:docMk/>
            <pc:sldMk cId="2680199477" sldId="397"/>
            <ac:spMk id="2" creationId="{CB117A7D-D457-4127-A716-9BF28716FF65}"/>
          </ac:spMkLst>
        </pc:spChg>
        <pc:spChg chg="add mod">
          <ac:chgData name="" userId="" providerId="" clId="Web-{BB487417-9141-5477-E691-39767A18D188}" dt="2020-11-06T16:52:45.942" v="130" actId="20577"/>
          <ac:spMkLst>
            <pc:docMk/>
            <pc:sldMk cId="2680199477" sldId="397"/>
            <ac:spMk id="3" creationId="{CCAE1E68-DD2B-4E33-8E33-CD89CF5B184E}"/>
          </ac:spMkLst>
        </pc:spChg>
        <pc:spChg chg="mod ord">
          <ac:chgData name="" userId="" providerId="" clId="Web-{BB487417-9141-5477-E691-39767A18D188}" dt="2020-11-06T16:54:23.192" v="148" actId="1076"/>
          <ac:spMkLst>
            <pc:docMk/>
            <pc:sldMk cId="2680199477" sldId="397"/>
            <ac:spMk id="6" creationId="{02ED70FB-A620-4AB7-9A55-C3DEE7AD798F}"/>
          </ac:spMkLst>
        </pc:spChg>
        <pc:spChg chg="mod ord">
          <ac:chgData name="" userId="" providerId="" clId="Web-{BB487417-9141-5477-E691-39767A18D188}" dt="2020-11-06T16:58:42.616" v="235" actId="20577"/>
          <ac:spMkLst>
            <pc:docMk/>
            <pc:sldMk cId="2680199477" sldId="397"/>
            <ac:spMk id="10" creationId="{0DD20433-4E14-43DB-99B0-615217ABF487}"/>
          </ac:spMkLst>
        </pc:spChg>
        <pc:spChg chg="mod">
          <ac:chgData name="" userId="" providerId="" clId="Web-{BB487417-9141-5477-E691-39767A18D188}" dt="2020-11-06T16:54:14.989" v="147" actId="1076"/>
          <ac:spMkLst>
            <pc:docMk/>
            <pc:sldMk cId="2680199477" sldId="397"/>
            <ac:spMk id="12" creationId="{07CE3591-E6A0-456A-89FA-8022E1FBBE6A}"/>
          </ac:spMkLst>
        </pc:spChg>
        <pc:spChg chg="del">
          <ac:chgData name="" userId="" providerId="" clId="Web-{BB487417-9141-5477-E691-39767A18D188}" dt="2020-11-06T16:50:08.410" v="55"/>
          <ac:spMkLst>
            <pc:docMk/>
            <pc:sldMk cId="2680199477" sldId="397"/>
            <ac:spMk id="14" creationId="{80F02DFE-04FA-4883-824E-0C6ABC6F3E96}"/>
          </ac:spMkLst>
        </pc:spChg>
        <pc:picChg chg="mod">
          <ac:chgData name="" userId="" providerId="" clId="Web-{BB487417-9141-5477-E691-39767A18D188}" dt="2020-11-06T16:53:19.051" v="138" actId="14100"/>
          <ac:picMkLst>
            <pc:docMk/>
            <pc:sldMk cId="2680199477" sldId="397"/>
            <ac:picMk id="15" creationId="{6EEB5296-F1AB-45A5-934C-97B6F631F08E}"/>
          </ac:picMkLst>
        </pc:picChg>
      </pc:sldChg>
      <pc:sldChg chg="addSp delSp modSp mod modClrScheme addCm chgLayout">
        <pc:chgData name="" userId="" providerId="" clId="Web-{BB487417-9141-5477-E691-39767A18D188}" dt="2020-11-06T17:12:56.058" v="733"/>
        <pc:sldMkLst>
          <pc:docMk/>
          <pc:sldMk cId="2610470593" sldId="398"/>
        </pc:sldMkLst>
        <pc:spChg chg="mod ord">
          <ac:chgData name="" userId="" providerId="" clId="Web-{BB487417-9141-5477-E691-39767A18D188}" dt="2020-11-06T16:59:50.491" v="247" actId="20577"/>
          <ac:spMkLst>
            <pc:docMk/>
            <pc:sldMk cId="2610470593" sldId="398"/>
            <ac:spMk id="2" creationId="{0D27CE13-2968-4A79-BC1D-D1EDBA4BA794}"/>
          </ac:spMkLst>
        </pc:spChg>
        <pc:spChg chg="add del mod ord">
          <ac:chgData name="" userId="" providerId="" clId="Web-{BB487417-9141-5477-E691-39767A18D188}" dt="2020-11-06T16:59:57.522" v="250"/>
          <ac:spMkLst>
            <pc:docMk/>
            <pc:sldMk cId="2610470593" sldId="398"/>
            <ac:spMk id="4" creationId="{97FF3ECF-92FC-4C3F-8D7F-B888982A4356}"/>
          </ac:spMkLst>
        </pc:spChg>
        <pc:spChg chg="add mod">
          <ac:chgData name="" userId="" providerId="" clId="Web-{BB487417-9141-5477-E691-39767A18D188}" dt="2020-11-06T17:02:22.507" v="295" actId="1076"/>
          <ac:spMkLst>
            <pc:docMk/>
            <pc:sldMk cId="2610470593" sldId="398"/>
            <ac:spMk id="5" creationId="{F29649CA-EE26-49B8-BD5F-9C0983BFB3AA}"/>
          </ac:spMkLst>
        </pc:spChg>
        <pc:spChg chg="del mod">
          <ac:chgData name="" userId="" providerId="" clId="Web-{BB487417-9141-5477-E691-39767A18D188}" dt="2020-11-06T17:01:57.117" v="286"/>
          <ac:spMkLst>
            <pc:docMk/>
            <pc:sldMk cId="2610470593" sldId="398"/>
            <ac:spMk id="7" creationId="{0F664A8D-FBA8-4207-A80A-5CB33CF32F05}"/>
          </ac:spMkLst>
        </pc:spChg>
        <pc:spChg chg="del mod ord">
          <ac:chgData name="" userId="" providerId="" clId="Web-{BB487417-9141-5477-E691-39767A18D188}" dt="2020-11-06T17:01:14.507" v="275"/>
          <ac:spMkLst>
            <pc:docMk/>
            <pc:sldMk cId="2610470593" sldId="398"/>
            <ac:spMk id="9" creationId="{82BD19D4-0FBC-4706-9DDA-BDBE61BB8B54}"/>
          </ac:spMkLst>
        </pc:spChg>
        <pc:spChg chg="add del mod">
          <ac:chgData name="" userId="" providerId="" clId="Web-{BB487417-9141-5477-E691-39767A18D188}" dt="2020-11-06T17:01:25.882" v="278"/>
          <ac:spMkLst>
            <pc:docMk/>
            <pc:sldMk cId="2610470593" sldId="398"/>
            <ac:spMk id="10" creationId="{ACB8F42D-A2D8-42D5-B85A-C4F23DE19322}"/>
          </ac:spMkLst>
        </pc:spChg>
        <pc:spChg chg="del mod">
          <ac:chgData name="" userId="" providerId="" clId="Web-{BB487417-9141-5477-E691-39767A18D188}" dt="2020-11-06T17:01:23.992" v="277"/>
          <ac:spMkLst>
            <pc:docMk/>
            <pc:sldMk cId="2610470593" sldId="398"/>
            <ac:spMk id="11" creationId="{3C1F82F2-E253-492A-BD7F-75C5BBA90053}"/>
          </ac:spMkLst>
        </pc:spChg>
        <pc:spChg chg="add mod">
          <ac:chgData name="" userId="" providerId="" clId="Web-{BB487417-9141-5477-E691-39767A18D188}" dt="2020-11-06T17:02:26.992" v="296" actId="1076"/>
          <ac:spMkLst>
            <pc:docMk/>
            <pc:sldMk cId="2610470593" sldId="398"/>
            <ac:spMk id="13" creationId="{CB7EE2C8-0CF6-432F-9DE8-DB62095C6A1B}"/>
          </ac:spMkLst>
        </pc:spChg>
        <pc:spChg chg="add mod">
          <ac:chgData name="" userId="" providerId="" clId="Web-{BB487417-9141-5477-E691-39767A18D188}" dt="2020-11-06T17:02:44.836" v="299" actId="20577"/>
          <ac:spMkLst>
            <pc:docMk/>
            <pc:sldMk cId="2610470593" sldId="398"/>
            <ac:spMk id="15" creationId="{2230288B-FB29-4437-B8C2-370040FCC6E4}"/>
          </ac:spMkLst>
        </pc:spChg>
        <pc:spChg chg="add mod">
          <ac:chgData name="" userId="" providerId="" clId="Web-{BB487417-9141-5477-E691-39767A18D188}" dt="2020-11-06T17:06:33.399" v="307" actId="1076"/>
          <ac:spMkLst>
            <pc:docMk/>
            <pc:sldMk cId="2610470593" sldId="398"/>
            <ac:spMk id="17" creationId="{F67E33E6-78C6-4082-8830-A427B1B3AABC}"/>
          </ac:spMkLst>
        </pc:spChg>
        <pc:picChg chg="mod ord">
          <ac:chgData name="" userId="" providerId="" clId="Web-{BB487417-9141-5477-E691-39767A18D188}" dt="2020-11-06T17:01:29.742" v="279" actId="14100"/>
          <ac:picMkLst>
            <pc:docMk/>
            <pc:sldMk cId="2610470593" sldId="398"/>
            <ac:picMk id="3" creationId="{CAAAD933-F5A6-4C25-8CD2-47D11D0E9725}"/>
          </ac:picMkLst>
        </pc:picChg>
      </pc:sldChg>
      <pc:sldChg chg="modSp">
        <pc:chgData name="" userId="" providerId="" clId="Web-{BB487417-9141-5477-E691-39767A18D188}" dt="2020-11-06T17:08:51.713" v="507" actId="14100"/>
        <pc:sldMkLst>
          <pc:docMk/>
          <pc:sldMk cId="4202593849" sldId="405"/>
        </pc:sldMkLst>
        <pc:spChg chg="mod">
          <ac:chgData name="" userId="" providerId="" clId="Web-{BB487417-9141-5477-E691-39767A18D188}" dt="2020-11-06T17:08:51.713" v="507" actId="14100"/>
          <ac:spMkLst>
            <pc:docMk/>
            <pc:sldMk cId="4202593849" sldId="405"/>
            <ac:spMk id="2" creationId="{00000000-0000-0000-0000-000000000000}"/>
          </ac:spMkLst>
        </pc:spChg>
      </pc:sldChg>
      <pc:sldChg chg="addSp delSp modSp">
        <pc:chgData name="" userId="" providerId="" clId="Web-{BB487417-9141-5477-E691-39767A18D188}" dt="2020-11-06T17:07:42.587" v="403"/>
        <pc:sldMkLst>
          <pc:docMk/>
          <pc:sldMk cId="1161652044" sldId="406"/>
        </pc:sldMkLst>
        <pc:spChg chg="del">
          <ac:chgData name="" userId="" providerId="" clId="Web-{BB487417-9141-5477-E691-39767A18D188}" dt="2020-11-06T17:07:39.822" v="402"/>
          <ac:spMkLst>
            <pc:docMk/>
            <pc:sldMk cId="1161652044" sldId="406"/>
            <ac:spMk id="2" creationId="{00000000-0000-0000-0000-000000000000}"/>
          </ac:spMkLst>
        </pc:spChg>
        <pc:spChg chg="del">
          <ac:chgData name="" userId="" providerId="" clId="Web-{BB487417-9141-5477-E691-39767A18D188}" dt="2020-11-06T17:06:49.603" v="309"/>
          <ac:spMkLst>
            <pc:docMk/>
            <pc:sldMk cId="1161652044" sldId="406"/>
            <ac:spMk id="3" creationId="{00000000-0000-0000-0000-000000000000}"/>
          </ac:spMkLst>
        </pc:spChg>
        <pc:spChg chg="add mod">
          <ac:chgData name="" userId="" providerId="" clId="Web-{BB487417-9141-5477-E691-39767A18D188}" dt="2020-11-06T17:07:36.900" v="399" actId="20577"/>
          <ac:spMkLst>
            <pc:docMk/>
            <pc:sldMk cId="1161652044" sldId="406"/>
            <ac:spMk id="5" creationId="{4053422A-C862-48C3-AFB2-EE80F6A6D88E}"/>
          </ac:spMkLst>
        </pc:spChg>
        <pc:spChg chg="add del mod">
          <ac:chgData name="" userId="" providerId="" clId="Web-{BB487417-9141-5477-E691-39767A18D188}" dt="2020-11-06T17:07:42.587" v="403"/>
          <ac:spMkLst>
            <pc:docMk/>
            <pc:sldMk cId="1161652044" sldId="406"/>
            <ac:spMk id="7" creationId="{18A2491A-549D-4FC5-A656-BCB627556988}"/>
          </ac:spMkLst>
        </pc:spChg>
      </pc:sldChg>
      <pc:sldChg chg="addSp delSp modSp">
        <pc:chgData name="" userId="" providerId="" clId="Web-{BB487417-9141-5477-E691-39767A18D188}" dt="2020-11-06T17:08:12.931" v="471"/>
        <pc:sldMkLst>
          <pc:docMk/>
          <pc:sldMk cId="2185606359" sldId="407"/>
        </pc:sldMkLst>
        <pc:spChg chg="del mod">
          <ac:chgData name="" userId="" providerId="" clId="Web-{BB487417-9141-5477-E691-39767A18D188}" dt="2020-11-06T17:08:09.884" v="470"/>
          <ac:spMkLst>
            <pc:docMk/>
            <pc:sldMk cId="2185606359" sldId="407"/>
            <ac:spMk id="2" creationId="{00000000-0000-0000-0000-000000000000}"/>
          </ac:spMkLst>
        </pc:spChg>
        <pc:spChg chg="add mod">
          <ac:chgData name="" userId="" providerId="" clId="Web-{BB487417-9141-5477-E691-39767A18D188}" dt="2020-11-06T17:08:06.994" v="467" actId="20577"/>
          <ac:spMkLst>
            <pc:docMk/>
            <pc:sldMk cId="2185606359" sldId="407"/>
            <ac:spMk id="4" creationId="{D6669593-2F9C-407E-BFF5-173736D97273}"/>
          </ac:spMkLst>
        </pc:spChg>
        <pc:spChg chg="add del mod">
          <ac:chgData name="" userId="" providerId="" clId="Web-{BB487417-9141-5477-E691-39767A18D188}" dt="2020-11-06T17:08:12.931" v="471"/>
          <ac:spMkLst>
            <pc:docMk/>
            <pc:sldMk cId="2185606359" sldId="407"/>
            <ac:spMk id="6" creationId="{3A618BE2-F4D4-451B-BDE7-FFD1F6D1E7F3}"/>
          </ac:spMkLst>
        </pc:spChg>
      </pc:sldChg>
      <pc:sldChg chg="addSp delSp modSp">
        <pc:chgData name="" userId="" providerId="" clId="Web-{BB487417-9141-5477-E691-39767A18D188}" dt="2020-11-06T17:08:39.822" v="506"/>
        <pc:sldMkLst>
          <pc:docMk/>
          <pc:sldMk cId="2048522420" sldId="408"/>
        </pc:sldMkLst>
        <pc:spChg chg="del">
          <ac:chgData name="" userId="" providerId="" clId="Web-{BB487417-9141-5477-E691-39767A18D188}" dt="2020-11-06T17:08:37.056" v="505"/>
          <ac:spMkLst>
            <pc:docMk/>
            <pc:sldMk cId="2048522420" sldId="408"/>
            <ac:spMk id="2" creationId="{00000000-0000-0000-0000-000000000000}"/>
          </ac:spMkLst>
        </pc:spChg>
        <pc:spChg chg="del">
          <ac:chgData name="" userId="" providerId="" clId="Web-{BB487417-9141-5477-E691-39767A18D188}" dt="2020-11-06T17:08:25.572" v="472"/>
          <ac:spMkLst>
            <pc:docMk/>
            <pc:sldMk cId="2048522420" sldId="408"/>
            <ac:spMk id="3" creationId="{00000000-0000-0000-0000-000000000000}"/>
          </ac:spMkLst>
        </pc:spChg>
        <pc:spChg chg="add mod">
          <ac:chgData name="" userId="" providerId="" clId="Web-{BB487417-9141-5477-E691-39767A18D188}" dt="2020-11-06T17:08:34.869" v="502" actId="20577"/>
          <ac:spMkLst>
            <pc:docMk/>
            <pc:sldMk cId="2048522420" sldId="408"/>
            <ac:spMk id="5" creationId="{64BF5668-6E71-4330-A544-D4FD45A09A65}"/>
          </ac:spMkLst>
        </pc:spChg>
        <pc:spChg chg="add del mod">
          <ac:chgData name="" userId="" providerId="" clId="Web-{BB487417-9141-5477-E691-39767A18D188}" dt="2020-11-06T17:08:39.822" v="506"/>
          <ac:spMkLst>
            <pc:docMk/>
            <pc:sldMk cId="2048522420" sldId="408"/>
            <ac:spMk id="7" creationId="{BE07F10F-9515-4002-98CB-65346D4B9A4A}"/>
          </ac:spMkLst>
        </pc:spChg>
      </pc:sldChg>
      <pc:sldChg chg="modSp new mod modShow">
        <pc:chgData name="" userId="" providerId="" clId="Web-{BB487417-9141-5477-E691-39767A18D188}" dt="2020-11-06T17:12:08.839" v="730" actId="20577"/>
        <pc:sldMkLst>
          <pc:docMk/>
          <pc:sldMk cId="833968331" sldId="414"/>
        </pc:sldMkLst>
        <pc:spChg chg="mod">
          <ac:chgData name="" userId="" providerId="" clId="Web-{BB487417-9141-5477-E691-39767A18D188}" dt="2020-11-06T17:12:08.839" v="730" actId="20577"/>
          <ac:spMkLst>
            <pc:docMk/>
            <pc:sldMk cId="833968331" sldId="414"/>
            <ac:spMk id="4" creationId="{C9578894-3D2E-4829-A8A9-29FAB6E232B8}"/>
          </ac:spMkLst>
        </pc:spChg>
      </pc:sldChg>
      <pc:sldChg chg="new">
        <pc:chgData name="" userId="" providerId="" clId="Web-{BB487417-9141-5477-E691-39767A18D188}" dt="2020-11-06T16:47:40.956" v="3"/>
        <pc:sldMkLst>
          <pc:docMk/>
          <pc:sldMk cId="116274554" sldId="415"/>
        </pc:sldMkLst>
      </pc:sldChg>
    </pc:docChg>
  </pc:docChgLst>
  <pc:docChgLst>
    <pc:chgData clId="Web-{53016AC7-AFDE-499F-A2DB-E09F4CBC4ABC}"/>
    <pc:docChg chg="modSld">
      <pc:chgData name="" userId="" providerId="" clId="Web-{53016AC7-AFDE-499F-A2DB-E09F4CBC4ABC}" dt="2020-11-06T20:16:42.286" v="22" actId="14100"/>
      <pc:docMkLst>
        <pc:docMk/>
      </pc:docMkLst>
      <pc:sldChg chg="modSp">
        <pc:chgData name="" userId="" providerId="" clId="Web-{53016AC7-AFDE-499F-A2DB-E09F4CBC4ABC}" dt="2020-11-06T20:15:58.924" v="16" actId="14100"/>
        <pc:sldMkLst>
          <pc:docMk/>
          <pc:sldMk cId="3258529115" sldId="416"/>
        </pc:sldMkLst>
        <pc:picChg chg="mod">
          <ac:chgData name="" userId="" providerId="" clId="Web-{53016AC7-AFDE-499F-A2DB-E09F4CBC4ABC}" dt="2020-11-06T20:15:58.924" v="16" actId="14100"/>
          <ac:picMkLst>
            <pc:docMk/>
            <pc:sldMk cId="3258529115" sldId="416"/>
            <ac:picMk id="5" creationId="{87CB962C-B0A2-4DB1-BBDF-8A2B8C9B0B61}"/>
          </ac:picMkLst>
        </pc:picChg>
      </pc:sldChg>
      <pc:sldChg chg="addSp modSp">
        <pc:chgData name="" userId="" providerId="" clId="Web-{53016AC7-AFDE-499F-A2DB-E09F4CBC4ABC}" dt="2020-11-06T20:16:42.286" v="22" actId="14100"/>
        <pc:sldMkLst>
          <pc:docMk/>
          <pc:sldMk cId="130516897" sldId="417"/>
        </pc:sldMkLst>
        <pc:picChg chg="add mod">
          <ac:chgData name="" userId="" providerId="" clId="Web-{53016AC7-AFDE-499F-A2DB-E09F4CBC4ABC}" dt="2020-11-06T20:16:42.286" v="22" actId="14100"/>
          <ac:picMkLst>
            <pc:docMk/>
            <pc:sldMk cId="130516897" sldId="417"/>
            <ac:picMk id="4" creationId="{36E8C145-3CD5-405A-AB8B-AAB39513EC48}"/>
          </ac:picMkLst>
        </pc:picChg>
      </pc:sldChg>
    </pc:docChg>
  </pc:docChgLst>
  <pc:docChgLst>
    <pc:chgData clId="Web-{AB6911A2-34CE-4F88-B530-189A7C25D8C1}"/>
    <pc:docChg chg="modSld">
      <pc:chgData name="" userId="" providerId="" clId="Web-{AB6911A2-34CE-4F88-B530-189A7C25D8C1}" dt="2020-11-06T16:14:39.745" v="11" actId="1076"/>
      <pc:docMkLst>
        <pc:docMk/>
      </pc:docMkLst>
      <pc:sldChg chg="addSp modSp">
        <pc:chgData name="" userId="" providerId="" clId="Web-{AB6911A2-34CE-4F88-B530-189A7C25D8C1}" dt="2020-11-06T16:14:39.745" v="11" actId="1076"/>
        <pc:sldMkLst>
          <pc:docMk/>
          <pc:sldMk cId="1694205970" sldId="395"/>
        </pc:sldMkLst>
        <pc:spChg chg="add mod">
          <ac:chgData name="" userId="" providerId="" clId="Web-{AB6911A2-34CE-4F88-B530-189A7C25D8C1}" dt="2020-11-06T16:13:13.979" v="2" actId="20577"/>
          <ac:spMkLst>
            <pc:docMk/>
            <pc:sldMk cId="1694205970" sldId="395"/>
            <ac:spMk id="6" creationId="{24B3D37B-7F01-4375-AF30-44DE1203F6B8}"/>
          </ac:spMkLst>
        </pc:spChg>
        <pc:picChg chg="add mod">
          <ac:chgData name="" userId="" providerId="" clId="Web-{AB6911A2-34CE-4F88-B530-189A7C25D8C1}" dt="2020-11-06T16:14:39.745" v="11" actId="1076"/>
          <ac:picMkLst>
            <pc:docMk/>
            <pc:sldMk cId="1694205970" sldId="395"/>
            <ac:picMk id="7" creationId="{059A9C7E-A608-4DEC-B11B-2EB91A7DC1DF}"/>
          </ac:picMkLst>
        </pc:picChg>
      </pc:sldChg>
    </pc:docChg>
  </pc:docChgLst>
  <pc:docChgLst>
    <pc:chgData clId="Web-{C2FB3E93-F04D-E382-1440-2A417D833F0E}"/>
    <pc:docChg chg="sldOrd">
      <pc:chgData name="" userId="" providerId="" clId="Web-{C2FB3E93-F04D-E382-1440-2A417D833F0E}" dt="2020-11-02T19:44:02.093" v="4"/>
      <pc:docMkLst>
        <pc:docMk/>
      </pc:docMkLst>
      <pc:sldChg chg="ord">
        <pc:chgData name="" userId="" providerId="" clId="Web-{C2FB3E93-F04D-E382-1440-2A417D833F0E}" dt="2020-11-02T19:44:02.093" v="4"/>
        <pc:sldMkLst>
          <pc:docMk/>
          <pc:sldMk cId="478836846" sldId="371"/>
        </pc:sldMkLst>
      </pc:sldChg>
      <pc:sldChg chg="ord">
        <pc:chgData name="" userId="" providerId="" clId="Web-{C2FB3E93-F04D-E382-1440-2A417D833F0E}" dt="2020-11-02T19:24:52.529" v="1"/>
        <pc:sldMkLst>
          <pc:docMk/>
          <pc:sldMk cId="185722829" sldId="375"/>
        </pc:sldMkLst>
      </pc:sldChg>
    </pc:docChg>
  </pc:docChgLst>
  <pc:docChgLst>
    <pc:chgData clId="Web-{AF92AA49-CBED-4397-8B11-334318F2624E}"/>
    <pc:docChg chg="modSld">
      <pc:chgData name="" userId="" providerId="" clId="Web-{AF92AA49-CBED-4397-8B11-334318F2624E}" dt="2020-11-05T04:18:02.265" v="9" actId="1076"/>
      <pc:docMkLst>
        <pc:docMk/>
      </pc:docMkLst>
      <pc:sldChg chg="addSp delSp modSp">
        <pc:chgData name="" userId="" providerId="" clId="Web-{AF92AA49-CBED-4397-8B11-334318F2624E}" dt="2020-11-05T04:18:02.265" v="9" actId="1076"/>
        <pc:sldMkLst>
          <pc:docMk/>
          <pc:sldMk cId="3540170473" sldId="399"/>
        </pc:sldMkLst>
        <pc:spChg chg="add del mod">
          <ac:chgData name="" userId="" providerId="" clId="Web-{AF92AA49-CBED-4397-8B11-334318F2624E}" dt="2020-11-05T04:17:22.309" v="8"/>
          <ac:spMkLst>
            <pc:docMk/>
            <pc:sldMk cId="3540170473" sldId="399"/>
            <ac:spMk id="5" creationId="{D6E95C79-73C5-4536-8CFE-51F61EB74601}"/>
          </ac:spMkLst>
        </pc:spChg>
        <pc:picChg chg="add mod modCrop">
          <ac:chgData name="" userId="" providerId="" clId="Web-{AF92AA49-CBED-4397-8B11-334318F2624E}" dt="2020-11-05T04:14:38.486" v="6" actId="1076"/>
          <ac:picMkLst>
            <pc:docMk/>
            <pc:sldMk cId="3540170473" sldId="399"/>
            <ac:picMk id="2" creationId="{39DC6E59-D2BD-44F1-9A3C-AD90A79943CC}"/>
          </ac:picMkLst>
        </pc:picChg>
        <pc:picChg chg="add del mod">
          <ac:chgData name="" userId="" providerId="" clId="Web-{AF92AA49-CBED-4397-8B11-334318F2624E}" dt="2020-11-05T04:13:50.451" v="2"/>
          <ac:picMkLst>
            <pc:docMk/>
            <pc:sldMk cId="3540170473" sldId="399"/>
            <ac:picMk id="3" creationId="{1E022E88-1C7A-40EE-831B-28941737CFEA}"/>
          </ac:picMkLst>
        </pc:picChg>
        <pc:picChg chg="add mod ord">
          <ac:chgData name="" userId="" providerId="" clId="Web-{AF92AA49-CBED-4397-8B11-334318F2624E}" dt="2020-11-05T04:18:02.265" v="9" actId="1076"/>
          <ac:picMkLst>
            <pc:docMk/>
            <pc:sldMk cId="3540170473" sldId="399"/>
            <ac:picMk id="8" creationId="{B7339F75-83C9-4B5A-8426-0A55A48ED788}"/>
          </ac:picMkLst>
        </pc:picChg>
        <pc:picChg chg="del">
          <ac:chgData name="" userId="" providerId="" clId="Web-{AF92AA49-CBED-4397-8B11-334318F2624E}" dt="2020-11-05T04:14:31.032" v="5"/>
          <ac:picMkLst>
            <pc:docMk/>
            <pc:sldMk cId="3540170473" sldId="399"/>
            <ac:picMk id="18" creationId="{DEB40495-F3C2-4104-B0CB-212F65227A4D}"/>
          </ac:picMkLst>
        </pc:picChg>
      </pc:sldChg>
    </pc:docChg>
  </pc:docChgLst>
  <pc:docChgLst>
    <pc:chgData clId="Web-{4FEDD097-724D-E1FE-879D-DC3FAC045577}"/>
    <pc:docChg chg="addSld delSld modSld sldOrd">
      <pc:chgData name="" userId="" providerId="" clId="Web-{4FEDD097-724D-E1FE-879D-DC3FAC045577}" dt="2020-11-02T19:18:56.344" v="1220" actId="20577"/>
      <pc:docMkLst>
        <pc:docMk/>
      </pc:docMkLst>
      <pc:sldChg chg="ord">
        <pc:chgData name="" userId="" providerId="" clId="Web-{4FEDD097-724D-E1FE-879D-DC3FAC045577}" dt="2020-11-02T19:06:08.123" v="1095"/>
        <pc:sldMkLst>
          <pc:docMk/>
          <pc:sldMk cId="1958303258" sldId="345"/>
        </pc:sldMkLst>
      </pc:sldChg>
      <pc:sldChg chg="addSp delSp modSp new mod ord modClrScheme chgLayout">
        <pc:chgData name="" userId="" providerId="" clId="Web-{4FEDD097-724D-E1FE-879D-DC3FAC045577}" dt="2020-11-02T19:06:40.295" v="1100"/>
        <pc:sldMkLst>
          <pc:docMk/>
          <pc:sldMk cId="1720380834" sldId="372"/>
        </pc:sldMkLst>
        <pc:spChg chg="mod ord">
          <ac:chgData name="" userId="" providerId="" clId="Web-{4FEDD097-724D-E1FE-879D-DC3FAC045577}" dt="2020-11-02T18:48:34.185" v="236"/>
          <ac:spMkLst>
            <pc:docMk/>
            <pc:sldMk cId="1720380834" sldId="372"/>
            <ac:spMk id="2" creationId="{5D294FA9-15B8-4D77-A894-B79F13E91F46}"/>
          </ac:spMkLst>
        </pc:spChg>
        <pc:spChg chg="del">
          <ac:chgData name="" userId="" providerId="" clId="Web-{4FEDD097-724D-E1FE-879D-DC3FAC045577}" dt="2020-11-02T18:32:45.248" v="189"/>
          <ac:spMkLst>
            <pc:docMk/>
            <pc:sldMk cId="1720380834" sldId="372"/>
            <ac:spMk id="3" creationId="{267665BE-8783-4D0F-9B5F-1BF711920D26}"/>
          </ac:spMkLst>
        </pc:spChg>
        <pc:spChg chg="del">
          <ac:chgData name="" userId="" providerId="" clId="Web-{4FEDD097-724D-E1FE-879D-DC3FAC045577}" dt="2020-11-02T18:33:33.732" v="204"/>
          <ac:spMkLst>
            <pc:docMk/>
            <pc:sldMk cId="1720380834" sldId="372"/>
            <ac:spMk id="4" creationId="{DBDB744F-BD2D-4301-9A9C-88E356A1E5E9}"/>
          </ac:spMkLst>
        </pc:spChg>
        <pc:spChg chg="add del mod">
          <ac:chgData name="" userId="" providerId="" clId="Web-{4FEDD097-724D-E1FE-879D-DC3FAC045577}" dt="2020-11-02T18:34:32.279" v="210"/>
          <ac:spMkLst>
            <pc:docMk/>
            <pc:sldMk cId="1720380834" sldId="372"/>
            <ac:spMk id="8" creationId="{045709C7-B71B-4B8C-9EE1-948556EE2D78}"/>
          </ac:spMkLst>
        </pc:spChg>
        <pc:spChg chg="add del mod ord">
          <ac:chgData name="" userId="" providerId="" clId="Web-{4FEDD097-724D-E1FE-879D-DC3FAC045577}" dt="2020-11-02T18:48:39.592" v="237"/>
          <ac:spMkLst>
            <pc:docMk/>
            <pc:sldMk cId="1720380834" sldId="372"/>
            <ac:spMk id="12" creationId="{DB3E7C70-06C2-4054-8D7D-D617F59ACBAD}"/>
          </ac:spMkLst>
        </pc:spChg>
        <pc:spChg chg="add mod ord">
          <ac:chgData name="" userId="" providerId="" clId="Web-{4FEDD097-724D-E1FE-879D-DC3FAC045577}" dt="2020-11-02T19:00:23.967" v="1092" actId="20577"/>
          <ac:spMkLst>
            <pc:docMk/>
            <pc:sldMk cId="1720380834" sldId="372"/>
            <ac:spMk id="13" creationId="{422B9A5D-6027-485F-A3FC-39B2C8955627}"/>
          </ac:spMkLst>
        </pc:spChg>
        <pc:spChg chg="add del mod">
          <ac:chgData name="" userId="" providerId="" clId="Web-{4FEDD097-724D-E1FE-879D-DC3FAC045577}" dt="2020-11-02T18:48:59.545" v="246"/>
          <ac:spMkLst>
            <pc:docMk/>
            <pc:sldMk cId="1720380834" sldId="372"/>
            <ac:spMk id="15" creationId="{17EA1196-751E-4264-BB8E-4AEFA86DB14E}"/>
          </ac:spMkLst>
        </pc:spChg>
        <pc:spChg chg="add del mod">
          <ac:chgData name="" userId="" providerId="" clId="Web-{4FEDD097-724D-E1FE-879D-DC3FAC045577}" dt="2020-11-02T18:49:01.217" v="247"/>
          <ac:spMkLst>
            <pc:docMk/>
            <pc:sldMk cId="1720380834" sldId="372"/>
            <ac:spMk id="17" creationId="{BA97C4EF-8159-46A4-A5C4-44CFC2715BD2}"/>
          </ac:spMkLst>
        </pc:spChg>
        <pc:picChg chg="add del mod ord modCrop">
          <ac:chgData name="" userId="" providerId="" clId="Web-{4FEDD097-724D-E1FE-879D-DC3FAC045577}" dt="2020-11-02T18:48:54.734" v="244"/>
          <ac:picMkLst>
            <pc:docMk/>
            <pc:sldMk cId="1720380834" sldId="372"/>
            <ac:picMk id="5" creationId="{1BA0B638-8ADC-4766-B0E8-D9896BFA9A60}"/>
          </ac:picMkLst>
        </pc:picChg>
        <pc:picChg chg="add del mod ord">
          <ac:chgData name="" userId="" providerId="" clId="Web-{4FEDD097-724D-E1FE-879D-DC3FAC045577}" dt="2020-11-02T18:33:49.888" v="209"/>
          <ac:picMkLst>
            <pc:docMk/>
            <pc:sldMk cId="1720380834" sldId="372"/>
            <ac:picMk id="6" creationId="{70868466-221A-43A2-87F6-9E45EE10E679}"/>
          </ac:picMkLst>
        </pc:picChg>
        <pc:picChg chg="add del mod ord modCrop">
          <ac:chgData name="" userId="" providerId="" clId="Web-{4FEDD097-724D-E1FE-879D-DC3FAC045577}" dt="2020-11-02T18:48:56.638" v="245"/>
          <ac:picMkLst>
            <pc:docMk/>
            <pc:sldMk cId="1720380834" sldId="372"/>
            <ac:picMk id="9" creationId="{E606118B-180D-4E2B-A42A-FDCBB070135D}"/>
          </ac:picMkLst>
        </pc:picChg>
        <pc:picChg chg="add mod">
          <ac:chgData name="" userId="" providerId="" clId="Web-{4FEDD097-724D-E1FE-879D-DC3FAC045577}" dt="2020-11-02T18:52:55.514" v="690" actId="1076"/>
          <ac:picMkLst>
            <pc:docMk/>
            <pc:sldMk cId="1720380834" sldId="372"/>
            <ac:picMk id="11" creationId="{FB794902-9098-4A4D-A31B-3BB4BCF457F5}"/>
          </ac:picMkLst>
        </pc:picChg>
        <pc:picChg chg="add mod">
          <ac:chgData name="" userId="" providerId="" clId="Web-{4FEDD097-724D-E1FE-879D-DC3FAC045577}" dt="2020-11-02T18:52:52.014" v="689" actId="1076"/>
          <ac:picMkLst>
            <pc:docMk/>
            <pc:sldMk cId="1720380834" sldId="372"/>
            <ac:picMk id="18" creationId="{548E4A4B-65C7-4D2E-AE59-0B05F1AB5522}"/>
          </ac:picMkLst>
        </pc:picChg>
        <pc:picChg chg="add mod">
          <ac:chgData name="" userId="" providerId="" clId="Web-{4FEDD097-724D-E1FE-879D-DC3FAC045577}" dt="2020-11-02T18:53:20.873" v="694" actId="1076"/>
          <ac:picMkLst>
            <pc:docMk/>
            <pc:sldMk cId="1720380834" sldId="372"/>
            <ac:picMk id="19" creationId="{AB729C61-CE5E-4A09-B19D-EB9B634D3E8D}"/>
          </ac:picMkLst>
        </pc:picChg>
      </pc:sldChg>
      <pc:sldChg chg="new del">
        <pc:chgData name="" userId="" providerId="" clId="Web-{4FEDD097-724D-E1FE-879D-DC3FAC045577}" dt="2020-11-02T19:17:18.530" v="1104"/>
        <pc:sldMkLst>
          <pc:docMk/>
          <pc:sldMk cId="3211815557" sldId="373"/>
        </pc:sldMkLst>
      </pc:sldChg>
      <pc:sldChg chg="modSp add ord replId">
        <pc:chgData name="" userId="" providerId="" clId="Web-{4FEDD097-724D-E1FE-879D-DC3FAC045577}" dt="2020-11-02T19:18:17.264" v="1170" actId="1076"/>
        <pc:sldMkLst>
          <pc:docMk/>
          <pc:sldMk cId="3936374990" sldId="374"/>
        </pc:sldMkLst>
        <pc:spChg chg="mod">
          <ac:chgData name="" userId="" providerId="" clId="Web-{4FEDD097-724D-E1FE-879D-DC3FAC045577}" dt="2020-11-02T19:18:17.264" v="1170" actId="1076"/>
          <ac:spMkLst>
            <pc:docMk/>
            <pc:sldMk cId="3936374990" sldId="374"/>
            <ac:spMk id="2" creationId="{00000000-0000-0000-0000-000000000000}"/>
          </ac:spMkLst>
        </pc:spChg>
      </pc:sldChg>
      <pc:sldChg chg="modSp new ord">
        <pc:chgData name="" userId="" providerId="" clId="Web-{4FEDD097-724D-E1FE-879D-DC3FAC045577}" dt="2020-11-02T19:18:55.795" v="1218" actId="20577"/>
        <pc:sldMkLst>
          <pc:docMk/>
          <pc:sldMk cId="185722829" sldId="375"/>
        </pc:sldMkLst>
        <pc:spChg chg="mod">
          <ac:chgData name="" userId="" providerId="" clId="Web-{4FEDD097-724D-E1FE-879D-DC3FAC045577}" dt="2020-11-02T19:18:55.795" v="1218" actId="20577"/>
          <ac:spMkLst>
            <pc:docMk/>
            <pc:sldMk cId="185722829" sldId="375"/>
            <ac:spMk id="2" creationId="{51AF2418-33E7-43E4-A61E-E10655F7AD24}"/>
          </ac:spMkLst>
        </pc:spChg>
      </pc:sldChg>
    </pc:docChg>
  </pc:docChgLst>
  <pc:docChgLst>
    <pc:chgData clId="Web-{8DA9D6D7-DD1B-93BC-229F-867BB17DA051}"/>
    <pc:docChg chg="addSld modSld">
      <pc:chgData name="" userId="" providerId="" clId="Web-{8DA9D6D7-DD1B-93BC-229F-867BB17DA051}" dt="2020-11-05T02:13:10.979" v="2178"/>
      <pc:docMkLst>
        <pc:docMk/>
      </pc:docMkLst>
      <pc:sldChg chg="addSp modSp">
        <pc:chgData name="" userId="" providerId="" clId="Web-{8DA9D6D7-DD1B-93BC-229F-867BB17DA051}" dt="2020-11-05T01:52:24.242" v="1479" actId="14100"/>
        <pc:sldMkLst>
          <pc:docMk/>
          <pc:sldMk cId="521089955" sldId="394"/>
        </pc:sldMkLst>
        <pc:spChg chg="add mod">
          <ac:chgData name="" userId="" providerId="" clId="Web-{8DA9D6D7-DD1B-93BC-229F-867BB17DA051}" dt="2020-11-05T01:45:17.126" v="422" actId="20577"/>
          <ac:spMkLst>
            <pc:docMk/>
            <pc:sldMk cId="521089955" sldId="394"/>
            <ac:spMk id="3" creationId="{6FBBBC21-69CC-4654-A06B-2672D05144BD}"/>
          </ac:spMkLst>
        </pc:spChg>
        <pc:spChg chg="add mod">
          <ac:chgData name="" userId="" providerId="" clId="Web-{8DA9D6D7-DD1B-93BC-229F-867BB17DA051}" dt="2020-11-05T01:46:54.603" v="523" actId="20577"/>
          <ac:spMkLst>
            <pc:docMk/>
            <pc:sldMk cId="521089955" sldId="394"/>
            <ac:spMk id="5" creationId="{75716A61-D984-4AD4-AA2E-949C981EA8EB}"/>
          </ac:spMkLst>
        </pc:spChg>
        <pc:spChg chg="mod">
          <ac:chgData name="" userId="" providerId="" clId="Web-{8DA9D6D7-DD1B-93BC-229F-867BB17DA051}" dt="2020-11-05T01:46:37.758" v="514" actId="14100"/>
          <ac:spMkLst>
            <pc:docMk/>
            <pc:sldMk cId="521089955" sldId="394"/>
            <ac:spMk id="7" creationId="{B43F4431-9A5A-41EF-98D4-B3870DC3F72C}"/>
          </ac:spMkLst>
        </pc:spChg>
        <pc:spChg chg="add mod">
          <ac:chgData name="" userId="" providerId="" clId="Web-{8DA9D6D7-DD1B-93BC-229F-867BB17DA051}" dt="2020-11-05T01:52:24.242" v="1479" actId="14100"/>
          <ac:spMkLst>
            <pc:docMk/>
            <pc:sldMk cId="521089955" sldId="394"/>
            <ac:spMk id="9" creationId="{204C130D-9B90-4AD2-9806-B8F0EF55CDE4}"/>
          </ac:spMkLst>
        </pc:spChg>
      </pc:sldChg>
      <pc:sldChg chg="new">
        <pc:chgData name="" userId="" providerId="" clId="Web-{8DA9D6D7-DD1B-93BC-229F-867BB17DA051}" dt="2020-11-05T01:52:31.712" v="1480"/>
        <pc:sldMkLst>
          <pc:docMk/>
          <pc:sldMk cId="2722415968" sldId="396"/>
        </pc:sldMkLst>
      </pc:sldChg>
      <pc:sldChg chg="addSp delSp modSp new">
        <pc:chgData name="" userId="" providerId="" clId="Web-{8DA9D6D7-DD1B-93BC-229F-867BB17DA051}" dt="2020-11-05T02:13:10.979" v="2178"/>
        <pc:sldMkLst>
          <pc:docMk/>
          <pc:sldMk cId="2680199477" sldId="397"/>
        </pc:sldMkLst>
        <pc:spChg chg="mod">
          <ac:chgData name="" userId="" providerId="" clId="Web-{8DA9D6D7-DD1B-93BC-229F-867BB17DA051}" dt="2020-11-05T01:52:46.619" v="1504" actId="20577"/>
          <ac:spMkLst>
            <pc:docMk/>
            <pc:sldMk cId="2680199477" sldId="397"/>
            <ac:spMk id="2" creationId="{CB117A7D-D457-4127-A716-9BF28716FF65}"/>
          </ac:spMkLst>
        </pc:spChg>
        <pc:spChg chg="del">
          <ac:chgData name="" userId="" providerId="" clId="Web-{8DA9D6D7-DD1B-93BC-229F-867BB17DA051}" dt="2020-11-05T02:07:04.712" v="1520"/>
          <ac:spMkLst>
            <pc:docMk/>
            <pc:sldMk cId="2680199477" sldId="397"/>
            <ac:spMk id="3" creationId="{BDDE80B0-B272-48D7-9E75-419429CC9136}"/>
          </ac:spMkLst>
        </pc:spChg>
        <pc:spChg chg="del">
          <ac:chgData name="" userId="" providerId="" clId="Web-{8DA9D6D7-DD1B-93BC-229F-867BB17DA051}" dt="2020-11-05T02:07:07.744" v="1521"/>
          <ac:spMkLst>
            <pc:docMk/>
            <pc:sldMk cId="2680199477" sldId="397"/>
            <ac:spMk id="4" creationId="{EC3AD604-F24C-4FCA-8151-288343B0C1D4}"/>
          </ac:spMkLst>
        </pc:spChg>
        <pc:spChg chg="add mod">
          <ac:chgData name="" userId="" providerId="" clId="Web-{8DA9D6D7-DD1B-93BC-229F-867BB17DA051}" dt="2020-11-05T02:07:27.136" v="1539" actId="20577"/>
          <ac:spMkLst>
            <pc:docMk/>
            <pc:sldMk cId="2680199477" sldId="397"/>
            <ac:spMk id="6" creationId="{02ED70FB-A620-4AB7-9A55-C3DEE7AD798F}"/>
          </ac:spMkLst>
        </pc:spChg>
        <pc:spChg chg="add del">
          <ac:chgData name="" userId="" providerId="" clId="Web-{8DA9D6D7-DD1B-93BC-229F-867BB17DA051}" dt="2020-11-05T02:07:35.840" v="1542"/>
          <ac:spMkLst>
            <pc:docMk/>
            <pc:sldMk cId="2680199477" sldId="397"/>
            <ac:spMk id="8" creationId="{92C4CC55-6656-4176-B8A1-B5BDEE56D19C}"/>
          </ac:spMkLst>
        </pc:spChg>
        <pc:spChg chg="add mod">
          <ac:chgData name="" userId="" providerId="" clId="Web-{8DA9D6D7-DD1B-93BC-229F-867BB17DA051}" dt="2020-11-05T02:11:55.269" v="2062" actId="14100"/>
          <ac:spMkLst>
            <pc:docMk/>
            <pc:sldMk cId="2680199477" sldId="397"/>
            <ac:spMk id="10" creationId="{0DD20433-4E14-43DB-99B0-615217ABF487}"/>
          </ac:spMkLst>
        </pc:spChg>
        <pc:spChg chg="add mod">
          <ac:chgData name="" userId="" providerId="" clId="Web-{8DA9D6D7-DD1B-93BC-229F-867BB17DA051}" dt="2020-11-05T02:09:50.227" v="1651" actId="1076"/>
          <ac:spMkLst>
            <pc:docMk/>
            <pc:sldMk cId="2680199477" sldId="397"/>
            <ac:spMk id="12" creationId="{07CE3591-E6A0-456A-89FA-8022E1FBBE6A}"/>
          </ac:spMkLst>
        </pc:spChg>
        <pc:spChg chg="add mod">
          <ac:chgData name="" userId="" providerId="" clId="Web-{8DA9D6D7-DD1B-93BC-229F-867BB17DA051}" dt="2020-11-05T02:12:30.085" v="2177" actId="14100"/>
          <ac:spMkLst>
            <pc:docMk/>
            <pc:sldMk cId="2680199477" sldId="397"/>
            <ac:spMk id="14" creationId="{80F02DFE-04FA-4883-824E-0C6ABC6F3E96}"/>
          </ac:spMkLst>
        </pc:spChg>
        <pc:picChg chg="add mod">
          <ac:chgData name="" userId="" providerId="" clId="Web-{8DA9D6D7-DD1B-93BC-229F-867BB17DA051}" dt="2020-11-05T02:13:10.979" v="2178"/>
          <ac:picMkLst>
            <pc:docMk/>
            <pc:sldMk cId="2680199477" sldId="397"/>
            <ac:picMk id="15" creationId="{6EEB5296-F1AB-45A5-934C-97B6F631F08E}"/>
          </ac:picMkLst>
        </pc:picChg>
      </pc:sldChg>
      <pc:sldChg chg="modSp new">
        <pc:chgData name="" userId="" providerId="" clId="Web-{8DA9D6D7-DD1B-93BC-229F-867BB17DA051}" dt="2020-11-05T01:52:54.026" v="1518" actId="20577"/>
        <pc:sldMkLst>
          <pc:docMk/>
          <pc:sldMk cId="2610470593" sldId="398"/>
        </pc:sldMkLst>
        <pc:spChg chg="mod">
          <ac:chgData name="" userId="" providerId="" clId="Web-{8DA9D6D7-DD1B-93BC-229F-867BB17DA051}" dt="2020-11-05T01:52:54.026" v="1518" actId="20577"/>
          <ac:spMkLst>
            <pc:docMk/>
            <pc:sldMk cId="2610470593" sldId="398"/>
            <ac:spMk id="2" creationId="{0D27CE13-2968-4A79-BC1D-D1EDBA4BA794}"/>
          </ac:spMkLst>
        </pc:spChg>
      </pc:sldChg>
    </pc:docChg>
  </pc:docChgLst>
  <pc:docChgLst>
    <pc:chgData clId="Web-{48209A38-BC13-4B15-A9C9-DB8D996E8A39}"/>
    <pc:docChg chg="modSld">
      <pc:chgData name="" userId="" providerId="" clId="Web-{48209A38-BC13-4B15-A9C9-DB8D996E8A39}" dt="2020-11-06T21:25:37.337" v="44" actId="1076"/>
      <pc:docMkLst>
        <pc:docMk/>
      </pc:docMkLst>
      <pc:sldChg chg="modSp mod modClrScheme chgLayout">
        <pc:chgData name="" userId="" providerId="" clId="Web-{48209A38-BC13-4B15-A9C9-DB8D996E8A39}" dt="2020-11-06T21:24:56.927" v="36" actId="14100"/>
        <pc:sldMkLst>
          <pc:docMk/>
          <pc:sldMk cId="990198594" sldId="393"/>
        </pc:sldMkLst>
        <pc:spChg chg="mod ord">
          <ac:chgData name="" userId="" providerId="" clId="Web-{48209A38-BC13-4B15-A9C9-DB8D996E8A39}" dt="2020-11-06T21:23:31.908" v="23" actId="1076"/>
          <ac:spMkLst>
            <pc:docMk/>
            <pc:sldMk cId="990198594" sldId="393"/>
            <ac:spMk id="2" creationId="{74E4A282-3CA5-44C3-A354-0A3F6A23B9E8}"/>
          </ac:spMkLst>
        </pc:spChg>
        <pc:spChg chg="mod ord">
          <ac:chgData name="" userId="" providerId="" clId="Web-{48209A38-BC13-4B15-A9C9-DB8D996E8A39}" dt="2020-11-06T21:23:42.908" v="24" actId="1076"/>
          <ac:spMkLst>
            <pc:docMk/>
            <pc:sldMk cId="990198594" sldId="393"/>
            <ac:spMk id="3" creationId="{20F708CA-D4DC-46BA-B073-ADDEF7BECF2F}"/>
          </ac:spMkLst>
        </pc:spChg>
        <pc:spChg chg="mod ord">
          <ac:chgData name="" userId="" providerId="" clId="Web-{48209A38-BC13-4B15-A9C9-DB8D996E8A39}" dt="2020-11-06T21:24:05.519" v="29" actId="1076"/>
          <ac:spMkLst>
            <pc:docMk/>
            <pc:sldMk cId="990198594" sldId="393"/>
            <ac:spMk id="4" creationId="{108BE25B-C364-4612-9BDF-C24E91BB40A0}"/>
          </ac:spMkLst>
        </pc:spChg>
        <pc:spChg chg="mod">
          <ac:chgData name="" userId="" providerId="" clId="Web-{48209A38-BC13-4B15-A9C9-DB8D996E8A39}" dt="2020-11-06T21:24:16.191" v="31" actId="1076"/>
          <ac:spMkLst>
            <pc:docMk/>
            <pc:sldMk cId="990198594" sldId="393"/>
            <ac:spMk id="6" creationId="{BA3D125B-82A3-4C4E-A13F-6EE164C54A04}"/>
          </ac:spMkLst>
        </pc:spChg>
        <pc:spChg chg="mod">
          <ac:chgData name="" userId="" providerId="" clId="Web-{48209A38-BC13-4B15-A9C9-DB8D996E8A39}" dt="2020-11-06T21:24:05.456" v="28" actId="20577"/>
          <ac:spMkLst>
            <pc:docMk/>
            <pc:sldMk cId="990198594" sldId="393"/>
            <ac:spMk id="10" creationId="{459D5E95-A331-47D6-8AFF-1AA8A555B18A}"/>
          </ac:spMkLst>
        </pc:spChg>
        <pc:picChg chg="mod">
          <ac:chgData name="" userId="" providerId="" clId="Web-{48209A38-BC13-4B15-A9C9-DB8D996E8A39}" dt="2020-11-06T21:24:46.020" v="35" actId="14100"/>
          <ac:picMkLst>
            <pc:docMk/>
            <pc:sldMk cId="990198594" sldId="393"/>
            <ac:picMk id="5" creationId="{437F9514-8EB1-4467-8E22-DDB4AC77F5C7}"/>
          </ac:picMkLst>
        </pc:picChg>
        <pc:picChg chg="mod">
          <ac:chgData name="" userId="" providerId="" clId="Web-{48209A38-BC13-4B15-A9C9-DB8D996E8A39}" dt="2020-11-06T21:24:36.661" v="33" actId="1076"/>
          <ac:picMkLst>
            <pc:docMk/>
            <pc:sldMk cId="990198594" sldId="393"/>
            <ac:picMk id="7" creationId="{C2ECF69B-0B89-48AC-A596-9FBAAF7ECD20}"/>
          </ac:picMkLst>
        </pc:picChg>
        <pc:picChg chg="mod">
          <ac:chgData name="" userId="" providerId="" clId="Web-{48209A38-BC13-4B15-A9C9-DB8D996E8A39}" dt="2020-11-06T21:24:39.129" v="34" actId="1076"/>
          <ac:picMkLst>
            <pc:docMk/>
            <pc:sldMk cId="990198594" sldId="393"/>
            <ac:picMk id="8" creationId="{EFBAFE79-3CA5-4DA0-958C-D6ECBF3458B3}"/>
          </ac:picMkLst>
        </pc:picChg>
        <pc:picChg chg="mod">
          <ac:chgData name="" userId="" providerId="" clId="Web-{48209A38-BC13-4B15-A9C9-DB8D996E8A39}" dt="2020-11-06T21:24:56.927" v="36" actId="14100"/>
          <ac:picMkLst>
            <pc:docMk/>
            <pc:sldMk cId="990198594" sldId="393"/>
            <ac:picMk id="9" creationId="{317869E9-CAF9-41CC-AC6A-00F75E37CF82}"/>
          </ac:picMkLst>
        </pc:picChg>
      </pc:sldChg>
      <pc:sldChg chg="modSp">
        <pc:chgData name="" userId="" providerId="" clId="Web-{48209A38-BC13-4B15-A9C9-DB8D996E8A39}" dt="2020-11-06T21:20:51.058" v="0" actId="14100"/>
        <pc:sldMkLst>
          <pc:docMk/>
          <pc:sldMk cId="3688985121" sldId="410"/>
        </pc:sldMkLst>
        <pc:spChg chg="mod">
          <ac:chgData name="" userId="" providerId="" clId="Web-{48209A38-BC13-4B15-A9C9-DB8D996E8A39}" dt="2020-11-06T21:20:51.058" v="0" actId="14100"/>
          <ac:spMkLst>
            <pc:docMk/>
            <pc:sldMk cId="3688985121" sldId="410"/>
            <ac:spMk id="3" creationId="{C9942352-8430-4D89-97CC-9E5E10FF8242}"/>
          </ac:spMkLst>
        </pc:spChg>
      </pc:sldChg>
      <pc:sldChg chg="modSp mod modClrScheme chgLayout">
        <pc:chgData name="" userId="" providerId="" clId="Web-{48209A38-BC13-4B15-A9C9-DB8D996E8A39}" dt="2020-11-06T21:25:37.337" v="44" actId="1076"/>
        <pc:sldMkLst>
          <pc:docMk/>
          <pc:sldMk cId="1383050493" sldId="413"/>
        </pc:sldMkLst>
        <pc:spChg chg="mod ord">
          <ac:chgData name="" userId="" providerId="" clId="Web-{48209A38-BC13-4B15-A9C9-DB8D996E8A39}" dt="2020-11-06T21:25:15.772" v="37"/>
          <ac:spMkLst>
            <pc:docMk/>
            <pc:sldMk cId="1383050493" sldId="413"/>
            <ac:spMk id="2" creationId="{C4D76911-321E-43D3-BDA1-3536F1DE3183}"/>
          </ac:spMkLst>
        </pc:spChg>
        <pc:spChg chg="mod ord">
          <ac:chgData name="" userId="" providerId="" clId="Web-{48209A38-BC13-4B15-A9C9-DB8D996E8A39}" dt="2020-11-06T21:25:24.756" v="39" actId="1076"/>
          <ac:spMkLst>
            <pc:docMk/>
            <pc:sldMk cId="1383050493" sldId="413"/>
            <ac:spMk id="4" creationId="{F6BB8EB2-20E1-4C3A-ADDA-E2AC0494DBDD}"/>
          </ac:spMkLst>
        </pc:spChg>
        <pc:spChg chg="mod ord">
          <ac:chgData name="" userId="" providerId="" clId="Web-{48209A38-BC13-4B15-A9C9-DB8D996E8A39}" dt="2020-11-06T21:25:37.337" v="44" actId="1076"/>
          <ac:spMkLst>
            <pc:docMk/>
            <pc:sldMk cId="1383050493" sldId="413"/>
            <ac:spMk id="7" creationId="{5971BE7C-CAE6-4AA6-A942-47439A05B47E}"/>
          </ac:spMkLst>
        </pc:spChg>
        <pc:picChg chg="mod">
          <ac:chgData name="" userId="" providerId="" clId="Web-{48209A38-BC13-4B15-A9C9-DB8D996E8A39}" dt="2020-11-06T21:25:21.897" v="38" actId="1076"/>
          <ac:picMkLst>
            <pc:docMk/>
            <pc:sldMk cId="1383050493" sldId="413"/>
            <ac:picMk id="8" creationId="{9BD3F71A-2271-4524-AA5A-BD9DE2343027}"/>
          </ac:picMkLst>
        </pc:picChg>
      </pc:sldChg>
    </pc:docChg>
  </pc:docChgLst>
  <pc:docChgLst>
    <pc:chgData clId="Web-{83645FC4-DC2A-4110-AED0-6FE27EDD5923}"/>
    <pc:docChg chg="addSld modSld">
      <pc:chgData name="" userId="" providerId="" clId="Web-{83645FC4-DC2A-4110-AED0-6FE27EDD5923}" dt="2020-11-05T04:07:21.693" v="166" actId="1076"/>
      <pc:docMkLst>
        <pc:docMk/>
      </pc:docMkLst>
      <pc:sldChg chg="addSp delSp modSp add replId delAnim">
        <pc:chgData name="" userId="" providerId="" clId="Web-{83645FC4-DC2A-4110-AED0-6FE27EDD5923}" dt="2020-11-05T04:07:21.693" v="166" actId="1076"/>
        <pc:sldMkLst>
          <pc:docMk/>
          <pc:sldMk cId="3540170473" sldId="399"/>
        </pc:sldMkLst>
        <pc:spChg chg="add del mod">
          <ac:chgData name="" userId="" providerId="" clId="Web-{83645FC4-DC2A-4110-AED0-6FE27EDD5923}" dt="2020-11-05T04:01:12.076" v="142"/>
          <ac:spMkLst>
            <pc:docMk/>
            <pc:sldMk cId="3540170473" sldId="399"/>
            <ac:spMk id="4" creationId="{A692FF79-A329-4532-AE6F-C9E36261607F}"/>
          </ac:spMkLst>
        </pc:spChg>
        <pc:spChg chg="mod">
          <ac:chgData name="" userId="" providerId="" clId="Web-{83645FC4-DC2A-4110-AED0-6FE27EDD5923}" dt="2020-11-05T04:00:44.466" v="138" actId="20577"/>
          <ac:spMkLst>
            <pc:docMk/>
            <pc:sldMk cId="3540170473" sldId="399"/>
            <ac:spMk id="7" creationId="{8A40C99B-5EE4-E94B-9C4D-4B8A952175F6}"/>
          </ac:spMkLst>
        </pc:spChg>
        <pc:spChg chg="add del mod">
          <ac:chgData name="" userId="" providerId="" clId="Web-{83645FC4-DC2A-4110-AED0-6FE27EDD5923}" dt="2020-11-05T04:07:14.990" v="165"/>
          <ac:spMkLst>
            <pc:docMk/>
            <pc:sldMk cId="3540170473" sldId="399"/>
            <ac:spMk id="8" creationId="{EF5EE402-5F7E-46BD-BB97-A8E440EF987E}"/>
          </ac:spMkLst>
        </pc:spChg>
        <pc:spChg chg="add del mod">
          <ac:chgData name="" userId="" providerId="" clId="Web-{83645FC4-DC2A-4110-AED0-6FE27EDD5923}" dt="2020-11-05T04:03:57.908" v="149"/>
          <ac:spMkLst>
            <pc:docMk/>
            <pc:sldMk cId="3540170473" sldId="399"/>
            <ac:spMk id="9" creationId="{BF896768-CF2E-424F-B484-19C2D97E4924}"/>
          </ac:spMkLst>
        </pc:spChg>
        <pc:spChg chg="add del mod">
          <ac:chgData name="" userId="" providerId="" clId="Web-{83645FC4-DC2A-4110-AED0-6FE27EDD5923}" dt="2020-11-05T04:03:44.532" v="147"/>
          <ac:spMkLst>
            <pc:docMk/>
            <pc:sldMk cId="3540170473" sldId="399"/>
            <ac:spMk id="10" creationId="{CBF13C6C-1F24-44E5-9739-B561C1F224CB}"/>
          </ac:spMkLst>
        </pc:spChg>
        <pc:spChg chg="add del mod">
          <ac:chgData name="" userId="" providerId="" clId="Web-{83645FC4-DC2A-4110-AED0-6FE27EDD5923}" dt="2020-11-05T04:04:20.205" v="155"/>
          <ac:spMkLst>
            <pc:docMk/>
            <pc:sldMk cId="3540170473" sldId="399"/>
            <ac:spMk id="12" creationId="{A80FCCB0-0C5D-4536-9B11-7C61CFDDA0F8}"/>
          </ac:spMkLst>
        </pc:spChg>
        <pc:spChg chg="del mod">
          <ac:chgData name="" userId="" providerId="" clId="Web-{83645FC4-DC2A-4110-AED0-6FE27EDD5923}" dt="2020-11-05T03:58:01.149" v="9"/>
          <ac:spMkLst>
            <pc:docMk/>
            <pc:sldMk cId="3540170473" sldId="399"/>
            <ac:spMk id="14" creationId="{EEB8E0C8-CAFA-874F-B36F-CE2E2600E1A2}"/>
          </ac:spMkLst>
        </pc:spChg>
        <pc:spChg chg="add del mod">
          <ac:chgData name="" userId="" providerId="" clId="Web-{83645FC4-DC2A-4110-AED0-6FE27EDD5923}" dt="2020-11-05T04:05:00.846" v="158"/>
          <ac:spMkLst>
            <pc:docMk/>
            <pc:sldMk cId="3540170473" sldId="399"/>
            <ac:spMk id="16" creationId="{C2780A0C-CF12-44D3-B760-4513CCC3BB5B}"/>
          </ac:spMkLst>
        </pc:spChg>
        <pc:spChg chg="add del mod">
          <ac:chgData name="" userId="" providerId="" clId="Web-{83645FC4-DC2A-4110-AED0-6FE27EDD5923}" dt="2020-11-05T04:05:48.847" v="164"/>
          <ac:spMkLst>
            <pc:docMk/>
            <pc:sldMk cId="3540170473" sldId="399"/>
            <ac:spMk id="17" creationId="{612FE3EF-D9C7-4CAD-993A-ED09CF7779F3}"/>
          </ac:spMkLst>
        </pc:spChg>
        <pc:picChg chg="del mod">
          <ac:chgData name="" userId="" providerId="" clId="Web-{83645FC4-DC2A-4110-AED0-6FE27EDD5923}" dt="2020-11-05T04:01:05.577" v="141"/>
          <ac:picMkLst>
            <pc:docMk/>
            <pc:sldMk cId="3540170473" sldId="399"/>
            <ac:picMk id="2" creationId="{10B9F197-A3FE-4FC1-81FB-70833BD5DF37}"/>
          </ac:picMkLst>
        </pc:picChg>
        <pc:picChg chg="del">
          <ac:chgData name="" userId="" providerId="" clId="Web-{83645FC4-DC2A-4110-AED0-6FE27EDD5923}" dt="2020-11-05T03:54:06.394" v="3"/>
          <ac:picMkLst>
            <pc:docMk/>
            <pc:sldMk cId="3540170473" sldId="399"/>
            <ac:picMk id="11" creationId="{00000000-0000-0000-0000-000000000000}"/>
          </ac:picMkLst>
        </pc:picChg>
        <pc:picChg chg="del">
          <ac:chgData name="" userId="" providerId="" clId="Web-{83645FC4-DC2A-4110-AED0-6FE27EDD5923}" dt="2020-11-05T03:54:04.175" v="2"/>
          <ac:picMkLst>
            <pc:docMk/>
            <pc:sldMk cId="3540170473" sldId="399"/>
            <ac:picMk id="13" creationId="{00000000-0000-0000-0000-000000000000}"/>
          </ac:picMkLst>
        </pc:picChg>
        <pc:picChg chg="del">
          <ac:chgData name="" userId="" providerId="" clId="Web-{83645FC4-DC2A-4110-AED0-6FE27EDD5923}" dt="2020-11-05T03:54:02.706" v="1"/>
          <ac:picMkLst>
            <pc:docMk/>
            <pc:sldMk cId="3540170473" sldId="399"/>
            <ac:picMk id="15" creationId="{00000000-0000-0000-0000-000000000000}"/>
          </ac:picMkLst>
        </pc:picChg>
        <pc:picChg chg="add mod ord">
          <ac:chgData name="" userId="" providerId="" clId="Web-{83645FC4-DC2A-4110-AED0-6FE27EDD5923}" dt="2020-11-05T04:07:21.693" v="166" actId="1076"/>
          <ac:picMkLst>
            <pc:docMk/>
            <pc:sldMk cId="3540170473" sldId="399"/>
            <ac:picMk id="18" creationId="{DEB40495-F3C2-4104-B0CB-212F65227A4D}"/>
          </ac:picMkLst>
        </pc:picChg>
      </pc:sldChg>
    </pc:docChg>
  </pc:docChgLst>
  <pc:docChgLst>
    <pc:chgData clId="Web-{7FF0C346-AD53-4BDE-AD88-03E830859F2E}"/>
    <pc:docChg chg="modSld">
      <pc:chgData name="" userId="" providerId="" clId="Web-{7FF0C346-AD53-4BDE-AD88-03E830859F2E}" dt="2020-11-05T03:50:34.741" v="5" actId="1076"/>
      <pc:docMkLst>
        <pc:docMk/>
      </pc:docMkLst>
      <pc:sldChg chg="modSp">
        <pc:chgData name="" userId="" providerId="" clId="Web-{7FF0C346-AD53-4BDE-AD88-03E830859F2E}" dt="2020-11-05T03:50:34.741" v="5" actId="1076"/>
        <pc:sldMkLst>
          <pc:docMk/>
          <pc:sldMk cId="3327251362" sldId="381"/>
        </pc:sldMkLst>
        <pc:picChg chg="mod">
          <ac:chgData name="" userId="" providerId="" clId="Web-{7FF0C346-AD53-4BDE-AD88-03E830859F2E}" dt="2020-11-05T03:50:34.741" v="5" actId="1076"/>
          <ac:picMkLst>
            <pc:docMk/>
            <pc:sldMk cId="3327251362" sldId="381"/>
            <ac:picMk id="4" creationId="{00000000-0000-0000-0000-000000000000}"/>
          </ac:picMkLst>
        </pc:picChg>
      </pc:sldChg>
    </pc:docChg>
  </pc:docChgLst>
  <pc:docChgLst>
    <pc:chgData clId="Web-{5009A8EE-896F-3442-1122-2947FACDB89F}"/>
    <pc:docChg chg="delSld sldOrd">
      <pc:chgData name="" userId="" providerId="" clId="Web-{5009A8EE-896F-3442-1122-2947FACDB89F}" dt="2020-11-06T14:37:47.869" v="3"/>
      <pc:docMkLst>
        <pc:docMk/>
      </pc:docMkLst>
      <pc:sldChg chg="ord">
        <pc:chgData name="" userId="" providerId="" clId="Web-{5009A8EE-896F-3442-1122-2947FACDB89F}" dt="2020-11-06T14:37:31.604" v="0"/>
        <pc:sldMkLst>
          <pc:docMk/>
          <pc:sldMk cId="553720146" sldId="387"/>
        </pc:sldMkLst>
      </pc:sldChg>
      <pc:sldChg chg="ord">
        <pc:chgData name="" userId="" providerId="" clId="Web-{5009A8EE-896F-3442-1122-2947FACDB89F}" dt="2020-11-06T14:37:42.932" v="1"/>
        <pc:sldMkLst>
          <pc:docMk/>
          <pc:sldMk cId="3540170473" sldId="399"/>
        </pc:sldMkLst>
      </pc:sldChg>
      <pc:sldChg chg="del">
        <pc:chgData name="" userId="" providerId="" clId="Web-{5009A8EE-896F-3442-1122-2947FACDB89F}" dt="2020-11-06T14:37:46.057" v="2"/>
        <pc:sldMkLst>
          <pc:docMk/>
          <pc:sldMk cId="65066939" sldId="403"/>
        </pc:sldMkLst>
      </pc:sldChg>
      <pc:sldChg chg="del">
        <pc:chgData name="" userId="" providerId="" clId="Web-{5009A8EE-896F-3442-1122-2947FACDB89F}" dt="2020-11-06T14:37:47.869" v="3"/>
        <pc:sldMkLst>
          <pc:docMk/>
          <pc:sldMk cId="456880453" sldId="404"/>
        </pc:sldMkLst>
      </pc:sldChg>
    </pc:docChg>
  </pc:docChgLst>
  <pc:docChgLst>
    <pc:chgData clId="Web-{C3F46E25-7131-487E-92B7-6F57101AB34F}"/>
    <pc:docChg chg="modSld">
      <pc:chgData name="" userId="" providerId="" clId="Web-{C3F46E25-7131-487E-92B7-6F57101AB34F}" dt="2020-11-06T21:41:03.696" v="51" actId="1076"/>
      <pc:docMkLst>
        <pc:docMk/>
      </pc:docMkLst>
      <pc:sldChg chg="addSp delSp modSp mod modClrScheme chgLayout">
        <pc:chgData name="" userId="" providerId="" clId="Web-{C3F46E25-7131-487E-92B7-6F57101AB34F}" dt="2020-11-06T21:41:03.696" v="51" actId="1076"/>
        <pc:sldMkLst>
          <pc:docMk/>
          <pc:sldMk cId="3688985121" sldId="410"/>
        </pc:sldMkLst>
        <pc:spChg chg="mod ord">
          <ac:chgData name="" userId="" providerId="" clId="Web-{C3F46E25-7131-487E-92B7-6F57101AB34F}" dt="2020-11-06T21:38:10.182" v="9"/>
          <ac:spMkLst>
            <pc:docMk/>
            <pc:sldMk cId="3688985121" sldId="410"/>
            <ac:spMk id="2" creationId="{67EDFE9F-4BD9-48B4-8640-45883F247F8F}"/>
          </ac:spMkLst>
        </pc:spChg>
        <pc:spChg chg="mod">
          <ac:chgData name="" userId="" providerId="" clId="Web-{C3F46E25-7131-487E-92B7-6F57101AB34F}" dt="2020-11-06T21:40:47.945" v="49" actId="14100"/>
          <ac:spMkLst>
            <pc:docMk/>
            <pc:sldMk cId="3688985121" sldId="410"/>
            <ac:spMk id="3" creationId="{C9942352-8430-4D89-97CC-9E5E10FF8242}"/>
          </ac:spMkLst>
        </pc:spChg>
        <pc:spChg chg="add del mod ord">
          <ac:chgData name="" userId="" providerId="" clId="Web-{C3F46E25-7131-487E-92B7-6F57101AB34F}" dt="2020-11-06T21:39:24.766" v="27"/>
          <ac:spMkLst>
            <pc:docMk/>
            <pc:sldMk cId="3688985121" sldId="410"/>
            <ac:spMk id="4" creationId="{CB602EEB-5A29-463C-AD10-1A9263D5EA91}"/>
          </ac:spMkLst>
        </pc:spChg>
        <pc:spChg chg="mod ord">
          <ac:chgData name="" userId="" providerId="" clId="Web-{C3F46E25-7131-487E-92B7-6F57101AB34F}" dt="2020-11-06T21:39:14" v="24" actId="1076"/>
          <ac:spMkLst>
            <pc:docMk/>
            <pc:sldMk cId="3688985121" sldId="410"/>
            <ac:spMk id="10" creationId="{EF6232EC-0A85-488C-A341-545E52A3355F}"/>
          </ac:spMkLst>
        </pc:spChg>
        <pc:spChg chg="mod">
          <ac:chgData name="" userId="" providerId="" clId="Web-{C3F46E25-7131-487E-92B7-6F57101AB34F}" dt="2020-11-06T21:39:20.875" v="26" actId="1076"/>
          <ac:spMkLst>
            <pc:docMk/>
            <pc:sldMk cId="3688985121" sldId="410"/>
            <ac:spMk id="11" creationId="{B810E637-033C-41FF-96FF-4E60E51CE2C1}"/>
          </ac:spMkLst>
        </pc:spChg>
        <pc:picChg chg="mod modCrop">
          <ac:chgData name="" userId="" providerId="" clId="Web-{C3F46E25-7131-487E-92B7-6F57101AB34F}" dt="2020-11-06T21:41:03.696" v="51" actId="1076"/>
          <ac:picMkLst>
            <pc:docMk/>
            <pc:sldMk cId="3688985121" sldId="410"/>
            <ac:picMk id="14" creationId="{9FE2BB5A-04EC-490C-BE1C-203747468E13}"/>
          </ac:picMkLst>
        </pc:picChg>
      </pc:sldChg>
      <pc:sldChg chg="modSp">
        <pc:chgData name="" userId="" providerId="" clId="Web-{C3F46E25-7131-487E-92B7-6F57101AB34F}" dt="2020-11-06T21:37:36.836" v="8"/>
        <pc:sldMkLst>
          <pc:docMk/>
          <pc:sldMk cId="1383050493" sldId="413"/>
        </pc:sldMkLst>
        <pc:spChg chg="mod">
          <ac:chgData name="" userId="" providerId="" clId="Web-{C3F46E25-7131-487E-92B7-6F57101AB34F}" dt="2020-11-06T21:36:28.471" v="1" actId="14100"/>
          <ac:spMkLst>
            <pc:docMk/>
            <pc:sldMk cId="1383050493" sldId="413"/>
            <ac:spMk id="4" creationId="{F6BB8EB2-20E1-4C3A-ADDA-E2AC0494DBDD}"/>
          </ac:spMkLst>
        </pc:spChg>
        <pc:spChg chg="mod">
          <ac:chgData name="" userId="" providerId="" clId="Web-{C3F46E25-7131-487E-92B7-6F57101AB34F}" dt="2020-11-06T21:36:21.080" v="0" actId="1076"/>
          <ac:spMkLst>
            <pc:docMk/>
            <pc:sldMk cId="1383050493" sldId="413"/>
            <ac:spMk id="7" creationId="{5971BE7C-CAE6-4AA6-A942-47439A05B47E}"/>
          </ac:spMkLst>
        </pc:spChg>
        <pc:picChg chg="mod">
          <ac:chgData name="" userId="" providerId="" clId="Web-{C3F46E25-7131-487E-92B7-6F57101AB34F}" dt="2020-11-06T21:37:17.959" v="6" actId="1076"/>
          <ac:picMkLst>
            <pc:docMk/>
            <pc:sldMk cId="1383050493" sldId="413"/>
            <ac:picMk id="8" creationId="{9BD3F71A-2271-4524-AA5A-BD9DE2343027}"/>
          </ac:picMkLst>
        </pc:picChg>
        <pc:picChg chg="mod modCrop">
          <ac:chgData name="" userId="" providerId="" clId="Web-{C3F46E25-7131-487E-92B7-6F57101AB34F}" dt="2020-11-06T21:37:36.836" v="8"/>
          <ac:picMkLst>
            <pc:docMk/>
            <pc:sldMk cId="1383050493" sldId="413"/>
            <ac:picMk id="9" creationId="{CC29D51F-7B92-4D4C-9B45-1167E6F2A9F7}"/>
          </ac:picMkLst>
        </pc:picChg>
      </pc:sldChg>
    </pc:docChg>
  </pc:docChgLst>
  <pc:docChgLst>
    <pc:chgData clId="Web-{0FF94AA1-5AC3-9EAD-FC85-1D408393A061}"/>
    <pc:docChg chg="modSld">
      <pc:chgData name="" userId="" providerId="" clId="Web-{0FF94AA1-5AC3-9EAD-FC85-1D408393A061}" dt="2020-11-05T02:30:58.563" v="17"/>
      <pc:docMkLst>
        <pc:docMk/>
      </pc:docMkLst>
      <pc:sldChg chg="modSp">
        <pc:chgData name="" userId="" providerId="" clId="Web-{0FF94AA1-5AC3-9EAD-FC85-1D408393A061}" dt="2020-11-05T02:22:40.947" v="15" actId="20577"/>
        <pc:sldMkLst>
          <pc:docMk/>
          <pc:sldMk cId="2722415968" sldId="396"/>
        </pc:sldMkLst>
        <pc:spChg chg="mod">
          <ac:chgData name="" userId="" providerId="" clId="Web-{0FF94AA1-5AC3-9EAD-FC85-1D408393A061}" dt="2020-11-05T02:22:40.947" v="15" actId="20577"/>
          <ac:spMkLst>
            <pc:docMk/>
            <pc:sldMk cId="2722415968" sldId="396"/>
            <ac:spMk id="2" creationId="{373513A1-4032-487D-8EEC-ADC23BDC0288}"/>
          </ac:spMkLst>
        </pc:spChg>
      </pc:sldChg>
      <pc:sldChg chg="modSp">
        <pc:chgData name="" userId="" providerId="" clId="Web-{0FF94AA1-5AC3-9EAD-FC85-1D408393A061}" dt="2020-11-05T02:19:43.220" v="3" actId="1076"/>
        <pc:sldMkLst>
          <pc:docMk/>
          <pc:sldMk cId="2680199477" sldId="397"/>
        </pc:sldMkLst>
        <pc:picChg chg="mod">
          <ac:chgData name="" userId="" providerId="" clId="Web-{0FF94AA1-5AC3-9EAD-FC85-1D408393A061}" dt="2020-11-05T02:19:43.220" v="3" actId="1076"/>
          <ac:picMkLst>
            <pc:docMk/>
            <pc:sldMk cId="2680199477" sldId="397"/>
            <ac:picMk id="15" creationId="{6EEB5296-F1AB-45A5-934C-97B6F631F08E}"/>
          </ac:picMkLst>
        </pc:picChg>
      </pc:sldChg>
      <pc:sldChg chg="addSp delSp modSp">
        <pc:chgData name="" userId="" providerId="" clId="Web-{0FF94AA1-5AC3-9EAD-FC85-1D408393A061}" dt="2020-11-05T02:30:58.563" v="17"/>
        <pc:sldMkLst>
          <pc:docMk/>
          <pc:sldMk cId="2610470593" sldId="398"/>
        </pc:sldMkLst>
        <pc:spChg chg="del">
          <ac:chgData name="" userId="" providerId="" clId="Web-{0FF94AA1-5AC3-9EAD-FC85-1D408393A061}" dt="2020-11-05T02:30:58.563" v="17"/>
          <ac:spMkLst>
            <pc:docMk/>
            <pc:sldMk cId="2610470593" sldId="398"/>
            <ac:spMk id="3" creationId="{539E3DE1-2354-4C2C-A6C3-EA0D8A3FA0F2}"/>
          </ac:spMkLst>
        </pc:spChg>
        <pc:picChg chg="add mod ord">
          <ac:chgData name="" userId="" providerId="" clId="Web-{0FF94AA1-5AC3-9EAD-FC85-1D408393A061}" dt="2020-11-05T02:30:58.563" v="17"/>
          <ac:picMkLst>
            <pc:docMk/>
            <pc:sldMk cId="2610470593" sldId="398"/>
            <ac:picMk id="5" creationId="{92DB4DA2-644F-46BE-9C44-56F6E20EF582}"/>
          </ac:picMkLst>
        </pc:picChg>
      </pc:sldChg>
    </pc:docChg>
  </pc:docChgLst>
  <pc:docChgLst>
    <pc:chgData clId="Web-{E3869C11-0DA4-35FD-D99D-427DA79FFF62}"/>
    <pc:docChg chg="">
      <pc:chgData name="" userId="" providerId="" clId="Web-{E3869C11-0DA4-35FD-D99D-427DA79FFF62}" dt="2020-11-06T20:36:15.092" v="0"/>
      <pc:docMkLst>
        <pc:docMk/>
      </pc:docMkLst>
      <pc:sldChg chg="delCm">
        <pc:chgData name="" userId="" providerId="" clId="Web-{E3869C11-0DA4-35FD-D99D-427DA79FFF62}" dt="2020-11-06T20:36:15.092" v="0"/>
        <pc:sldMkLst>
          <pc:docMk/>
          <pc:sldMk cId="2115881214" sldId="391"/>
        </pc:sldMkLst>
      </pc:sldChg>
    </pc:docChg>
  </pc:docChgLst>
  <pc:docChgLst>
    <pc:chgData clId="Web-{EC720CC8-9516-5159-703D-48EC42941577}"/>
    <pc:docChg chg="addSld delSld modSld sldOrd">
      <pc:chgData name="" userId="" providerId="" clId="Web-{EC720CC8-9516-5159-703D-48EC42941577}" dt="2020-11-03T15:38:43.251" v="302"/>
      <pc:docMkLst>
        <pc:docMk/>
      </pc:docMkLst>
      <pc:sldChg chg="modSp">
        <pc:chgData name="" userId="" providerId="" clId="Web-{EC720CC8-9516-5159-703D-48EC42941577}" dt="2020-11-03T14:44:22.149" v="2" actId="20577"/>
        <pc:sldMkLst>
          <pc:docMk/>
          <pc:sldMk cId="2603527022" sldId="319"/>
        </pc:sldMkLst>
        <pc:spChg chg="mod">
          <ac:chgData name="" userId="" providerId="" clId="Web-{EC720CC8-9516-5159-703D-48EC42941577}" dt="2020-11-03T14:44:22.149" v="2" actId="20577"/>
          <ac:spMkLst>
            <pc:docMk/>
            <pc:sldMk cId="2603527022" sldId="319"/>
            <ac:spMk id="2" creationId="{0281971F-2155-EF40-AC00-A685D9DFC502}"/>
          </ac:spMkLst>
        </pc:spChg>
      </pc:sldChg>
      <pc:sldChg chg="modSp">
        <pc:chgData name="" userId="" providerId="" clId="Web-{EC720CC8-9516-5159-703D-48EC42941577}" dt="2020-11-03T15:26:03.570" v="294" actId="20577"/>
        <pc:sldMkLst>
          <pc:docMk/>
          <pc:sldMk cId="2505752259" sldId="321"/>
        </pc:sldMkLst>
        <pc:spChg chg="mod">
          <ac:chgData name="" userId="" providerId="" clId="Web-{EC720CC8-9516-5159-703D-48EC42941577}" dt="2020-11-03T15:26:03.570" v="294" actId="20577"/>
          <ac:spMkLst>
            <pc:docMk/>
            <pc:sldMk cId="2505752259" sldId="321"/>
            <ac:spMk id="4" creationId="{A9549BFC-7EC3-214E-A900-80804E80CD03}"/>
          </ac:spMkLst>
        </pc:spChg>
      </pc:sldChg>
      <pc:sldChg chg="modSp">
        <pc:chgData name="" userId="" providerId="" clId="Web-{EC720CC8-9516-5159-703D-48EC42941577}" dt="2020-11-03T14:44:30.619" v="5" actId="20577"/>
        <pc:sldMkLst>
          <pc:docMk/>
          <pc:sldMk cId="1443806244" sldId="347"/>
        </pc:sldMkLst>
        <pc:spChg chg="mod">
          <ac:chgData name="" userId="" providerId="" clId="Web-{EC720CC8-9516-5159-703D-48EC42941577}" dt="2020-11-03T14:44:30.619" v="5" actId="20577"/>
          <ac:spMkLst>
            <pc:docMk/>
            <pc:sldMk cId="1443806244" sldId="347"/>
            <ac:spMk id="2" creationId="{00000000-0000-0000-0000-000000000000}"/>
          </ac:spMkLst>
        </pc:spChg>
      </pc:sldChg>
      <pc:sldChg chg="addSp delSp modSp">
        <pc:chgData name="" userId="" providerId="" clId="Web-{EC720CC8-9516-5159-703D-48EC42941577}" dt="2020-11-03T15:23:11.354" v="224" actId="1076"/>
        <pc:sldMkLst>
          <pc:docMk/>
          <pc:sldMk cId="3721062268" sldId="364"/>
        </pc:sldMkLst>
        <pc:spChg chg="mod">
          <ac:chgData name="" userId="" providerId="" clId="Web-{EC720CC8-9516-5159-703D-48EC42941577}" dt="2020-11-03T15:17:55.908" v="194" actId="20577"/>
          <ac:spMkLst>
            <pc:docMk/>
            <pc:sldMk cId="3721062268" sldId="364"/>
            <ac:spMk id="2" creationId="{00000000-0000-0000-0000-000000000000}"/>
          </ac:spMkLst>
        </pc:spChg>
        <pc:spChg chg="del">
          <ac:chgData name="" userId="" providerId="" clId="Web-{EC720CC8-9516-5159-703D-48EC42941577}" dt="2020-11-03T14:59:56" v="9"/>
          <ac:spMkLst>
            <pc:docMk/>
            <pc:sldMk cId="3721062268" sldId="364"/>
            <ac:spMk id="10" creationId="{D70C63B3-DD6D-4B4C-938D-E1D06EC81481}"/>
          </ac:spMkLst>
        </pc:spChg>
        <pc:spChg chg="add mod">
          <ac:chgData name="" userId="" providerId="" clId="Web-{EC720CC8-9516-5159-703D-48EC42941577}" dt="2020-11-03T15:22:13.147" v="213" actId="14100"/>
          <ac:spMkLst>
            <pc:docMk/>
            <pc:sldMk cId="3721062268" sldId="364"/>
            <ac:spMk id="17" creationId="{9427D851-5DA9-4AB7-9B6C-449CAA3FA23F}"/>
          </ac:spMkLst>
        </pc:spChg>
        <pc:spChg chg="add mod">
          <ac:chgData name="" userId="" providerId="" clId="Web-{EC720CC8-9516-5159-703D-48EC42941577}" dt="2020-11-03T15:22:04.099" v="211" actId="1076"/>
          <ac:spMkLst>
            <pc:docMk/>
            <pc:sldMk cId="3721062268" sldId="364"/>
            <ac:spMk id="19" creationId="{EAE334A2-0745-4ED2-8115-34D3B5378992}"/>
          </ac:spMkLst>
        </pc:spChg>
        <pc:spChg chg="add del mod">
          <ac:chgData name="" userId="" providerId="" clId="Web-{EC720CC8-9516-5159-703D-48EC42941577}" dt="2020-11-03T15:21:33.971" v="204"/>
          <ac:spMkLst>
            <pc:docMk/>
            <pc:sldMk cId="3721062268" sldId="364"/>
            <ac:spMk id="21" creationId="{AAB1C2C4-9C4B-46D1-BD32-C94E51F2D5F4}"/>
          </ac:spMkLst>
        </pc:spChg>
        <pc:spChg chg="add del">
          <ac:chgData name="" userId="" providerId="" clId="Web-{EC720CC8-9516-5159-703D-48EC42941577}" dt="2020-11-03T15:05:29.431" v="84"/>
          <ac:spMkLst>
            <pc:docMk/>
            <pc:sldMk cId="3721062268" sldId="364"/>
            <ac:spMk id="23" creationId="{648E0B43-B0F7-4394-82CF-4E3A9F9A4DF0}"/>
          </ac:spMkLst>
        </pc:spChg>
        <pc:spChg chg="add del mod">
          <ac:chgData name="" userId="" providerId="" clId="Web-{EC720CC8-9516-5159-703D-48EC42941577}" dt="2020-11-03T15:21:35.143" v="205"/>
          <ac:spMkLst>
            <pc:docMk/>
            <pc:sldMk cId="3721062268" sldId="364"/>
            <ac:spMk id="24" creationId="{DBB68B33-EFC7-4D2E-A11B-EE4BB2EF9A93}"/>
          </ac:spMkLst>
        </pc:spChg>
        <pc:spChg chg="add del mod">
          <ac:chgData name="" userId="" providerId="" clId="Web-{EC720CC8-9516-5159-703D-48EC42941577}" dt="2020-11-03T15:07:37.144" v="112"/>
          <ac:spMkLst>
            <pc:docMk/>
            <pc:sldMk cId="3721062268" sldId="364"/>
            <ac:spMk id="25" creationId="{F903754E-F83F-4D8F-A241-E94B04C7B1ED}"/>
          </ac:spMkLst>
        </pc:spChg>
        <pc:spChg chg="add del mod">
          <ac:chgData name="" userId="" providerId="" clId="Web-{EC720CC8-9516-5159-703D-48EC42941577}" dt="2020-11-03T15:07:13.704" v="106"/>
          <ac:spMkLst>
            <pc:docMk/>
            <pc:sldMk cId="3721062268" sldId="364"/>
            <ac:spMk id="26" creationId="{CE5D0BCC-59CA-44BB-BB00-2DF4E74D36AA}"/>
          </ac:spMkLst>
        </pc:spChg>
        <pc:spChg chg="add del mod">
          <ac:chgData name="" userId="" providerId="" clId="Web-{EC720CC8-9516-5159-703D-48EC42941577}" dt="2020-11-03T15:21:41.394" v="206"/>
          <ac:spMkLst>
            <pc:docMk/>
            <pc:sldMk cId="3721062268" sldId="364"/>
            <ac:spMk id="27" creationId="{56DEF809-0089-444B-B1AE-8DE627FF69C8}"/>
          </ac:spMkLst>
        </pc:spChg>
        <pc:spChg chg="add del mod">
          <ac:chgData name="" userId="" providerId="" clId="Web-{EC720CC8-9516-5159-703D-48EC42941577}" dt="2020-11-03T15:21:41.738" v="207"/>
          <ac:spMkLst>
            <pc:docMk/>
            <pc:sldMk cId="3721062268" sldId="364"/>
            <ac:spMk id="28" creationId="{01596F0E-9B16-4ABE-9473-29AAC412F712}"/>
          </ac:spMkLst>
        </pc:spChg>
        <pc:spChg chg="add mod">
          <ac:chgData name="" userId="" providerId="" clId="Web-{EC720CC8-9516-5159-703D-48EC42941577}" dt="2020-11-03T15:22:22.272" v="215" actId="14100"/>
          <ac:spMkLst>
            <pc:docMk/>
            <pc:sldMk cId="3721062268" sldId="364"/>
            <ac:spMk id="31" creationId="{9B41355A-1750-4271-9C54-853C3F701291}"/>
          </ac:spMkLst>
        </pc:spChg>
        <pc:spChg chg="add del">
          <ac:chgData name="" userId="" providerId="" clId="Web-{EC720CC8-9516-5159-703D-48EC42941577}" dt="2020-11-03T15:10:22.765" v="134"/>
          <ac:spMkLst>
            <pc:docMk/>
            <pc:sldMk cId="3721062268" sldId="364"/>
            <ac:spMk id="32" creationId="{BC955138-689F-489C-9560-80CABADD0DE0}"/>
          </ac:spMkLst>
        </pc:spChg>
        <pc:spChg chg="add mod">
          <ac:chgData name="" userId="" providerId="" clId="Web-{EC720CC8-9516-5159-703D-48EC42941577}" dt="2020-11-03T15:22:28.913" v="217" actId="14100"/>
          <ac:spMkLst>
            <pc:docMk/>
            <pc:sldMk cId="3721062268" sldId="364"/>
            <ac:spMk id="34" creationId="{31B36628-7BC7-4956-A10A-47141192222B}"/>
          </ac:spMkLst>
        </pc:spChg>
        <pc:picChg chg="del">
          <ac:chgData name="" userId="" providerId="" clId="Web-{EC720CC8-9516-5159-703D-48EC42941577}" dt="2020-11-03T14:59:52.937" v="8"/>
          <ac:picMkLst>
            <pc:docMk/>
            <pc:sldMk cId="3721062268" sldId="364"/>
            <ac:picMk id="12" creationId="{CC11A128-645B-472C-A14C-BD0F5B90E0EF}"/>
          </ac:picMkLst>
        </pc:picChg>
        <pc:cxnChg chg="add mod">
          <ac:chgData name="" userId="" providerId="" clId="Web-{EC720CC8-9516-5159-703D-48EC42941577}" dt="2020-11-03T15:22:52.727" v="221" actId="1076"/>
          <ac:cxnSpMkLst>
            <pc:docMk/>
            <pc:sldMk cId="3721062268" sldId="364"/>
            <ac:cxnSpMk id="18" creationId="{CB07FA75-6BB2-4E76-903B-56C45CD21CE8}"/>
          </ac:cxnSpMkLst>
        </pc:cxnChg>
        <pc:cxnChg chg="add mod">
          <ac:chgData name="" userId="" providerId="" clId="Web-{EC720CC8-9516-5159-703D-48EC42941577}" dt="2020-11-03T15:22:57.290" v="222" actId="1076"/>
          <ac:cxnSpMkLst>
            <pc:docMk/>
            <pc:sldMk cId="3721062268" sldId="364"/>
            <ac:cxnSpMk id="20" creationId="{079798B0-4024-4213-8975-9E536277338F}"/>
          </ac:cxnSpMkLst>
        </pc:cxnChg>
        <pc:cxnChg chg="add mod">
          <ac:chgData name="" userId="" providerId="" clId="Web-{EC720CC8-9516-5159-703D-48EC42941577}" dt="2020-11-03T15:23:02.415" v="223" actId="1076"/>
          <ac:cxnSpMkLst>
            <pc:docMk/>
            <pc:sldMk cId="3721062268" sldId="364"/>
            <ac:cxnSpMk id="29" creationId="{455FB044-8B09-4A4C-A412-C51E883E858C}"/>
          </ac:cxnSpMkLst>
        </pc:cxnChg>
        <pc:cxnChg chg="add mod">
          <ac:chgData name="" userId="" providerId="" clId="Web-{EC720CC8-9516-5159-703D-48EC42941577}" dt="2020-11-03T15:23:11.354" v="224" actId="1076"/>
          <ac:cxnSpMkLst>
            <pc:docMk/>
            <pc:sldMk cId="3721062268" sldId="364"/>
            <ac:cxnSpMk id="33" creationId="{D9C4CED0-1B09-4D70-94AB-99DCE3326A15}"/>
          </ac:cxnSpMkLst>
        </pc:cxnChg>
      </pc:sldChg>
      <pc:sldChg chg="ord">
        <pc:chgData name="" userId="" providerId="" clId="Web-{EC720CC8-9516-5159-703D-48EC42941577}" dt="2020-11-03T15:24:33.063" v="225"/>
        <pc:sldMkLst>
          <pc:docMk/>
          <pc:sldMk cId="2471741138" sldId="369"/>
        </pc:sldMkLst>
      </pc:sldChg>
      <pc:sldChg chg="del">
        <pc:chgData name="" userId="" providerId="" clId="Web-{EC720CC8-9516-5159-703D-48EC42941577}" dt="2020-11-03T15:15:04.880" v="159"/>
        <pc:sldMkLst>
          <pc:docMk/>
          <pc:sldMk cId="478836846" sldId="371"/>
        </pc:sldMkLst>
      </pc:sldChg>
      <pc:sldChg chg="del">
        <pc:chgData name="" userId="" providerId="" clId="Web-{EC720CC8-9516-5159-703D-48EC42941577}" dt="2020-11-03T15:38:33.203" v="297"/>
        <pc:sldMkLst>
          <pc:docMk/>
          <pc:sldMk cId="1720380834" sldId="372"/>
        </pc:sldMkLst>
      </pc:sldChg>
      <pc:sldChg chg="del">
        <pc:chgData name="" userId="" providerId="" clId="Web-{EC720CC8-9516-5159-703D-48EC42941577}" dt="2020-11-03T15:38:43.251" v="302"/>
        <pc:sldMkLst>
          <pc:docMk/>
          <pc:sldMk cId="3936374990" sldId="374"/>
        </pc:sldMkLst>
      </pc:sldChg>
      <pc:sldChg chg="del">
        <pc:chgData name="" userId="" providerId="" clId="Web-{EC720CC8-9516-5159-703D-48EC42941577}" dt="2020-11-03T15:38:32.625" v="296"/>
        <pc:sldMkLst>
          <pc:docMk/>
          <pc:sldMk cId="185722829" sldId="375"/>
        </pc:sldMkLst>
      </pc:sldChg>
      <pc:sldChg chg="del">
        <pc:chgData name="" userId="" providerId="" clId="Web-{EC720CC8-9516-5159-703D-48EC42941577}" dt="2020-11-03T15:38:34.063" v="298"/>
        <pc:sldMkLst>
          <pc:docMk/>
          <pc:sldMk cId="2499613540" sldId="376"/>
        </pc:sldMkLst>
      </pc:sldChg>
      <pc:sldChg chg="del">
        <pc:chgData name="" userId="" providerId="" clId="Web-{EC720CC8-9516-5159-703D-48EC42941577}" dt="2020-11-03T15:38:39.094" v="299"/>
        <pc:sldMkLst>
          <pc:docMk/>
          <pc:sldMk cId="1439459706" sldId="377"/>
        </pc:sldMkLst>
      </pc:sldChg>
      <pc:sldChg chg="del">
        <pc:chgData name="" userId="" providerId="" clId="Web-{EC720CC8-9516-5159-703D-48EC42941577}" dt="2020-11-03T15:38:39.657" v="300"/>
        <pc:sldMkLst>
          <pc:docMk/>
          <pc:sldMk cId="2297902640" sldId="378"/>
        </pc:sldMkLst>
      </pc:sldChg>
      <pc:sldChg chg="del">
        <pc:chgData name="" userId="" providerId="" clId="Web-{EC720CC8-9516-5159-703D-48EC42941577}" dt="2020-11-03T15:38:41.204" v="301"/>
        <pc:sldMkLst>
          <pc:docMk/>
          <pc:sldMk cId="3698482349" sldId="379"/>
        </pc:sldMkLst>
      </pc:sldChg>
      <pc:sldChg chg="new del">
        <pc:chgData name="" userId="" providerId="" clId="Web-{EC720CC8-9516-5159-703D-48EC42941577}" dt="2020-11-03T15:18:48.553" v="199"/>
        <pc:sldMkLst>
          <pc:docMk/>
          <pc:sldMk cId="4273677916" sldId="380"/>
        </pc:sldMkLst>
      </pc:sldChg>
      <pc:sldChg chg="add ord">
        <pc:chgData name="" userId="" providerId="" clId="Web-{EC720CC8-9516-5159-703D-48EC42941577}" dt="2020-11-03T15:18:17.879" v="197"/>
        <pc:sldMkLst>
          <pc:docMk/>
          <pc:sldMk cId="3327251362" sldId="381"/>
        </pc:sldMkLst>
      </pc:sldChg>
      <pc:sldChg chg="delSp add">
        <pc:chgData name="" userId="" providerId="" clId="Web-{EC720CC8-9516-5159-703D-48EC42941577}" dt="2020-11-03T15:18:52.741" v="200"/>
        <pc:sldMkLst>
          <pc:docMk/>
          <pc:sldMk cId="1292400747" sldId="382"/>
        </pc:sldMkLst>
        <pc:spChg chg="del">
          <ac:chgData name="" userId="" providerId="" clId="Web-{EC720CC8-9516-5159-703D-48EC42941577}" dt="2020-11-03T15:18:52.741" v="200"/>
          <ac:spMkLst>
            <pc:docMk/>
            <pc:sldMk cId="1292400747" sldId="382"/>
            <ac:spMk id="20" creationId="{3D282CC0-C6BF-A64C-88AC-0F9E90B53CA7}"/>
          </ac:spMkLst>
        </pc:spChg>
      </pc:sldChg>
      <pc:sldChg chg="add">
        <pc:chgData name="" userId="" providerId="" clId="Web-{EC720CC8-9516-5159-703D-48EC42941577}" dt="2020-11-03T15:20:21.419" v="201"/>
        <pc:sldMkLst>
          <pc:docMk/>
          <pc:sldMk cId="2890554086" sldId="383"/>
        </pc:sldMkLst>
      </pc:sldChg>
      <pc:sldChg chg="add ord">
        <pc:chgData name="" userId="" providerId="" clId="Web-{EC720CC8-9516-5159-703D-48EC42941577}" dt="2020-11-03T15:20:51.343" v="203"/>
        <pc:sldMkLst>
          <pc:docMk/>
          <pc:sldMk cId="497861336" sldId="384"/>
        </pc:sldMkLst>
      </pc:sldChg>
    </pc:docChg>
  </pc:docChgLst>
  <pc:docChgLst>
    <pc:chgData clId="Web-{445B2011-4453-4D5F-A4B9-FA2976561B9E}"/>
    <pc:docChg chg="delSld">
      <pc:chgData name="" userId="" providerId="" clId="Web-{445B2011-4453-4D5F-A4B9-FA2976561B9E}" dt="2020-11-03T16:29:52.554" v="0"/>
      <pc:docMkLst>
        <pc:docMk/>
      </pc:docMkLst>
      <pc:sldChg chg="del">
        <pc:chgData name="" userId="" providerId="" clId="Web-{445B2011-4453-4D5F-A4B9-FA2976561B9E}" dt="2020-11-03T16:29:52.554" v="0"/>
        <pc:sldMkLst>
          <pc:docMk/>
          <pc:sldMk cId="1415529642" sldId="342"/>
        </pc:sldMkLst>
      </pc:sldChg>
    </pc:docChg>
  </pc:docChgLst>
  <pc:docChgLst>
    <pc:chgData clId="Web-{7F60300C-2279-065A-F365-6E495F01A954}"/>
    <pc:docChg chg="addSld delSld modSld">
      <pc:chgData name="" userId="" providerId="" clId="Web-{7F60300C-2279-065A-F365-6E495F01A954}" dt="2020-11-02T22:21:16.636" v="220" actId="1076"/>
      <pc:docMkLst>
        <pc:docMk/>
      </pc:docMkLst>
      <pc:sldChg chg="addSp delSp modSp">
        <pc:chgData name="" userId="" providerId="" clId="Web-{7F60300C-2279-065A-F365-6E495F01A954}" dt="2020-11-02T22:21:16.636" v="220" actId="1076"/>
        <pc:sldMkLst>
          <pc:docMk/>
          <pc:sldMk cId="3721062268" sldId="364"/>
        </pc:sldMkLst>
        <pc:spChg chg="del mod">
          <ac:chgData name="" userId="" providerId="" clId="Web-{7F60300C-2279-065A-F365-6E495F01A954}" dt="2020-11-02T22:00:40.550" v="59"/>
          <ac:spMkLst>
            <pc:docMk/>
            <pc:sldMk cId="3721062268" sldId="364"/>
            <ac:spMk id="3" creationId="{06EF4F23-C366-4E34-A822-3DB710E15C1B}"/>
          </ac:spMkLst>
        </pc:spChg>
        <pc:spChg chg="mod">
          <ac:chgData name="" userId="" providerId="" clId="Web-{7F60300C-2279-065A-F365-6E495F01A954}" dt="2020-11-02T22:17:47.463" v="216" actId="1076"/>
          <ac:spMkLst>
            <pc:docMk/>
            <pc:sldMk cId="3721062268" sldId="364"/>
            <ac:spMk id="10" creationId="{D70C63B3-DD6D-4B4C-938D-E1D06EC81481}"/>
          </ac:spMkLst>
        </pc:spChg>
        <pc:spChg chg="del mod topLvl">
          <ac:chgData name="" userId="" providerId="" clId="Web-{7F60300C-2279-065A-F365-6E495F01A954}" dt="2020-11-02T21:59:44.238" v="41"/>
          <ac:spMkLst>
            <pc:docMk/>
            <pc:sldMk cId="3721062268" sldId="364"/>
            <ac:spMk id="24" creationId="{1D58BDBB-8472-4FA0-B4EB-389A1B0A9D02}"/>
          </ac:spMkLst>
        </pc:spChg>
        <pc:spChg chg="del mod topLvl">
          <ac:chgData name="" userId="" providerId="" clId="Web-{7F60300C-2279-065A-F365-6E495F01A954}" dt="2020-11-02T22:00:09.660" v="50"/>
          <ac:spMkLst>
            <pc:docMk/>
            <pc:sldMk cId="3721062268" sldId="364"/>
            <ac:spMk id="28" creationId="{5041BA15-88DA-4A1E-9C00-1B89A8B2A848}"/>
          </ac:spMkLst>
        </pc:spChg>
        <pc:spChg chg="add mod">
          <ac:chgData name="" userId="" providerId="" clId="Web-{7F60300C-2279-065A-F365-6E495F01A954}" dt="2020-11-02T22:17:20.447" v="211" actId="1076"/>
          <ac:spMkLst>
            <pc:docMk/>
            <pc:sldMk cId="3721062268" sldId="364"/>
            <ac:spMk id="30" creationId="{F4DCB773-A181-416C-84B6-F73EE0D75D96}"/>
          </ac:spMkLst>
        </pc:spChg>
        <pc:spChg chg="del mod topLvl">
          <ac:chgData name="" userId="" providerId="" clId="Web-{7F60300C-2279-065A-F365-6E495F01A954}" dt="2020-11-02T21:59:49.534" v="43"/>
          <ac:spMkLst>
            <pc:docMk/>
            <pc:sldMk cId="3721062268" sldId="364"/>
            <ac:spMk id="32" creationId="{5402D687-F80E-4CB3-9045-77388268D984}"/>
          </ac:spMkLst>
        </pc:spChg>
        <pc:spChg chg="add del mod">
          <ac:chgData name="" userId="" providerId="" clId="Web-{7F60300C-2279-065A-F365-6E495F01A954}" dt="2020-11-02T22:03:28.895" v="70"/>
          <ac:spMkLst>
            <pc:docMk/>
            <pc:sldMk cId="3721062268" sldId="364"/>
            <ac:spMk id="34" creationId="{87167EE3-AC0C-4DE9-8CFE-391FA23CC62E}"/>
          </ac:spMkLst>
        </pc:spChg>
        <pc:spChg chg="del mod topLvl">
          <ac:chgData name="" userId="" providerId="" clId="Web-{7F60300C-2279-065A-F365-6E495F01A954}" dt="2020-11-02T22:00:38.316" v="58"/>
          <ac:spMkLst>
            <pc:docMk/>
            <pc:sldMk cId="3721062268" sldId="364"/>
            <ac:spMk id="36" creationId="{D5405C74-87A7-46FF-93CD-330BF65C0305}"/>
          </ac:spMkLst>
        </pc:spChg>
        <pc:spChg chg="add del mod">
          <ac:chgData name="" userId="" providerId="" clId="Web-{7F60300C-2279-065A-F365-6E495F01A954}" dt="2020-11-02T22:17:10.025" v="207"/>
          <ac:spMkLst>
            <pc:docMk/>
            <pc:sldMk cId="3721062268" sldId="364"/>
            <ac:spMk id="38" creationId="{272D2C10-3B5E-4E30-B01E-3E2B4D0C91BE}"/>
          </ac:spMkLst>
        </pc:spChg>
        <pc:spChg chg="add del mod">
          <ac:chgData name="" userId="" providerId="" clId="Web-{7F60300C-2279-065A-F365-6E495F01A954}" dt="2020-11-02T22:16:59.572" v="202"/>
          <ac:spMkLst>
            <pc:docMk/>
            <pc:sldMk cId="3721062268" sldId="364"/>
            <ac:spMk id="39" creationId="{5D026C2F-62A9-419E-A973-89A8D12A706C}"/>
          </ac:spMkLst>
        </pc:spChg>
        <pc:spChg chg="add del mod">
          <ac:chgData name="" userId="" providerId="" clId="Web-{7F60300C-2279-065A-F365-6E495F01A954}" dt="2020-11-02T22:17:15.026" v="208"/>
          <ac:spMkLst>
            <pc:docMk/>
            <pc:sldMk cId="3721062268" sldId="364"/>
            <ac:spMk id="40" creationId="{AC26AD6C-EBC2-44AD-81C5-BE143656F1B8}"/>
          </ac:spMkLst>
        </pc:spChg>
        <pc:spChg chg="add del mod">
          <ac:chgData name="" userId="" providerId="" clId="Web-{7F60300C-2279-065A-F365-6E495F01A954}" dt="2020-11-02T22:04:55.255" v="93"/>
          <ac:spMkLst>
            <pc:docMk/>
            <pc:sldMk cId="3721062268" sldId="364"/>
            <ac:spMk id="41" creationId="{9E2E5C66-F73D-4536-B1F9-B0DAA9DFC04E}"/>
          </ac:spMkLst>
        </pc:spChg>
        <pc:spChg chg="add del mod">
          <ac:chgData name="" userId="" providerId="" clId="Web-{7F60300C-2279-065A-F365-6E495F01A954}" dt="2020-11-02T22:17:16.604" v="209"/>
          <ac:spMkLst>
            <pc:docMk/>
            <pc:sldMk cId="3721062268" sldId="364"/>
            <ac:spMk id="42" creationId="{B23568F0-9621-4AD7-885C-255CF61DBA54}"/>
          </ac:spMkLst>
        </pc:spChg>
        <pc:spChg chg="del mod">
          <ac:chgData name="" userId="" providerId="" clId="Web-{7F60300C-2279-065A-F365-6E495F01A954}" dt="2020-11-02T22:03:19.333" v="66"/>
          <ac:spMkLst>
            <pc:docMk/>
            <pc:sldMk cId="3721062268" sldId="364"/>
            <ac:spMk id="49" creationId="{00000000-0000-0000-0000-000000000000}"/>
          </ac:spMkLst>
        </pc:spChg>
        <pc:grpChg chg="add del mod">
          <ac:chgData name="" userId="" providerId="" clId="Web-{7F60300C-2279-065A-F365-6E495F01A954}" dt="2020-11-02T21:59:40.003" v="40"/>
          <ac:grpSpMkLst>
            <pc:docMk/>
            <pc:sldMk cId="3721062268" sldId="364"/>
            <ac:grpSpMk id="16" creationId="{142565A9-5605-4733-A11F-57B4DF9124FB}"/>
          </ac:grpSpMkLst>
        </pc:grpChg>
        <pc:grpChg chg="add del mod">
          <ac:chgData name="" userId="" providerId="" clId="Web-{7F60300C-2279-065A-F365-6E495F01A954}" dt="2020-11-02T22:00:09.660" v="50"/>
          <ac:grpSpMkLst>
            <pc:docMk/>
            <pc:sldMk cId="3721062268" sldId="364"/>
            <ac:grpSpMk id="18" creationId="{9B70442D-90F2-42A8-B76C-D8995BF06CF2}"/>
          </ac:grpSpMkLst>
        </pc:grpChg>
        <pc:grpChg chg="add del mod">
          <ac:chgData name="" userId="" providerId="" clId="Web-{7F60300C-2279-065A-F365-6E495F01A954}" dt="2020-11-02T21:59:49.534" v="43"/>
          <ac:grpSpMkLst>
            <pc:docMk/>
            <pc:sldMk cId="3721062268" sldId="364"/>
            <ac:grpSpMk id="20" creationId="{F32B09F8-74E8-421C-A6A3-06DCCB6E8B29}"/>
          </ac:grpSpMkLst>
        </pc:grpChg>
        <pc:grpChg chg="add del mod">
          <ac:chgData name="" userId="" providerId="" clId="Web-{7F60300C-2279-065A-F365-6E495F01A954}" dt="2020-11-02T22:00:38.316" v="58"/>
          <ac:grpSpMkLst>
            <pc:docMk/>
            <pc:sldMk cId="3721062268" sldId="364"/>
            <ac:grpSpMk id="26" creationId="{95BB6357-04DD-4D02-9F8B-0984279124C8}"/>
          </ac:grpSpMkLst>
        </pc:grpChg>
        <pc:picChg chg="add mod">
          <ac:chgData name="" userId="" providerId="" clId="Web-{7F60300C-2279-065A-F365-6E495F01A954}" dt="2020-11-02T22:21:16.636" v="220" actId="1076"/>
          <ac:picMkLst>
            <pc:docMk/>
            <pc:sldMk cId="3721062268" sldId="364"/>
            <ac:picMk id="12" creationId="{CC11A128-645B-472C-A14C-BD0F5B90E0EF}"/>
          </ac:picMkLst>
        </pc:picChg>
        <pc:picChg chg="add del mod">
          <ac:chgData name="" userId="" providerId="" clId="Web-{7F60300C-2279-065A-F365-6E495F01A954}" dt="2020-11-02T21:58:41.737" v="20"/>
          <ac:picMkLst>
            <pc:docMk/>
            <pc:sldMk cId="3721062268" sldId="364"/>
            <ac:picMk id="13" creationId="{DEFB473D-BA25-4369-A5B4-3F0CD9793945}"/>
          </ac:picMkLst>
        </pc:picChg>
        <pc:picChg chg="add del mod">
          <ac:chgData name="" userId="" providerId="" clId="Web-{7F60300C-2279-065A-F365-6E495F01A954}" dt="2020-11-02T21:58:40.065" v="19"/>
          <ac:picMkLst>
            <pc:docMk/>
            <pc:sldMk cId="3721062268" sldId="364"/>
            <ac:picMk id="15" creationId="{28535552-0015-4E23-95A4-C62C0822494D}"/>
          </ac:picMkLst>
        </pc:picChg>
        <pc:picChg chg="del topLvl">
          <ac:chgData name="" userId="" providerId="" clId="Web-{7F60300C-2279-065A-F365-6E495F01A954}" dt="2020-11-02T21:59:40.003" v="40"/>
          <ac:picMkLst>
            <pc:docMk/>
            <pc:sldMk cId="3721062268" sldId="364"/>
            <ac:picMk id="25" creationId="{25D6C86C-0EC4-48DC-97D4-A26291CF92AA}"/>
          </ac:picMkLst>
        </pc:picChg>
        <pc:picChg chg="del mod topLvl">
          <ac:chgData name="" userId="" providerId="" clId="Web-{7F60300C-2279-065A-F365-6E495F01A954}" dt="2020-11-02T22:03:30.880" v="71"/>
          <ac:picMkLst>
            <pc:docMk/>
            <pc:sldMk cId="3721062268" sldId="364"/>
            <ac:picMk id="29" creationId="{5DED08EF-AC4C-46C9-BA48-8D4F5CFFB588}"/>
          </ac:picMkLst>
        </pc:picChg>
        <pc:picChg chg="del topLvl">
          <ac:chgData name="" userId="" providerId="" clId="Web-{7F60300C-2279-065A-F365-6E495F01A954}" dt="2020-11-02T21:59:51.238" v="44"/>
          <ac:picMkLst>
            <pc:docMk/>
            <pc:sldMk cId="3721062268" sldId="364"/>
            <ac:picMk id="33" creationId="{669F4C3D-D97E-48AC-9288-FAF67D470167}"/>
          </ac:picMkLst>
        </pc:picChg>
        <pc:picChg chg="del mod topLvl">
          <ac:chgData name="" userId="" providerId="" clId="Web-{7F60300C-2279-065A-F365-6E495F01A954}" dt="2020-11-02T22:03:26.958" v="69"/>
          <ac:picMkLst>
            <pc:docMk/>
            <pc:sldMk cId="3721062268" sldId="364"/>
            <ac:picMk id="37" creationId="{7365EEAF-C22C-40D7-9FAB-B5B2B0D66FAF}"/>
          </ac:picMkLst>
        </pc:picChg>
      </pc:sldChg>
      <pc:sldChg chg="add del">
        <pc:chgData name="" userId="" providerId="" clId="Web-{7F60300C-2279-065A-F365-6E495F01A954}" dt="2020-11-02T22:05:14.333" v="96"/>
        <pc:sldMkLst>
          <pc:docMk/>
          <pc:sldMk cId="152103585" sldId="366"/>
        </pc:sldMkLst>
      </pc:sldChg>
      <pc:sldChg chg="modSp add del">
        <pc:chgData name="" userId="" providerId="" clId="Web-{7F60300C-2279-065A-F365-6E495F01A954}" dt="2020-11-02T22:17:35.791" v="215"/>
        <pc:sldMkLst>
          <pc:docMk/>
          <pc:sldMk cId="1327042960" sldId="367"/>
        </pc:sldMkLst>
        <pc:grpChg chg="mod">
          <ac:chgData name="" userId="" providerId="" clId="Web-{7F60300C-2279-065A-F365-6E495F01A954}" dt="2020-11-02T22:07:37.647" v="164" actId="1076"/>
          <ac:grpSpMkLst>
            <pc:docMk/>
            <pc:sldMk cId="1327042960" sldId="367"/>
            <ac:grpSpMk id="16" creationId="{00000000-0000-0000-0000-000000000000}"/>
          </ac:grpSpMkLst>
        </pc:grpChg>
      </pc:sldChg>
    </pc:docChg>
  </pc:docChgLst>
  <pc:docChgLst>
    <pc:chgData clId="Web-{BB381DE0-00DC-488D-A534-27DF161B15AD}"/>
    <pc:docChg chg="modSld">
      <pc:chgData name="" userId="" providerId="" clId="Web-{BB381DE0-00DC-488D-A534-27DF161B15AD}" dt="2020-11-06T22:06:17.393" v="30" actId="14100"/>
      <pc:docMkLst>
        <pc:docMk/>
      </pc:docMkLst>
      <pc:sldChg chg="modSp">
        <pc:chgData name="" userId="" providerId="" clId="Web-{BB381DE0-00DC-488D-A534-27DF161B15AD}" dt="2020-11-06T22:05:39.471" v="27" actId="1076"/>
        <pc:sldMkLst>
          <pc:docMk/>
          <pc:sldMk cId="1694205970" sldId="395"/>
        </pc:sldMkLst>
        <pc:spChg chg="mod">
          <ac:chgData name="" userId="" providerId="" clId="Web-{BB381DE0-00DC-488D-A534-27DF161B15AD}" dt="2020-11-06T22:05:39.471" v="27" actId="1076"/>
          <ac:spMkLst>
            <pc:docMk/>
            <pc:sldMk cId="1694205970" sldId="395"/>
            <ac:spMk id="4" creationId="{9A301E42-FFEB-4BBD-9382-46F444CF113F}"/>
          </ac:spMkLst>
        </pc:spChg>
        <pc:spChg chg="mod">
          <ac:chgData name="" userId="" providerId="" clId="Web-{BB381DE0-00DC-488D-A534-27DF161B15AD}" dt="2020-11-06T22:05:33.783" v="26" actId="1076"/>
          <ac:spMkLst>
            <pc:docMk/>
            <pc:sldMk cId="1694205970" sldId="395"/>
            <ac:spMk id="5" creationId="{2C313D75-49FC-42CD-A99A-1F680E6A2946}"/>
          </ac:spMkLst>
        </pc:spChg>
        <pc:picChg chg="mod">
          <ac:chgData name="" userId="" providerId="" clId="Web-{BB381DE0-00DC-488D-A534-27DF161B15AD}" dt="2020-11-06T22:05:30.158" v="25" actId="1076"/>
          <ac:picMkLst>
            <pc:docMk/>
            <pc:sldMk cId="1694205970" sldId="395"/>
            <ac:picMk id="7" creationId="{059A9C7E-A608-4DEC-B11B-2EB91A7DC1DF}"/>
          </ac:picMkLst>
        </pc:picChg>
      </pc:sldChg>
      <pc:sldChg chg="modSp">
        <pc:chgData name="" userId="" providerId="" clId="Web-{BB381DE0-00DC-488D-A534-27DF161B15AD}" dt="2020-11-06T22:06:17.393" v="30" actId="14100"/>
        <pc:sldMkLst>
          <pc:docMk/>
          <pc:sldMk cId="3688985121" sldId="410"/>
        </pc:sldMkLst>
        <pc:picChg chg="mod">
          <ac:chgData name="" userId="" providerId="" clId="Web-{BB381DE0-00DC-488D-A534-27DF161B15AD}" dt="2020-11-06T22:06:17.393" v="30" actId="14100"/>
          <ac:picMkLst>
            <pc:docMk/>
            <pc:sldMk cId="3688985121" sldId="410"/>
            <ac:picMk id="14" creationId="{9FE2BB5A-04EC-490C-BE1C-203747468E13}"/>
          </ac:picMkLst>
        </pc:picChg>
      </pc:sldChg>
    </pc:docChg>
  </pc:docChgLst>
  <pc:docChgLst>
    <pc:chgData clId="Web-{938EC7EC-2A44-50CF-7E23-85AB2BC1BA9F}"/>
    <pc:docChg chg="sldOrd">
      <pc:chgData name="" userId="" providerId="" clId="Web-{938EC7EC-2A44-50CF-7E23-85AB2BC1BA9F}" dt="2020-11-05T14:14:13.311" v="1"/>
      <pc:docMkLst>
        <pc:docMk/>
      </pc:docMkLst>
      <pc:sldChg chg="ord">
        <pc:chgData name="" userId="" providerId="" clId="Web-{938EC7EC-2A44-50CF-7E23-85AB2BC1BA9F}" dt="2020-11-05T14:14:13.311" v="1"/>
        <pc:sldMkLst>
          <pc:docMk/>
          <pc:sldMk cId="2797096619" sldId="385"/>
        </pc:sldMkLst>
      </pc:sldChg>
    </pc:docChg>
  </pc:docChgLst>
  <pc:docChgLst>
    <pc:chgData clId="Web-{C7C58CE4-6F62-81C7-649B-00338B5B29B7}"/>
    <pc:docChg chg="addSld modSld">
      <pc:chgData name="" userId="" providerId="" clId="Web-{C7C58CE4-6F62-81C7-649B-00338B5B29B7}" dt="2020-11-06T16:39:54.058" v="752"/>
      <pc:docMkLst>
        <pc:docMk/>
      </pc:docMkLst>
      <pc:sldChg chg="addSp delSp modSp new">
        <pc:chgData name="" userId="" providerId="" clId="Web-{C7C58CE4-6F62-81C7-649B-00338B5B29B7}" dt="2020-11-06T16:39:54.058" v="752"/>
        <pc:sldMkLst>
          <pc:docMk/>
          <pc:sldMk cId="1383050493" sldId="413"/>
        </pc:sldMkLst>
        <pc:spChg chg="mod">
          <ac:chgData name="" userId="" providerId="" clId="Web-{C7C58CE4-6F62-81C7-649B-00338B5B29B7}" dt="2020-11-06T16:37:53.411" v="744" actId="1076"/>
          <ac:spMkLst>
            <pc:docMk/>
            <pc:sldMk cId="1383050493" sldId="413"/>
            <ac:spMk id="2" creationId="{C4D76911-321E-43D3-BDA1-3536F1DE3183}"/>
          </ac:spMkLst>
        </pc:spChg>
        <pc:spChg chg="del">
          <ac:chgData name="" userId="" providerId="" clId="Web-{C7C58CE4-6F62-81C7-649B-00338B5B29B7}" dt="2020-11-06T16:11:01.638" v="88"/>
          <ac:spMkLst>
            <pc:docMk/>
            <pc:sldMk cId="1383050493" sldId="413"/>
            <ac:spMk id="3" creationId="{16CD6A4D-3603-4497-A6D3-15D970FC84BD}"/>
          </ac:spMkLst>
        </pc:spChg>
        <pc:spChg chg="mod">
          <ac:chgData name="" userId="" providerId="" clId="Web-{C7C58CE4-6F62-81C7-649B-00338B5B29B7}" dt="2020-11-06T16:37:45.598" v="742" actId="1076"/>
          <ac:spMkLst>
            <pc:docMk/>
            <pc:sldMk cId="1383050493" sldId="413"/>
            <ac:spMk id="4" creationId="{F6BB8EB2-20E1-4C3A-ADDA-E2AC0494DBDD}"/>
          </ac:spMkLst>
        </pc:spChg>
        <pc:spChg chg="add mod">
          <ac:chgData name="" userId="" providerId="" clId="Web-{C7C58CE4-6F62-81C7-649B-00338B5B29B7}" dt="2020-11-06T16:37:48.457" v="743" actId="1076"/>
          <ac:spMkLst>
            <pc:docMk/>
            <pc:sldMk cId="1383050493" sldId="413"/>
            <ac:spMk id="7" creationId="{5971BE7C-CAE6-4AA6-A942-47439A05B47E}"/>
          </ac:spMkLst>
        </pc:spChg>
        <pc:picChg chg="add del mod ord">
          <ac:chgData name="" userId="" providerId="" clId="Web-{C7C58CE4-6F62-81C7-649B-00338B5B29B7}" dt="2020-11-06T16:13:08.583" v="320"/>
          <ac:picMkLst>
            <pc:docMk/>
            <pc:sldMk cId="1383050493" sldId="413"/>
            <ac:picMk id="5" creationId="{9C4520D6-388A-4BD4-814A-E9DD56045AAD}"/>
          </ac:picMkLst>
        </pc:picChg>
        <pc:picChg chg="add mod">
          <ac:chgData name="" userId="" providerId="" clId="Web-{C7C58CE4-6F62-81C7-649B-00338B5B29B7}" dt="2020-11-06T16:39:03.102" v="749" actId="1076"/>
          <ac:picMkLst>
            <pc:docMk/>
            <pc:sldMk cId="1383050493" sldId="413"/>
            <ac:picMk id="8" creationId="{9BD3F71A-2271-4524-AA5A-BD9DE2343027}"/>
          </ac:picMkLst>
        </pc:picChg>
        <pc:picChg chg="add mod">
          <ac:chgData name="" userId="" providerId="" clId="Web-{C7C58CE4-6F62-81C7-649B-00338B5B29B7}" dt="2020-11-06T16:39:13.290" v="751" actId="1076"/>
          <ac:picMkLst>
            <pc:docMk/>
            <pc:sldMk cId="1383050493" sldId="413"/>
            <ac:picMk id="9" creationId="{CC29D51F-7B92-4D4C-9B45-1167E6F2A9F7}"/>
          </ac:picMkLst>
        </pc:picChg>
        <pc:picChg chg="add mod">
          <ac:chgData name="" userId="" providerId="" clId="Web-{C7C58CE4-6F62-81C7-649B-00338B5B29B7}" dt="2020-11-06T16:39:54.058" v="752"/>
          <ac:picMkLst>
            <pc:docMk/>
            <pc:sldMk cId="1383050493" sldId="413"/>
            <ac:picMk id="10" creationId="{C9B0C2E4-8509-4440-A226-413BB040235B}"/>
          </ac:picMkLst>
        </pc:picChg>
      </pc:sldChg>
    </pc:docChg>
  </pc:docChgLst>
  <pc:docChgLst>
    <pc:chgData clId="Web-{A0756E08-1A91-D55E-FEB4-284A2CDB616B}"/>
    <pc:docChg chg="delSld modSld">
      <pc:chgData name="" userId="" providerId="" clId="Web-{A0756E08-1A91-D55E-FEB4-284A2CDB616B}" dt="2020-11-02T18:16:25.069" v="117"/>
      <pc:docMkLst>
        <pc:docMk/>
      </pc:docMkLst>
      <pc:sldChg chg="del">
        <pc:chgData name="" userId="" providerId="" clId="Web-{A0756E08-1A91-D55E-FEB4-284A2CDB616B}" dt="2020-11-02T18:10:34.464" v="0"/>
        <pc:sldMkLst>
          <pc:docMk/>
          <pc:sldMk cId="3371378577" sldId="288"/>
        </pc:sldMkLst>
      </pc:sldChg>
      <pc:sldChg chg="del">
        <pc:chgData name="" userId="" providerId="" clId="Web-{A0756E08-1A91-D55E-FEB4-284A2CDB616B}" dt="2020-11-02T18:10:42.058" v="2"/>
        <pc:sldMkLst>
          <pc:docMk/>
          <pc:sldMk cId="2309924959" sldId="324"/>
        </pc:sldMkLst>
      </pc:sldChg>
      <pc:sldChg chg="del">
        <pc:chgData name="" userId="" providerId="" clId="Web-{A0756E08-1A91-D55E-FEB4-284A2CDB616B}" dt="2020-11-02T18:10:38.808" v="1"/>
        <pc:sldMkLst>
          <pc:docMk/>
          <pc:sldMk cId="4176162078" sldId="335"/>
        </pc:sldMkLst>
      </pc:sldChg>
      <pc:sldChg chg="del">
        <pc:chgData name="" userId="" providerId="" clId="Web-{A0756E08-1A91-D55E-FEB4-284A2CDB616B}" dt="2020-11-02T18:10:44.840" v="3"/>
        <pc:sldMkLst>
          <pc:docMk/>
          <pc:sldMk cId="3651234561" sldId="341"/>
        </pc:sldMkLst>
      </pc:sldChg>
      <pc:sldChg chg="del">
        <pc:chgData name="" userId="" providerId="" clId="Web-{A0756E08-1A91-D55E-FEB4-284A2CDB616B}" dt="2020-11-02T18:10:46.449" v="4"/>
        <pc:sldMkLst>
          <pc:docMk/>
          <pc:sldMk cId="2489526171" sldId="343"/>
        </pc:sldMkLst>
      </pc:sldChg>
      <pc:sldChg chg="modSp">
        <pc:chgData name="" userId="" providerId="" clId="Web-{A0756E08-1A91-D55E-FEB4-284A2CDB616B}" dt="2020-11-02T18:16:10.443" v="114" actId="20577"/>
        <pc:sldMkLst>
          <pc:docMk/>
          <pc:sldMk cId="1443806244" sldId="347"/>
        </pc:sldMkLst>
        <pc:spChg chg="mod">
          <ac:chgData name="" userId="" providerId="" clId="Web-{A0756E08-1A91-D55E-FEB4-284A2CDB616B}" dt="2020-11-02T18:16:10.443" v="114" actId="20577"/>
          <ac:spMkLst>
            <pc:docMk/>
            <pc:sldMk cId="1443806244" sldId="347"/>
            <ac:spMk id="2" creationId="{00000000-0000-0000-0000-000000000000}"/>
          </ac:spMkLst>
        </pc:spChg>
      </pc:sldChg>
      <pc:sldChg chg="del">
        <pc:chgData name="" userId="" providerId="" clId="Web-{A0756E08-1A91-D55E-FEB4-284A2CDB616B}" dt="2020-11-02T18:15:53.739" v="107"/>
        <pc:sldMkLst>
          <pc:docMk/>
          <pc:sldMk cId="1787542312" sldId="357"/>
        </pc:sldMkLst>
      </pc:sldChg>
      <pc:sldChg chg="addSp delSp modSp">
        <pc:chgData name="" userId="" providerId="" clId="Web-{A0756E08-1A91-D55E-FEB4-284A2CDB616B}" dt="2020-11-02T18:15:12.548" v="106" actId="1076"/>
        <pc:sldMkLst>
          <pc:docMk/>
          <pc:sldMk cId="3721062268" sldId="364"/>
        </pc:sldMkLst>
        <pc:spChg chg="add mod">
          <ac:chgData name="" userId="" providerId="" clId="Web-{A0756E08-1A91-D55E-FEB4-284A2CDB616B}" dt="2020-11-02T18:15:07.563" v="102" actId="20577"/>
          <ac:spMkLst>
            <pc:docMk/>
            <pc:sldMk cId="3721062268" sldId="364"/>
            <ac:spMk id="3" creationId="{06EF4F23-C366-4E34-A822-3DB710E15C1B}"/>
          </ac:spMkLst>
        </pc:spChg>
        <pc:spChg chg="mod">
          <ac:chgData name="" userId="" providerId="" clId="Web-{A0756E08-1A91-D55E-FEB4-284A2CDB616B}" dt="2020-11-02T18:13:30.571" v="32" actId="20577"/>
          <ac:spMkLst>
            <pc:docMk/>
            <pc:sldMk cId="3721062268" sldId="364"/>
            <ac:spMk id="5" creationId="{00000000-0000-0000-0000-000000000000}"/>
          </ac:spMkLst>
        </pc:spChg>
        <pc:spChg chg="add mod">
          <ac:chgData name="" userId="" providerId="" clId="Web-{A0756E08-1A91-D55E-FEB4-284A2CDB616B}" dt="2020-11-02T18:15:12.548" v="106" actId="1076"/>
          <ac:spMkLst>
            <pc:docMk/>
            <pc:sldMk cId="3721062268" sldId="364"/>
            <ac:spMk id="10" creationId="{D70C63B3-DD6D-4B4C-938D-E1D06EC81481}"/>
          </ac:spMkLst>
        </pc:spChg>
        <pc:spChg chg="del">
          <ac:chgData name="" userId="" providerId="" clId="Web-{A0756E08-1A91-D55E-FEB4-284A2CDB616B}" dt="2020-11-02T18:13:27.931" v="31"/>
          <ac:spMkLst>
            <pc:docMk/>
            <pc:sldMk cId="3721062268" sldId="364"/>
            <ac:spMk id="24" creationId="{00000000-0000-0000-0000-000000000000}"/>
          </ac:spMkLst>
        </pc:spChg>
        <pc:spChg chg="del">
          <ac:chgData name="" userId="" providerId="" clId="Web-{A0756E08-1A91-D55E-FEB4-284A2CDB616B}" dt="2020-11-02T18:13:09.960" v="17"/>
          <ac:spMkLst>
            <pc:docMk/>
            <pc:sldMk cId="3721062268" sldId="364"/>
            <ac:spMk id="25" creationId="{00000000-0000-0000-0000-000000000000}"/>
          </ac:spMkLst>
        </pc:spChg>
        <pc:spChg chg="del">
          <ac:chgData name="" userId="" providerId="" clId="Web-{A0756E08-1A91-D55E-FEB4-284A2CDB616B}" dt="2020-11-02T18:13:13.383" v="19"/>
          <ac:spMkLst>
            <pc:docMk/>
            <pc:sldMk cId="3721062268" sldId="364"/>
            <ac:spMk id="26" creationId="{00000000-0000-0000-0000-000000000000}"/>
          </ac:spMkLst>
        </pc:spChg>
        <pc:spChg chg="del">
          <ac:chgData name="" userId="" providerId="" clId="Web-{A0756E08-1A91-D55E-FEB4-284A2CDB616B}" dt="2020-11-02T18:13:20.586" v="26"/>
          <ac:spMkLst>
            <pc:docMk/>
            <pc:sldMk cId="3721062268" sldId="364"/>
            <ac:spMk id="27" creationId="{00000000-0000-0000-0000-000000000000}"/>
          </ac:spMkLst>
        </pc:spChg>
        <pc:spChg chg="del">
          <ac:chgData name="" userId="" providerId="" clId="Web-{A0756E08-1A91-D55E-FEB4-284A2CDB616B}" dt="2020-11-02T18:13:20.586" v="25"/>
          <ac:spMkLst>
            <pc:docMk/>
            <pc:sldMk cId="3721062268" sldId="364"/>
            <ac:spMk id="28" creationId="{00000000-0000-0000-0000-000000000000}"/>
          </ac:spMkLst>
        </pc:spChg>
        <pc:spChg chg="del">
          <ac:chgData name="" userId="" providerId="" clId="Web-{A0756E08-1A91-D55E-FEB4-284A2CDB616B}" dt="2020-11-02T18:13:20.586" v="24"/>
          <ac:spMkLst>
            <pc:docMk/>
            <pc:sldMk cId="3721062268" sldId="364"/>
            <ac:spMk id="29" creationId="{00000000-0000-0000-0000-000000000000}"/>
          </ac:spMkLst>
        </pc:spChg>
        <pc:spChg chg="del">
          <ac:chgData name="" userId="" providerId="" clId="Web-{A0756E08-1A91-D55E-FEB4-284A2CDB616B}" dt="2020-11-02T18:13:20.586" v="23"/>
          <ac:spMkLst>
            <pc:docMk/>
            <pc:sldMk cId="3721062268" sldId="364"/>
            <ac:spMk id="30" creationId="{00000000-0000-0000-0000-000000000000}"/>
          </ac:spMkLst>
        </pc:spChg>
        <pc:spChg chg="del">
          <ac:chgData name="" userId="" providerId="" clId="Web-{A0756E08-1A91-D55E-FEB4-284A2CDB616B}" dt="2020-11-02T18:13:20.586" v="22"/>
          <ac:spMkLst>
            <pc:docMk/>
            <pc:sldMk cId="3721062268" sldId="364"/>
            <ac:spMk id="31" creationId="{00000000-0000-0000-0000-000000000000}"/>
          </ac:spMkLst>
        </pc:spChg>
        <pc:spChg chg="del">
          <ac:chgData name="" userId="" providerId="" clId="Web-{A0756E08-1A91-D55E-FEB4-284A2CDB616B}" dt="2020-11-02T18:13:20.586" v="21"/>
          <ac:spMkLst>
            <pc:docMk/>
            <pc:sldMk cId="3721062268" sldId="364"/>
            <ac:spMk id="32" creationId="{00000000-0000-0000-0000-000000000000}"/>
          </ac:spMkLst>
        </pc:spChg>
        <pc:spChg chg="del">
          <ac:chgData name="" userId="" providerId="" clId="Web-{A0756E08-1A91-D55E-FEB4-284A2CDB616B}" dt="2020-11-02T18:13:20.586" v="20"/>
          <ac:spMkLst>
            <pc:docMk/>
            <pc:sldMk cId="3721062268" sldId="364"/>
            <ac:spMk id="33" creationId="{00000000-0000-0000-0000-000000000000}"/>
          </ac:spMkLst>
        </pc:spChg>
        <pc:spChg chg="del">
          <ac:chgData name="" userId="" providerId="" clId="Web-{A0756E08-1A91-D55E-FEB4-284A2CDB616B}" dt="2020-11-02T18:13:27.931" v="30"/>
          <ac:spMkLst>
            <pc:docMk/>
            <pc:sldMk cId="3721062268" sldId="364"/>
            <ac:spMk id="34" creationId="{00000000-0000-0000-0000-000000000000}"/>
          </ac:spMkLst>
        </pc:spChg>
        <pc:spChg chg="del">
          <ac:chgData name="" userId="" providerId="" clId="Web-{A0756E08-1A91-D55E-FEB4-284A2CDB616B}" dt="2020-11-02T18:13:27.931" v="29"/>
          <ac:spMkLst>
            <pc:docMk/>
            <pc:sldMk cId="3721062268" sldId="364"/>
            <ac:spMk id="35" creationId="{00000000-0000-0000-0000-000000000000}"/>
          </ac:spMkLst>
        </pc:spChg>
        <pc:spChg chg="del">
          <ac:chgData name="" userId="" providerId="" clId="Web-{A0756E08-1A91-D55E-FEB4-284A2CDB616B}" dt="2020-11-02T18:13:27.931" v="28"/>
          <ac:spMkLst>
            <pc:docMk/>
            <pc:sldMk cId="3721062268" sldId="364"/>
            <ac:spMk id="36" creationId="{00000000-0000-0000-0000-000000000000}"/>
          </ac:spMkLst>
        </pc:spChg>
        <pc:spChg chg="del">
          <ac:chgData name="" userId="" providerId="" clId="Web-{A0756E08-1A91-D55E-FEB4-284A2CDB616B}" dt="2020-11-02T18:13:27.931" v="27"/>
          <ac:spMkLst>
            <pc:docMk/>
            <pc:sldMk cId="3721062268" sldId="364"/>
            <ac:spMk id="37" creationId="{00000000-0000-0000-0000-000000000000}"/>
          </ac:spMkLst>
        </pc:spChg>
        <pc:spChg chg="del mod">
          <ac:chgData name="" userId="" providerId="" clId="Web-{A0756E08-1A91-D55E-FEB4-284A2CDB616B}" dt="2020-11-02T18:12:54.662" v="9"/>
          <ac:spMkLst>
            <pc:docMk/>
            <pc:sldMk cId="3721062268" sldId="364"/>
            <ac:spMk id="38" creationId="{00000000-0000-0000-0000-000000000000}"/>
          </ac:spMkLst>
        </pc:spChg>
        <pc:spChg chg="del">
          <ac:chgData name="" userId="" providerId="" clId="Web-{A0756E08-1A91-D55E-FEB4-284A2CDB616B}" dt="2020-11-02T18:12:58.569" v="11"/>
          <ac:spMkLst>
            <pc:docMk/>
            <pc:sldMk cId="3721062268" sldId="364"/>
            <ac:spMk id="39" creationId="{00000000-0000-0000-0000-000000000000}"/>
          </ac:spMkLst>
        </pc:spChg>
        <pc:spChg chg="del">
          <ac:chgData name="" userId="" providerId="" clId="Web-{A0756E08-1A91-D55E-FEB4-284A2CDB616B}" dt="2020-11-02T18:13:02.007" v="13"/>
          <ac:spMkLst>
            <pc:docMk/>
            <pc:sldMk cId="3721062268" sldId="364"/>
            <ac:spMk id="40" creationId="{00000000-0000-0000-0000-000000000000}"/>
          </ac:spMkLst>
        </pc:spChg>
        <pc:spChg chg="del">
          <ac:chgData name="" userId="" providerId="" clId="Web-{A0756E08-1A91-D55E-FEB4-284A2CDB616B}" dt="2020-11-02T18:12:56.803" v="10"/>
          <ac:spMkLst>
            <pc:docMk/>
            <pc:sldMk cId="3721062268" sldId="364"/>
            <ac:spMk id="41" creationId="{00000000-0000-0000-0000-000000000000}"/>
          </ac:spMkLst>
        </pc:spChg>
        <pc:spChg chg="del">
          <ac:chgData name="" userId="" providerId="" clId="Web-{A0756E08-1A91-D55E-FEB4-284A2CDB616B}" dt="2020-11-02T18:12:59.475" v="12"/>
          <ac:spMkLst>
            <pc:docMk/>
            <pc:sldMk cId="3721062268" sldId="364"/>
            <ac:spMk id="42" creationId="{00000000-0000-0000-0000-000000000000}"/>
          </ac:spMkLst>
        </pc:spChg>
        <pc:spChg chg="del">
          <ac:chgData name="" userId="" providerId="" clId="Web-{A0756E08-1A91-D55E-FEB4-284A2CDB616B}" dt="2020-11-02T18:13:06.210" v="15"/>
          <ac:spMkLst>
            <pc:docMk/>
            <pc:sldMk cId="3721062268" sldId="364"/>
            <ac:spMk id="44" creationId="{00000000-0000-0000-0000-000000000000}"/>
          </ac:spMkLst>
        </pc:spChg>
        <pc:spChg chg="del">
          <ac:chgData name="" userId="" providerId="" clId="Web-{A0756E08-1A91-D55E-FEB4-284A2CDB616B}" dt="2020-11-02T18:13:03.804" v="14"/>
          <ac:spMkLst>
            <pc:docMk/>
            <pc:sldMk cId="3721062268" sldId="364"/>
            <ac:spMk id="45" creationId="{00000000-0000-0000-0000-000000000000}"/>
          </ac:spMkLst>
        </pc:spChg>
        <pc:spChg chg="mod">
          <ac:chgData name="" userId="" providerId="" clId="Web-{A0756E08-1A91-D55E-FEB4-284A2CDB616B}" dt="2020-11-02T18:13:32.697" v="35" actId="20577"/>
          <ac:spMkLst>
            <pc:docMk/>
            <pc:sldMk cId="3721062268" sldId="364"/>
            <ac:spMk id="47" creationId="{00000000-0000-0000-0000-000000000000}"/>
          </ac:spMkLst>
        </pc:spChg>
        <pc:spChg chg="del">
          <ac:chgData name="" userId="" providerId="" clId="Web-{A0756E08-1A91-D55E-FEB4-284A2CDB616B}" dt="2020-11-02T18:13:09.679" v="16"/>
          <ac:spMkLst>
            <pc:docMk/>
            <pc:sldMk cId="3721062268" sldId="364"/>
            <ac:spMk id="48" creationId="{00000000-0000-0000-0000-000000000000}"/>
          </ac:spMkLst>
        </pc:spChg>
        <pc:spChg chg="mod">
          <ac:chgData name="" userId="" providerId="" clId="Web-{A0756E08-1A91-D55E-FEB4-284A2CDB616B}" dt="2020-11-02T18:12:49.537" v="5" actId="20577"/>
          <ac:spMkLst>
            <pc:docMk/>
            <pc:sldMk cId="3721062268" sldId="364"/>
            <ac:spMk id="49" creationId="{00000000-0000-0000-0000-000000000000}"/>
          </ac:spMkLst>
        </pc:spChg>
        <pc:spChg chg="del">
          <ac:chgData name="" userId="" providerId="" clId="Web-{A0756E08-1A91-D55E-FEB4-284A2CDB616B}" dt="2020-11-02T18:13:10.898" v="18"/>
          <ac:spMkLst>
            <pc:docMk/>
            <pc:sldMk cId="3721062268" sldId="364"/>
            <ac:spMk id="51" creationId="{00000000-0000-0000-0000-000000000000}"/>
          </ac:spMkLst>
        </pc:spChg>
      </pc:sldChg>
      <pc:sldChg chg="del">
        <pc:chgData name="" userId="" providerId="" clId="Web-{A0756E08-1A91-D55E-FEB4-284A2CDB616B}" dt="2020-11-02T18:16:25.069" v="117"/>
        <pc:sldMkLst>
          <pc:docMk/>
          <pc:sldMk cId="4235587989" sldId="372"/>
        </pc:sldMkLst>
      </pc:sldChg>
    </pc:docChg>
  </pc:docChgLst>
  <pc:docChgLst>
    <pc:chgData clId="Web-{2572F332-CED7-43D1-B69D-29F3105BA364}"/>
    <pc:docChg chg="modSld">
      <pc:chgData name="" userId="" providerId="" clId="Web-{2572F332-CED7-43D1-B69D-29F3105BA364}" dt="2020-11-03T16:26:51.591" v="15" actId="1076"/>
      <pc:docMkLst>
        <pc:docMk/>
      </pc:docMkLst>
      <pc:sldChg chg="addSp delSp modSp addAnim delAnim">
        <pc:chgData name="" userId="" providerId="" clId="Web-{2572F332-CED7-43D1-B69D-29F3105BA364}" dt="2020-11-03T16:26:51.591" v="15" actId="1076"/>
        <pc:sldMkLst>
          <pc:docMk/>
          <pc:sldMk cId="1958303258" sldId="345"/>
        </pc:sldMkLst>
        <pc:picChg chg="add del mod">
          <ac:chgData name="" userId="" providerId="" clId="Web-{2572F332-CED7-43D1-B69D-29F3105BA364}" dt="2020-11-03T16:26:47.778" v="13" actId="1076"/>
          <ac:picMkLst>
            <pc:docMk/>
            <pc:sldMk cId="1958303258" sldId="345"/>
            <ac:picMk id="41" creationId="{00000000-0000-0000-0000-000000000000}"/>
          </ac:picMkLst>
        </pc:picChg>
        <pc:picChg chg="add del mod">
          <ac:chgData name="" userId="" providerId="" clId="Web-{2572F332-CED7-43D1-B69D-29F3105BA364}" dt="2020-11-03T16:26:51.294" v="14" actId="1076"/>
          <ac:picMkLst>
            <pc:docMk/>
            <pc:sldMk cId="1958303258" sldId="345"/>
            <ac:picMk id="42" creationId="{00000000-0000-0000-0000-000000000000}"/>
          </ac:picMkLst>
        </pc:picChg>
        <pc:picChg chg="mod">
          <ac:chgData name="" userId="" providerId="" clId="Web-{2572F332-CED7-43D1-B69D-29F3105BA364}" dt="2020-11-03T16:26:51.591" v="15" actId="1076"/>
          <ac:picMkLst>
            <pc:docMk/>
            <pc:sldMk cId="1958303258" sldId="345"/>
            <ac:picMk id="43" creationId="{00000000-0000-0000-0000-000000000000}"/>
          </ac:picMkLst>
        </pc:picChg>
      </pc:sldChg>
    </pc:docChg>
  </pc:docChgLst>
  <pc:docChgLst>
    <pc:chgData clId="Web-{9DAC4B07-DE6F-D7C5-21B1-9F54C9808848}"/>
    <pc:docChg chg="modSld">
      <pc:chgData name="" userId="" providerId="" clId="Web-{9DAC4B07-DE6F-D7C5-21B1-9F54C9808848}" dt="2020-11-02T20:07:52.647" v="34" actId="20577"/>
      <pc:docMkLst>
        <pc:docMk/>
      </pc:docMkLst>
      <pc:sldChg chg="modSp">
        <pc:chgData name="" userId="" providerId="" clId="Web-{9DAC4B07-DE6F-D7C5-21B1-9F54C9808848}" dt="2020-11-02T20:07:50.866" v="32" actId="20577"/>
        <pc:sldMkLst>
          <pc:docMk/>
          <pc:sldMk cId="1505553287" sldId="346"/>
        </pc:sldMkLst>
        <pc:spChg chg="mod">
          <ac:chgData name="" userId="" providerId="" clId="Web-{9DAC4B07-DE6F-D7C5-21B1-9F54C9808848}" dt="2020-11-02T20:07:50.866" v="32" actId="20577"/>
          <ac:spMkLst>
            <pc:docMk/>
            <pc:sldMk cId="1505553287" sldId="346"/>
            <ac:spMk id="2" creationId="{00000000-0000-0000-0000-000000000000}"/>
          </ac:spMkLst>
        </pc:spChg>
      </pc:sldChg>
    </pc:docChg>
  </pc:docChgLst>
  <pc:docChgLst>
    <pc:chgData clId="Web-{2BCDD72C-8C63-4CD7-8EE8-09D328CF512A}"/>
    <pc:docChg chg="modSld">
      <pc:chgData name="" userId="" providerId="" clId="Web-{2BCDD72C-8C63-4CD7-8EE8-09D328CF512A}" dt="2020-11-06T20:06:46.276" v="7"/>
      <pc:docMkLst>
        <pc:docMk/>
      </pc:docMkLst>
      <pc:sldChg chg="addSp delSp modSp">
        <pc:chgData name="" userId="" providerId="" clId="Web-{2BCDD72C-8C63-4CD7-8EE8-09D328CF512A}" dt="2020-11-06T20:06:46.276" v="7"/>
        <pc:sldMkLst>
          <pc:docMk/>
          <pc:sldMk cId="3258529115" sldId="416"/>
        </pc:sldMkLst>
        <pc:picChg chg="add del mod">
          <ac:chgData name="" userId="" providerId="" clId="Web-{2BCDD72C-8C63-4CD7-8EE8-09D328CF512A}" dt="2020-11-06T20:05:56.542" v="6"/>
          <ac:picMkLst>
            <pc:docMk/>
            <pc:sldMk cId="3258529115" sldId="416"/>
            <ac:picMk id="4" creationId="{FC7A3C32-1E3C-41CA-8A67-E8C20FD316D5}"/>
          </ac:picMkLst>
        </pc:picChg>
        <pc:picChg chg="add mod">
          <ac:chgData name="" userId="" providerId="" clId="Web-{2BCDD72C-8C63-4CD7-8EE8-09D328CF512A}" dt="2020-11-06T20:06:46.276" v="7"/>
          <ac:picMkLst>
            <pc:docMk/>
            <pc:sldMk cId="3258529115" sldId="416"/>
            <ac:picMk id="5" creationId="{87CB962C-B0A2-4DB1-BBDF-8A2B8C9B0B61}"/>
          </ac:picMkLst>
        </pc:picChg>
      </pc:sldChg>
    </pc:docChg>
  </pc:docChgLst>
  <pc:docChgLst>
    <pc:chgData clId="Web-{1893CAE6-94D7-4339-B52B-00EAA52DC31E}"/>
    <pc:docChg chg="modSld">
      <pc:chgData name="" userId="" providerId="" clId="Web-{1893CAE6-94D7-4339-B52B-00EAA52DC31E}" dt="2020-11-05T14:48:52.011" v="0"/>
      <pc:docMkLst>
        <pc:docMk/>
      </pc:docMkLst>
      <pc:sldChg chg="delSp">
        <pc:chgData name="" userId="" providerId="" clId="Web-{1893CAE6-94D7-4339-B52B-00EAA52DC31E}" dt="2020-11-05T14:48:52.011" v="0"/>
        <pc:sldMkLst>
          <pc:docMk/>
          <pc:sldMk cId="1505553287" sldId="346"/>
        </pc:sldMkLst>
        <pc:spChg chg="del">
          <ac:chgData name="" userId="" providerId="" clId="Web-{1893CAE6-94D7-4339-B52B-00EAA52DC31E}" dt="2020-11-05T14:48:52.011" v="0"/>
          <ac:spMkLst>
            <pc:docMk/>
            <pc:sldMk cId="1505553287" sldId="346"/>
            <ac:spMk id="3" creationId="{00000000-0000-0000-0000-000000000000}"/>
          </ac:spMkLst>
        </pc:spChg>
      </pc:sldChg>
    </pc:docChg>
  </pc:docChgLst>
  <pc:docChgLst>
    <pc:chgData clId="Web-{022DE77B-A7B3-4769-86FC-53FB11092C97}"/>
    <pc:docChg chg="addSld delSld modSld">
      <pc:chgData name="" userId="" providerId="" clId="Web-{022DE77B-A7B3-4769-86FC-53FB11092C97}" dt="2020-11-06T19:50:31.294" v="69" actId="14100"/>
      <pc:docMkLst>
        <pc:docMk/>
      </pc:docMkLst>
      <pc:sldChg chg="modSp">
        <pc:chgData name="" userId="" providerId="" clId="Web-{022DE77B-A7B3-4769-86FC-53FB11092C97}" dt="2020-11-06T19:47:32.245" v="14" actId="14100"/>
        <pc:sldMkLst>
          <pc:docMk/>
          <pc:sldMk cId="2115881214" sldId="391"/>
        </pc:sldMkLst>
        <pc:spChg chg="mod">
          <ac:chgData name="" userId="" providerId="" clId="Web-{022DE77B-A7B3-4769-86FC-53FB11092C97}" dt="2020-11-06T19:47:32.245" v="14" actId="14100"/>
          <ac:spMkLst>
            <pc:docMk/>
            <pc:sldMk cId="2115881214" sldId="391"/>
            <ac:spMk id="6" creationId="{95A548C8-E247-4BDB-ADCC-3468A69B96B7}"/>
          </ac:spMkLst>
        </pc:spChg>
        <pc:picChg chg="mod">
          <ac:chgData name="" userId="" providerId="" clId="Web-{022DE77B-A7B3-4769-86FC-53FB11092C97}" dt="2020-11-06T19:47:29.089" v="13" actId="14100"/>
          <ac:picMkLst>
            <pc:docMk/>
            <pc:sldMk cId="2115881214" sldId="391"/>
            <ac:picMk id="7" creationId="{0D10753A-144D-4B48-B017-F894BAB6016F}"/>
          </ac:picMkLst>
        </pc:picChg>
      </pc:sldChg>
      <pc:sldChg chg="del">
        <pc:chgData name="" userId="" providerId="" clId="Web-{022DE77B-A7B3-4769-86FC-53FB11092C97}" dt="2020-11-06T19:48:26.777" v="27"/>
        <pc:sldMkLst>
          <pc:docMk/>
          <pc:sldMk cId="833968331" sldId="414"/>
        </pc:sldMkLst>
      </pc:sldChg>
      <pc:sldChg chg="modSp del">
        <pc:chgData name="" userId="" providerId="" clId="Web-{022DE77B-A7B3-4769-86FC-53FB11092C97}" dt="2020-11-06T19:49:39.200" v="61"/>
        <pc:sldMkLst>
          <pc:docMk/>
          <pc:sldMk cId="116274554" sldId="415"/>
        </pc:sldMkLst>
        <pc:spChg chg="mod">
          <ac:chgData name="" userId="" providerId="" clId="Web-{022DE77B-A7B3-4769-86FC-53FB11092C97}" dt="2020-11-06T19:48:31.105" v="28" actId="20577"/>
          <ac:spMkLst>
            <pc:docMk/>
            <pc:sldMk cId="116274554" sldId="415"/>
            <ac:spMk id="6" creationId="{3D794023-4D5C-4D0B-81B8-93CCD0865595}"/>
          </ac:spMkLst>
        </pc:spChg>
        <pc:spChg chg="mod">
          <ac:chgData name="" userId="" providerId="" clId="Web-{022DE77B-A7B3-4769-86FC-53FB11092C97}" dt="2020-11-06T19:49:25.247" v="48" actId="20577"/>
          <ac:spMkLst>
            <pc:docMk/>
            <pc:sldMk cId="116274554" sldId="415"/>
            <ac:spMk id="8" creationId="{B6B4310F-0874-4A3C-A794-E867F4936EBF}"/>
          </ac:spMkLst>
        </pc:spChg>
      </pc:sldChg>
      <pc:sldChg chg="addSp delSp modSp mod modClrScheme modShow chgLayout">
        <pc:chgData name="" userId="" providerId="" clId="Web-{022DE77B-A7B3-4769-86FC-53FB11092C97}" dt="2020-11-06T19:48:14.855" v="25" actId="1076"/>
        <pc:sldMkLst>
          <pc:docMk/>
          <pc:sldMk cId="3258529115" sldId="416"/>
        </pc:sldMkLst>
        <pc:spChg chg="mod ord">
          <ac:chgData name="" userId="" providerId="" clId="Web-{022DE77B-A7B3-4769-86FC-53FB11092C97}" dt="2020-11-06T19:46:33.042" v="3"/>
          <ac:spMkLst>
            <pc:docMk/>
            <pc:sldMk cId="3258529115" sldId="416"/>
            <ac:spMk id="2" creationId="{6C46424D-60AC-4B15-90AB-CFF240E8CBA3}"/>
          </ac:spMkLst>
        </pc:spChg>
        <pc:spChg chg="mod ord">
          <ac:chgData name="" userId="" providerId="" clId="Web-{022DE77B-A7B3-4769-86FC-53FB11092C97}" dt="2020-11-06T19:47:40.042" v="15" actId="14100"/>
          <ac:spMkLst>
            <pc:docMk/>
            <pc:sldMk cId="3258529115" sldId="416"/>
            <ac:spMk id="3" creationId="{C3C9BBD3-6365-4C28-ABDA-2F13EF8DA150}"/>
          </ac:spMkLst>
        </pc:spChg>
        <pc:spChg chg="add del mod ord">
          <ac:chgData name="" userId="" providerId="" clId="Web-{022DE77B-A7B3-4769-86FC-53FB11092C97}" dt="2020-11-06T19:46:37.979" v="4"/>
          <ac:spMkLst>
            <pc:docMk/>
            <pc:sldMk cId="3258529115" sldId="416"/>
            <ac:spMk id="4" creationId="{139BDA27-C176-473C-8B95-6207BED09EDA}"/>
          </ac:spMkLst>
        </pc:spChg>
        <pc:spChg chg="mod">
          <ac:chgData name="" userId="" providerId="" clId="Web-{022DE77B-A7B3-4769-86FC-53FB11092C97}" dt="2020-11-06T19:48:14.855" v="25" actId="1076"/>
          <ac:spMkLst>
            <pc:docMk/>
            <pc:sldMk cId="3258529115" sldId="416"/>
            <ac:spMk id="10" creationId="{B3BABEE8-55BB-4DED-99A7-C01BBBA52519}"/>
          </ac:spMkLst>
        </pc:spChg>
      </pc:sldChg>
      <pc:sldChg chg="modSp add replId">
        <pc:chgData name="" userId="" providerId="" clId="Web-{022DE77B-A7B3-4769-86FC-53FB11092C97}" dt="2020-11-06T19:50:31.294" v="69" actId="14100"/>
        <pc:sldMkLst>
          <pc:docMk/>
          <pc:sldMk cId="130516897" sldId="417"/>
        </pc:sldMkLst>
        <pc:spChg chg="mod">
          <ac:chgData name="" userId="" providerId="" clId="Web-{022DE77B-A7B3-4769-86FC-53FB11092C97}" dt="2020-11-06T19:49:17.653" v="45" actId="20577"/>
          <ac:spMkLst>
            <pc:docMk/>
            <pc:sldMk cId="130516897" sldId="417"/>
            <ac:spMk id="3" creationId="{C3C9BBD3-6365-4C28-ABDA-2F13EF8DA150}"/>
          </ac:spMkLst>
        </pc:spChg>
        <pc:spChg chg="mod">
          <ac:chgData name="" userId="" providerId="" clId="Web-{022DE77B-A7B3-4769-86FC-53FB11092C97}" dt="2020-11-06T19:50:31.294" v="69" actId="14100"/>
          <ac:spMkLst>
            <pc:docMk/>
            <pc:sldMk cId="130516897" sldId="417"/>
            <ac:spMk id="10" creationId="{B3BABEE8-55BB-4DED-99A7-C01BBBA52519}"/>
          </ac:spMkLst>
        </pc:spChg>
      </pc:sldChg>
    </pc:docChg>
  </pc:docChgLst>
  <pc:docChgLst>
    <pc:chgData clId="Web-{E592E969-F0DE-3DF2-6A24-0211C559FD8A}"/>
    <pc:docChg chg="modSld">
      <pc:chgData name="" userId="" providerId="" clId="Web-{E592E969-F0DE-3DF2-6A24-0211C559FD8A}" dt="2020-11-06T04:05:31.237" v="2" actId="20577"/>
      <pc:docMkLst>
        <pc:docMk/>
      </pc:docMkLst>
      <pc:sldChg chg="modSp">
        <pc:chgData name="" userId="" providerId="" clId="Web-{E592E969-F0DE-3DF2-6A24-0211C559FD8A}" dt="2020-11-06T04:05:31.237" v="2" actId="20577"/>
        <pc:sldMkLst>
          <pc:docMk/>
          <pc:sldMk cId="2603527022" sldId="319"/>
        </pc:sldMkLst>
        <pc:spChg chg="mod">
          <ac:chgData name="" userId="" providerId="" clId="Web-{E592E969-F0DE-3DF2-6A24-0211C559FD8A}" dt="2020-11-06T04:05:31.237" v="2" actId="20577"/>
          <ac:spMkLst>
            <pc:docMk/>
            <pc:sldMk cId="2603527022" sldId="319"/>
            <ac:spMk id="2" creationId="{0281971F-2155-EF40-AC00-A685D9DFC502}"/>
          </ac:spMkLst>
        </pc:spChg>
      </pc:sldChg>
    </pc:docChg>
  </pc:docChgLst>
  <pc:docChgLst>
    <pc:chgData name="Chang, Rachel (LARC-E3)[UNIVERSITIES SPACE RESEARCH ASSOCIATION]" userId="abeb0c8d-d1a0-402a-9a54-0dba6925f944" providerId="ADAL" clId="{49F47E80-E24A-DE4B-A71E-BC4300CC832A}"/>
    <pc:docChg chg="undo custSel modSld modMainMaster">
      <pc:chgData name="Chang, Rachel (LARC-E3)[UNIVERSITIES SPACE RESEARCH ASSOCIATION]" userId="abeb0c8d-d1a0-402a-9a54-0dba6925f944" providerId="ADAL" clId="{49F47E80-E24A-DE4B-A71E-BC4300CC832A}" dt="2020-11-06T05:25:50.657" v="1007" actId="1076"/>
      <pc:docMkLst>
        <pc:docMk/>
      </pc:docMkLst>
      <pc:sldChg chg="addSp delSp modSp mod">
        <pc:chgData name="Chang, Rachel (LARC-E3)[UNIVERSITIES SPACE RESEARCH ASSOCIATION]" userId="abeb0c8d-d1a0-402a-9a54-0dba6925f944" providerId="ADAL" clId="{49F47E80-E24A-DE4B-A71E-BC4300CC832A}" dt="2020-11-06T04:56:55.529" v="636"/>
        <pc:sldMkLst>
          <pc:docMk/>
          <pc:sldMk cId="2709513402" sldId="303"/>
        </pc:sldMkLst>
        <pc:spChg chg="mod">
          <ac:chgData name="Chang, Rachel (LARC-E3)[UNIVERSITIES SPACE RESEARCH ASSOCIATION]" userId="abeb0c8d-d1a0-402a-9a54-0dba6925f944" providerId="ADAL" clId="{49F47E80-E24A-DE4B-A71E-BC4300CC832A}" dt="2020-11-06T04:56:02.166" v="633"/>
          <ac:spMkLst>
            <pc:docMk/>
            <pc:sldMk cId="2709513402" sldId="303"/>
            <ac:spMk id="2" creationId="{82C89A57-39F2-7D4A-A958-B1A986D5EBFE}"/>
          </ac:spMkLst>
        </pc:spChg>
        <pc:spChg chg="add del mod">
          <ac:chgData name="Chang, Rachel (LARC-E3)[UNIVERSITIES SPACE RESEARCH ASSOCIATION]" userId="abeb0c8d-d1a0-402a-9a54-0dba6925f944" providerId="ADAL" clId="{49F47E80-E24A-DE4B-A71E-BC4300CC832A}" dt="2020-11-06T04:53:34.853" v="600" actId="1076"/>
          <ac:spMkLst>
            <pc:docMk/>
            <pc:sldMk cId="2709513402" sldId="303"/>
            <ac:spMk id="3" creationId="{00000000-0000-0000-0000-000000000000}"/>
          </ac:spMkLst>
        </pc:spChg>
        <pc:spChg chg="mod">
          <ac:chgData name="Chang, Rachel (LARC-E3)[UNIVERSITIES SPACE RESEARCH ASSOCIATION]" userId="abeb0c8d-d1a0-402a-9a54-0dba6925f944" providerId="ADAL" clId="{49F47E80-E24A-DE4B-A71E-BC4300CC832A}" dt="2020-11-06T04:56:02.166" v="633"/>
          <ac:spMkLst>
            <pc:docMk/>
            <pc:sldMk cId="2709513402" sldId="303"/>
            <ac:spMk id="4" creationId="{00000000-0000-0000-0000-000000000000}"/>
          </ac:spMkLst>
        </pc:spChg>
        <pc:spChg chg="mod">
          <ac:chgData name="Chang, Rachel (LARC-E3)[UNIVERSITIES SPACE RESEARCH ASSOCIATION]" userId="abeb0c8d-d1a0-402a-9a54-0dba6925f944" providerId="ADAL" clId="{49F47E80-E24A-DE4B-A71E-BC4300CC832A}" dt="2020-11-06T04:51:52.204" v="579" actId="255"/>
          <ac:spMkLst>
            <pc:docMk/>
            <pc:sldMk cId="2709513402" sldId="303"/>
            <ac:spMk id="6" creationId="{00000000-0000-0000-0000-000000000000}"/>
          </ac:spMkLst>
        </pc:spChg>
        <pc:spChg chg="mod">
          <ac:chgData name="Chang, Rachel (LARC-E3)[UNIVERSITIES SPACE RESEARCH ASSOCIATION]" userId="abeb0c8d-d1a0-402a-9a54-0dba6925f944" providerId="ADAL" clId="{49F47E80-E24A-DE4B-A71E-BC4300CC832A}" dt="2020-11-06T04:51:31.219" v="573" actId="2711"/>
          <ac:spMkLst>
            <pc:docMk/>
            <pc:sldMk cId="2709513402" sldId="303"/>
            <ac:spMk id="9" creationId="{4399491F-29B5-1C4A-A094-A16D92F1C897}"/>
          </ac:spMkLst>
        </pc:spChg>
        <pc:spChg chg="del mod">
          <ac:chgData name="Chang, Rachel (LARC-E3)[UNIVERSITIES SPACE RESEARCH ASSOCIATION]" userId="abeb0c8d-d1a0-402a-9a54-0dba6925f944" providerId="ADAL" clId="{49F47E80-E24A-DE4B-A71E-BC4300CC832A}" dt="2020-11-06T04:46:52.509" v="511" actId="478"/>
          <ac:spMkLst>
            <pc:docMk/>
            <pc:sldMk cId="2709513402" sldId="303"/>
            <ac:spMk id="12" creationId="{E74D31FF-EF8C-BA4A-8B63-DA1AB86CC251}"/>
          </ac:spMkLst>
        </pc:spChg>
        <pc:spChg chg="mod">
          <ac:chgData name="Chang, Rachel (LARC-E3)[UNIVERSITIES SPACE RESEARCH ASSOCIATION]" userId="abeb0c8d-d1a0-402a-9a54-0dba6925f944" providerId="ADAL" clId="{49F47E80-E24A-DE4B-A71E-BC4300CC832A}" dt="2020-11-06T04:56:02.166" v="633"/>
          <ac:spMkLst>
            <pc:docMk/>
            <pc:sldMk cId="2709513402" sldId="303"/>
            <ac:spMk id="13" creationId="{E74D31FF-EF8C-BA4A-8B63-DA1AB86CC251}"/>
          </ac:spMkLst>
        </pc:spChg>
        <pc:spChg chg="mod">
          <ac:chgData name="Chang, Rachel (LARC-E3)[UNIVERSITIES SPACE RESEARCH ASSOCIATION]" userId="abeb0c8d-d1a0-402a-9a54-0dba6925f944" providerId="ADAL" clId="{49F47E80-E24A-DE4B-A71E-BC4300CC832A}" dt="2020-11-06T04:56:55.529" v="636"/>
          <ac:spMkLst>
            <pc:docMk/>
            <pc:sldMk cId="2709513402" sldId="303"/>
            <ac:spMk id="15" creationId="{00000000-0000-0000-0000-000000000000}"/>
          </ac:spMkLst>
        </pc:spChg>
        <pc:spChg chg="mod">
          <ac:chgData name="Chang, Rachel (LARC-E3)[UNIVERSITIES SPACE RESEARCH ASSOCIATION]" userId="abeb0c8d-d1a0-402a-9a54-0dba6925f944" providerId="ADAL" clId="{49F47E80-E24A-DE4B-A71E-BC4300CC832A}" dt="2020-11-06T04:53:42.867" v="601" actId="1076"/>
          <ac:spMkLst>
            <pc:docMk/>
            <pc:sldMk cId="2709513402" sldId="303"/>
            <ac:spMk id="16" creationId="{00000000-0000-0000-0000-000000000000}"/>
          </ac:spMkLst>
        </pc:spChg>
        <pc:spChg chg="mod">
          <ac:chgData name="Chang, Rachel (LARC-E3)[UNIVERSITIES SPACE RESEARCH ASSOCIATION]" userId="abeb0c8d-d1a0-402a-9a54-0dba6925f944" providerId="ADAL" clId="{49F47E80-E24A-DE4B-A71E-BC4300CC832A}" dt="2020-11-06T04:56:55.529" v="636"/>
          <ac:spMkLst>
            <pc:docMk/>
            <pc:sldMk cId="2709513402" sldId="303"/>
            <ac:spMk id="17" creationId="{00000000-0000-0000-0000-000000000000}"/>
          </ac:spMkLst>
        </pc:spChg>
        <pc:spChg chg="mod">
          <ac:chgData name="Chang, Rachel (LARC-E3)[UNIVERSITIES SPACE RESEARCH ASSOCIATION]" userId="abeb0c8d-d1a0-402a-9a54-0dba6925f944" providerId="ADAL" clId="{49F47E80-E24A-DE4B-A71E-BC4300CC832A}" dt="2020-11-06T04:56:55.529" v="636"/>
          <ac:spMkLst>
            <pc:docMk/>
            <pc:sldMk cId="2709513402" sldId="303"/>
            <ac:spMk id="18" creationId="{00000000-0000-0000-0000-000000000000}"/>
          </ac:spMkLst>
        </pc:spChg>
        <pc:spChg chg="mod">
          <ac:chgData name="Chang, Rachel (LARC-E3)[UNIVERSITIES SPACE RESEARCH ASSOCIATION]" userId="abeb0c8d-d1a0-402a-9a54-0dba6925f944" providerId="ADAL" clId="{49F47E80-E24A-DE4B-A71E-BC4300CC832A}" dt="2020-11-06T04:56:55.529" v="636"/>
          <ac:spMkLst>
            <pc:docMk/>
            <pc:sldMk cId="2709513402" sldId="303"/>
            <ac:spMk id="19" creationId="{00000000-0000-0000-0000-000000000000}"/>
          </ac:spMkLst>
        </pc:spChg>
        <pc:spChg chg="mod">
          <ac:chgData name="Chang, Rachel (LARC-E3)[UNIVERSITIES SPACE RESEARCH ASSOCIATION]" userId="abeb0c8d-d1a0-402a-9a54-0dba6925f944" providerId="ADAL" clId="{49F47E80-E24A-DE4B-A71E-BC4300CC832A}" dt="2020-11-06T04:56:55.529" v="636"/>
          <ac:spMkLst>
            <pc:docMk/>
            <pc:sldMk cId="2709513402" sldId="303"/>
            <ac:spMk id="21" creationId="{00000000-0000-0000-0000-000000000000}"/>
          </ac:spMkLst>
        </pc:spChg>
        <pc:spChg chg="mod">
          <ac:chgData name="Chang, Rachel (LARC-E3)[UNIVERSITIES SPACE RESEARCH ASSOCIATION]" userId="abeb0c8d-d1a0-402a-9a54-0dba6925f944" providerId="ADAL" clId="{49F47E80-E24A-DE4B-A71E-BC4300CC832A}" dt="2020-11-06T04:56:55.529" v="636"/>
          <ac:spMkLst>
            <pc:docMk/>
            <pc:sldMk cId="2709513402" sldId="303"/>
            <ac:spMk id="22" creationId="{00000000-0000-0000-0000-000000000000}"/>
          </ac:spMkLst>
        </pc:spChg>
        <pc:spChg chg="mod">
          <ac:chgData name="Chang, Rachel (LARC-E3)[UNIVERSITIES SPACE RESEARCH ASSOCIATION]" userId="abeb0c8d-d1a0-402a-9a54-0dba6925f944" providerId="ADAL" clId="{49F47E80-E24A-DE4B-A71E-BC4300CC832A}" dt="2020-11-06T04:56:55.529" v="636"/>
          <ac:spMkLst>
            <pc:docMk/>
            <pc:sldMk cId="2709513402" sldId="303"/>
            <ac:spMk id="23" creationId="{00000000-0000-0000-0000-000000000000}"/>
          </ac:spMkLst>
        </pc:spChg>
        <pc:spChg chg="mod">
          <ac:chgData name="Chang, Rachel (LARC-E3)[UNIVERSITIES SPACE RESEARCH ASSOCIATION]" userId="abeb0c8d-d1a0-402a-9a54-0dba6925f944" providerId="ADAL" clId="{49F47E80-E24A-DE4B-A71E-BC4300CC832A}" dt="2020-11-06T04:56:55.529" v="636"/>
          <ac:spMkLst>
            <pc:docMk/>
            <pc:sldMk cId="2709513402" sldId="303"/>
            <ac:spMk id="24" creationId="{00000000-0000-0000-0000-000000000000}"/>
          </ac:spMkLst>
        </pc:spChg>
        <pc:spChg chg="mod">
          <ac:chgData name="Chang, Rachel (LARC-E3)[UNIVERSITIES SPACE RESEARCH ASSOCIATION]" userId="abeb0c8d-d1a0-402a-9a54-0dba6925f944" providerId="ADAL" clId="{49F47E80-E24A-DE4B-A71E-BC4300CC832A}" dt="2020-11-06T04:56:55.529" v="636"/>
          <ac:spMkLst>
            <pc:docMk/>
            <pc:sldMk cId="2709513402" sldId="303"/>
            <ac:spMk id="25" creationId="{00000000-0000-0000-0000-000000000000}"/>
          </ac:spMkLst>
        </pc:spChg>
        <pc:spChg chg="mod">
          <ac:chgData name="Chang, Rachel (LARC-E3)[UNIVERSITIES SPACE RESEARCH ASSOCIATION]" userId="abeb0c8d-d1a0-402a-9a54-0dba6925f944" providerId="ADAL" clId="{49F47E80-E24A-DE4B-A71E-BC4300CC832A}" dt="2020-11-06T04:56:55.529" v="636"/>
          <ac:spMkLst>
            <pc:docMk/>
            <pc:sldMk cId="2709513402" sldId="303"/>
            <ac:spMk id="27" creationId="{00000000-0000-0000-0000-000000000000}"/>
          </ac:spMkLst>
        </pc:spChg>
        <pc:spChg chg="add mod">
          <ac:chgData name="Chang, Rachel (LARC-E3)[UNIVERSITIES SPACE RESEARCH ASSOCIATION]" userId="abeb0c8d-d1a0-402a-9a54-0dba6925f944" providerId="ADAL" clId="{49F47E80-E24A-DE4B-A71E-BC4300CC832A}" dt="2020-11-06T04:56:55.529" v="636"/>
          <ac:spMkLst>
            <pc:docMk/>
            <pc:sldMk cId="2709513402" sldId="303"/>
            <ac:spMk id="29" creationId="{A9A17FC0-C53E-EC47-8318-D987588609F1}"/>
          </ac:spMkLst>
        </pc:spChg>
        <pc:grpChg chg="mod">
          <ac:chgData name="Chang, Rachel (LARC-E3)[UNIVERSITIES SPACE RESEARCH ASSOCIATION]" userId="abeb0c8d-d1a0-402a-9a54-0dba6925f944" providerId="ADAL" clId="{49F47E80-E24A-DE4B-A71E-BC4300CC832A}" dt="2020-11-06T04:53:11.903" v="597" actId="1076"/>
          <ac:grpSpMkLst>
            <pc:docMk/>
            <pc:sldMk cId="2709513402" sldId="303"/>
            <ac:grpSpMk id="10" creationId="{00000000-0000-0000-0000-000000000000}"/>
          </ac:grpSpMkLst>
        </pc:grpChg>
        <pc:grpChg chg="mod">
          <ac:chgData name="Chang, Rachel (LARC-E3)[UNIVERSITIES SPACE RESEARCH ASSOCIATION]" userId="abeb0c8d-d1a0-402a-9a54-0dba6925f944" providerId="ADAL" clId="{49F47E80-E24A-DE4B-A71E-BC4300CC832A}" dt="2020-11-06T04:53:34.853" v="600" actId="1076"/>
          <ac:grpSpMkLst>
            <pc:docMk/>
            <pc:sldMk cId="2709513402" sldId="303"/>
            <ac:grpSpMk id="14" creationId="{00000000-0000-0000-0000-000000000000}"/>
          </ac:grpSpMkLst>
        </pc:grpChg>
        <pc:graphicFrameChg chg="mod">
          <ac:chgData name="Chang, Rachel (LARC-E3)[UNIVERSITIES SPACE RESEARCH ASSOCIATION]" userId="abeb0c8d-d1a0-402a-9a54-0dba6925f944" providerId="ADAL" clId="{49F47E80-E24A-DE4B-A71E-BC4300CC832A}" dt="2020-11-06T04:56:55.529" v="636"/>
          <ac:graphicFrameMkLst>
            <pc:docMk/>
            <pc:sldMk cId="2709513402" sldId="303"/>
            <ac:graphicFrameMk id="11" creationId="{00000000-0000-0000-0000-000000000000}"/>
          </ac:graphicFrameMkLst>
        </pc:graphicFrameChg>
        <pc:picChg chg="mod">
          <ac:chgData name="Chang, Rachel (LARC-E3)[UNIVERSITIES SPACE RESEARCH ASSOCIATION]" userId="abeb0c8d-d1a0-402a-9a54-0dba6925f944" providerId="ADAL" clId="{49F47E80-E24A-DE4B-A71E-BC4300CC832A}" dt="2020-11-06T04:52:29.154" v="588" actId="1076"/>
          <ac:picMkLst>
            <pc:docMk/>
            <pc:sldMk cId="2709513402" sldId="303"/>
            <ac:picMk id="5" creationId="{00000000-0000-0000-0000-000000000000}"/>
          </ac:picMkLst>
        </pc:picChg>
        <pc:cxnChg chg="del">
          <ac:chgData name="Chang, Rachel (LARC-E3)[UNIVERSITIES SPACE RESEARCH ASSOCIATION]" userId="abeb0c8d-d1a0-402a-9a54-0dba6925f944" providerId="ADAL" clId="{49F47E80-E24A-DE4B-A71E-BC4300CC832A}" dt="2020-11-06T04:52:24.855" v="587" actId="478"/>
          <ac:cxnSpMkLst>
            <pc:docMk/>
            <pc:sldMk cId="2709513402" sldId="303"/>
            <ac:cxnSpMk id="28" creationId="{00000000-0000-0000-0000-000000000000}"/>
          </ac:cxnSpMkLst>
        </pc:cxnChg>
      </pc:sldChg>
      <pc:sldChg chg="addSp delSp modSp mod">
        <pc:chgData name="Chang, Rachel (LARC-E3)[UNIVERSITIES SPACE RESEARCH ASSOCIATION]" userId="abeb0c8d-d1a0-402a-9a54-0dba6925f944" providerId="ADAL" clId="{49F47E80-E24A-DE4B-A71E-BC4300CC832A}" dt="2020-11-06T05:16:25.127" v="907" actId="20577"/>
        <pc:sldMkLst>
          <pc:docMk/>
          <pc:sldMk cId="2603527022" sldId="319"/>
        </pc:sldMkLst>
        <pc:spChg chg="mod">
          <ac:chgData name="Chang, Rachel (LARC-E3)[UNIVERSITIES SPACE RESEARCH ASSOCIATION]" userId="abeb0c8d-d1a0-402a-9a54-0dba6925f944" providerId="ADAL" clId="{49F47E80-E24A-DE4B-A71E-BC4300CC832A}" dt="2020-11-06T05:16:25.127" v="907" actId="20577"/>
          <ac:spMkLst>
            <pc:docMk/>
            <pc:sldMk cId="2603527022" sldId="319"/>
            <ac:spMk id="2" creationId="{0281971F-2155-EF40-AC00-A685D9DFC502}"/>
          </ac:spMkLst>
        </pc:spChg>
        <pc:spChg chg="add del mod">
          <ac:chgData name="Chang, Rachel (LARC-E3)[UNIVERSITIES SPACE RESEARCH ASSOCIATION]" userId="abeb0c8d-d1a0-402a-9a54-0dba6925f944" providerId="ADAL" clId="{49F47E80-E24A-DE4B-A71E-BC4300CC832A}" dt="2020-11-06T04:14:51.860" v="20"/>
          <ac:spMkLst>
            <pc:docMk/>
            <pc:sldMk cId="2603527022" sldId="319"/>
            <ac:spMk id="3" creationId="{CC0FAB37-A1D3-2E4C-B7FE-1CE5BF3B796C}"/>
          </ac:spMkLst>
        </pc:spChg>
        <pc:spChg chg="add del mod">
          <ac:chgData name="Chang, Rachel (LARC-E3)[UNIVERSITIES SPACE RESEARCH ASSOCIATION]" userId="abeb0c8d-d1a0-402a-9a54-0dba6925f944" providerId="ADAL" clId="{49F47E80-E24A-DE4B-A71E-BC4300CC832A}" dt="2020-11-06T04:14:51.567" v="18"/>
          <ac:spMkLst>
            <pc:docMk/>
            <pc:sldMk cId="2603527022" sldId="319"/>
            <ac:spMk id="4" creationId="{4F049657-C8D8-434B-8BD9-7CDF20058568}"/>
          </ac:spMkLst>
        </pc:spChg>
        <pc:spChg chg="add del mod">
          <ac:chgData name="Chang, Rachel (LARC-E3)[UNIVERSITIES SPACE RESEARCH ASSOCIATION]" userId="abeb0c8d-d1a0-402a-9a54-0dba6925f944" providerId="ADAL" clId="{49F47E80-E24A-DE4B-A71E-BC4300CC832A}" dt="2020-11-06T04:16:47.315" v="27" actId="478"/>
          <ac:spMkLst>
            <pc:docMk/>
            <pc:sldMk cId="2603527022" sldId="319"/>
            <ac:spMk id="5" creationId="{00ACDB85-7188-4543-9DCE-9853D958A138}"/>
          </ac:spMkLst>
        </pc:spChg>
        <pc:spChg chg="add del mod">
          <ac:chgData name="Chang, Rachel (LARC-E3)[UNIVERSITIES SPACE RESEARCH ASSOCIATION]" userId="abeb0c8d-d1a0-402a-9a54-0dba6925f944" providerId="ADAL" clId="{49F47E80-E24A-DE4B-A71E-BC4300CC832A}" dt="2020-11-06T04:16:47.315" v="27" actId="478"/>
          <ac:spMkLst>
            <pc:docMk/>
            <pc:sldMk cId="2603527022" sldId="319"/>
            <ac:spMk id="6" creationId="{2904576E-2C0F-2C45-B8FA-C338E7A75B1B}"/>
          </ac:spMkLst>
        </pc:spChg>
        <pc:spChg chg="add del mod">
          <ac:chgData name="Chang, Rachel (LARC-E3)[UNIVERSITIES SPACE RESEARCH ASSOCIATION]" userId="abeb0c8d-d1a0-402a-9a54-0dba6925f944" providerId="ADAL" clId="{49F47E80-E24A-DE4B-A71E-BC4300CC832A}" dt="2020-11-06T04:20:20.919" v="61" actId="478"/>
          <ac:spMkLst>
            <pc:docMk/>
            <pc:sldMk cId="2603527022" sldId="319"/>
            <ac:spMk id="10" creationId="{E2E0D9B5-3B07-F842-AAB5-4671A6217138}"/>
          </ac:spMkLst>
        </pc:spChg>
        <pc:picChg chg="add mod modCrop">
          <ac:chgData name="Chang, Rachel (LARC-E3)[UNIVERSITIES SPACE RESEARCH ASSOCIATION]" userId="abeb0c8d-d1a0-402a-9a54-0dba6925f944" providerId="ADAL" clId="{49F47E80-E24A-DE4B-A71E-BC4300CC832A}" dt="2020-11-06T04:18:24.651" v="38" actId="1076"/>
          <ac:picMkLst>
            <pc:docMk/>
            <pc:sldMk cId="2603527022" sldId="319"/>
            <ac:picMk id="8" creationId="{7ADA6DFE-EDCC-5848-8E4C-2C724682F8D5}"/>
          </ac:picMkLst>
        </pc:picChg>
        <pc:picChg chg="mod">
          <ac:chgData name="Chang, Rachel (LARC-E3)[UNIVERSITIES SPACE RESEARCH ASSOCIATION]" userId="abeb0c8d-d1a0-402a-9a54-0dba6925f944" providerId="ADAL" clId="{49F47E80-E24A-DE4B-A71E-BC4300CC832A}" dt="2020-11-06T04:20:00.712" v="56" actId="1076"/>
          <ac:picMkLst>
            <pc:docMk/>
            <pc:sldMk cId="2603527022" sldId="319"/>
            <ac:picMk id="14" creationId="{00000000-0000-0000-0000-000000000000}"/>
          </ac:picMkLst>
        </pc:picChg>
        <pc:picChg chg="mod">
          <ac:chgData name="Chang, Rachel (LARC-E3)[UNIVERSITIES SPACE RESEARCH ASSOCIATION]" userId="abeb0c8d-d1a0-402a-9a54-0dba6925f944" providerId="ADAL" clId="{49F47E80-E24A-DE4B-A71E-BC4300CC832A}" dt="2020-11-06T04:19:47.574" v="53" actId="1076"/>
          <ac:picMkLst>
            <pc:docMk/>
            <pc:sldMk cId="2603527022" sldId="319"/>
            <ac:picMk id="15" creationId="{0BBF13CA-D323-884F-9BC9-4213352EF1C4}"/>
          </ac:picMkLst>
        </pc:picChg>
        <pc:picChg chg="mod">
          <ac:chgData name="Chang, Rachel (LARC-E3)[UNIVERSITIES SPACE RESEARCH ASSOCIATION]" userId="abeb0c8d-d1a0-402a-9a54-0dba6925f944" providerId="ADAL" clId="{49F47E80-E24A-DE4B-A71E-BC4300CC832A}" dt="2020-11-06T04:20:03.412" v="57" actId="14100"/>
          <ac:picMkLst>
            <pc:docMk/>
            <pc:sldMk cId="2603527022" sldId="319"/>
            <ac:picMk id="20" creationId="{00000000-0000-0000-0000-000000000000}"/>
          </ac:picMkLst>
        </pc:picChg>
        <pc:picChg chg="del mod">
          <ac:chgData name="Chang, Rachel (LARC-E3)[UNIVERSITIES SPACE RESEARCH ASSOCIATION]" userId="abeb0c8d-d1a0-402a-9a54-0dba6925f944" providerId="ADAL" clId="{49F47E80-E24A-DE4B-A71E-BC4300CC832A}" dt="2020-11-06T04:19:51.927" v="55" actId="478"/>
          <ac:picMkLst>
            <pc:docMk/>
            <pc:sldMk cId="2603527022" sldId="319"/>
            <ac:picMk id="21" creationId="{00000000-0000-0000-0000-000000000000}"/>
          </ac:picMkLst>
        </pc:picChg>
        <pc:picChg chg="del mod">
          <ac:chgData name="Chang, Rachel (LARC-E3)[UNIVERSITIES SPACE RESEARCH ASSOCIATION]" userId="abeb0c8d-d1a0-402a-9a54-0dba6925f944" providerId="ADAL" clId="{49F47E80-E24A-DE4B-A71E-BC4300CC832A}" dt="2020-11-06T04:20:17.523" v="60" actId="478"/>
          <ac:picMkLst>
            <pc:docMk/>
            <pc:sldMk cId="2603527022" sldId="319"/>
            <ac:picMk id="25" creationId="{00000000-0000-0000-0000-000000000000}"/>
          </ac:picMkLst>
        </pc:picChg>
      </pc:sldChg>
      <pc:sldChg chg="modSp mod">
        <pc:chgData name="Chang, Rachel (LARC-E3)[UNIVERSITIES SPACE RESEARCH ASSOCIATION]" userId="abeb0c8d-d1a0-402a-9a54-0dba6925f944" providerId="ADAL" clId="{49F47E80-E24A-DE4B-A71E-BC4300CC832A}" dt="2020-11-06T05:16:11.965" v="905" actId="14100"/>
        <pc:sldMkLst>
          <pc:docMk/>
          <pc:sldMk cId="2505752259" sldId="321"/>
        </pc:sldMkLst>
        <pc:spChg chg="mod">
          <ac:chgData name="Chang, Rachel (LARC-E3)[UNIVERSITIES SPACE RESEARCH ASSOCIATION]" userId="abeb0c8d-d1a0-402a-9a54-0dba6925f944" providerId="ADAL" clId="{49F47E80-E24A-DE4B-A71E-BC4300CC832A}" dt="2020-11-06T05:16:11.965" v="905" actId="14100"/>
          <ac:spMkLst>
            <pc:docMk/>
            <pc:sldMk cId="2505752259" sldId="321"/>
            <ac:spMk id="4" creationId="{A9549BFC-7EC3-214E-A900-80804E80CD03}"/>
          </ac:spMkLst>
        </pc:spChg>
      </pc:sldChg>
      <pc:sldChg chg="modSp mod">
        <pc:chgData name="Chang, Rachel (LARC-E3)[UNIVERSITIES SPACE RESEARCH ASSOCIATION]" userId="abeb0c8d-d1a0-402a-9a54-0dba6925f944" providerId="ADAL" clId="{49F47E80-E24A-DE4B-A71E-BC4300CC832A}" dt="2020-11-06T05:23:29.372" v="974" actId="1076"/>
        <pc:sldMkLst>
          <pc:docMk/>
          <pc:sldMk cId="2437955215" sldId="323"/>
        </pc:sldMkLst>
        <pc:spChg chg="mod">
          <ac:chgData name="Chang, Rachel (LARC-E3)[UNIVERSITIES SPACE RESEARCH ASSOCIATION]" userId="abeb0c8d-d1a0-402a-9a54-0dba6925f944" providerId="ADAL" clId="{49F47E80-E24A-DE4B-A71E-BC4300CC832A}" dt="2020-11-06T04:56:02.166" v="633"/>
          <ac:spMkLst>
            <pc:docMk/>
            <pc:sldMk cId="2437955215" sldId="323"/>
            <ac:spMk id="3" creationId="{00000000-0000-0000-0000-000000000000}"/>
          </ac:spMkLst>
        </pc:spChg>
        <pc:spChg chg="mod">
          <ac:chgData name="Chang, Rachel (LARC-E3)[UNIVERSITIES SPACE RESEARCH ASSOCIATION]" userId="abeb0c8d-d1a0-402a-9a54-0dba6925f944" providerId="ADAL" clId="{49F47E80-E24A-DE4B-A71E-BC4300CC832A}" dt="2020-11-06T05:23:22.009" v="970" actId="1076"/>
          <ac:spMkLst>
            <pc:docMk/>
            <pc:sldMk cId="2437955215" sldId="323"/>
            <ac:spMk id="6" creationId="{E74D31FF-EF8C-BA4A-8B63-DA1AB86CC251}"/>
          </ac:spMkLst>
        </pc:spChg>
        <pc:spChg chg="mod">
          <ac:chgData name="Chang, Rachel (LARC-E3)[UNIVERSITIES SPACE RESEARCH ASSOCIATION]" userId="abeb0c8d-d1a0-402a-9a54-0dba6925f944" providerId="ADAL" clId="{49F47E80-E24A-DE4B-A71E-BC4300CC832A}" dt="2020-11-06T05:23:22.009" v="970" actId="1076"/>
          <ac:spMkLst>
            <pc:docMk/>
            <pc:sldMk cId="2437955215" sldId="323"/>
            <ac:spMk id="7" creationId="{8A40C99B-5EE4-E94B-9C4D-4B8A952175F6}"/>
          </ac:spMkLst>
        </pc:spChg>
        <pc:spChg chg="mod">
          <ac:chgData name="Chang, Rachel (LARC-E3)[UNIVERSITIES SPACE RESEARCH ASSOCIATION]" userId="abeb0c8d-d1a0-402a-9a54-0dba6925f944" providerId="ADAL" clId="{49F47E80-E24A-DE4B-A71E-BC4300CC832A}" dt="2020-11-06T05:23:22.009" v="970" actId="1076"/>
          <ac:spMkLst>
            <pc:docMk/>
            <pc:sldMk cId="2437955215" sldId="323"/>
            <ac:spMk id="9" creationId="{3D282CC0-C6BF-A64C-88AC-0F9E90B53CA7}"/>
          </ac:spMkLst>
        </pc:spChg>
        <pc:spChg chg="mod">
          <ac:chgData name="Chang, Rachel (LARC-E3)[UNIVERSITIES SPACE RESEARCH ASSOCIATION]" userId="abeb0c8d-d1a0-402a-9a54-0dba6925f944" providerId="ADAL" clId="{49F47E80-E24A-DE4B-A71E-BC4300CC832A}" dt="2020-11-06T04:56:02.166" v="633"/>
          <ac:spMkLst>
            <pc:docMk/>
            <pc:sldMk cId="2437955215" sldId="323"/>
            <ac:spMk id="20" creationId="{3D282CC0-C6BF-A64C-88AC-0F9E90B53CA7}"/>
          </ac:spMkLst>
        </pc:spChg>
        <pc:spChg chg="mod">
          <ac:chgData name="Chang, Rachel (LARC-E3)[UNIVERSITIES SPACE RESEARCH ASSOCIATION]" userId="abeb0c8d-d1a0-402a-9a54-0dba6925f944" providerId="ADAL" clId="{49F47E80-E24A-DE4B-A71E-BC4300CC832A}" dt="2020-11-06T04:56:02.166" v="633"/>
          <ac:spMkLst>
            <pc:docMk/>
            <pc:sldMk cId="2437955215" sldId="323"/>
            <ac:spMk id="23" creationId="{00000000-0000-0000-0000-000000000000}"/>
          </ac:spMkLst>
        </pc:spChg>
        <pc:spChg chg="mod">
          <ac:chgData name="Chang, Rachel (LARC-E3)[UNIVERSITIES SPACE RESEARCH ASSOCIATION]" userId="abeb0c8d-d1a0-402a-9a54-0dba6925f944" providerId="ADAL" clId="{49F47E80-E24A-DE4B-A71E-BC4300CC832A}" dt="2020-11-06T04:56:02.166" v="633"/>
          <ac:spMkLst>
            <pc:docMk/>
            <pc:sldMk cId="2437955215" sldId="323"/>
            <ac:spMk id="24" creationId="{00000000-0000-0000-0000-000000000000}"/>
          </ac:spMkLst>
        </pc:spChg>
        <pc:spChg chg="mod">
          <ac:chgData name="Chang, Rachel (LARC-E3)[UNIVERSITIES SPACE RESEARCH ASSOCIATION]" userId="abeb0c8d-d1a0-402a-9a54-0dba6925f944" providerId="ADAL" clId="{49F47E80-E24A-DE4B-A71E-BC4300CC832A}" dt="2020-11-06T04:56:02.166" v="633"/>
          <ac:spMkLst>
            <pc:docMk/>
            <pc:sldMk cId="2437955215" sldId="323"/>
            <ac:spMk id="25" creationId="{00000000-0000-0000-0000-000000000000}"/>
          </ac:spMkLst>
        </pc:spChg>
        <pc:spChg chg="mod">
          <ac:chgData name="Chang, Rachel (LARC-E3)[UNIVERSITIES SPACE RESEARCH ASSOCIATION]" userId="abeb0c8d-d1a0-402a-9a54-0dba6925f944" providerId="ADAL" clId="{49F47E80-E24A-DE4B-A71E-BC4300CC832A}" dt="2020-11-06T04:56:02.166" v="633"/>
          <ac:spMkLst>
            <pc:docMk/>
            <pc:sldMk cId="2437955215" sldId="323"/>
            <ac:spMk id="26" creationId="{00000000-0000-0000-0000-000000000000}"/>
          </ac:spMkLst>
        </pc:spChg>
        <pc:spChg chg="mod">
          <ac:chgData name="Chang, Rachel (LARC-E3)[UNIVERSITIES SPACE RESEARCH ASSOCIATION]" userId="abeb0c8d-d1a0-402a-9a54-0dba6925f944" providerId="ADAL" clId="{49F47E80-E24A-DE4B-A71E-BC4300CC832A}" dt="2020-11-06T04:56:02.166" v="633"/>
          <ac:spMkLst>
            <pc:docMk/>
            <pc:sldMk cId="2437955215" sldId="323"/>
            <ac:spMk id="27" creationId="{00000000-0000-0000-0000-000000000000}"/>
          </ac:spMkLst>
        </pc:spChg>
        <pc:spChg chg="mod">
          <ac:chgData name="Chang, Rachel (LARC-E3)[UNIVERSITIES SPACE RESEARCH ASSOCIATION]" userId="abeb0c8d-d1a0-402a-9a54-0dba6925f944" providerId="ADAL" clId="{49F47E80-E24A-DE4B-A71E-BC4300CC832A}" dt="2020-11-06T04:56:02.166" v="633"/>
          <ac:spMkLst>
            <pc:docMk/>
            <pc:sldMk cId="2437955215" sldId="323"/>
            <ac:spMk id="28" creationId="{00000000-0000-0000-0000-000000000000}"/>
          </ac:spMkLst>
        </pc:spChg>
        <pc:spChg chg="mod">
          <ac:chgData name="Chang, Rachel (LARC-E3)[UNIVERSITIES SPACE RESEARCH ASSOCIATION]" userId="abeb0c8d-d1a0-402a-9a54-0dba6925f944" providerId="ADAL" clId="{49F47E80-E24A-DE4B-A71E-BC4300CC832A}" dt="2020-11-06T04:56:02.166" v="633"/>
          <ac:spMkLst>
            <pc:docMk/>
            <pc:sldMk cId="2437955215" sldId="323"/>
            <ac:spMk id="29" creationId="{00000000-0000-0000-0000-000000000000}"/>
          </ac:spMkLst>
        </pc:spChg>
        <pc:spChg chg="mod">
          <ac:chgData name="Chang, Rachel (LARC-E3)[UNIVERSITIES SPACE RESEARCH ASSOCIATION]" userId="abeb0c8d-d1a0-402a-9a54-0dba6925f944" providerId="ADAL" clId="{49F47E80-E24A-DE4B-A71E-BC4300CC832A}" dt="2020-11-06T04:56:02.166" v="633"/>
          <ac:spMkLst>
            <pc:docMk/>
            <pc:sldMk cId="2437955215" sldId="323"/>
            <ac:spMk id="30" creationId="{00000000-0000-0000-0000-000000000000}"/>
          </ac:spMkLst>
        </pc:spChg>
        <pc:spChg chg="mod">
          <ac:chgData name="Chang, Rachel (LARC-E3)[UNIVERSITIES SPACE RESEARCH ASSOCIATION]" userId="abeb0c8d-d1a0-402a-9a54-0dba6925f944" providerId="ADAL" clId="{49F47E80-E24A-DE4B-A71E-BC4300CC832A}" dt="2020-11-06T04:56:02.166" v="633"/>
          <ac:spMkLst>
            <pc:docMk/>
            <pc:sldMk cId="2437955215" sldId="323"/>
            <ac:spMk id="31" creationId="{00000000-0000-0000-0000-000000000000}"/>
          </ac:spMkLst>
        </pc:spChg>
        <pc:spChg chg="mod">
          <ac:chgData name="Chang, Rachel (LARC-E3)[UNIVERSITIES SPACE RESEARCH ASSOCIATION]" userId="abeb0c8d-d1a0-402a-9a54-0dba6925f944" providerId="ADAL" clId="{49F47E80-E24A-DE4B-A71E-BC4300CC832A}" dt="2020-11-06T04:56:02.166" v="633"/>
          <ac:spMkLst>
            <pc:docMk/>
            <pc:sldMk cId="2437955215" sldId="323"/>
            <ac:spMk id="32" creationId="{00000000-0000-0000-0000-000000000000}"/>
          </ac:spMkLst>
        </pc:spChg>
        <pc:picChg chg="mod">
          <ac:chgData name="Chang, Rachel (LARC-E3)[UNIVERSITIES SPACE RESEARCH ASSOCIATION]" userId="abeb0c8d-d1a0-402a-9a54-0dba6925f944" providerId="ADAL" clId="{49F47E80-E24A-DE4B-A71E-BC4300CC832A}" dt="2020-11-06T05:23:26.837" v="973" actId="1076"/>
          <ac:picMkLst>
            <pc:docMk/>
            <pc:sldMk cId="2437955215" sldId="323"/>
            <ac:picMk id="5" creationId="{00000000-0000-0000-0000-000000000000}"/>
          </ac:picMkLst>
        </pc:picChg>
        <pc:picChg chg="mod">
          <ac:chgData name="Chang, Rachel (LARC-E3)[UNIVERSITIES SPACE RESEARCH ASSOCIATION]" userId="abeb0c8d-d1a0-402a-9a54-0dba6925f944" providerId="ADAL" clId="{49F47E80-E24A-DE4B-A71E-BC4300CC832A}" dt="2020-11-06T05:23:29.372" v="974" actId="1076"/>
          <ac:picMkLst>
            <pc:docMk/>
            <pc:sldMk cId="2437955215" sldId="323"/>
            <ac:picMk id="12" creationId="{00000000-0000-0000-0000-000000000000}"/>
          </ac:picMkLst>
        </pc:picChg>
      </pc:sldChg>
      <pc:sldChg chg="addSp delSp modSp mod">
        <pc:chgData name="Chang, Rachel (LARC-E3)[UNIVERSITIES SPACE RESEARCH ASSOCIATION]" userId="abeb0c8d-d1a0-402a-9a54-0dba6925f944" providerId="ADAL" clId="{49F47E80-E24A-DE4B-A71E-BC4300CC832A}" dt="2020-11-06T05:02:19.061" v="719" actId="14100"/>
        <pc:sldMkLst>
          <pc:docMk/>
          <pc:sldMk cId="1816639830" sldId="337"/>
        </pc:sldMkLst>
        <pc:spChg chg="del mod">
          <ac:chgData name="Chang, Rachel (LARC-E3)[UNIVERSITIES SPACE RESEARCH ASSOCIATION]" userId="abeb0c8d-d1a0-402a-9a54-0dba6925f944" providerId="ADAL" clId="{49F47E80-E24A-DE4B-A71E-BC4300CC832A}" dt="2020-11-06T05:01:24.813" v="674" actId="478"/>
          <ac:spMkLst>
            <pc:docMk/>
            <pc:sldMk cId="1816639830" sldId="337"/>
            <ac:spMk id="2" creationId="{00000000-0000-0000-0000-000000000000}"/>
          </ac:spMkLst>
        </pc:spChg>
        <pc:spChg chg="mod">
          <ac:chgData name="Chang, Rachel (LARC-E3)[UNIVERSITIES SPACE RESEARCH ASSOCIATION]" userId="abeb0c8d-d1a0-402a-9a54-0dba6925f944" providerId="ADAL" clId="{49F47E80-E24A-DE4B-A71E-BC4300CC832A}" dt="2020-11-06T05:02:19.061" v="719" actId="14100"/>
          <ac:spMkLst>
            <pc:docMk/>
            <pc:sldMk cId="1816639830" sldId="337"/>
            <ac:spMk id="3" creationId="{00000000-0000-0000-0000-000000000000}"/>
          </ac:spMkLst>
        </pc:spChg>
        <pc:spChg chg="mod">
          <ac:chgData name="Chang, Rachel (LARC-E3)[UNIVERSITIES SPACE RESEARCH ASSOCIATION]" userId="abeb0c8d-d1a0-402a-9a54-0dba6925f944" providerId="ADAL" clId="{49F47E80-E24A-DE4B-A71E-BC4300CC832A}" dt="2020-11-06T05:02:13.161" v="717" actId="1076"/>
          <ac:spMkLst>
            <pc:docMk/>
            <pc:sldMk cId="1816639830" sldId="337"/>
            <ac:spMk id="4" creationId="{00000000-0000-0000-0000-000000000000}"/>
          </ac:spMkLst>
        </pc:spChg>
        <pc:spChg chg="mod">
          <ac:chgData name="Chang, Rachel (LARC-E3)[UNIVERSITIES SPACE RESEARCH ASSOCIATION]" userId="abeb0c8d-d1a0-402a-9a54-0dba6925f944" providerId="ADAL" clId="{49F47E80-E24A-DE4B-A71E-BC4300CC832A}" dt="2020-11-06T05:00:59.462" v="671" actId="1076"/>
          <ac:spMkLst>
            <pc:docMk/>
            <pc:sldMk cId="1816639830" sldId="337"/>
            <ac:spMk id="13" creationId="{00000000-0000-0000-0000-000000000000}"/>
          </ac:spMkLst>
        </pc:spChg>
        <pc:spChg chg="mod">
          <ac:chgData name="Chang, Rachel (LARC-E3)[UNIVERSITIES SPACE RESEARCH ASSOCIATION]" userId="abeb0c8d-d1a0-402a-9a54-0dba6925f944" providerId="ADAL" clId="{49F47E80-E24A-DE4B-A71E-BC4300CC832A}" dt="2020-11-06T05:00:59.462" v="671" actId="1076"/>
          <ac:spMkLst>
            <pc:docMk/>
            <pc:sldMk cId="1816639830" sldId="337"/>
            <ac:spMk id="14" creationId="{00000000-0000-0000-0000-000000000000}"/>
          </ac:spMkLst>
        </pc:spChg>
        <pc:spChg chg="mod">
          <ac:chgData name="Chang, Rachel (LARC-E3)[UNIVERSITIES SPACE RESEARCH ASSOCIATION]" userId="abeb0c8d-d1a0-402a-9a54-0dba6925f944" providerId="ADAL" clId="{49F47E80-E24A-DE4B-A71E-BC4300CC832A}" dt="2020-11-06T05:00:59.462" v="671" actId="1076"/>
          <ac:spMkLst>
            <pc:docMk/>
            <pc:sldMk cId="1816639830" sldId="337"/>
            <ac:spMk id="15" creationId="{00000000-0000-0000-0000-000000000000}"/>
          </ac:spMkLst>
        </pc:spChg>
        <pc:spChg chg="mod">
          <ac:chgData name="Chang, Rachel (LARC-E3)[UNIVERSITIES SPACE RESEARCH ASSOCIATION]" userId="abeb0c8d-d1a0-402a-9a54-0dba6925f944" providerId="ADAL" clId="{49F47E80-E24A-DE4B-A71E-BC4300CC832A}" dt="2020-11-06T05:00:59.462" v="671" actId="1076"/>
          <ac:spMkLst>
            <pc:docMk/>
            <pc:sldMk cId="1816639830" sldId="337"/>
            <ac:spMk id="16" creationId="{00000000-0000-0000-0000-000000000000}"/>
          </ac:spMkLst>
        </pc:spChg>
        <pc:spChg chg="mod">
          <ac:chgData name="Chang, Rachel (LARC-E3)[UNIVERSITIES SPACE RESEARCH ASSOCIATION]" userId="abeb0c8d-d1a0-402a-9a54-0dba6925f944" providerId="ADAL" clId="{49F47E80-E24A-DE4B-A71E-BC4300CC832A}" dt="2020-11-06T05:00:59.462" v="671" actId="1076"/>
          <ac:spMkLst>
            <pc:docMk/>
            <pc:sldMk cId="1816639830" sldId="337"/>
            <ac:spMk id="17" creationId="{00000000-0000-0000-0000-000000000000}"/>
          </ac:spMkLst>
        </pc:spChg>
        <pc:spChg chg="mod">
          <ac:chgData name="Chang, Rachel (LARC-E3)[UNIVERSITIES SPACE RESEARCH ASSOCIATION]" userId="abeb0c8d-d1a0-402a-9a54-0dba6925f944" providerId="ADAL" clId="{49F47E80-E24A-DE4B-A71E-BC4300CC832A}" dt="2020-11-06T05:00:59.462" v="671" actId="1076"/>
          <ac:spMkLst>
            <pc:docMk/>
            <pc:sldMk cId="1816639830" sldId="337"/>
            <ac:spMk id="18" creationId="{00000000-0000-0000-0000-000000000000}"/>
          </ac:spMkLst>
        </pc:spChg>
        <pc:spChg chg="mod">
          <ac:chgData name="Chang, Rachel (LARC-E3)[UNIVERSITIES SPACE RESEARCH ASSOCIATION]" userId="abeb0c8d-d1a0-402a-9a54-0dba6925f944" providerId="ADAL" clId="{49F47E80-E24A-DE4B-A71E-BC4300CC832A}" dt="2020-11-06T05:00:59.462" v="671" actId="1076"/>
          <ac:spMkLst>
            <pc:docMk/>
            <pc:sldMk cId="1816639830" sldId="337"/>
            <ac:spMk id="19" creationId="{00000000-0000-0000-0000-000000000000}"/>
          </ac:spMkLst>
        </pc:spChg>
        <pc:spChg chg="mod">
          <ac:chgData name="Chang, Rachel (LARC-E3)[UNIVERSITIES SPACE RESEARCH ASSOCIATION]" userId="abeb0c8d-d1a0-402a-9a54-0dba6925f944" providerId="ADAL" clId="{49F47E80-E24A-DE4B-A71E-BC4300CC832A}" dt="2020-11-06T05:00:59.462" v="671" actId="1076"/>
          <ac:spMkLst>
            <pc:docMk/>
            <pc:sldMk cId="1816639830" sldId="337"/>
            <ac:spMk id="20" creationId="{00000000-0000-0000-0000-000000000000}"/>
          </ac:spMkLst>
        </pc:spChg>
        <pc:spChg chg="mod">
          <ac:chgData name="Chang, Rachel (LARC-E3)[UNIVERSITIES SPACE RESEARCH ASSOCIATION]" userId="abeb0c8d-d1a0-402a-9a54-0dba6925f944" providerId="ADAL" clId="{49F47E80-E24A-DE4B-A71E-BC4300CC832A}" dt="2020-11-06T05:01:55.875" v="711" actId="1076"/>
          <ac:spMkLst>
            <pc:docMk/>
            <pc:sldMk cId="1816639830" sldId="337"/>
            <ac:spMk id="22" creationId="{3D282CC0-C6BF-A64C-88AC-0F9E90B53CA7}"/>
          </ac:spMkLst>
        </pc:spChg>
        <pc:spChg chg="add del mod">
          <ac:chgData name="Chang, Rachel (LARC-E3)[UNIVERSITIES SPACE RESEARCH ASSOCIATION]" userId="abeb0c8d-d1a0-402a-9a54-0dba6925f944" providerId="ADAL" clId="{49F47E80-E24A-DE4B-A71E-BC4300CC832A}" dt="2020-11-06T05:01:26.122" v="675" actId="478"/>
          <ac:spMkLst>
            <pc:docMk/>
            <pc:sldMk cId="1816639830" sldId="337"/>
            <ac:spMk id="23" creationId="{A14FE8CD-E6DC-D644-B12B-BF0F36719E1C}"/>
          </ac:spMkLst>
        </pc:spChg>
        <pc:spChg chg="add mod">
          <ac:chgData name="Chang, Rachel (LARC-E3)[UNIVERSITIES SPACE RESEARCH ASSOCIATION]" userId="abeb0c8d-d1a0-402a-9a54-0dba6925f944" providerId="ADAL" clId="{49F47E80-E24A-DE4B-A71E-BC4300CC832A}" dt="2020-11-06T05:01:34.140" v="709" actId="20577"/>
          <ac:spMkLst>
            <pc:docMk/>
            <pc:sldMk cId="1816639830" sldId="337"/>
            <ac:spMk id="24" creationId="{64BC8F3E-9DC5-4144-A4A6-E2A3A31EE768}"/>
          </ac:spMkLst>
        </pc:spChg>
        <pc:picChg chg="mod">
          <ac:chgData name="Chang, Rachel (LARC-E3)[UNIVERSITIES SPACE RESEARCH ASSOCIATION]" userId="abeb0c8d-d1a0-402a-9a54-0dba6925f944" providerId="ADAL" clId="{49F47E80-E24A-DE4B-A71E-BC4300CC832A}" dt="2020-11-06T05:00:59.462" v="671" actId="1076"/>
          <ac:picMkLst>
            <pc:docMk/>
            <pc:sldMk cId="1816639830" sldId="337"/>
            <ac:picMk id="5" creationId="{00000000-0000-0000-0000-000000000000}"/>
          </ac:picMkLst>
        </pc:picChg>
        <pc:picChg chg="mod">
          <ac:chgData name="Chang, Rachel (LARC-E3)[UNIVERSITIES SPACE RESEARCH ASSOCIATION]" userId="abeb0c8d-d1a0-402a-9a54-0dba6925f944" providerId="ADAL" clId="{49F47E80-E24A-DE4B-A71E-BC4300CC832A}" dt="2020-11-06T05:00:59.462" v="671" actId="1076"/>
          <ac:picMkLst>
            <pc:docMk/>
            <pc:sldMk cId="1816639830" sldId="337"/>
            <ac:picMk id="6" creationId="{00000000-0000-0000-0000-000000000000}"/>
          </ac:picMkLst>
        </pc:picChg>
        <pc:picChg chg="mod">
          <ac:chgData name="Chang, Rachel (LARC-E3)[UNIVERSITIES SPACE RESEARCH ASSOCIATION]" userId="abeb0c8d-d1a0-402a-9a54-0dba6925f944" providerId="ADAL" clId="{49F47E80-E24A-DE4B-A71E-BC4300CC832A}" dt="2020-11-06T05:00:59.462" v="671" actId="1076"/>
          <ac:picMkLst>
            <pc:docMk/>
            <pc:sldMk cId="1816639830" sldId="337"/>
            <ac:picMk id="7" creationId="{00000000-0000-0000-0000-000000000000}"/>
          </ac:picMkLst>
        </pc:picChg>
        <pc:picChg chg="mod">
          <ac:chgData name="Chang, Rachel (LARC-E3)[UNIVERSITIES SPACE RESEARCH ASSOCIATION]" userId="abeb0c8d-d1a0-402a-9a54-0dba6925f944" providerId="ADAL" clId="{49F47E80-E24A-DE4B-A71E-BC4300CC832A}" dt="2020-11-06T05:00:59.462" v="671" actId="1076"/>
          <ac:picMkLst>
            <pc:docMk/>
            <pc:sldMk cId="1816639830" sldId="337"/>
            <ac:picMk id="8" creationId="{00000000-0000-0000-0000-000000000000}"/>
          </ac:picMkLst>
        </pc:picChg>
        <pc:picChg chg="mod">
          <ac:chgData name="Chang, Rachel (LARC-E3)[UNIVERSITIES SPACE RESEARCH ASSOCIATION]" userId="abeb0c8d-d1a0-402a-9a54-0dba6925f944" providerId="ADAL" clId="{49F47E80-E24A-DE4B-A71E-BC4300CC832A}" dt="2020-11-06T05:00:59.462" v="671" actId="1076"/>
          <ac:picMkLst>
            <pc:docMk/>
            <pc:sldMk cId="1816639830" sldId="337"/>
            <ac:picMk id="9" creationId="{00000000-0000-0000-0000-000000000000}"/>
          </ac:picMkLst>
        </pc:picChg>
        <pc:picChg chg="mod">
          <ac:chgData name="Chang, Rachel (LARC-E3)[UNIVERSITIES SPACE RESEARCH ASSOCIATION]" userId="abeb0c8d-d1a0-402a-9a54-0dba6925f944" providerId="ADAL" clId="{49F47E80-E24A-DE4B-A71E-BC4300CC832A}" dt="2020-11-06T05:00:59.462" v="671" actId="1076"/>
          <ac:picMkLst>
            <pc:docMk/>
            <pc:sldMk cId="1816639830" sldId="337"/>
            <ac:picMk id="10" creationId="{00000000-0000-0000-0000-000000000000}"/>
          </ac:picMkLst>
        </pc:picChg>
        <pc:picChg chg="mod">
          <ac:chgData name="Chang, Rachel (LARC-E3)[UNIVERSITIES SPACE RESEARCH ASSOCIATION]" userId="abeb0c8d-d1a0-402a-9a54-0dba6925f944" providerId="ADAL" clId="{49F47E80-E24A-DE4B-A71E-BC4300CC832A}" dt="2020-11-06T05:00:59.462" v="671" actId="1076"/>
          <ac:picMkLst>
            <pc:docMk/>
            <pc:sldMk cId="1816639830" sldId="337"/>
            <ac:picMk id="11" creationId="{00000000-0000-0000-0000-000000000000}"/>
          </ac:picMkLst>
        </pc:picChg>
        <pc:picChg chg="mod">
          <ac:chgData name="Chang, Rachel (LARC-E3)[UNIVERSITIES SPACE RESEARCH ASSOCIATION]" userId="abeb0c8d-d1a0-402a-9a54-0dba6925f944" providerId="ADAL" clId="{49F47E80-E24A-DE4B-A71E-BC4300CC832A}" dt="2020-11-06T05:00:59.462" v="671" actId="1076"/>
          <ac:picMkLst>
            <pc:docMk/>
            <pc:sldMk cId="1816639830" sldId="337"/>
            <ac:picMk id="12" creationId="{00000000-0000-0000-0000-000000000000}"/>
          </ac:picMkLst>
        </pc:picChg>
      </pc:sldChg>
      <pc:sldChg chg="addSp delSp modSp mod">
        <pc:chgData name="Chang, Rachel (LARC-E3)[UNIVERSITIES SPACE RESEARCH ASSOCIATION]" userId="abeb0c8d-d1a0-402a-9a54-0dba6925f944" providerId="ADAL" clId="{49F47E80-E24A-DE4B-A71E-BC4300CC832A}" dt="2020-11-06T05:24:06.608" v="980" actId="1076"/>
        <pc:sldMkLst>
          <pc:docMk/>
          <pc:sldMk cId="1958303258" sldId="345"/>
        </pc:sldMkLst>
        <pc:spChg chg="del">
          <ac:chgData name="Chang, Rachel (LARC-E3)[UNIVERSITIES SPACE RESEARCH ASSOCIATION]" userId="abeb0c8d-d1a0-402a-9a54-0dba6925f944" providerId="ADAL" clId="{49F47E80-E24A-DE4B-A71E-BC4300CC832A}" dt="2020-11-06T04:54:41.553" v="610" actId="478"/>
          <ac:spMkLst>
            <pc:docMk/>
            <pc:sldMk cId="1958303258" sldId="345"/>
            <ac:spMk id="2" creationId="{00000000-0000-0000-0000-000000000000}"/>
          </ac:spMkLst>
        </pc:spChg>
        <pc:spChg chg="add del mod">
          <ac:chgData name="Chang, Rachel (LARC-E3)[UNIVERSITIES SPACE RESEARCH ASSOCIATION]" userId="abeb0c8d-d1a0-402a-9a54-0dba6925f944" providerId="ADAL" clId="{49F47E80-E24A-DE4B-A71E-BC4300CC832A}" dt="2020-11-06T04:54:49.402" v="611" actId="478"/>
          <ac:spMkLst>
            <pc:docMk/>
            <pc:sldMk cId="1958303258" sldId="345"/>
            <ac:spMk id="4" creationId="{FAB215B9-C5A2-6541-988A-C8C3570A3A1A}"/>
          </ac:spMkLst>
        </pc:spChg>
        <pc:spChg chg="mod">
          <ac:chgData name="Chang, Rachel (LARC-E3)[UNIVERSITIES SPACE RESEARCH ASSOCIATION]" userId="abeb0c8d-d1a0-402a-9a54-0dba6925f944" providerId="ADAL" clId="{49F47E80-E24A-DE4B-A71E-BC4300CC832A}" dt="2020-11-06T05:23:57.159" v="978" actId="1076"/>
          <ac:spMkLst>
            <pc:docMk/>
            <pc:sldMk cId="1958303258" sldId="345"/>
            <ac:spMk id="12" creationId="{3D282CC0-C6BF-A64C-88AC-0F9E90B53CA7}"/>
          </ac:spMkLst>
        </pc:spChg>
        <pc:spChg chg="mod">
          <ac:chgData name="Chang, Rachel (LARC-E3)[UNIVERSITIES SPACE RESEARCH ASSOCIATION]" userId="abeb0c8d-d1a0-402a-9a54-0dba6925f944" providerId="ADAL" clId="{49F47E80-E24A-DE4B-A71E-BC4300CC832A}" dt="2020-11-06T05:23:57.159" v="978" actId="1076"/>
          <ac:spMkLst>
            <pc:docMk/>
            <pc:sldMk cId="1958303258" sldId="345"/>
            <ac:spMk id="13" creationId="{E74D31FF-EF8C-BA4A-8B63-DA1AB86CC251}"/>
          </ac:spMkLst>
        </pc:spChg>
        <pc:spChg chg="mod">
          <ac:chgData name="Chang, Rachel (LARC-E3)[UNIVERSITIES SPACE RESEARCH ASSOCIATION]" userId="abeb0c8d-d1a0-402a-9a54-0dba6925f944" providerId="ADAL" clId="{49F47E80-E24A-DE4B-A71E-BC4300CC832A}" dt="2020-11-06T05:23:57.159" v="978" actId="1076"/>
          <ac:spMkLst>
            <pc:docMk/>
            <pc:sldMk cId="1958303258" sldId="345"/>
            <ac:spMk id="19" creationId="{E74D31FF-EF8C-BA4A-8B63-DA1AB86CC251}"/>
          </ac:spMkLst>
        </pc:spChg>
        <pc:spChg chg="mod">
          <ac:chgData name="Chang, Rachel (LARC-E3)[UNIVERSITIES SPACE RESEARCH ASSOCIATION]" userId="abeb0c8d-d1a0-402a-9a54-0dba6925f944" providerId="ADAL" clId="{49F47E80-E24A-DE4B-A71E-BC4300CC832A}" dt="2020-11-06T05:23:57.159" v="978" actId="1076"/>
          <ac:spMkLst>
            <pc:docMk/>
            <pc:sldMk cId="1958303258" sldId="345"/>
            <ac:spMk id="20" creationId="{3D282CC0-C6BF-A64C-88AC-0F9E90B53CA7}"/>
          </ac:spMkLst>
        </pc:spChg>
        <pc:spChg chg="mod">
          <ac:chgData name="Chang, Rachel (LARC-E3)[UNIVERSITIES SPACE RESEARCH ASSOCIATION]" userId="abeb0c8d-d1a0-402a-9a54-0dba6925f944" providerId="ADAL" clId="{49F47E80-E24A-DE4B-A71E-BC4300CC832A}" dt="2020-11-06T04:56:02.166" v="633"/>
          <ac:spMkLst>
            <pc:docMk/>
            <pc:sldMk cId="1958303258" sldId="345"/>
            <ac:spMk id="21" creationId="{E74D31FF-EF8C-BA4A-8B63-DA1AB86CC251}"/>
          </ac:spMkLst>
        </pc:spChg>
        <pc:spChg chg="mod">
          <ac:chgData name="Chang, Rachel (LARC-E3)[UNIVERSITIES SPACE RESEARCH ASSOCIATION]" userId="abeb0c8d-d1a0-402a-9a54-0dba6925f944" providerId="ADAL" clId="{49F47E80-E24A-DE4B-A71E-BC4300CC832A}" dt="2020-11-06T04:55:31.201" v="632" actId="1076"/>
          <ac:spMkLst>
            <pc:docMk/>
            <pc:sldMk cId="1958303258" sldId="345"/>
            <ac:spMk id="23" creationId="{3D282CC0-C6BF-A64C-88AC-0F9E90B53CA7}"/>
          </ac:spMkLst>
        </pc:spChg>
        <pc:spChg chg="mod">
          <ac:chgData name="Chang, Rachel (LARC-E3)[UNIVERSITIES SPACE RESEARCH ASSOCIATION]" userId="abeb0c8d-d1a0-402a-9a54-0dba6925f944" providerId="ADAL" clId="{49F47E80-E24A-DE4B-A71E-BC4300CC832A}" dt="2020-11-06T04:56:02.166" v="633"/>
          <ac:spMkLst>
            <pc:docMk/>
            <pc:sldMk cId="1958303258" sldId="345"/>
            <ac:spMk id="30" creationId="{00000000-0000-0000-0000-000000000000}"/>
          </ac:spMkLst>
        </pc:spChg>
        <pc:spChg chg="mod">
          <ac:chgData name="Chang, Rachel (LARC-E3)[UNIVERSITIES SPACE RESEARCH ASSOCIATION]" userId="abeb0c8d-d1a0-402a-9a54-0dba6925f944" providerId="ADAL" clId="{49F47E80-E24A-DE4B-A71E-BC4300CC832A}" dt="2020-11-06T04:56:02.166" v="633"/>
          <ac:spMkLst>
            <pc:docMk/>
            <pc:sldMk cId="1958303258" sldId="345"/>
            <ac:spMk id="31" creationId="{00000000-0000-0000-0000-000000000000}"/>
          </ac:spMkLst>
        </pc:spChg>
        <pc:spChg chg="mod">
          <ac:chgData name="Chang, Rachel (LARC-E3)[UNIVERSITIES SPACE RESEARCH ASSOCIATION]" userId="abeb0c8d-d1a0-402a-9a54-0dba6925f944" providerId="ADAL" clId="{49F47E80-E24A-DE4B-A71E-BC4300CC832A}" dt="2020-11-06T04:56:02.166" v="633"/>
          <ac:spMkLst>
            <pc:docMk/>
            <pc:sldMk cId="1958303258" sldId="345"/>
            <ac:spMk id="32" creationId="{00000000-0000-0000-0000-000000000000}"/>
          </ac:spMkLst>
        </pc:spChg>
        <pc:spChg chg="mod">
          <ac:chgData name="Chang, Rachel (LARC-E3)[UNIVERSITIES SPACE RESEARCH ASSOCIATION]" userId="abeb0c8d-d1a0-402a-9a54-0dba6925f944" providerId="ADAL" clId="{49F47E80-E24A-DE4B-A71E-BC4300CC832A}" dt="2020-11-06T04:56:02.166" v="633"/>
          <ac:spMkLst>
            <pc:docMk/>
            <pc:sldMk cId="1958303258" sldId="345"/>
            <ac:spMk id="33" creationId="{00000000-0000-0000-0000-000000000000}"/>
          </ac:spMkLst>
        </pc:spChg>
        <pc:spChg chg="mod">
          <ac:chgData name="Chang, Rachel (LARC-E3)[UNIVERSITIES SPACE RESEARCH ASSOCIATION]" userId="abeb0c8d-d1a0-402a-9a54-0dba6925f944" providerId="ADAL" clId="{49F47E80-E24A-DE4B-A71E-BC4300CC832A}" dt="2020-11-06T04:56:02.166" v="633"/>
          <ac:spMkLst>
            <pc:docMk/>
            <pc:sldMk cId="1958303258" sldId="345"/>
            <ac:spMk id="34" creationId="{00000000-0000-0000-0000-000000000000}"/>
          </ac:spMkLst>
        </pc:spChg>
        <pc:spChg chg="mod">
          <ac:chgData name="Chang, Rachel (LARC-E3)[UNIVERSITIES SPACE RESEARCH ASSOCIATION]" userId="abeb0c8d-d1a0-402a-9a54-0dba6925f944" providerId="ADAL" clId="{49F47E80-E24A-DE4B-A71E-BC4300CC832A}" dt="2020-11-06T04:56:02.166" v="633"/>
          <ac:spMkLst>
            <pc:docMk/>
            <pc:sldMk cId="1958303258" sldId="345"/>
            <ac:spMk id="35" creationId="{00000000-0000-0000-0000-000000000000}"/>
          </ac:spMkLst>
        </pc:spChg>
        <pc:spChg chg="mod">
          <ac:chgData name="Chang, Rachel (LARC-E3)[UNIVERSITIES SPACE RESEARCH ASSOCIATION]" userId="abeb0c8d-d1a0-402a-9a54-0dba6925f944" providerId="ADAL" clId="{49F47E80-E24A-DE4B-A71E-BC4300CC832A}" dt="2020-11-06T04:56:02.166" v="633"/>
          <ac:spMkLst>
            <pc:docMk/>
            <pc:sldMk cId="1958303258" sldId="345"/>
            <ac:spMk id="36" creationId="{00000000-0000-0000-0000-000000000000}"/>
          </ac:spMkLst>
        </pc:spChg>
        <pc:spChg chg="mod">
          <ac:chgData name="Chang, Rachel (LARC-E3)[UNIVERSITIES SPACE RESEARCH ASSOCIATION]" userId="abeb0c8d-d1a0-402a-9a54-0dba6925f944" providerId="ADAL" clId="{49F47E80-E24A-DE4B-A71E-BC4300CC832A}" dt="2020-11-06T04:56:02.166" v="633"/>
          <ac:spMkLst>
            <pc:docMk/>
            <pc:sldMk cId="1958303258" sldId="345"/>
            <ac:spMk id="37" creationId="{00000000-0000-0000-0000-000000000000}"/>
          </ac:spMkLst>
        </pc:spChg>
        <pc:spChg chg="mod">
          <ac:chgData name="Chang, Rachel (LARC-E3)[UNIVERSITIES SPACE RESEARCH ASSOCIATION]" userId="abeb0c8d-d1a0-402a-9a54-0dba6925f944" providerId="ADAL" clId="{49F47E80-E24A-DE4B-A71E-BC4300CC832A}" dt="2020-11-06T04:56:02.166" v="633"/>
          <ac:spMkLst>
            <pc:docMk/>
            <pc:sldMk cId="1958303258" sldId="345"/>
            <ac:spMk id="38" creationId="{00000000-0000-0000-0000-000000000000}"/>
          </ac:spMkLst>
        </pc:spChg>
        <pc:spChg chg="mod">
          <ac:chgData name="Chang, Rachel (LARC-E3)[UNIVERSITIES SPACE RESEARCH ASSOCIATION]" userId="abeb0c8d-d1a0-402a-9a54-0dba6925f944" providerId="ADAL" clId="{49F47E80-E24A-DE4B-A71E-BC4300CC832A}" dt="2020-11-06T04:56:02.166" v="633"/>
          <ac:spMkLst>
            <pc:docMk/>
            <pc:sldMk cId="1958303258" sldId="345"/>
            <ac:spMk id="39" creationId="{00000000-0000-0000-0000-000000000000}"/>
          </ac:spMkLst>
        </pc:spChg>
        <pc:spChg chg="mod">
          <ac:chgData name="Chang, Rachel (LARC-E3)[UNIVERSITIES SPACE RESEARCH ASSOCIATION]" userId="abeb0c8d-d1a0-402a-9a54-0dba6925f944" providerId="ADAL" clId="{49F47E80-E24A-DE4B-A71E-BC4300CC832A}" dt="2020-11-06T04:56:02.166" v="633"/>
          <ac:spMkLst>
            <pc:docMk/>
            <pc:sldMk cId="1958303258" sldId="345"/>
            <ac:spMk id="40" creationId="{00000000-0000-0000-0000-000000000000}"/>
          </ac:spMkLst>
        </pc:spChg>
        <pc:spChg chg="add mod">
          <ac:chgData name="Chang, Rachel (LARC-E3)[UNIVERSITIES SPACE RESEARCH ASSOCIATION]" userId="abeb0c8d-d1a0-402a-9a54-0dba6925f944" providerId="ADAL" clId="{49F47E80-E24A-DE4B-A71E-BC4300CC832A}" dt="2020-11-06T05:23:57.159" v="978" actId="1076"/>
          <ac:spMkLst>
            <pc:docMk/>
            <pc:sldMk cId="1958303258" sldId="345"/>
            <ac:spMk id="41" creationId="{B4793D90-3671-FC49-9D0F-8C5D8A4EB054}"/>
          </ac:spMkLst>
        </pc:spChg>
        <pc:grpChg chg="mod">
          <ac:chgData name="Chang, Rachel (LARC-E3)[UNIVERSITIES SPACE RESEARCH ASSOCIATION]" userId="abeb0c8d-d1a0-402a-9a54-0dba6925f944" providerId="ADAL" clId="{49F47E80-E24A-DE4B-A71E-BC4300CC832A}" dt="2020-11-06T04:55:31.201" v="632" actId="1076"/>
          <ac:grpSpMkLst>
            <pc:docMk/>
            <pc:sldMk cId="1958303258" sldId="345"/>
            <ac:grpSpMk id="28" creationId="{00000000-0000-0000-0000-000000000000}"/>
          </ac:grpSpMkLst>
        </pc:grpChg>
        <pc:picChg chg="mod">
          <ac:chgData name="Chang, Rachel (LARC-E3)[UNIVERSITIES SPACE RESEARCH ASSOCIATION]" userId="abeb0c8d-d1a0-402a-9a54-0dba6925f944" providerId="ADAL" clId="{49F47E80-E24A-DE4B-A71E-BC4300CC832A}" dt="2020-11-06T05:24:06.608" v="980" actId="1076"/>
          <ac:picMkLst>
            <pc:docMk/>
            <pc:sldMk cId="1958303258" sldId="345"/>
            <ac:picMk id="14" creationId="{00000000-0000-0000-0000-000000000000}"/>
          </ac:picMkLst>
        </pc:picChg>
        <pc:picChg chg="mod">
          <ac:chgData name="Chang, Rachel (LARC-E3)[UNIVERSITIES SPACE RESEARCH ASSOCIATION]" userId="abeb0c8d-d1a0-402a-9a54-0dba6925f944" providerId="ADAL" clId="{49F47E80-E24A-DE4B-A71E-BC4300CC832A}" dt="2020-11-06T05:24:06.608" v="980" actId="1076"/>
          <ac:picMkLst>
            <pc:docMk/>
            <pc:sldMk cId="1958303258" sldId="345"/>
            <ac:picMk id="15" creationId="{00000000-0000-0000-0000-000000000000}"/>
          </ac:picMkLst>
        </pc:picChg>
        <pc:picChg chg="mod">
          <ac:chgData name="Chang, Rachel (LARC-E3)[UNIVERSITIES SPACE RESEARCH ASSOCIATION]" userId="abeb0c8d-d1a0-402a-9a54-0dba6925f944" providerId="ADAL" clId="{49F47E80-E24A-DE4B-A71E-BC4300CC832A}" dt="2020-11-06T05:24:06.608" v="980" actId="1076"/>
          <ac:picMkLst>
            <pc:docMk/>
            <pc:sldMk cId="1958303258" sldId="345"/>
            <ac:picMk id="16" creationId="{00000000-0000-0000-0000-000000000000}"/>
          </ac:picMkLst>
        </pc:picChg>
        <pc:picChg chg="mod">
          <ac:chgData name="Chang, Rachel (LARC-E3)[UNIVERSITIES SPACE RESEARCH ASSOCIATION]" userId="abeb0c8d-d1a0-402a-9a54-0dba6925f944" providerId="ADAL" clId="{49F47E80-E24A-DE4B-A71E-BC4300CC832A}" dt="2020-11-06T05:24:06.608" v="980" actId="1076"/>
          <ac:picMkLst>
            <pc:docMk/>
            <pc:sldMk cId="1958303258" sldId="345"/>
            <ac:picMk id="17" creationId="{00000000-0000-0000-0000-000000000000}"/>
          </ac:picMkLst>
        </pc:picChg>
        <pc:picChg chg="mod">
          <ac:chgData name="Chang, Rachel (LARC-E3)[UNIVERSITIES SPACE RESEARCH ASSOCIATION]" userId="abeb0c8d-d1a0-402a-9a54-0dba6925f944" providerId="ADAL" clId="{49F47E80-E24A-DE4B-A71E-BC4300CC832A}" dt="2020-11-06T04:55:31.201" v="632" actId="1076"/>
          <ac:picMkLst>
            <pc:docMk/>
            <pc:sldMk cId="1958303258" sldId="345"/>
            <ac:picMk id="24" creationId="{00000000-0000-0000-0000-000000000000}"/>
          </ac:picMkLst>
        </pc:picChg>
        <pc:picChg chg="mod">
          <ac:chgData name="Chang, Rachel (LARC-E3)[UNIVERSITIES SPACE RESEARCH ASSOCIATION]" userId="abeb0c8d-d1a0-402a-9a54-0dba6925f944" providerId="ADAL" clId="{49F47E80-E24A-DE4B-A71E-BC4300CC832A}" dt="2020-11-06T04:55:31.201" v="632" actId="1076"/>
          <ac:picMkLst>
            <pc:docMk/>
            <pc:sldMk cId="1958303258" sldId="345"/>
            <ac:picMk id="25" creationId="{00000000-0000-0000-0000-000000000000}"/>
          </ac:picMkLst>
        </pc:picChg>
        <pc:picChg chg="mod">
          <ac:chgData name="Chang, Rachel (LARC-E3)[UNIVERSITIES SPACE RESEARCH ASSOCIATION]" userId="abeb0c8d-d1a0-402a-9a54-0dba6925f944" providerId="ADAL" clId="{49F47E80-E24A-DE4B-A71E-BC4300CC832A}" dt="2020-11-06T04:55:31.201" v="632" actId="1076"/>
          <ac:picMkLst>
            <pc:docMk/>
            <pc:sldMk cId="1958303258" sldId="345"/>
            <ac:picMk id="26" creationId="{00000000-0000-0000-0000-000000000000}"/>
          </ac:picMkLst>
        </pc:picChg>
      </pc:sldChg>
      <pc:sldChg chg="addSp delSp modSp mod">
        <pc:chgData name="Chang, Rachel (LARC-E3)[UNIVERSITIES SPACE RESEARCH ASSOCIATION]" userId="abeb0c8d-d1a0-402a-9a54-0dba6925f944" providerId="ADAL" clId="{49F47E80-E24A-DE4B-A71E-BC4300CC832A}" dt="2020-11-06T04:20:58.562" v="65" actId="1076"/>
        <pc:sldMkLst>
          <pc:docMk/>
          <pc:sldMk cId="1505553287" sldId="346"/>
        </pc:sldMkLst>
        <pc:spChg chg="mod">
          <ac:chgData name="Chang, Rachel (LARC-E3)[UNIVERSITIES SPACE RESEARCH ASSOCIATION]" userId="abeb0c8d-d1a0-402a-9a54-0dba6925f944" providerId="ADAL" clId="{49F47E80-E24A-DE4B-A71E-BC4300CC832A}" dt="2020-11-06T04:20:58.562" v="65" actId="1076"/>
          <ac:spMkLst>
            <pc:docMk/>
            <pc:sldMk cId="1505553287" sldId="346"/>
            <ac:spMk id="2" creationId="{00000000-0000-0000-0000-000000000000}"/>
          </ac:spMkLst>
        </pc:spChg>
        <pc:spChg chg="add del mod">
          <ac:chgData name="Chang, Rachel (LARC-E3)[UNIVERSITIES SPACE RESEARCH ASSOCIATION]" userId="abeb0c8d-d1a0-402a-9a54-0dba6925f944" providerId="ADAL" clId="{49F47E80-E24A-DE4B-A71E-BC4300CC832A}" dt="2020-11-06T04:20:31.213" v="64"/>
          <ac:spMkLst>
            <pc:docMk/>
            <pc:sldMk cId="1505553287" sldId="346"/>
            <ac:spMk id="3" creationId="{B50D0BFD-27CA-0C4E-BD6D-CBB61D6250A4}"/>
          </ac:spMkLst>
        </pc:spChg>
      </pc:sldChg>
      <pc:sldChg chg="delSp modSp mod">
        <pc:chgData name="Chang, Rachel (LARC-E3)[UNIVERSITIES SPACE RESEARCH ASSOCIATION]" userId="abeb0c8d-d1a0-402a-9a54-0dba6925f944" providerId="ADAL" clId="{49F47E80-E24A-DE4B-A71E-BC4300CC832A}" dt="2020-11-06T04:45:01.509" v="453" actId="1076"/>
        <pc:sldMkLst>
          <pc:docMk/>
          <pc:sldMk cId="1443806244" sldId="347"/>
        </pc:sldMkLst>
        <pc:spChg chg="mod">
          <ac:chgData name="Chang, Rachel (LARC-E3)[UNIVERSITIES SPACE RESEARCH ASSOCIATION]" userId="abeb0c8d-d1a0-402a-9a54-0dba6925f944" providerId="ADAL" clId="{49F47E80-E24A-DE4B-A71E-BC4300CC832A}" dt="2020-11-06T04:45:01.509" v="453" actId="1076"/>
          <ac:spMkLst>
            <pc:docMk/>
            <pc:sldMk cId="1443806244" sldId="347"/>
            <ac:spMk id="2" creationId="{00000000-0000-0000-0000-000000000000}"/>
          </ac:spMkLst>
        </pc:spChg>
        <pc:spChg chg="del">
          <ac:chgData name="Chang, Rachel (LARC-E3)[UNIVERSITIES SPACE RESEARCH ASSOCIATION]" userId="abeb0c8d-d1a0-402a-9a54-0dba6925f944" providerId="ADAL" clId="{49F47E80-E24A-DE4B-A71E-BC4300CC832A}" dt="2020-11-06T04:44:45.254" v="451" actId="478"/>
          <ac:spMkLst>
            <pc:docMk/>
            <pc:sldMk cId="1443806244" sldId="347"/>
            <ac:spMk id="3" creationId="{00000000-0000-0000-0000-000000000000}"/>
          </ac:spMkLst>
        </pc:spChg>
      </pc:sldChg>
      <pc:sldChg chg="addSp delSp modSp mod">
        <pc:chgData name="Chang, Rachel (LARC-E3)[UNIVERSITIES SPACE RESEARCH ASSOCIATION]" userId="abeb0c8d-d1a0-402a-9a54-0dba6925f944" providerId="ADAL" clId="{49F47E80-E24A-DE4B-A71E-BC4300CC832A}" dt="2020-11-06T05:22:44.822" v="967" actId="1076"/>
        <pc:sldMkLst>
          <pc:docMk/>
          <pc:sldMk cId="4109607399" sldId="351"/>
        </pc:sldMkLst>
        <pc:spChg chg="add del mod">
          <ac:chgData name="Chang, Rachel (LARC-E3)[UNIVERSITIES SPACE RESEARCH ASSOCIATION]" userId="abeb0c8d-d1a0-402a-9a54-0dba6925f944" providerId="ADAL" clId="{49F47E80-E24A-DE4B-A71E-BC4300CC832A}" dt="2020-11-06T04:45:16.068" v="456" actId="478"/>
          <ac:spMkLst>
            <pc:docMk/>
            <pc:sldMk cId="4109607399" sldId="351"/>
            <ac:spMk id="3" creationId="{FE8E333B-CC48-AE4F-88CC-3570CA840049}"/>
          </ac:spMkLst>
        </pc:spChg>
        <pc:spChg chg="mod">
          <ac:chgData name="Chang, Rachel (LARC-E3)[UNIVERSITIES SPACE RESEARCH ASSOCIATION]" userId="abeb0c8d-d1a0-402a-9a54-0dba6925f944" providerId="ADAL" clId="{49F47E80-E24A-DE4B-A71E-BC4300CC832A}" dt="2020-11-06T05:22:39.963" v="966" actId="1076"/>
          <ac:spMkLst>
            <pc:docMk/>
            <pc:sldMk cId="4109607399" sldId="351"/>
            <ac:spMk id="8" creationId="{00000000-0000-0000-0000-000000000000}"/>
          </ac:spMkLst>
        </pc:spChg>
        <pc:spChg chg="add mod">
          <ac:chgData name="Chang, Rachel (LARC-E3)[UNIVERSITIES SPACE RESEARCH ASSOCIATION]" userId="abeb0c8d-d1a0-402a-9a54-0dba6925f944" providerId="ADAL" clId="{49F47E80-E24A-DE4B-A71E-BC4300CC832A}" dt="2020-11-06T04:56:55.529" v="636"/>
          <ac:spMkLst>
            <pc:docMk/>
            <pc:sldMk cId="4109607399" sldId="351"/>
            <ac:spMk id="9" creationId="{B34D3D63-DC62-1B42-8425-12BD5D3747F3}"/>
          </ac:spMkLst>
        </pc:spChg>
        <pc:spChg chg="del">
          <ac:chgData name="Chang, Rachel (LARC-E3)[UNIVERSITIES SPACE RESEARCH ASSOCIATION]" userId="abeb0c8d-d1a0-402a-9a54-0dba6925f944" providerId="ADAL" clId="{49F47E80-E24A-DE4B-A71E-BC4300CC832A}" dt="2020-11-06T04:45:14.020" v="455" actId="478"/>
          <ac:spMkLst>
            <pc:docMk/>
            <pc:sldMk cId="4109607399" sldId="351"/>
            <ac:spMk id="17" creationId="{8D1FA945-2236-FC46-ADCB-CC74997303E8}"/>
          </ac:spMkLst>
        </pc:spChg>
        <pc:spChg chg="mod">
          <ac:chgData name="Chang, Rachel (LARC-E3)[UNIVERSITIES SPACE RESEARCH ASSOCIATION]" userId="abeb0c8d-d1a0-402a-9a54-0dba6925f944" providerId="ADAL" clId="{49F47E80-E24A-DE4B-A71E-BC4300CC832A}" dt="2020-11-06T05:22:44.822" v="967" actId="1076"/>
          <ac:spMkLst>
            <pc:docMk/>
            <pc:sldMk cId="4109607399" sldId="351"/>
            <ac:spMk id="18" creationId="{E74D31FF-EF8C-BA4A-8B63-DA1AB86CC251}"/>
          </ac:spMkLst>
        </pc:spChg>
        <pc:spChg chg="mod">
          <ac:chgData name="Chang, Rachel (LARC-E3)[UNIVERSITIES SPACE RESEARCH ASSOCIATION]" userId="abeb0c8d-d1a0-402a-9a54-0dba6925f944" providerId="ADAL" clId="{49F47E80-E24A-DE4B-A71E-BC4300CC832A}" dt="2020-11-06T05:22:44.822" v="967" actId="1076"/>
          <ac:spMkLst>
            <pc:docMk/>
            <pc:sldMk cId="4109607399" sldId="351"/>
            <ac:spMk id="19" creationId="{0DA1991F-49D9-BF45-9E4A-2271FF763C78}"/>
          </ac:spMkLst>
        </pc:spChg>
        <pc:picChg chg="mod">
          <ac:chgData name="Chang, Rachel (LARC-E3)[UNIVERSITIES SPACE RESEARCH ASSOCIATION]" userId="abeb0c8d-d1a0-402a-9a54-0dba6925f944" providerId="ADAL" clId="{49F47E80-E24A-DE4B-A71E-BC4300CC832A}" dt="2020-11-06T04:45:42.322" v="497" actId="1076"/>
          <ac:picMkLst>
            <pc:docMk/>
            <pc:sldMk cId="4109607399" sldId="351"/>
            <ac:picMk id="5" creationId="{00000000-0000-0000-0000-000000000000}"/>
          </ac:picMkLst>
        </pc:picChg>
        <pc:picChg chg="mod">
          <ac:chgData name="Chang, Rachel (LARC-E3)[UNIVERSITIES SPACE RESEARCH ASSOCIATION]" userId="abeb0c8d-d1a0-402a-9a54-0dba6925f944" providerId="ADAL" clId="{49F47E80-E24A-DE4B-A71E-BC4300CC832A}" dt="2020-11-06T04:45:42.322" v="497" actId="1076"/>
          <ac:picMkLst>
            <pc:docMk/>
            <pc:sldMk cId="4109607399" sldId="351"/>
            <ac:picMk id="6" creationId="{00000000-0000-0000-0000-000000000000}"/>
          </ac:picMkLst>
        </pc:picChg>
        <pc:picChg chg="mod">
          <ac:chgData name="Chang, Rachel (LARC-E3)[UNIVERSITIES SPACE RESEARCH ASSOCIATION]" userId="abeb0c8d-d1a0-402a-9a54-0dba6925f944" providerId="ADAL" clId="{49F47E80-E24A-DE4B-A71E-BC4300CC832A}" dt="2020-11-06T04:45:42.322" v="497" actId="1076"/>
          <ac:picMkLst>
            <pc:docMk/>
            <pc:sldMk cId="4109607399" sldId="351"/>
            <ac:picMk id="7" creationId="{00000000-0000-0000-0000-000000000000}"/>
          </ac:picMkLst>
        </pc:picChg>
      </pc:sldChg>
      <pc:sldChg chg="modSp mod">
        <pc:chgData name="Chang, Rachel (LARC-E3)[UNIVERSITIES SPACE RESEARCH ASSOCIATION]" userId="abeb0c8d-d1a0-402a-9a54-0dba6925f944" providerId="ADAL" clId="{49F47E80-E24A-DE4B-A71E-BC4300CC832A}" dt="2020-11-06T04:56:55.529" v="636"/>
        <pc:sldMkLst>
          <pc:docMk/>
          <pc:sldMk cId="3994003257" sldId="356"/>
        </pc:sldMkLst>
        <pc:spChg chg="mod">
          <ac:chgData name="Chang, Rachel (LARC-E3)[UNIVERSITIES SPACE RESEARCH ASSOCIATION]" userId="abeb0c8d-d1a0-402a-9a54-0dba6925f944" providerId="ADAL" clId="{49F47E80-E24A-DE4B-A71E-BC4300CC832A}" dt="2020-11-06T04:56:55.529" v="636"/>
          <ac:spMkLst>
            <pc:docMk/>
            <pc:sldMk cId="3994003257" sldId="356"/>
            <ac:spMk id="2" creationId="{00000000-0000-0000-0000-000000000000}"/>
          </ac:spMkLst>
        </pc:spChg>
        <pc:spChg chg="mod">
          <ac:chgData name="Chang, Rachel (LARC-E3)[UNIVERSITIES SPACE RESEARCH ASSOCIATION]" userId="abeb0c8d-d1a0-402a-9a54-0dba6925f944" providerId="ADAL" clId="{49F47E80-E24A-DE4B-A71E-BC4300CC832A}" dt="2020-11-06T04:26:27.957" v="94" actId="1076"/>
          <ac:spMkLst>
            <pc:docMk/>
            <pc:sldMk cId="3994003257" sldId="356"/>
            <ac:spMk id="3" creationId="{00000000-0000-0000-0000-000000000000}"/>
          </ac:spMkLst>
        </pc:spChg>
        <pc:spChg chg="mod">
          <ac:chgData name="Chang, Rachel (LARC-E3)[UNIVERSITIES SPACE RESEARCH ASSOCIATION]" userId="abeb0c8d-d1a0-402a-9a54-0dba6925f944" providerId="ADAL" clId="{49F47E80-E24A-DE4B-A71E-BC4300CC832A}" dt="2020-11-06T04:26:30.357" v="95" actId="1076"/>
          <ac:spMkLst>
            <pc:docMk/>
            <pc:sldMk cId="3994003257" sldId="356"/>
            <ac:spMk id="4" creationId="{00000000-0000-0000-0000-000000000000}"/>
          </ac:spMkLst>
        </pc:spChg>
        <pc:picChg chg="mod">
          <ac:chgData name="Chang, Rachel (LARC-E3)[UNIVERSITIES SPACE RESEARCH ASSOCIATION]" userId="abeb0c8d-d1a0-402a-9a54-0dba6925f944" providerId="ADAL" clId="{49F47E80-E24A-DE4B-A71E-BC4300CC832A}" dt="2020-11-06T04:24:18.548" v="74" actId="1076"/>
          <ac:picMkLst>
            <pc:docMk/>
            <pc:sldMk cId="3994003257" sldId="356"/>
            <ac:picMk id="1026" creationId="{00000000-0000-0000-0000-000000000000}"/>
          </ac:picMkLst>
        </pc:picChg>
        <pc:picChg chg="mod">
          <ac:chgData name="Chang, Rachel (LARC-E3)[UNIVERSITIES SPACE RESEARCH ASSOCIATION]" userId="abeb0c8d-d1a0-402a-9a54-0dba6925f944" providerId="ADAL" clId="{49F47E80-E24A-DE4B-A71E-BC4300CC832A}" dt="2020-11-06T04:24:15.345" v="73" actId="1076"/>
          <ac:picMkLst>
            <pc:docMk/>
            <pc:sldMk cId="3994003257" sldId="356"/>
            <ac:picMk id="1028" creationId="{00000000-0000-0000-0000-000000000000}"/>
          </ac:picMkLst>
        </pc:picChg>
      </pc:sldChg>
      <pc:sldChg chg="addSp delSp modSp mod">
        <pc:chgData name="Chang, Rachel (LARC-E3)[UNIVERSITIES SPACE RESEARCH ASSOCIATION]" userId="abeb0c8d-d1a0-402a-9a54-0dba6925f944" providerId="ADAL" clId="{49F47E80-E24A-DE4B-A71E-BC4300CC832A}" dt="2020-11-06T04:56:55.529" v="636"/>
        <pc:sldMkLst>
          <pc:docMk/>
          <pc:sldMk cId="3721062268" sldId="364"/>
        </pc:sldMkLst>
        <pc:spChg chg="del">
          <ac:chgData name="Chang, Rachel (LARC-E3)[UNIVERSITIES SPACE RESEARCH ASSOCIATION]" userId="abeb0c8d-d1a0-402a-9a54-0dba6925f944" providerId="ADAL" clId="{49F47E80-E24A-DE4B-A71E-BC4300CC832A}" dt="2020-11-06T04:27:32.457" v="117" actId="478"/>
          <ac:spMkLst>
            <pc:docMk/>
            <pc:sldMk cId="3721062268" sldId="364"/>
            <ac:spMk id="2" creationId="{00000000-0000-0000-0000-000000000000}"/>
          </ac:spMkLst>
        </pc:spChg>
        <pc:spChg chg="mod">
          <ac:chgData name="Chang, Rachel (LARC-E3)[UNIVERSITIES SPACE RESEARCH ASSOCIATION]" userId="abeb0c8d-d1a0-402a-9a54-0dba6925f944" providerId="ADAL" clId="{49F47E80-E24A-DE4B-A71E-BC4300CC832A}" dt="2020-11-06T04:31:11.456" v="191" actId="1076"/>
          <ac:spMkLst>
            <pc:docMk/>
            <pc:sldMk cId="3721062268" sldId="364"/>
            <ac:spMk id="4" creationId="{00000000-0000-0000-0000-000000000000}"/>
          </ac:spMkLst>
        </pc:spChg>
        <pc:spChg chg="mod">
          <ac:chgData name="Chang, Rachel (LARC-E3)[UNIVERSITIES SPACE RESEARCH ASSOCIATION]" userId="abeb0c8d-d1a0-402a-9a54-0dba6925f944" providerId="ADAL" clId="{49F47E80-E24A-DE4B-A71E-BC4300CC832A}" dt="2020-11-06T04:56:02.166" v="633"/>
          <ac:spMkLst>
            <pc:docMk/>
            <pc:sldMk cId="3721062268" sldId="364"/>
            <ac:spMk id="5" creationId="{00000000-0000-0000-0000-000000000000}"/>
          </ac:spMkLst>
        </pc:spChg>
        <pc:spChg chg="mod">
          <ac:chgData name="Chang, Rachel (LARC-E3)[UNIVERSITIES SPACE RESEARCH ASSOCIATION]" userId="abeb0c8d-d1a0-402a-9a54-0dba6925f944" providerId="ADAL" clId="{49F47E80-E24A-DE4B-A71E-BC4300CC832A}" dt="2020-11-06T04:35:03.803" v="258" actId="207"/>
          <ac:spMkLst>
            <pc:docMk/>
            <pc:sldMk cId="3721062268" sldId="364"/>
            <ac:spMk id="6" creationId="{00000000-0000-0000-0000-000000000000}"/>
          </ac:spMkLst>
        </pc:spChg>
        <pc:spChg chg="mod">
          <ac:chgData name="Chang, Rachel (LARC-E3)[UNIVERSITIES SPACE RESEARCH ASSOCIATION]" userId="abeb0c8d-d1a0-402a-9a54-0dba6925f944" providerId="ADAL" clId="{49F47E80-E24A-DE4B-A71E-BC4300CC832A}" dt="2020-11-06T04:35:03.803" v="258" actId="207"/>
          <ac:spMkLst>
            <pc:docMk/>
            <pc:sldMk cId="3721062268" sldId="364"/>
            <ac:spMk id="7" creationId="{00000000-0000-0000-0000-000000000000}"/>
          </ac:spMkLst>
        </pc:spChg>
        <pc:spChg chg="mod">
          <ac:chgData name="Chang, Rachel (LARC-E3)[UNIVERSITIES SPACE RESEARCH ASSOCIATION]" userId="abeb0c8d-d1a0-402a-9a54-0dba6925f944" providerId="ADAL" clId="{49F47E80-E24A-DE4B-A71E-BC4300CC832A}" dt="2020-11-06T04:35:03.803" v="258" actId="207"/>
          <ac:spMkLst>
            <pc:docMk/>
            <pc:sldMk cId="3721062268" sldId="364"/>
            <ac:spMk id="8" creationId="{00000000-0000-0000-0000-000000000000}"/>
          </ac:spMkLst>
        </pc:spChg>
        <pc:spChg chg="mod">
          <ac:chgData name="Chang, Rachel (LARC-E3)[UNIVERSITIES SPACE RESEARCH ASSOCIATION]" userId="abeb0c8d-d1a0-402a-9a54-0dba6925f944" providerId="ADAL" clId="{49F47E80-E24A-DE4B-A71E-BC4300CC832A}" dt="2020-11-06T04:35:03.803" v="258" actId="207"/>
          <ac:spMkLst>
            <pc:docMk/>
            <pc:sldMk cId="3721062268" sldId="364"/>
            <ac:spMk id="9" creationId="{00000000-0000-0000-0000-000000000000}"/>
          </ac:spMkLst>
        </pc:spChg>
        <pc:spChg chg="add del mod">
          <ac:chgData name="Chang, Rachel (LARC-E3)[UNIVERSITIES SPACE RESEARCH ASSOCIATION]" userId="abeb0c8d-d1a0-402a-9a54-0dba6925f944" providerId="ADAL" clId="{49F47E80-E24A-DE4B-A71E-BC4300CC832A}" dt="2020-11-06T04:27:34.560" v="119" actId="478"/>
          <ac:spMkLst>
            <pc:docMk/>
            <pc:sldMk cId="3721062268" sldId="364"/>
            <ac:spMk id="10" creationId="{CF8E5C24-FBE2-0045-B0F5-661CE38F6EC0}"/>
          </ac:spMkLst>
        </pc:spChg>
        <pc:spChg chg="mod">
          <ac:chgData name="Chang, Rachel (LARC-E3)[UNIVERSITIES SPACE RESEARCH ASSOCIATION]" userId="abeb0c8d-d1a0-402a-9a54-0dba6925f944" providerId="ADAL" clId="{49F47E80-E24A-DE4B-A71E-BC4300CC832A}" dt="2020-11-06T04:56:02.166" v="633"/>
          <ac:spMkLst>
            <pc:docMk/>
            <pc:sldMk cId="3721062268" sldId="364"/>
            <ac:spMk id="17" creationId="{9427D851-5DA9-4AB7-9B6C-449CAA3FA23F}"/>
          </ac:spMkLst>
        </pc:spChg>
        <pc:spChg chg="mod">
          <ac:chgData name="Chang, Rachel (LARC-E3)[UNIVERSITIES SPACE RESEARCH ASSOCIATION]" userId="abeb0c8d-d1a0-402a-9a54-0dba6925f944" providerId="ADAL" clId="{49F47E80-E24A-DE4B-A71E-BC4300CC832A}" dt="2020-11-06T04:56:02.166" v="633"/>
          <ac:spMkLst>
            <pc:docMk/>
            <pc:sldMk cId="3721062268" sldId="364"/>
            <ac:spMk id="19" creationId="{EAE334A2-0745-4ED2-8115-34D3B5378992}"/>
          </ac:spMkLst>
        </pc:spChg>
        <pc:spChg chg="add mod">
          <ac:chgData name="Chang, Rachel (LARC-E3)[UNIVERSITIES SPACE RESEARCH ASSOCIATION]" userId="abeb0c8d-d1a0-402a-9a54-0dba6925f944" providerId="ADAL" clId="{49F47E80-E24A-DE4B-A71E-BC4300CC832A}" dt="2020-11-06T04:56:55.529" v="636"/>
          <ac:spMkLst>
            <pc:docMk/>
            <pc:sldMk cId="3721062268" sldId="364"/>
            <ac:spMk id="25" creationId="{8514A6B4-2BD4-0E4C-A27A-B8CA0BE4EAEF}"/>
          </ac:spMkLst>
        </pc:spChg>
        <pc:spChg chg="mod">
          <ac:chgData name="Chang, Rachel (LARC-E3)[UNIVERSITIES SPACE RESEARCH ASSOCIATION]" userId="abeb0c8d-d1a0-402a-9a54-0dba6925f944" providerId="ADAL" clId="{49F47E80-E24A-DE4B-A71E-BC4300CC832A}" dt="2020-11-06T04:56:02.166" v="633"/>
          <ac:spMkLst>
            <pc:docMk/>
            <pc:sldMk cId="3721062268" sldId="364"/>
            <ac:spMk id="30" creationId="{F4DCB773-A181-416C-84B6-F73EE0D75D96}"/>
          </ac:spMkLst>
        </pc:spChg>
        <pc:spChg chg="mod">
          <ac:chgData name="Chang, Rachel (LARC-E3)[UNIVERSITIES SPACE RESEARCH ASSOCIATION]" userId="abeb0c8d-d1a0-402a-9a54-0dba6925f944" providerId="ADAL" clId="{49F47E80-E24A-DE4B-A71E-BC4300CC832A}" dt="2020-11-06T04:56:02.166" v="633"/>
          <ac:spMkLst>
            <pc:docMk/>
            <pc:sldMk cId="3721062268" sldId="364"/>
            <ac:spMk id="31" creationId="{9B41355A-1750-4271-9C54-853C3F701291}"/>
          </ac:spMkLst>
        </pc:spChg>
        <pc:spChg chg="mod">
          <ac:chgData name="Chang, Rachel (LARC-E3)[UNIVERSITIES SPACE RESEARCH ASSOCIATION]" userId="abeb0c8d-d1a0-402a-9a54-0dba6925f944" providerId="ADAL" clId="{49F47E80-E24A-DE4B-A71E-BC4300CC832A}" dt="2020-11-06T04:35:03.803" v="258" actId="207"/>
          <ac:spMkLst>
            <pc:docMk/>
            <pc:sldMk cId="3721062268" sldId="364"/>
            <ac:spMk id="34" creationId="{31B36628-7BC7-4956-A10A-47141192222B}"/>
          </ac:spMkLst>
        </pc:spChg>
        <pc:spChg chg="mod">
          <ac:chgData name="Chang, Rachel (LARC-E3)[UNIVERSITIES SPACE RESEARCH ASSOCIATION]" userId="abeb0c8d-d1a0-402a-9a54-0dba6925f944" providerId="ADAL" clId="{49F47E80-E24A-DE4B-A71E-BC4300CC832A}" dt="2020-11-06T04:56:02.166" v="633"/>
          <ac:spMkLst>
            <pc:docMk/>
            <pc:sldMk cId="3721062268" sldId="364"/>
            <ac:spMk id="47" creationId="{00000000-0000-0000-0000-000000000000}"/>
          </ac:spMkLst>
        </pc:spChg>
        <pc:spChg chg="mod">
          <ac:chgData name="Chang, Rachel (LARC-E3)[UNIVERSITIES SPACE RESEARCH ASSOCIATION]" userId="abeb0c8d-d1a0-402a-9a54-0dba6925f944" providerId="ADAL" clId="{49F47E80-E24A-DE4B-A71E-BC4300CC832A}" dt="2020-11-06T04:56:02.166" v="633"/>
          <ac:spMkLst>
            <pc:docMk/>
            <pc:sldMk cId="3721062268" sldId="364"/>
            <ac:spMk id="50" creationId="{00000000-0000-0000-0000-000000000000}"/>
          </ac:spMkLst>
        </pc:spChg>
        <pc:cxnChg chg="mod">
          <ac:chgData name="Chang, Rachel (LARC-E3)[UNIVERSITIES SPACE RESEARCH ASSOCIATION]" userId="abeb0c8d-d1a0-402a-9a54-0dba6925f944" providerId="ADAL" clId="{49F47E80-E24A-DE4B-A71E-BC4300CC832A}" dt="2020-11-06T04:28:00.656" v="145" actId="1076"/>
          <ac:cxnSpMkLst>
            <pc:docMk/>
            <pc:sldMk cId="3721062268" sldId="364"/>
            <ac:cxnSpMk id="11" creationId="{00000000-0000-0000-0000-000000000000}"/>
          </ac:cxnSpMkLst>
        </pc:cxnChg>
        <pc:cxnChg chg="mod">
          <ac:chgData name="Chang, Rachel (LARC-E3)[UNIVERSITIES SPACE RESEARCH ASSOCIATION]" userId="abeb0c8d-d1a0-402a-9a54-0dba6925f944" providerId="ADAL" clId="{49F47E80-E24A-DE4B-A71E-BC4300CC832A}" dt="2020-11-06T04:28:00.656" v="145" actId="1076"/>
          <ac:cxnSpMkLst>
            <pc:docMk/>
            <pc:sldMk cId="3721062268" sldId="364"/>
            <ac:cxnSpMk id="14" creationId="{00000000-0000-0000-0000-000000000000}"/>
          </ac:cxnSpMkLst>
        </pc:cxnChg>
        <pc:cxnChg chg="mod">
          <ac:chgData name="Chang, Rachel (LARC-E3)[UNIVERSITIES SPACE RESEARCH ASSOCIATION]" userId="abeb0c8d-d1a0-402a-9a54-0dba6925f944" providerId="ADAL" clId="{49F47E80-E24A-DE4B-A71E-BC4300CC832A}" dt="2020-11-06T04:28:00.656" v="145" actId="1076"/>
          <ac:cxnSpMkLst>
            <pc:docMk/>
            <pc:sldMk cId="3721062268" sldId="364"/>
            <ac:cxnSpMk id="18" creationId="{CB07FA75-6BB2-4E76-903B-56C45CD21CE8}"/>
          </ac:cxnSpMkLst>
        </pc:cxnChg>
        <pc:cxnChg chg="mod">
          <ac:chgData name="Chang, Rachel (LARC-E3)[UNIVERSITIES SPACE RESEARCH ASSOCIATION]" userId="abeb0c8d-d1a0-402a-9a54-0dba6925f944" providerId="ADAL" clId="{49F47E80-E24A-DE4B-A71E-BC4300CC832A}" dt="2020-11-06T04:28:00.656" v="145" actId="1076"/>
          <ac:cxnSpMkLst>
            <pc:docMk/>
            <pc:sldMk cId="3721062268" sldId="364"/>
            <ac:cxnSpMk id="20" creationId="{079798B0-4024-4213-8975-9E536277338F}"/>
          </ac:cxnSpMkLst>
        </pc:cxnChg>
        <pc:cxnChg chg="mod">
          <ac:chgData name="Chang, Rachel (LARC-E3)[UNIVERSITIES SPACE RESEARCH ASSOCIATION]" userId="abeb0c8d-d1a0-402a-9a54-0dba6925f944" providerId="ADAL" clId="{49F47E80-E24A-DE4B-A71E-BC4300CC832A}" dt="2020-11-06T04:28:00.656" v="145" actId="1076"/>
          <ac:cxnSpMkLst>
            <pc:docMk/>
            <pc:sldMk cId="3721062268" sldId="364"/>
            <ac:cxnSpMk id="22" creationId="{00000000-0000-0000-0000-000000000000}"/>
          </ac:cxnSpMkLst>
        </pc:cxnChg>
        <pc:cxnChg chg="mod">
          <ac:chgData name="Chang, Rachel (LARC-E3)[UNIVERSITIES SPACE RESEARCH ASSOCIATION]" userId="abeb0c8d-d1a0-402a-9a54-0dba6925f944" providerId="ADAL" clId="{49F47E80-E24A-DE4B-A71E-BC4300CC832A}" dt="2020-11-06T04:28:00.656" v="145" actId="1076"/>
          <ac:cxnSpMkLst>
            <pc:docMk/>
            <pc:sldMk cId="3721062268" sldId="364"/>
            <ac:cxnSpMk id="29" creationId="{455FB044-8B09-4A4C-A412-C51E883E858C}"/>
          </ac:cxnSpMkLst>
        </pc:cxnChg>
        <pc:cxnChg chg="mod">
          <ac:chgData name="Chang, Rachel (LARC-E3)[UNIVERSITIES SPACE RESEARCH ASSOCIATION]" userId="abeb0c8d-d1a0-402a-9a54-0dba6925f944" providerId="ADAL" clId="{49F47E80-E24A-DE4B-A71E-BC4300CC832A}" dt="2020-11-06T04:28:00.656" v="145" actId="1076"/>
          <ac:cxnSpMkLst>
            <pc:docMk/>
            <pc:sldMk cId="3721062268" sldId="364"/>
            <ac:cxnSpMk id="33" creationId="{D9C4CED0-1B09-4D70-94AB-99DCE3326A15}"/>
          </ac:cxnSpMkLst>
        </pc:cxnChg>
      </pc:sldChg>
      <pc:sldChg chg="addSp delSp modSp mod">
        <pc:chgData name="Chang, Rachel (LARC-E3)[UNIVERSITIES SPACE RESEARCH ASSOCIATION]" userId="abeb0c8d-d1a0-402a-9a54-0dba6925f944" providerId="ADAL" clId="{49F47E80-E24A-DE4B-A71E-BC4300CC832A}" dt="2020-11-06T05:22:14.221" v="952" actId="255"/>
        <pc:sldMkLst>
          <pc:docMk/>
          <pc:sldMk cId="624209970" sldId="368"/>
        </pc:sldMkLst>
        <pc:spChg chg="add del mod">
          <ac:chgData name="Chang, Rachel (LARC-E3)[UNIVERSITIES SPACE RESEARCH ASSOCIATION]" userId="abeb0c8d-d1a0-402a-9a54-0dba6925f944" providerId="ADAL" clId="{49F47E80-E24A-DE4B-A71E-BC4300CC832A}" dt="2020-11-06T04:42:56.847" v="426" actId="478"/>
          <ac:spMkLst>
            <pc:docMk/>
            <pc:sldMk cId="624209970" sldId="368"/>
            <ac:spMk id="2" creationId="{00000000-0000-0000-0000-000000000000}"/>
          </ac:spMkLst>
        </pc:spChg>
        <pc:spChg chg="mod">
          <ac:chgData name="Chang, Rachel (LARC-E3)[UNIVERSITIES SPACE RESEARCH ASSOCIATION]" userId="abeb0c8d-d1a0-402a-9a54-0dba6925f944" providerId="ADAL" clId="{49F47E80-E24A-DE4B-A71E-BC4300CC832A}" dt="2020-11-06T05:22:14.221" v="952" actId="255"/>
          <ac:spMkLst>
            <pc:docMk/>
            <pc:sldMk cId="624209970" sldId="368"/>
            <ac:spMk id="3" creationId="{00000000-0000-0000-0000-000000000000}"/>
          </ac:spMkLst>
        </pc:spChg>
        <pc:spChg chg="mod">
          <ac:chgData name="Chang, Rachel (LARC-E3)[UNIVERSITIES SPACE RESEARCH ASSOCIATION]" userId="abeb0c8d-d1a0-402a-9a54-0dba6925f944" providerId="ADAL" clId="{49F47E80-E24A-DE4B-A71E-BC4300CC832A}" dt="2020-11-06T04:44:00.995" v="440" actId="1076"/>
          <ac:spMkLst>
            <pc:docMk/>
            <pc:sldMk cId="624209970" sldId="368"/>
            <ac:spMk id="4" creationId="{00000000-0000-0000-0000-000000000000}"/>
          </ac:spMkLst>
        </pc:spChg>
        <pc:spChg chg="add del mod">
          <ac:chgData name="Chang, Rachel (LARC-E3)[UNIVERSITIES SPACE RESEARCH ASSOCIATION]" userId="abeb0c8d-d1a0-402a-9a54-0dba6925f944" providerId="ADAL" clId="{49F47E80-E24A-DE4B-A71E-BC4300CC832A}" dt="2020-11-06T04:42:42.360" v="399" actId="478"/>
          <ac:spMkLst>
            <pc:docMk/>
            <pc:sldMk cId="624209970" sldId="368"/>
            <ac:spMk id="12" creationId="{44ADAD84-7A88-3249-BAF2-E63792B6B15D}"/>
          </ac:spMkLst>
        </pc:spChg>
        <pc:spChg chg="add del mod">
          <ac:chgData name="Chang, Rachel (LARC-E3)[UNIVERSITIES SPACE RESEARCH ASSOCIATION]" userId="abeb0c8d-d1a0-402a-9a54-0dba6925f944" providerId="ADAL" clId="{49F47E80-E24A-DE4B-A71E-BC4300CC832A}" dt="2020-11-06T04:42:41.796" v="398"/>
          <ac:spMkLst>
            <pc:docMk/>
            <pc:sldMk cId="624209970" sldId="368"/>
            <ac:spMk id="13" creationId="{BEABC921-708A-0742-A3E5-9797236FCECA}"/>
          </ac:spMkLst>
        </pc:spChg>
        <pc:spChg chg="add mod">
          <ac:chgData name="Chang, Rachel (LARC-E3)[UNIVERSITIES SPACE RESEARCH ASSOCIATION]" userId="abeb0c8d-d1a0-402a-9a54-0dba6925f944" providerId="ADAL" clId="{49F47E80-E24A-DE4B-A71E-BC4300CC832A}" dt="2020-11-06T04:56:55.529" v="636"/>
          <ac:spMkLst>
            <pc:docMk/>
            <pc:sldMk cId="624209970" sldId="368"/>
            <ac:spMk id="14" creationId="{8769F7B4-AB5E-DD4B-BD75-091AD2159E1F}"/>
          </ac:spMkLst>
        </pc:spChg>
        <pc:spChg chg="add del mod">
          <ac:chgData name="Chang, Rachel (LARC-E3)[UNIVERSITIES SPACE RESEARCH ASSOCIATION]" userId="abeb0c8d-d1a0-402a-9a54-0dba6925f944" providerId="ADAL" clId="{49F47E80-E24A-DE4B-A71E-BC4300CC832A}" dt="2020-11-06T04:43:00.196" v="427" actId="478"/>
          <ac:spMkLst>
            <pc:docMk/>
            <pc:sldMk cId="624209970" sldId="368"/>
            <ac:spMk id="16" creationId="{3FEE4BBA-EE8C-5941-A51B-5F59AB3E4165}"/>
          </ac:spMkLst>
        </pc:spChg>
        <pc:picChg chg="mod">
          <ac:chgData name="Chang, Rachel (LARC-E3)[UNIVERSITIES SPACE RESEARCH ASSOCIATION]" userId="abeb0c8d-d1a0-402a-9a54-0dba6925f944" providerId="ADAL" clId="{49F47E80-E24A-DE4B-A71E-BC4300CC832A}" dt="2020-11-06T04:42:07.347" v="391" actId="1076"/>
          <ac:picMkLst>
            <pc:docMk/>
            <pc:sldMk cId="624209970" sldId="368"/>
            <ac:picMk id="5" creationId="{00000000-0000-0000-0000-000000000000}"/>
          </ac:picMkLst>
        </pc:picChg>
        <pc:picChg chg="mod">
          <ac:chgData name="Chang, Rachel (LARC-E3)[UNIVERSITIES SPACE RESEARCH ASSOCIATION]" userId="abeb0c8d-d1a0-402a-9a54-0dba6925f944" providerId="ADAL" clId="{49F47E80-E24A-DE4B-A71E-BC4300CC832A}" dt="2020-11-06T04:42:27.597" v="395" actId="1076"/>
          <ac:picMkLst>
            <pc:docMk/>
            <pc:sldMk cId="624209970" sldId="368"/>
            <ac:picMk id="6" creationId="{00000000-0000-0000-0000-000000000000}"/>
          </ac:picMkLst>
        </pc:picChg>
        <pc:picChg chg="mod">
          <ac:chgData name="Chang, Rachel (LARC-E3)[UNIVERSITIES SPACE RESEARCH ASSOCIATION]" userId="abeb0c8d-d1a0-402a-9a54-0dba6925f944" providerId="ADAL" clId="{49F47E80-E24A-DE4B-A71E-BC4300CC832A}" dt="2020-11-06T04:44:22.145" v="448" actId="1076"/>
          <ac:picMkLst>
            <pc:docMk/>
            <pc:sldMk cId="624209970" sldId="368"/>
            <ac:picMk id="7" creationId="{00000000-0000-0000-0000-000000000000}"/>
          </ac:picMkLst>
        </pc:picChg>
        <pc:picChg chg="mod">
          <ac:chgData name="Chang, Rachel (LARC-E3)[UNIVERSITIES SPACE RESEARCH ASSOCIATION]" userId="abeb0c8d-d1a0-402a-9a54-0dba6925f944" providerId="ADAL" clId="{49F47E80-E24A-DE4B-A71E-BC4300CC832A}" dt="2020-11-06T04:41:45.247" v="379" actId="14100"/>
          <ac:picMkLst>
            <pc:docMk/>
            <pc:sldMk cId="624209970" sldId="368"/>
            <ac:picMk id="8" creationId="{00000000-0000-0000-0000-000000000000}"/>
          </ac:picMkLst>
        </pc:picChg>
        <pc:picChg chg="mod">
          <ac:chgData name="Chang, Rachel (LARC-E3)[UNIVERSITIES SPACE RESEARCH ASSOCIATION]" userId="abeb0c8d-d1a0-402a-9a54-0dba6925f944" providerId="ADAL" clId="{49F47E80-E24A-DE4B-A71E-BC4300CC832A}" dt="2020-11-06T04:44:14.395" v="446" actId="1076"/>
          <ac:picMkLst>
            <pc:docMk/>
            <pc:sldMk cId="624209970" sldId="368"/>
            <ac:picMk id="9" creationId="{00000000-0000-0000-0000-000000000000}"/>
          </ac:picMkLst>
        </pc:picChg>
        <pc:picChg chg="mod">
          <ac:chgData name="Chang, Rachel (LARC-E3)[UNIVERSITIES SPACE RESEARCH ASSOCIATION]" userId="abeb0c8d-d1a0-402a-9a54-0dba6925f944" providerId="ADAL" clId="{49F47E80-E24A-DE4B-A71E-BC4300CC832A}" dt="2020-11-06T04:41:19.248" v="373" actId="1076"/>
          <ac:picMkLst>
            <pc:docMk/>
            <pc:sldMk cId="624209970" sldId="368"/>
            <ac:picMk id="10" creationId="{00000000-0000-0000-0000-000000000000}"/>
          </ac:picMkLst>
        </pc:picChg>
      </pc:sldChg>
      <pc:sldChg chg="addSp delSp modSp mod">
        <pc:chgData name="Chang, Rachel (LARC-E3)[UNIVERSITIES SPACE RESEARCH ASSOCIATION]" userId="abeb0c8d-d1a0-402a-9a54-0dba6925f944" providerId="ADAL" clId="{49F47E80-E24A-DE4B-A71E-BC4300CC832A}" dt="2020-11-06T05:18:53.623" v="917" actId="1038"/>
        <pc:sldMkLst>
          <pc:docMk/>
          <pc:sldMk cId="3327251362" sldId="381"/>
        </pc:sldMkLst>
        <pc:spChg chg="del mod">
          <ac:chgData name="Chang, Rachel (LARC-E3)[UNIVERSITIES SPACE RESEARCH ASSOCIATION]" userId="abeb0c8d-d1a0-402a-9a54-0dba6925f944" providerId="ADAL" clId="{49F47E80-E24A-DE4B-A71E-BC4300CC832A}" dt="2020-11-06T04:26:51.915" v="98" actId="478"/>
          <ac:spMkLst>
            <pc:docMk/>
            <pc:sldMk cId="3327251362" sldId="381"/>
            <ac:spMk id="2" creationId="{00000000-0000-0000-0000-000000000000}"/>
          </ac:spMkLst>
        </pc:spChg>
        <pc:spChg chg="add del mod">
          <ac:chgData name="Chang, Rachel (LARC-E3)[UNIVERSITIES SPACE RESEARCH ASSOCIATION]" userId="abeb0c8d-d1a0-402a-9a54-0dba6925f944" providerId="ADAL" clId="{49F47E80-E24A-DE4B-A71E-BC4300CC832A}" dt="2020-11-06T04:26:55.607" v="100" actId="478"/>
          <ac:spMkLst>
            <pc:docMk/>
            <pc:sldMk cId="3327251362" sldId="381"/>
            <ac:spMk id="5" creationId="{DACAE029-A9EE-E441-8519-A2A869829517}"/>
          </ac:spMkLst>
        </pc:spChg>
        <pc:spChg chg="add del mod">
          <ac:chgData name="Chang, Rachel (LARC-E3)[UNIVERSITIES SPACE RESEARCH ASSOCIATION]" userId="abeb0c8d-d1a0-402a-9a54-0dba6925f944" providerId="ADAL" clId="{49F47E80-E24A-DE4B-A71E-BC4300CC832A}" dt="2020-11-06T05:18:09.429" v="912" actId="478"/>
          <ac:spMkLst>
            <pc:docMk/>
            <pc:sldMk cId="3327251362" sldId="381"/>
            <ac:spMk id="6" creationId="{FA85FC47-5311-E847-A711-2D7F277575E9}"/>
          </ac:spMkLst>
        </pc:spChg>
        <pc:picChg chg="mod">
          <ac:chgData name="Chang, Rachel (LARC-E3)[UNIVERSITIES SPACE RESEARCH ASSOCIATION]" userId="abeb0c8d-d1a0-402a-9a54-0dba6925f944" providerId="ADAL" clId="{49F47E80-E24A-DE4B-A71E-BC4300CC832A}" dt="2020-11-06T05:18:53.623" v="917" actId="1038"/>
          <ac:picMkLst>
            <pc:docMk/>
            <pc:sldMk cId="3327251362" sldId="381"/>
            <ac:picMk id="4" creationId="{00000000-0000-0000-0000-000000000000}"/>
          </ac:picMkLst>
        </pc:picChg>
      </pc:sldChg>
      <pc:sldChg chg="modSp mod">
        <pc:chgData name="Chang, Rachel (LARC-E3)[UNIVERSITIES SPACE RESEARCH ASSOCIATION]" userId="abeb0c8d-d1a0-402a-9a54-0dba6925f944" providerId="ADAL" clId="{49F47E80-E24A-DE4B-A71E-BC4300CC832A}" dt="2020-11-06T05:23:47.959" v="977" actId="1076"/>
        <pc:sldMkLst>
          <pc:docMk/>
          <pc:sldMk cId="1292400747" sldId="382"/>
        </pc:sldMkLst>
        <pc:spChg chg="mod">
          <ac:chgData name="Chang, Rachel (LARC-E3)[UNIVERSITIES SPACE RESEARCH ASSOCIATION]" userId="abeb0c8d-d1a0-402a-9a54-0dba6925f944" providerId="ADAL" clId="{49F47E80-E24A-DE4B-A71E-BC4300CC832A}" dt="2020-11-06T05:23:47.959" v="977" actId="1076"/>
          <ac:spMkLst>
            <pc:docMk/>
            <pc:sldMk cId="1292400747" sldId="382"/>
            <ac:spMk id="6" creationId="{E74D31FF-EF8C-BA4A-8B63-DA1AB86CC251}"/>
          </ac:spMkLst>
        </pc:spChg>
        <pc:spChg chg="mod">
          <ac:chgData name="Chang, Rachel (LARC-E3)[UNIVERSITIES SPACE RESEARCH ASSOCIATION]" userId="abeb0c8d-d1a0-402a-9a54-0dba6925f944" providerId="ADAL" clId="{49F47E80-E24A-DE4B-A71E-BC4300CC832A}" dt="2020-11-06T05:23:47.959" v="977" actId="1076"/>
          <ac:spMkLst>
            <pc:docMk/>
            <pc:sldMk cId="1292400747" sldId="382"/>
            <ac:spMk id="7" creationId="{8A40C99B-5EE4-E94B-9C4D-4B8A952175F6}"/>
          </ac:spMkLst>
        </pc:spChg>
        <pc:spChg chg="mod">
          <ac:chgData name="Chang, Rachel (LARC-E3)[UNIVERSITIES SPACE RESEARCH ASSOCIATION]" userId="abeb0c8d-d1a0-402a-9a54-0dba6925f944" providerId="ADAL" clId="{49F47E80-E24A-DE4B-A71E-BC4300CC832A}" dt="2020-11-06T05:23:47.959" v="977" actId="1076"/>
          <ac:spMkLst>
            <pc:docMk/>
            <pc:sldMk cId="1292400747" sldId="382"/>
            <ac:spMk id="9" creationId="{3D282CC0-C6BF-A64C-88AC-0F9E90B53CA7}"/>
          </ac:spMkLst>
        </pc:spChg>
        <pc:spChg chg="mod">
          <ac:chgData name="Chang, Rachel (LARC-E3)[UNIVERSITIES SPACE RESEARCH ASSOCIATION]" userId="abeb0c8d-d1a0-402a-9a54-0dba6925f944" providerId="ADAL" clId="{49F47E80-E24A-DE4B-A71E-BC4300CC832A}" dt="2020-11-06T04:56:02.166" v="633"/>
          <ac:spMkLst>
            <pc:docMk/>
            <pc:sldMk cId="1292400747" sldId="382"/>
            <ac:spMk id="14" creationId="{EEB8E0C8-CAFA-874F-B36F-CE2E2600E1A2}"/>
          </ac:spMkLst>
        </pc:spChg>
        <pc:picChg chg="mod">
          <ac:chgData name="Chang, Rachel (LARC-E3)[UNIVERSITIES SPACE RESEARCH ASSOCIATION]" userId="abeb0c8d-d1a0-402a-9a54-0dba6925f944" providerId="ADAL" clId="{49F47E80-E24A-DE4B-A71E-BC4300CC832A}" dt="2020-11-06T04:58:17.349" v="648" actId="1076"/>
          <ac:picMkLst>
            <pc:docMk/>
            <pc:sldMk cId="1292400747" sldId="382"/>
            <ac:picMk id="18" creationId="{00000000-0000-0000-0000-000000000000}"/>
          </ac:picMkLst>
        </pc:picChg>
      </pc:sldChg>
      <pc:sldChg chg="addSp delSp modSp mod">
        <pc:chgData name="Chang, Rachel (LARC-E3)[UNIVERSITIES SPACE RESEARCH ASSOCIATION]" userId="abeb0c8d-d1a0-402a-9a54-0dba6925f944" providerId="ADAL" clId="{49F47E80-E24A-DE4B-A71E-BC4300CC832A}" dt="2020-11-06T05:19:04.703" v="918" actId="14100"/>
        <pc:sldMkLst>
          <pc:docMk/>
          <pc:sldMk cId="2890554086" sldId="383"/>
        </pc:sldMkLst>
        <pc:spChg chg="del">
          <ac:chgData name="Chang, Rachel (LARC-E3)[UNIVERSITIES SPACE RESEARCH ASSOCIATION]" userId="abeb0c8d-d1a0-402a-9a54-0dba6925f944" providerId="ADAL" clId="{49F47E80-E24A-DE4B-A71E-BC4300CC832A}" dt="2020-11-06T04:31:30.359" v="192" actId="478"/>
          <ac:spMkLst>
            <pc:docMk/>
            <pc:sldMk cId="2890554086" sldId="383"/>
            <ac:spMk id="2" creationId="{00000000-0000-0000-0000-000000000000}"/>
          </ac:spMkLst>
        </pc:spChg>
        <pc:spChg chg="mod">
          <ac:chgData name="Chang, Rachel (LARC-E3)[UNIVERSITIES SPACE RESEARCH ASSOCIATION]" userId="abeb0c8d-d1a0-402a-9a54-0dba6925f944" providerId="ADAL" clId="{49F47E80-E24A-DE4B-A71E-BC4300CC832A}" dt="2020-11-06T05:17:36.464" v="909" actId="1076"/>
          <ac:spMkLst>
            <pc:docMk/>
            <pc:sldMk cId="2890554086" sldId="383"/>
            <ac:spMk id="3" creationId="{00000000-0000-0000-0000-000000000000}"/>
          </ac:spMkLst>
        </pc:spChg>
        <pc:spChg chg="add del mod">
          <ac:chgData name="Chang, Rachel (LARC-E3)[UNIVERSITIES SPACE RESEARCH ASSOCIATION]" userId="abeb0c8d-d1a0-402a-9a54-0dba6925f944" providerId="ADAL" clId="{49F47E80-E24A-DE4B-A71E-BC4300CC832A}" dt="2020-11-06T04:31:34.506" v="195" actId="478"/>
          <ac:spMkLst>
            <pc:docMk/>
            <pc:sldMk cId="2890554086" sldId="383"/>
            <ac:spMk id="5" creationId="{A75C7CDF-50E4-5948-9380-D13C0FCC7BCE}"/>
          </ac:spMkLst>
        </pc:spChg>
        <pc:spChg chg="mod">
          <ac:chgData name="Chang, Rachel (LARC-E3)[UNIVERSITIES SPACE RESEARCH ASSOCIATION]" userId="abeb0c8d-d1a0-402a-9a54-0dba6925f944" providerId="ADAL" clId="{49F47E80-E24A-DE4B-A71E-BC4300CC832A}" dt="2020-11-06T04:56:02.166" v="633"/>
          <ac:spMkLst>
            <pc:docMk/>
            <pc:sldMk cId="2890554086" sldId="383"/>
            <ac:spMk id="8" creationId="{00000000-0000-0000-0000-000000000000}"/>
          </ac:spMkLst>
        </pc:spChg>
        <pc:spChg chg="add mod">
          <ac:chgData name="Chang, Rachel (LARC-E3)[UNIVERSITIES SPACE RESEARCH ASSOCIATION]" userId="abeb0c8d-d1a0-402a-9a54-0dba6925f944" providerId="ADAL" clId="{49F47E80-E24A-DE4B-A71E-BC4300CC832A}" dt="2020-11-06T04:56:55.529" v="636"/>
          <ac:spMkLst>
            <pc:docMk/>
            <pc:sldMk cId="2890554086" sldId="383"/>
            <ac:spMk id="9" creationId="{B7915FD9-2072-B04B-8214-938DB357D5E1}"/>
          </ac:spMkLst>
        </pc:spChg>
        <pc:picChg chg="mod">
          <ac:chgData name="Chang, Rachel (LARC-E3)[UNIVERSITIES SPACE RESEARCH ASSOCIATION]" userId="abeb0c8d-d1a0-402a-9a54-0dba6925f944" providerId="ADAL" clId="{49F47E80-E24A-DE4B-A71E-BC4300CC832A}" dt="2020-11-06T05:19:04.703" v="918" actId="14100"/>
          <ac:picMkLst>
            <pc:docMk/>
            <pc:sldMk cId="2890554086" sldId="383"/>
            <ac:picMk id="4098" creationId="{00000000-0000-0000-0000-000000000000}"/>
          </ac:picMkLst>
        </pc:picChg>
      </pc:sldChg>
      <pc:sldChg chg="addSp delSp modSp mod">
        <pc:chgData name="Chang, Rachel (LARC-E3)[UNIVERSITIES SPACE RESEARCH ASSOCIATION]" userId="abeb0c8d-d1a0-402a-9a54-0dba6925f944" providerId="ADAL" clId="{49F47E80-E24A-DE4B-A71E-BC4300CC832A}" dt="2020-11-06T05:21:57.016" v="951" actId="1076"/>
        <pc:sldMkLst>
          <pc:docMk/>
          <pc:sldMk cId="497861336" sldId="384"/>
        </pc:sldMkLst>
        <pc:spChg chg="del">
          <ac:chgData name="Chang, Rachel (LARC-E3)[UNIVERSITIES SPACE RESEARCH ASSOCIATION]" userId="abeb0c8d-d1a0-402a-9a54-0dba6925f944" providerId="ADAL" clId="{49F47E80-E24A-DE4B-A71E-BC4300CC832A}" dt="2020-11-06T04:35:18.353" v="259" actId="478"/>
          <ac:spMkLst>
            <pc:docMk/>
            <pc:sldMk cId="497861336" sldId="384"/>
            <ac:spMk id="2" creationId="{00000000-0000-0000-0000-000000000000}"/>
          </ac:spMkLst>
        </pc:spChg>
        <pc:spChg chg="mod">
          <ac:chgData name="Chang, Rachel (LARC-E3)[UNIVERSITIES SPACE RESEARCH ASSOCIATION]" userId="abeb0c8d-d1a0-402a-9a54-0dba6925f944" providerId="ADAL" clId="{49F47E80-E24A-DE4B-A71E-BC4300CC832A}" dt="2020-11-06T05:21:57.016" v="951" actId="1076"/>
          <ac:spMkLst>
            <pc:docMk/>
            <pc:sldMk cId="497861336" sldId="384"/>
            <ac:spMk id="3" creationId="{00000000-0000-0000-0000-000000000000}"/>
          </ac:spMkLst>
        </pc:spChg>
        <pc:spChg chg="add del mod">
          <ac:chgData name="Chang, Rachel (LARC-E3)[UNIVERSITIES SPACE RESEARCH ASSOCIATION]" userId="abeb0c8d-d1a0-402a-9a54-0dba6925f944" providerId="ADAL" clId="{49F47E80-E24A-DE4B-A71E-BC4300CC832A}" dt="2020-11-06T04:35:22.664" v="261" actId="478"/>
          <ac:spMkLst>
            <pc:docMk/>
            <pc:sldMk cId="497861336" sldId="384"/>
            <ac:spMk id="5" creationId="{320A6581-63D4-6B4F-A433-B249E282F1BE}"/>
          </ac:spMkLst>
        </pc:spChg>
        <pc:spChg chg="mod">
          <ac:chgData name="Chang, Rachel (LARC-E3)[UNIVERSITIES SPACE RESEARCH ASSOCIATION]" userId="abeb0c8d-d1a0-402a-9a54-0dba6925f944" providerId="ADAL" clId="{49F47E80-E24A-DE4B-A71E-BC4300CC832A}" dt="2020-11-06T05:21:51.760" v="950" actId="1076"/>
          <ac:spMkLst>
            <pc:docMk/>
            <pc:sldMk cId="497861336" sldId="384"/>
            <ac:spMk id="6" creationId="{00000000-0000-0000-0000-000000000000}"/>
          </ac:spMkLst>
        </pc:spChg>
        <pc:spChg chg="mod">
          <ac:chgData name="Chang, Rachel (LARC-E3)[UNIVERSITIES SPACE RESEARCH ASSOCIATION]" userId="abeb0c8d-d1a0-402a-9a54-0dba6925f944" providerId="ADAL" clId="{49F47E80-E24A-DE4B-A71E-BC4300CC832A}" dt="2020-11-06T04:56:02.166" v="633"/>
          <ac:spMkLst>
            <pc:docMk/>
            <pc:sldMk cId="497861336" sldId="384"/>
            <ac:spMk id="8" creationId="{00000000-0000-0000-0000-000000000000}"/>
          </ac:spMkLst>
        </pc:spChg>
        <pc:spChg chg="mod">
          <ac:chgData name="Chang, Rachel (LARC-E3)[UNIVERSITIES SPACE RESEARCH ASSOCIATION]" userId="abeb0c8d-d1a0-402a-9a54-0dba6925f944" providerId="ADAL" clId="{49F47E80-E24A-DE4B-A71E-BC4300CC832A}" dt="2020-11-06T04:56:02.166" v="633"/>
          <ac:spMkLst>
            <pc:docMk/>
            <pc:sldMk cId="497861336" sldId="384"/>
            <ac:spMk id="11" creationId="{00000000-0000-0000-0000-000000000000}"/>
          </ac:spMkLst>
        </pc:spChg>
        <pc:spChg chg="mod">
          <ac:chgData name="Chang, Rachel (LARC-E3)[UNIVERSITIES SPACE RESEARCH ASSOCIATION]" userId="abeb0c8d-d1a0-402a-9a54-0dba6925f944" providerId="ADAL" clId="{49F47E80-E24A-DE4B-A71E-BC4300CC832A}" dt="2020-11-06T04:56:02.166" v="633"/>
          <ac:spMkLst>
            <pc:docMk/>
            <pc:sldMk cId="497861336" sldId="384"/>
            <ac:spMk id="14" creationId="{00000000-0000-0000-0000-000000000000}"/>
          </ac:spMkLst>
        </pc:spChg>
        <pc:spChg chg="mod">
          <ac:chgData name="Chang, Rachel (LARC-E3)[UNIVERSITIES SPACE RESEARCH ASSOCIATION]" userId="abeb0c8d-d1a0-402a-9a54-0dba6925f944" providerId="ADAL" clId="{49F47E80-E24A-DE4B-A71E-BC4300CC832A}" dt="2020-11-06T04:37:54.110" v="316" actId="2711"/>
          <ac:spMkLst>
            <pc:docMk/>
            <pc:sldMk cId="497861336" sldId="384"/>
            <ac:spMk id="17" creationId="{00000000-0000-0000-0000-000000000000}"/>
          </ac:spMkLst>
        </pc:spChg>
        <pc:spChg chg="add mod">
          <ac:chgData name="Chang, Rachel (LARC-E3)[UNIVERSITIES SPACE RESEARCH ASSOCIATION]" userId="abeb0c8d-d1a0-402a-9a54-0dba6925f944" providerId="ADAL" clId="{49F47E80-E24A-DE4B-A71E-BC4300CC832A}" dt="2020-11-06T04:56:55.529" v="636"/>
          <ac:spMkLst>
            <pc:docMk/>
            <pc:sldMk cId="497861336" sldId="384"/>
            <ac:spMk id="19" creationId="{615D0456-D00F-AD42-80BF-F6E8673F565F}"/>
          </ac:spMkLst>
        </pc:spChg>
        <pc:spChg chg="add del mod">
          <ac:chgData name="Chang, Rachel (LARC-E3)[UNIVERSITIES SPACE RESEARCH ASSOCIATION]" userId="abeb0c8d-d1a0-402a-9a54-0dba6925f944" providerId="ADAL" clId="{49F47E80-E24A-DE4B-A71E-BC4300CC832A}" dt="2020-11-06T05:21:32.883" v="945"/>
          <ac:spMkLst>
            <pc:docMk/>
            <pc:sldMk cId="497861336" sldId="384"/>
            <ac:spMk id="20" creationId="{6D25D6CB-1E01-1047-B61A-D457EF6CEFEE}"/>
          </ac:spMkLst>
        </pc:spChg>
        <pc:grpChg chg="mod">
          <ac:chgData name="Chang, Rachel (LARC-E3)[UNIVERSITIES SPACE RESEARCH ASSOCIATION]" userId="abeb0c8d-d1a0-402a-9a54-0dba6925f944" providerId="ADAL" clId="{49F47E80-E24A-DE4B-A71E-BC4300CC832A}" dt="2020-11-06T04:37:00.941" v="306" actId="1076"/>
          <ac:grpSpMkLst>
            <pc:docMk/>
            <pc:sldMk cId="497861336" sldId="384"/>
            <ac:grpSpMk id="7" creationId="{00000000-0000-0000-0000-000000000000}"/>
          </ac:grpSpMkLst>
        </pc:grpChg>
        <pc:grpChg chg="mod">
          <ac:chgData name="Chang, Rachel (LARC-E3)[UNIVERSITIES SPACE RESEARCH ASSOCIATION]" userId="abeb0c8d-d1a0-402a-9a54-0dba6925f944" providerId="ADAL" clId="{49F47E80-E24A-DE4B-A71E-BC4300CC832A}" dt="2020-11-06T04:37:10.201" v="310" actId="1076"/>
          <ac:grpSpMkLst>
            <pc:docMk/>
            <pc:sldMk cId="497861336" sldId="384"/>
            <ac:grpSpMk id="10" creationId="{00000000-0000-0000-0000-000000000000}"/>
          </ac:grpSpMkLst>
        </pc:grpChg>
        <pc:grpChg chg="mod">
          <ac:chgData name="Chang, Rachel (LARC-E3)[UNIVERSITIES SPACE RESEARCH ASSOCIATION]" userId="abeb0c8d-d1a0-402a-9a54-0dba6925f944" providerId="ADAL" clId="{49F47E80-E24A-DE4B-A71E-BC4300CC832A}" dt="2020-11-06T04:37:06.001" v="309" actId="1076"/>
          <ac:grpSpMkLst>
            <pc:docMk/>
            <pc:sldMk cId="497861336" sldId="384"/>
            <ac:grpSpMk id="13" creationId="{00000000-0000-0000-0000-000000000000}"/>
          </ac:grpSpMkLst>
        </pc:grpChg>
        <pc:grpChg chg="mod">
          <ac:chgData name="Chang, Rachel (LARC-E3)[UNIVERSITIES SPACE RESEARCH ASSOCIATION]" userId="abeb0c8d-d1a0-402a-9a54-0dba6925f944" providerId="ADAL" clId="{49F47E80-E24A-DE4B-A71E-BC4300CC832A}" dt="2020-11-06T04:37:13.951" v="311" actId="1076"/>
          <ac:grpSpMkLst>
            <pc:docMk/>
            <pc:sldMk cId="497861336" sldId="384"/>
            <ac:grpSpMk id="16" creationId="{00000000-0000-0000-0000-000000000000}"/>
          </ac:grpSpMkLst>
        </pc:grpChg>
        <pc:picChg chg="mod">
          <ac:chgData name="Chang, Rachel (LARC-E3)[UNIVERSITIES SPACE RESEARCH ASSOCIATION]" userId="abeb0c8d-d1a0-402a-9a54-0dba6925f944" providerId="ADAL" clId="{49F47E80-E24A-DE4B-A71E-BC4300CC832A}" dt="2020-11-06T04:35:57.902" v="290" actId="1076"/>
          <ac:picMkLst>
            <pc:docMk/>
            <pc:sldMk cId="497861336" sldId="384"/>
            <ac:picMk id="9" creationId="{00000000-0000-0000-0000-000000000000}"/>
          </ac:picMkLst>
        </pc:picChg>
        <pc:picChg chg="mod">
          <ac:chgData name="Chang, Rachel (LARC-E3)[UNIVERSITIES SPACE RESEARCH ASSOCIATION]" userId="abeb0c8d-d1a0-402a-9a54-0dba6925f944" providerId="ADAL" clId="{49F47E80-E24A-DE4B-A71E-BC4300CC832A}" dt="2020-11-06T04:36:15.304" v="294" actId="1076"/>
          <ac:picMkLst>
            <pc:docMk/>
            <pc:sldMk cId="497861336" sldId="384"/>
            <ac:picMk id="12" creationId="{00000000-0000-0000-0000-000000000000}"/>
          </ac:picMkLst>
        </pc:picChg>
      </pc:sldChg>
      <pc:sldChg chg="modSp mod">
        <pc:chgData name="Chang, Rachel (LARC-E3)[UNIVERSITIES SPACE RESEARCH ASSOCIATION]" userId="abeb0c8d-d1a0-402a-9a54-0dba6925f944" providerId="ADAL" clId="{49F47E80-E24A-DE4B-A71E-BC4300CC832A}" dt="2020-11-06T05:24:42.958" v="996" actId="1076"/>
        <pc:sldMkLst>
          <pc:docMk/>
          <pc:sldMk cId="2797096619" sldId="385"/>
        </pc:sldMkLst>
        <pc:spChg chg="mod">
          <ac:chgData name="Chang, Rachel (LARC-E3)[UNIVERSITIES SPACE RESEARCH ASSOCIATION]" userId="abeb0c8d-d1a0-402a-9a54-0dba6925f944" providerId="ADAL" clId="{49F47E80-E24A-DE4B-A71E-BC4300CC832A}" dt="2020-11-06T05:24:42.958" v="996" actId="1076"/>
          <ac:spMkLst>
            <pc:docMk/>
            <pc:sldMk cId="2797096619" sldId="385"/>
            <ac:spMk id="6" creationId="{E74D31FF-EF8C-BA4A-8B63-DA1AB86CC251}"/>
          </ac:spMkLst>
        </pc:spChg>
        <pc:spChg chg="mod">
          <ac:chgData name="Chang, Rachel (LARC-E3)[UNIVERSITIES SPACE RESEARCH ASSOCIATION]" userId="abeb0c8d-d1a0-402a-9a54-0dba6925f944" providerId="ADAL" clId="{49F47E80-E24A-DE4B-A71E-BC4300CC832A}" dt="2020-11-06T05:24:42.958" v="996" actId="1076"/>
          <ac:spMkLst>
            <pc:docMk/>
            <pc:sldMk cId="2797096619" sldId="385"/>
            <ac:spMk id="7" creationId="{8A40C99B-5EE4-E94B-9C4D-4B8A952175F6}"/>
          </ac:spMkLst>
        </pc:spChg>
        <pc:spChg chg="mod">
          <ac:chgData name="Chang, Rachel (LARC-E3)[UNIVERSITIES SPACE RESEARCH ASSOCIATION]" userId="abeb0c8d-d1a0-402a-9a54-0dba6925f944" providerId="ADAL" clId="{49F47E80-E24A-DE4B-A71E-BC4300CC832A}" dt="2020-11-06T05:24:42.958" v="996" actId="1076"/>
          <ac:spMkLst>
            <pc:docMk/>
            <pc:sldMk cId="2797096619" sldId="385"/>
            <ac:spMk id="9" creationId="{3D282CC0-C6BF-A64C-88AC-0F9E90B53CA7}"/>
          </ac:spMkLst>
        </pc:spChg>
        <pc:spChg chg="mod">
          <ac:chgData name="Chang, Rachel (LARC-E3)[UNIVERSITIES SPACE RESEARCH ASSOCIATION]" userId="abeb0c8d-d1a0-402a-9a54-0dba6925f944" providerId="ADAL" clId="{49F47E80-E24A-DE4B-A71E-BC4300CC832A}" dt="2020-11-06T04:56:02.166" v="633"/>
          <ac:spMkLst>
            <pc:docMk/>
            <pc:sldMk cId="2797096619" sldId="385"/>
            <ac:spMk id="20" creationId="{3D282CC0-C6BF-A64C-88AC-0F9E90B53CA7}"/>
          </ac:spMkLst>
        </pc:spChg>
        <pc:picChg chg="mod">
          <ac:chgData name="Chang, Rachel (LARC-E3)[UNIVERSITIES SPACE RESEARCH ASSOCIATION]" userId="abeb0c8d-d1a0-402a-9a54-0dba6925f944" providerId="ADAL" clId="{49F47E80-E24A-DE4B-A71E-BC4300CC832A}" dt="2020-11-06T05:24:42.958" v="996" actId="1076"/>
          <ac:picMkLst>
            <pc:docMk/>
            <pc:sldMk cId="2797096619" sldId="385"/>
            <ac:picMk id="2" creationId="{00000000-0000-0000-0000-000000000000}"/>
          </ac:picMkLst>
        </pc:picChg>
        <pc:picChg chg="mod">
          <ac:chgData name="Chang, Rachel (LARC-E3)[UNIVERSITIES SPACE RESEARCH ASSOCIATION]" userId="abeb0c8d-d1a0-402a-9a54-0dba6925f944" providerId="ADAL" clId="{49F47E80-E24A-DE4B-A71E-BC4300CC832A}" dt="2020-11-06T05:02:57.761" v="723" actId="14100"/>
          <ac:picMkLst>
            <pc:docMk/>
            <pc:sldMk cId="2797096619" sldId="385"/>
            <ac:picMk id="3" creationId="{64043CDE-A377-430F-A15D-962C45E9648C}"/>
          </ac:picMkLst>
        </pc:picChg>
      </pc:sldChg>
      <pc:sldChg chg="modSp mod">
        <pc:chgData name="Chang, Rachel (LARC-E3)[UNIVERSITIES SPACE RESEARCH ASSOCIATION]" userId="abeb0c8d-d1a0-402a-9a54-0dba6925f944" providerId="ADAL" clId="{49F47E80-E24A-DE4B-A71E-BC4300CC832A}" dt="2020-11-06T05:23:07.961" v="969" actId="1076"/>
        <pc:sldMkLst>
          <pc:docMk/>
          <pc:sldMk cId="553720146" sldId="387"/>
        </pc:sldMkLst>
        <pc:spChg chg="mod">
          <ac:chgData name="Chang, Rachel (LARC-E3)[UNIVERSITIES SPACE RESEARCH ASSOCIATION]" userId="abeb0c8d-d1a0-402a-9a54-0dba6925f944" providerId="ADAL" clId="{49F47E80-E24A-DE4B-A71E-BC4300CC832A}" dt="2020-11-06T04:56:02.166" v="633"/>
          <ac:spMkLst>
            <pc:docMk/>
            <pc:sldMk cId="553720146" sldId="387"/>
            <ac:spMk id="6" creationId="{E74D31FF-EF8C-BA4A-8B63-DA1AB86CC251}"/>
          </ac:spMkLst>
        </pc:spChg>
        <pc:spChg chg="mod">
          <ac:chgData name="Chang, Rachel (LARC-E3)[UNIVERSITIES SPACE RESEARCH ASSOCIATION]" userId="abeb0c8d-d1a0-402a-9a54-0dba6925f944" providerId="ADAL" clId="{49F47E80-E24A-DE4B-A71E-BC4300CC832A}" dt="2020-11-06T04:57:40.055" v="640" actId="1076"/>
          <ac:spMkLst>
            <pc:docMk/>
            <pc:sldMk cId="553720146" sldId="387"/>
            <ac:spMk id="7" creationId="{8A40C99B-5EE4-E94B-9C4D-4B8A952175F6}"/>
          </ac:spMkLst>
        </pc:spChg>
        <pc:picChg chg="mod">
          <ac:chgData name="Chang, Rachel (LARC-E3)[UNIVERSITIES SPACE RESEARCH ASSOCIATION]" userId="abeb0c8d-d1a0-402a-9a54-0dba6925f944" providerId="ADAL" clId="{49F47E80-E24A-DE4B-A71E-BC4300CC832A}" dt="2020-11-06T04:56:29.664" v="635" actId="14100"/>
          <ac:picMkLst>
            <pc:docMk/>
            <pc:sldMk cId="553720146" sldId="387"/>
            <ac:picMk id="2" creationId="{10B9F197-A3FE-4FC1-81FB-70833BD5DF37}"/>
          </ac:picMkLst>
        </pc:picChg>
        <pc:picChg chg="mod">
          <ac:chgData name="Chang, Rachel (LARC-E3)[UNIVERSITIES SPACE RESEARCH ASSOCIATION]" userId="abeb0c8d-d1a0-402a-9a54-0dba6925f944" providerId="ADAL" clId="{49F47E80-E24A-DE4B-A71E-BC4300CC832A}" dt="2020-11-06T05:23:07.961" v="969" actId="1076"/>
          <ac:picMkLst>
            <pc:docMk/>
            <pc:sldMk cId="553720146" sldId="387"/>
            <ac:picMk id="11" creationId="{00000000-0000-0000-0000-000000000000}"/>
          </ac:picMkLst>
        </pc:picChg>
        <pc:picChg chg="mod">
          <ac:chgData name="Chang, Rachel (LARC-E3)[UNIVERSITIES SPACE RESEARCH ASSOCIATION]" userId="abeb0c8d-d1a0-402a-9a54-0dba6925f944" providerId="ADAL" clId="{49F47E80-E24A-DE4B-A71E-BC4300CC832A}" dt="2020-11-06T05:23:07.961" v="969" actId="1076"/>
          <ac:picMkLst>
            <pc:docMk/>
            <pc:sldMk cId="553720146" sldId="387"/>
            <ac:picMk id="13" creationId="{00000000-0000-0000-0000-000000000000}"/>
          </ac:picMkLst>
        </pc:picChg>
        <pc:picChg chg="mod">
          <ac:chgData name="Chang, Rachel (LARC-E3)[UNIVERSITIES SPACE RESEARCH ASSOCIATION]" userId="abeb0c8d-d1a0-402a-9a54-0dba6925f944" providerId="ADAL" clId="{49F47E80-E24A-DE4B-A71E-BC4300CC832A}" dt="2020-11-06T05:23:07.961" v="969" actId="1076"/>
          <ac:picMkLst>
            <pc:docMk/>
            <pc:sldMk cId="553720146" sldId="387"/>
            <ac:picMk id="15" creationId="{00000000-0000-0000-0000-000000000000}"/>
          </ac:picMkLst>
        </pc:picChg>
      </pc:sldChg>
      <pc:sldChg chg="modSp mod">
        <pc:chgData name="Chang, Rachel (LARC-E3)[UNIVERSITIES SPACE RESEARCH ASSOCIATION]" userId="abeb0c8d-d1a0-402a-9a54-0dba6925f944" providerId="ADAL" clId="{49F47E80-E24A-DE4B-A71E-BC4300CC832A}" dt="2020-11-06T05:24:31.739" v="995" actId="1037"/>
        <pc:sldMkLst>
          <pc:docMk/>
          <pc:sldMk cId="3662508991" sldId="388"/>
        </pc:sldMkLst>
        <pc:spChg chg="mod">
          <ac:chgData name="Chang, Rachel (LARC-E3)[UNIVERSITIES SPACE RESEARCH ASSOCIATION]" userId="abeb0c8d-d1a0-402a-9a54-0dba6925f944" providerId="ADAL" clId="{49F47E80-E24A-DE4B-A71E-BC4300CC832A}" dt="2020-11-06T04:56:02.166" v="633"/>
          <ac:spMkLst>
            <pc:docMk/>
            <pc:sldMk cId="3662508991" sldId="388"/>
            <ac:spMk id="2" creationId="{AA8F020C-67E3-40C2-83D4-4F199FF8BABB}"/>
          </ac:spMkLst>
        </pc:spChg>
        <pc:spChg chg="mod">
          <ac:chgData name="Chang, Rachel (LARC-E3)[UNIVERSITIES SPACE RESEARCH ASSOCIATION]" userId="abeb0c8d-d1a0-402a-9a54-0dba6925f944" providerId="ADAL" clId="{49F47E80-E24A-DE4B-A71E-BC4300CC832A}" dt="2020-11-06T05:02:43.762" v="721" actId="255"/>
          <ac:spMkLst>
            <pc:docMk/>
            <pc:sldMk cId="3662508991" sldId="388"/>
            <ac:spMk id="6" creationId="{356DDC94-6573-4720-830E-9CC130076333}"/>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10" creationId="{6FB7B219-A09F-48AD-B9D6-69ACAE244324}"/>
          </ac:spMkLst>
        </pc:spChg>
        <pc:spChg chg="mod">
          <ac:chgData name="Chang, Rachel (LARC-E3)[UNIVERSITIES SPACE RESEARCH ASSOCIATION]" userId="abeb0c8d-d1a0-402a-9a54-0dba6925f944" providerId="ADAL" clId="{49F47E80-E24A-DE4B-A71E-BC4300CC832A}" dt="2020-11-06T05:24:23.958" v="982" actId="1076"/>
          <ac:spMkLst>
            <pc:docMk/>
            <pc:sldMk cId="3662508991" sldId="388"/>
            <ac:spMk id="12" creationId="{F0EA2BE1-5CB1-4838-A68F-5B643F1455E4}"/>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18" creationId="{91EEEAE5-5357-4B86-9B4D-8F28813F044D}"/>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19" creationId="{7288FFE2-5AA7-4A51-BA22-929C98E0E03B}"/>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20" creationId="{2440B9F0-DD7A-4196-A5F6-831A1EC23F27}"/>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21" creationId="{FE8BAE3D-5308-4988-82AA-45CC697524F3}"/>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22" creationId="{8E0964DA-4781-4AD5-9D4A-CA6EEB2396DC}"/>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31" creationId="{9592DB8B-4E00-41E7-AA14-9F8C7E20FB14}"/>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54" creationId="{F9BC4757-C514-4613-A079-50BA8D5D7496}"/>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55" creationId="{C9348D5F-BD11-4217-8C09-970FE022BCA2}"/>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56" creationId="{B957A94C-ED35-41B5-A622-B42520D1069D}"/>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57" creationId="{4AFD85DA-D849-4CDB-94A4-C1976A302261}"/>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84" creationId="{CDF60444-42E2-4744-80AA-0C797092044C}"/>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85" creationId="{90315FEF-4895-46FB-861F-5B387B5CCDF9}"/>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86" creationId="{8FB4383C-F6C0-415E-ABF3-3033A0D8D45D}"/>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87" creationId="{082E421D-6590-4670-8662-CB8D45F7F641}"/>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88" creationId="{1E7A8442-6D04-40AC-89EE-B31911BE473E}"/>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89" creationId="{A248DD27-B21A-4278-99F4-CBCBF4758449}"/>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90" creationId="{350FBFA3-B0AE-42E0-BE07-33321FD8C42E}"/>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94" creationId="{78353D10-C205-4D01-A070-5874E34AF64E}"/>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95" creationId="{1B195112-7764-4A0C-BB4E-561EFA8CAB45}"/>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96" creationId="{30D082DE-F8DB-4F57-8CAB-0ABA084CF452}"/>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97" creationId="{ACD0D131-BAB3-4D3C-B30B-14D96F093DFC}"/>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98" creationId="{99B5DC72-6C57-4E7B-BD97-1CC9AD856E9C}"/>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99" creationId="{33450BA8-315E-4A09-9F9F-7AC952AD8A98}"/>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100" creationId="{43AC0AB9-ACC6-4908-B9F1-5420965691AC}"/>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101" creationId="{3537214E-86AF-4B13-B013-E10B546C3F76}"/>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102" creationId="{30E2E9F6-B9D7-478F-B97E-B872F24B1067}"/>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103" creationId="{49D89CFC-1ACB-4662-B894-0FD4708B5D98}"/>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104" creationId="{C85B331E-2905-4DA5-A44E-685169CD5C36}"/>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105" creationId="{655C648D-39F7-427E-9C20-F97E277A2C4A}"/>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106" creationId="{4328E0C4-3750-4F1C-B7F2-7CD3660FC825}"/>
          </ac:spMkLst>
        </pc:spChg>
        <pc:spChg chg="mod">
          <ac:chgData name="Chang, Rachel (LARC-E3)[UNIVERSITIES SPACE RESEARCH ASSOCIATION]" userId="abeb0c8d-d1a0-402a-9a54-0dba6925f944" providerId="ADAL" clId="{49F47E80-E24A-DE4B-A71E-BC4300CC832A}" dt="2020-11-06T04:56:02.166" v="633"/>
          <ac:spMkLst>
            <pc:docMk/>
            <pc:sldMk cId="3662508991" sldId="388"/>
            <ac:spMk id="107" creationId="{81996658-F801-4BDB-B826-5A3B45263640}"/>
          </ac:spMkLst>
        </pc:spChg>
        <pc:grpChg chg="mod">
          <ac:chgData name="Chang, Rachel (LARC-E3)[UNIVERSITIES SPACE RESEARCH ASSOCIATION]" userId="abeb0c8d-d1a0-402a-9a54-0dba6925f944" providerId="ADAL" clId="{49F47E80-E24A-DE4B-A71E-BC4300CC832A}" dt="2020-11-06T05:24:31.739" v="995" actId="1037"/>
          <ac:grpSpMkLst>
            <pc:docMk/>
            <pc:sldMk cId="3662508991" sldId="388"/>
            <ac:grpSpMk id="8" creationId="{DDCD1DAA-6409-40A1-AA7A-3996EE035591}"/>
          </ac:grpSpMkLst>
        </pc:grpChg>
        <pc:grpChg chg="mod">
          <ac:chgData name="Chang, Rachel (LARC-E3)[UNIVERSITIES SPACE RESEARCH ASSOCIATION]" userId="abeb0c8d-d1a0-402a-9a54-0dba6925f944" providerId="ADAL" clId="{49F47E80-E24A-DE4B-A71E-BC4300CC832A}" dt="2020-11-06T04:56:02.166" v="633"/>
          <ac:grpSpMkLst>
            <pc:docMk/>
            <pc:sldMk cId="3662508991" sldId="388"/>
            <ac:grpSpMk id="9" creationId="{486A8B83-20D4-444D-BADB-DC1796901FCF}"/>
          </ac:grpSpMkLst>
        </pc:grpChg>
        <pc:grpChg chg="mod">
          <ac:chgData name="Chang, Rachel (LARC-E3)[UNIVERSITIES SPACE RESEARCH ASSOCIATION]" userId="abeb0c8d-d1a0-402a-9a54-0dba6925f944" providerId="ADAL" clId="{49F47E80-E24A-DE4B-A71E-BC4300CC832A}" dt="2020-11-06T04:56:02.166" v="633"/>
          <ac:grpSpMkLst>
            <pc:docMk/>
            <pc:sldMk cId="3662508991" sldId="388"/>
            <ac:grpSpMk id="17" creationId="{8C7AD7BF-258F-46CC-A4E6-B7120E908C64}"/>
          </ac:grpSpMkLst>
        </pc:grpChg>
        <pc:grpChg chg="mod">
          <ac:chgData name="Chang, Rachel (LARC-E3)[UNIVERSITIES SPACE RESEARCH ASSOCIATION]" userId="abeb0c8d-d1a0-402a-9a54-0dba6925f944" providerId="ADAL" clId="{49F47E80-E24A-DE4B-A71E-BC4300CC832A}" dt="2020-11-06T05:24:31.739" v="995" actId="1037"/>
          <ac:grpSpMkLst>
            <pc:docMk/>
            <pc:sldMk cId="3662508991" sldId="388"/>
            <ac:grpSpMk id="51" creationId="{6A5D61CE-15A8-4C02-A1A2-E0978A5B94A0}"/>
          </ac:grpSpMkLst>
        </pc:grpChg>
        <pc:grpChg chg="mod">
          <ac:chgData name="Chang, Rachel (LARC-E3)[UNIVERSITIES SPACE RESEARCH ASSOCIATION]" userId="abeb0c8d-d1a0-402a-9a54-0dba6925f944" providerId="ADAL" clId="{49F47E80-E24A-DE4B-A71E-BC4300CC832A}" dt="2020-11-06T04:56:02.166" v="633"/>
          <ac:grpSpMkLst>
            <pc:docMk/>
            <pc:sldMk cId="3662508991" sldId="388"/>
            <ac:grpSpMk id="52" creationId="{89970794-BB7F-4FEA-B05E-76FDF7449A26}"/>
          </ac:grpSpMkLst>
        </pc:grpChg>
        <pc:grpChg chg="mod">
          <ac:chgData name="Chang, Rachel (LARC-E3)[UNIVERSITIES SPACE RESEARCH ASSOCIATION]" userId="abeb0c8d-d1a0-402a-9a54-0dba6925f944" providerId="ADAL" clId="{49F47E80-E24A-DE4B-A71E-BC4300CC832A}" dt="2020-11-06T04:56:02.166" v="633"/>
          <ac:grpSpMkLst>
            <pc:docMk/>
            <pc:sldMk cId="3662508991" sldId="388"/>
            <ac:grpSpMk id="53" creationId="{50A56AAF-4D1F-49BB-891A-0DD5DDC5908D}"/>
          </ac:grpSpMkLst>
        </pc:grpChg>
        <pc:grpChg chg="mod">
          <ac:chgData name="Chang, Rachel (LARC-E3)[UNIVERSITIES SPACE RESEARCH ASSOCIATION]" userId="abeb0c8d-d1a0-402a-9a54-0dba6925f944" providerId="ADAL" clId="{49F47E80-E24A-DE4B-A71E-BC4300CC832A}" dt="2020-11-06T04:56:02.166" v="633"/>
          <ac:grpSpMkLst>
            <pc:docMk/>
            <pc:sldMk cId="3662508991" sldId="388"/>
            <ac:grpSpMk id="64" creationId="{2BF73AF7-C537-4BDC-ABE6-FF73A171217A}"/>
          </ac:grpSpMkLst>
        </pc:grpChg>
        <pc:grpChg chg="mod">
          <ac:chgData name="Chang, Rachel (LARC-E3)[UNIVERSITIES SPACE RESEARCH ASSOCIATION]" userId="abeb0c8d-d1a0-402a-9a54-0dba6925f944" providerId="ADAL" clId="{49F47E80-E24A-DE4B-A71E-BC4300CC832A}" dt="2020-11-06T04:56:02.166" v="633"/>
          <ac:grpSpMkLst>
            <pc:docMk/>
            <pc:sldMk cId="3662508991" sldId="388"/>
            <ac:grpSpMk id="65" creationId="{A74D46B2-755E-4C69-AB89-F672966660EE}"/>
          </ac:grpSpMkLst>
        </pc:grpChg>
        <pc:grpChg chg="mod">
          <ac:chgData name="Chang, Rachel (LARC-E3)[UNIVERSITIES SPACE RESEARCH ASSOCIATION]" userId="abeb0c8d-d1a0-402a-9a54-0dba6925f944" providerId="ADAL" clId="{49F47E80-E24A-DE4B-A71E-BC4300CC832A}" dt="2020-11-06T04:56:02.166" v="633"/>
          <ac:grpSpMkLst>
            <pc:docMk/>
            <pc:sldMk cId="3662508991" sldId="388"/>
            <ac:grpSpMk id="66" creationId="{CBFC5536-C381-4B07-8726-2B2AA1B729A2}"/>
          </ac:grpSpMkLst>
        </pc:grpChg>
        <pc:grpChg chg="mod">
          <ac:chgData name="Chang, Rachel (LARC-E3)[UNIVERSITIES SPACE RESEARCH ASSOCIATION]" userId="abeb0c8d-d1a0-402a-9a54-0dba6925f944" providerId="ADAL" clId="{49F47E80-E24A-DE4B-A71E-BC4300CC832A}" dt="2020-11-06T04:56:02.166" v="633"/>
          <ac:grpSpMkLst>
            <pc:docMk/>
            <pc:sldMk cId="3662508991" sldId="388"/>
            <ac:grpSpMk id="67" creationId="{4F31CBB0-377C-458B-9B41-22E7DD622192}"/>
          </ac:grpSpMkLst>
        </pc:grpChg>
        <pc:grpChg chg="mod">
          <ac:chgData name="Chang, Rachel (LARC-E3)[UNIVERSITIES SPACE RESEARCH ASSOCIATION]" userId="abeb0c8d-d1a0-402a-9a54-0dba6925f944" providerId="ADAL" clId="{49F47E80-E24A-DE4B-A71E-BC4300CC832A}" dt="2020-11-06T04:56:02.166" v="633"/>
          <ac:grpSpMkLst>
            <pc:docMk/>
            <pc:sldMk cId="3662508991" sldId="388"/>
            <ac:grpSpMk id="68" creationId="{6F3041F3-055B-4A73-B5C6-36D18B213656}"/>
          </ac:grpSpMkLst>
        </pc:grpChg>
        <pc:picChg chg="mod">
          <ac:chgData name="Chang, Rachel (LARC-E3)[UNIVERSITIES SPACE RESEARCH ASSOCIATION]" userId="abeb0c8d-d1a0-402a-9a54-0dba6925f944" providerId="ADAL" clId="{49F47E80-E24A-DE4B-A71E-BC4300CC832A}" dt="2020-11-06T04:56:02.166" v="633"/>
          <ac:picMkLst>
            <pc:docMk/>
            <pc:sldMk cId="3662508991" sldId="388"/>
            <ac:picMk id="11" creationId="{172EA1D4-5080-4362-A647-7E26079003BD}"/>
          </ac:picMkLst>
        </pc:picChg>
        <pc:picChg chg="mod">
          <ac:chgData name="Chang, Rachel (LARC-E3)[UNIVERSITIES SPACE RESEARCH ASSOCIATION]" userId="abeb0c8d-d1a0-402a-9a54-0dba6925f944" providerId="ADAL" clId="{49F47E80-E24A-DE4B-A71E-BC4300CC832A}" dt="2020-11-06T04:56:02.166" v="633"/>
          <ac:picMkLst>
            <pc:docMk/>
            <pc:sldMk cId="3662508991" sldId="388"/>
            <ac:picMk id="25" creationId="{591E0121-21DF-4ACD-874A-08ADDD994657}"/>
          </ac:picMkLst>
        </pc:picChg>
        <pc:picChg chg="mod">
          <ac:chgData name="Chang, Rachel (LARC-E3)[UNIVERSITIES SPACE RESEARCH ASSOCIATION]" userId="abeb0c8d-d1a0-402a-9a54-0dba6925f944" providerId="ADAL" clId="{49F47E80-E24A-DE4B-A71E-BC4300CC832A}" dt="2020-11-06T04:56:02.166" v="633"/>
          <ac:picMkLst>
            <pc:docMk/>
            <pc:sldMk cId="3662508991" sldId="388"/>
            <ac:picMk id="26" creationId="{B1339D5A-262E-4E2A-B573-B0E88448644C}"/>
          </ac:picMkLst>
        </pc:picChg>
        <pc:picChg chg="mod">
          <ac:chgData name="Chang, Rachel (LARC-E3)[UNIVERSITIES SPACE RESEARCH ASSOCIATION]" userId="abeb0c8d-d1a0-402a-9a54-0dba6925f944" providerId="ADAL" clId="{49F47E80-E24A-DE4B-A71E-BC4300CC832A}" dt="2020-11-06T04:56:02.166" v="633"/>
          <ac:picMkLst>
            <pc:docMk/>
            <pc:sldMk cId="3662508991" sldId="388"/>
            <ac:picMk id="27" creationId="{252B9824-3391-472C-9290-3B05E85816D4}"/>
          </ac:picMkLst>
        </pc:picChg>
        <pc:picChg chg="mod">
          <ac:chgData name="Chang, Rachel (LARC-E3)[UNIVERSITIES SPACE RESEARCH ASSOCIATION]" userId="abeb0c8d-d1a0-402a-9a54-0dba6925f944" providerId="ADAL" clId="{49F47E80-E24A-DE4B-A71E-BC4300CC832A}" dt="2020-11-06T04:56:02.166" v="633"/>
          <ac:picMkLst>
            <pc:docMk/>
            <pc:sldMk cId="3662508991" sldId="388"/>
            <ac:picMk id="28" creationId="{98692862-B9DA-4439-B3DF-D506E0640ADB}"/>
          </ac:picMkLst>
        </pc:picChg>
        <pc:picChg chg="mod">
          <ac:chgData name="Chang, Rachel (LARC-E3)[UNIVERSITIES SPACE RESEARCH ASSOCIATION]" userId="abeb0c8d-d1a0-402a-9a54-0dba6925f944" providerId="ADAL" clId="{49F47E80-E24A-DE4B-A71E-BC4300CC832A}" dt="2020-11-06T04:56:02.166" v="633"/>
          <ac:picMkLst>
            <pc:docMk/>
            <pc:sldMk cId="3662508991" sldId="388"/>
            <ac:picMk id="58" creationId="{C857E05E-280E-479B-85F3-8B94438A4586}"/>
          </ac:picMkLst>
        </pc:picChg>
        <pc:picChg chg="mod">
          <ac:chgData name="Chang, Rachel (LARC-E3)[UNIVERSITIES SPACE RESEARCH ASSOCIATION]" userId="abeb0c8d-d1a0-402a-9a54-0dba6925f944" providerId="ADAL" clId="{49F47E80-E24A-DE4B-A71E-BC4300CC832A}" dt="2020-11-06T04:56:02.166" v="633"/>
          <ac:picMkLst>
            <pc:docMk/>
            <pc:sldMk cId="3662508991" sldId="388"/>
            <ac:picMk id="59" creationId="{77EC8B48-D994-4D02-AE44-36CE21BCE38A}"/>
          </ac:picMkLst>
        </pc:picChg>
        <pc:picChg chg="mod">
          <ac:chgData name="Chang, Rachel (LARC-E3)[UNIVERSITIES SPACE RESEARCH ASSOCIATION]" userId="abeb0c8d-d1a0-402a-9a54-0dba6925f944" providerId="ADAL" clId="{49F47E80-E24A-DE4B-A71E-BC4300CC832A}" dt="2020-11-06T04:56:02.166" v="633"/>
          <ac:picMkLst>
            <pc:docMk/>
            <pc:sldMk cId="3662508991" sldId="388"/>
            <ac:picMk id="60" creationId="{6E92D95B-987C-4C18-B3EB-D86B89934BB3}"/>
          </ac:picMkLst>
        </pc:picChg>
        <pc:picChg chg="mod">
          <ac:chgData name="Chang, Rachel (LARC-E3)[UNIVERSITIES SPACE RESEARCH ASSOCIATION]" userId="abeb0c8d-d1a0-402a-9a54-0dba6925f944" providerId="ADAL" clId="{49F47E80-E24A-DE4B-A71E-BC4300CC832A}" dt="2020-11-06T04:56:02.166" v="633"/>
          <ac:picMkLst>
            <pc:docMk/>
            <pc:sldMk cId="3662508991" sldId="388"/>
            <ac:picMk id="61" creationId="{E0DD64EC-D6FB-4F9B-B356-C92B10E1E981}"/>
          </ac:picMkLst>
        </pc:picChg>
        <pc:picChg chg="mod">
          <ac:chgData name="Chang, Rachel (LARC-E3)[UNIVERSITIES SPACE RESEARCH ASSOCIATION]" userId="abeb0c8d-d1a0-402a-9a54-0dba6925f944" providerId="ADAL" clId="{49F47E80-E24A-DE4B-A71E-BC4300CC832A}" dt="2020-11-06T04:56:02.166" v="633"/>
          <ac:picMkLst>
            <pc:docMk/>
            <pc:sldMk cId="3662508991" sldId="388"/>
            <ac:picMk id="62" creationId="{4A0B5E88-8D6C-45BE-80FF-A5E51A346B46}"/>
          </ac:picMkLst>
        </pc:picChg>
        <pc:picChg chg="mod">
          <ac:chgData name="Chang, Rachel (LARC-E3)[UNIVERSITIES SPACE RESEARCH ASSOCIATION]" userId="abeb0c8d-d1a0-402a-9a54-0dba6925f944" providerId="ADAL" clId="{49F47E80-E24A-DE4B-A71E-BC4300CC832A}" dt="2020-11-06T04:56:02.166" v="633"/>
          <ac:picMkLst>
            <pc:docMk/>
            <pc:sldMk cId="3662508991" sldId="388"/>
            <ac:picMk id="63" creationId="{549AB5C4-743F-4D29-AFC8-B27995713279}"/>
          </ac:picMkLst>
        </pc:picChg>
        <pc:picChg chg="mod">
          <ac:chgData name="Chang, Rachel (LARC-E3)[UNIVERSITIES SPACE RESEARCH ASSOCIATION]" userId="abeb0c8d-d1a0-402a-9a54-0dba6925f944" providerId="ADAL" clId="{49F47E80-E24A-DE4B-A71E-BC4300CC832A}" dt="2020-11-06T04:56:02.166" v="633"/>
          <ac:picMkLst>
            <pc:docMk/>
            <pc:sldMk cId="3662508991" sldId="388"/>
            <ac:picMk id="69" creationId="{AF628632-96E7-48E5-AC10-FA3FD23BB162}"/>
          </ac:picMkLst>
        </pc:picChg>
        <pc:picChg chg="mod">
          <ac:chgData name="Chang, Rachel (LARC-E3)[UNIVERSITIES SPACE RESEARCH ASSOCIATION]" userId="abeb0c8d-d1a0-402a-9a54-0dba6925f944" providerId="ADAL" clId="{49F47E80-E24A-DE4B-A71E-BC4300CC832A}" dt="2020-11-06T04:56:02.166" v="633"/>
          <ac:picMkLst>
            <pc:docMk/>
            <pc:sldMk cId="3662508991" sldId="388"/>
            <ac:picMk id="70" creationId="{99DDE915-B8DA-49DA-880C-E96A4DF6AD5F}"/>
          </ac:picMkLst>
        </pc:picChg>
        <pc:picChg chg="mod">
          <ac:chgData name="Chang, Rachel (LARC-E3)[UNIVERSITIES SPACE RESEARCH ASSOCIATION]" userId="abeb0c8d-d1a0-402a-9a54-0dba6925f944" providerId="ADAL" clId="{49F47E80-E24A-DE4B-A71E-BC4300CC832A}" dt="2020-11-06T04:56:02.166" v="633"/>
          <ac:picMkLst>
            <pc:docMk/>
            <pc:sldMk cId="3662508991" sldId="388"/>
            <ac:picMk id="71" creationId="{DCDAB51D-3906-4AC2-8F67-891F673F754B}"/>
          </ac:picMkLst>
        </pc:picChg>
        <pc:picChg chg="mod">
          <ac:chgData name="Chang, Rachel (LARC-E3)[UNIVERSITIES SPACE RESEARCH ASSOCIATION]" userId="abeb0c8d-d1a0-402a-9a54-0dba6925f944" providerId="ADAL" clId="{49F47E80-E24A-DE4B-A71E-BC4300CC832A}" dt="2020-11-06T04:56:02.166" v="633"/>
          <ac:picMkLst>
            <pc:docMk/>
            <pc:sldMk cId="3662508991" sldId="388"/>
            <ac:picMk id="72" creationId="{936FBF16-8070-4937-93E9-773A2FDB9828}"/>
          </ac:picMkLst>
        </pc:picChg>
        <pc:picChg chg="mod">
          <ac:chgData name="Chang, Rachel (LARC-E3)[UNIVERSITIES SPACE RESEARCH ASSOCIATION]" userId="abeb0c8d-d1a0-402a-9a54-0dba6925f944" providerId="ADAL" clId="{49F47E80-E24A-DE4B-A71E-BC4300CC832A}" dt="2020-11-06T04:56:02.166" v="633"/>
          <ac:picMkLst>
            <pc:docMk/>
            <pc:sldMk cId="3662508991" sldId="388"/>
            <ac:picMk id="73" creationId="{85862864-DFDA-4096-AA61-FB1723E56AE7}"/>
          </ac:picMkLst>
        </pc:picChg>
        <pc:picChg chg="mod">
          <ac:chgData name="Chang, Rachel (LARC-E3)[UNIVERSITIES SPACE RESEARCH ASSOCIATION]" userId="abeb0c8d-d1a0-402a-9a54-0dba6925f944" providerId="ADAL" clId="{49F47E80-E24A-DE4B-A71E-BC4300CC832A}" dt="2020-11-06T04:56:02.166" v="633"/>
          <ac:picMkLst>
            <pc:docMk/>
            <pc:sldMk cId="3662508991" sldId="388"/>
            <ac:picMk id="74" creationId="{3BA75292-9078-43B3-876C-4333FA79F6DB}"/>
          </ac:picMkLst>
        </pc:picChg>
        <pc:picChg chg="mod">
          <ac:chgData name="Chang, Rachel (LARC-E3)[UNIVERSITIES SPACE RESEARCH ASSOCIATION]" userId="abeb0c8d-d1a0-402a-9a54-0dba6925f944" providerId="ADAL" clId="{49F47E80-E24A-DE4B-A71E-BC4300CC832A}" dt="2020-11-06T04:56:02.166" v="633"/>
          <ac:picMkLst>
            <pc:docMk/>
            <pc:sldMk cId="3662508991" sldId="388"/>
            <ac:picMk id="75" creationId="{D5AD7C84-99C4-4225-9FCB-FF52252B2F9D}"/>
          </ac:picMkLst>
        </pc:picChg>
        <pc:picChg chg="mod">
          <ac:chgData name="Chang, Rachel (LARC-E3)[UNIVERSITIES SPACE RESEARCH ASSOCIATION]" userId="abeb0c8d-d1a0-402a-9a54-0dba6925f944" providerId="ADAL" clId="{49F47E80-E24A-DE4B-A71E-BC4300CC832A}" dt="2020-11-06T04:56:02.166" v="633"/>
          <ac:picMkLst>
            <pc:docMk/>
            <pc:sldMk cId="3662508991" sldId="388"/>
            <ac:picMk id="76" creationId="{8B656B05-E2DD-442C-BB3A-564DE563B9B7}"/>
          </ac:picMkLst>
        </pc:picChg>
        <pc:picChg chg="mod">
          <ac:chgData name="Chang, Rachel (LARC-E3)[UNIVERSITIES SPACE RESEARCH ASSOCIATION]" userId="abeb0c8d-d1a0-402a-9a54-0dba6925f944" providerId="ADAL" clId="{49F47E80-E24A-DE4B-A71E-BC4300CC832A}" dt="2020-11-06T04:56:02.166" v="633"/>
          <ac:picMkLst>
            <pc:docMk/>
            <pc:sldMk cId="3662508991" sldId="388"/>
            <ac:picMk id="77" creationId="{1C6068E2-169C-4A5F-A6C4-9D765F10C61C}"/>
          </ac:picMkLst>
        </pc:picChg>
        <pc:picChg chg="mod">
          <ac:chgData name="Chang, Rachel (LARC-E3)[UNIVERSITIES SPACE RESEARCH ASSOCIATION]" userId="abeb0c8d-d1a0-402a-9a54-0dba6925f944" providerId="ADAL" clId="{49F47E80-E24A-DE4B-A71E-BC4300CC832A}" dt="2020-11-06T04:56:02.166" v="633"/>
          <ac:picMkLst>
            <pc:docMk/>
            <pc:sldMk cId="3662508991" sldId="388"/>
            <ac:picMk id="78" creationId="{F53D8598-062B-4587-BC77-8E73EC00BA41}"/>
          </ac:picMkLst>
        </pc:picChg>
        <pc:picChg chg="mod">
          <ac:chgData name="Chang, Rachel (LARC-E3)[UNIVERSITIES SPACE RESEARCH ASSOCIATION]" userId="abeb0c8d-d1a0-402a-9a54-0dba6925f944" providerId="ADAL" clId="{49F47E80-E24A-DE4B-A71E-BC4300CC832A}" dt="2020-11-06T04:56:02.166" v="633"/>
          <ac:picMkLst>
            <pc:docMk/>
            <pc:sldMk cId="3662508991" sldId="388"/>
            <ac:picMk id="79" creationId="{FD3F6CDB-9603-4166-B3F6-F818C21863BA}"/>
          </ac:picMkLst>
        </pc:picChg>
        <pc:picChg chg="mod">
          <ac:chgData name="Chang, Rachel (LARC-E3)[UNIVERSITIES SPACE RESEARCH ASSOCIATION]" userId="abeb0c8d-d1a0-402a-9a54-0dba6925f944" providerId="ADAL" clId="{49F47E80-E24A-DE4B-A71E-BC4300CC832A}" dt="2020-11-06T04:56:02.166" v="633"/>
          <ac:picMkLst>
            <pc:docMk/>
            <pc:sldMk cId="3662508991" sldId="388"/>
            <ac:picMk id="80" creationId="{54CF8BBA-83E4-49D0-8D15-6E3FDDD85900}"/>
          </ac:picMkLst>
        </pc:picChg>
        <pc:picChg chg="mod">
          <ac:chgData name="Chang, Rachel (LARC-E3)[UNIVERSITIES SPACE RESEARCH ASSOCIATION]" userId="abeb0c8d-d1a0-402a-9a54-0dba6925f944" providerId="ADAL" clId="{49F47E80-E24A-DE4B-A71E-BC4300CC832A}" dt="2020-11-06T04:56:02.166" v="633"/>
          <ac:picMkLst>
            <pc:docMk/>
            <pc:sldMk cId="3662508991" sldId="388"/>
            <ac:picMk id="81" creationId="{DD8F769D-1816-4F41-927D-26530B161E5C}"/>
          </ac:picMkLst>
        </pc:picChg>
        <pc:picChg chg="mod">
          <ac:chgData name="Chang, Rachel (LARC-E3)[UNIVERSITIES SPACE RESEARCH ASSOCIATION]" userId="abeb0c8d-d1a0-402a-9a54-0dba6925f944" providerId="ADAL" clId="{49F47E80-E24A-DE4B-A71E-BC4300CC832A}" dt="2020-11-06T04:56:02.166" v="633"/>
          <ac:picMkLst>
            <pc:docMk/>
            <pc:sldMk cId="3662508991" sldId="388"/>
            <ac:picMk id="82" creationId="{A213EDD0-EF6B-4713-A6B3-C1D3F2EEBDB4}"/>
          </ac:picMkLst>
        </pc:picChg>
        <pc:picChg chg="mod">
          <ac:chgData name="Chang, Rachel (LARC-E3)[UNIVERSITIES SPACE RESEARCH ASSOCIATION]" userId="abeb0c8d-d1a0-402a-9a54-0dba6925f944" providerId="ADAL" clId="{49F47E80-E24A-DE4B-A71E-BC4300CC832A}" dt="2020-11-06T04:56:02.166" v="633"/>
          <ac:picMkLst>
            <pc:docMk/>
            <pc:sldMk cId="3662508991" sldId="388"/>
            <ac:picMk id="83" creationId="{811F6F20-8A78-476A-8AEF-9BE698681892}"/>
          </ac:picMkLst>
        </pc:picChg>
        <pc:cxnChg chg="mod">
          <ac:chgData name="Chang, Rachel (LARC-E3)[UNIVERSITIES SPACE RESEARCH ASSOCIATION]" userId="abeb0c8d-d1a0-402a-9a54-0dba6925f944" providerId="ADAL" clId="{49F47E80-E24A-DE4B-A71E-BC4300CC832A}" dt="2020-11-06T04:56:02.166" v="633"/>
          <ac:cxnSpMkLst>
            <pc:docMk/>
            <pc:sldMk cId="3662508991" sldId="388"/>
            <ac:cxnSpMk id="23" creationId="{E6E19665-37D3-4D2E-9353-24A1E7FC63E7}"/>
          </ac:cxnSpMkLst>
        </pc:cxnChg>
        <pc:cxnChg chg="mod">
          <ac:chgData name="Chang, Rachel (LARC-E3)[UNIVERSITIES SPACE RESEARCH ASSOCIATION]" userId="abeb0c8d-d1a0-402a-9a54-0dba6925f944" providerId="ADAL" clId="{49F47E80-E24A-DE4B-A71E-BC4300CC832A}" dt="2020-11-06T04:56:02.166" v="633"/>
          <ac:cxnSpMkLst>
            <pc:docMk/>
            <pc:sldMk cId="3662508991" sldId="388"/>
            <ac:cxnSpMk id="24" creationId="{BF122A60-844C-4284-9983-97AF6DFE167A}"/>
          </ac:cxnSpMkLst>
        </pc:cxnChg>
        <pc:cxnChg chg="mod">
          <ac:chgData name="Chang, Rachel (LARC-E3)[UNIVERSITIES SPACE RESEARCH ASSOCIATION]" userId="abeb0c8d-d1a0-402a-9a54-0dba6925f944" providerId="ADAL" clId="{49F47E80-E24A-DE4B-A71E-BC4300CC832A}" dt="2020-11-06T04:56:02.166" v="633"/>
          <ac:cxnSpMkLst>
            <pc:docMk/>
            <pc:sldMk cId="3662508991" sldId="388"/>
            <ac:cxnSpMk id="29" creationId="{04AA0FDB-6001-4AA5-B9EA-71C8CD8A61EC}"/>
          </ac:cxnSpMkLst>
        </pc:cxnChg>
        <pc:cxnChg chg="mod">
          <ac:chgData name="Chang, Rachel (LARC-E3)[UNIVERSITIES SPACE RESEARCH ASSOCIATION]" userId="abeb0c8d-d1a0-402a-9a54-0dba6925f944" providerId="ADAL" clId="{49F47E80-E24A-DE4B-A71E-BC4300CC832A}" dt="2020-11-06T04:56:02.166" v="633"/>
          <ac:cxnSpMkLst>
            <pc:docMk/>
            <pc:sldMk cId="3662508991" sldId="388"/>
            <ac:cxnSpMk id="30" creationId="{AEB79235-728D-4DD0-9777-BF0DE6847F6A}"/>
          </ac:cxnSpMkLst>
        </pc:cxnChg>
      </pc:sldChg>
      <pc:sldChg chg="modSp mod">
        <pc:chgData name="Chang, Rachel (LARC-E3)[UNIVERSITIES SPACE RESEARCH ASSOCIATION]" userId="abeb0c8d-d1a0-402a-9a54-0dba6925f944" providerId="ADAL" clId="{49F47E80-E24A-DE4B-A71E-BC4300CC832A}" dt="2020-11-06T05:25:50.657" v="1007" actId="1076"/>
        <pc:sldMkLst>
          <pc:docMk/>
          <pc:sldMk cId="3017024583" sldId="390"/>
        </pc:sldMkLst>
        <pc:spChg chg="mod">
          <ac:chgData name="Chang, Rachel (LARC-E3)[UNIVERSITIES SPACE RESEARCH ASSOCIATION]" userId="abeb0c8d-d1a0-402a-9a54-0dba6925f944" providerId="ADAL" clId="{49F47E80-E24A-DE4B-A71E-BC4300CC832A}" dt="2020-11-06T05:25:50.657" v="1007" actId="1076"/>
          <ac:spMkLst>
            <pc:docMk/>
            <pc:sldMk cId="3017024583" sldId="390"/>
            <ac:spMk id="2" creationId="{1B2D2406-4BF6-4216-B4A9-A27833A18570}"/>
          </ac:spMkLst>
        </pc:spChg>
        <pc:spChg chg="mod">
          <ac:chgData name="Chang, Rachel (LARC-E3)[UNIVERSITIES SPACE RESEARCH ASSOCIATION]" userId="abeb0c8d-d1a0-402a-9a54-0dba6925f944" providerId="ADAL" clId="{49F47E80-E24A-DE4B-A71E-BC4300CC832A}" dt="2020-11-06T04:56:02.166" v="633"/>
          <ac:spMkLst>
            <pc:docMk/>
            <pc:sldMk cId="3017024583" sldId="390"/>
            <ac:spMk id="8" creationId="{1951FBB0-0854-4AF0-81F5-6BFA3808EECC}"/>
          </ac:spMkLst>
        </pc:spChg>
        <pc:spChg chg="mod">
          <ac:chgData name="Chang, Rachel (LARC-E3)[UNIVERSITIES SPACE RESEARCH ASSOCIATION]" userId="abeb0c8d-d1a0-402a-9a54-0dba6925f944" providerId="ADAL" clId="{49F47E80-E24A-DE4B-A71E-BC4300CC832A}" dt="2020-11-06T04:56:02.166" v="633"/>
          <ac:spMkLst>
            <pc:docMk/>
            <pc:sldMk cId="3017024583" sldId="390"/>
            <ac:spMk id="10" creationId="{E1C117E5-EBE1-4AEC-9AFB-C2E083241FB4}"/>
          </ac:spMkLst>
        </pc:spChg>
        <pc:spChg chg="mod">
          <ac:chgData name="Chang, Rachel (LARC-E3)[UNIVERSITIES SPACE RESEARCH ASSOCIATION]" userId="abeb0c8d-d1a0-402a-9a54-0dba6925f944" providerId="ADAL" clId="{49F47E80-E24A-DE4B-A71E-BC4300CC832A}" dt="2020-11-06T04:56:02.166" v="633"/>
          <ac:spMkLst>
            <pc:docMk/>
            <pc:sldMk cId="3017024583" sldId="390"/>
            <ac:spMk id="11" creationId="{3E05CEE5-9935-4071-BEC4-0C426D03CACA}"/>
          </ac:spMkLst>
        </pc:spChg>
        <pc:spChg chg="mod">
          <ac:chgData name="Chang, Rachel (LARC-E3)[UNIVERSITIES SPACE RESEARCH ASSOCIATION]" userId="abeb0c8d-d1a0-402a-9a54-0dba6925f944" providerId="ADAL" clId="{49F47E80-E24A-DE4B-A71E-BC4300CC832A}" dt="2020-11-06T04:56:02.166" v="633"/>
          <ac:spMkLst>
            <pc:docMk/>
            <pc:sldMk cId="3017024583" sldId="390"/>
            <ac:spMk id="12" creationId="{DAAB59F6-4A1F-42CA-BA8C-DE0A48E1B717}"/>
          </ac:spMkLst>
        </pc:spChg>
        <pc:spChg chg="mod">
          <ac:chgData name="Chang, Rachel (LARC-E3)[UNIVERSITIES SPACE RESEARCH ASSOCIATION]" userId="abeb0c8d-d1a0-402a-9a54-0dba6925f944" providerId="ADAL" clId="{49F47E80-E24A-DE4B-A71E-BC4300CC832A}" dt="2020-11-06T04:56:02.166" v="633"/>
          <ac:spMkLst>
            <pc:docMk/>
            <pc:sldMk cId="3017024583" sldId="390"/>
            <ac:spMk id="13" creationId="{A1C9DD27-C313-4E93-97B9-534F8E48190D}"/>
          </ac:spMkLst>
        </pc:spChg>
        <pc:spChg chg="mod">
          <ac:chgData name="Chang, Rachel (LARC-E3)[UNIVERSITIES SPACE RESEARCH ASSOCIATION]" userId="abeb0c8d-d1a0-402a-9a54-0dba6925f944" providerId="ADAL" clId="{49F47E80-E24A-DE4B-A71E-BC4300CC832A}" dt="2020-11-06T04:56:02.166" v="633"/>
          <ac:spMkLst>
            <pc:docMk/>
            <pc:sldMk cId="3017024583" sldId="390"/>
            <ac:spMk id="14" creationId="{5AB3A4AC-A98F-4A40-9EC1-29374183AE58}"/>
          </ac:spMkLst>
        </pc:spChg>
        <pc:spChg chg="mod">
          <ac:chgData name="Chang, Rachel (LARC-E3)[UNIVERSITIES SPACE RESEARCH ASSOCIATION]" userId="abeb0c8d-d1a0-402a-9a54-0dba6925f944" providerId="ADAL" clId="{49F47E80-E24A-DE4B-A71E-BC4300CC832A}" dt="2020-11-06T04:56:02.166" v="633"/>
          <ac:spMkLst>
            <pc:docMk/>
            <pc:sldMk cId="3017024583" sldId="390"/>
            <ac:spMk id="15" creationId="{4A70FDF1-97F7-452C-A33A-46159A24D477}"/>
          </ac:spMkLst>
        </pc:spChg>
        <pc:spChg chg="mod">
          <ac:chgData name="Chang, Rachel (LARC-E3)[UNIVERSITIES SPACE RESEARCH ASSOCIATION]" userId="abeb0c8d-d1a0-402a-9a54-0dba6925f944" providerId="ADAL" clId="{49F47E80-E24A-DE4B-A71E-BC4300CC832A}" dt="2020-11-06T04:56:02.166" v="633"/>
          <ac:spMkLst>
            <pc:docMk/>
            <pc:sldMk cId="3017024583" sldId="390"/>
            <ac:spMk id="17" creationId="{5ECF3B74-6E33-494F-9898-0206F42E1BCE}"/>
          </ac:spMkLst>
        </pc:spChg>
        <pc:spChg chg="mod">
          <ac:chgData name="Chang, Rachel (LARC-E3)[UNIVERSITIES SPACE RESEARCH ASSOCIATION]" userId="abeb0c8d-d1a0-402a-9a54-0dba6925f944" providerId="ADAL" clId="{49F47E80-E24A-DE4B-A71E-BC4300CC832A}" dt="2020-11-06T04:56:02.166" v="633"/>
          <ac:spMkLst>
            <pc:docMk/>
            <pc:sldMk cId="3017024583" sldId="390"/>
            <ac:spMk id="18" creationId="{BBA6C500-19C4-455C-A3B8-4101BA640E3D}"/>
          </ac:spMkLst>
        </pc:spChg>
        <pc:spChg chg="mod">
          <ac:chgData name="Chang, Rachel (LARC-E3)[UNIVERSITIES SPACE RESEARCH ASSOCIATION]" userId="abeb0c8d-d1a0-402a-9a54-0dba6925f944" providerId="ADAL" clId="{49F47E80-E24A-DE4B-A71E-BC4300CC832A}" dt="2020-11-06T04:56:02.166" v="633"/>
          <ac:spMkLst>
            <pc:docMk/>
            <pc:sldMk cId="3017024583" sldId="390"/>
            <ac:spMk id="19" creationId="{1F79B043-F77E-45BF-99B4-8D2F1DFFE766}"/>
          </ac:spMkLst>
        </pc:spChg>
        <pc:spChg chg="mod">
          <ac:chgData name="Chang, Rachel (LARC-E3)[UNIVERSITIES SPACE RESEARCH ASSOCIATION]" userId="abeb0c8d-d1a0-402a-9a54-0dba6925f944" providerId="ADAL" clId="{49F47E80-E24A-DE4B-A71E-BC4300CC832A}" dt="2020-11-06T04:56:02.166" v="633"/>
          <ac:spMkLst>
            <pc:docMk/>
            <pc:sldMk cId="3017024583" sldId="390"/>
            <ac:spMk id="20" creationId="{8F2C6A1A-062F-448F-B5AC-D3F245672D10}"/>
          </ac:spMkLst>
        </pc:spChg>
        <pc:spChg chg="mod">
          <ac:chgData name="Chang, Rachel (LARC-E3)[UNIVERSITIES SPACE RESEARCH ASSOCIATION]" userId="abeb0c8d-d1a0-402a-9a54-0dba6925f944" providerId="ADAL" clId="{49F47E80-E24A-DE4B-A71E-BC4300CC832A}" dt="2020-11-06T04:56:02.166" v="633"/>
          <ac:spMkLst>
            <pc:docMk/>
            <pc:sldMk cId="3017024583" sldId="390"/>
            <ac:spMk id="21" creationId="{8C8FFA9D-0820-4C10-AB1A-360842BF21F1}"/>
          </ac:spMkLst>
        </pc:spChg>
        <pc:spChg chg="mod">
          <ac:chgData name="Chang, Rachel (LARC-E3)[UNIVERSITIES SPACE RESEARCH ASSOCIATION]" userId="abeb0c8d-d1a0-402a-9a54-0dba6925f944" providerId="ADAL" clId="{49F47E80-E24A-DE4B-A71E-BC4300CC832A}" dt="2020-11-06T04:56:02.166" v="633"/>
          <ac:spMkLst>
            <pc:docMk/>
            <pc:sldMk cId="3017024583" sldId="390"/>
            <ac:spMk id="22" creationId="{7B75C00A-4A76-4A5F-8468-B489CFC6398B}"/>
          </ac:spMkLst>
        </pc:spChg>
        <pc:spChg chg="mod">
          <ac:chgData name="Chang, Rachel (LARC-E3)[UNIVERSITIES SPACE RESEARCH ASSOCIATION]" userId="abeb0c8d-d1a0-402a-9a54-0dba6925f944" providerId="ADAL" clId="{49F47E80-E24A-DE4B-A71E-BC4300CC832A}" dt="2020-11-06T04:56:02.166" v="633"/>
          <ac:spMkLst>
            <pc:docMk/>
            <pc:sldMk cId="3017024583" sldId="390"/>
            <ac:spMk id="23" creationId="{19E670E3-0BA2-4CFA-84AA-5D6444E324D6}"/>
          </ac:spMkLst>
        </pc:spChg>
        <pc:spChg chg="mod">
          <ac:chgData name="Chang, Rachel (LARC-E3)[UNIVERSITIES SPACE RESEARCH ASSOCIATION]" userId="abeb0c8d-d1a0-402a-9a54-0dba6925f944" providerId="ADAL" clId="{49F47E80-E24A-DE4B-A71E-BC4300CC832A}" dt="2020-11-06T05:14:53.123" v="881" actId="2710"/>
          <ac:spMkLst>
            <pc:docMk/>
            <pc:sldMk cId="3017024583" sldId="390"/>
            <ac:spMk id="25" creationId="{EA5F9985-4A02-445D-B012-B34964B983A8}"/>
          </ac:spMkLst>
        </pc:spChg>
      </pc:sldChg>
      <pc:sldChg chg="modSp mod">
        <pc:chgData name="Chang, Rachel (LARC-E3)[UNIVERSITIES SPACE RESEARCH ASSOCIATION]" userId="abeb0c8d-d1a0-402a-9a54-0dba6925f944" providerId="ADAL" clId="{49F47E80-E24A-DE4B-A71E-BC4300CC832A}" dt="2020-11-06T05:24:56.517" v="999" actId="1076"/>
        <pc:sldMkLst>
          <pc:docMk/>
          <pc:sldMk cId="2115881214" sldId="391"/>
        </pc:sldMkLst>
        <pc:spChg chg="mod">
          <ac:chgData name="Chang, Rachel (LARC-E3)[UNIVERSITIES SPACE RESEARCH ASSOCIATION]" userId="abeb0c8d-d1a0-402a-9a54-0dba6925f944" providerId="ADAL" clId="{49F47E80-E24A-DE4B-A71E-BC4300CC832A}" dt="2020-11-06T05:24:56.517" v="999" actId="1076"/>
          <ac:spMkLst>
            <pc:docMk/>
            <pc:sldMk cId="2115881214" sldId="391"/>
            <ac:spMk id="2" creationId="{6C46424D-60AC-4B15-90AB-CFF240E8CBA3}"/>
          </ac:spMkLst>
        </pc:spChg>
        <pc:spChg chg="mod">
          <ac:chgData name="Chang, Rachel (LARC-E3)[UNIVERSITIES SPACE RESEARCH ASSOCIATION]" userId="abeb0c8d-d1a0-402a-9a54-0dba6925f944" providerId="ADAL" clId="{49F47E80-E24A-DE4B-A71E-BC4300CC832A}" dt="2020-11-06T05:24:56.517" v="999" actId="1076"/>
          <ac:spMkLst>
            <pc:docMk/>
            <pc:sldMk cId="2115881214" sldId="391"/>
            <ac:spMk id="3" creationId="{C3C9BBD3-6365-4C28-ABDA-2F13EF8DA150}"/>
          </ac:spMkLst>
        </pc:spChg>
        <pc:spChg chg="mod">
          <ac:chgData name="Chang, Rachel (LARC-E3)[UNIVERSITIES SPACE RESEARCH ASSOCIATION]" userId="abeb0c8d-d1a0-402a-9a54-0dba6925f944" providerId="ADAL" clId="{49F47E80-E24A-DE4B-A71E-BC4300CC832A}" dt="2020-11-06T05:24:56.517" v="999" actId="1076"/>
          <ac:spMkLst>
            <pc:docMk/>
            <pc:sldMk cId="2115881214" sldId="391"/>
            <ac:spMk id="4" creationId="{23C9AB80-7379-4980-9A17-3D15EC3D10C3}"/>
          </ac:spMkLst>
        </pc:spChg>
        <pc:spChg chg="mod">
          <ac:chgData name="Chang, Rachel (LARC-E3)[UNIVERSITIES SPACE RESEARCH ASSOCIATION]" userId="abeb0c8d-d1a0-402a-9a54-0dba6925f944" providerId="ADAL" clId="{49F47E80-E24A-DE4B-A71E-BC4300CC832A}" dt="2020-11-06T05:24:56.517" v="999" actId="1076"/>
          <ac:spMkLst>
            <pc:docMk/>
            <pc:sldMk cId="2115881214" sldId="391"/>
            <ac:spMk id="5" creationId="{FB23ABEF-9E1F-4729-A9EE-9B2945DF1646}"/>
          </ac:spMkLst>
        </pc:spChg>
        <pc:spChg chg="mod">
          <ac:chgData name="Chang, Rachel (LARC-E3)[UNIVERSITIES SPACE RESEARCH ASSOCIATION]" userId="abeb0c8d-d1a0-402a-9a54-0dba6925f944" providerId="ADAL" clId="{49F47E80-E24A-DE4B-A71E-BC4300CC832A}" dt="2020-11-06T05:24:56.517" v="999" actId="1076"/>
          <ac:spMkLst>
            <pc:docMk/>
            <pc:sldMk cId="2115881214" sldId="391"/>
            <ac:spMk id="6" creationId="{95A548C8-E247-4BDB-ADCC-3468A69B96B7}"/>
          </ac:spMkLst>
        </pc:spChg>
        <pc:spChg chg="mod">
          <ac:chgData name="Chang, Rachel (LARC-E3)[UNIVERSITIES SPACE RESEARCH ASSOCIATION]" userId="abeb0c8d-d1a0-402a-9a54-0dba6925f944" providerId="ADAL" clId="{49F47E80-E24A-DE4B-A71E-BC4300CC832A}" dt="2020-11-06T05:05:30.797" v="767" actId="1076"/>
          <ac:spMkLst>
            <pc:docMk/>
            <pc:sldMk cId="2115881214" sldId="391"/>
            <ac:spMk id="8" creationId="{544DAEFB-7B31-4B2F-9C3E-1DC72BBAC01D}"/>
          </ac:spMkLst>
        </pc:spChg>
        <pc:spChg chg="mod">
          <ac:chgData name="Chang, Rachel (LARC-E3)[UNIVERSITIES SPACE RESEARCH ASSOCIATION]" userId="abeb0c8d-d1a0-402a-9a54-0dba6925f944" providerId="ADAL" clId="{49F47E80-E24A-DE4B-A71E-BC4300CC832A}" dt="2020-11-06T05:05:40.014" v="769" actId="1076"/>
          <ac:spMkLst>
            <pc:docMk/>
            <pc:sldMk cId="2115881214" sldId="391"/>
            <ac:spMk id="10" creationId="{F6205DE6-A94E-4A09-8588-35CDF89ED204}"/>
          </ac:spMkLst>
        </pc:spChg>
      </pc:sldChg>
      <pc:sldChg chg="modSp">
        <pc:chgData name="Chang, Rachel (LARC-E3)[UNIVERSITIES SPACE RESEARCH ASSOCIATION]" userId="abeb0c8d-d1a0-402a-9a54-0dba6925f944" providerId="ADAL" clId="{49F47E80-E24A-DE4B-A71E-BC4300CC832A}" dt="2020-11-06T04:56:55.529" v="636"/>
        <pc:sldMkLst>
          <pc:docMk/>
          <pc:sldMk cId="3030596690" sldId="392"/>
        </pc:sldMkLst>
        <pc:spChg chg="mod">
          <ac:chgData name="Chang, Rachel (LARC-E3)[UNIVERSITIES SPACE RESEARCH ASSOCIATION]" userId="abeb0c8d-d1a0-402a-9a54-0dba6925f944" providerId="ADAL" clId="{49F47E80-E24A-DE4B-A71E-BC4300CC832A}" dt="2020-11-06T04:56:55.529" v="636"/>
          <ac:spMkLst>
            <pc:docMk/>
            <pc:sldMk cId="3030596690" sldId="392"/>
            <ac:spMk id="2" creationId="{8D857DAA-5B9D-49F3-BAC9-57A6862318A3}"/>
          </ac:spMkLst>
        </pc:spChg>
        <pc:spChg chg="mod">
          <ac:chgData name="Chang, Rachel (LARC-E3)[UNIVERSITIES SPACE RESEARCH ASSOCIATION]" userId="abeb0c8d-d1a0-402a-9a54-0dba6925f944" providerId="ADAL" clId="{49F47E80-E24A-DE4B-A71E-BC4300CC832A}" dt="2020-11-06T04:56:02.166" v="633"/>
          <ac:spMkLst>
            <pc:docMk/>
            <pc:sldMk cId="3030596690" sldId="392"/>
            <ac:spMk id="4" creationId="{34B50BDD-2EF5-4904-8B82-3201C54AF843}"/>
          </ac:spMkLst>
        </pc:spChg>
      </pc:sldChg>
      <pc:sldChg chg="modSp mod">
        <pc:chgData name="Chang, Rachel (LARC-E3)[UNIVERSITIES SPACE RESEARCH ASSOCIATION]" userId="abeb0c8d-d1a0-402a-9a54-0dba6925f944" providerId="ADAL" clId="{49F47E80-E24A-DE4B-A71E-BC4300CC832A}" dt="2020-11-06T05:25:11.457" v="1000" actId="1076"/>
        <pc:sldMkLst>
          <pc:docMk/>
          <pc:sldMk cId="990198594" sldId="393"/>
        </pc:sldMkLst>
        <pc:spChg chg="mod">
          <ac:chgData name="Chang, Rachel (LARC-E3)[UNIVERSITIES SPACE RESEARCH ASSOCIATION]" userId="abeb0c8d-d1a0-402a-9a54-0dba6925f944" providerId="ADAL" clId="{49F47E80-E24A-DE4B-A71E-BC4300CC832A}" dt="2020-11-06T05:25:11.457" v="1000" actId="1076"/>
          <ac:spMkLst>
            <pc:docMk/>
            <pc:sldMk cId="990198594" sldId="393"/>
            <ac:spMk id="2" creationId="{74E4A282-3CA5-44C3-A354-0A3F6A23B9E8}"/>
          </ac:spMkLst>
        </pc:spChg>
        <pc:spChg chg="mod">
          <ac:chgData name="Chang, Rachel (LARC-E3)[UNIVERSITIES SPACE RESEARCH ASSOCIATION]" userId="abeb0c8d-d1a0-402a-9a54-0dba6925f944" providerId="ADAL" clId="{49F47E80-E24A-DE4B-A71E-BC4300CC832A}" dt="2020-11-06T05:25:11.457" v="1000" actId="1076"/>
          <ac:spMkLst>
            <pc:docMk/>
            <pc:sldMk cId="990198594" sldId="393"/>
            <ac:spMk id="3" creationId="{20F708CA-D4DC-46BA-B073-ADDEF7BECF2F}"/>
          </ac:spMkLst>
        </pc:spChg>
        <pc:spChg chg="mod">
          <ac:chgData name="Chang, Rachel (LARC-E3)[UNIVERSITIES SPACE RESEARCH ASSOCIATION]" userId="abeb0c8d-d1a0-402a-9a54-0dba6925f944" providerId="ADAL" clId="{49F47E80-E24A-DE4B-A71E-BC4300CC832A}" dt="2020-11-06T05:25:11.457" v="1000" actId="1076"/>
          <ac:spMkLst>
            <pc:docMk/>
            <pc:sldMk cId="990198594" sldId="393"/>
            <ac:spMk id="4" creationId="{108BE25B-C364-4612-9BDF-C24E91BB40A0}"/>
          </ac:spMkLst>
        </pc:spChg>
        <pc:spChg chg="mod">
          <ac:chgData name="Chang, Rachel (LARC-E3)[UNIVERSITIES SPACE RESEARCH ASSOCIATION]" userId="abeb0c8d-d1a0-402a-9a54-0dba6925f944" providerId="ADAL" clId="{49F47E80-E24A-DE4B-A71E-BC4300CC832A}" dt="2020-11-06T05:25:11.457" v="1000" actId="1076"/>
          <ac:spMkLst>
            <pc:docMk/>
            <pc:sldMk cId="990198594" sldId="393"/>
            <ac:spMk id="6" creationId="{BA3D125B-82A3-4C4E-A13F-6EE164C54A04}"/>
          </ac:spMkLst>
        </pc:spChg>
        <pc:spChg chg="mod">
          <ac:chgData name="Chang, Rachel (LARC-E3)[UNIVERSITIES SPACE RESEARCH ASSOCIATION]" userId="abeb0c8d-d1a0-402a-9a54-0dba6925f944" providerId="ADAL" clId="{49F47E80-E24A-DE4B-A71E-BC4300CC832A}" dt="2020-11-06T05:25:11.457" v="1000" actId="1076"/>
          <ac:spMkLst>
            <pc:docMk/>
            <pc:sldMk cId="990198594" sldId="393"/>
            <ac:spMk id="10" creationId="{459D5E95-A331-47D6-8AFF-1AA8A555B18A}"/>
          </ac:spMkLst>
        </pc:spChg>
        <pc:picChg chg="mod">
          <ac:chgData name="Chang, Rachel (LARC-E3)[UNIVERSITIES SPACE RESEARCH ASSOCIATION]" userId="abeb0c8d-d1a0-402a-9a54-0dba6925f944" providerId="ADAL" clId="{49F47E80-E24A-DE4B-A71E-BC4300CC832A}" dt="2020-11-06T05:11:39.719" v="829" actId="1076"/>
          <ac:picMkLst>
            <pc:docMk/>
            <pc:sldMk cId="990198594" sldId="393"/>
            <ac:picMk id="5" creationId="{437F9514-8EB1-4467-8E22-DDB4AC77F5C7}"/>
          </ac:picMkLst>
        </pc:picChg>
        <pc:picChg chg="mod">
          <ac:chgData name="Chang, Rachel (LARC-E3)[UNIVERSITIES SPACE RESEARCH ASSOCIATION]" userId="abeb0c8d-d1a0-402a-9a54-0dba6925f944" providerId="ADAL" clId="{49F47E80-E24A-DE4B-A71E-BC4300CC832A}" dt="2020-11-06T05:11:39.719" v="829" actId="1076"/>
          <ac:picMkLst>
            <pc:docMk/>
            <pc:sldMk cId="990198594" sldId="393"/>
            <ac:picMk id="7" creationId="{C2ECF69B-0B89-48AC-A596-9FBAAF7ECD20}"/>
          </ac:picMkLst>
        </pc:picChg>
        <pc:picChg chg="mod">
          <ac:chgData name="Chang, Rachel (LARC-E3)[UNIVERSITIES SPACE RESEARCH ASSOCIATION]" userId="abeb0c8d-d1a0-402a-9a54-0dba6925f944" providerId="ADAL" clId="{49F47E80-E24A-DE4B-A71E-BC4300CC832A}" dt="2020-11-06T05:11:39.719" v="829" actId="1076"/>
          <ac:picMkLst>
            <pc:docMk/>
            <pc:sldMk cId="990198594" sldId="393"/>
            <ac:picMk id="8" creationId="{EFBAFE79-3CA5-4DA0-958C-D6ECBF3458B3}"/>
          </ac:picMkLst>
        </pc:picChg>
        <pc:picChg chg="mod">
          <ac:chgData name="Chang, Rachel (LARC-E3)[UNIVERSITIES SPACE RESEARCH ASSOCIATION]" userId="abeb0c8d-d1a0-402a-9a54-0dba6925f944" providerId="ADAL" clId="{49F47E80-E24A-DE4B-A71E-BC4300CC832A}" dt="2020-11-06T05:11:39.719" v="829" actId="1076"/>
          <ac:picMkLst>
            <pc:docMk/>
            <pc:sldMk cId="990198594" sldId="393"/>
            <ac:picMk id="9" creationId="{317869E9-CAF9-41CC-AC6A-00F75E37CF82}"/>
          </ac:picMkLst>
        </pc:picChg>
      </pc:sldChg>
      <pc:sldChg chg="modSp mod">
        <pc:chgData name="Chang, Rachel (LARC-E3)[UNIVERSITIES SPACE RESEARCH ASSOCIATION]" userId="abeb0c8d-d1a0-402a-9a54-0dba6925f944" providerId="ADAL" clId="{49F47E80-E24A-DE4B-A71E-BC4300CC832A}" dt="2020-11-06T05:25:23.907" v="1002" actId="1076"/>
        <pc:sldMkLst>
          <pc:docMk/>
          <pc:sldMk cId="521089955" sldId="394"/>
        </pc:sldMkLst>
        <pc:spChg chg="mod">
          <ac:chgData name="Chang, Rachel (LARC-E3)[UNIVERSITIES SPACE RESEARCH ASSOCIATION]" userId="abeb0c8d-d1a0-402a-9a54-0dba6925f944" providerId="ADAL" clId="{49F47E80-E24A-DE4B-A71E-BC4300CC832A}" dt="2020-11-06T05:25:23.907" v="1002" actId="1076"/>
          <ac:spMkLst>
            <pc:docMk/>
            <pc:sldMk cId="521089955" sldId="394"/>
            <ac:spMk id="2" creationId="{B060990E-1E04-4DBE-A410-074179A2F4CA}"/>
          </ac:spMkLst>
        </pc:spChg>
        <pc:spChg chg="mod">
          <ac:chgData name="Chang, Rachel (LARC-E3)[UNIVERSITIES SPACE RESEARCH ASSOCIATION]" userId="abeb0c8d-d1a0-402a-9a54-0dba6925f944" providerId="ADAL" clId="{49F47E80-E24A-DE4B-A71E-BC4300CC832A}" dt="2020-11-06T05:25:23.907" v="1002" actId="1076"/>
          <ac:spMkLst>
            <pc:docMk/>
            <pc:sldMk cId="521089955" sldId="394"/>
            <ac:spMk id="3" creationId="{6FBBBC21-69CC-4654-A06B-2672D05144BD}"/>
          </ac:spMkLst>
        </pc:spChg>
        <pc:spChg chg="mod">
          <ac:chgData name="Chang, Rachel (LARC-E3)[UNIVERSITIES SPACE RESEARCH ASSOCIATION]" userId="abeb0c8d-d1a0-402a-9a54-0dba6925f944" providerId="ADAL" clId="{49F47E80-E24A-DE4B-A71E-BC4300CC832A}" dt="2020-11-06T05:13:50.604" v="862" actId="1076"/>
          <ac:spMkLst>
            <pc:docMk/>
            <pc:sldMk cId="521089955" sldId="394"/>
            <ac:spMk id="5" creationId="{75716A61-D984-4AD4-AA2E-949C981EA8EB}"/>
          </ac:spMkLst>
        </pc:spChg>
        <pc:spChg chg="mod">
          <ac:chgData name="Chang, Rachel (LARC-E3)[UNIVERSITIES SPACE RESEARCH ASSOCIATION]" userId="abeb0c8d-d1a0-402a-9a54-0dba6925f944" providerId="ADAL" clId="{49F47E80-E24A-DE4B-A71E-BC4300CC832A}" dt="2020-11-06T05:25:23.907" v="1002" actId="1076"/>
          <ac:spMkLst>
            <pc:docMk/>
            <pc:sldMk cId="521089955" sldId="394"/>
            <ac:spMk id="7" creationId="{B43F4431-9A5A-41EF-98D4-B3870DC3F72C}"/>
          </ac:spMkLst>
        </pc:spChg>
        <pc:spChg chg="mod">
          <ac:chgData name="Chang, Rachel (LARC-E3)[UNIVERSITIES SPACE RESEARCH ASSOCIATION]" userId="abeb0c8d-d1a0-402a-9a54-0dba6925f944" providerId="ADAL" clId="{49F47E80-E24A-DE4B-A71E-BC4300CC832A}" dt="2020-11-06T05:13:50.604" v="862" actId="1076"/>
          <ac:spMkLst>
            <pc:docMk/>
            <pc:sldMk cId="521089955" sldId="394"/>
            <ac:spMk id="9" creationId="{204C130D-9B90-4AD2-9806-B8F0EF55CDE4}"/>
          </ac:spMkLst>
        </pc:spChg>
      </pc:sldChg>
      <pc:sldChg chg="modSp mod">
        <pc:chgData name="Chang, Rachel (LARC-E3)[UNIVERSITIES SPACE RESEARCH ASSOCIATION]" userId="abeb0c8d-d1a0-402a-9a54-0dba6925f944" providerId="ADAL" clId="{49F47E80-E24A-DE4B-A71E-BC4300CC832A}" dt="2020-11-06T05:25:29.822" v="1003" actId="1076"/>
        <pc:sldMkLst>
          <pc:docMk/>
          <pc:sldMk cId="1694205970" sldId="395"/>
        </pc:sldMkLst>
        <pc:spChg chg="mod">
          <ac:chgData name="Chang, Rachel (LARC-E3)[UNIVERSITIES SPACE RESEARCH ASSOCIATION]" userId="abeb0c8d-d1a0-402a-9a54-0dba6925f944" providerId="ADAL" clId="{49F47E80-E24A-DE4B-A71E-BC4300CC832A}" dt="2020-11-06T05:25:29.822" v="1003" actId="1076"/>
          <ac:spMkLst>
            <pc:docMk/>
            <pc:sldMk cId="1694205970" sldId="395"/>
            <ac:spMk id="2" creationId="{CBDA3DDF-64B1-437D-9CBB-7DBD7FDC11E5}"/>
          </ac:spMkLst>
        </pc:spChg>
        <pc:spChg chg="mod">
          <ac:chgData name="Chang, Rachel (LARC-E3)[UNIVERSITIES SPACE RESEARCH ASSOCIATION]" userId="abeb0c8d-d1a0-402a-9a54-0dba6925f944" providerId="ADAL" clId="{49F47E80-E24A-DE4B-A71E-BC4300CC832A}" dt="2020-11-06T05:25:29.822" v="1003" actId="1076"/>
          <ac:spMkLst>
            <pc:docMk/>
            <pc:sldMk cId="1694205970" sldId="395"/>
            <ac:spMk id="3" creationId="{24EB9079-CC75-4987-8036-F35DC05BEDF3}"/>
          </ac:spMkLst>
        </pc:spChg>
        <pc:spChg chg="mod">
          <ac:chgData name="Chang, Rachel (LARC-E3)[UNIVERSITIES SPACE RESEARCH ASSOCIATION]" userId="abeb0c8d-d1a0-402a-9a54-0dba6925f944" providerId="ADAL" clId="{49F47E80-E24A-DE4B-A71E-BC4300CC832A}" dt="2020-11-06T05:25:29.822" v="1003" actId="1076"/>
          <ac:spMkLst>
            <pc:docMk/>
            <pc:sldMk cId="1694205970" sldId="395"/>
            <ac:spMk id="4" creationId="{9A301E42-FFEB-4BBD-9382-46F444CF113F}"/>
          </ac:spMkLst>
        </pc:spChg>
      </pc:sldChg>
      <pc:sldChg chg="modSp mod">
        <pc:chgData name="Chang, Rachel (LARC-E3)[UNIVERSITIES SPACE RESEARCH ASSOCIATION]" userId="abeb0c8d-d1a0-402a-9a54-0dba6925f944" providerId="ADAL" clId="{49F47E80-E24A-DE4B-A71E-BC4300CC832A}" dt="2020-11-06T05:25:35.157" v="1004" actId="1076"/>
        <pc:sldMkLst>
          <pc:docMk/>
          <pc:sldMk cId="2722415968" sldId="396"/>
        </pc:sldMkLst>
        <pc:spChg chg="mod">
          <ac:chgData name="Chang, Rachel (LARC-E3)[UNIVERSITIES SPACE RESEARCH ASSOCIATION]" userId="abeb0c8d-d1a0-402a-9a54-0dba6925f944" providerId="ADAL" clId="{49F47E80-E24A-DE4B-A71E-BC4300CC832A}" dt="2020-11-06T05:25:35.157" v="1004" actId="1076"/>
          <ac:spMkLst>
            <pc:docMk/>
            <pc:sldMk cId="2722415968" sldId="396"/>
            <ac:spMk id="2" creationId="{373513A1-4032-487D-8EEC-ADC23BDC0288}"/>
          </ac:spMkLst>
        </pc:spChg>
        <pc:spChg chg="mod">
          <ac:chgData name="Chang, Rachel (LARC-E3)[UNIVERSITIES SPACE RESEARCH ASSOCIATION]" userId="abeb0c8d-d1a0-402a-9a54-0dba6925f944" providerId="ADAL" clId="{49F47E80-E24A-DE4B-A71E-BC4300CC832A}" dt="2020-11-06T05:25:35.157" v="1004" actId="1076"/>
          <ac:spMkLst>
            <pc:docMk/>
            <pc:sldMk cId="2722415968" sldId="396"/>
            <ac:spMk id="3" creationId="{4F1BB320-5C85-4101-B847-9FABD0C8466E}"/>
          </ac:spMkLst>
        </pc:spChg>
        <pc:spChg chg="mod">
          <ac:chgData name="Chang, Rachel (LARC-E3)[UNIVERSITIES SPACE RESEARCH ASSOCIATION]" userId="abeb0c8d-d1a0-402a-9a54-0dba6925f944" providerId="ADAL" clId="{49F47E80-E24A-DE4B-A71E-BC4300CC832A}" dt="2020-11-06T04:56:02.166" v="633"/>
          <ac:spMkLst>
            <pc:docMk/>
            <pc:sldMk cId="2722415968" sldId="396"/>
            <ac:spMk id="4" creationId="{23E3EB15-12B8-4CFD-ADC7-1FE1EB76D63F}"/>
          </ac:spMkLst>
        </pc:spChg>
      </pc:sldChg>
      <pc:sldChg chg="modSp mod">
        <pc:chgData name="Chang, Rachel (LARC-E3)[UNIVERSITIES SPACE RESEARCH ASSOCIATION]" userId="abeb0c8d-d1a0-402a-9a54-0dba6925f944" providerId="ADAL" clId="{49F47E80-E24A-DE4B-A71E-BC4300CC832A}" dt="2020-11-06T05:08:19.013" v="803" actId="20577"/>
        <pc:sldMkLst>
          <pc:docMk/>
          <pc:sldMk cId="2680199477" sldId="397"/>
        </pc:sldMkLst>
        <pc:spChg chg="mod">
          <ac:chgData name="Chang, Rachel (LARC-E3)[UNIVERSITIES SPACE RESEARCH ASSOCIATION]" userId="abeb0c8d-d1a0-402a-9a54-0dba6925f944" providerId="ADAL" clId="{49F47E80-E24A-DE4B-A71E-BC4300CC832A}" dt="2020-11-06T05:06:13.108" v="774" actId="1076"/>
          <ac:spMkLst>
            <pc:docMk/>
            <pc:sldMk cId="2680199477" sldId="397"/>
            <ac:spMk id="2" creationId="{CB117A7D-D457-4127-A716-9BF28716FF65}"/>
          </ac:spMkLst>
        </pc:spChg>
        <pc:spChg chg="mod">
          <ac:chgData name="Chang, Rachel (LARC-E3)[UNIVERSITIES SPACE RESEARCH ASSOCIATION]" userId="abeb0c8d-d1a0-402a-9a54-0dba6925f944" providerId="ADAL" clId="{49F47E80-E24A-DE4B-A71E-BC4300CC832A}" dt="2020-11-06T05:07:44.007" v="789" actId="1076"/>
          <ac:spMkLst>
            <pc:docMk/>
            <pc:sldMk cId="2680199477" sldId="397"/>
            <ac:spMk id="6" creationId="{02ED70FB-A620-4AB7-9A55-C3DEE7AD798F}"/>
          </ac:spMkLst>
        </pc:spChg>
        <pc:spChg chg="mod">
          <ac:chgData name="Chang, Rachel (LARC-E3)[UNIVERSITIES SPACE RESEARCH ASSOCIATION]" userId="abeb0c8d-d1a0-402a-9a54-0dba6925f944" providerId="ADAL" clId="{49F47E80-E24A-DE4B-A71E-BC4300CC832A}" dt="2020-11-06T05:08:19.013" v="803" actId="20577"/>
          <ac:spMkLst>
            <pc:docMk/>
            <pc:sldMk cId="2680199477" sldId="397"/>
            <ac:spMk id="10" creationId="{0DD20433-4E14-43DB-99B0-615217ABF487}"/>
          </ac:spMkLst>
        </pc:spChg>
        <pc:spChg chg="mod">
          <ac:chgData name="Chang, Rachel (LARC-E3)[UNIVERSITIES SPACE RESEARCH ASSOCIATION]" userId="abeb0c8d-d1a0-402a-9a54-0dba6925f944" providerId="ADAL" clId="{49F47E80-E24A-DE4B-A71E-BC4300CC832A}" dt="2020-11-06T05:07:28.357" v="785" actId="1076"/>
          <ac:spMkLst>
            <pc:docMk/>
            <pc:sldMk cId="2680199477" sldId="397"/>
            <ac:spMk id="12" creationId="{07CE3591-E6A0-456A-89FA-8022E1FBBE6A}"/>
          </ac:spMkLst>
        </pc:spChg>
        <pc:spChg chg="mod">
          <ac:chgData name="Chang, Rachel (LARC-E3)[UNIVERSITIES SPACE RESEARCH ASSOCIATION]" userId="abeb0c8d-d1a0-402a-9a54-0dba6925f944" providerId="ADAL" clId="{49F47E80-E24A-DE4B-A71E-BC4300CC832A}" dt="2020-11-06T05:07:52.157" v="790" actId="14100"/>
          <ac:spMkLst>
            <pc:docMk/>
            <pc:sldMk cId="2680199477" sldId="397"/>
            <ac:spMk id="14" creationId="{80F02DFE-04FA-4883-824E-0C6ABC6F3E96}"/>
          </ac:spMkLst>
        </pc:spChg>
        <pc:picChg chg="mod">
          <ac:chgData name="Chang, Rachel (LARC-E3)[UNIVERSITIES SPACE RESEARCH ASSOCIATION]" userId="abeb0c8d-d1a0-402a-9a54-0dba6925f944" providerId="ADAL" clId="{49F47E80-E24A-DE4B-A71E-BC4300CC832A}" dt="2020-11-06T05:07:37.666" v="788" actId="14100"/>
          <ac:picMkLst>
            <pc:docMk/>
            <pc:sldMk cId="2680199477" sldId="397"/>
            <ac:picMk id="15" creationId="{6EEB5296-F1AB-45A5-934C-97B6F631F08E}"/>
          </ac:picMkLst>
        </pc:picChg>
      </pc:sldChg>
      <pc:sldChg chg="modSp mod">
        <pc:chgData name="Chang, Rachel (LARC-E3)[UNIVERSITIES SPACE RESEARCH ASSOCIATION]" userId="abeb0c8d-d1a0-402a-9a54-0dba6925f944" providerId="ADAL" clId="{49F47E80-E24A-DE4B-A71E-BC4300CC832A}" dt="2020-11-06T05:25:16.607" v="1001" actId="1076"/>
        <pc:sldMkLst>
          <pc:docMk/>
          <pc:sldMk cId="2610470593" sldId="398"/>
        </pc:sldMkLst>
        <pc:spChg chg="mod">
          <ac:chgData name="Chang, Rachel (LARC-E3)[UNIVERSITIES SPACE RESEARCH ASSOCIATION]" userId="abeb0c8d-d1a0-402a-9a54-0dba6925f944" providerId="ADAL" clId="{49F47E80-E24A-DE4B-A71E-BC4300CC832A}" dt="2020-11-06T05:25:16.607" v="1001" actId="1076"/>
          <ac:spMkLst>
            <pc:docMk/>
            <pc:sldMk cId="2610470593" sldId="398"/>
            <ac:spMk id="2" creationId="{0D27CE13-2968-4A79-BC1D-D1EDBA4BA794}"/>
          </ac:spMkLst>
        </pc:spChg>
        <pc:spChg chg="mod">
          <ac:chgData name="Chang, Rachel (LARC-E3)[UNIVERSITIES SPACE RESEARCH ASSOCIATION]" userId="abeb0c8d-d1a0-402a-9a54-0dba6925f944" providerId="ADAL" clId="{49F47E80-E24A-DE4B-A71E-BC4300CC832A}" dt="2020-11-06T05:25:16.607" v="1001" actId="1076"/>
          <ac:spMkLst>
            <pc:docMk/>
            <pc:sldMk cId="2610470593" sldId="398"/>
            <ac:spMk id="7" creationId="{0F664A8D-FBA8-4207-A80A-5CB33CF32F05}"/>
          </ac:spMkLst>
        </pc:spChg>
        <pc:spChg chg="mod">
          <ac:chgData name="Chang, Rachel (LARC-E3)[UNIVERSITIES SPACE RESEARCH ASSOCIATION]" userId="abeb0c8d-d1a0-402a-9a54-0dba6925f944" providerId="ADAL" clId="{49F47E80-E24A-DE4B-A71E-BC4300CC832A}" dt="2020-11-06T05:25:16.607" v="1001" actId="1076"/>
          <ac:spMkLst>
            <pc:docMk/>
            <pc:sldMk cId="2610470593" sldId="398"/>
            <ac:spMk id="9" creationId="{82BD19D4-0FBC-4706-9DDA-BDBE61BB8B54}"/>
          </ac:spMkLst>
        </pc:spChg>
        <pc:spChg chg="mod">
          <ac:chgData name="Chang, Rachel (LARC-E3)[UNIVERSITIES SPACE RESEARCH ASSOCIATION]" userId="abeb0c8d-d1a0-402a-9a54-0dba6925f944" providerId="ADAL" clId="{49F47E80-E24A-DE4B-A71E-BC4300CC832A}" dt="2020-11-06T05:10:25.105" v="814" actId="1076"/>
          <ac:spMkLst>
            <pc:docMk/>
            <pc:sldMk cId="2610470593" sldId="398"/>
            <ac:spMk id="11" creationId="{3C1F82F2-E253-492A-BD7F-75C5BBA90053}"/>
          </ac:spMkLst>
        </pc:spChg>
        <pc:picChg chg="mod">
          <ac:chgData name="Chang, Rachel (LARC-E3)[UNIVERSITIES SPACE RESEARCH ASSOCIATION]" userId="abeb0c8d-d1a0-402a-9a54-0dba6925f944" providerId="ADAL" clId="{49F47E80-E24A-DE4B-A71E-BC4300CC832A}" dt="2020-11-06T05:10:16.555" v="812" actId="1076"/>
          <ac:picMkLst>
            <pc:docMk/>
            <pc:sldMk cId="2610470593" sldId="398"/>
            <ac:picMk id="3" creationId="{CAAAD933-F5A6-4C25-8CD2-47D11D0E9725}"/>
          </ac:picMkLst>
        </pc:picChg>
      </pc:sldChg>
      <pc:sldChg chg="modSp mod">
        <pc:chgData name="Chang, Rachel (LARC-E3)[UNIVERSITIES SPACE RESEARCH ASSOCIATION]" userId="abeb0c8d-d1a0-402a-9a54-0dba6925f944" providerId="ADAL" clId="{49F47E80-E24A-DE4B-A71E-BC4300CC832A}" dt="2020-11-06T05:23:40.009" v="975" actId="1076"/>
        <pc:sldMkLst>
          <pc:docMk/>
          <pc:sldMk cId="3540170473" sldId="399"/>
        </pc:sldMkLst>
        <pc:spChg chg="mod">
          <ac:chgData name="Chang, Rachel (LARC-E3)[UNIVERSITIES SPACE RESEARCH ASSOCIATION]" userId="abeb0c8d-d1a0-402a-9a54-0dba6925f944" providerId="ADAL" clId="{49F47E80-E24A-DE4B-A71E-BC4300CC832A}" dt="2020-11-06T04:56:02.166" v="633"/>
          <ac:spMkLst>
            <pc:docMk/>
            <pc:sldMk cId="3540170473" sldId="399"/>
            <ac:spMk id="6" creationId="{E74D31FF-EF8C-BA4A-8B63-DA1AB86CC251}"/>
          </ac:spMkLst>
        </pc:spChg>
        <pc:spChg chg="mod">
          <ac:chgData name="Chang, Rachel (LARC-E3)[UNIVERSITIES SPACE RESEARCH ASSOCIATION]" userId="abeb0c8d-d1a0-402a-9a54-0dba6925f944" providerId="ADAL" clId="{49F47E80-E24A-DE4B-A71E-BC4300CC832A}" dt="2020-11-06T05:23:40.009" v="975" actId="1076"/>
          <ac:spMkLst>
            <pc:docMk/>
            <pc:sldMk cId="3540170473" sldId="399"/>
            <ac:spMk id="7" creationId="{8A40C99B-5EE4-E94B-9C4D-4B8A952175F6}"/>
          </ac:spMkLst>
        </pc:spChg>
        <pc:spChg chg="mod">
          <ac:chgData name="Chang, Rachel (LARC-E3)[UNIVERSITIES SPACE RESEARCH ASSOCIATION]" userId="abeb0c8d-d1a0-402a-9a54-0dba6925f944" providerId="ADAL" clId="{49F47E80-E24A-DE4B-A71E-BC4300CC832A}" dt="2020-11-06T05:23:40.009" v="975" actId="1076"/>
          <ac:spMkLst>
            <pc:docMk/>
            <pc:sldMk cId="3540170473" sldId="399"/>
            <ac:spMk id="10" creationId="{31B6F068-9940-4903-BA3D-7AA834396559}"/>
          </ac:spMkLst>
        </pc:spChg>
        <pc:spChg chg="mod">
          <ac:chgData name="Chang, Rachel (LARC-E3)[UNIVERSITIES SPACE RESEARCH ASSOCIATION]" userId="abeb0c8d-d1a0-402a-9a54-0dba6925f944" providerId="ADAL" clId="{49F47E80-E24A-DE4B-A71E-BC4300CC832A}" dt="2020-11-06T05:23:40.009" v="975" actId="1076"/>
          <ac:spMkLst>
            <pc:docMk/>
            <pc:sldMk cId="3540170473" sldId="399"/>
            <ac:spMk id="11" creationId="{8DBCBBBF-768B-47E3-91A8-8F57709A4214}"/>
          </ac:spMkLst>
        </pc:spChg>
        <pc:spChg chg="mod">
          <ac:chgData name="Chang, Rachel (LARC-E3)[UNIVERSITIES SPACE RESEARCH ASSOCIATION]" userId="abeb0c8d-d1a0-402a-9a54-0dba6925f944" providerId="ADAL" clId="{49F47E80-E24A-DE4B-A71E-BC4300CC832A}" dt="2020-11-06T04:59:27.198" v="664" actId="255"/>
          <ac:spMkLst>
            <pc:docMk/>
            <pc:sldMk cId="3540170473" sldId="399"/>
            <ac:spMk id="13" creationId="{7ED25BE1-EDB7-4CE4-A591-F983B3B3B897}"/>
          </ac:spMkLst>
        </pc:spChg>
        <pc:picChg chg="mod">
          <ac:chgData name="Chang, Rachel (LARC-E3)[UNIVERSITIES SPACE RESEARCH ASSOCIATION]" userId="abeb0c8d-d1a0-402a-9a54-0dba6925f944" providerId="ADAL" clId="{49F47E80-E24A-DE4B-A71E-BC4300CC832A}" dt="2020-11-06T05:23:40.009" v="975" actId="1076"/>
          <ac:picMkLst>
            <pc:docMk/>
            <pc:sldMk cId="3540170473" sldId="399"/>
            <ac:picMk id="2" creationId="{39DC6E59-D2BD-44F1-9A3C-AD90A79943CC}"/>
          </ac:picMkLst>
        </pc:picChg>
        <pc:picChg chg="mod">
          <ac:chgData name="Chang, Rachel (LARC-E3)[UNIVERSITIES SPACE RESEARCH ASSOCIATION]" userId="abeb0c8d-d1a0-402a-9a54-0dba6925f944" providerId="ADAL" clId="{49F47E80-E24A-DE4B-A71E-BC4300CC832A}" dt="2020-11-06T05:23:40.009" v="975" actId="1076"/>
          <ac:picMkLst>
            <pc:docMk/>
            <pc:sldMk cId="3540170473" sldId="399"/>
            <ac:picMk id="3" creationId="{0695D094-9992-4472-8326-F748F9661B1B}"/>
          </ac:picMkLst>
        </pc:picChg>
      </pc:sldChg>
      <pc:sldChg chg="modSp mod">
        <pc:chgData name="Chang, Rachel (LARC-E3)[UNIVERSITIES SPACE RESEARCH ASSOCIATION]" userId="abeb0c8d-d1a0-402a-9a54-0dba6925f944" providerId="ADAL" clId="{49F47E80-E24A-DE4B-A71E-BC4300CC832A}" dt="2020-11-06T05:25:45.613" v="1006" actId="1076"/>
        <pc:sldMkLst>
          <pc:docMk/>
          <pc:sldMk cId="3676095707" sldId="402"/>
        </pc:sldMkLst>
        <pc:spChg chg="mod">
          <ac:chgData name="Chang, Rachel (LARC-E3)[UNIVERSITIES SPACE RESEARCH ASSOCIATION]" userId="abeb0c8d-d1a0-402a-9a54-0dba6925f944" providerId="ADAL" clId="{49F47E80-E24A-DE4B-A71E-BC4300CC832A}" dt="2020-11-06T05:25:45.613" v="1006" actId="1076"/>
          <ac:spMkLst>
            <pc:docMk/>
            <pc:sldMk cId="3676095707" sldId="402"/>
            <ac:spMk id="2" creationId="{224887D4-68BC-4118-ABCC-FE8DA17E6583}"/>
          </ac:spMkLst>
        </pc:spChg>
        <pc:spChg chg="mod">
          <ac:chgData name="Chang, Rachel (LARC-E3)[UNIVERSITIES SPACE RESEARCH ASSOCIATION]" userId="abeb0c8d-d1a0-402a-9a54-0dba6925f944" providerId="ADAL" clId="{49F47E80-E24A-DE4B-A71E-BC4300CC832A}" dt="2020-11-06T04:56:02.166" v="633"/>
          <ac:spMkLst>
            <pc:docMk/>
            <pc:sldMk cId="3676095707" sldId="402"/>
            <ac:spMk id="7" creationId="{AB9FFE4F-4285-4C68-9BE9-E3243DE98C3E}"/>
          </ac:spMkLst>
        </pc:spChg>
        <pc:spChg chg="mod">
          <ac:chgData name="Chang, Rachel (LARC-E3)[UNIVERSITIES SPACE RESEARCH ASSOCIATION]" userId="abeb0c8d-d1a0-402a-9a54-0dba6925f944" providerId="ADAL" clId="{49F47E80-E24A-DE4B-A71E-BC4300CC832A}" dt="2020-11-06T04:56:02.166" v="633"/>
          <ac:spMkLst>
            <pc:docMk/>
            <pc:sldMk cId="3676095707" sldId="402"/>
            <ac:spMk id="8" creationId="{B5667847-DD9B-4489-A008-22BCC4179BAA}"/>
          </ac:spMkLst>
        </pc:spChg>
        <pc:spChg chg="mod">
          <ac:chgData name="Chang, Rachel (LARC-E3)[UNIVERSITIES SPACE RESEARCH ASSOCIATION]" userId="abeb0c8d-d1a0-402a-9a54-0dba6925f944" providerId="ADAL" clId="{49F47E80-E24A-DE4B-A71E-BC4300CC832A}" dt="2020-11-06T04:56:02.166" v="633"/>
          <ac:spMkLst>
            <pc:docMk/>
            <pc:sldMk cId="3676095707" sldId="402"/>
            <ac:spMk id="9" creationId="{D1B114A2-504E-4D8D-8817-B848769F321B}"/>
          </ac:spMkLst>
        </pc:spChg>
        <pc:spChg chg="mod">
          <ac:chgData name="Chang, Rachel (LARC-E3)[UNIVERSITIES SPACE RESEARCH ASSOCIATION]" userId="abeb0c8d-d1a0-402a-9a54-0dba6925f944" providerId="ADAL" clId="{49F47E80-E24A-DE4B-A71E-BC4300CC832A}" dt="2020-11-06T04:56:02.166" v="633"/>
          <ac:spMkLst>
            <pc:docMk/>
            <pc:sldMk cId="3676095707" sldId="402"/>
            <ac:spMk id="10" creationId="{B896EA90-EF3B-4061-8CFD-1CE251600CB0}"/>
          </ac:spMkLst>
        </pc:spChg>
        <pc:spChg chg="mod">
          <ac:chgData name="Chang, Rachel (LARC-E3)[UNIVERSITIES SPACE RESEARCH ASSOCIATION]" userId="abeb0c8d-d1a0-402a-9a54-0dba6925f944" providerId="ADAL" clId="{49F47E80-E24A-DE4B-A71E-BC4300CC832A}" dt="2020-11-06T04:56:02.166" v="633"/>
          <ac:spMkLst>
            <pc:docMk/>
            <pc:sldMk cId="3676095707" sldId="402"/>
            <ac:spMk id="11" creationId="{FD648033-339F-49DA-B5B2-711BDD79002B}"/>
          </ac:spMkLst>
        </pc:spChg>
        <pc:spChg chg="mod">
          <ac:chgData name="Chang, Rachel (LARC-E3)[UNIVERSITIES SPACE RESEARCH ASSOCIATION]" userId="abeb0c8d-d1a0-402a-9a54-0dba6925f944" providerId="ADAL" clId="{49F47E80-E24A-DE4B-A71E-BC4300CC832A}" dt="2020-11-06T04:56:02.166" v="633"/>
          <ac:spMkLst>
            <pc:docMk/>
            <pc:sldMk cId="3676095707" sldId="402"/>
            <ac:spMk id="12" creationId="{AE0A957E-BAA4-4C0E-8890-EBD0955C33DA}"/>
          </ac:spMkLst>
        </pc:spChg>
        <pc:spChg chg="mod">
          <ac:chgData name="Chang, Rachel (LARC-E3)[UNIVERSITIES SPACE RESEARCH ASSOCIATION]" userId="abeb0c8d-d1a0-402a-9a54-0dba6925f944" providerId="ADAL" clId="{49F47E80-E24A-DE4B-A71E-BC4300CC832A}" dt="2020-11-06T04:56:02.166" v="633"/>
          <ac:spMkLst>
            <pc:docMk/>
            <pc:sldMk cId="3676095707" sldId="402"/>
            <ac:spMk id="13" creationId="{F1859285-9AD3-4F27-AAA5-462EF1B0A8F8}"/>
          </ac:spMkLst>
        </pc:spChg>
        <pc:spChg chg="mod">
          <ac:chgData name="Chang, Rachel (LARC-E3)[UNIVERSITIES SPACE RESEARCH ASSOCIATION]" userId="abeb0c8d-d1a0-402a-9a54-0dba6925f944" providerId="ADAL" clId="{49F47E80-E24A-DE4B-A71E-BC4300CC832A}" dt="2020-11-06T04:56:02.166" v="633"/>
          <ac:spMkLst>
            <pc:docMk/>
            <pc:sldMk cId="3676095707" sldId="402"/>
            <ac:spMk id="14" creationId="{1CBCB255-BCC1-4584-82E0-0B8F4DF7B30F}"/>
          </ac:spMkLst>
        </pc:spChg>
        <pc:spChg chg="mod">
          <ac:chgData name="Chang, Rachel (LARC-E3)[UNIVERSITIES SPACE RESEARCH ASSOCIATION]" userId="abeb0c8d-d1a0-402a-9a54-0dba6925f944" providerId="ADAL" clId="{49F47E80-E24A-DE4B-A71E-BC4300CC832A}" dt="2020-11-06T05:15:13.418" v="894" actId="2710"/>
          <ac:spMkLst>
            <pc:docMk/>
            <pc:sldMk cId="3676095707" sldId="402"/>
            <ac:spMk id="18" creationId="{676E6577-0BBC-4197-BFF9-3FD82DEA25B1}"/>
          </ac:spMkLst>
        </pc:spChg>
      </pc:sldChg>
      <pc:sldChg chg="modSp">
        <pc:chgData name="Chang, Rachel (LARC-E3)[UNIVERSITIES SPACE RESEARCH ASSOCIATION]" userId="abeb0c8d-d1a0-402a-9a54-0dba6925f944" providerId="ADAL" clId="{49F47E80-E24A-DE4B-A71E-BC4300CC832A}" dt="2020-11-06T04:56:55.529" v="636"/>
        <pc:sldMkLst>
          <pc:docMk/>
          <pc:sldMk cId="65066939" sldId="403"/>
        </pc:sldMkLst>
        <pc:spChg chg="mod">
          <ac:chgData name="Chang, Rachel (LARC-E3)[UNIVERSITIES SPACE RESEARCH ASSOCIATION]" userId="abeb0c8d-d1a0-402a-9a54-0dba6925f944" providerId="ADAL" clId="{49F47E80-E24A-DE4B-A71E-BC4300CC832A}" dt="2020-11-06T04:56:55.529" v="636"/>
          <ac:spMkLst>
            <pc:docMk/>
            <pc:sldMk cId="65066939" sldId="403"/>
            <ac:spMk id="3" creationId="{83CB3474-F3B9-4F4B-B92C-53E468A556D4}"/>
          </ac:spMkLst>
        </pc:spChg>
      </pc:sldChg>
      <pc:sldChg chg="modSp">
        <pc:chgData name="Chang, Rachel (LARC-E3)[UNIVERSITIES SPACE RESEARCH ASSOCIATION]" userId="abeb0c8d-d1a0-402a-9a54-0dba6925f944" providerId="ADAL" clId="{49F47E80-E24A-DE4B-A71E-BC4300CC832A}" dt="2020-11-06T04:56:55.529" v="636"/>
        <pc:sldMkLst>
          <pc:docMk/>
          <pc:sldMk cId="456880453" sldId="404"/>
        </pc:sldMkLst>
        <pc:spChg chg="mod">
          <ac:chgData name="Chang, Rachel (LARC-E3)[UNIVERSITIES SPACE RESEARCH ASSOCIATION]" userId="abeb0c8d-d1a0-402a-9a54-0dba6925f944" providerId="ADAL" clId="{49F47E80-E24A-DE4B-A71E-BC4300CC832A}" dt="2020-11-06T04:56:55.529" v="636"/>
          <ac:spMkLst>
            <pc:docMk/>
            <pc:sldMk cId="456880453" sldId="404"/>
            <ac:spMk id="3" creationId="{D73FDCE8-578B-43D3-847F-1003AA43C97E}"/>
          </ac:spMkLst>
        </pc:spChg>
      </pc:sldChg>
      <pc:sldChg chg="delSp modSp mod">
        <pc:chgData name="Chang, Rachel (LARC-E3)[UNIVERSITIES SPACE RESEARCH ASSOCIATION]" userId="abeb0c8d-d1a0-402a-9a54-0dba6925f944" providerId="ADAL" clId="{49F47E80-E24A-DE4B-A71E-BC4300CC832A}" dt="2020-11-06T05:03:45.010" v="733" actId="1076"/>
        <pc:sldMkLst>
          <pc:docMk/>
          <pc:sldMk cId="4202593849" sldId="405"/>
        </pc:sldMkLst>
        <pc:spChg chg="mod">
          <ac:chgData name="Chang, Rachel (LARC-E3)[UNIVERSITIES SPACE RESEARCH ASSOCIATION]" userId="abeb0c8d-d1a0-402a-9a54-0dba6925f944" providerId="ADAL" clId="{49F47E80-E24A-DE4B-A71E-BC4300CC832A}" dt="2020-11-06T05:03:45.010" v="733" actId="1076"/>
          <ac:spMkLst>
            <pc:docMk/>
            <pc:sldMk cId="4202593849" sldId="405"/>
            <ac:spMk id="2" creationId="{00000000-0000-0000-0000-000000000000}"/>
          </ac:spMkLst>
        </pc:spChg>
        <pc:spChg chg="del mod">
          <ac:chgData name="Chang, Rachel (LARC-E3)[UNIVERSITIES SPACE RESEARCH ASSOCIATION]" userId="abeb0c8d-d1a0-402a-9a54-0dba6925f944" providerId="ADAL" clId="{49F47E80-E24A-DE4B-A71E-BC4300CC832A}" dt="2020-11-06T05:03:42.011" v="732" actId="478"/>
          <ac:spMkLst>
            <pc:docMk/>
            <pc:sldMk cId="4202593849" sldId="405"/>
            <ac:spMk id="3" creationId="{00000000-0000-0000-0000-000000000000}"/>
          </ac:spMkLst>
        </pc:spChg>
      </pc:sldChg>
      <pc:sldChg chg="modSp">
        <pc:chgData name="Chang, Rachel (LARC-E3)[UNIVERSITIES SPACE RESEARCH ASSOCIATION]" userId="abeb0c8d-d1a0-402a-9a54-0dba6925f944" providerId="ADAL" clId="{49F47E80-E24A-DE4B-A71E-BC4300CC832A}" dt="2020-11-06T04:56:02.166" v="633"/>
        <pc:sldMkLst>
          <pc:docMk/>
          <pc:sldMk cId="1161652044" sldId="406"/>
        </pc:sldMkLst>
        <pc:spChg chg="mod">
          <ac:chgData name="Chang, Rachel (LARC-E3)[UNIVERSITIES SPACE RESEARCH ASSOCIATION]" userId="abeb0c8d-d1a0-402a-9a54-0dba6925f944" providerId="ADAL" clId="{49F47E80-E24A-DE4B-A71E-BC4300CC832A}" dt="2020-11-06T04:56:02.166" v="633"/>
          <ac:spMkLst>
            <pc:docMk/>
            <pc:sldMk cId="1161652044" sldId="406"/>
            <ac:spMk id="2" creationId="{00000000-0000-0000-0000-000000000000}"/>
          </ac:spMkLst>
        </pc:spChg>
      </pc:sldChg>
      <pc:sldChg chg="delSp modSp mod">
        <pc:chgData name="Chang, Rachel (LARC-E3)[UNIVERSITIES SPACE RESEARCH ASSOCIATION]" userId="abeb0c8d-d1a0-402a-9a54-0dba6925f944" providerId="ADAL" clId="{49F47E80-E24A-DE4B-A71E-BC4300CC832A}" dt="2020-11-06T05:10:42.804" v="817" actId="1076"/>
        <pc:sldMkLst>
          <pc:docMk/>
          <pc:sldMk cId="2185606359" sldId="407"/>
        </pc:sldMkLst>
        <pc:spChg chg="mod">
          <ac:chgData name="Chang, Rachel (LARC-E3)[UNIVERSITIES SPACE RESEARCH ASSOCIATION]" userId="abeb0c8d-d1a0-402a-9a54-0dba6925f944" providerId="ADAL" clId="{49F47E80-E24A-DE4B-A71E-BC4300CC832A}" dt="2020-11-06T05:10:42.804" v="817" actId="1076"/>
          <ac:spMkLst>
            <pc:docMk/>
            <pc:sldMk cId="2185606359" sldId="407"/>
            <ac:spMk id="2" creationId="{00000000-0000-0000-0000-000000000000}"/>
          </ac:spMkLst>
        </pc:spChg>
        <pc:spChg chg="del">
          <ac:chgData name="Chang, Rachel (LARC-E3)[UNIVERSITIES SPACE RESEARCH ASSOCIATION]" userId="abeb0c8d-d1a0-402a-9a54-0dba6925f944" providerId="ADAL" clId="{49F47E80-E24A-DE4B-A71E-BC4300CC832A}" dt="2020-11-06T05:10:39.361" v="816" actId="478"/>
          <ac:spMkLst>
            <pc:docMk/>
            <pc:sldMk cId="2185606359" sldId="407"/>
            <ac:spMk id="3" creationId="{00000000-0000-0000-0000-000000000000}"/>
          </ac:spMkLst>
        </pc:spChg>
      </pc:sldChg>
      <pc:sldChg chg="modSp">
        <pc:chgData name="Chang, Rachel (LARC-E3)[UNIVERSITIES SPACE RESEARCH ASSOCIATION]" userId="abeb0c8d-d1a0-402a-9a54-0dba6925f944" providerId="ADAL" clId="{49F47E80-E24A-DE4B-A71E-BC4300CC832A}" dt="2020-11-06T04:56:02.166" v="633"/>
        <pc:sldMkLst>
          <pc:docMk/>
          <pc:sldMk cId="2048522420" sldId="408"/>
        </pc:sldMkLst>
        <pc:spChg chg="mod">
          <ac:chgData name="Chang, Rachel (LARC-E3)[UNIVERSITIES SPACE RESEARCH ASSOCIATION]" userId="abeb0c8d-d1a0-402a-9a54-0dba6925f944" providerId="ADAL" clId="{49F47E80-E24A-DE4B-A71E-BC4300CC832A}" dt="2020-11-06T04:56:02.166" v="633"/>
          <ac:spMkLst>
            <pc:docMk/>
            <pc:sldMk cId="2048522420" sldId="408"/>
            <ac:spMk id="2" creationId="{00000000-0000-0000-0000-000000000000}"/>
          </ac:spMkLst>
        </pc:spChg>
      </pc:sldChg>
      <pc:sldMasterChg chg="modSp modSldLayout">
        <pc:chgData name="Chang, Rachel (LARC-E3)[UNIVERSITIES SPACE RESEARCH ASSOCIATION]" userId="abeb0c8d-d1a0-402a-9a54-0dba6925f944" providerId="ADAL" clId="{49F47E80-E24A-DE4B-A71E-BC4300CC832A}" dt="2020-11-06T04:56:55.529" v="636"/>
        <pc:sldMasterMkLst>
          <pc:docMk/>
          <pc:sldMasterMk cId="2817865578" sldId="2147483661"/>
        </pc:sldMasterMkLst>
        <pc:spChg chg="mod">
          <ac:chgData name="Chang, Rachel (LARC-E3)[UNIVERSITIES SPACE RESEARCH ASSOCIATION]" userId="abeb0c8d-d1a0-402a-9a54-0dba6925f944" providerId="ADAL" clId="{49F47E80-E24A-DE4B-A71E-BC4300CC832A}" dt="2020-11-06T04:56:02.166" v="633"/>
          <ac:spMkLst>
            <pc:docMk/>
            <pc:sldMasterMk cId="2817865578" sldId="2147483661"/>
            <ac:spMk id="3" creationId="{00000000-0000-0000-0000-000000000000}"/>
          </ac:spMkLst>
        </pc:spChg>
        <pc:spChg chg="mod">
          <ac:chgData name="Chang, Rachel (LARC-E3)[UNIVERSITIES SPACE RESEARCH ASSOCIATION]" userId="abeb0c8d-d1a0-402a-9a54-0dba6925f944" providerId="ADAL" clId="{49F47E80-E24A-DE4B-A71E-BC4300CC832A}" dt="2020-11-06T04:56:55.529" v="636"/>
          <ac:spMkLst>
            <pc:docMk/>
            <pc:sldMasterMk cId="2817865578" sldId="2147483661"/>
            <ac:spMk id="7" creationId="{2CD91EEC-B729-894E-9069-D1575E1B3C84}"/>
          </ac:spMkLst>
        </pc:spChg>
        <pc:spChg chg="mod">
          <ac:chgData name="Chang, Rachel (LARC-E3)[UNIVERSITIES SPACE RESEARCH ASSOCIATION]" userId="abeb0c8d-d1a0-402a-9a54-0dba6925f944" providerId="ADAL" clId="{49F47E80-E24A-DE4B-A71E-BC4300CC832A}" dt="2020-11-06T04:56:55.529" v="636"/>
          <ac:spMkLst>
            <pc:docMk/>
            <pc:sldMasterMk cId="2817865578" sldId="2147483661"/>
            <ac:spMk id="9" creationId="{00000000-0000-0000-0000-000000000000}"/>
          </ac:spMkLst>
        </pc:spChg>
        <pc:sldLayoutChg chg="modSp">
          <pc:chgData name="Chang, Rachel (LARC-E3)[UNIVERSITIES SPACE RESEARCH ASSOCIATION]" userId="abeb0c8d-d1a0-402a-9a54-0dba6925f944" providerId="ADAL" clId="{49F47E80-E24A-DE4B-A71E-BC4300CC832A}" dt="2020-11-06T04:56:55.529" v="636"/>
          <pc:sldLayoutMkLst>
            <pc:docMk/>
            <pc:sldMasterMk cId="2817865578" sldId="2147483661"/>
            <pc:sldLayoutMk cId="800665816" sldId="2147483673"/>
          </pc:sldLayoutMkLst>
          <pc:spChg chg="mod">
            <ac:chgData name="Chang, Rachel (LARC-E3)[UNIVERSITIES SPACE RESEARCH ASSOCIATION]" userId="abeb0c8d-d1a0-402a-9a54-0dba6925f944" providerId="ADAL" clId="{49F47E80-E24A-DE4B-A71E-BC4300CC832A}" dt="2020-11-06T04:56:55.529" v="636"/>
            <ac:spMkLst>
              <pc:docMk/>
              <pc:sldMasterMk cId="2817865578" sldId="2147483661"/>
              <pc:sldLayoutMk cId="800665816" sldId="2147483673"/>
              <ac:spMk id="3" creationId="{1038EEC9-4E56-AD43-9ABD-0EF7C06118A3}"/>
            </ac:spMkLst>
          </pc:spChg>
          <pc:spChg chg="mod">
            <ac:chgData name="Chang, Rachel (LARC-E3)[UNIVERSITIES SPACE RESEARCH ASSOCIATION]" userId="abeb0c8d-d1a0-402a-9a54-0dba6925f944" providerId="ADAL" clId="{49F47E80-E24A-DE4B-A71E-BC4300CC832A}" dt="2020-11-06T04:56:55.529" v="636"/>
            <ac:spMkLst>
              <pc:docMk/>
              <pc:sldMasterMk cId="2817865578" sldId="2147483661"/>
              <pc:sldLayoutMk cId="800665816" sldId="2147483673"/>
              <ac:spMk id="7" creationId="{A864187F-0EF2-F04A-B5CB-FB635B8737A6}"/>
            </ac:spMkLst>
          </pc:spChg>
        </pc:sldLayoutChg>
        <pc:sldLayoutChg chg="modSp">
          <pc:chgData name="Chang, Rachel (LARC-E3)[UNIVERSITIES SPACE RESEARCH ASSOCIATION]" userId="abeb0c8d-d1a0-402a-9a54-0dba6925f944" providerId="ADAL" clId="{49F47E80-E24A-DE4B-A71E-BC4300CC832A}" dt="2020-11-06T04:56:55.529" v="636"/>
          <pc:sldLayoutMkLst>
            <pc:docMk/>
            <pc:sldMasterMk cId="2817865578" sldId="2147483661"/>
            <pc:sldLayoutMk cId="2670246340" sldId="2147483674"/>
          </pc:sldLayoutMkLst>
          <pc:spChg chg="mod">
            <ac:chgData name="Chang, Rachel (LARC-E3)[UNIVERSITIES SPACE RESEARCH ASSOCIATION]" userId="abeb0c8d-d1a0-402a-9a54-0dba6925f944" providerId="ADAL" clId="{49F47E80-E24A-DE4B-A71E-BC4300CC832A}" dt="2020-11-06T04:56:55.529" v="636"/>
            <ac:spMkLst>
              <pc:docMk/>
              <pc:sldMasterMk cId="2817865578" sldId="2147483661"/>
              <pc:sldLayoutMk cId="2670246340" sldId="2147483674"/>
              <ac:spMk id="3" creationId="{52CF3811-6341-0840-8BB2-76F02D9FE31E}"/>
            </ac:spMkLst>
          </pc:spChg>
          <pc:spChg chg="mod">
            <ac:chgData name="Chang, Rachel (LARC-E3)[UNIVERSITIES SPACE RESEARCH ASSOCIATION]" userId="abeb0c8d-d1a0-402a-9a54-0dba6925f944" providerId="ADAL" clId="{49F47E80-E24A-DE4B-A71E-BC4300CC832A}" dt="2020-11-06T04:56:02.166" v="633"/>
            <ac:spMkLst>
              <pc:docMk/>
              <pc:sldMasterMk cId="2817865578" sldId="2147483661"/>
              <pc:sldLayoutMk cId="2670246340" sldId="2147483674"/>
              <ac:spMk id="4" creationId="{CBAAF1D2-79BC-294B-BCF7-80E46F303888}"/>
            </ac:spMkLst>
          </pc:spChg>
          <pc:spChg chg="mod">
            <ac:chgData name="Chang, Rachel (LARC-E3)[UNIVERSITIES SPACE RESEARCH ASSOCIATION]" userId="abeb0c8d-d1a0-402a-9a54-0dba6925f944" providerId="ADAL" clId="{49F47E80-E24A-DE4B-A71E-BC4300CC832A}" dt="2020-11-06T04:56:02.166" v="633"/>
            <ac:spMkLst>
              <pc:docMk/>
              <pc:sldMasterMk cId="2817865578" sldId="2147483661"/>
              <pc:sldLayoutMk cId="2670246340" sldId="2147483674"/>
              <ac:spMk id="10" creationId="{91972B05-1D0F-F74E-BD9A-4731354560E6}"/>
            </ac:spMkLst>
          </pc:spChg>
          <pc:spChg chg="mod">
            <ac:chgData name="Chang, Rachel (LARC-E3)[UNIVERSITIES SPACE RESEARCH ASSOCIATION]" userId="abeb0c8d-d1a0-402a-9a54-0dba6925f944" providerId="ADAL" clId="{49F47E80-E24A-DE4B-A71E-BC4300CC832A}" dt="2020-11-06T04:56:55.529" v="636"/>
            <ac:spMkLst>
              <pc:docMk/>
              <pc:sldMasterMk cId="2817865578" sldId="2147483661"/>
              <pc:sldLayoutMk cId="2670246340" sldId="2147483674"/>
              <ac:spMk id="13" creationId="{3589BC40-3C89-364B-815C-9DCBAA3B8162}"/>
            </ac:spMkLst>
          </pc:spChg>
        </pc:sldLayoutChg>
        <pc:sldLayoutChg chg="modSp">
          <pc:chgData name="Chang, Rachel (LARC-E3)[UNIVERSITIES SPACE RESEARCH ASSOCIATION]" userId="abeb0c8d-d1a0-402a-9a54-0dba6925f944" providerId="ADAL" clId="{49F47E80-E24A-DE4B-A71E-BC4300CC832A}" dt="2020-11-06T04:56:55.529" v="636"/>
          <pc:sldLayoutMkLst>
            <pc:docMk/>
            <pc:sldMasterMk cId="2817865578" sldId="2147483661"/>
            <pc:sldLayoutMk cId="857627170" sldId="2147483678"/>
          </pc:sldLayoutMkLst>
          <pc:spChg chg="mod">
            <ac:chgData name="Chang, Rachel (LARC-E3)[UNIVERSITIES SPACE RESEARCH ASSOCIATION]" userId="abeb0c8d-d1a0-402a-9a54-0dba6925f944" providerId="ADAL" clId="{49F47E80-E24A-DE4B-A71E-BC4300CC832A}" dt="2020-11-06T04:56:55.529" v="636"/>
            <ac:spMkLst>
              <pc:docMk/>
              <pc:sldMasterMk cId="2817865578" sldId="2147483661"/>
              <pc:sldLayoutMk cId="857627170" sldId="2147483678"/>
              <ac:spMk id="3" creationId="{F1782256-558B-D947-AACE-DEF18FE727EA}"/>
            </ac:spMkLst>
          </pc:spChg>
          <pc:spChg chg="mod">
            <ac:chgData name="Chang, Rachel (LARC-E3)[UNIVERSITIES SPACE RESEARCH ASSOCIATION]" userId="abeb0c8d-d1a0-402a-9a54-0dba6925f944" providerId="ADAL" clId="{49F47E80-E24A-DE4B-A71E-BC4300CC832A}" dt="2020-11-06T04:56:55.529" v="636"/>
            <ac:spMkLst>
              <pc:docMk/>
              <pc:sldMasterMk cId="2817865578" sldId="2147483661"/>
              <pc:sldLayoutMk cId="857627170" sldId="2147483678"/>
              <ac:spMk id="6" creationId="{15B4E5AE-096A-064B-870D-E50A40B4907D}"/>
            </ac:spMkLst>
          </pc:spChg>
        </pc:sldLayoutChg>
        <pc:sldLayoutChg chg="modSp">
          <pc:chgData name="Chang, Rachel (LARC-E3)[UNIVERSITIES SPACE RESEARCH ASSOCIATION]" userId="abeb0c8d-d1a0-402a-9a54-0dba6925f944" providerId="ADAL" clId="{49F47E80-E24A-DE4B-A71E-BC4300CC832A}" dt="2020-11-06T04:56:55.529" v="636"/>
          <pc:sldLayoutMkLst>
            <pc:docMk/>
            <pc:sldMasterMk cId="2817865578" sldId="2147483661"/>
            <pc:sldLayoutMk cId="2123606334" sldId="2147483680"/>
          </pc:sldLayoutMkLst>
          <pc:spChg chg="mod">
            <ac:chgData name="Chang, Rachel (LARC-E3)[UNIVERSITIES SPACE RESEARCH ASSOCIATION]" userId="abeb0c8d-d1a0-402a-9a54-0dba6925f944" providerId="ADAL" clId="{49F47E80-E24A-DE4B-A71E-BC4300CC832A}" dt="2020-11-06T04:56:55.529" v="636"/>
            <ac:spMkLst>
              <pc:docMk/>
              <pc:sldMasterMk cId="2817865578" sldId="2147483661"/>
              <pc:sldLayoutMk cId="2123606334" sldId="2147483680"/>
              <ac:spMk id="3" creationId="{F1782256-558B-D947-AACE-DEF18FE727EA}"/>
            </ac:spMkLst>
          </pc:spChg>
          <pc:spChg chg="mod">
            <ac:chgData name="Chang, Rachel (LARC-E3)[UNIVERSITIES SPACE RESEARCH ASSOCIATION]" userId="abeb0c8d-d1a0-402a-9a54-0dba6925f944" providerId="ADAL" clId="{49F47E80-E24A-DE4B-A71E-BC4300CC832A}" dt="2020-11-06T04:56:55.529" v="636"/>
            <ac:spMkLst>
              <pc:docMk/>
              <pc:sldMasterMk cId="2817865578" sldId="2147483661"/>
              <pc:sldLayoutMk cId="2123606334" sldId="2147483680"/>
              <ac:spMk id="14" creationId="{10539CC7-9E28-BF49-94BA-958B534D5413}"/>
            </ac:spMkLst>
          </pc:spChg>
        </pc:sldLayoutChg>
        <pc:sldLayoutChg chg="modSp">
          <pc:chgData name="Chang, Rachel (LARC-E3)[UNIVERSITIES SPACE RESEARCH ASSOCIATION]" userId="abeb0c8d-d1a0-402a-9a54-0dba6925f944" providerId="ADAL" clId="{49F47E80-E24A-DE4B-A71E-BC4300CC832A}" dt="2020-11-06T04:56:02.166" v="633"/>
          <pc:sldLayoutMkLst>
            <pc:docMk/>
            <pc:sldMasterMk cId="2817865578" sldId="2147483661"/>
            <pc:sldLayoutMk cId="3075176863" sldId="2147483695"/>
          </pc:sldLayoutMkLst>
          <pc:spChg chg="mod">
            <ac:chgData name="Chang, Rachel (LARC-E3)[UNIVERSITIES SPACE RESEARCH ASSOCIATION]" userId="abeb0c8d-d1a0-402a-9a54-0dba6925f944" providerId="ADAL" clId="{49F47E80-E24A-DE4B-A71E-BC4300CC832A}" dt="2020-11-06T04:56:02.166" v="633"/>
            <ac:spMkLst>
              <pc:docMk/>
              <pc:sldMasterMk cId="2817865578" sldId="2147483661"/>
              <pc:sldLayoutMk cId="3075176863" sldId="2147483695"/>
              <ac:spMk id="4" creationId="{CB0676A5-AA79-2F40-ADF3-2F033A99CBB3}"/>
            </ac:spMkLst>
          </pc:spChg>
          <pc:spChg chg="mod">
            <ac:chgData name="Chang, Rachel (LARC-E3)[UNIVERSITIES SPACE RESEARCH ASSOCIATION]" userId="abeb0c8d-d1a0-402a-9a54-0dba6925f944" providerId="ADAL" clId="{49F47E80-E24A-DE4B-A71E-BC4300CC832A}" dt="2020-11-06T04:56:02.166" v="633"/>
            <ac:spMkLst>
              <pc:docMk/>
              <pc:sldMasterMk cId="2817865578" sldId="2147483661"/>
              <pc:sldLayoutMk cId="3075176863" sldId="2147483695"/>
              <ac:spMk id="6" creationId="{0F101D92-2E8A-3E47-8A47-F4061B4D227D}"/>
            </ac:spMkLst>
          </pc:spChg>
        </pc:sldLayoutChg>
        <pc:sldLayoutChg chg="modSp">
          <pc:chgData name="Chang, Rachel (LARC-E3)[UNIVERSITIES SPACE RESEARCH ASSOCIATION]" userId="abeb0c8d-d1a0-402a-9a54-0dba6925f944" providerId="ADAL" clId="{49F47E80-E24A-DE4B-A71E-BC4300CC832A}" dt="2020-11-06T04:56:55.529" v="636"/>
          <pc:sldLayoutMkLst>
            <pc:docMk/>
            <pc:sldMasterMk cId="2817865578" sldId="2147483661"/>
            <pc:sldLayoutMk cId="1833009623" sldId="2147483696"/>
          </pc:sldLayoutMkLst>
          <pc:spChg chg="mod">
            <ac:chgData name="Chang, Rachel (LARC-E3)[UNIVERSITIES SPACE RESEARCH ASSOCIATION]" userId="abeb0c8d-d1a0-402a-9a54-0dba6925f944" providerId="ADAL" clId="{49F47E80-E24A-DE4B-A71E-BC4300CC832A}" dt="2020-11-06T04:56:55.529" v="636"/>
            <ac:spMkLst>
              <pc:docMk/>
              <pc:sldMasterMk cId="2817865578" sldId="2147483661"/>
              <pc:sldLayoutMk cId="1833009623" sldId="2147483696"/>
              <ac:spMk id="3" creationId="{F1782256-558B-D947-AACE-DEF18FE727EA}"/>
            </ac:spMkLst>
          </pc:spChg>
          <pc:spChg chg="mod">
            <ac:chgData name="Chang, Rachel (LARC-E3)[UNIVERSITIES SPACE RESEARCH ASSOCIATION]" userId="abeb0c8d-d1a0-402a-9a54-0dba6925f944" providerId="ADAL" clId="{49F47E80-E24A-DE4B-A71E-BC4300CC832A}" dt="2020-11-06T04:56:55.529" v="636"/>
            <ac:spMkLst>
              <pc:docMk/>
              <pc:sldMasterMk cId="2817865578" sldId="2147483661"/>
              <pc:sldLayoutMk cId="1833009623" sldId="2147483696"/>
              <ac:spMk id="14" creationId="{10539CC7-9E28-BF49-94BA-958B534D5413}"/>
            </ac:spMkLst>
          </pc:spChg>
        </pc:sldLayoutChg>
        <pc:sldLayoutChg chg="modSp">
          <pc:chgData name="Chang, Rachel (LARC-E3)[UNIVERSITIES SPACE RESEARCH ASSOCIATION]" userId="abeb0c8d-d1a0-402a-9a54-0dba6925f944" providerId="ADAL" clId="{49F47E80-E24A-DE4B-A71E-BC4300CC832A}" dt="2020-11-06T04:56:02.166" v="633"/>
          <pc:sldLayoutMkLst>
            <pc:docMk/>
            <pc:sldMasterMk cId="2817865578" sldId="2147483661"/>
            <pc:sldLayoutMk cId="1435954895" sldId="2147483699"/>
          </pc:sldLayoutMkLst>
          <pc:spChg chg="mod">
            <ac:chgData name="Chang, Rachel (LARC-E3)[UNIVERSITIES SPACE RESEARCH ASSOCIATION]" userId="abeb0c8d-d1a0-402a-9a54-0dba6925f944" providerId="ADAL" clId="{49F47E80-E24A-DE4B-A71E-BC4300CC832A}" dt="2020-11-06T04:56:02.166" v="633"/>
            <ac:spMkLst>
              <pc:docMk/>
              <pc:sldMasterMk cId="2817865578" sldId="2147483661"/>
              <pc:sldLayoutMk cId="1435954895" sldId="2147483699"/>
              <ac:spMk id="3" creationId="{5A75B708-B6E6-D84F-B80D-64C2EBC50B01}"/>
            </ac:spMkLst>
          </pc:spChg>
        </pc:sldLayoutChg>
      </pc:sldMasterChg>
    </pc:docChg>
  </pc:docChgLst>
  <pc:docChgLst>
    <pc:chgData clId="Web-{8295ACDF-A6C3-1175-79BE-62BC00AE9C56}"/>
    <pc:docChg chg="modSld">
      <pc:chgData name="" userId="" providerId="" clId="Web-{8295ACDF-A6C3-1175-79BE-62BC00AE9C56}" dt="2020-11-05T02:55:15.174" v="878" actId="20577"/>
      <pc:docMkLst>
        <pc:docMk/>
      </pc:docMkLst>
      <pc:sldChg chg="modSp">
        <pc:chgData name="" userId="" providerId="" clId="Web-{8295ACDF-A6C3-1175-79BE-62BC00AE9C56}" dt="2020-11-05T02:55:15.174" v="877" actId="20577"/>
        <pc:sldMkLst>
          <pc:docMk/>
          <pc:sldMk cId="1694205970" sldId="395"/>
        </pc:sldMkLst>
        <pc:spChg chg="mod">
          <ac:chgData name="" userId="" providerId="" clId="Web-{8295ACDF-A6C3-1175-79BE-62BC00AE9C56}" dt="2020-11-05T02:52:53.257" v="745" actId="1076"/>
          <ac:spMkLst>
            <pc:docMk/>
            <pc:sldMk cId="1694205970" sldId="395"/>
            <ac:spMk id="3" creationId="{24EB9079-CC75-4987-8036-F35DC05BEDF3}"/>
          </ac:spMkLst>
        </pc:spChg>
        <pc:spChg chg="mod">
          <ac:chgData name="" userId="" providerId="" clId="Web-{8295ACDF-A6C3-1175-79BE-62BC00AE9C56}" dt="2020-11-05T02:55:15.174" v="877" actId="20577"/>
          <ac:spMkLst>
            <pc:docMk/>
            <pc:sldMk cId="1694205970" sldId="395"/>
            <ac:spMk id="4" creationId="{9A301E42-FFEB-4BBD-9382-46F444CF113F}"/>
          </ac:spMkLst>
        </pc:spChg>
      </pc:sldChg>
      <pc:sldChg chg="modSp">
        <pc:chgData name="" userId="" providerId="" clId="Web-{8295ACDF-A6C3-1175-79BE-62BC00AE9C56}" dt="2020-11-05T02:52:02.691" v="723" actId="20577"/>
        <pc:sldMkLst>
          <pc:docMk/>
          <pc:sldMk cId="2722415968" sldId="396"/>
        </pc:sldMkLst>
        <pc:spChg chg="mod">
          <ac:chgData name="" userId="" providerId="" clId="Web-{8295ACDF-A6C3-1175-79BE-62BC00AE9C56}" dt="2020-11-05T02:52:02.691" v="723" actId="20577"/>
          <ac:spMkLst>
            <pc:docMk/>
            <pc:sldMk cId="2722415968" sldId="396"/>
            <ac:spMk id="4" creationId="{23E3EB15-12B8-4CFD-ADC7-1FE1EB76D63F}"/>
          </ac:spMkLst>
        </pc:spChg>
      </pc:sldChg>
      <pc:sldChg chg="addSp delSp modSp">
        <pc:chgData name="" userId="" providerId="" clId="Web-{8295ACDF-A6C3-1175-79BE-62BC00AE9C56}" dt="2020-11-05T02:44:00.812" v="652" actId="1076"/>
        <pc:sldMkLst>
          <pc:docMk/>
          <pc:sldMk cId="2610470593" sldId="398"/>
        </pc:sldMkLst>
        <pc:spChg chg="mod">
          <ac:chgData name="" userId="" providerId="" clId="Web-{8295ACDF-A6C3-1175-79BE-62BC00AE9C56}" dt="2020-11-05T02:43:02.433" v="645" actId="20577"/>
          <ac:spMkLst>
            <pc:docMk/>
            <pc:sldMk cId="2610470593" sldId="398"/>
            <ac:spMk id="2" creationId="{0D27CE13-2968-4A79-BC1D-D1EDBA4BA794}"/>
          </ac:spMkLst>
        </pc:spChg>
        <pc:spChg chg="del">
          <ac:chgData name="" userId="" providerId="" clId="Web-{8295ACDF-A6C3-1175-79BE-62BC00AE9C56}" dt="2020-11-05T02:35:46.151" v="0"/>
          <ac:spMkLst>
            <pc:docMk/>
            <pc:sldMk cId="2610470593" sldId="398"/>
            <ac:spMk id="4" creationId="{AEC4BC1F-6BCA-4096-BBB9-41619EF2C7C2}"/>
          </ac:spMkLst>
        </pc:spChg>
        <pc:spChg chg="add mod">
          <ac:chgData name="" userId="" providerId="" clId="Web-{8295ACDF-A6C3-1175-79BE-62BC00AE9C56}" dt="2020-11-05T02:42:30.790" v="640" actId="1076"/>
          <ac:spMkLst>
            <pc:docMk/>
            <pc:sldMk cId="2610470593" sldId="398"/>
            <ac:spMk id="7" creationId="{0F664A8D-FBA8-4207-A80A-5CB33CF32F05}"/>
          </ac:spMkLst>
        </pc:spChg>
        <pc:spChg chg="add mod">
          <ac:chgData name="" userId="" providerId="" clId="Web-{8295ACDF-A6C3-1175-79BE-62BC00AE9C56}" dt="2020-11-05T02:42:26.196" v="639" actId="1076"/>
          <ac:spMkLst>
            <pc:docMk/>
            <pc:sldMk cId="2610470593" sldId="398"/>
            <ac:spMk id="9" creationId="{82BD19D4-0FBC-4706-9DDA-BDBE61BB8B54}"/>
          </ac:spMkLst>
        </pc:spChg>
        <pc:spChg chg="add mod">
          <ac:chgData name="" userId="" providerId="" clId="Web-{8295ACDF-A6C3-1175-79BE-62BC00AE9C56}" dt="2020-11-05T02:43:49.405" v="651" actId="1076"/>
          <ac:spMkLst>
            <pc:docMk/>
            <pc:sldMk cId="2610470593" sldId="398"/>
            <ac:spMk id="11" creationId="{3C1F82F2-E253-492A-BD7F-75C5BBA90053}"/>
          </ac:spMkLst>
        </pc:spChg>
        <pc:picChg chg="add mod ord">
          <ac:chgData name="" userId="" providerId="" clId="Web-{8295ACDF-A6C3-1175-79BE-62BC00AE9C56}" dt="2020-11-05T02:44:00.812" v="652" actId="1076"/>
          <ac:picMkLst>
            <pc:docMk/>
            <pc:sldMk cId="2610470593" sldId="398"/>
            <ac:picMk id="3" creationId="{CAAAD933-F5A6-4C25-8CD2-47D11D0E9725}"/>
          </ac:picMkLst>
        </pc:picChg>
        <pc:picChg chg="del mod">
          <ac:chgData name="" userId="" providerId="" clId="Web-{8295ACDF-A6C3-1175-79BE-62BC00AE9C56}" dt="2020-11-05T02:41:11.659" v="578"/>
          <ac:picMkLst>
            <pc:docMk/>
            <pc:sldMk cId="2610470593" sldId="398"/>
            <ac:picMk id="5" creationId="{92DB4DA2-644F-46BE-9C44-56F6E20EF582}"/>
          </ac:picMkLst>
        </pc:picChg>
      </pc:sldChg>
    </pc:docChg>
  </pc:docChgLst>
  <pc:docChgLst>
    <pc:chgData clId="Web-{216EF7D3-CE17-184A-0E2D-2F8826D4F7BB}"/>
    <pc:docChg chg="addSld delSld modSld sldOrd">
      <pc:chgData name="" userId="" providerId="" clId="Web-{216EF7D3-CE17-184A-0E2D-2F8826D4F7BB}" dt="2020-11-03T19:55:48.526" v="208" actId="20577"/>
      <pc:docMkLst>
        <pc:docMk/>
      </pc:docMkLst>
      <pc:sldChg chg="del">
        <pc:chgData name="" userId="" providerId="" clId="Web-{216EF7D3-CE17-184A-0E2D-2F8826D4F7BB}" dt="2020-11-03T19:53:02.291" v="99"/>
        <pc:sldMkLst>
          <pc:docMk/>
          <pc:sldMk cId="1123416908" sldId="386"/>
        </pc:sldMkLst>
      </pc:sldChg>
      <pc:sldChg chg="addSp delSp modSp">
        <pc:chgData name="" userId="" providerId="" clId="Web-{216EF7D3-CE17-184A-0E2D-2F8826D4F7BB}" dt="2020-11-03T19:52:26.213" v="95" actId="1076"/>
        <pc:sldMkLst>
          <pc:docMk/>
          <pc:sldMk cId="3662508991" sldId="388"/>
        </pc:sldMkLst>
        <pc:spChg chg="add mod">
          <ac:chgData name="" userId="" providerId="" clId="Web-{216EF7D3-CE17-184A-0E2D-2F8826D4F7BB}" dt="2020-11-03T19:51:50.573" v="89" actId="20577"/>
          <ac:spMkLst>
            <pc:docMk/>
            <pc:sldMk cId="3662508991" sldId="388"/>
            <ac:spMk id="2" creationId="{AA8F020C-67E3-40C2-83D4-4F199FF8BABB}"/>
          </ac:spMkLst>
        </pc:spChg>
        <pc:spChg chg="add del mod">
          <ac:chgData name="" userId="" providerId="" clId="Web-{216EF7D3-CE17-184A-0E2D-2F8826D4F7BB}" dt="2020-11-03T19:45:32.885" v="43"/>
          <ac:spMkLst>
            <pc:docMk/>
            <pc:sldMk cId="3662508991" sldId="388"/>
            <ac:spMk id="4" creationId="{CF9B9882-43F8-45E1-AA73-3B279ED83FD0}"/>
          </ac:spMkLst>
        </pc:spChg>
        <pc:spChg chg="mod">
          <ac:chgData name="" userId="" providerId="" clId="Web-{216EF7D3-CE17-184A-0E2D-2F8826D4F7BB}" dt="2020-11-03T19:52:16.073" v="93" actId="1076"/>
          <ac:spMkLst>
            <pc:docMk/>
            <pc:sldMk cId="3662508991" sldId="388"/>
            <ac:spMk id="6" creationId="{356DDC94-6573-4720-830E-9CC130076333}"/>
          </ac:spMkLst>
        </pc:spChg>
        <pc:spChg chg="add">
          <ac:chgData name="" userId="" providerId="" clId="Web-{216EF7D3-CE17-184A-0E2D-2F8826D4F7BB}" dt="2020-11-03T19:41:11.620" v="0"/>
          <ac:spMkLst>
            <pc:docMk/>
            <pc:sldMk cId="3662508991" sldId="388"/>
            <ac:spMk id="10" creationId="{6FB7B219-A09F-48AD-B9D6-69ACAE244324}"/>
          </ac:spMkLst>
        </pc:spChg>
        <pc:spChg chg="del mod">
          <ac:chgData name="" userId="" providerId="" clId="Web-{216EF7D3-CE17-184A-0E2D-2F8826D4F7BB}" dt="2020-11-03T19:44:30.666" v="22"/>
          <ac:spMkLst>
            <pc:docMk/>
            <pc:sldMk cId="3662508991" sldId="388"/>
            <ac:spMk id="15" creationId="{226071E1-F521-43A9-A347-A7097A1869E9}"/>
          </ac:spMkLst>
        </pc:spChg>
        <pc:spChg chg="del mod">
          <ac:chgData name="" userId="" providerId="" clId="Web-{216EF7D3-CE17-184A-0E2D-2F8826D4F7BB}" dt="2020-11-03T19:45:27.901" v="42"/>
          <ac:spMkLst>
            <pc:docMk/>
            <pc:sldMk cId="3662508991" sldId="388"/>
            <ac:spMk id="16" creationId="{402BF5E3-4EBB-462F-A55E-5FD6C0AD46D5}"/>
          </ac:spMkLst>
        </pc:spChg>
        <pc:spChg chg="add">
          <ac:chgData name="" userId="" providerId="" clId="Web-{216EF7D3-CE17-184A-0E2D-2F8826D4F7BB}" dt="2020-11-03T19:41:11.620" v="0"/>
          <ac:spMkLst>
            <pc:docMk/>
            <pc:sldMk cId="3662508991" sldId="388"/>
            <ac:spMk id="18" creationId="{91EEEAE5-5357-4B86-9B4D-8F28813F044D}"/>
          </ac:spMkLst>
        </pc:spChg>
        <pc:spChg chg="add">
          <ac:chgData name="" userId="" providerId="" clId="Web-{216EF7D3-CE17-184A-0E2D-2F8826D4F7BB}" dt="2020-11-03T19:41:11.620" v="0"/>
          <ac:spMkLst>
            <pc:docMk/>
            <pc:sldMk cId="3662508991" sldId="388"/>
            <ac:spMk id="19" creationId="{7288FFE2-5AA7-4A51-BA22-929C98E0E03B}"/>
          </ac:spMkLst>
        </pc:spChg>
        <pc:spChg chg="add">
          <ac:chgData name="" userId="" providerId="" clId="Web-{216EF7D3-CE17-184A-0E2D-2F8826D4F7BB}" dt="2020-11-03T19:41:11.620" v="0"/>
          <ac:spMkLst>
            <pc:docMk/>
            <pc:sldMk cId="3662508991" sldId="388"/>
            <ac:spMk id="20" creationId="{2440B9F0-DD7A-4196-A5F6-831A1EC23F27}"/>
          </ac:spMkLst>
        </pc:spChg>
        <pc:spChg chg="add">
          <ac:chgData name="" userId="" providerId="" clId="Web-{216EF7D3-CE17-184A-0E2D-2F8826D4F7BB}" dt="2020-11-03T19:41:11.620" v="0"/>
          <ac:spMkLst>
            <pc:docMk/>
            <pc:sldMk cId="3662508991" sldId="388"/>
            <ac:spMk id="21" creationId="{FE8BAE3D-5308-4988-82AA-45CC697524F3}"/>
          </ac:spMkLst>
        </pc:spChg>
        <pc:spChg chg="add">
          <ac:chgData name="" userId="" providerId="" clId="Web-{216EF7D3-CE17-184A-0E2D-2F8826D4F7BB}" dt="2020-11-03T19:41:11.620" v="0"/>
          <ac:spMkLst>
            <pc:docMk/>
            <pc:sldMk cId="3662508991" sldId="388"/>
            <ac:spMk id="22" creationId="{8E0964DA-4781-4AD5-9D4A-CA6EEB2396DC}"/>
          </ac:spMkLst>
        </pc:spChg>
        <pc:spChg chg="add">
          <ac:chgData name="" userId="" providerId="" clId="Web-{216EF7D3-CE17-184A-0E2D-2F8826D4F7BB}" dt="2020-11-03T19:41:11.620" v="0"/>
          <ac:spMkLst>
            <pc:docMk/>
            <pc:sldMk cId="3662508991" sldId="388"/>
            <ac:spMk id="31" creationId="{9592DB8B-4E00-41E7-AA14-9F8C7E20FB14}"/>
          </ac:spMkLst>
        </pc:spChg>
        <pc:spChg chg="add">
          <ac:chgData name="" userId="" providerId="" clId="Web-{216EF7D3-CE17-184A-0E2D-2F8826D4F7BB}" dt="2020-11-03T19:41:14.557" v="1"/>
          <ac:spMkLst>
            <pc:docMk/>
            <pc:sldMk cId="3662508991" sldId="388"/>
            <ac:spMk id="34" creationId="{6FB7B219-A09F-48AD-B9D6-69ACAE244324}"/>
          </ac:spMkLst>
        </pc:spChg>
        <pc:spChg chg="add">
          <ac:chgData name="" userId="" providerId="" clId="Web-{216EF7D3-CE17-184A-0E2D-2F8826D4F7BB}" dt="2020-11-03T19:41:14.557" v="1"/>
          <ac:spMkLst>
            <pc:docMk/>
            <pc:sldMk cId="3662508991" sldId="388"/>
            <ac:spMk id="37" creationId="{91EEEAE5-5357-4B86-9B4D-8F28813F044D}"/>
          </ac:spMkLst>
        </pc:spChg>
        <pc:spChg chg="add">
          <ac:chgData name="" userId="" providerId="" clId="Web-{216EF7D3-CE17-184A-0E2D-2F8826D4F7BB}" dt="2020-11-03T19:41:14.557" v="1"/>
          <ac:spMkLst>
            <pc:docMk/>
            <pc:sldMk cId="3662508991" sldId="388"/>
            <ac:spMk id="38" creationId="{7288FFE2-5AA7-4A51-BA22-929C98E0E03B}"/>
          </ac:spMkLst>
        </pc:spChg>
        <pc:spChg chg="add">
          <ac:chgData name="" userId="" providerId="" clId="Web-{216EF7D3-CE17-184A-0E2D-2F8826D4F7BB}" dt="2020-11-03T19:41:14.557" v="1"/>
          <ac:spMkLst>
            <pc:docMk/>
            <pc:sldMk cId="3662508991" sldId="388"/>
            <ac:spMk id="39" creationId="{2440B9F0-DD7A-4196-A5F6-831A1EC23F27}"/>
          </ac:spMkLst>
        </pc:spChg>
        <pc:spChg chg="add">
          <ac:chgData name="" userId="" providerId="" clId="Web-{216EF7D3-CE17-184A-0E2D-2F8826D4F7BB}" dt="2020-11-03T19:41:14.557" v="1"/>
          <ac:spMkLst>
            <pc:docMk/>
            <pc:sldMk cId="3662508991" sldId="388"/>
            <ac:spMk id="40" creationId="{FE8BAE3D-5308-4988-82AA-45CC697524F3}"/>
          </ac:spMkLst>
        </pc:spChg>
        <pc:spChg chg="add">
          <ac:chgData name="" userId="" providerId="" clId="Web-{216EF7D3-CE17-184A-0E2D-2F8826D4F7BB}" dt="2020-11-03T19:41:14.557" v="1"/>
          <ac:spMkLst>
            <pc:docMk/>
            <pc:sldMk cId="3662508991" sldId="388"/>
            <ac:spMk id="41" creationId="{8E0964DA-4781-4AD5-9D4A-CA6EEB2396DC}"/>
          </ac:spMkLst>
        </pc:spChg>
        <pc:spChg chg="add">
          <ac:chgData name="" userId="" providerId="" clId="Web-{216EF7D3-CE17-184A-0E2D-2F8826D4F7BB}" dt="2020-11-03T19:41:14.557" v="1"/>
          <ac:spMkLst>
            <pc:docMk/>
            <pc:sldMk cId="3662508991" sldId="388"/>
            <ac:spMk id="50" creationId="{9592DB8B-4E00-41E7-AA14-9F8C7E20FB14}"/>
          </ac:spMkLst>
        </pc:spChg>
        <pc:spChg chg="add">
          <ac:chgData name="" userId="" providerId="" clId="Web-{216EF7D3-CE17-184A-0E2D-2F8826D4F7BB}" dt="2020-11-03T19:42:03.370" v="7"/>
          <ac:spMkLst>
            <pc:docMk/>
            <pc:sldMk cId="3662508991" sldId="388"/>
            <ac:spMk id="54" creationId="{F9BC4757-C514-4613-A079-50BA8D5D7496}"/>
          </ac:spMkLst>
        </pc:spChg>
        <pc:spChg chg="add">
          <ac:chgData name="" userId="" providerId="" clId="Web-{216EF7D3-CE17-184A-0E2D-2F8826D4F7BB}" dt="2020-11-03T19:42:03.370" v="7"/>
          <ac:spMkLst>
            <pc:docMk/>
            <pc:sldMk cId="3662508991" sldId="388"/>
            <ac:spMk id="55" creationId="{C9348D5F-BD11-4217-8C09-970FE022BCA2}"/>
          </ac:spMkLst>
        </pc:spChg>
        <pc:spChg chg="add">
          <ac:chgData name="" userId="" providerId="" clId="Web-{216EF7D3-CE17-184A-0E2D-2F8826D4F7BB}" dt="2020-11-03T19:42:03.370" v="7"/>
          <ac:spMkLst>
            <pc:docMk/>
            <pc:sldMk cId="3662508991" sldId="388"/>
            <ac:spMk id="56" creationId="{B957A94C-ED35-41B5-A622-B42520D1069D}"/>
          </ac:spMkLst>
        </pc:spChg>
        <pc:spChg chg="add">
          <ac:chgData name="" userId="" providerId="" clId="Web-{216EF7D3-CE17-184A-0E2D-2F8826D4F7BB}" dt="2020-11-03T19:42:03.370" v="7"/>
          <ac:spMkLst>
            <pc:docMk/>
            <pc:sldMk cId="3662508991" sldId="388"/>
            <ac:spMk id="57" creationId="{4AFD85DA-D849-4CDB-94A4-C1976A302261}"/>
          </ac:spMkLst>
        </pc:spChg>
        <pc:spChg chg="add">
          <ac:chgData name="" userId="" providerId="" clId="Web-{216EF7D3-CE17-184A-0E2D-2F8826D4F7BB}" dt="2020-11-03T19:42:03.370" v="7"/>
          <ac:spMkLst>
            <pc:docMk/>
            <pc:sldMk cId="3662508991" sldId="388"/>
            <ac:spMk id="84" creationId="{CDF60444-42E2-4744-80AA-0C797092044C}"/>
          </ac:spMkLst>
        </pc:spChg>
        <pc:spChg chg="add">
          <ac:chgData name="" userId="" providerId="" clId="Web-{216EF7D3-CE17-184A-0E2D-2F8826D4F7BB}" dt="2020-11-03T19:42:03.370" v="7"/>
          <ac:spMkLst>
            <pc:docMk/>
            <pc:sldMk cId="3662508991" sldId="388"/>
            <ac:spMk id="85" creationId="{90315FEF-4895-46FB-861F-5B387B5CCDF9}"/>
          </ac:spMkLst>
        </pc:spChg>
        <pc:spChg chg="add">
          <ac:chgData name="" userId="" providerId="" clId="Web-{216EF7D3-CE17-184A-0E2D-2F8826D4F7BB}" dt="2020-11-03T19:42:03.370" v="7"/>
          <ac:spMkLst>
            <pc:docMk/>
            <pc:sldMk cId="3662508991" sldId="388"/>
            <ac:spMk id="86" creationId="{8FB4383C-F6C0-415E-ABF3-3033A0D8D45D}"/>
          </ac:spMkLst>
        </pc:spChg>
        <pc:spChg chg="add">
          <ac:chgData name="" userId="" providerId="" clId="Web-{216EF7D3-CE17-184A-0E2D-2F8826D4F7BB}" dt="2020-11-03T19:42:03.370" v="7"/>
          <ac:spMkLst>
            <pc:docMk/>
            <pc:sldMk cId="3662508991" sldId="388"/>
            <ac:spMk id="87" creationId="{082E421D-6590-4670-8662-CB8D45F7F641}"/>
          </ac:spMkLst>
        </pc:spChg>
        <pc:spChg chg="add">
          <ac:chgData name="" userId="" providerId="" clId="Web-{216EF7D3-CE17-184A-0E2D-2F8826D4F7BB}" dt="2020-11-03T19:42:03.370" v="7"/>
          <ac:spMkLst>
            <pc:docMk/>
            <pc:sldMk cId="3662508991" sldId="388"/>
            <ac:spMk id="88" creationId="{1E7A8442-6D04-40AC-89EE-B31911BE473E}"/>
          </ac:spMkLst>
        </pc:spChg>
        <pc:spChg chg="add">
          <ac:chgData name="" userId="" providerId="" clId="Web-{216EF7D3-CE17-184A-0E2D-2F8826D4F7BB}" dt="2020-11-03T19:42:03.370" v="7"/>
          <ac:spMkLst>
            <pc:docMk/>
            <pc:sldMk cId="3662508991" sldId="388"/>
            <ac:spMk id="89" creationId="{A248DD27-B21A-4278-99F4-CBCBF4758449}"/>
          </ac:spMkLst>
        </pc:spChg>
        <pc:spChg chg="add">
          <ac:chgData name="" userId="" providerId="" clId="Web-{216EF7D3-CE17-184A-0E2D-2F8826D4F7BB}" dt="2020-11-03T19:42:03.370" v="7"/>
          <ac:spMkLst>
            <pc:docMk/>
            <pc:sldMk cId="3662508991" sldId="388"/>
            <ac:spMk id="90" creationId="{350FBFA3-B0AE-42E0-BE07-33321FD8C42E}"/>
          </ac:spMkLst>
        </pc:spChg>
        <pc:spChg chg="add del mod">
          <ac:chgData name="" userId="" providerId="" clId="Web-{216EF7D3-CE17-184A-0E2D-2F8826D4F7BB}" dt="2020-11-03T19:46:47.416" v="57"/>
          <ac:spMkLst>
            <pc:docMk/>
            <pc:sldMk cId="3662508991" sldId="388"/>
            <ac:spMk id="91" creationId="{D40B1DFA-9D0B-437C-83B7-54E27F61BA13}"/>
          </ac:spMkLst>
        </pc:spChg>
        <pc:spChg chg="add">
          <ac:chgData name="" userId="" providerId="" clId="Web-{216EF7D3-CE17-184A-0E2D-2F8826D4F7BB}" dt="2020-11-03T19:46:49.151" v="58"/>
          <ac:spMkLst>
            <pc:docMk/>
            <pc:sldMk cId="3662508991" sldId="388"/>
            <ac:spMk id="94" creationId="{78353D10-C205-4D01-A070-5874E34AF64E}"/>
          </ac:spMkLst>
        </pc:spChg>
        <pc:spChg chg="add">
          <ac:chgData name="" userId="" providerId="" clId="Web-{216EF7D3-CE17-184A-0E2D-2F8826D4F7BB}" dt="2020-11-03T19:46:49.151" v="58"/>
          <ac:spMkLst>
            <pc:docMk/>
            <pc:sldMk cId="3662508991" sldId="388"/>
            <ac:spMk id="95" creationId="{1B195112-7764-4A0C-BB4E-561EFA8CAB45}"/>
          </ac:spMkLst>
        </pc:spChg>
        <pc:spChg chg="add">
          <ac:chgData name="" userId="" providerId="" clId="Web-{216EF7D3-CE17-184A-0E2D-2F8826D4F7BB}" dt="2020-11-03T19:46:49.151" v="58"/>
          <ac:spMkLst>
            <pc:docMk/>
            <pc:sldMk cId="3662508991" sldId="388"/>
            <ac:spMk id="96" creationId="{30D082DE-F8DB-4F57-8CAB-0ABA084CF452}"/>
          </ac:spMkLst>
        </pc:spChg>
        <pc:spChg chg="add">
          <ac:chgData name="" userId="" providerId="" clId="Web-{216EF7D3-CE17-184A-0E2D-2F8826D4F7BB}" dt="2020-11-03T19:46:49.151" v="58"/>
          <ac:spMkLst>
            <pc:docMk/>
            <pc:sldMk cId="3662508991" sldId="388"/>
            <ac:spMk id="97" creationId="{ACD0D131-BAB3-4D3C-B30B-14D96F093DFC}"/>
          </ac:spMkLst>
        </pc:spChg>
        <pc:spChg chg="add">
          <ac:chgData name="" userId="" providerId="" clId="Web-{216EF7D3-CE17-184A-0E2D-2F8826D4F7BB}" dt="2020-11-03T19:46:49.151" v="58"/>
          <ac:spMkLst>
            <pc:docMk/>
            <pc:sldMk cId="3662508991" sldId="388"/>
            <ac:spMk id="98" creationId="{99B5DC72-6C57-4E7B-BD97-1CC9AD856E9C}"/>
          </ac:spMkLst>
        </pc:spChg>
        <pc:spChg chg="add">
          <ac:chgData name="" userId="" providerId="" clId="Web-{216EF7D3-CE17-184A-0E2D-2F8826D4F7BB}" dt="2020-11-03T19:46:49.151" v="58"/>
          <ac:spMkLst>
            <pc:docMk/>
            <pc:sldMk cId="3662508991" sldId="388"/>
            <ac:spMk id="99" creationId="{33450BA8-315E-4A09-9F9F-7AC952AD8A98}"/>
          </ac:spMkLst>
        </pc:spChg>
        <pc:spChg chg="add">
          <ac:chgData name="" userId="" providerId="" clId="Web-{216EF7D3-CE17-184A-0E2D-2F8826D4F7BB}" dt="2020-11-03T19:46:49.151" v="58"/>
          <ac:spMkLst>
            <pc:docMk/>
            <pc:sldMk cId="3662508991" sldId="388"/>
            <ac:spMk id="100" creationId="{43AC0AB9-ACC6-4908-B9F1-5420965691AC}"/>
          </ac:spMkLst>
        </pc:spChg>
        <pc:spChg chg="add">
          <ac:chgData name="" userId="" providerId="" clId="Web-{216EF7D3-CE17-184A-0E2D-2F8826D4F7BB}" dt="2020-11-03T19:46:49.151" v="58"/>
          <ac:spMkLst>
            <pc:docMk/>
            <pc:sldMk cId="3662508991" sldId="388"/>
            <ac:spMk id="101" creationId="{3537214E-86AF-4B13-B013-E10B546C3F76}"/>
          </ac:spMkLst>
        </pc:spChg>
        <pc:spChg chg="add">
          <ac:chgData name="" userId="" providerId="" clId="Web-{216EF7D3-CE17-184A-0E2D-2F8826D4F7BB}" dt="2020-11-03T19:46:49.151" v="58"/>
          <ac:spMkLst>
            <pc:docMk/>
            <pc:sldMk cId="3662508991" sldId="388"/>
            <ac:spMk id="102" creationId="{30E2E9F6-B9D7-478F-B97E-B872F24B1067}"/>
          </ac:spMkLst>
        </pc:spChg>
        <pc:spChg chg="add">
          <ac:chgData name="" userId="" providerId="" clId="Web-{216EF7D3-CE17-184A-0E2D-2F8826D4F7BB}" dt="2020-11-03T19:46:49.151" v="58"/>
          <ac:spMkLst>
            <pc:docMk/>
            <pc:sldMk cId="3662508991" sldId="388"/>
            <ac:spMk id="103" creationId="{49D89CFC-1ACB-4662-B894-0FD4708B5D98}"/>
          </ac:spMkLst>
        </pc:spChg>
        <pc:spChg chg="add">
          <ac:chgData name="" userId="" providerId="" clId="Web-{216EF7D3-CE17-184A-0E2D-2F8826D4F7BB}" dt="2020-11-03T19:46:49.151" v="58"/>
          <ac:spMkLst>
            <pc:docMk/>
            <pc:sldMk cId="3662508991" sldId="388"/>
            <ac:spMk id="104" creationId="{C85B331E-2905-4DA5-A44E-685169CD5C36}"/>
          </ac:spMkLst>
        </pc:spChg>
        <pc:spChg chg="add">
          <ac:chgData name="" userId="" providerId="" clId="Web-{216EF7D3-CE17-184A-0E2D-2F8826D4F7BB}" dt="2020-11-03T19:46:49.151" v="58"/>
          <ac:spMkLst>
            <pc:docMk/>
            <pc:sldMk cId="3662508991" sldId="388"/>
            <ac:spMk id="105" creationId="{655C648D-39F7-427E-9C20-F97E277A2C4A}"/>
          </ac:spMkLst>
        </pc:spChg>
        <pc:spChg chg="add">
          <ac:chgData name="" userId="" providerId="" clId="Web-{216EF7D3-CE17-184A-0E2D-2F8826D4F7BB}" dt="2020-11-03T19:46:49.151" v="58"/>
          <ac:spMkLst>
            <pc:docMk/>
            <pc:sldMk cId="3662508991" sldId="388"/>
            <ac:spMk id="106" creationId="{4328E0C4-3750-4F1C-B7F2-7CD3660FC825}"/>
          </ac:spMkLst>
        </pc:spChg>
        <pc:spChg chg="add">
          <ac:chgData name="" userId="" providerId="" clId="Web-{216EF7D3-CE17-184A-0E2D-2F8826D4F7BB}" dt="2020-11-03T19:46:49.151" v="58"/>
          <ac:spMkLst>
            <pc:docMk/>
            <pc:sldMk cId="3662508991" sldId="388"/>
            <ac:spMk id="107" creationId="{81996658-F801-4BDB-B826-5A3B45263640}"/>
          </ac:spMkLst>
        </pc:spChg>
        <pc:grpChg chg="add mod">
          <ac:chgData name="" userId="" providerId="" clId="Web-{216EF7D3-CE17-184A-0E2D-2F8826D4F7BB}" dt="2020-11-03T19:52:20.791" v="94" actId="1076"/>
          <ac:grpSpMkLst>
            <pc:docMk/>
            <pc:sldMk cId="3662508991" sldId="388"/>
            <ac:grpSpMk id="8" creationId="{DDCD1DAA-6409-40A1-AA7A-3996EE035591}"/>
          </ac:grpSpMkLst>
        </pc:grpChg>
        <pc:grpChg chg="add">
          <ac:chgData name="" userId="" providerId="" clId="Web-{216EF7D3-CE17-184A-0E2D-2F8826D4F7BB}" dt="2020-11-03T19:41:11.620" v="0"/>
          <ac:grpSpMkLst>
            <pc:docMk/>
            <pc:sldMk cId="3662508991" sldId="388"/>
            <ac:grpSpMk id="9" creationId="{486A8B83-20D4-444D-BADB-DC1796901FCF}"/>
          </ac:grpSpMkLst>
        </pc:grpChg>
        <pc:grpChg chg="add">
          <ac:chgData name="" userId="" providerId="" clId="Web-{216EF7D3-CE17-184A-0E2D-2F8826D4F7BB}" dt="2020-11-03T19:41:11.620" v="0"/>
          <ac:grpSpMkLst>
            <pc:docMk/>
            <pc:sldMk cId="3662508991" sldId="388"/>
            <ac:grpSpMk id="17" creationId="{8C7AD7BF-258F-46CC-A4E6-B7120E908C64}"/>
          </ac:grpSpMkLst>
        </pc:grpChg>
        <pc:grpChg chg="add del">
          <ac:chgData name="" userId="" providerId="" clId="Web-{216EF7D3-CE17-184A-0E2D-2F8826D4F7BB}" dt="2020-11-03T19:41:30.042" v="4"/>
          <ac:grpSpMkLst>
            <pc:docMk/>
            <pc:sldMk cId="3662508991" sldId="388"/>
            <ac:grpSpMk id="32" creationId="{DDCD1DAA-6409-40A1-AA7A-3996EE035591}"/>
          </ac:grpSpMkLst>
        </pc:grpChg>
        <pc:grpChg chg="add del">
          <ac:chgData name="" userId="" providerId="" clId="Web-{216EF7D3-CE17-184A-0E2D-2F8826D4F7BB}" dt="2020-11-03T19:41:26.776" v="3"/>
          <ac:grpSpMkLst>
            <pc:docMk/>
            <pc:sldMk cId="3662508991" sldId="388"/>
            <ac:grpSpMk id="33" creationId="{486A8B83-20D4-444D-BADB-DC1796901FCF}"/>
          </ac:grpSpMkLst>
        </pc:grpChg>
        <pc:grpChg chg="add">
          <ac:chgData name="" userId="" providerId="" clId="Web-{216EF7D3-CE17-184A-0E2D-2F8826D4F7BB}" dt="2020-11-03T19:41:14.557" v="1"/>
          <ac:grpSpMkLst>
            <pc:docMk/>
            <pc:sldMk cId="3662508991" sldId="388"/>
            <ac:grpSpMk id="36" creationId="{8C7AD7BF-258F-46CC-A4E6-B7120E908C64}"/>
          </ac:grpSpMkLst>
        </pc:grpChg>
        <pc:grpChg chg="add mod">
          <ac:chgData name="" userId="" providerId="" clId="Web-{216EF7D3-CE17-184A-0E2D-2F8826D4F7BB}" dt="2020-11-03T19:52:26.213" v="95" actId="1076"/>
          <ac:grpSpMkLst>
            <pc:docMk/>
            <pc:sldMk cId="3662508991" sldId="388"/>
            <ac:grpSpMk id="51" creationId="{6A5D61CE-15A8-4C02-A1A2-E0978A5B94A0}"/>
          </ac:grpSpMkLst>
        </pc:grpChg>
        <pc:grpChg chg="add">
          <ac:chgData name="" userId="" providerId="" clId="Web-{216EF7D3-CE17-184A-0E2D-2F8826D4F7BB}" dt="2020-11-03T19:42:03.370" v="7"/>
          <ac:grpSpMkLst>
            <pc:docMk/>
            <pc:sldMk cId="3662508991" sldId="388"/>
            <ac:grpSpMk id="52" creationId="{89970794-BB7F-4FEA-B05E-76FDF7449A26}"/>
          </ac:grpSpMkLst>
        </pc:grpChg>
        <pc:grpChg chg="add">
          <ac:chgData name="" userId="" providerId="" clId="Web-{216EF7D3-CE17-184A-0E2D-2F8826D4F7BB}" dt="2020-11-03T19:42:03.370" v="7"/>
          <ac:grpSpMkLst>
            <pc:docMk/>
            <pc:sldMk cId="3662508991" sldId="388"/>
            <ac:grpSpMk id="53" creationId="{50A56AAF-4D1F-49BB-891A-0DD5DDC5908D}"/>
          </ac:grpSpMkLst>
        </pc:grpChg>
        <pc:grpChg chg="add">
          <ac:chgData name="" userId="" providerId="" clId="Web-{216EF7D3-CE17-184A-0E2D-2F8826D4F7BB}" dt="2020-11-03T19:42:03.370" v="7"/>
          <ac:grpSpMkLst>
            <pc:docMk/>
            <pc:sldMk cId="3662508991" sldId="388"/>
            <ac:grpSpMk id="64" creationId="{2BF73AF7-C537-4BDC-ABE6-FF73A171217A}"/>
          </ac:grpSpMkLst>
        </pc:grpChg>
        <pc:grpChg chg="add">
          <ac:chgData name="" userId="" providerId="" clId="Web-{216EF7D3-CE17-184A-0E2D-2F8826D4F7BB}" dt="2020-11-03T19:42:03.370" v="7"/>
          <ac:grpSpMkLst>
            <pc:docMk/>
            <pc:sldMk cId="3662508991" sldId="388"/>
            <ac:grpSpMk id="65" creationId="{A74D46B2-755E-4C69-AB89-F672966660EE}"/>
          </ac:grpSpMkLst>
        </pc:grpChg>
        <pc:grpChg chg="add">
          <ac:chgData name="" userId="" providerId="" clId="Web-{216EF7D3-CE17-184A-0E2D-2F8826D4F7BB}" dt="2020-11-03T19:42:03.370" v="7"/>
          <ac:grpSpMkLst>
            <pc:docMk/>
            <pc:sldMk cId="3662508991" sldId="388"/>
            <ac:grpSpMk id="66" creationId="{CBFC5536-C381-4B07-8726-2B2AA1B729A2}"/>
          </ac:grpSpMkLst>
        </pc:grpChg>
        <pc:grpChg chg="add">
          <ac:chgData name="" userId="" providerId="" clId="Web-{216EF7D3-CE17-184A-0E2D-2F8826D4F7BB}" dt="2020-11-03T19:42:03.370" v="7"/>
          <ac:grpSpMkLst>
            <pc:docMk/>
            <pc:sldMk cId="3662508991" sldId="388"/>
            <ac:grpSpMk id="67" creationId="{4F31CBB0-377C-458B-9B41-22E7DD622192}"/>
          </ac:grpSpMkLst>
        </pc:grpChg>
        <pc:grpChg chg="add">
          <ac:chgData name="" userId="" providerId="" clId="Web-{216EF7D3-CE17-184A-0E2D-2F8826D4F7BB}" dt="2020-11-03T19:42:03.370" v="7"/>
          <ac:grpSpMkLst>
            <pc:docMk/>
            <pc:sldMk cId="3662508991" sldId="388"/>
            <ac:grpSpMk id="68" creationId="{6F3041F3-055B-4A73-B5C6-36D18B213656}"/>
          </ac:grpSpMkLst>
        </pc:grpChg>
        <pc:picChg chg="add del mod">
          <ac:chgData name="" userId="" providerId="" clId="Web-{216EF7D3-CE17-184A-0E2D-2F8826D4F7BB}" dt="2020-11-03T19:46:45.432" v="56"/>
          <ac:picMkLst>
            <pc:docMk/>
            <pc:sldMk cId="3662508991" sldId="388"/>
            <ac:picMk id="5" creationId="{68C7C57A-22B4-4159-8914-4590A8A4163B}"/>
          </ac:picMkLst>
        </pc:picChg>
        <pc:picChg chg="add">
          <ac:chgData name="" userId="" providerId="" clId="Web-{216EF7D3-CE17-184A-0E2D-2F8826D4F7BB}" dt="2020-11-03T19:41:11.620" v="0"/>
          <ac:picMkLst>
            <pc:docMk/>
            <pc:sldMk cId="3662508991" sldId="388"/>
            <ac:picMk id="11" creationId="{172EA1D4-5080-4362-A647-7E26079003BD}"/>
          </ac:picMkLst>
        </pc:picChg>
        <pc:picChg chg="del">
          <ac:chgData name="" userId="" providerId="" clId="Web-{216EF7D3-CE17-184A-0E2D-2F8826D4F7BB}" dt="2020-11-03T19:45:22.776" v="37"/>
          <ac:picMkLst>
            <pc:docMk/>
            <pc:sldMk cId="3662508991" sldId="388"/>
            <ac:picMk id="13" creationId="{ACCCF17F-86D2-4E3F-AF09-43E9C38860DF}"/>
          </ac:picMkLst>
        </pc:picChg>
        <pc:picChg chg="del">
          <ac:chgData name="" userId="" providerId="" clId="Web-{216EF7D3-CE17-184A-0E2D-2F8826D4F7BB}" dt="2020-11-03T19:45:23.838" v="38"/>
          <ac:picMkLst>
            <pc:docMk/>
            <pc:sldMk cId="3662508991" sldId="388"/>
            <ac:picMk id="14" creationId="{6F95D2BD-1446-4AA0-90FF-93A2DAFBDC94}"/>
          </ac:picMkLst>
        </pc:picChg>
        <pc:picChg chg="add">
          <ac:chgData name="" userId="" providerId="" clId="Web-{216EF7D3-CE17-184A-0E2D-2F8826D4F7BB}" dt="2020-11-03T19:41:11.620" v="0"/>
          <ac:picMkLst>
            <pc:docMk/>
            <pc:sldMk cId="3662508991" sldId="388"/>
            <ac:picMk id="25" creationId="{591E0121-21DF-4ACD-874A-08ADDD994657}"/>
          </ac:picMkLst>
        </pc:picChg>
        <pc:picChg chg="add">
          <ac:chgData name="" userId="" providerId="" clId="Web-{216EF7D3-CE17-184A-0E2D-2F8826D4F7BB}" dt="2020-11-03T19:41:11.620" v="0"/>
          <ac:picMkLst>
            <pc:docMk/>
            <pc:sldMk cId="3662508991" sldId="388"/>
            <ac:picMk id="26" creationId="{B1339D5A-262E-4E2A-B573-B0E88448644C}"/>
          </ac:picMkLst>
        </pc:picChg>
        <pc:picChg chg="add">
          <ac:chgData name="" userId="" providerId="" clId="Web-{216EF7D3-CE17-184A-0E2D-2F8826D4F7BB}" dt="2020-11-03T19:41:11.620" v="0"/>
          <ac:picMkLst>
            <pc:docMk/>
            <pc:sldMk cId="3662508991" sldId="388"/>
            <ac:picMk id="27" creationId="{252B9824-3391-472C-9290-3B05E85816D4}"/>
          </ac:picMkLst>
        </pc:picChg>
        <pc:picChg chg="add">
          <ac:chgData name="" userId="" providerId="" clId="Web-{216EF7D3-CE17-184A-0E2D-2F8826D4F7BB}" dt="2020-11-03T19:41:11.620" v="0"/>
          <ac:picMkLst>
            <pc:docMk/>
            <pc:sldMk cId="3662508991" sldId="388"/>
            <ac:picMk id="28" creationId="{98692862-B9DA-4439-B3DF-D506E0640ADB}"/>
          </ac:picMkLst>
        </pc:picChg>
        <pc:picChg chg="add del">
          <ac:chgData name="" userId="" providerId="" clId="Web-{216EF7D3-CE17-184A-0E2D-2F8826D4F7BB}" dt="2020-11-03T19:41:26.776" v="3"/>
          <ac:picMkLst>
            <pc:docMk/>
            <pc:sldMk cId="3662508991" sldId="388"/>
            <ac:picMk id="35" creationId="{172EA1D4-5080-4362-A647-7E26079003BD}"/>
          </ac:picMkLst>
        </pc:picChg>
        <pc:picChg chg="add">
          <ac:chgData name="" userId="" providerId="" clId="Web-{216EF7D3-CE17-184A-0E2D-2F8826D4F7BB}" dt="2020-11-03T19:41:14.557" v="1"/>
          <ac:picMkLst>
            <pc:docMk/>
            <pc:sldMk cId="3662508991" sldId="388"/>
            <ac:picMk id="44" creationId="{591E0121-21DF-4ACD-874A-08ADDD994657}"/>
          </ac:picMkLst>
        </pc:picChg>
        <pc:picChg chg="add">
          <ac:chgData name="" userId="" providerId="" clId="Web-{216EF7D3-CE17-184A-0E2D-2F8826D4F7BB}" dt="2020-11-03T19:41:14.557" v="1"/>
          <ac:picMkLst>
            <pc:docMk/>
            <pc:sldMk cId="3662508991" sldId="388"/>
            <ac:picMk id="45" creationId="{B1339D5A-262E-4E2A-B573-B0E88448644C}"/>
          </ac:picMkLst>
        </pc:picChg>
        <pc:picChg chg="add">
          <ac:chgData name="" userId="" providerId="" clId="Web-{216EF7D3-CE17-184A-0E2D-2F8826D4F7BB}" dt="2020-11-03T19:41:14.557" v="1"/>
          <ac:picMkLst>
            <pc:docMk/>
            <pc:sldMk cId="3662508991" sldId="388"/>
            <ac:picMk id="46" creationId="{252B9824-3391-472C-9290-3B05E85816D4}"/>
          </ac:picMkLst>
        </pc:picChg>
        <pc:picChg chg="add">
          <ac:chgData name="" userId="" providerId="" clId="Web-{216EF7D3-CE17-184A-0E2D-2F8826D4F7BB}" dt="2020-11-03T19:41:14.557" v="1"/>
          <ac:picMkLst>
            <pc:docMk/>
            <pc:sldMk cId="3662508991" sldId="388"/>
            <ac:picMk id="47" creationId="{98692862-B9DA-4439-B3DF-D506E0640ADB}"/>
          </ac:picMkLst>
        </pc:picChg>
        <pc:picChg chg="add">
          <ac:chgData name="" userId="" providerId="" clId="Web-{216EF7D3-CE17-184A-0E2D-2F8826D4F7BB}" dt="2020-11-03T19:42:03.370" v="7"/>
          <ac:picMkLst>
            <pc:docMk/>
            <pc:sldMk cId="3662508991" sldId="388"/>
            <ac:picMk id="58" creationId="{C857E05E-280E-479B-85F3-8B94438A4586}"/>
          </ac:picMkLst>
        </pc:picChg>
        <pc:picChg chg="add">
          <ac:chgData name="" userId="" providerId="" clId="Web-{216EF7D3-CE17-184A-0E2D-2F8826D4F7BB}" dt="2020-11-03T19:42:03.370" v="7"/>
          <ac:picMkLst>
            <pc:docMk/>
            <pc:sldMk cId="3662508991" sldId="388"/>
            <ac:picMk id="59" creationId="{77EC8B48-D994-4D02-AE44-36CE21BCE38A}"/>
          </ac:picMkLst>
        </pc:picChg>
        <pc:picChg chg="add">
          <ac:chgData name="" userId="" providerId="" clId="Web-{216EF7D3-CE17-184A-0E2D-2F8826D4F7BB}" dt="2020-11-03T19:42:03.370" v="7"/>
          <ac:picMkLst>
            <pc:docMk/>
            <pc:sldMk cId="3662508991" sldId="388"/>
            <ac:picMk id="60" creationId="{6E92D95B-987C-4C18-B3EB-D86B89934BB3}"/>
          </ac:picMkLst>
        </pc:picChg>
        <pc:picChg chg="add">
          <ac:chgData name="" userId="" providerId="" clId="Web-{216EF7D3-CE17-184A-0E2D-2F8826D4F7BB}" dt="2020-11-03T19:42:03.370" v="7"/>
          <ac:picMkLst>
            <pc:docMk/>
            <pc:sldMk cId="3662508991" sldId="388"/>
            <ac:picMk id="61" creationId="{E0DD64EC-D6FB-4F9B-B356-C92B10E1E981}"/>
          </ac:picMkLst>
        </pc:picChg>
        <pc:picChg chg="add">
          <ac:chgData name="" userId="" providerId="" clId="Web-{216EF7D3-CE17-184A-0E2D-2F8826D4F7BB}" dt="2020-11-03T19:42:03.370" v="7"/>
          <ac:picMkLst>
            <pc:docMk/>
            <pc:sldMk cId="3662508991" sldId="388"/>
            <ac:picMk id="62" creationId="{4A0B5E88-8D6C-45BE-80FF-A5E51A346B46}"/>
          </ac:picMkLst>
        </pc:picChg>
        <pc:picChg chg="add">
          <ac:chgData name="" userId="" providerId="" clId="Web-{216EF7D3-CE17-184A-0E2D-2F8826D4F7BB}" dt="2020-11-03T19:42:03.370" v="7"/>
          <ac:picMkLst>
            <pc:docMk/>
            <pc:sldMk cId="3662508991" sldId="388"/>
            <ac:picMk id="63" creationId="{549AB5C4-743F-4D29-AFC8-B27995713279}"/>
          </ac:picMkLst>
        </pc:picChg>
        <pc:picChg chg="add">
          <ac:chgData name="" userId="" providerId="" clId="Web-{216EF7D3-CE17-184A-0E2D-2F8826D4F7BB}" dt="2020-11-03T19:42:03.370" v="7"/>
          <ac:picMkLst>
            <pc:docMk/>
            <pc:sldMk cId="3662508991" sldId="388"/>
            <ac:picMk id="69" creationId="{AF628632-96E7-48E5-AC10-FA3FD23BB162}"/>
          </ac:picMkLst>
        </pc:picChg>
        <pc:picChg chg="add">
          <ac:chgData name="" userId="" providerId="" clId="Web-{216EF7D3-CE17-184A-0E2D-2F8826D4F7BB}" dt="2020-11-03T19:42:03.370" v="7"/>
          <ac:picMkLst>
            <pc:docMk/>
            <pc:sldMk cId="3662508991" sldId="388"/>
            <ac:picMk id="70" creationId="{99DDE915-B8DA-49DA-880C-E96A4DF6AD5F}"/>
          </ac:picMkLst>
        </pc:picChg>
        <pc:picChg chg="add">
          <ac:chgData name="" userId="" providerId="" clId="Web-{216EF7D3-CE17-184A-0E2D-2F8826D4F7BB}" dt="2020-11-03T19:42:03.370" v="7"/>
          <ac:picMkLst>
            <pc:docMk/>
            <pc:sldMk cId="3662508991" sldId="388"/>
            <ac:picMk id="71" creationId="{DCDAB51D-3906-4AC2-8F67-891F673F754B}"/>
          </ac:picMkLst>
        </pc:picChg>
        <pc:picChg chg="add">
          <ac:chgData name="" userId="" providerId="" clId="Web-{216EF7D3-CE17-184A-0E2D-2F8826D4F7BB}" dt="2020-11-03T19:42:03.370" v="7"/>
          <ac:picMkLst>
            <pc:docMk/>
            <pc:sldMk cId="3662508991" sldId="388"/>
            <ac:picMk id="72" creationId="{936FBF16-8070-4937-93E9-773A2FDB9828}"/>
          </ac:picMkLst>
        </pc:picChg>
        <pc:picChg chg="add">
          <ac:chgData name="" userId="" providerId="" clId="Web-{216EF7D3-CE17-184A-0E2D-2F8826D4F7BB}" dt="2020-11-03T19:42:03.370" v="7"/>
          <ac:picMkLst>
            <pc:docMk/>
            <pc:sldMk cId="3662508991" sldId="388"/>
            <ac:picMk id="73" creationId="{85862864-DFDA-4096-AA61-FB1723E56AE7}"/>
          </ac:picMkLst>
        </pc:picChg>
        <pc:picChg chg="add">
          <ac:chgData name="" userId="" providerId="" clId="Web-{216EF7D3-CE17-184A-0E2D-2F8826D4F7BB}" dt="2020-11-03T19:42:03.370" v="7"/>
          <ac:picMkLst>
            <pc:docMk/>
            <pc:sldMk cId="3662508991" sldId="388"/>
            <ac:picMk id="74" creationId="{3BA75292-9078-43B3-876C-4333FA79F6DB}"/>
          </ac:picMkLst>
        </pc:picChg>
        <pc:picChg chg="add">
          <ac:chgData name="" userId="" providerId="" clId="Web-{216EF7D3-CE17-184A-0E2D-2F8826D4F7BB}" dt="2020-11-03T19:42:03.370" v="7"/>
          <ac:picMkLst>
            <pc:docMk/>
            <pc:sldMk cId="3662508991" sldId="388"/>
            <ac:picMk id="75" creationId="{D5AD7C84-99C4-4225-9FCB-FF52252B2F9D}"/>
          </ac:picMkLst>
        </pc:picChg>
        <pc:picChg chg="add">
          <ac:chgData name="" userId="" providerId="" clId="Web-{216EF7D3-CE17-184A-0E2D-2F8826D4F7BB}" dt="2020-11-03T19:42:03.370" v="7"/>
          <ac:picMkLst>
            <pc:docMk/>
            <pc:sldMk cId="3662508991" sldId="388"/>
            <ac:picMk id="76" creationId="{8B656B05-E2DD-442C-BB3A-564DE563B9B7}"/>
          </ac:picMkLst>
        </pc:picChg>
        <pc:picChg chg="add">
          <ac:chgData name="" userId="" providerId="" clId="Web-{216EF7D3-CE17-184A-0E2D-2F8826D4F7BB}" dt="2020-11-03T19:42:03.370" v="7"/>
          <ac:picMkLst>
            <pc:docMk/>
            <pc:sldMk cId="3662508991" sldId="388"/>
            <ac:picMk id="77" creationId="{1C6068E2-169C-4A5F-A6C4-9D765F10C61C}"/>
          </ac:picMkLst>
        </pc:picChg>
        <pc:picChg chg="add">
          <ac:chgData name="" userId="" providerId="" clId="Web-{216EF7D3-CE17-184A-0E2D-2F8826D4F7BB}" dt="2020-11-03T19:42:03.370" v="7"/>
          <ac:picMkLst>
            <pc:docMk/>
            <pc:sldMk cId="3662508991" sldId="388"/>
            <ac:picMk id="78" creationId="{F53D8598-062B-4587-BC77-8E73EC00BA41}"/>
          </ac:picMkLst>
        </pc:picChg>
        <pc:picChg chg="add">
          <ac:chgData name="" userId="" providerId="" clId="Web-{216EF7D3-CE17-184A-0E2D-2F8826D4F7BB}" dt="2020-11-03T19:42:03.370" v="7"/>
          <ac:picMkLst>
            <pc:docMk/>
            <pc:sldMk cId="3662508991" sldId="388"/>
            <ac:picMk id="79" creationId="{FD3F6CDB-9603-4166-B3F6-F818C21863BA}"/>
          </ac:picMkLst>
        </pc:picChg>
        <pc:picChg chg="add">
          <ac:chgData name="" userId="" providerId="" clId="Web-{216EF7D3-CE17-184A-0E2D-2F8826D4F7BB}" dt="2020-11-03T19:42:03.370" v="7"/>
          <ac:picMkLst>
            <pc:docMk/>
            <pc:sldMk cId="3662508991" sldId="388"/>
            <ac:picMk id="80" creationId="{54CF8BBA-83E4-49D0-8D15-6E3FDDD85900}"/>
          </ac:picMkLst>
        </pc:picChg>
        <pc:picChg chg="add">
          <ac:chgData name="" userId="" providerId="" clId="Web-{216EF7D3-CE17-184A-0E2D-2F8826D4F7BB}" dt="2020-11-03T19:42:03.370" v="7"/>
          <ac:picMkLst>
            <pc:docMk/>
            <pc:sldMk cId="3662508991" sldId="388"/>
            <ac:picMk id="81" creationId="{DD8F769D-1816-4F41-927D-26530B161E5C}"/>
          </ac:picMkLst>
        </pc:picChg>
        <pc:picChg chg="add">
          <ac:chgData name="" userId="" providerId="" clId="Web-{216EF7D3-CE17-184A-0E2D-2F8826D4F7BB}" dt="2020-11-03T19:42:03.370" v="7"/>
          <ac:picMkLst>
            <pc:docMk/>
            <pc:sldMk cId="3662508991" sldId="388"/>
            <ac:picMk id="82" creationId="{A213EDD0-EF6B-4713-A6B3-C1D3F2EEBDB4}"/>
          </ac:picMkLst>
        </pc:picChg>
        <pc:picChg chg="add">
          <ac:chgData name="" userId="" providerId="" clId="Web-{216EF7D3-CE17-184A-0E2D-2F8826D4F7BB}" dt="2020-11-03T19:42:03.370" v="7"/>
          <ac:picMkLst>
            <pc:docMk/>
            <pc:sldMk cId="3662508991" sldId="388"/>
            <ac:picMk id="83" creationId="{811F6F20-8A78-476A-8AEF-9BE698681892}"/>
          </ac:picMkLst>
        </pc:picChg>
        <pc:picChg chg="add">
          <ac:chgData name="" userId="" providerId="" clId="Web-{216EF7D3-CE17-184A-0E2D-2F8826D4F7BB}" dt="2020-11-03T19:46:49.151" v="58"/>
          <ac:picMkLst>
            <pc:docMk/>
            <pc:sldMk cId="3662508991" sldId="388"/>
            <ac:picMk id="92" creationId="{1D4F2F55-F3C1-45DE-88DC-ECE93BA00ED3}"/>
          </ac:picMkLst>
        </pc:picChg>
        <pc:picChg chg="add">
          <ac:chgData name="" userId="" providerId="" clId="Web-{216EF7D3-CE17-184A-0E2D-2F8826D4F7BB}" dt="2020-11-03T19:46:49.151" v="58"/>
          <ac:picMkLst>
            <pc:docMk/>
            <pc:sldMk cId="3662508991" sldId="388"/>
            <ac:picMk id="93" creationId="{33FDE957-3FA8-4912-A571-BB0EC6D50C37}"/>
          </ac:picMkLst>
        </pc:picChg>
        <pc:cxnChg chg="add">
          <ac:chgData name="" userId="" providerId="" clId="Web-{216EF7D3-CE17-184A-0E2D-2F8826D4F7BB}" dt="2020-11-03T19:41:11.620" v="0"/>
          <ac:cxnSpMkLst>
            <pc:docMk/>
            <pc:sldMk cId="3662508991" sldId="388"/>
            <ac:cxnSpMk id="23" creationId="{E6E19665-37D3-4D2E-9353-24A1E7FC63E7}"/>
          </ac:cxnSpMkLst>
        </pc:cxnChg>
        <pc:cxnChg chg="add">
          <ac:chgData name="" userId="" providerId="" clId="Web-{216EF7D3-CE17-184A-0E2D-2F8826D4F7BB}" dt="2020-11-03T19:41:11.620" v="0"/>
          <ac:cxnSpMkLst>
            <pc:docMk/>
            <pc:sldMk cId="3662508991" sldId="388"/>
            <ac:cxnSpMk id="24" creationId="{BF122A60-844C-4284-9983-97AF6DFE167A}"/>
          </ac:cxnSpMkLst>
        </pc:cxnChg>
        <pc:cxnChg chg="add">
          <ac:chgData name="" userId="" providerId="" clId="Web-{216EF7D3-CE17-184A-0E2D-2F8826D4F7BB}" dt="2020-11-03T19:41:11.620" v="0"/>
          <ac:cxnSpMkLst>
            <pc:docMk/>
            <pc:sldMk cId="3662508991" sldId="388"/>
            <ac:cxnSpMk id="29" creationId="{04AA0FDB-6001-4AA5-B9EA-71C8CD8A61EC}"/>
          </ac:cxnSpMkLst>
        </pc:cxnChg>
        <pc:cxnChg chg="add">
          <ac:chgData name="" userId="" providerId="" clId="Web-{216EF7D3-CE17-184A-0E2D-2F8826D4F7BB}" dt="2020-11-03T19:41:11.620" v="0"/>
          <ac:cxnSpMkLst>
            <pc:docMk/>
            <pc:sldMk cId="3662508991" sldId="388"/>
            <ac:cxnSpMk id="30" creationId="{AEB79235-728D-4DD0-9777-BF0DE6847F6A}"/>
          </ac:cxnSpMkLst>
        </pc:cxnChg>
        <pc:cxnChg chg="add">
          <ac:chgData name="" userId="" providerId="" clId="Web-{216EF7D3-CE17-184A-0E2D-2F8826D4F7BB}" dt="2020-11-03T19:41:14.557" v="1"/>
          <ac:cxnSpMkLst>
            <pc:docMk/>
            <pc:sldMk cId="3662508991" sldId="388"/>
            <ac:cxnSpMk id="42" creationId="{E6E19665-37D3-4D2E-9353-24A1E7FC63E7}"/>
          </ac:cxnSpMkLst>
        </pc:cxnChg>
        <pc:cxnChg chg="add">
          <ac:chgData name="" userId="" providerId="" clId="Web-{216EF7D3-CE17-184A-0E2D-2F8826D4F7BB}" dt="2020-11-03T19:41:14.557" v="1"/>
          <ac:cxnSpMkLst>
            <pc:docMk/>
            <pc:sldMk cId="3662508991" sldId="388"/>
            <ac:cxnSpMk id="43" creationId="{BF122A60-844C-4284-9983-97AF6DFE167A}"/>
          </ac:cxnSpMkLst>
        </pc:cxnChg>
        <pc:cxnChg chg="add">
          <ac:chgData name="" userId="" providerId="" clId="Web-{216EF7D3-CE17-184A-0E2D-2F8826D4F7BB}" dt="2020-11-03T19:41:14.557" v="1"/>
          <ac:cxnSpMkLst>
            <pc:docMk/>
            <pc:sldMk cId="3662508991" sldId="388"/>
            <ac:cxnSpMk id="48" creationId="{04AA0FDB-6001-4AA5-B9EA-71C8CD8A61EC}"/>
          </ac:cxnSpMkLst>
        </pc:cxnChg>
        <pc:cxnChg chg="add">
          <ac:chgData name="" userId="" providerId="" clId="Web-{216EF7D3-CE17-184A-0E2D-2F8826D4F7BB}" dt="2020-11-03T19:41:14.557" v="1"/>
          <ac:cxnSpMkLst>
            <pc:docMk/>
            <pc:sldMk cId="3662508991" sldId="388"/>
            <ac:cxnSpMk id="49" creationId="{AEB79235-728D-4DD0-9777-BF0DE6847F6A}"/>
          </ac:cxnSpMkLst>
        </pc:cxnChg>
      </pc:sldChg>
      <pc:sldChg chg="addSp delSp modSp new del mod setBg">
        <pc:chgData name="" userId="" providerId="" clId="Web-{216EF7D3-CE17-184A-0E2D-2F8826D4F7BB}" dt="2020-11-03T19:55:25.807" v="170"/>
        <pc:sldMkLst>
          <pc:docMk/>
          <pc:sldMk cId="2806052851" sldId="389"/>
        </pc:sldMkLst>
        <pc:spChg chg="mod">
          <ac:chgData name="" userId="" providerId="" clId="Web-{216EF7D3-CE17-184A-0E2D-2F8826D4F7BB}" dt="2020-11-03T19:52:47.494" v="96" actId="20577"/>
          <ac:spMkLst>
            <pc:docMk/>
            <pc:sldMk cId="2806052851" sldId="389"/>
            <ac:spMk id="2" creationId="{8F1B6C44-6180-4D59-9435-83E03D00A540}"/>
          </ac:spMkLst>
        </pc:spChg>
        <pc:spChg chg="mod">
          <ac:chgData name="" userId="" providerId="" clId="Web-{216EF7D3-CE17-184A-0E2D-2F8826D4F7BB}" dt="2020-11-03T19:53:10.276" v="128" actId="20577"/>
          <ac:spMkLst>
            <pc:docMk/>
            <pc:sldMk cId="2806052851" sldId="389"/>
            <ac:spMk id="3" creationId="{351FE7AA-AFC7-4480-83B4-B0E3340459CA}"/>
          </ac:spMkLst>
        </pc:spChg>
        <pc:spChg chg="mod">
          <ac:chgData name="" userId="" providerId="" clId="Web-{216EF7D3-CE17-184A-0E2D-2F8826D4F7BB}" dt="2020-11-03T19:53:48.432" v="161"/>
          <ac:spMkLst>
            <pc:docMk/>
            <pc:sldMk cId="2806052851" sldId="389"/>
            <ac:spMk id="4" creationId="{A201A25F-5D13-40BE-A5A6-CF8F59E01DAF}"/>
          </ac:spMkLst>
        </pc:spChg>
        <pc:spChg chg="add">
          <ac:chgData name="" userId="" providerId="" clId="Web-{216EF7D3-CE17-184A-0E2D-2F8826D4F7BB}" dt="2020-11-03T19:43:42.385" v="13"/>
          <ac:spMkLst>
            <pc:docMk/>
            <pc:sldMk cId="2806052851" sldId="389"/>
            <ac:spMk id="8" creationId="{F9BC4757-C514-4613-A079-50BA8D5D7496}"/>
          </ac:spMkLst>
        </pc:spChg>
        <pc:spChg chg="add">
          <ac:chgData name="" userId="" providerId="" clId="Web-{216EF7D3-CE17-184A-0E2D-2F8826D4F7BB}" dt="2020-11-03T19:43:42.385" v="13"/>
          <ac:spMkLst>
            <pc:docMk/>
            <pc:sldMk cId="2806052851" sldId="389"/>
            <ac:spMk id="9" creationId="{C9348D5F-BD11-4217-8C09-970FE022BCA2}"/>
          </ac:spMkLst>
        </pc:spChg>
        <pc:spChg chg="add">
          <ac:chgData name="" userId="" providerId="" clId="Web-{216EF7D3-CE17-184A-0E2D-2F8826D4F7BB}" dt="2020-11-03T19:43:42.385" v="13"/>
          <ac:spMkLst>
            <pc:docMk/>
            <pc:sldMk cId="2806052851" sldId="389"/>
            <ac:spMk id="10" creationId="{B957A94C-ED35-41B5-A622-B42520D1069D}"/>
          </ac:spMkLst>
        </pc:spChg>
        <pc:spChg chg="add">
          <ac:chgData name="" userId="" providerId="" clId="Web-{216EF7D3-CE17-184A-0E2D-2F8826D4F7BB}" dt="2020-11-03T19:43:42.385" v="13"/>
          <ac:spMkLst>
            <pc:docMk/>
            <pc:sldMk cId="2806052851" sldId="389"/>
            <ac:spMk id="11" creationId="{4AFD85DA-D849-4CDB-94A4-C1976A302261}"/>
          </ac:spMkLst>
        </pc:spChg>
        <pc:spChg chg="add">
          <ac:chgData name="" userId="" providerId="" clId="Web-{216EF7D3-CE17-184A-0E2D-2F8826D4F7BB}" dt="2020-11-03T19:43:42.385" v="13"/>
          <ac:spMkLst>
            <pc:docMk/>
            <pc:sldMk cId="2806052851" sldId="389"/>
            <ac:spMk id="38" creationId="{CDF60444-42E2-4744-80AA-0C797092044C}"/>
          </ac:spMkLst>
        </pc:spChg>
        <pc:spChg chg="add">
          <ac:chgData name="" userId="" providerId="" clId="Web-{216EF7D3-CE17-184A-0E2D-2F8826D4F7BB}" dt="2020-11-03T19:43:42.385" v="13"/>
          <ac:spMkLst>
            <pc:docMk/>
            <pc:sldMk cId="2806052851" sldId="389"/>
            <ac:spMk id="39" creationId="{90315FEF-4895-46FB-861F-5B387B5CCDF9}"/>
          </ac:spMkLst>
        </pc:spChg>
        <pc:spChg chg="add">
          <ac:chgData name="" userId="" providerId="" clId="Web-{216EF7D3-CE17-184A-0E2D-2F8826D4F7BB}" dt="2020-11-03T19:43:42.385" v="13"/>
          <ac:spMkLst>
            <pc:docMk/>
            <pc:sldMk cId="2806052851" sldId="389"/>
            <ac:spMk id="40" creationId="{8FB4383C-F6C0-415E-ABF3-3033A0D8D45D}"/>
          </ac:spMkLst>
        </pc:spChg>
        <pc:spChg chg="add">
          <ac:chgData name="" userId="" providerId="" clId="Web-{216EF7D3-CE17-184A-0E2D-2F8826D4F7BB}" dt="2020-11-03T19:43:42.385" v="13"/>
          <ac:spMkLst>
            <pc:docMk/>
            <pc:sldMk cId="2806052851" sldId="389"/>
            <ac:spMk id="41" creationId="{082E421D-6590-4670-8662-CB8D45F7F641}"/>
          </ac:spMkLst>
        </pc:spChg>
        <pc:spChg chg="add">
          <ac:chgData name="" userId="" providerId="" clId="Web-{216EF7D3-CE17-184A-0E2D-2F8826D4F7BB}" dt="2020-11-03T19:43:42.385" v="13"/>
          <ac:spMkLst>
            <pc:docMk/>
            <pc:sldMk cId="2806052851" sldId="389"/>
            <ac:spMk id="42" creationId="{1E7A8442-6D04-40AC-89EE-B31911BE473E}"/>
          </ac:spMkLst>
        </pc:spChg>
        <pc:spChg chg="add">
          <ac:chgData name="" userId="" providerId="" clId="Web-{216EF7D3-CE17-184A-0E2D-2F8826D4F7BB}" dt="2020-11-03T19:43:42.385" v="13"/>
          <ac:spMkLst>
            <pc:docMk/>
            <pc:sldMk cId="2806052851" sldId="389"/>
            <ac:spMk id="43" creationId="{A248DD27-B21A-4278-99F4-CBCBF4758449}"/>
          </ac:spMkLst>
        </pc:spChg>
        <pc:spChg chg="add">
          <ac:chgData name="" userId="" providerId="" clId="Web-{216EF7D3-CE17-184A-0E2D-2F8826D4F7BB}" dt="2020-11-03T19:43:42.385" v="13"/>
          <ac:spMkLst>
            <pc:docMk/>
            <pc:sldMk cId="2806052851" sldId="389"/>
            <ac:spMk id="44" creationId="{350FBFA3-B0AE-42E0-BE07-33321FD8C42E}"/>
          </ac:spMkLst>
        </pc:spChg>
        <pc:spChg chg="add">
          <ac:chgData name="" userId="" providerId="" clId="Web-{216EF7D3-CE17-184A-0E2D-2F8826D4F7BB}" dt="2020-11-03T19:43:57.463" v="14"/>
          <ac:spMkLst>
            <pc:docMk/>
            <pc:sldMk cId="2806052851" sldId="389"/>
            <ac:spMk id="48" creationId="{F9BC4757-C514-4613-A079-50BA8D5D7496}"/>
          </ac:spMkLst>
        </pc:spChg>
        <pc:spChg chg="add">
          <ac:chgData name="" userId="" providerId="" clId="Web-{216EF7D3-CE17-184A-0E2D-2F8826D4F7BB}" dt="2020-11-03T19:43:57.463" v="14"/>
          <ac:spMkLst>
            <pc:docMk/>
            <pc:sldMk cId="2806052851" sldId="389"/>
            <ac:spMk id="49" creationId="{C9348D5F-BD11-4217-8C09-970FE022BCA2}"/>
          </ac:spMkLst>
        </pc:spChg>
        <pc:spChg chg="add">
          <ac:chgData name="" userId="" providerId="" clId="Web-{216EF7D3-CE17-184A-0E2D-2F8826D4F7BB}" dt="2020-11-03T19:43:57.463" v="14"/>
          <ac:spMkLst>
            <pc:docMk/>
            <pc:sldMk cId="2806052851" sldId="389"/>
            <ac:spMk id="50" creationId="{B957A94C-ED35-41B5-A622-B42520D1069D}"/>
          </ac:spMkLst>
        </pc:spChg>
        <pc:spChg chg="add">
          <ac:chgData name="" userId="" providerId="" clId="Web-{216EF7D3-CE17-184A-0E2D-2F8826D4F7BB}" dt="2020-11-03T19:43:57.463" v="14"/>
          <ac:spMkLst>
            <pc:docMk/>
            <pc:sldMk cId="2806052851" sldId="389"/>
            <ac:spMk id="51" creationId="{4AFD85DA-D849-4CDB-94A4-C1976A302261}"/>
          </ac:spMkLst>
        </pc:spChg>
        <pc:spChg chg="add">
          <ac:chgData name="" userId="" providerId="" clId="Web-{216EF7D3-CE17-184A-0E2D-2F8826D4F7BB}" dt="2020-11-03T19:43:57.463" v="14"/>
          <ac:spMkLst>
            <pc:docMk/>
            <pc:sldMk cId="2806052851" sldId="389"/>
            <ac:spMk id="78" creationId="{CDF60444-42E2-4744-80AA-0C797092044C}"/>
          </ac:spMkLst>
        </pc:spChg>
        <pc:spChg chg="add">
          <ac:chgData name="" userId="" providerId="" clId="Web-{216EF7D3-CE17-184A-0E2D-2F8826D4F7BB}" dt="2020-11-03T19:43:57.463" v="14"/>
          <ac:spMkLst>
            <pc:docMk/>
            <pc:sldMk cId="2806052851" sldId="389"/>
            <ac:spMk id="79" creationId="{90315FEF-4895-46FB-861F-5B387B5CCDF9}"/>
          </ac:spMkLst>
        </pc:spChg>
        <pc:spChg chg="add">
          <ac:chgData name="" userId="" providerId="" clId="Web-{216EF7D3-CE17-184A-0E2D-2F8826D4F7BB}" dt="2020-11-03T19:43:57.463" v="14"/>
          <ac:spMkLst>
            <pc:docMk/>
            <pc:sldMk cId="2806052851" sldId="389"/>
            <ac:spMk id="80" creationId="{8FB4383C-F6C0-415E-ABF3-3033A0D8D45D}"/>
          </ac:spMkLst>
        </pc:spChg>
        <pc:spChg chg="add">
          <ac:chgData name="" userId="" providerId="" clId="Web-{216EF7D3-CE17-184A-0E2D-2F8826D4F7BB}" dt="2020-11-03T19:43:57.463" v="14"/>
          <ac:spMkLst>
            <pc:docMk/>
            <pc:sldMk cId="2806052851" sldId="389"/>
            <ac:spMk id="81" creationId="{082E421D-6590-4670-8662-CB8D45F7F641}"/>
          </ac:spMkLst>
        </pc:spChg>
        <pc:spChg chg="add">
          <ac:chgData name="" userId="" providerId="" clId="Web-{216EF7D3-CE17-184A-0E2D-2F8826D4F7BB}" dt="2020-11-03T19:43:57.463" v="14"/>
          <ac:spMkLst>
            <pc:docMk/>
            <pc:sldMk cId="2806052851" sldId="389"/>
            <ac:spMk id="82" creationId="{1E7A8442-6D04-40AC-89EE-B31911BE473E}"/>
          </ac:spMkLst>
        </pc:spChg>
        <pc:spChg chg="add">
          <ac:chgData name="" userId="" providerId="" clId="Web-{216EF7D3-CE17-184A-0E2D-2F8826D4F7BB}" dt="2020-11-03T19:43:57.463" v="14"/>
          <ac:spMkLst>
            <pc:docMk/>
            <pc:sldMk cId="2806052851" sldId="389"/>
            <ac:spMk id="83" creationId="{A248DD27-B21A-4278-99F4-CBCBF4758449}"/>
          </ac:spMkLst>
        </pc:spChg>
        <pc:spChg chg="add">
          <ac:chgData name="" userId="" providerId="" clId="Web-{216EF7D3-CE17-184A-0E2D-2F8826D4F7BB}" dt="2020-11-03T19:43:57.463" v="14"/>
          <ac:spMkLst>
            <pc:docMk/>
            <pc:sldMk cId="2806052851" sldId="389"/>
            <ac:spMk id="84" creationId="{350FBFA3-B0AE-42E0-BE07-33321FD8C42E}"/>
          </ac:spMkLst>
        </pc:spChg>
        <pc:spChg chg="add mod">
          <ac:chgData name="" userId="" providerId="" clId="Web-{216EF7D3-CE17-184A-0E2D-2F8826D4F7BB}" dt="2020-11-03T19:53:48.135" v="153"/>
          <ac:spMkLst>
            <pc:docMk/>
            <pc:sldMk cId="2806052851" sldId="389"/>
            <ac:spMk id="88" creationId="{5569A49B-D744-4B46-B0DF-3FE73408C8CD}"/>
          </ac:spMkLst>
        </pc:spChg>
        <pc:spChg chg="add mod">
          <ac:chgData name="" userId="" providerId="" clId="Web-{216EF7D3-CE17-184A-0E2D-2F8826D4F7BB}" dt="2020-11-03T19:53:48.057" v="149"/>
          <ac:spMkLst>
            <pc:docMk/>
            <pc:sldMk cId="2806052851" sldId="389"/>
            <ac:spMk id="90" creationId="{D8A244E8-BAD9-4D40-B72A-A1E511219896}"/>
          </ac:spMkLst>
        </pc:spChg>
        <pc:spChg chg="add mod">
          <ac:chgData name="" userId="" providerId="" clId="Web-{216EF7D3-CE17-184A-0E2D-2F8826D4F7BB}" dt="2020-11-03T19:53:48.041" v="148"/>
          <ac:spMkLst>
            <pc:docMk/>
            <pc:sldMk cId="2806052851" sldId="389"/>
            <ac:spMk id="91" creationId="{08E179DE-7CE0-4A4A-9EB6-0C3A13722783}"/>
          </ac:spMkLst>
        </pc:spChg>
        <pc:spChg chg="add mod">
          <ac:chgData name="" userId="" providerId="" clId="Web-{216EF7D3-CE17-184A-0E2D-2F8826D4F7BB}" dt="2020-11-03T19:53:48.119" v="152"/>
          <ac:spMkLst>
            <pc:docMk/>
            <pc:sldMk cId="2806052851" sldId="389"/>
            <ac:spMk id="92" creationId="{2A557CFA-B333-49C6-936D-4AFC68CAF527}"/>
          </ac:spMkLst>
        </pc:spChg>
        <pc:spChg chg="add mod">
          <ac:chgData name="" userId="" providerId="" clId="Web-{216EF7D3-CE17-184A-0E2D-2F8826D4F7BB}" dt="2020-11-03T19:53:48.104" v="151"/>
          <ac:spMkLst>
            <pc:docMk/>
            <pc:sldMk cId="2806052851" sldId="389"/>
            <ac:spMk id="93" creationId="{22DC00C3-1217-4AC4-9F56-83FF5DD7A789}"/>
          </ac:spMkLst>
        </pc:spChg>
        <pc:spChg chg="add mod">
          <ac:chgData name="" userId="" providerId="" clId="Web-{216EF7D3-CE17-184A-0E2D-2F8826D4F7BB}" dt="2020-11-03T19:53:48.073" v="150"/>
          <ac:spMkLst>
            <pc:docMk/>
            <pc:sldMk cId="2806052851" sldId="389"/>
            <ac:spMk id="94" creationId="{88AB570B-AD97-4010-8352-68582606D34D}"/>
          </ac:spMkLst>
        </pc:spChg>
        <pc:spChg chg="add mod">
          <ac:chgData name="" userId="" providerId="" clId="Web-{216EF7D3-CE17-184A-0E2D-2F8826D4F7BB}" dt="2020-11-03T19:53:48.401" v="160"/>
          <ac:spMkLst>
            <pc:docMk/>
            <pc:sldMk cId="2806052851" sldId="389"/>
            <ac:spMk id="96" creationId="{1A1F3212-F913-4014-B019-04DEE3EE4129}"/>
          </ac:spMkLst>
        </pc:spChg>
        <pc:spChg chg="add mod">
          <ac:chgData name="" userId="" providerId="" clId="Web-{216EF7D3-CE17-184A-0E2D-2F8826D4F7BB}" dt="2020-11-03T19:53:48.354" v="159"/>
          <ac:spMkLst>
            <pc:docMk/>
            <pc:sldMk cId="2806052851" sldId="389"/>
            <ac:spMk id="97" creationId="{6F080562-CDEE-4DDA-9CCA-1BFA8CBCE313}"/>
          </ac:spMkLst>
        </pc:spChg>
        <pc:spChg chg="add mod">
          <ac:chgData name="" userId="" providerId="" clId="Web-{216EF7D3-CE17-184A-0E2D-2F8826D4F7BB}" dt="2020-11-03T19:53:48.307" v="158"/>
          <ac:spMkLst>
            <pc:docMk/>
            <pc:sldMk cId="2806052851" sldId="389"/>
            <ac:spMk id="98" creationId="{32437FD5-8CDF-483B-BB53-4BCD49C1C6F7}"/>
          </ac:spMkLst>
        </pc:spChg>
        <pc:spChg chg="add mod">
          <ac:chgData name="" userId="" providerId="" clId="Web-{216EF7D3-CE17-184A-0E2D-2F8826D4F7BB}" dt="2020-11-03T19:53:48.276" v="157"/>
          <ac:spMkLst>
            <pc:docMk/>
            <pc:sldMk cId="2806052851" sldId="389"/>
            <ac:spMk id="99" creationId="{6C89A362-67E8-41D9-9E43-78072078C5B4}"/>
          </ac:spMkLst>
        </pc:spChg>
        <pc:spChg chg="add mod">
          <ac:chgData name="" userId="" providerId="" clId="Web-{216EF7D3-CE17-184A-0E2D-2F8826D4F7BB}" dt="2020-11-03T19:53:48.229" v="156"/>
          <ac:spMkLst>
            <pc:docMk/>
            <pc:sldMk cId="2806052851" sldId="389"/>
            <ac:spMk id="100" creationId="{F376EAA4-36F3-46D3-979B-C0FE40FDD059}"/>
          </ac:spMkLst>
        </pc:spChg>
        <pc:spChg chg="add mod">
          <ac:chgData name="" userId="" providerId="" clId="Web-{216EF7D3-CE17-184A-0E2D-2F8826D4F7BB}" dt="2020-11-03T19:53:48.198" v="155"/>
          <ac:spMkLst>
            <pc:docMk/>
            <pc:sldMk cId="2806052851" sldId="389"/>
            <ac:spMk id="101" creationId="{C92AC67E-DADB-4580-8EA1-65BC0752C204}"/>
          </ac:spMkLst>
        </pc:spChg>
        <pc:spChg chg="add mod">
          <ac:chgData name="" userId="" providerId="" clId="Web-{216EF7D3-CE17-184A-0E2D-2F8826D4F7BB}" dt="2020-11-03T19:53:48.151" v="154"/>
          <ac:spMkLst>
            <pc:docMk/>
            <pc:sldMk cId="2806052851" sldId="389"/>
            <ac:spMk id="102" creationId="{0064F4BE-3187-4C78-95EE-554124120BE2}"/>
          </ac:spMkLst>
        </pc:spChg>
        <pc:grpChg chg="add del">
          <ac:chgData name="" userId="" providerId="" clId="Web-{216EF7D3-CE17-184A-0E2D-2F8826D4F7BB}" dt="2020-11-03T19:44:03.604" v="16"/>
          <ac:grpSpMkLst>
            <pc:docMk/>
            <pc:sldMk cId="2806052851" sldId="389"/>
            <ac:grpSpMk id="5" creationId="{6A5D61CE-15A8-4C02-A1A2-E0978A5B94A0}"/>
          </ac:grpSpMkLst>
        </pc:grpChg>
        <pc:grpChg chg="add">
          <ac:chgData name="" userId="" providerId="" clId="Web-{216EF7D3-CE17-184A-0E2D-2F8826D4F7BB}" dt="2020-11-03T19:43:42.385" v="13"/>
          <ac:grpSpMkLst>
            <pc:docMk/>
            <pc:sldMk cId="2806052851" sldId="389"/>
            <ac:grpSpMk id="6" creationId="{89970794-BB7F-4FEA-B05E-76FDF7449A26}"/>
          </ac:grpSpMkLst>
        </pc:grpChg>
        <pc:grpChg chg="add">
          <ac:chgData name="" userId="" providerId="" clId="Web-{216EF7D3-CE17-184A-0E2D-2F8826D4F7BB}" dt="2020-11-03T19:43:42.385" v="13"/>
          <ac:grpSpMkLst>
            <pc:docMk/>
            <pc:sldMk cId="2806052851" sldId="389"/>
            <ac:grpSpMk id="7" creationId="{50A56AAF-4D1F-49BB-891A-0DD5DDC5908D}"/>
          </ac:grpSpMkLst>
        </pc:grpChg>
        <pc:grpChg chg="add">
          <ac:chgData name="" userId="" providerId="" clId="Web-{216EF7D3-CE17-184A-0E2D-2F8826D4F7BB}" dt="2020-11-03T19:43:42.385" v="13"/>
          <ac:grpSpMkLst>
            <pc:docMk/>
            <pc:sldMk cId="2806052851" sldId="389"/>
            <ac:grpSpMk id="18" creationId="{2BF73AF7-C537-4BDC-ABE6-FF73A171217A}"/>
          </ac:grpSpMkLst>
        </pc:grpChg>
        <pc:grpChg chg="add">
          <ac:chgData name="" userId="" providerId="" clId="Web-{216EF7D3-CE17-184A-0E2D-2F8826D4F7BB}" dt="2020-11-03T19:43:42.385" v="13"/>
          <ac:grpSpMkLst>
            <pc:docMk/>
            <pc:sldMk cId="2806052851" sldId="389"/>
            <ac:grpSpMk id="19" creationId="{A74D46B2-755E-4C69-AB89-F672966660EE}"/>
          </ac:grpSpMkLst>
        </pc:grpChg>
        <pc:grpChg chg="add">
          <ac:chgData name="" userId="" providerId="" clId="Web-{216EF7D3-CE17-184A-0E2D-2F8826D4F7BB}" dt="2020-11-03T19:43:42.385" v="13"/>
          <ac:grpSpMkLst>
            <pc:docMk/>
            <pc:sldMk cId="2806052851" sldId="389"/>
            <ac:grpSpMk id="20" creationId="{CBFC5536-C381-4B07-8726-2B2AA1B729A2}"/>
          </ac:grpSpMkLst>
        </pc:grpChg>
        <pc:grpChg chg="add">
          <ac:chgData name="" userId="" providerId="" clId="Web-{216EF7D3-CE17-184A-0E2D-2F8826D4F7BB}" dt="2020-11-03T19:43:42.385" v="13"/>
          <ac:grpSpMkLst>
            <pc:docMk/>
            <pc:sldMk cId="2806052851" sldId="389"/>
            <ac:grpSpMk id="21" creationId="{4F31CBB0-377C-458B-9B41-22E7DD622192}"/>
          </ac:grpSpMkLst>
        </pc:grpChg>
        <pc:grpChg chg="add">
          <ac:chgData name="" userId="" providerId="" clId="Web-{216EF7D3-CE17-184A-0E2D-2F8826D4F7BB}" dt="2020-11-03T19:43:42.385" v="13"/>
          <ac:grpSpMkLst>
            <pc:docMk/>
            <pc:sldMk cId="2806052851" sldId="389"/>
            <ac:grpSpMk id="22" creationId="{6F3041F3-055B-4A73-B5C6-36D18B213656}"/>
          </ac:grpSpMkLst>
        </pc:grpChg>
        <pc:grpChg chg="add del">
          <ac:chgData name="" userId="" providerId="" clId="Web-{216EF7D3-CE17-184A-0E2D-2F8826D4F7BB}" dt="2020-11-03T19:44:00.635" v="15"/>
          <ac:grpSpMkLst>
            <pc:docMk/>
            <pc:sldMk cId="2806052851" sldId="389"/>
            <ac:grpSpMk id="45" creationId="{6A5D61CE-15A8-4C02-A1A2-E0978A5B94A0}"/>
          </ac:grpSpMkLst>
        </pc:grpChg>
        <pc:grpChg chg="add">
          <ac:chgData name="" userId="" providerId="" clId="Web-{216EF7D3-CE17-184A-0E2D-2F8826D4F7BB}" dt="2020-11-03T19:43:57.463" v="14"/>
          <ac:grpSpMkLst>
            <pc:docMk/>
            <pc:sldMk cId="2806052851" sldId="389"/>
            <ac:grpSpMk id="46" creationId="{89970794-BB7F-4FEA-B05E-76FDF7449A26}"/>
          </ac:grpSpMkLst>
        </pc:grpChg>
        <pc:grpChg chg="add">
          <ac:chgData name="" userId="" providerId="" clId="Web-{216EF7D3-CE17-184A-0E2D-2F8826D4F7BB}" dt="2020-11-03T19:43:57.463" v="14"/>
          <ac:grpSpMkLst>
            <pc:docMk/>
            <pc:sldMk cId="2806052851" sldId="389"/>
            <ac:grpSpMk id="47" creationId="{50A56AAF-4D1F-49BB-891A-0DD5DDC5908D}"/>
          </ac:grpSpMkLst>
        </pc:grpChg>
        <pc:grpChg chg="add">
          <ac:chgData name="" userId="" providerId="" clId="Web-{216EF7D3-CE17-184A-0E2D-2F8826D4F7BB}" dt="2020-11-03T19:43:57.463" v="14"/>
          <ac:grpSpMkLst>
            <pc:docMk/>
            <pc:sldMk cId="2806052851" sldId="389"/>
            <ac:grpSpMk id="58" creationId="{2BF73AF7-C537-4BDC-ABE6-FF73A171217A}"/>
          </ac:grpSpMkLst>
        </pc:grpChg>
        <pc:grpChg chg="add">
          <ac:chgData name="" userId="" providerId="" clId="Web-{216EF7D3-CE17-184A-0E2D-2F8826D4F7BB}" dt="2020-11-03T19:43:57.463" v="14"/>
          <ac:grpSpMkLst>
            <pc:docMk/>
            <pc:sldMk cId="2806052851" sldId="389"/>
            <ac:grpSpMk id="59" creationId="{A74D46B2-755E-4C69-AB89-F672966660EE}"/>
          </ac:grpSpMkLst>
        </pc:grpChg>
        <pc:grpChg chg="add">
          <ac:chgData name="" userId="" providerId="" clId="Web-{216EF7D3-CE17-184A-0E2D-2F8826D4F7BB}" dt="2020-11-03T19:43:57.463" v="14"/>
          <ac:grpSpMkLst>
            <pc:docMk/>
            <pc:sldMk cId="2806052851" sldId="389"/>
            <ac:grpSpMk id="60" creationId="{CBFC5536-C381-4B07-8726-2B2AA1B729A2}"/>
          </ac:grpSpMkLst>
        </pc:grpChg>
        <pc:grpChg chg="add">
          <ac:chgData name="" userId="" providerId="" clId="Web-{216EF7D3-CE17-184A-0E2D-2F8826D4F7BB}" dt="2020-11-03T19:43:57.463" v="14"/>
          <ac:grpSpMkLst>
            <pc:docMk/>
            <pc:sldMk cId="2806052851" sldId="389"/>
            <ac:grpSpMk id="61" creationId="{4F31CBB0-377C-458B-9B41-22E7DD622192}"/>
          </ac:grpSpMkLst>
        </pc:grpChg>
        <pc:grpChg chg="add">
          <ac:chgData name="" userId="" providerId="" clId="Web-{216EF7D3-CE17-184A-0E2D-2F8826D4F7BB}" dt="2020-11-03T19:43:57.463" v="14"/>
          <ac:grpSpMkLst>
            <pc:docMk/>
            <pc:sldMk cId="2806052851" sldId="389"/>
            <ac:grpSpMk id="62" creationId="{6F3041F3-055B-4A73-B5C6-36D18B213656}"/>
          </ac:grpSpMkLst>
        </pc:grpChg>
        <pc:grpChg chg="add">
          <ac:chgData name="" userId="" providerId="" clId="Web-{216EF7D3-CE17-184A-0E2D-2F8826D4F7BB}" dt="2020-11-03T19:53:24.994" v="131"/>
          <ac:grpSpMkLst>
            <pc:docMk/>
            <pc:sldMk cId="2806052851" sldId="389"/>
            <ac:grpSpMk id="87" creationId="{D585D048-B718-434F-87B7-A14C9E2E98D1}"/>
          </ac:grpSpMkLst>
        </pc:grpChg>
        <pc:grpChg chg="add">
          <ac:chgData name="" userId="" providerId="" clId="Web-{216EF7D3-CE17-184A-0E2D-2F8826D4F7BB}" dt="2020-11-03T19:53:24.994" v="131"/>
          <ac:grpSpMkLst>
            <pc:docMk/>
            <pc:sldMk cId="2806052851" sldId="389"/>
            <ac:grpSpMk id="89" creationId="{55F393FA-67B0-49B7-A66F-E52AFC3C79FD}"/>
          </ac:grpSpMkLst>
        </pc:grpChg>
        <pc:picChg chg="add">
          <ac:chgData name="" userId="" providerId="" clId="Web-{216EF7D3-CE17-184A-0E2D-2F8826D4F7BB}" dt="2020-11-03T19:43:42.385" v="13"/>
          <ac:picMkLst>
            <pc:docMk/>
            <pc:sldMk cId="2806052851" sldId="389"/>
            <ac:picMk id="12" creationId="{C857E05E-280E-479B-85F3-8B94438A4586}"/>
          </ac:picMkLst>
        </pc:picChg>
        <pc:picChg chg="add">
          <ac:chgData name="" userId="" providerId="" clId="Web-{216EF7D3-CE17-184A-0E2D-2F8826D4F7BB}" dt="2020-11-03T19:43:42.385" v="13"/>
          <ac:picMkLst>
            <pc:docMk/>
            <pc:sldMk cId="2806052851" sldId="389"/>
            <ac:picMk id="13" creationId="{77EC8B48-D994-4D02-AE44-36CE21BCE38A}"/>
          </ac:picMkLst>
        </pc:picChg>
        <pc:picChg chg="add">
          <ac:chgData name="" userId="" providerId="" clId="Web-{216EF7D3-CE17-184A-0E2D-2F8826D4F7BB}" dt="2020-11-03T19:43:42.385" v="13"/>
          <ac:picMkLst>
            <pc:docMk/>
            <pc:sldMk cId="2806052851" sldId="389"/>
            <ac:picMk id="14" creationId="{6E92D95B-987C-4C18-B3EB-D86B89934BB3}"/>
          </ac:picMkLst>
        </pc:picChg>
        <pc:picChg chg="add">
          <ac:chgData name="" userId="" providerId="" clId="Web-{216EF7D3-CE17-184A-0E2D-2F8826D4F7BB}" dt="2020-11-03T19:43:42.385" v="13"/>
          <ac:picMkLst>
            <pc:docMk/>
            <pc:sldMk cId="2806052851" sldId="389"/>
            <ac:picMk id="15" creationId="{E0DD64EC-D6FB-4F9B-B356-C92B10E1E981}"/>
          </ac:picMkLst>
        </pc:picChg>
        <pc:picChg chg="add">
          <ac:chgData name="" userId="" providerId="" clId="Web-{216EF7D3-CE17-184A-0E2D-2F8826D4F7BB}" dt="2020-11-03T19:43:42.385" v="13"/>
          <ac:picMkLst>
            <pc:docMk/>
            <pc:sldMk cId="2806052851" sldId="389"/>
            <ac:picMk id="16" creationId="{4A0B5E88-8D6C-45BE-80FF-A5E51A346B46}"/>
          </ac:picMkLst>
        </pc:picChg>
        <pc:picChg chg="add">
          <ac:chgData name="" userId="" providerId="" clId="Web-{216EF7D3-CE17-184A-0E2D-2F8826D4F7BB}" dt="2020-11-03T19:43:42.385" v="13"/>
          <ac:picMkLst>
            <pc:docMk/>
            <pc:sldMk cId="2806052851" sldId="389"/>
            <ac:picMk id="17" creationId="{549AB5C4-743F-4D29-AFC8-B27995713279}"/>
          </ac:picMkLst>
        </pc:picChg>
        <pc:picChg chg="add">
          <ac:chgData name="" userId="" providerId="" clId="Web-{216EF7D3-CE17-184A-0E2D-2F8826D4F7BB}" dt="2020-11-03T19:43:42.385" v="13"/>
          <ac:picMkLst>
            <pc:docMk/>
            <pc:sldMk cId="2806052851" sldId="389"/>
            <ac:picMk id="23" creationId="{AF628632-96E7-48E5-AC10-FA3FD23BB162}"/>
          </ac:picMkLst>
        </pc:picChg>
        <pc:picChg chg="add">
          <ac:chgData name="" userId="" providerId="" clId="Web-{216EF7D3-CE17-184A-0E2D-2F8826D4F7BB}" dt="2020-11-03T19:43:42.385" v="13"/>
          <ac:picMkLst>
            <pc:docMk/>
            <pc:sldMk cId="2806052851" sldId="389"/>
            <ac:picMk id="24" creationId="{99DDE915-B8DA-49DA-880C-E96A4DF6AD5F}"/>
          </ac:picMkLst>
        </pc:picChg>
        <pc:picChg chg="add">
          <ac:chgData name="" userId="" providerId="" clId="Web-{216EF7D3-CE17-184A-0E2D-2F8826D4F7BB}" dt="2020-11-03T19:43:42.385" v="13"/>
          <ac:picMkLst>
            <pc:docMk/>
            <pc:sldMk cId="2806052851" sldId="389"/>
            <ac:picMk id="25" creationId="{DCDAB51D-3906-4AC2-8F67-891F673F754B}"/>
          </ac:picMkLst>
        </pc:picChg>
        <pc:picChg chg="add">
          <ac:chgData name="" userId="" providerId="" clId="Web-{216EF7D3-CE17-184A-0E2D-2F8826D4F7BB}" dt="2020-11-03T19:43:42.385" v="13"/>
          <ac:picMkLst>
            <pc:docMk/>
            <pc:sldMk cId="2806052851" sldId="389"/>
            <ac:picMk id="26" creationId="{936FBF16-8070-4937-93E9-773A2FDB9828}"/>
          </ac:picMkLst>
        </pc:picChg>
        <pc:picChg chg="add">
          <ac:chgData name="" userId="" providerId="" clId="Web-{216EF7D3-CE17-184A-0E2D-2F8826D4F7BB}" dt="2020-11-03T19:43:42.385" v="13"/>
          <ac:picMkLst>
            <pc:docMk/>
            <pc:sldMk cId="2806052851" sldId="389"/>
            <ac:picMk id="27" creationId="{85862864-DFDA-4096-AA61-FB1723E56AE7}"/>
          </ac:picMkLst>
        </pc:picChg>
        <pc:picChg chg="add">
          <ac:chgData name="" userId="" providerId="" clId="Web-{216EF7D3-CE17-184A-0E2D-2F8826D4F7BB}" dt="2020-11-03T19:43:42.385" v="13"/>
          <ac:picMkLst>
            <pc:docMk/>
            <pc:sldMk cId="2806052851" sldId="389"/>
            <ac:picMk id="28" creationId="{3BA75292-9078-43B3-876C-4333FA79F6DB}"/>
          </ac:picMkLst>
        </pc:picChg>
        <pc:picChg chg="add">
          <ac:chgData name="" userId="" providerId="" clId="Web-{216EF7D3-CE17-184A-0E2D-2F8826D4F7BB}" dt="2020-11-03T19:43:42.385" v="13"/>
          <ac:picMkLst>
            <pc:docMk/>
            <pc:sldMk cId="2806052851" sldId="389"/>
            <ac:picMk id="29" creationId="{D5AD7C84-99C4-4225-9FCB-FF52252B2F9D}"/>
          </ac:picMkLst>
        </pc:picChg>
        <pc:picChg chg="add">
          <ac:chgData name="" userId="" providerId="" clId="Web-{216EF7D3-CE17-184A-0E2D-2F8826D4F7BB}" dt="2020-11-03T19:43:42.385" v="13"/>
          <ac:picMkLst>
            <pc:docMk/>
            <pc:sldMk cId="2806052851" sldId="389"/>
            <ac:picMk id="30" creationId="{8B656B05-E2DD-442C-BB3A-564DE563B9B7}"/>
          </ac:picMkLst>
        </pc:picChg>
        <pc:picChg chg="add">
          <ac:chgData name="" userId="" providerId="" clId="Web-{216EF7D3-CE17-184A-0E2D-2F8826D4F7BB}" dt="2020-11-03T19:43:42.385" v="13"/>
          <ac:picMkLst>
            <pc:docMk/>
            <pc:sldMk cId="2806052851" sldId="389"/>
            <ac:picMk id="31" creationId="{1C6068E2-169C-4A5F-A6C4-9D765F10C61C}"/>
          </ac:picMkLst>
        </pc:picChg>
        <pc:picChg chg="add">
          <ac:chgData name="" userId="" providerId="" clId="Web-{216EF7D3-CE17-184A-0E2D-2F8826D4F7BB}" dt="2020-11-03T19:43:42.385" v="13"/>
          <ac:picMkLst>
            <pc:docMk/>
            <pc:sldMk cId="2806052851" sldId="389"/>
            <ac:picMk id="32" creationId="{F53D8598-062B-4587-BC77-8E73EC00BA41}"/>
          </ac:picMkLst>
        </pc:picChg>
        <pc:picChg chg="add">
          <ac:chgData name="" userId="" providerId="" clId="Web-{216EF7D3-CE17-184A-0E2D-2F8826D4F7BB}" dt="2020-11-03T19:43:42.385" v="13"/>
          <ac:picMkLst>
            <pc:docMk/>
            <pc:sldMk cId="2806052851" sldId="389"/>
            <ac:picMk id="33" creationId="{FD3F6CDB-9603-4166-B3F6-F818C21863BA}"/>
          </ac:picMkLst>
        </pc:picChg>
        <pc:picChg chg="add">
          <ac:chgData name="" userId="" providerId="" clId="Web-{216EF7D3-CE17-184A-0E2D-2F8826D4F7BB}" dt="2020-11-03T19:43:42.385" v="13"/>
          <ac:picMkLst>
            <pc:docMk/>
            <pc:sldMk cId="2806052851" sldId="389"/>
            <ac:picMk id="34" creationId="{54CF8BBA-83E4-49D0-8D15-6E3FDDD85900}"/>
          </ac:picMkLst>
        </pc:picChg>
        <pc:picChg chg="add">
          <ac:chgData name="" userId="" providerId="" clId="Web-{216EF7D3-CE17-184A-0E2D-2F8826D4F7BB}" dt="2020-11-03T19:43:42.385" v="13"/>
          <ac:picMkLst>
            <pc:docMk/>
            <pc:sldMk cId="2806052851" sldId="389"/>
            <ac:picMk id="35" creationId="{DD8F769D-1816-4F41-927D-26530B161E5C}"/>
          </ac:picMkLst>
        </pc:picChg>
        <pc:picChg chg="add">
          <ac:chgData name="" userId="" providerId="" clId="Web-{216EF7D3-CE17-184A-0E2D-2F8826D4F7BB}" dt="2020-11-03T19:43:42.385" v="13"/>
          <ac:picMkLst>
            <pc:docMk/>
            <pc:sldMk cId="2806052851" sldId="389"/>
            <ac:picMk id="36" creationId="{A213EDD0-EF6B-4713-A6B3-C1D3F2EEBDB4}"/>
          </ac:picMkLst>
        </pc:picChg>
        <pc:picChg chg="add">
          <ac:chgData name="" userId="" providerId="" clId="Web-{216EF7D3-CE17-184A-0E2D-2F8826D4F7BB}" dt="2020-11-03T19:43:42.385" v="13"/>
          <ac:picMkLst>
            <pc:docMk/>
            <pc:sldMk cId="2806052851" sldId="389"/>
            <ac:picMk id="37" creationId="{811F6F20-8A78-476A-8AEF-9BE698681892}"/>
          </ac:picMkLst>
        </pc:picChg>
        <pc:picChg chg="add">
          <ac:chgData name="" userId="" providerId="" clId="Web-{216EF7D3-CE17-184A-0E2D-2F8826D4F7BB}" dt="2020-11-03T19:43:57.463" v="14"/>
          <ac:picMkLst>
            <pc:docMk/>
            <pc:sldMk cId="2806052851" sldId="389"/>
            <ac:picMk id="52" creationId="{C857E05E-280E-479B-85F3-8B94438A4586}"/>
          </ac:picMkLst>
        </pc:picChg>
        <pc:picChg chg="add">
          <ac:chgData name="" userId="" providerId="" clId="Web-{216EF7D3-CE17-184A-0E2D-2F8826D4F7BB}" dt="2020-11-03T19:43:57.463" v="14"/>
          <ac:picMkLst>
            <pc:docMk/>
            <pc:sldMk cId="2806052851" sldId="389"/>
            <ac:picMk id="53" creationId="{77EC8B48-D994-4D02-AE44-36CE21BCE38A}"/>
          </ac:picMkLst>
        </pc:picChg>
        <pc:picChg chg="add">
          <ac:chgData name="" userId="" providerId="" clId="Web-{216EF7D3-CE17-184A-0E2D-2F8826D4F7BB}" dt="2020-11-03T19:43:57.463" v="14"/>
          <ac:picMkLst>
            <pc:docMk/>
            <pc:sldMk cId="2806052851" sldId="389"/>
            <ac:picMk id="54" creationId="{6E92D95B-987C-4C18-B3EB-D86B89934BB3}"/>
          </ac:picMkLst>
        </pc:picChg>
        <pc:picChg chg="add">
          <ac:chgData name="" userId="" providerId="" clId="Web-{216EF7D3-CE17-184A-0E2D-2F8826D4F7BB}" dt="2020-11-03T19:43:57.463" v="14"/>
          <ac:picMkLst>
            <pc:docMk/>
            <pc:sldMk cId="2806052851" sldId="389"/>
            <ac:picMk id="55" creationId="{E0DD64EC-D6FB-4F9B-B356-C92B10E1E981}"/>
          </ac:picMkLst>
        </pc:picChg>
        <pc:picChg chg="add">
          <ac:chgData name="" userId="" providerId="" clId="Web-{216EF7D3-CE17-184A-0E2D-2F8826D4F7BB}" dt="2020-11-03T19:43:57.463" v="14"/>
          <ac:picMkLst>
            <pc:docMk/>
            <pc:sldMk cId="2806052851" sldId="389"/>
            <ac:picMk id="56" creationId="{4A0B5E88-8D6C-45BE-80FF-A5E51A346B46}"/>
          </ac:picMkLst>
        </pc:picChg>
        <pc:picChg chg="add">
          <ac:chgData name="" userId="" providerId="" clId="Web-{216EF7D3-CE17-184A-0E2D-2F8826D4F7BB}" dt="2020-11-03T19:43:57.463" v="14"/>
          <ac:picMkLst>
            <pc:docMk/>
            <pc:sldMk cId="2806052851" sldId="389"/>
            <ac:picMk id="57" creationId="{549AB5C4-743F-4D29-AFC8-B27995713279}"/>
          </ac:picMkLst>
        </pc:picChg>
        <pc:picChg chg="add">
          <ac:chgData name="" userId="" providerId="" clId="Web-{216EF7D3-CE17-184A-0E2D-2F8826D4F7BB}" dt="2020-11-03T19:43:57.463" v="14"/>
          <ac:picMkLst>
            <pc:docMk/>
            <pc:sldMk cId="2806052851" sldId="389"/>
            <ac:picMk id="63" creationId="{AF628632-96E7-48E5-AC10-FA3FD23BB162}"/>
          </ac:picMkLst>
        </pc:picChg>
        <pc:picChg chg="add">
          <ac:chgData name="" userId="" providerId="" clId="Web-{216EF7D3-CE17-184A-0E2D-2F8826D4F7BB}" dt="2020-11-03T19:43:57.463" v="14"/>
          <ac:picMkLst>
            <pc:docMk/>
            <pc:sldMk cId="2806052851" sldId="389"/>
            <ac:picMk id="64" creationId="{99DDE915-B8DA-49DA-880C-E96A4DF6AD5F}"/>
          </ac:picMkLst>
        </pc:picChg>
        <pc:picChg chg="add">
          <ac:chgData name="" userId="" providerId="" clId="Web-{216EF7D3-CE17-184A-0E2D-2F8826D4F7BB}" dt="2020-11-03T19:43:57.463" v="14"/>
          <ac:picMkLst>
            <pc:docMk/>
            <pc:sldMk cId="2806052851" sldId="389"/>
            <ac:picMk id="65" creationId="{DCDAB51D-3906-4AC2-8F67-891F673F754B}"/>
          </ac:picMkLst>
        </pc:picChg>
        <pc:picChg chg="add">
          <ac:chgData name="" userId="" providerId="" clId="Web-{216EF7D3-CE17-184A-0E2D-2F8826D4F7BB}" dt="2020-11-03T19:43:57.463" v="14"/>
          <ac:picMkLst>
            <pc:docMk/>
            <pc:sldMk cId="2806052851" sldId="389"/>
            <ac:picMk id="66" creationId="{936FBF16-8070-4937-93E9-773A2FDB9828}"/>
          </ac:picMkLst>
        </pc:picChg>
        <pc:picChg chg="add">
          <ac:chgData name="" userId="" providerId="" clId="Web-{216EF7D3-CE17-184A-0E2D-2F8826D4F7BB}" dt="2020-11-03T19:43:57.463" v="14"/>
          <ac:picMkLst>
            <pc:docMk/>
            <pc:sldMk cId="2806052851" sldId="389"/>
            <ac:picMk id="67" creationId="{85862864-DFDA-4096-AA61-FB1723E56AE7}"/>
          </ac:picMkLst>
        </pc:picChg>
        <pc:picChg chg="add">
          <ac:chgData name="" userId="" providerId="" clId="Web-{216EF7D3-CE17-184A-0E2D-2F8826D4F7BB}" dt="2020-11-03T19:43:57.463" v="14"/>
          <ac:picMkLst>
            <pc:docMk/>
            <pc:sldMk cId="2806052851" sldId="389"/>
            <ac:picMk id="68" creationId="{3BA75292-9078-43B3-876C-4333FA79F6DB}"/>
          </ac:picMkLst>
        </pc:picChg>
        <pc:picChg chg="add">
          <ac:chgData name="" userId="" providerId="" clId="Web-{216EF7D3-CE17-184A-0E2D-2F8826D4F7BB}" dt="2020-11-03T19:43:57.463" v="14"/>
          <ac:picMkLst>
            <pc:docMk/>
            <pc:sldMk cId="2806052851" sldId="389"/>
            <ac:picMk id="69" creationId="{D5AD7C84-99C4-4225-9FCB-FF52252B2F9D}"/>
          </ac:picMkLst>
        </pc:picChg>
        <pc:picChg chg="add">
          <ac:chgData name="" userId="" providerId="" clId="Web-{216EF7D3-CE17-184A-0E2D-2F8826D4F7BB}" dt="2020-11-03T19:43:57.463" v="14"/>
          <ac:picMkLst>
            <pc:docMk/>
            <pc:sldMk cId="2806052851" sldId="389"/>
            <ac:picMk id="70" creationId="{8B656B05-E2DD-442C-BB3A-564DE563B9B7}"/>
          </ac:picMkLst>
        </pc:picChg>
        <pc:picChg chg="add">
          <ac:chgData name="" userId="" providerId="" clId="Web-{216EF7D3-CE17-184A-0E2D-2F8826D4F7BB}" dt="2020-11-03T19:43:57.463" v="14"/>
          <ac:picMkLst>
            <pc:docMk/>
            <pc:sldMk cId="2806052851" sldId="389"/>
            <ac:picMk id="71" creationId="{1C6068E2-169C-4A5F-A6C4-9D765F10C61C}"/>
          </ac:picMkLst>
        </pc:picChg>
        <pc:picChg chg="add">
          <ac:chgData name="" userId="" providerId="" clId="Web-{216EF7D3-CE17-184A-0E2D-2F8826D4F7BB}" dt="2020-11-03T19:43:57.463" v="14"/>
          <ac:picMkLst>
            <pc:docMk/>
            <pc:sldMk cId="2806052851" sldId="389"/>
            <ac:picMk id="72" creationId="{F53D8598-062B-4587-BC77-8E73EC00BA41}"/>
          </ac:picMkLst>
        </pc:picChg>
        <pc:picChg chg="add">
          <ac:chgData name="" userId="" providerId="" clId="Web-{216EF7D3-CE17-184A-0E2D-2F8826D4F7BB}" dt="2020-11-03T19:43:57.463" v="14"/>
          <ac:picMkLst>
            <pc:docMk/>
            <pc:sldMk cId="2806052851" sldId="389"/>
            <ac:picMk id="73" creationId="{FD3F6CDB-9603-4166-B3F6-F818C21863BA}"/>
          </ac:picMkLst>
        </pc:picChg>
        <pc:picChg chg="add">
          <ac:chgData name="" userId="" providerId="" clId="Web-{216EF7D3-CE17-184A-0E2D-2F8826D4F7BB}" dt="2020-11-03T19:43:57.463" v="14"/>
          <ac:picMkLst>
            <pc:docMk/>
            <pc:sldMk cId="2806052851" sldId="389"/>
            <ac:picMk id="74" creationId="{54CF8BBA-83E4-49D0-8D15-6E3FDDD85900}"/>
          </ac:picMkLst>
        </pc:picChg>
        <pc:picChg chg="add">
          <ac:chgData name="" userId="" providerId="" clId="Web-{216EF7D3-CE17-184A-0E2D-2F8826D4F7BB}" dt="2020-11-03T19:43:57.463" v="14"/>
          <ac:picMkLst>
            <pc:docMk/>
            <pc:sldMk cId="2806052851" sldId="389"/>
            <ac:picMk id="75" creationId="{DD8F769D-1816-4F41-927D-26530B161E5C}"/>
          </ac:picMkLst>
        </pc:picChg>
        <pc:picChg chg="add">
          <ac:chgData name="" userId="" providerId="" clId="Web-{216EF7D3-CE17-184A-0E2D-2F8826D4F7BB}" dt="2020-11-03T19:43:57.463" v="14"/>
          <ac:picMkLst>
            <pc:docMk/>
            <pc:sldMk cId="2806052851" sldId="389"/>
            <ac:picMk id="76" creationId="{A213EDD0-EF6B-4713-A6B3-C1D3F2EEBDB4}"/>
          </ac:picMkLst>
        </pc:picChg>
        <pc:picChg chg="add">
          <ac:chgData name="" userId="" providerId="" clId="Web-{216EF7D3-CE17-184A-0E2D-2F8826D4F7BB}" dt="2020-11-03T19:43:57.463" v="14"/>
          <ac:picMkLst>
            <pc:docMk/>
            <pc:sldMk cId="2806052851" sldId="389"/>
            <ac:picMk id="77" creationId="{811F6F20-8A78-476A-8AEF-9BE698681892}"/>
          </ac:picMkLst>
        </pc:picChg>
        <pc:picChg chg="add mod">
          <ac:chgData name="" userId="" providerId="" clId="Web-{216EF7D3-CE17-184A-0E2D-2F8826D4F7BB}" dt="2020-11-03T19:53:34.635" v="133" actId="14100"/>
          <ac:picMkLst>
            <pc:docMk/>
            <pc:sldMk cId="2806052851" sldId="389"/>
            <ac:picMk id="85" creationId="{CCBED20F-28C2-471E-8822-5B2ECD9F7E78}"/>
          </ac:picMkLst>
        </pc:picChg>
        <pc:picChg chg="add">
          <ac:chgData name="" userId="" providerId="" clId="Web-{216EF7D3-CE17-184A-0E2D-2F8826D4F7BB}" dt="2020-11-03T19:53:24.994" v="131"/>
          <ac:picMkLst>
            <pc:docMk/>
            <pc:sldMk cId="2806052851" sldId="389"/>
            <ac:picMk id="86" creationId="{7FAD687E-DE35-4AE4-924C-2DC053E7AEF2}"/>
          </ac:picMkLst>
        </pc:picChg>
        <pc:picChg chg="add">
          <ac:chgData name="" userId="" providerId="" clId="Web-{216EF7D3-CE17-184A-0E2D-2F8826D4F7BB}" dt="2020-11-03T19:53:24.994" v="131"/>
          <ac:picMkLst>
            <pc:docMk/>
            <pc:sldMk cId="2806052851" sldId="389"/>
            <ac:picMk id="95" creationId="{997E293B-B18A-47B8-A0DA-5AC98AA9AB11}"/>
          </ac:picMkLst>
        </pc:picChg>
      </pc:sldChg>
      <pc:sldChg chg="addSp delSp modSp new ord">
        <pc:chgData name="" userId="" providerId="" clId="Web-{216EF7D3-CE17-184A-0E2D-2F8826D4F7BB}" dt="2020-11-03T19:55:47.073" v="206" actId="20577"/>
        <pc:sldMkLst>
          <pc:docMk/>
          <pc:sldMk cId="3017024583" sldId="390"/>
        </pc:sldMkLst>
        <pc:spChg chg="mod">
          <ac:chgData name="" userId="" providerId="" clId="Web-{216EF7D3-CE17-184A-0E2D-2F8826D4F7BB}" dt="2020-11-03T19:55:47.073" v="206" actId="20577"/>
          <ac:spMkLst>
            <pc:docMk/>
            <pc:sldMk cId="3017024583" sldId="390"/>
            <ac:spMk id="2" creationId="{1B2D2406-4BF6-4216-B4A9-A27833A18570}"/>
          </ac:spMkLst>
        </pc:spChg>
        <pc:spChg chg="del">
          <ac:chgData name="" userId="" providerId="" clId="Web-{216EF7D3-CE17-184A-0E2D-2F8826D4F7BB}" dt="2020-11-03T19:54:59.901" v="165"/>
          <ac:spMkLst>
            <pc:docMk/>
            <pc:sldMk cId="3017024583" sldId="390"/>
            <ac:spMk id="3" creationId="{4D605440-41EB-4F35-BD11-6801FF849746}"/>
          </ac:spMkLst>
        </pc:spChg>
        <pc:spChg chg="del mod">
          <ac:chgData name="" userId="" providerId="" clId="Web-{216EF7D3-CE17-184A-0E2D-2F8826D4F7BB}" dt="2020-11-03T19:55:17.041" v="168"/>
          <ac:spMkLst>
            <pc:docMk/>
            <pc:sldMk cId="3017024583" sldId="390"/>
            <ac:spMk id="4" creationId="{F4691932-49A5-4A01-B096-4711F14CE33C}"/>
          </ac:spMkLst>
        </pc:spChg>
        <pc:spChg chg="add">
          <ac:chgData name="" userId="" providerId="" clId="Web-{216EF7D3-CE17-184A-0E2D-2F8826D4F7BB}" dt="2020-11-03T19:54:54.323" v="164"/>
          <ac:spMkLst>
            <pc:docMk/>
            <pc:sldMk cId="3017024583" sldId="390"/>
            <ac:spMk id="8" creationId="{1951FBB0-0854-4AF0-81F5-6BFA3808EECC}"/>
          </ac:spMkLst>
        </pc:spChg>
        <pc:spChg chg="add">
          <ac:chgData name="" userId="" providerId="" clId="Web-{216EF7D3-CE17-184A-0E2D-2F8826D4F7BB}" dt="2020-11-03T19:54:54.323" v="164"/>
          <ac:spMkLst>
            <pc:docMk/>
            <pc:sldMk cId="3017024583" sldId="390"/>
            <ac:spMk id="10" creationId="{E1C117E5-EBE1-4AEC-9AFB-C2E083241FB4}"/>
          </ac:spMkLst>
        </pc:spChg>
        <pc:spChg chg="add">
          <ac:chgData name="" userId="" providerId="" clId="Web-{216EF7D3-CE17-184A-0E2D-2F8826D4F7BB}" dt="2020-11-03T19:54:54.323" v="164"/>
          <ac:spMkLst>
            <pc:docMk/>
            <pc:sldMk cId="3017024583" sldId="390"/>
            <ac:spMk id="11" creationId="{3E05CEE5-9935-4071-BEC4-0C426D03CACA}"/>
          </ac:spMkLst>
        </pc:spChg>
        <pc:spChg chg="add">
          <ac:chgData name="" userId="" providerId="" clId="Web-{216EF7D3-CE17-184A-0E2D-2F8826D4F7BB}" dt="2020-11-03T19:54:54.323" v="164"/>
          <ac:spMkLst>
            <pc:docMk/>
            <pc:sldMk cId="3017024583" sldId="390"/>
            <ac:spMk id="12" creationId="{DAAB59F6-4A1F-42CA-BA8C-DE0A48E1B717}"/>
          </ac:spMkLst>
        </pc:spChg>
        <pc:spChg chg="add">
          <ac:chgData name="" userId="" providerId="" clId="Web-{216EF7D3-CE17-184A-0E2D-2F8826D4F7BB}" dt="2020-11-03T19:54:54.323" v="164"/>
          <ac:spMkLst>
            <pc:docMk/>
            <pc:sldMk cId="3017024583" sldId="390"/>
            <ac:spMk id="13" creationId="{A1C9DD27-C313-4E93-97B9-534F8E48190D}"/>
          </ac:spMkLst>
        </pc:spChg>
        <pc:spChg chg="add">
          <ac:chgData name="" userId="" providerId="" clId="Web-{216EF7D3-CE17-184A-0E2D-2F8826D4F7BB}" dt="2020-11-03T19:54:54.323" v="164"/>
          <ac:spMkLst>
            <pc:docMk/>
            <pc:sldMk cId="3017024583" sldId="390"/>
            <ac:spMk id="14" creationId="{5AB3A4AC-A98F-4A40-9EC1-29374183AE58}"/>
          </ac:spMkLst>
        </pc:spChg>
        <pc:spChg chg="add">
          <ac:chgData name="" userId="" providerId="" clId="Web-{216EF7D3-CE17-184A-0E2D-2F8826D4F7BB}" dt="2020-11-03T19:54:54.323" v="164"/>
          <ac:spMkLst>
            <pc:docMk/>
            <pc:sldMk cId="3017024583" sldId="390"/>
            <ac:spMk id="15" creationId="{4A70FDF1-97F7-452C-A33A-46159A24D477}"/>
          </ac:spMkLst>
        </pc:spChg>
        <pc:spChg chg="add">
          <ac:chgData name="" userId="" providerId="" clId="Web-{216EF7D3-CE17-184A-0E2D-2F8826D4F7BB}" dt="2020-11-03T19:54:54.323" v="164"/>
          <ac:spMkLst>
            <pc:docMk/>
            <pc:sldMk cId="3017024583" sldId="390"/>
            <ac:spMk id="17" creationId="{5ECF3B74-6E33-494F-9898-0206F42E1BCE}"/>
          </ac:spMkLst>
        </pc:spChg>
        <pc:spChg chg="add">
          <ac:chgData name="" userId="" providerId="" clId="Web-{216EF7D3-CE17-184A-0E2D-2F8826D4F7BB}" dt="2020-11-03T19:54:54.323" v="164"/>
          <ac:spMkLst>
            <pc:docMk/>
            <pc:sldMk cId="3017024583" sldId="390"/>
            <ac:spMk id="18" creationId="{BBA6C500-19C4-455C-A3B8-4101BA640E3D}"/>
          </ac:spMkLst>
        </pc:spChg>
        <pc:spChg chg="add">
          <ac:chgData name="" userId="" providerId="" clId="Web-{216EF7D3-CE17-184A-0E2D-2F8826D4F7BB}" dt="2020-11-03T19:54:54.323" v="164"/>
          <ac:spMkLst>
            <pc:docMk/>
            <pc:sldMk cId="3017024583" sldId="390"/>
            <ac:spMk id="19" creationId="{1F79B043-F77E-45BF-99B4-8D2F1DFFE766}"/>
          </ac:spMkLst>
        </pc:spChg>
        <pc:spChg chg="add">
          <ac:chgData name="" userId="" providerId="" clId="Web-{216EF7D3-CE17-184A-0E2D-2F8826D4F7BB}" dt="2020-11-03T19:54:54.323" v="164"/>
          <ac:spMkLst>
            <pc:docMk/>
            <pc:sldMk cId="3017024583" sldId="390"/>
            <ac:spMk id="20" creationId="{8F2C6A1A-062F-448F-B5AC-D3F245672D10}"/>
          </ac:spMkLst>
        </pc:spChg>
        <pc:spChg chg="add">
          <ac:chgData name="" userId="" providerId="" clId="Web-{216EF7D3-CE17-184A-0E2D-2F8826D4F7BB}" dt="2020-11-03T19:54:54.323" v="164"/>
          <ac:spMkLst>
            <pc:docMk/>
            <pc:sldMk cId="3017024583" sldId="390"/>
            <ac:spMk id="21" creationId="{8C8FFA9D-0820-4C10-AB1A-360842BF21F1}"/>
          </ac:spMkLst>
        </pc:spChg>
        <pc:spChg chg="add">
          <ac:chgData name="" userId="" providerId="" clId="Web-{216EF7D3-CE17-184A-0E2D-2F8826D4F7BB}" dt="2020-11-03T19:54:54.323" v="164"/>
          <ac:spMkLst>
            <pc:docMk/>
            <pc:sldMk cId="3017024583" sldId="390"/>
            <ac:spMk id="22" creationId="{7B75C00A-4A76-4A5F-8468-B489CFC6398B}"/>
          </ac:spMkLst>
        </pc:spChg>
        <pc:spChg chg="add">
          <ac:chgData name="" userId="" providerId="" clId="Web-{216EF7D3-CE17-184A-0E2D-2F8826D4F7BB}" dt="2020-11-03T19:54:54.323" v="164"/>
          <ac:spMkLst>
            <pc:docMk/>
            <pc:sldMk cId="3017024583" sldId="390"/>
            <ac:spMk id="23" creationId="{19E670E3-0BA2-4CFA-84AA-5D6444E324D6}"/>
          </ac:spMkLst>
        </pc:spChg>
        <pc:spChg chg="add mod">
          <ac:chgData name="" userId="" providerId="" clId="Web-{216EF7D3-CE17-184A-0E2D-2F8826D4F7BB}" dt="2020-11-03T19:55:22.807" v="169" actId="1076"/>
          <ac:spMkLst>
            <pc:docMk/>
            <pc:sldMk cId="3017024583" sldId="390"/>
            <ac:spMk id="25" creationId="{EA5F9985-4A02-445D-B012-B34964B983A8}"/>
          </ac:spMkLst>
        </pc:spChg>
        <pc:grpChg chg="add">
          <ac:chgData name="" userId="" providerId="" clId="Web-{216EF7D3-CE17-184A-0E2D-2F8826D4F7BB}" dt="2020-11-03T19:54:54.323" v="164"/>
          <ac:grpSpMkLst>
            <pc:docMk/>
            <pc:sldMk cId="3017024583" sldId="390"/>
            <ac:grpSpMk id="7" creationId="{70B6CCCB-DF57-493A-A93B-F182B6B6AD05}"/>
          </ac:grpSpMkLst>
        </pc:grpChg>
        <pc:grpChg chg="add">
          <ac:chgData name="" userId="" providerId="" clId="Web-{216EF7D3-CE17-184A-0E2D-2F8826D4F7BB}" dt="2020-11-03T19:54:54.323" v="164"/>
          <ac:grpSpMkLst>
            <pc:docMk/>
            <pc:sldMk cId="3017024583" sldId="390"/>
            <ac:grpSpMk id="9" creationId="{A378A001-F2A1-46A9-B274-86A92D43DC13}"/>
          </ac:grpSpMkLst>
        </pc:grpChg>
        <pc:picChg chg="add">
          <ac:chgData name="" userId="" providerId="" clId="Web-{216EF7D3-CE17-184A-0E2D-2F8826D4F7BB}" dt="2020-11-03T19:54:54.323" v="164"/>
          <ac:picMkLst>
            <pc:docMk/>
            <pc:sldMk cId="3017024583" sldId="390"/>
            <ac:picMk id="5" creationId="{FCB544E4-3326-4F16-B998-84E1E15848FE}"/>
          </ac:picMkLst>
        </pc:picChg>
        <pc:picChg chg="add">
          <ac:chgData name="" userId="" providerId="" clId="Web-{216EF7D3-CE17-184A-0E2D-2F8826D4F7BB}" dt="2020-11-03T19:54:54.323" v="164"/>
          <ac:picMkLst>
            <pc:docMk/>
            <pc:sldMk cId="3017024583" sldId="390"/>
            <ac:picMk id="6" creationId="{D412B9F7-78D4-4D64-AED5-F714AACA1832}"/>
          </ac:picMkLst>
        </pc:picChg>
        <pc:picChg chg="add">
          <ac:chgData name="" userId="" providerId="" clId="Web-{216EF7D3-CE17-184A-0E2D-2F8826D4F7BB}" dt="2020-11-03T19:54:54.323" v="164"/>
          <ac:picMkLst>
            <pc:docMk/>
            <pc:sldMk cId="3017024583" sldId="390"/>
            <ac:picMk id="16" creationId="{E56D1BF6-012E-49E8-8AC5-0E3521270F2C}"/>
          </ac:picMkLst>
        </pc:picChg>
      </pc:sldChg>
    </pc:docChg>
  </pc:docChgLst>
  <pc:docChgLst>
    <pc:chgData clId="Web-{C270D146-4BFD-AF30-DFE8-3864DAD6D04F}"/>
    <pc:docChg chg="addSld modSld sldOrd">
      <pc:chgData name="" userId="" providerId="" clId="Web-{C270D146-4BFD-AF30-DFE8-3864DAD6D04F}" dt="2020-11-03T01:01:32.252" v="1798" actId="20577"/>
      <pc:docMkLst>
        <pc:docMk/>
      </pc:docMkLst>
      <pc:sldChg chg="modSp">
        <pc:chgData name="" userId="" providerId="" clId="Web-{C270D146-4BFD-AF30-DFE8-3864DAD6D04F}" dt="2020-11-03T00:04:41.257" v="358" actId="1076"/>
        <pc:sldMkLst>
          <pc:docMk/>
          <pc:sldMk cId="3936374990" sldId="374"/>
        </pc:sldMkLst>
        <pc:spChg chg="mod">
          <ac:chgData name="" userId="" providerId="" clId="Web-{C270D146-4BFD-AF30-DFE8-3864DAD6D04F}" dt="2020-11-03T00:04:41.257" v="358" actId="1076"/>
          <ac:spMkLst>
            <pc:docMk/>
            <pc:sldMk cId="3936374990" sldId="374"/>
            <ac:spMk id="2" creationId="{00000000-0000-0000-0000-000000000000}"/>
          </ac:spMkLst>
        </pc:spChg>
      </pc:sldChg>
      <pc:sldChg chg="ord">
        <pc:chgData name="" userId="" providerId="" clId="Web-{C270D146-4BFD-AF30-DFE8-3864DAD6D04F}" dt="2020-11-02T23:52:38.477" v="309"/>
        <pc:sldMkLst>
          <pc:docMk/>
          <pc:sldMk cId="185722829" sldId="375"/>
        </pc:sldMkLst>
      </pc:sldChg>
      <pc:sldChg chg="delSp modSp new">
        <pc:chgData name="" userId="" providerId="" clId="Web-{C270D146-4BFD-AF30-DFE8-3864DAD6D04F}" dt="2020-11-03T00:24:59.927" v="723" actId="20577"/>
        <pc:sldMkLst>
          <pc:docMk/>
          <pc:sldMk cId="2499613540" sldId="376"/>
        </pc:sldMkLst>
        <pc:spChg chg="mod">
          <ac:chgData name="" userId="" providerId="" clId="Web-{C270D146-4BFD-AF30-DFE8-3864DAD6D04F}" dt="2020-11-02T23:57:22.683" v="310" actId="20577"/>
          <ac:spMkLst>
            <pc:docMk/>
            <pc:sldMk cId="2499613540" sldId="376"/>
            <ac:spMk id="2" creationId="{629D27E0-B54F-49CC-B36C-648C92CED0E8}"/>
          </ac:spMkLst>
        </pc:spChg>
        <pc:spChg chg="del mod">
          <ac:chgData name="" userId="" providerId="" clId="Web-{C270D146-4BFD-AF30-DFE8-3864DAD6D04F}" dt="2020-11-03T00:19:06.811" v="364"/>
          <ac:spMkLst>
            <pc:docMk/>
            <pc:sldMk cId="2499613540" sldId="376"/>
            <ac:spMk id="3" creationId="{64185F0D-789E-4F56-A956-38C58149B3AD}"/>
          </ac:spMkLst>
        </pc:spChg>
        <pc:spChg chg="mod">
          <ac:chgData name="" userId="" providerId="" clId="Web-{C270D146-4BFD-AF30-DFE8-3864DAD6D04F}" dt="2020-11-03T00:24:59.927" v="723" actId="20577"/>
          <ac:spMkLst>
            <pc:docMk/>
            <pc:sldMk cId="2499613540" sldId="376"/>
            <ac:spMk id="4" creationId="{587E1BB9-385A-4E5A-B6AB-00256B7E91FA}"/>
          </ac:spMkLst>
        </pc:spChg>
        <pc:spChg chg="del">
          <ac:chgData name="" userId="" providerId="" clId="Web-{C270D146-4BFD-AF30-DFE8-3864DAD6D04F}" dt="2020-11-03T00:19:10.671" v="365"/>
          <ac:spMkLst>
            <pc:docMk/>
            <pc:sldMk cId="2499613540" sldId="376"/>
            <ac:spMk id="5" creationId="{6A8E4272-AABD-443B-9AF5-C9A5E95B84AA}"/>
          </ac:spMkLst>
        </pc:spChg>
        <pc:spChg chg="del">
          <ac:chgData name="" userId="" providerId="" clId="Web-{C270D146-4BFD-AF30-DFE8-3864DAD6D04F}" dt="2020-11-03T00:19:13.296" v="366"/>
          <ac:spMkLst>
            <pc:docMk/>
            <pc:sldMk cId="2499613540" sldId="376"/>
            <ac:spMk id="6" creationId="{09CBDAD5-B4E3-4FC4-B218-3DEF1269932E}"/>
          </ac:spMkLst>
        </pc:spChg>
      </pc:sldChg>
      <pc:sldChg chg="delSp modSp new">
        <pc:chgData name="" userId="" providerId="" clId="Web-{C270D146-4BFD-AF30-DFE8-3864DAD6D04F}" dt="2020-11-03T00:37:27.646" v="986" actId="20577"/>
        <pc:sldMkLst>
          <pc:docMk/>
          <pc:sldMk cId="1439459706" sldId="377"/>
        </pc:sldMkLst>
        <pc:spChg chg="mod">
          <ac:chgData name="" userId="" providerId="" clId="Web-{C270D146-4BFD-AF30-DFE8-3864DAD6D04F}" dt="2020-11-02T23:57:53.341" v="319" actId="20577"/>
          <ac:spMkLst>
            <pc:docMk/>
            <pc:sldMk cId="1439459706" sldId="377"/>
            <ac:spMk id="2" creationId="{677F39D7-CED5-4B2D-BFA6-D58BBFBF9EAD}"/>
          </ac:spMkLst>
        </pc:spChg>
        <pc:spChg chg="del">
          <ac:chgData name="" userId="" providerId="" clId="Web-{C270D146-4BFD-AF30-DFE8-3864DAD6D04F}" dt="2020-11-03T00:25:19.210" v="725"/>
          <ac:spMkLst>
            <pc:docMk/>
            <pc:sldMk cId="1439459706" sldId="377"/>
            <ac:spMk id="3" creationId="{3E622AA3-BBA5-4E74-A5B4-4046A4AC82AF}"/>
          </ac:spMkLst>
        </pc:spChg>
        <pc:spChg chg="mod">
          <ac:chgData name="" userId="" providerId="" clId="Web-{C270D146-4BFD-AF30-DFE8-3864DAD6D04F}" dt="2020-11-03T00:37:27.646" v="986" actId="20577"/>
          <ac:spMkLst>
            <pc:docMk/>
            <pc:sldMk cId="1439459706" sldId="377"/>
            <ac:spMk id="4" creationId="{B0EC596F-D430-4D70-8DD6-F2EE4814D755}"/>
          </ac:spMkLst>
        </pc:spChg>
        <pc:spChg chg="del">
          <ac:chgData name="" userId="" providerId="" clId="Web-{C270D146-4BFD-AF30-DFE8-3864DAD6D04F}" dt="2020-11-03T00:25:22.710" v="726"/>
          <ac:spMkLst>
            <pc:docMk/>
            <pc:sldMk cId="1439459706" sldId="377"/>
            <ac:spMk id="5" creationId="{C4B53376-AC1E-4434-8F43-E6F624089528}"/>
          </ac:spMkLst>
        </pc:spChg>
        <pc:spChg chg="del">
          <ac:chgData name="" userId="" providerId="" clId="Web-{C270D146-4BFD-AF30-DFE8-3864DAD6D04F}" dt="2020-11-03T00:25:25.304" v="727"/>
          <ac:spMkLst>
            <pc:docMk/>
            <pc:sldMk cId="1439459706" sldId="377"/>
            <ac:spMk id="6" creationId="{EF20DD1C-9581-4C73-8233-394AEF9AF992}"/>
          </ac:spMkLst>
        </pc:spChg>
      </pc:sldChg>
      <pc:sldChg chg="delSp modSp new">
        <pc:chgData name="" userId="" providerId="" clId="Web-{C270D146-4BFD-AF30-DFE8-3864DAD6D04F}" dt="2020-11-03T00:41:08.863" v="1283" actId="20577"/>
        <pc:sldMkLst>
          <pc:docMk/>
          <pc:sldMk cId="2297902640" sldId="378"/>
        </pc:sldMkLst>
        <pc:spChg chg="mod">
          <ac:chgData name="" userId="" providerId="" clId="Web-{C270D146-4BFD-AF30-DFE8-3864DAD6D04F}" dt="2020-11-02T23:51:24.489" v="307"/>
          <ac:spMkLst>
            <pc:docMk/>
            <pc:sldMk cId="2297902640" sldId="378"/>
            <ac:spMk id="2" creationId="{D66789A1-7F3D-4294-AAB0-C50E9FA8EFA4}"/>
          </ac:spMkLst>
        </pc:spChg>
        <pc:spChg chg="del">
          <ac:chgData name="" userId="" providerId="" clId="Web-{C270D146-4BFD-AF30-DFE8-3864DAD6D04F}" dt="2020-11-03T00:37:31.224" v="988"/>
          <ac:spMkLst>
            <pc:docMk/>
            <pc:sldMk cId="2297902640" sldId="378"/>
            <ac:spMk id="3" creationId="{C758E4E2-534E-4FFA-9434-E23A8C0069B3}"/>
          </ac:spMkLst>
        </pc:spChg>
        <pc:spChg chg="mod">
          <ac:chgData name="" userId="" providerId="" clId="Web-{C270D146-4BFD-AF30-DFE8-3864DAD6D04F}" dt="2020-11-03T00:41:08.863" v="1283" actId="20577"/>
          <ac:spMkLst>
            <pc:docMk/>
            <pc:sldMk cId="2297902640" sldId="378"/>
            <ac:spMk id="4" creationId="{3CC5BA68-AB60-4C07-B4CB-FA45D8151C78}"/>
          </ac:spMkLst>
        </pc:spChg>
        <pc:spChg chg="del">
          <ac:chgData name="" userId="" providerId="" clId="Web-{C270D146-4BFD-AF30-DFE8-3864DAD6D04F}" dt="2020-11-03T00:37:34.459" v="989"/>
          <ac:spMkLst>
            <pc:docMk/>
            <pc:sldMk cId="2297902640" sldId="378"/>
            <ac:spMk id="5" creationId="{D3B27999-6A76-470E-BE79-BEA002ACE2FD}"/>
          </ac:spMkLst>
        </pc:spChg>
        <pc:spChg chg="del">
          <ac:chgData name="" userId="" providerId="" clId="Web-{C270D146-4BFD-AF30-DFE8-3864DAD6D04F}" dt="2020-11-03T00:37:37.787" v="990"/>
          <ac:spMkLst>
            <pc:docMk/>
            <pc:sldMk cId="2297902640" sldId="378"/>
            <ac:spMk id="6" creationId="{0465937E-4CD1-44BF-A86B-D76DA75AA8BD}"/>
          </ac:spMkLst>
        </pc:spChg>
      </pc:sldChg>
      <pc:sldChg chg="delSp modSp new">
        <pc:chgData name="" userId="" providerId="" clId="Web-{C270D146-4BFD-AF30-DFE8-3864DAD6D04F}" dt="2020-11-03T01:01:32.252" v="1797" actId="20577"/>
        <pc:sldMkLst>
          <pc:docMk/>
          <pc:sldMk cId="3698482349" sldId="379"/>
        </pc:sldMkLst>
        <pc:spChg chg="mod">
          <ac:chgData name="" userId="" providerId="" clId="Web-{C270D146-4BFD-AF30-DFE8-3864DAD6D04F}" dt="2020-11-03T00:56:44.390" v="1371" actId="14100"/>
          <ac:spMkLst>
            <pc:docMk/>
            <pc:sldMk cId="3698482349" sldId="379"/>
            <ac:spMk id="2" creationId="{675C5E89-564C-40CD-A0A9-F751AC70463A}"/>
          </ac:spMkLst>
        </pc:spChg>
        <pc:spChg chg="del">
          <ac:chgData name="" userId="" providerId="" clId="Web-{C270D146-4BFD-AF30-DFE8-3864DAD6D04F}" dt="2020-11-03T00:41:12.191" v="1285"/>
          <ac:spMkLst>
            <pc:docMk/>
            <pc:sldMk cId="3698482349" sldId="379"/>
            <ac:spMk id="3" creationId="{DAD1F5D3-51E2-43A3-863B-6E670DDE2362}"/>
          </ac:spMkLst>
        </pc:spChg>
        <pc:spChg chg="mod">
          <ac:chgData name="" userId="" providerId="" clId="Web-{C270D146-4BFD-AF30-DFE8-3864DAD6D04F}" dt="2020-11-03T01:01:32.252" v="1797" actId="20577"/>
          <ac:spMkLst>
            <pc:docMk/>
            <pc:sldMk cId="3698482349" sldId="379"/>
            <ac:spMk id="4" creationId="{F255B11D-A412-4E41-8D76-066873B397C1}"/>
          </ac:spMkLst>
        </pc:spChg>
        <pc:spChg chg="del">
          <ac:chgData name="" userId="" providerId="" clId="Web-{C270D146-4BFD-AF30-DFE8-3864DAD6D04F}" dt="2020-11-03T00:41:15.910" v="1286"/>
          <ac:spMkLst>
            <pc:docMk/>
            <pc:sldMk cId="3698482349" sldId="379"/>
            <ac:spMk id="5" creationId="{A68B4B0D-832C-475B-B541-ABB8D01AA747}"/>
          </ac:spMkLst>
        </pc:spChg>
        <pc:spChg chg="del">
          <ac:chgData name="" userId="" providerId="" clId="Web-{C270D146-4BFD-AF30-DFE8-3864DAD6D04F}" dt="2020-11-03T00:41:18.957" v="1287"/>
          <ac:spMkLst>
            <pc:docMk/>
            <pc:sldMk cId="3698482349" sldId="379"/>
            <ac:spMk id="6" creationId="{1E96201F-46C4-4B09-8CCF-221EEFD6989A}"/>
          </ac:spMkLst>
        </pc:spChg>
      </pc:sldChg>
    </pc:docChg>
  </pc:docChgLst>
  <pc:docChgLst>
    <pc:chgData clId="Web-{A6055D04-AAA6-453F-A9B2-498C88AB9931}"/>
    <pc:docChg chg="modSld">
      <pc:chgData name="" userId="" providerId="" clId="Web-{A6055D04-AAA6-453F-A9B2-498C88AB9931}" dt="2020-11-05T05:02:12.885" v="1233" actId="1076"/>
      <pc:docMkLst>
        <pc:docMk/>
      </pc:docMkLst>
      <pc:sldChg chg="addSp delSp modSp">
        <pc:chgData name="" userId="" providerId="" clId="Web-{A6055D04-AAA6-453F-A9B2-498C88AB9931}" dt="2020-11-05T05:02:12.885" v="1233" actId="1076"/>
        <pc:sldMkLst>
          <pc:docMk/>
          <pc:sldMk cId="3540170473" sldId="399"/>
        </pc:sldMkLst>
        <pc:spChg chg="add del mod">
          <ac:chgData name="" userId="" providerId="" clId="Web-{A6055D04-AAA6-453F-A9B2-498C88AB9931}" dt="2020-11-05T04:41:50.769" v="390"/>
          <ac:spMkLst>
            <pc:docMk/>
            <pc:sldMk cId="3540170473" sldId="399"/>
            <ac:spMk id="5" creationId="{96E156F4-D90F-4AA3-B726-3364BAE97335}"/>
          </ac:spMkLst>
        </pc:spChg>
        <pc:spChg chg="add del mod">
          <ac:chgData name="" userId="" providerId="" clId="Web-{A6055D04-AAA6-453F-A9B2-498C88AB9931}" dt="2020-11-05T04:47:09.198" v="600" actId="1076"/>
          <ac:spMkLst>
            <pc:docMk/>
            <pc:sldMk cId="3540170473" sldId="399"/>
            <ac:spMk id="10" creationId="{31B6F068-9940-4903-BA3D-7AA834396559}"/>
          </ac:spMkLst>
        </pc:spChg>
        <pc:spChg chg="add mod">
          <ac:chgData name="" userId="" providerId="" clId="Web-{A6055D04-AAA6-453F-A9B2-498C88AB9931}" dt="2020-11-05T04:47:32.292" v="602" actId="1076"/>
          <ac:spMkLst>
            <pc:docMk/>
            <pc:sldMk cId="3540170473" sldId="399"/>
            <ac:spMk id="11" creationId="{8DBCBBBF-768B-47E3-91A8-8F57709A4214}"/>
          </ac:spMkLst>
        </pc:spChg>
        <pc:spChg chg="add mod">
          <ac:chgData name="" userId="" providerId="" clId="Web-{A6055D04-AAA6-453F-A9B2-498C88AB9931}" dt="2020-11-05T05:02:12.885" v="1233" actId="1076"/>
          <ac:spMkLst>
            <pc:docMk/>
            <pc:sldMk cId="3540170473" sldId="399"/>
            <ac:spMk id="13" creationId="{7ED25BE1-EDB7-4CE4-A591-F983B3B3B897}"/>
          </ac:spMkLst>
        </pc:spChg>
        <pc:picChg chg="mod modCrop">
          <ac:chgData name="" userId="" providerId="" clId="Web-{A6055D04-AAA6-453F-A9B2-498C88AB9931}" dt="2020-11-05T04:46:59.136" v="598" actId="14100"/>
          <ac:picMkLst>
            <pc:docMk/>
            <pc:sldMk cId="3540170473" sldId="399"/>
            <ac:picMk id="2" creationId="{39DC6E59-D2BD-44F1-9A3C-AD90A79943CC}"/>
          </ac:picMkLst>
        </pc:picChg>
        <pc:picChg chg="add mod modCrop">
          <ac:chgData name="" userId="" providerId="" clId="Web-{A6055D04-AAA6-453F-A9B2-498C88AB9931}" dt="2020-11-05T04:47:23.964" v="601" actId="1076"/>
          <ac:picMkLst>
            <pc:docMk/>
            <pc:sldMk cId="3540170473" sldId="399"/>
            <ac:picMk id="3" creationId="{0695D094-9992-4472-8326-F748F9661B1B}"/>
          </ac:picMkLst>
        </pc:picChg>
        <pc:picChg chg="del mod">
          <ac:chgData name="" userId="" providerId="" clId="Web-{A6055D04-AAA6-453F-A9B2-498C88AB9931}" dt="2020-11-05T04:20:39.267" v="5"/>
          <ac:picMkLst>
            <pc:docMk/>
            <pc:sldMk cId="3540170473" sldId="399"/>
            <ac:picMk id="8" creationId="{B7339F75-83C9-4B5A-8426-0A55A48ED788}"/>
          </ac:picMkLst>
        </pc:picChg>
        <pc:picChg chg="add mod modCrop">
          <ac:chgData name="" userId="" providerId="" clId="Web-{A6055D04-AAA6-453F-A9B2-498C88AB9931}" dt="2020-11-05T05:01:11.400" v="1221" actId="14100"/>
          <ac:picMkLst>
            <pc:docMk/>
            <pc:sldMk cId="3540170473" sldId="399"/>
            <ac:picMk id="14" creationId="{C6EC94A7-EDD6-4660-AED3-72ED518691AC}"/>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v>
                </c:pt>
              </c:strCache>
            </c:strRef>
          </c:tx>
          <c:dPt>
            <c:idx val="0"/>
            <c:bubble3D val="0"/>
            <c:spPr>
              <a:solidFill>
                <a:srgbClr val="67727A"/>
              </a:solidFill>
              <a:ln w="19050">
                <a:solidFill>
                  <a:schemeClr val="lt1"/>
                </a:solidFill>
              </a:ln>
              <a:effectLst/>
            </c:spPr>
            <c:extLst>
              <c:ext xmlns:c16="http://schemas.microsoft.com/office/drawing/2014/chart" uri="{C3380CC4-5D6E-409C-BE32-E72D297353CC}">
                <c16:uniqueId val="{00000001-FD3D-45DD-B9D1-53AE9F33A1EF}"/>
              </c:ext>
            </c:extLst>
          </c:dPt>
          <c:dPt>
            <c:idx val="1"/>
            <c:bubble3D val="0"/>
            <c:spPr>
              <a:solidFill>
                <a:schemeClr val="accent5">
                  <a:lumMod val="50000"/>
                </a:schemeClr>
              </a:solidFill>
              <a:ln w="19050">
                <a:solidFill>
                  <a:schemeClr val="lt1"/>
                </a:solidFill>
              </a:ln>
              <a:effectLst/>
            </c:spPr>
            <c:extLst>
              <c:ext xmlns:c16="http://schemas.microsoft.com/office/drawing/2014/chart" uri="{C3380CC4-5D6E-409C-BE32-E72D297353CC}">
                <c16:uniqueId val="{00000003-FD3D-45DD-B9D1-53AE9F33A1EF}"/>
              </c:ext>
            </c:extLst>
          </c:dPt>
          <c:dPt>
            <c:idx val="2"/>
            <c:bubble3D val="0"/>
            <c:spPr>
              <a:solidFill>
                <a:srgbClr val="0070C0"/>
              </a:solidFill>
              <a:ln w="19050">
                <a:solidFill>
                  <a:schemeClr val="lt1"/>
                </a:solidFill>
              </a:ln>
              <a:effectLst/>
            </c:spPr>
            <c:extLst>
              <c:ext xmlns:c16="http://schemas.microsoft.com/office/drawing/2014/chart" uri="{C3380CC4-5D6E-409C-BE32-E72D297353CC}">
                <c16:uniqueId val="{00000005-FD3D-45DD-B9D1-53AE9F33A1EF}"/>
              </c:ext>
            </c:extLst>
          </c:dPt>
          <c:dPt>
            <c:idx val="3"/>
            <c:bubble3D val="0"/>
            <c:spPr>
              <a:solidFill>
                <a:srgbClr val="0097BE"/>
              </a:solidFill>
              <a:ln w="19050">
                <a:solidFill>
                  <a:schemeClr val="lt1"/>
                </a:solidFill>
              </a:ln>
              <a:effectLst/>
            </c:spPr>
            <c:extLst>
              <c:ext xmlns:c16="http://schemas.microsoft.com/office/drawing/2014/chart" uri="{C3380CC4-5D6E-409C-BE32-E72D297353CC}">
                <c16:uniqueId val="{00000007-FD3D-45DD-B9D1-53AE9F33A1EF}"/>
              </c:ext>
            </c:extLst>
          </c:dPt>
          <c:dPt>
            <c:idx val="4"/>
            <c:bubble3D val="0"/>
            <c:spPr>
              <a:solidFill>
                <a:srgbClr val="92D050"/>
              </a:solidFill>
              <a:ln w="19050">
                <a:solidFill>
                  <a:schemeClr val="lt1"/>
                </a:solidFill>
              </a:ln>
              <a:effectLst/>
            </c:spPr>
            <c:extLst>
              <c:ext xmlns:c16="http://schemas.microsoft.com/office/drawing/2014/chart" uri="{C3380CC4-5D6E-409C-BE32-E72D297353CC}">
                <c16:uniqueId val="{00000009-FD3D-45DD-B9D1-53AE9F33A1EF}"/>
              </c:ext>
            </c:extLst>
          </c:dPt>
          <c:dPt>
            <c:idx val="5"/>
            <c:bubble3D val="0"/>
            <c:spPr>
              <a:solidFill>
                <a:schemeClr val="accent4"/>
              </a:solidFill>
              <a:ln w="19050">
                <a:solidFill>
                  <a:schemeClr val="lt1"/>
                </a:solidFill>
              </a:ln>
              <a:effectLst/>
            </c:spPr>
            <c:extLst>
              <c:ext xmlns:c16="http://schemas.microsoft.com/office/drawing/2014/chart" uri="{C3380CC4-5D6E-409C-BE32-E72D297353CC}">
                <c16:uniqueId val="{0000000B-FD3D-45DD-B9D1-53AE9F33A1EF}"/>
              </c:ext>
            </c:extLst>
          </c:dPt>
          <c:dPt>
            <c:idx val="6"/>
            <c:bubble3D val="0"/>
            <c:spPr>
              <a:solidFill>
                <a:schemeClr val="accent2"/>
              </a:solidFill>
              <a:ln w="19050">
                <a:solidFill>
                  <a:schemeClr val="lt1"/>
                </a:solidFill>
              </a:ln>
              <a:effectLst/>
            </c:spPr>
            <c:extLst>
              <c:ext xmlns:c16="http://schemas.microsoft.com/office/drawing/2014/chart" uri="{C3380CC4-5D6E-409C-BE32-E72D297353CC}">
                <c16:uniqueId val="{0000000D-FD3D-45DD-B9D1-53AE9F33A1EF}"/>
              </c:ext>
            </c:extLst>
          </c:dPt>
          <c:dPt>
            <c:idx val="7"/>
            <c:bubble3D val="0"/>
            <c:spPr>
              <a:solidFill>
                <a:srgbClr val="CC0066"/>
              </a:solidFill>
              <a:ln w="19050">
                <a:solidFill>
                  <a:schemeClr val="lt1"/>
                </a:solidFill>
              </a:ln>
              <a:effectLst/>
            </c:spPr>
            <c:extLst>
              <c:ext xmlns:c16="http://schemas.microsoft.com/office/drawing/2014/chart" uri="{C3380CC4-5D6E-409C-BE32-E72D297353CC}">
                <c16:uniqueId val="{0000000F-FD3D-45DD-B9D1-53AE9F33A1EF}"/>
              </c:ext>
            </c:extLst>
          </c:dPt>
          <c:dPt>
            <c:idx val="8"/>
            <c:bubble3D val="0"/>
            <c:spPr>
              <a:solidFill>
                <a:srgbClr val="7030A0"/>
              </a:solidFill>
              <a:ln w="19050">
                <a:solidFill>
                  <a:schemeClr val="lt1"/>
                </a:solidFill>
              </a:ln>
              <a:effectLst/>
            </c:spPr>
            <c:extLst>
              <c:ext xmlns:c16="http://schemas.microsoft.com/office/drawing/2014/chart" uri="{C3380CC4-5D6E-409C-BE32-E72D297353CC}">
                <c16:uniqueId val="{00000011-FD3D-45DD-B9D1-53AE9F33A1EF}"/>
              </c:ext>
            </c:extLst>
          </c:dPt>
          <c:cat>
            <c:strRef>
              <c:f>Sheet1!$A$2:$A$10</c:f>
              <c:strCache>
                <c:ptCount val="9"/>
                <c:pt idx="0">
                  <c:v>Academia</c:v>
                </c:pt>
                <c:pt idx="1">
                  <c:v>Federal/Central Govt</c:v>
                </c:pt>
                <c:pt idx="2">
                  <c:v>Private Sector (For Profit)</c:v>
                </c:pt>
                <c:pt idx="3">
                  <c:v>Private Sector (Non-Profit)/NGO</c:v>
                </c:pt>
                <c:pt idx="4">
                  <c:v>State/Provincial Govt</c:v>
                </c:pt>
                <c:pt idx="5">
                  <c:v>Intergovernmental Organization</c:v>
                </c:pt>
                <c:pt idx="6">
                  <c:v>Local Govt</c:v>
                </c:pt>
                <c:pt idx="7">
                  <c:v>Consortium</c:v>
                </c:pt>
                <c:pt idx="8">
                  <c:v>Research Institute</c:v>
                </c:pt>
              </c:strCache>
            </c:strRef>
          </c:cat>
          <c:val>
            <c:numRef>
              <c:f>Sheet1!$B$2:$B$10</c:f>
              <c:numCache>
                <c:formatCode>General</c:formatCode>
                <c:ptCount val="9"/>
                <c:pt idx="0">
                  <c:v>38</c:v>
                </c:pt>
                <c:pt idx="1">
                  <c:v>19</c:v>
                </c:pt>
                <c:pt idx="2">
                  <c:v>16</c:v>
                </c:pt>
                <c:pt idx="3">
                  <c:v>13</c:v>
                </c:pt>
                <c:pt idx="4">
                  <c:v>5</c:v>
                </c:pt>
                <c:pt idx="5">
                  <c:v>2</c:v>
                </c:pt>
                <c:pt idx="6">
                  <c:v>3</c:v>
                </c:pt>
                <c:pt idx="7">
                  <c:v>1</c:v>
                </c:pt>
                <c:pt idx="8">
                  <c:v>1</c:v>
                </c:pt>
              </c:numCache>
            </c:numRef>
          </c:val>
          <c:extLst>
            <c:ext xmlns:c16="http://schemas.microsoft.com/office/drawing/2014/chart" uri="{C3380CC4-5D6E-409C-BE32-E72D297353CC}">
              <c16:uniqueId val="{00000016-FD3D-45DD-B9D1-53AE9F33A1E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0.35398</cdr:x>
      <cdr:y>0.32607</cdr:y>
    </cdr:from>
    <cdr:to>
      <cdr:x>0.64602</cdr:x>
      <cdr:y>0.68012</cdr:y>
    </cdr:to>
    <cdr:sp macro="" textlink="">
      <cdr:nvSpPr>
        <cdr:cNvPr id="2" name="Oval 1"/>
        <cdr:cNvSpPr/>
      </cdr:nvSpPr>
      <cdr:spPr>
        <a:xfrm xmlns:a="http://schemas.openxmlformats.org/drawingml/2006/main">
          <a:off x="1662549" y="1263198"/>
          <a:ext cx="1371600" cy="1371600"/>
        </a:xfrm>
        <a:prstGeom xmlns:a="http://schemas.openxmlformats.org/drawingml/2006/main" prst="ellipse">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wrap="none" lIns="0" tIns="0" rIns="0" bIns="0" anchor="t"/>
        <a:lstStyle xmlns:a="http://schemas.openxmlformats.org/drawingml/2006/main"/>
        <a:p xmlns:a="http://schemas.openxmlformats.org/drawingml/2006/main">
          <a:pPr algn="ctr"/>
          <a:endParaRPr lang="en-US" sz="1400" dirty="0">
            <a:solidFill>
              <a:schemeClr val="tx1">
                <a:lumMod val="75000"/>
                <a:lumOff val="25000"/>
              </a:schemeClr>
            </a:solidFill>
            <a:latin typeface="Arial Narrow" panose="020B0606020202030204" pitchFamily="34" charset="0"/>
            <a:cs typeface="Arial" panose="020B06040202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90C4FE7-1012-9242-BD37-850A8FA790C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E8ADC06-85FD-0E46-8BC9-71D54B0DB83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BFF8075-15A9-9142-858E-40AD3F9FDF81}" type="datetimeFigureOut">
              <a:rPr lang="en-US" smtClean="0"/>
              <a:t>11/9/2020</a:t>
            </a:fld>
            <a:endParaRPr lang="en-US"/>
          </a:p>
        </p:txBody>
      </p:sp>
      <p:sp>
        <p:nvSpPr>
          <p:cNvPr id="4" name="Footer Placeholder 3">
            <a:extLst>
              <a:ext uri="{FF2B5EF4-FFF2-40B4-BE49-F238E27FC236}">
                <a16:creationId xmlns:a16="http://schemas.microsoft.com/office/drawing/2014/main" id="{3F550DBA-7553-1848-81D8-BC40AE61DB4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D6CD59C-EFA0-A74D-90F2-33D0DD3CB3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0E874A-46F9-6C4B-B2EE-6F499D6A8911}" type="slidenum">
              <a:rPr lang="en-US" smtClean="0"/>
              <a:t>‹#›</a:t>
            </a:fld>
            <a:endParaRPr lang="en-US"/>
          </a:p>
        </p:txBody>
      </p:sp>
    </p:spTree>
    <p:extLst>
      <p:ext uri="{BB962C8B-B14F-4D97-AF65-F5344CB8AC3E}">
        <p14:creationId xmlns:p14="http://schemas.microsoft.com/office/powerpoint/2010/main" val="522366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11B9C7-83AA-4953-9AA2-D5817B86C500}" type="datetimeFigureOut">
              <a:rPr lang="en-US" smtClean="0"/>
              <a:t>11/9/2020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8CC44A-F6C6-4EE8-BA41-5D57D00742E9}" type="slidenum">
              <a:rPr lang="en-US" smtClean="0"/>
              <a:t>‹#›</a:t>
            </a:fld>
            <a:endParaRPr lang="en-US"/>
          </a:p>
        </p:txBody>
      </p:sp>
    </p:spTree>
    <p:extLst>
      <p:ext uri="{BB962C8B-B14F-4D97-AF65-F5344CB8AC3E}">
        <p14:creationId xmlns:p14="http://schemas.microsoft.com/office/powerpoint/2010/main" val="3758741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appliedsciences.nasa.gov/join-mission/publications-resources/2019-capacity-building-annual-report"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All image</a:t>
            </a:r>
            <a:r>
              <a:rPr lang="en-US" b="1" baseline="0" dirty="0" smtClean="0"/>
              <a:t> credits</a:t>
            </a:r>
            <a:r>
              <a:rPr lang="en-US" b="1" dirty="0" smtClean="0"/>
              <a:t>: </a:t>
            </a:r>
            <a:r>
              <a:rPr lang="en-US" dirty="0" smtClean="0"/>
              <a:t>NASA</a:t>
            </a:r>
          </a:p>
          <a:p>
            <a:r>
              <a:rPr lang="en-US" dirty="0" smtClean="0"/>
              <a:t>Photos: NASA CBP</a:t>
            </a:r>
          </a:p>
          <a:p>
            <a:r>
              <a:rPr lang="en-US" dirty="0" smtClean="0"/>
              <a:t>EO Imagery:</a:t>
            </a:r>
          </a:p>
          <a:p>
            <a:r>
              <a:rPr lang="en-US" dirty="0" smtClean="0"/>
              <a:t>https://earthobservatory.nasa.gov/images/89605/the-zones-of-Kilimanjaro (bottom right)</a:t>
            </a:r>
          </a:p>
          <a:p>
            <a:r>
              <a:rPr lang="en-US" dirty="0" smtClean="0"/>
              <a:t>https://landsat.visibleearth.nasa.gov/view.php?id=84595 (top left)</a:t>
            </a:r>
          </a:p>
          <a:p>
            <a:endParaRPr lang="en-US" dirty="0"/>
          </a:p>
        </p:txBody>
      </p:sp>
      <p:sp>
        <p:nvSpPr>
          <p:cNvPr id="4" name="Slide Number Placeholder 3"/>
          <p:cNvSpPr>
            <a:spLocks noGrp="1"/>
          </p:cNvSpPr>
          <p:nvPr>
            <p:ph type="sldNum" sz="quarter" idx="5"/>
          </p:nvPr>
        </p:nvSpPr>
        <p:spPr/>
        <p:txBody>
          <a:bodyPr/>
          <a:lstStyle/>
          <a:p>
            <a:fld id="{9D8CC44A-F6C6-4EE8-BA41-5D57D00742E9}" type="slidenum">
              <a:rPr lang="en-US" smtClean="0"/>
              <a:t>1</a:t>
            </a:fld>
            <a:endParaRPr lang="en-US"/>
          </a:p>
        </p:txBody>
      </p:sp>
    </p:spTree>
    <p:extLst>
      <p:ext uri="{BB962C8B-B14F-4D97-AF65-F5344CB8AC3E}">
        <p14:creationId xmlns:p14="http://schemas.microsoft.com/office/powerpoint/2010/main" val="1016262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All image</a:t>
            </a:r>
            <a:r>
              <a:rPr lang="en-US" b="1" baseline="0" dirty="0" smtClean="0"/>
              <a:t> credits</a:t>
            </a:r>
            <a:r>
              <a:rPr lang="en-US" b="1" dirty="0" smtClean="0"/>
              <a:t>: </a:t>
            </a:r>
            <a:r>
              <a:rPr lang="en-US" dirty="0" smtClean="0"/>
              <a:t>NASA</a:t>
            </a:r>
          </a:p>
          <a:p>
            <a:r>
              <a:rPr lang="en-US" dirty="0" smtClean="0"/>
              <a:t>https://www.nasa.gov/topics/earth/features/tiros-video.html</a:t>
            </a:r>
          </a:p>
          <a:p>
            <a:r>
              <a:rPr lang="en-US" dirty="0" smtClean="0"/>
              <a:t>https://www.nasa.gov/multimedia/imagegallery/image_feature_559.html</a:t>
            </a:r>
          </a:p>
          <a:p>
            <a:endParaRPr lang="en-US" dirty="0"/>
          </a:p>
        </p:txBody>
      </p:sp>
      <p:sp>
        <p:nvSpPr>
          <p:cNvPr id="4" name="Slide Number Placeholder 3"/>
          <p:cNvSpPr>
            <a:spLocks noGrp="1"/>
          </p:cNvSpPr>
          <p:nvPr>
            <p:ph type="sldNum" sz="quarter" idx="10"/>
          </p:nvPr>
        </p:nvSpPr>
        <p:spPr/>
        <p:txBody>
          <a:bodyPr/>
          <a:lstStyle/>
          <a:p>
            <a:fld id="{9D8CC44A-F6C6-4EE8-BA41-5D57D00742E9}" type="slidenum">
              <a:rPr lang="en-US" smtClean="0"/>
              <a:t>3</a:t>
            </a:fld>
            <a:endParaRPr lang="en-US"/>
          </a:p>
        </p:txBody>
      </p:sp>
    </p:spTree>
    <p:extLst>
      <p:ext uri="{BB962C8B-B14F-4D97-AF65-F5344CB8AC3E}">
        <p14:creationId xmlns:p14="http://schemas.microsoft.com/office/powerpoint/2010/main" val="824472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All image</a:t>
            </a:r>
            <a:r>
              <a:rPr lang="en-US" b="1" baseline="0" dirty="0" smtClean="0"/>
              <a:t> credits</a:t>
            </a:r>
            <a:r>
              <a:rPr lang="en-US" b="1" dirty="0" smtClean="0"/>
              <a:t>: </a:t>
            </a:r>
            <a:r>
              <a:rPr lang="en-US" dirty="0" smtClean="0"/>
              <a:t>NASA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www.nasa.gov/</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https://www.nasa.gov/content/launch-images</a:t>
            </a:r>
            <a:endParaRPr lang="en-US" dirty="0"/>
          </a:p>
        </p:txBody>
      </p:sp>
      <p:sp>
        <p:nvSpPr>
          <p:cNvPr id="4" name="Slide Number Placeholder 3"/>
          <p:cNvSpPr>
            <a:spLocks noGrp="1"/>
          </p:cNvSpPr>
          <p:nvPr>
            <p:ph type="sldNum" sz="quarter" idx="10"/>
          </p:nvPr>
        </p:nvSpPr>
        <p:spPr/>
        <p:txBody>
          <a:bodyPr/>
          <a:lstStyle/>
          <a:p>
            <a:fld id="{9D8CC44A-F6C6-4EE8-BA41-5D57D00742E9}" type="slidenum">
              <a:rPr lang="en-US" smtClean="0"/>
              <a:t>4</a:t>
            </a:fld>
            <a:endParaRPr lang="en-US"/>
          </a:p>
        </p:txBody>
      </p:sp>
    </p:spTree>
    <p:extLst>
      <p:ext uri="{BB962C8B-B14F-4D97-AF65-F5344CB8AC3E}">
        <p14:creationId xmlns:p14="http://schemas.microsoft.com/office/powerpoint/2010/main" val="85659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dirty="0" smtClean="0"/>
              <a:t>References:</a:t>
            </a:r>
          </a:p>
          <a:p>
            <a:r>
              <a:rPr lang="en-US" dirty="0" smtClean="0"/>
              <a:t>https://www.nasa.gov/sites/default/files/atoms/files/nasa_organization_chart_august_2020.pdf</a:t>
            </a:r>
          </a:p>
          <a:p>
            <a:r>
              <a:rPr lang="en-US" dirty="0" smtClean="0"/>
              <a:t>https://science.nasa.gov/</a:t>
            </a:r>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9D8CC44A-F6C6-4EE8-BA41-5D57D00742E9}" type="slidenum">
              <a:rPr lang="en-US" smtClean="0"/>
              <a:t>5</a:t>
            </a:fld>
            <a:endParaRPr lang="en-US"/>
          </a:p>
        </p:txBody>
      </p:sp>
    </p:spTree>
    <p:extLst>
      <p:ext uri="{BB962C8B-B14F-4D97-AF65-F5344CB8AC3E}">
        <p14:creationId xmlns:p14="http://schemas.microsoft.com/office/powerpoint/2010/main" val="15068733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References:</a:t>
            </a:r>
          </a:p>
          <a:p>
            <a:r>
              <a:rPr lang="en-US" dirty="0" smtClean="0"/>
              <a:t>https://science.nasa.gov/earth-science</a:t>
            </a:r>
            <a:endParaRPr lang="en-US" dirty="0"/>
          </a:p>
        </p:txBody>
      </p:sp>
      <p:sp>
        <p:nvSpPr>
          <p:cNvPr id="4" name="Slide Number Placeholder 3"/>
          <p:cNvSpPr>
            <a:spLocks noGrp="1"/>
          </p:cNvSpPr>
          <p:nvPr>
            <p:ph type="sldNum" sz="quarter" idx="5"/>
          </p:nvPr>
        </p:nvSpPr>
        <p:spPr/>
        <p:txBody>
          <a:bodyPr/>
          <a:lstStyle/>
          <a:p>
            <a:fld id="{9D8CC44A-F6C6-4EE8-BA41-5D57D00742E9}" type="slidenum">
              <a:rPr lang="en-US" smtClean="0"/>
              <a:t>6</a:t>
            </a:fld>
            <a:endParaRPr lang="en-US"/>
          </a:p>
        </p:txBody>
      </p:sp>
    </p:spTree>
    <p:extLst>
      <p:ext uri="{BB962C8B-B14F-4D97-AF65-F5344CB8AC3E}">
        <p14:creationId xmlns:p14="http://schemas.microsoft.com/office/powerpoint/2010/main" val="24001514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Reference: </a:t>
            </a:r>
            <a:r>
              <a:rPr lang="en-US" dirty="0" smtClean="0"/>
              <a:t>https://appliedsciences.nasa.gov/</a:t>
            </a:r>
            <a:endParaRPr lang="en-US" dirty="0"/>
          </a:p>
        </p:txBody>
      </p:sp>
      <p:sp>
        <p:nvSpPr>
          <p:cNvPr id="4" name="Slide Number Placeholder 3"/>
          <p:cNvSpPr>
            <a:spLocks noGrp="1"/>
          </p:cNvSpPr>
          <p:nvPr>
            <p:ph type="sldNum" sz="quarter" idx="10"/>
          </p:nvPr>
        </p:nvSpPr>
        <p:spPr/>
        <p:txBody>
          <a:bodyPr/>
          <a:lstStyle/>
          <a:p>
            <a:fld id="{9D8CC44A-F6C6-4EE8-BA41-5D57D00742E9}" type="slidenum">
              <a:rPr lang="en-US" smtClean="0"/>
              <a:t>7</a:t>
            </a:fld>
            <a:endParaRPr lang="en-US"/>
          </a:p>
        </p:txBody>
      </p:sp>
    </p:spTree>
    <p:extLst>
      <p:ext uri="{BB962C8B-B14F-4D97-AF65-F5344CB8AC3E}">
        <p14:creationId xmlns:p14="http://schemas.microsoft.com/office/powerpoint/2010/main" val="3018452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All Image Credits</a:t>
            </a:r>
            <a:r>
              <a:rPr lang="en-US" b="1" smtClean="0"/>
              <a:t>:</a:t>
            </a:r>
            <a:r>
              <a:rPr lang="en-US" b="1" baseline="0" smtClean="0"/>
              <a:t> </a:t>
            </a:r>
            <a:r>
              <a:rPr lang="en-US" baseline="0" smtClean="0"/>
              <a:t>NASA CBP</a:t>
            </a: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Reference: </a:t>
            </a:r>
            <a:r>
              <a:rPr lang="en-US" dirty="0" smtClean="0"/>
              <a:t>https://appliedsciences.nasa.gov/what-we-do/capacity-building</a:t>
            </a:r>
          </a:p>
          <a:p>
            <a:endParaRPr lang="en-US" dirty="0" smtClean="0"/>
          </a:p>
        </p:txBody>
      </p:sp>
      <p:sp>
        <p:nvSpPr>
          <p:cNvPr id="4" name="Slide Number Placeholder 3"/>
          <p:cNvSpPr>
            <a:spLocks noGrp="1"/>
          </p:cNvSpPr>
          <p:nvPr>
            <p:ph type="sldNum" sz="quarter" idx="5"/>
          </p:nvPr>
        </p:nvSpPr>
        <p:spPr/>
        <p:txBody>
          <a:bodyPr/>
          <a:lstStyle/>
          <a:p>
            <a:fld id="{9D8CC44A-F6C6-4EE8-BA41-5D57D00742E9}" type="slidenum">
              <a:rPr lang="en-US" smtClean="0"/>
              <a:t>8</a:t>
            </a:fld>
            <a:endParaRPr lang="en-US"/>
          </a:p>
        </p:txBody>
      </p:sp>
    </p:spTree>
    <p:extLst>
      <p:ext uri="{BB962C8B-B14F-4D97-AF65-F5344CB8AC3E}">
        <p14:creationId xmlns:p14="http://schemas.microsoft.com/office/powerpoint/2010/main" val="369188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References: </a:t>
            </a:r>
            <a:r>
              <a:rPr lang="en-US" dirty="0" smtClean="0">
                <a:hlinkClick r:id="rId3"/>
              </a:rPr>
              <a:t>https://appliedsciences.nasa.gov/join-mission/publications-resources/2019-capacity-building-annual-report</a:t>
            </a:r>
            <a:endParaRPr lang="en-US" dirty="0"/>
          </a:p>
        </p:txBody>
      </p:sp>
      <p:sp>
        <p:nvSpPr>
          <p:cNvPr id="4" name="Slide Number Placeholder 3"/>
          <p:cNvSpPr>
            <a:spLocks noGrp="1"/>
          </p:cNvSpPr>
          <p:nvPr>
            <p:ph type="sldNum" sz="quarter" idx="5"/>
          </p:nvPr>
        </p:nvSpPr>
        <p:spPr/>
        <p:txBody>
          <a:bodyPr/>
          <a:lstStyle/>
          <a:p>
            <a:fld id="{9D8CC44A-F6C6-4EE8-BA41-5D57D00742E9}" type="slidenum">
              <a:rPr lang="en-US" smtClean="0"/>
              <a:t>9</a:t>
            </a:fld>
            <a:endParaRPr lang="en-US"/>
          </a:p>
        </p:txBody>
      </p:sp>
    </p:spTree>
    <p:extLst>
      <p:ext uri="{BB962C8B-B14F-4D97-AF65-F5344CB8AC3E}">
        <p14:creationId xmlns:p14="http://schemas.microsoft.com/office/powerpoint/2010/main" val="34624014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Imagery Credits: </a:t>
            </a:r>
            <a:r>
              <a:rPr lang="en-US" dirty="0" smtClean="0"/>
              <a:t>NASA ARSET</a:t>
            </a:r>
          </a:p>
          <a:p>
            <a:r>
              <a:rPr lang="en-US" b="1" dirty="0" smtClean="0"/>
              <a:t>Reference: </a:t>
            </a:r>
            <a:r>
              <a:rPr lang="en-US" dirty="0" smtClean="0"/>
              <a:t>https://appliedsciences.nasa.gov/arset</a:t>
            </a:r>
          </a:p>
          <a:p>
            <a:endParaRPr lang="en-US" dirty="0"/>
          </a:p>
        </p:txBody>
      </p:sp>
      <p:sp>
        <p:nvSpPr>
          <p:cNvPr id="4" name="Slide Number Placeholder 3"/>
          <p:cNvSpPr>
            <a:spLocks noGrp="1"/>
          </p:cNvSpPr>
          <p:nvPr>
            <p:ph type="sldNum" sz="quarter" idx="5"/>
          </p:nvPr>
        </p:nvSpPr>
        <p:spPr/>
        <p:txBody>
          <a:bodyPr/>
          <a:lstStyle/>
          <a:p>
            <a:fld id="{9D8CC44A-F6C6-4EE8-BA41-5D57D00742E9}" type="slidenum">
              <a:rPr lang="en-US" smtClean="0"/>
              <a:t>10</a:t>
            </a:fld>
            <a:endParaRPr lang="en-US"/>
          </a:p>
        </p:txBody>
      </p:sp>
    </p:spTree>
    <p:extLst>
      <p:ext uri="{BB962C8B-B14F-4D97-AF65-F5344CB8AC3E}">
        <p14:creationId xmlns:p14="http://schemas.microsoft.com/office/powerpoint/2010/main" val="36977937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Imagery Credits: </a:t>
            </a:r>
            <a:r>
              <a:rPr lang="en-US" dirty="0" smtClean="0"/>
              <a:t>NASA ARSET</a:t>
            </a:r>
          </a:p>
          <a:p>
            <a:r>
              <a:rPr lang="en-US" b="1" dirty="0" smtClean="0"/>
              <a:t>Reference: </a:t>
            </a:r>
            <a:r>
              <a:rPr lang="en-US" dirty="0" smtClean="0"/>
              <a:t>https://appliedsciences.nasa.gov/arset</a:t>
            </a:r>
          </a:p>
          <a:p>
            <a:endParaRPr lang="en-US" dirty="0"/>
          </a:p>
        </p:txBody>
      </p:sp>
      <p:sp>
        <p:nvSpPr>
          <p:cNvPr id="4" name="Slide Number Placeholder 3"/>
          <p:cNvSpPr>
            <a:spLocks noGrp="1"/>
          </p:cNvSpPr>
          <p:nvPr>
            <p:ph type="sldNum" sz="quarter" idx="5"/>
          </p:nvPr>
        </p:nvSpPr>
        <p:spPr/>
        <p:txBody>
          <a:bodyPr/>
          <a:lstStyle/>
          <a:p>
            <a:fld id="{9D8CC44A-F6C6-4EE8-BA41-5D57D00742E9}" type="slidenum">
              <a:rPr lang="en-US" smtClean="0"/>
              <a:t>11</a:t>
            </a:fld>
            <a:endParaRPr lang="en-US"/>
          </a:p>
        </p:txBody>
      </p:sp>
    </p:spTree>
    <p:extLst>
      <p:ext uri="{BB962C8B-B14F-4D97-AF65-F5344CB8AC3E}">
        <p14:creationId xmlns:p14="http://schemas.microsoft.com/office/powerpoint/2010/main" val="3969932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Imagery Credits: </a:t>
            </a:r>
            <a:r>
              <a:rPr lang="en-US" dirty="0" smtClean="0"/>
              <a:t>NASA DEVELOP</a:t>
            </a:r>
          </a:p>
          <a:p>
            <a:r>
              <a:rPr lang="en-US" b="1" dirty="0" smtClean="0"/>
              <a:t>Reference: </a:t>
            </a:r>
            <a:r>
              <a:rPr lang="en-US" dirty="0" smtClean="0"/>
              <a:t>https://develop.larc.nasa.gov/</a:t>
            </a:r>
          </a:p>
          <a:p>
            <a:endParaRPr lang="en-US" dirty="0"/>
          </a:p>
        </p:txBody>
      </p:sp>
      <p:sp>
        <p:nvSpPr>
          <p:cNvPr id="4" name="Slide Number Placeholder 3"/>
          <p:cNvSpPr>
            <a:spLocks noGrp="1"/>
          </p:cNvSpPr>
          <p:nvPr>
            <p:ph type="sldNum" sz="quarter" idx="5"/>
          </p:nvPr>
        </p:nvSpPr>
        <p:spPr/>
        <p:txBody>
          <a:bodyPr/>
          <a:lstStyle/>
          <a:p>
            <a:fld id="{9D8CC44A-F6C6-4EE8-BA41-5D57D00742E9}" type="slidenum">
              <a:rPr lang="en-US" smtClean="0"/>
              <a:t>12</a:t>
            </a:fld>
            <a:endParaRPr lang="en-US"/>
          </a:p>
        </p:txBody>
      </p:sp>
    </p:spTree>
    <p:extLst>
      <p:ext uri="{BB962C8B-B14F-4D97-AF65-F5344CB8AC3E}">
        <p14:creationId xmlns:p14="http://schemas.microsoft.com/office/powerpoint/2010/main" val="23903893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Imagery Credits: </a:t>
            </a:r>
            <a:r>
              <a:rPr lang="en-US" dirty="0" smtClean="0"/>
              <a:t>NASA DEVELOP</a:t>
            </a:r>
          </a:p>
          <a:p>
            <a:r>
              <a:rPr lang="en-US" b="1" dirty="0" smtClean="0"/>
              <a:t>References: </a:t>
            </a:r>
          </a:p>
          <a:p>
            <a:r>
              <a:rPr lang="en-US" dirty="0" smtClean="0"/>
              <a:t>https://develop.larc.nasa.gov/</a:t>
            </a:r>
          </a:p>
          <a:p>
            <a:r>
              <a:rPr lang="en-US" dirty="0" smtClean="0"/>
              <a:t>https://develop.larc.nasa.gov/2020/summer/CambridgeUrbanDev.html</a:t>
            </a:r>
          </a:p>
          <a:p>
            <a:endParaRPr lang="en-US" dirty="0"/>
          </a:p>
        </p:txBody>
      </p:sp>
      <p:sp>
        <p:nvSpPr>
          <p:cNvPr id="4" name="Slide Number Placeholder 3"/>
          <p:cNvSpPr>
            <a:spLocks noGrp="1"/>
          </p:cNvSpPr>
          <p:nvPr>
            <p:ph type="sldNum" sz="quarter" idx="10"/>
          </p:nvPr>
        </p:nvSpPr>
        <p:spPr/>
        <p:txBody>
          <a:bodyPr/>
          <a:lstStyle/>
          <a:p>
            <a:fld id="{9D8CC44A-F6C6-4EE8-BA41-5D57D00742E9}" type="slidenum">
              <a:rPr lang="en-US" smtClean="0"/>
              <a:t>13</a:t>
            </a:fld>
            <a:endParaRPr lang="en-US"/>
          </a:p>
        </p:txBody>
      </p:sp>
    </p:spTree>
    <p:extLst>
      <p:ext uri="{BB962C8B-B14F-4D97-AF65-F5344CB8AC3E}">
        <p14:creationId xmlns:p14="http://schemas.microsoft.com/office/powerpoint/2010/main" val="32483443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Imagery Credits: </a:t>
            </a:r>
            <a:r>
              <a:rPr lang="en-US" dirty="0" smtClean="0"/>
              <a:t>NASA SERVIR</a:t>
            </a:r>
          </a:p>
          <a:p>
            <a:r>
              <a:rPr lang="en-US" b="1" dirty="0" smtClean="0"/>
              <a:t>Reference: </a:t>
            </a:r>
            <a:r>
              <a:rPr lang="en-US" dirty="0" smtClean="0"/>
              <a:t>https://www.servirglobal.net/</a:t>
            </a:r>
            <a:endParaRPr lang="en-US" dirty="0"/>
          </a:p>
        </p:txBody>
      </p:sp>
      <p:sp>
        <p:nvSpPr>
          <p:cNvPr id="4" name="Slide Number Placeholder 3"/>
          <p:cNvSpPr>
            <a:spLocks noGrp="1"/>
          </p:cNvSpPr>
          <p:nvPr>
            <p:ph type="sldNum" sz="quarter" idx="5"/>
          </p:nvPr>
        </p:nvSpPr>
        <p:spPr/>
        <p:txBody>
          <a:bodyPr/>
          <a:lstStyle/>
          <a:p>
            <a:fld id="{9D8CC44A-F6C6-4EE8-BA41-5D57D00742E9}" type="slidenum">
              <a:rPr lang="en-US" smtClean="0"/>
              <a:t>14</a:t>
            </a:fld>
            <a:endParaRPr lang="en-US"/>
          </a:p>
        </p:txBody>
      </p:sp>
    </p:spTree>
    <p:extLst>
      <p:ext uri="{BB962C8B-B14F-4D97-AF65-F5344CB8AC3E}">
        <p14:creationId xmlns:p14="http://schemas.microsoft.com/office/powerpoint/2010/main" val="1699797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Image</a:t>
            </a:r>
            <a:r>
              <a:rPr lang="en-US" b="1" baseline="0" dirty="0" smtClean="0"/>
              <a:t> Credit: </a:t>
            </a:r>
            <a:r>
              <a:rPr lang="en-US" baseline="0" dirty="0" smtClean="0"/>
              <a:t>NASA GLOBE</a:t>
            </a:r>
          </a:p>
          <a:p>
            <a:endParaRPr lang="en-US" dirty="0" smtClean="0"/>
          </a:p>
          <a:p>
            <a:r>
              <a:rPr lang="en-US" dirty="0" smtClean="0"/>
              <a:t>https://www.globe.gov/en </a:t>
            </a:r>
          </a:p>
          <a:p>
            <a:r>
              <a:rPr lang="en-US" dirty="0" smtClean="0"/>
              <a:t>https://www.nasa.gov/solve/feature/globe</a:t>
            </a:r>
          </a:p>
          <a:p>
            <a:r>
              <a:rPr lang="en-US" dirty="0" smtClean="0"/>
              <a:t>https://observer.globe.gov/ </a:t>
            </a:r>
          </a:p>
          <a:p>
            <a:endParaRPr lang="en-US" dirty="0"/>
          </a:p>
        </p:txBody>
      </p:sp>
      <p:sp>
        <p:nvSpPr>
          <p:cNvPr id="4" name="Slide Number Placeholder 3"/>
          <p:cNvSpPr>
            <a:spLocks noGrp="1"/>
          </p:cNvSpPr>
          <p:nvPr>
            <p:ph type="sldNum" sz="quarter" idx="10"/>
          </p:nvPr>
        </p:nvSpPr>
        <p:spPr/>
        <p:txBody>
          <a:bodyPr/>
          <a:lstStyle/>
          <a:p>
            <a:fld id="{9D8CC44A-F6C6-4EE8-BA41-5D57D00742E9}" type="slidenum">
              <a:rPr lang="en-US" smtClean="0"/>
              <a:t>15</a:t>
            </a:fld>
            <a:endParaRPr lang="en-US"/>
          </a:p>
        </p:txBody>
      </p:sp>
    </p:spTree>
    <p:extLst>
      <p:ext uri="{BB962C8B-B14F-4D97-AF65-F5344CB8AC3E}">
        <p14:creationId xmlns:p14="http://schemas.microsoft.com/office/powerpoint/2010/main" val="17519997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Image</a:t>
            </a:r>
            <a:r>
              <a:rPr lang="en-US" b="1" baseline="0" dirty="0" smtClean="0"/>
              <a:t> Credits: </a:t>
            </a:r>
            <a:r>
              <a:rPr lang="en-US" baseline="0" dirty="0" smtClean="0"/>
              <a:t>NASA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https://www.nasa.gov/multimedia/imagegallery/iotd.html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https://earthdata.nasa.gov/esds/egist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https://earthobservatory.nasa.gov/features/RemoteSensing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https://earthdata.nasa.gov/learn/remote-sensing</a:t>
            </a:r>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9D8CC44A-F6C6-4EE8-BA41-5D57D00742E9}" type="slidenum">
              <a:rPr lang="en-US" smtClean="0"/>
              <a:t>17</a:t>
            </a:fld>
            <a:endParaRPr lang="en-US"/>
          </a:p>
        </p:txBody>
      </p:sp>
    </p:spTree>
    <p:extLst>
      <p:ext uri="{BB962C8B-B14F-4D97-AF65-F5344CB8AC3E}">
        <p14:creationId xmlns:p14="http://schemas.microsoft.com/office/powerpoint/2010/main" val="1393239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Image</a:t>
            </a:r>
            <a:r>
              <a:rPr lang="en-US" b="1" baseline="0" dirty="0" smtClean="0"/>
              <a:t> Credit: </a:t>
            </a:r>
            <a:r>
              <a:rPr lang="en-US" baseline="0" dirty="0" smtClean="0"/>
              <a:t>NASA</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https://earthobservatory.nasa.gov/features/RemoteSensing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https://earthdata.nasa.gov/learn/remote-sensing</a:t>
            </a:r>
          </a:p>
          <a:p>
            <a:endParaRPr lang="en-US" dirty="0"/>
          </a:p>
        </p:txBody>
      </p:sp>
      <p:sp>
        <p:nvSpPr>
          <p:cNvPr id="4" name="Slide Number Placeholder 3"/>
          <p:cNvSpPr>
            <a:spLocks noGrp="1"/>
          </p:cNvSpPr>
          <p:nvPr>
            <p:ph type="sldNum" sz="quarter" idx="10"/>
          </p:nvPr>
        </p:nvSpPr>
        <p:spPr/>
        <p:txBody>
          <a:bodyPr/>
          <a:lstStyle/>
          <a:p>
            <a:fld id="{9D8CC44A-F6C6-4EE8-BA41-5D57D00742E9}" type="slidenum">
              <a:rPr lang="en-US" smtClean="0"/>
              <a:t>18</a:t>
            </a:fld>
            <a:endParaRPr lang="en-US"/>
          </a:p>
        </p:txBody>
      </p:sp>
    </p:spTree>
    <p:extLst>
      <p:ext uri="{BB962C8B-B14F-4D97-AF65-F5344CB8AC3E}">
        <p14:creationId xmlns:p14="http://schemas.microsoft.com/office/powerpoint/2010/main" val="19736104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Image</a:t>
            </a:r>
            <a:r>
              <a:rPr lang="en-US" b="1" baseline="0" dirty="0" smtClean="0"/>
              <a:t> Credits: </a:t>
            </a:r>
            <a:r>
              <a:rPr lang="en-US" baseline="0" dirty="0" smtClean="0"/>
              <a:t>NASA</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https://earthobservatory.nasa.gov/features/RemoteSensing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https://earthdata.nasa.gov/learn/remote-sensing</a:t>
            </a:r>
          </a:p>
          <a:p>
            <a:endParaRPr lang="en-US" dirty="0" smtClean="0"/>
          </a:p>
        </p:txBody>
      </p:sp>
      <p:sp>
        <p:nvSpPr>
          <p:cNvPr id="4" name="Slide Number Placeholder 3"/>
          <p:cNvSpPr>
            <a:spLocks noGrp="1"/>
          </p:cNvSpPr>
          <p:nvPr>
            <p:ph type="sldNum" sz="quarter" idx="10"/>
          </p:nvPr>
        </p:nvSpPr>
        <p:spPr/>
        <p:txBody>
          <a:bodyPr/>
          <a:lstStyle/>
          <a:p>
            <a:fld id="{9D8CC44A-F6C6-4EE8-BA41-5D57D00742E9}" type="slidenum">
              <a:rPr lang="en-US" smtClean="0"/>
              <a:t>19</a:t>
            </a:fld>
            <a:endParaRPr lang="en-US"/>
          </a:p>
        </p:txBody>
      </p:sp>
    </p:spTree>
    <p:extLst>
      <p:ext uri="{BB962C8B-B14F-4D97-AF65-F5344CB8AC3E}">
        <p14:creationId xmlns:p14="http://schemas.microsoft.com/office/powerpoint/2010/main" val="13039342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Image</a:t>
            </a:r>
            <a:r>
              <a:rPr lang="en-US" b="1" baseline="0" dirty="0" smtClean="0"/>
              <a:t> Credit: </a:t>
            </a:r>
            <a:r>
              <a:rPr lang="en-US" baseline="0" dirty="0" smtClean="0"/>
              <a:t>NASA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https://earthdata.nasa.gov/esds/egist </a:t>
            </a:r>
          </a:p>
        </p:txBody>
      </p:sp>
      <p:sp>
        <p:nvSpPr>
          <p:cNvPr id="4" name="Slide Number Placeholder 3"/>
          <p:cNvSpPr>
            <a:spLocks noGrp="1"/>
          </p:cNvSpPr>
          <p:nvPr>
            <p:ph type="sldNum" sz="quarter" idx="10"/>
          </p:nvPr>
        </p:nvSpPr>
        <p:spPr/>
        <p:txBody>
          <a:bodyPr/>
          <a:lstStyle/>
          <a:p>
            <a:fld id="{9D8CC44A-F6C6-4EE8-BA41-5D57D00742E9}" type="slidenum">
              <a:rPr lang="en-US" smtClean="0"/>
              <a:t>20</a:t>
            </a:fld>
            <a:endParaRPr lang="en-US"/>
          </a:p>
        </p:txBody>
      </p:sp>
    </p:spTree>
    <p:extLst>
      <p:ext uri="{BB962C8B-B14F-4D97-AF65-F5344CB8AC3E}">
        <p14:creationId xmlns:p14="http://schemas.microsoft.com/office/powerpoint/2010/main" val="38214960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Image</a:t>
            </a:r>
            <a:r>
              <a:rPr lang="en-US" b="1" baseline="0" dirty="0" smtClean="0"/>
              <a:t> Credit: </a:t>
            </a:r>
            <a:r>
              <a:rPr lang="en-US" baseline="0" dirty="0" smtClean="0"/>
              <a:t>NASA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https://earthdata.nasa.gov/esds/egist </a:t>
            </a:r>
          </a:p>
        </p:txBody>
      </p:sp>
      <p:sp>
        <p:nvSpPr>
          <p:cNvPr id="4" name="Slide Number Placeholder 3"/>
          <p:cNvSpPr>
            <a:spLocks noGrp="1"/>
          </p:cNvSpPr>
          <p:nvPr>
            <p:ph type="sldNum" sz="quarter" idx="10"/>
          </p:nvPr>
        </p:nvSpPr>
        <p:spPr/>
        <p:txBody>
          <a:bodyPr/>
          <a:lstStyle/>
          <a:p>
            <a:fld id="{9D8CC44A-F6C6-4EE8-BA41-5D57D00742E9}" type="slidenum">
              <a:rPr lang="en-US" smtClean="0"/>
              <a:t>21</a:t>
            </a:fld>
            <a:endParaRPr lang="en-US"/>
          </a:p>
        </p:txBody>
      </p:sp>
    </p:spTree>
    <p:extLst>
      <p:ext uri="{BB962C8B-B14F-4D97-AF65-F5344CB8AC3E}">
        <p14:creationId xmlns:p14="http://schemas.microsoft.com/office/powerpoint/2010/main" val="13295980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Image</a:t>
            </a:r>
            <a:r>
              <a:rPr lang="en-US" b="1" baseline="0" dirty="0" smtClean="0"/>
              <a:t> Credit: </a:t>
            </a:r>
            <a:r>
              <a:rPr lang="en-US" baseline="0" dirty="0" smtClean="0"/>
              <a:t>NASA</a:t>
            </a:r>
          </a:p>
          <a:p>
            <a:r>
              <a:rPr lang="en-US" dirty="0" smtClean="0"/>
              <a:t>https://science.nasa.gov/earth-science</a:t>
            </a:r>
            <a:endParaRPr lang="en-US" dirty="0"/>
          </a:p>
        </p:txBody>
      </p:sp>
      <p:sp>
        <p:nvSpPr>
          <p:cNvPr id="4" name="Slide Number Placeholder 3"/>
          <p:cNvSpPr>
            <a:spLocks noGrp="1"/>
          </p:cNvSpPr>
          <p:nvPr>
            <p:ph type="sldNum" sz="quarter" idx="10"/>
          </p:nvPr>
        </p:nvSpPr>
        <p:spPr/>
        <p:txBody>
          <a:bodyPr/>
          <a:lstStyle/>
          <a:p>
            <a:fld id="{9D8CC44A-F6C6-4EE8-BA41-5D57D00742E9}" type="slidenum">
              <a:rPr lang="en-US" smtClean="0"/>
              <a:t>22</a:t>
            </a:fld>
            <a:endParaRPr lang="en-US"/>
          </a:p>
        </p:txBody>
      </p:sp>
    </p:spTree>
    <p:extLst>
      <p:ext uri="{BB962C8B-B14F-4D97-AF65-F5344CB8AC3E}">
        <p14:creationId xmlns:p14="http://schemas.microsoft.com/office/powerpoint/2010/main" val="37526211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Image</a:t>
            </a:r>
            <a:r>
              <a:rPr lang="en-US" b="1" baseline="0" dirty="0" smtClean="0"/>
              <a:t> Credits: </a:t>
            </a:r>
            <a:r>
              <a:rPr lang="en-US" baseline="0" dirty="0" smtClean="0"/>
              <a:t>NASA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u="none" dirty="0" smtClean="0">
                <a:solidFill>
                  <a:schemeClr val="bg1"/>
                </a:solidFill>
              </a:rPr>
              <a:t>https://landsat.gsfc.nasa.gov/</a:t>
            </a:r>
            <a:r>
              <a:rPr lang="en-US" u="none" baseline="0" dirty="0" smtClean="0">
                <a:solidFill>
                  <a:schemeClr val="bg1"/>
                </a:solidFill>
              </a:rPr>
              <a:t> </a:t>
            </a:r>
            <a:endParaRPr lang="en-US" u="none" dirty="0" smtClean="0">
              <a:solidFill>
                <a:schemeClr val="bg1"/>
              </a:solidFill>
            </a:endParaRPr>
          </a:p>
          <a:p>
            <a:endParaRPr lang="en-US" dirty="0"/>
          </a:p>
        </p:txBody>
      </p:sp>
      <p:sp>
        <p:nvSpPr>
          <p:cNvPr id="4" name="Slide Number Placeholder 3"/>
          <p:cNvSpPr>
            <a:spLocks noGrp="1"/>
          </p:cNvSpPr>
          <p:nvPr>
            <p:ph type="sldNum" sz="quarter" idx="10"/>
          </p:nvPr>
        </p:nvSpPr>
        <p:spPr/>
        <p:txBody>
          <a:bodyPr/>
          <a:lstStyle/>
          <a:p>
            <a:fld id="{9D8CC44A-F6C6-4EE8-BA41-5D57D00742E9}" type="slidenum">
              <a:rPr lang="en-US" smtClean="0"/>
              <a:t>23</a:t>
            </a:fld>
            <a:endParaRPr lang="en-US"/>
          </a:p>
        </p:txBody>
      </p:sp>
    </p:spTree>
    <p:extLst>
      <p:ext uri="{BB962C8B-B14F-4D97-AF65-F5344CB8AC3E}">
        <p14:creationId xmlns:p14="http://schemas.microsoft.com/office/powerpoint/2010/main" val="29171900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Image</a:t>
            </a:r>
            <a:r>
              <a:rPr lang="en-US" b="1" baseline="0" dirty="0" smtClean="0"/>
              <a:t> Credit: </a:t>
            </a:r>
            <a:r>
              <a:rPr lang="en-US" baseline="0" dirty="0" smtClean="0"/>
              <a:t>NASA</a:t>
            </a:r>
          </a:p>
          <a:p>
            <a:r>
              <a:rPr lang="en-US" dirty="0" smtClean="0"/>
              <a:t>https://modis.gsfc.nasa.gov/</a:t>
            </a:r>
          </a:p>
          <a:p>
            <a:endParaRPr lang="en-US" dirty="0"/>
          </a:p>
        </p:txBody>
      </p:sp>
      <p:sp>
        <p:nvSpPr>
          <p:cNvPr id="4" name="Slide Number Placeholder 3"/>
          <p:cNvSpPr>
            <a:spLocks noGrp="1"/>
          </p:cNvSpPr>
          <p:nvPr>
            <p:ph type="sldNum" sz="quarter" idx="10"/>
          </p:nvPr>
        </p:nvSpPr>
        <p:spPr/>
        <p:txBody>
          <a:bodyPr/>
          <a:lstStyle/>
          <a:p>
            <a:fld id="{9D8CC44A-F6C6-4EE8-BA41-5D57D00742E9}" type="slidenum">
              <a:rPr lang="en-US" smtClean="0"/>
              <a:t>24</a:t>
            </a:fld>
            <a:endParaRPr lang="en-US"/>
          </a:p>
        </p:txBody>
      </p:sp>
    </p:spTree>
    <p:extLst>
      <p:ext uri="{BB962C8B-B14F-4D97-AF65-F5344CB8AC3E}">
        <p14:creationId xmlns:p14="http://schemas.microsoft.com/office/powerpoint/2010/main" val="3013736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Image</a:t>
            </a:r>
            <a:r>
              <a:rPr lang="en-US" b="1" baseline="0" dirty="0" smtClean="0"/>
              <a:t> Credits: </a:t>
            </a:r>
            <a:r>
              <a:rPr lang="en-US" baseline="0" dirty="0" smtClean="0"/>
              <a:t>NASA</a:t>
            </a:r>
          </a:p>
          <a:p>
            <a:r>
              <a:rPr lang="en-US" i="0" dirty="0" smtClean="0"/>
              <a:t>https://earthdata.nasa.gov/eosdis/daacs </a:t>
            </a:r>
            <a:endParaRPr lang="en-US" i="0" dirty="0"/>
          </a:p>
        </p:txBody>
      </p:sp>
      <p:sp>
        <p:nvSpPr>
          <p:cNvPr id="4" name="Slide Number Placeholder 3"/>
          <p:cNvSpPr>
            <a:spLocks noGrp="1"/>
          </p:cNvSpPr>
          <p:nvPr>
            <p:ph type="sldNum" sz="quarter" idx="10"/>
          </p:nvPr>
        </p:nvSpPr>
        <p:spPr/>
        <p:txBody>
          <a:bodyPr/>
          <a:lstStyle/>
          <a:p>
            <a:fld id="{9D8CC44A-F6C6-4EE8-BA41-5D57D00742E9}" type="slidenum">
              <a:rPr lang="en-US" smtClean="0"/>
              <a:t>26</a:t>
            </a:fld>
            <a:endParaRPr lang="en-US"/>
          </a:p>
        </p:txBody>
      </p:sp>
    </p:spTree>
    <p:extLst>
      <p:ext uri="{BB962C8B-B14F-4D97-AF65-F5344CB8AC3E}">
        <p14:creationId xmlns:p14="http://schemas.microsoft.com/office/powerpoint/2010/main" val="24986885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Image</a:t>
            </a:r>
            <a:r>
              <a:rPr lang="en-US" b="1" baseline="0" dirty="0" smtClean="0"/>
              <a:t> Credit: </a:t>
            </a:r>
            <a:r>
              <a:rPr lang="en-US" baseline="0" dirty="0" smtClean="0"/>
              <a:t>NASA</a:t>
            </a:r>
          </a:p>
          <a:p>
            <a:r>
              <a:rPr lang="en-US" dirty="0" smtClean="0"/>
              <a:t>https://sedac.ciesin.columbia.edu/</a:t>
            </a:r>
          </a:p>
          <a:p>
            <a:endParaRPr lang="en-US" dirty="0"/>
          </a:p>
        </p:txBody>
      </p:sp>
      <p:sp>
        <p:nvSpPr>
          <p:cNvPr id="4" name="Slide Number Placeholder 3"/>
          <p:cNvSpPr>
            <a:spLocks noGrp="1"/>
          </p:cNvSpPr>
          <p:nvPr>
            <p:ph type="sldNum" sz="quarter" idx="10"/>
          </p:nvPr>
        </p:nvSpPr>
        <p:spPr/>
        <p:txBody>
          <a:bodyPr/>
          <a:lstStyle/>
          <a:p>
            <a:fld id="{9D8CC44A-F6C6-4EE8-BA41-5D57D00742E9}" type="slidenum">
              <a:rPr lang="en-US" smtClean="0"/>
              <a:t>27</a:t>
            </a:fld>
            <a:endParaRPr lang="en-US"/>
          </a:p>
        </p:txBody>
      </p:sp>
    </p:spTree>
    <p:extLst>
      <p:ext uri="{BB962C8B-B14F-4D97-AF65-F5344CB8AC3E}">
        <p14:creationId xmlns:p14="http://schemas.microsoft.com/office/powerpoint/2010/main" val="13248908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Image</a:t>
            </a:r>
            <a:r>
              <a:rPr lang="en-US" b="1" baseline="0" dirty="0" smtClean="0"/>
              <a:t> Credit: </a:t>
            </a:r>
            <a:r>
              <a:rPr lang="en-US" baseline="0" dirty="0" smtClean="0"/>
              <a:t>NASA</a:t>
            </a:r>
          </a:p>
          <a:p>
            <a:r>
              <a:rPr lang="en-US" dirty="0" smtClean="0"/>
              <a:t>https://earthdata.nasa.gov/learn/pathfinders</a:t>
            </a:r>
          </a:p>
          <a:p>
            <a:endParaRPr lang="en-US" dirty="0"/>
          </a:p>
        </p:txBody>
      </p:sp>
      <p:sp>
        <p:nvSpPr>
          <p:cNvPr id="4" name="Slide Number Placeholder 3"/>
          <p:cNvSpPr>
            <a:spLocks noGrp="1"/>
          </p:cNvSpPr>
          <p:nvPr>
            <p:ph type="sldNum" sz="quarter" idx="10"/>
          </p:nvPr>
        </p:nvSpPr>
        <p:spPr/>
        <p:txBody>
          <a:bodyPr/>
          <a:lstStyle/>
          <a:p>
            <a:fld id="{9D8CC44A-F6C6-4EE8-BA41-5D57D00742E9}" type="slidenum">
              <a:rPr lang="en-US" smtClean="0"/>
              <a:t>28</a:t>
            </a:fld>
            <a:endParaRPr lang="en-US"/>
          </a:p>
        </p:txBody>
      </p:sp>
    </p:spTree>
    <p:extLst>
      <p:ext uri="{BB962C8B-B14F-4D97-AF65-F5344CB8AC3E}">
        <p14:creationId xmlns:p14="http://schemas.microsoft.com/office/powerpoint/2010/main" val="26573112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Image</a:t>
            </a:r>
            <a:r>
              <a:rPr lang="en-US" b="1" baseline="0" dirty="0" smtClean="0"/>
              <a:t> Credit: </a:t>
            </a:r>
            <a:r>
              <a:rPr lang="en-US" baseline="0" dirty="0" smtClean="0"/>
              <a:t>NASA</a:t>
            </a:r>
          </a:p>
          <a:p>
            <a:r>
              <a:rPr lang="en-US" smtClean="0"/>
              <a:t>https</a:t>
            </a:r>
            <a:r>
              <a:rPr lang="en-US" dirty="0" smtClean="0"/>
              <a:t>://earthobservatory.nasa.gov/images/89981/russias-bay-of-whales</a:t>
            </a:r>
            <a:endParaRPr lang="en-US" dirty="0"/>
          </a:p>
        </p:txBody>
      </p:sp>
      <p:sp>
        <p:nvSpPr>
          <p:cNvPr id="4" name="Slide Number Placeholder 3"/>
          <p:cNvSpPr>
            <a:spLocks noGrp="1"/>
          </p:cNvSpPr>
          <p:nvPr>
            <p:ph type="sldNum" sz="quarter" idx="10"/>
          </p:nvPr>
        </p:nvSpPr>
        <p:spPr/>
        <p:txBody>
          <a:bodyPr/>
          <a:lstStyle/>
          <a:p>
            <a:fld id="{9D8CC44A-F6C6-4EE8-BA41-5D57D00742E9}" type="slidenum">
              <a:rPr lang="en-US" smtClean="0"/>
              <a:t>29</a:t>
            </a:fld>
            <a:endParaRPr lang="en-US"/>
          </a:p>
        </p:txBody>
      </p:sp>
    </p:spTree>
    <p:extLst>
      <p:ext uri="{BB962C8B-B14F-4D97-AF65-F5344CB8AC3E}">
        <p14:creationId xmlns:p14="http://schemas.microsoft.com/office/powerpoint/2010/main" val="39798610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25" name="Picture Placeholder 35">
            <a:extLst>
              <a:ext uri="{FF2B5EF4-FFF2-40B4-BE49-F238E27FC236}">
                <a16:creationId xmlns:a16="http://schemas.microsoft.com/office/drawing/2014/main" id="{BE0208B1-265D-3F4E-B18E-33538948FDB6}"/>
              </a:ext>
            </a:extLst>
          </p:cNvPr>
          <p:cNvSpPr>
            <a:spLocks noGrp="1"/>
          </p:cNvSpPr>
          <p:nvPr>
            <p:ph type="pic" sz="quarter" idx="14"/>
          </p:nvPr>
        </p:nvSpPr>
        <p:spPr>
          <a:xfrm>
            <a:off x="6276975" y="0"/>
            <a:ext cx="5915025" cy="6870700"/>
          </a:xfrm>
        </p:spPr>
        <p:txBody>
          <a:bodyPr/>
          <a:lstStyle/>
          <a:p>
            <a:endParaRPr lang="en-US"/>
          </a:p>
        </p:txBody>
      </p:sp>
      <p:sp>
        <p:nvSpPr>
          <p:cNvPr id="26" name="Picture Placeholder 37">
            <a:extLst>
              <a:ext uri="{FF2B5EF4-FFF2-40B4-BE49-F238E27FC236}">
                <a16:creationId xmlns:a16="http://schemas.microsoft.com/office/drawing/2014/main" id="{FD9A1EF5-E5D1-4646-9575-4E97313BF9FF}"/>
              </a:ext>
            </a:extLst>
          </p:cNvPr>
          <p:cNvSpPr>
            <a:spLocks noGrp="1"/>
          </p:cNvSpPr>
          <p:nvPr>
            <p:ph type="pic" sz="quarter" idx="15"/>
          </p:nvPr>
        </p:nvSpPr>
        <p:spPr>
          <a:xfrm>
            <a:off x="6276975" y="3005138"/>
            <a:ext cx="1916113" cy="1916112"/>
          </a:xfrm>
        </p:spPr>
        <p:txBody>
          <a:bodyPr/>
          <a:lstStyle/>
          <a:p>
            <a:endParaRPr lang="en-US"/>
          </a:p>
        </p:txBody>
      </p:sp>
      <p:pic>
        <p:nvPicPr>
          <p:cNvPr id="8" name="Picture 7" descr="A picture containing man, black, photo, player&#10;&#10;Description automatically generated">
            <a:extLst>
              <a:ext uri="{FF2B5EF4-FFF2-40B4-BE49-F238E27FC236}">
                <a16:creationId xmlns:a16="http://schemas.microsoft.com/office/drawing/2014/main" id="{EB6A4905-E47A-6E44-BC98-5044A29301C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6218" y="-184222"/>
            <a:ext cx="6625078" cy="4147127"/>
          </a:xfrm>
          <a:prstGeom prst="rect">
            <a:avLst/>
          </a:prstGeom>
        </p:spPr>
      </p:pic>
      <p:sp>
        <p:nvSpPr>
          <p:cNvPr id="24" name="Picture Placeholder 33">
            <a:extLst>
              <a:ext uri="{FF2B5EF4-FFF2-40B4-BE49-F238E27FC236}">
                <a16:creationId xmlns:a16="http://schemas.microsoft.com/office/drawing/2014/main" id="{5C3C042C-6AE2-C14A-B902-D2F6A5AB0CF0}"/>
              </a:ext>
            </a:extLst>
          </p:cNvPr>
          <p:cNvSpPr>
            <a:spLocks noGrp="1"/>
          </p:cNvSpPr>
          <p:nvPr>
            <p:ph type="pic" sz="quarter" idx="13"/>
          </p:nvPr>
        </p:nvSpPr>
        <p:spPr>
          <a:xfrm>
            <a:off x="3271838" y="0"/>
            <a:ext cx="3005137" cy="3005138"/>
          </a:xfrm>
        </p:spPr>
        <p:txBody>
          <a:bodyPr/>
          <a:lstStyle/>
          <a:p>
            <a:endParaRPr lang="en-US"/>
          </a:p>
        </p:txBody>
      </p:sp>
      <p:sp>
        <p:nvSpPr>
          <p:cNvPr id="12" name="Text Placeholder 11">
            <a:extLst>
              <a:ext uri="{FF2B5EF4-FFF2-40B4-BE49-F238E27FC236}">
                <a16:creationId xmlns:a16="http://schemas.microsoft.com/office/drawing/2014/main" id="{5D9C3BB4-0211-4C4B-B527-8E4D6EF1F9B4}"/>
              </a:ext>
            </a:extLst>
          </p:cNvPr>
          <p:cNvSpPr>
            <a:spLocks noGrp="1"/>
          </p:cNvSpPr>
          <p:nvPr>
            <p:ph type="body" sz="quarter" idx="11"/>
          </p:nvPr>
        </p:nvSpPr>
        <p:spPr>
          <a:xfrm>
            <a:off x="577607" y="4235187"/>
            <a:ext cx="5337703" cy="1372283"/>
          </a:xfrm>
        </p:spPr>
        <p:txBody>
          <a:bodyPr>
            <a:normAutofit/>
          </a:bodyPr>
          <a:lstStyle>
            <a:lvl1pPr marL="0" indent="0">
              <a:buNone/>
              <a:defRPr sz="4400" b="1">
                <a:solidFill>
                  <a:srgbClr val="244D60"/>
                </a:solidFill>
              </a:defRPr>
            </a:lvl1pPr>
          </a:lstStyle>
          <a:p>
            <a:pPr lvl="0"/>
            <a:endParaRPr lang="en-US"/>
          </a:p>
        </p:txBody>
      </p:sp>
      <p:pic>
        <p:nvPicPr>
          <p:cNvPr id="9" name="Picture 8">
            <a:extLst>
              <a:ext uri="{FF2B5EF4-FFF2-40B4-BE49-F238E27FC236}">
                <a16:creationId xmlns:a16="http://schemas.microsoft.com/office/drawing/2014/main" id="{6CB4AA5F-F7EE-8C4E-98B0-C7C75921FA6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666145" y="6012842"/>
            <a:ext cx="2138505" cy="556958"/>
          </a:xfrm>
          <a:prstGeom prst="rect">
            <a:avLst/>
          </a:prstGeom>
        </p:spPr>
      </p:pic>
      <p:pic>
        <p:nvPicPr>
          <p:cNvPr id="15" name="Picture 14">
            <a:extLst>
              <a:ext uri="{FF2B5EF4-FFF2-40B4-BE49-F238E27FC236}">
                <a16:creationId xmlns:a16="http://schemas.microsoft.com/office/drawing/2014/main" id="{1485C7F3-325B-0B45-91CE-8F176AD7A16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5848" y="6028936"/>
            <a:ext cx="2138505" cy="556958"/>
          </a:xfrm>
          <a:prstGeom prst="rect">
            <a:avLst/>
          </a:prstGeom>
        </p:spPr>
      </p:pic>
    </p:spTree>
    <p:extLst>
      <p:ext uri="{BB962C8B-B14F-4D97-AF65-F5344CB8AC3E}">
        <p14:creationId xmlns:p14="http://schemas.microsoft.com/office/powerpoint/2010/main" val="1679163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Gre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A75B708-B6E6-D84F-B80D-64C2EBC50B01}"/>
              </a:ext>
            </a:extLst>
          </p:cNvPr>
          <p:cNvSpPr/>
          <p:nvPr userDrawn="1"/>
        </p:nvSpPr>
        <p:spPr>
          <a:xfrm>
            <a:off x="0" y="0"/>
            <a:ext cx="9029700" cy="6858000"/>
          </a:xfrm>
          <a:prstGeom prst="rect">
            <a:avLst/>
          </a:prstGeom>
          <a:solidFill>
            <a:srgbClr val="53585D"/>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arlow" pitchFamily="2" charset="77"/>
            </a:endParaRPr>
          </a:p>
        </p:txBody>
      </p:sp>
      <p:pic>
        <p:nvPicPr>
          <p:cNvPr id="7" name="Picture 6" descr="A picture containing man, black, photo, player&#10;&#10;Description automatically generated">
            <a:extLst>
              <a:ext uri="{FF2B5EF4-FFF2-40B4-BE49-F238E27FC236}">
                <a16:creationId xmlns:a16="http://schemas.microsoft.com/office/drawing/2014/main" id="{66C45073-E5F9-FD49-834C-5AB98672CB4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413000" y="0"/>
            <a:ext cx="9779000" cy="6121400"/>
          </a:xfrm>
          <a:prstGeom prst="rect">
            <a:avLst/>
          </a:prstGeom>
        </p:spPr>
      </p:pic>
      <p:pic>
        <p:nvPicPr>
          <p:cNvPr id="16" name="Picture 15">
            <a:extLst>
              <a:ext uri="{FF2B5EF4-FFF2-40B4-BE49-F238E27FC236}">
                <a16:creationId xmlns:a16="http://schemas.microsoft.com/office/drawing/2014/main" id="{15655B2F-D905-674A-864A-05066740707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666142" y="5993792"/>
            <a:ext cx="2138508" cy="556958"/>
          </a:xfrm>
          <a:prstGeom prst="rect">
            <a:avLst/>
          </a:prstGeom>
        </p:spPr>
      </p:pic>
      <p:sp>
        <p:nvSpPr>
          <p:cNvPr id="17" name="Text Placeholder 11">
            <a:extLst>
              <a:ext uri="{FF2B5EF4-FFF2-40B4-BE49-F238E27FC236}">
                <a16:creationId xmlns:a16="http://schemas.microsoft.com/office/drawing/2014/main" id="{7F51F50F-2536-724B-8DB7-CB0E696E42FA}"/>
              </a:ext>
            </a:extLst>
          </p:cNvPr>
          <p:cNvSpPr>
            <a:spLocks noGrp="1"/>
          </p:cNvSpPr>
          <p:nvPr>
            <p:ph type="body" sz="quarter" idx="11"/>
          </p:nvPr>
        </p:nvSpPr>
        <p:spPr>
          <a:xfrm>
            <a:off x="577607" y="4145660"/>
            <a:ext cx="5337703" cy="1372283"/>
          </a:xfrm>
        </p:spPr>
        <p:txBody>
          <a:bodyPr>
            <a:normAutofit/>
          </a:bodyPr>
          <a:lstStyle>
            <a:lvl1pPr marL="0" indent="0">
              <a:buNone/>
              <a:defRPr sz="4400" b="1">
                <a:solidFill>
                  <a:schemeClr val="bg1"/>
                </a:solidFill>
              </a:defRPr>
            </a:lvl1pPr>
          </a:lstStyle>
          <a:p>
            <a:pPr lvl="0"/>
            <a:endParaRPr lang="en-US"/>
          </a:p>
        </p:txBody>
      </p:sp>
      <p:sp>
        <p:nvSpPr>
          <p:cNvPr id="18" name="Text Placeholder 13">
            <a:extLst>
              <a:ext uri="{FF2B5EF4-FFF2-40B4-BE49-F238E27FC236}">
                <a16:creationId xmlns:a16="http://schemas.microsoft.com/office/drawing/2014/main" id="{0E5C2E71-44AF-094E-B24B-6F88BE3C4BB4}"/>
              </a:ext>
            </a:extLst>
          </p:cNvPr>
          <p:cNvSpPr>
            <a:spLocks noGrp="1"/>
          </p:cNvSpPr>
          <p:nvPr>
            <p:ph type="body" sz="quarter" idx="12"/>
          </p:nvPr>
        </p:nvSpPr>
        <p:spPr>
          <a:xfrm>
            <a:off x="577607" y="5517944"/>
            <a:ext cx="5337703" cy="717550"/>
          </a:xfrm>
        </p:spPr>
        <p:txBody>
          <a:bodyPr/>
          <a:lstStyle>
            <a:lvl1pPr marL="0" indent="0">
              <a:buNone/>
              <a:defRPr>
                <a:solidFill>
                  <a:srgbClr val="5595AC"/>
                </a:solidFill>
              </a:defRPr>
            </a:lvl1pPr>
          </a:lstStyle>
          <a:p>
            <a:pPr lvl="0"/>
            <a:endParaRPr lang="en-US"/>
          </a:p>
        </p:txBody>
      </p:sp>
    </p:spTree>
    <p:extLst>
      <p:ext uri="{BB962C8B-B14F-4D97-AF65-F5344CB8AC3E}">
        <p14:creationId xmlns:p14="http://schemas.microsoft.com/office/powerpoint/2010/main" val="1435954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ighlight and Conten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038EEC9-4E56-AD43-9ABD-0EF7C06118A3}"/>
              </a:ext>
            </a:extLst>
          </p:cNvPr>
          <p:cNvSpPr>
            <a:spLocks noGrp="1"/>
          </p:cNvSpPr>
          <p:nvPr>
            <p:ph type="sldNum" sz="quarter" idx="10"/>
          </p:nvPr>
        </p:nvSpPr>
        <p:spPr/>
        <p:txBody>
          <a:bodyPr/>
          <a:lstStyle>
            <a:lvl1pPr>
              <a:defRPr b="0" i="0"/>
            </a:lvl1pPr>
          </a:lstStyle>
          <a:p>
            <a:fld id="{170862A5-B9BF-49AD-B48A-0A94CACC0B01}" type="slidenum">
              <a:rPr lang="en-US" smtClean="0"/>
              <a:pPr/>
              <a:t>‹#›</a:t>
            </a:fld>
            <a:endParaRPr lang="en-US"/>
          </a:p>
        </p:txBody>
      </p:sp>
      <p:sp>
        <p:nvSpPr>
          <p:cNvPr id="7" name="Title Placeholder 1">
            <a:extLst>
              <a:ext uri="{FF2B5EF4-FFF2-40B4-BE49-F238E27FC236}">
                <a16:creationId xmlns:a16="http://schemas.microsoft.com/office/drawing/2014/main" id="{A864187F-0EF2-F04A-B5CB-FB635B8737A6}"/>
              </a:ext>
            </a:extLst>
          </p:cNvPr>
          <p:cNvSpPr>
            <a:spLocks noGrp="1"/>
          </p:cNvSpPr>
          <p:nvPr>
            <p:ph type="title"/>
          </p:nvPr>
        </p:nvSpPr>
        <p:spPr>
          <a:xfrm>
            <a:off x="838200" y="365125"/>
            <a:ext cx="10515600" cy="570057"/>
          </a:xfrm>
          <a:prstGeom prst="rect">
            <a:avLst/>
          </a:prstGeom>
        </p:spPr>
        <p:txBody>
          <a:bodyPr vert="horz" lIns="91440" tIns="45720" rIns="91440" bIns="45720" rtlCol="0" anchor="ctr">
            <a:normAutofit/>
          </a:bodyPr>
          <a:lstStyle>
            <a:lvl1pPr>
              <a:defRPr b="0" i="0" spc="200" baseline="0"/>
            </a:lvl1pPr>
          </a:lstStyle>
          <a:p>
            <a:endParaRPr lang="en-US"/>
          </a:p>
        </p:txBody>
      </p:sp>
      <p:sp>
        <p:nvSpPr>
          <p:cNvPr id="8" name="Text Placeholder 2">
            <a:extLst>
              <a:ext uri="{FF2B5EF4-FFF2-40B4-BE49-F238E27FC236}">
                <a16:creationId xmlns:a16="http://schemas.microsoft.com/office/drawing/2014/main" id="{442F5FE6-3095-084A-83B6-986F6A3E47D6}"/>
              </a:ext>
            </a:extLst>
          </p:cNvPr>
          <p:cNvSpPr>
            <a:spLocks noGrp="1"/>
          </p:cNvSpPr>
          <p:nvPr>
            <p:ph idx="1" hasCustomPrompt="1"/>
          </p:nvPr>
        </p:nvSpPr>
        <p:spPr>
          <a:xfrm>
            <a:off x="824846" y="1147023"/>
            <a:ext cx="4346378" cy="4726651"/>
          </a:xfrm>
          <a:prstGeom prst="rect">
            <a:avLst/>
          </a:prstGeom>
        </p:spPr>
        <p:txBody>
          <a:bodyPr vert="horz" lIns="91440" tIns="45720" rIns="91440" bIns="45720" rtlCol="0">
            <a:normAutofit/>
          </a:bodyPr>
          <a:lstStyle>
            <a:lvl1pPr marL="0" indent="0">
              <a:lnSpc>
                <a:spcPct val="100000"/>
              </a:lnSpc>
              <a:buNone/>
              <a:defRPr/>
            </a:lvl1pPr>
            <a:lvl2pPr marL="457200" indent="0">
              <a:buNone/>
              <a:defRPr/>
            </a:lvl2pPr>
          </a:lstStyle>
          <a:p>
            <a:pPr lvl="0"/>
            <a:r>
              <a:rPr lang="en-US"/>
              <a:t>Click to edit Master text styles</a:t>
            </a:r>
          </a:p>
        </p:txBody>
      </p:sp>
      <p:sp>
        <p:nvSpPr>
          <p:cNvPr id="9" name="Text Placeholder 2">
            <a:extLst>
              <a:ext uri="{FF2B5EF4-FFF2-40B4-BE49-F238E27FC236}">
                <a16:creationId xmlns:a16="http://schemas.microsoft.com/office/drawing/2014/main" id="{122C73DE-2B98-1E43-9745-F92A04E47B3F}"/>
              </a:ext>
            </a:extLst>
          </p:cNvPr>
          <p:cNvSpPr>
            <a:spLocks noGrp="1"/>
          </p:cNvSpPr>
          <p:nvPr>
            <p:ph idx="11" hasCustomPrompt="1"/>
          </p:nvPr>
        </p:nvSpPr>
        <p:spPr>
          <a:xfrm>
            <a:off x="5728136" y="1147023"/>
            <a:ext cx="5625663" cy="4726650"/>
          </a:xfrm>
          <a:prstGeom prst="rect">
            <a:avLst/>
          </a:prstGeom>
        </p:spPr>
        <p:txBody>
          <a:bodyPr vert="horz" lIns="91440" tIns="45720" rIns="91440" bIns="45720" rtlCol="0">
            <a:normAutofit/>
          </a:bodyPr>
          <a:lstStyle>
            <a:lvl1pPr marL="0" indent="0">
              <a:lnSpc>
                <a:spcPct val="120000"/>
              </a:lnSpc>
              <a:buFont typeface="Arial" panose="020B0604020202020204" pitchFamily="34" charset="0"/>
              <a:buNone/>
              <a:defRPr sz="1600">
                <a:solidFill>
                  <a:srgbClr val="6A7278"/>
                </a:solidFill>
              </a:defRPr>
            </a:lvl1pPr>
            <a:lvl2pPr>
              <a:defRPr sz="1800">
                <a:solidFill>
                  <a:srgbClr val="6A7278"/>
                </a:solidFill>
              </a:defRPr>
            </a:lvl2pPr>
            <a:lvl3pPr>
              <a:defRPr sz="1800">
                <a:solidFill>
                  <a:srgbClr val="6A7278"/>
                </a:solidFill>
              </a:defRPr>
            </a:lvl3pPr>
            <a:lvl4pPr>
              <a:defRPr sz="1800">
                <a:solidFill>
                  <a:srgbClr val="6A7278"/>
                </a:solidFill>
              </a:defRPr>
            </a:lvl4pPr>
            <a:lvl5pPr>
              <a:defRPr sz="1800">
                <a:solidFill>
                  <a:srgbClr val="6A7278"/>
                </a:solidFill>
              </a:defRPr>
            </a:lvl5pPr>
          </a:lstStyle>
          <a:p>
            <a:pPr lvl="0"/>
            <a:r>
              <a:rPr lang="en-US"/>
              <a:t>Click to edit Master text styles</a:t>
            </a:r>
          </a:p>
          <a:p>
            <a:pPr lvl="0"/>
            <a:endParaRPr lang="en-US"/>
          </a:p>
        </p:txBody>
      </p:sp>
    </p:spTree>
    <p:extLst>
      <p:ext uri="{BB962C8B-B14F-4D97-AF65-F5344CB8AC3E}">
        <p14:creationId xmlns:p14="http://schemas.microsoft.com/office/powerpoint/2010/main" val="800665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and Photo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782256-558B-D947-AACE-DEF18FE727EA}"/>
              </a:ext>
            </a:extLst>
          </p:cNvPr>
          <p:cNvSpPr>
            <a:spLocks noGrp="1"/>
          </p:cNvSpPr>
          <p:nvPr>
            <p:ph type="sldNum" sz="quarter" idx="10"/>
          </p:nvPr>
        </p:nvSpPr>
        <p:spPr/>
        <p:txBody>
          <a:bodyPr/>
          <a:lstStyle>
            <a:lvl1pPr>
              <a:defRPr b="0" i="0"/>
            </a:lvl1pPr>
          </a:lstStyle>
          <a:p>
            <a:fld id="{170862A5-B9BF-49AD-B48A-0A94CACC0B01}" type="slidenum">
              <a:rPr lang="en-US" smtClean="0"/>
              <a:pPr/>
              <a:t>‹#›</a:t>
            </a:fld>
            <a:endParaRPr lang="en-US"/>
          </a:p>
        </p:txBody>
      </p:sp>
      <p:sp>
        <p:nvSpPr>
          <p:cNvPr id="14" name="Title Placeholder 1">
            <a:extLst>
              <a:ext uri="{FF2B5EF4-FFF2-40B4-BE49-F238E27FC236}">
                <a16:creationId xmlns:a16="http://schemas.microsoft.com/office/drawing/2014/main" id="{10539CC7-9E28-BF49-94BA-958B534D5413}"/>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b="0" i="0" spc="200" baseline="0"/>
            </a:lvl1pPr>
          </a:lstStyle>
          <a:p>
            <a:endParaRPr lang="en-US"/>
          </a:p>
        </p:txBody>
      </p:sp>
      <p:sp>
        <p:nvSpPr>
          <p:cNvPr id="15" name="Text Placeholder 4">
            <a:extLst>
              <a:ext uri="{FF2B5EF4-FFF2-40B4-BE49-F238E27FC236}">
                <a16:creationId xmlns:a16="http://schemas.microsoft.com/office/drawing/2014/main" id="{144644FA-7648-0A43-A345-7A5EA5DA2C3C}"/>
              </a:ext>
            </a:extLst>
          </p:cNvPr>
          <p:cNvSpPr>
            <a:spLocks noGrp="1"/>
          </p:cNvSpPr>
          <p:nvPr>
            <p:ph type="body" sz="quarter" idx="13"/>
          </p:nvPr>
        </p:nvSpPr>
        <p:spPr>
          <a:xfrm>
            <a:off x="838200" y="1057522"/>
            <a:ext cx="5741275" cy="1733179"/>
          </a:xfrm>
        </p:spPr>
        <p:txBody>
          <a:bodyPr>
            <a:normAutofit/>
          </a:bodyPr>
          <a:lstStyle>
            <a:lvl1pPr marL="0" indent="0">
              <a:lnSpc>
                <a:spcPct val="100000"/>
              </a:lnSpc>
              <a:buNone/>
              <a:defRPr sz="2000">
                <a:solidFill>
                  <a:srgbClr val="5595AC"/>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a:t>Click to edit Master text styles</a:t>
            </a:r>
          </a:p>
        </p:txBody>
      </p:sp>
      <p:sp>
        <p:nvSpPr>
          <p:cNvPr id="16" name="Text Placeholder 4">
            <a:extLst>
              <a:ext uri="{FF2B5EF4-FFF2-40B4-BE49-F238E27FC236}">
                <a16:creationId xmlns:a16="http://schemas.microsoft.com/office/drawing/2014/main" id="{3FB4D0CD-B341-D548-9B4D-961A92CD42C0}"/>
              </a:ext>
            </a:extLst>
          </p:cNvPr>
          <p:cNvSpPr>
            <a:spLocks noGrp="1"/>
          </p:cNvSpPr>
          <p:nvPr>
            <p:ph type="body" sz="quarter" idx="16"/>
          </p:nvPr>
        </p:nvSpPr>
        <p:spPr>
          <a:xfrm>
            <a:off x="838200" y="2913042"/>
            <a:ext cx="5741275" cy="3072124"/>
          </a:xfrm>
        </p:spPr>
        <p:txBody>
          <a:bodyPr>
            <a:normAutofit/>
          </a:bodyPr>
          <a:lstStyle>
            <a:lvl1pPr>
              <a:lnSpc>
                <a:spcPct val="100000"/>
              </a:lnSpc>
              <a:defRPr sz="1600">
                <a:solidFill>
                  <a:srgbClr val="6A7278"/>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6">
            <a:extLst>
              <a:ext uri="{FF2B5EF4-FFF2-40B4-BE49-F238E27FC236}">
                <a16:creationId xmlns:a16="http://schemas.microsoft.com/office/drawing/2014/main" id="{FB8D763E-D6E0-774D-AF19-B140909726E4}"/>
              </a:ext>
            </a:extLst>
          </p:cNvPr>
          <p:cNvSpPr>
            <a:spLocks noGrp="1"/>
          </p:cNvSpPr>
          <p:nvPr>
            <p:ph type="pic" sz="quarter" idx="17"/>
          </p:nvPr>
        </p:nvSpPr>
        <p:spPr>
          <a:xfrm>
            <a:off x="7010400" y="1057522"/>
            <a:ext cx="4800600" cy="2371478"/>
          </a:xfrm>
        </p:spPr>
        <p:txBody>
          <a:bodyPr/>
          <a:lstStyle/>
          <a:p>
            <a:endParaRPr lang="en-US"/>
          </a:p>
        </p:txBody>
      </p:sp>
      <p:sp>
        <p:nvSpPr>
          <p:cNvPr id="17" name="Picture Placeholder 6">
            <a:extLst>
              <a:ext uri="{FF2B5EF4-FFF2-40B4-BE49-F238E27FC236}">
                <a16:creationId xmlns:a16="http://schemas.microsoft.com/office/drawing/2014/main" id="{40D73DB1-CCC9-CC44-99C6-DEA8015D8013}"/>
              </a:ext>
            </a:extLst>
          </p:cNvPr>
          <p:cNvSpPr>
            <a:spLocks noGrp="1"/>
          </p:cNvSpPr>
          <p:nvPr>
            <p:ph type="pic" sz="quarter" idx="18"/>
          </p:nvPr>
        </p:nvSpPr>
        <p:spPr>
          <a:xfrm>
            <a:off x="7010400" y="3613688"/>
            <a:ext cx="4800600" cy="2371478"/>
          </a:xfrm>
        </p:spPr>
        <p:txBody>
          <a:bodyPr/>
          <a:lstStyle/>
          <a:p>
            <a:endParaRPr lang="en-US"/>
          </a:p>
        </p:txBody>
      </p:sp>
    </p:spTree>
    <p:extLst>
      <p:ext uri="{BB962C8B-B14F-4D97-AF65-F5344CB8AC3E}">
        <p14:creationId xmlns:p14="http://schemas.microsoft.com/office/powerpoint/2010/main" val="2123606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10539CC7-9E28-BF49-94BA-958B534D5413}"/>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b="0" i="0" spc="200" baseline="0"/>
            </a:lvl1pPr>
          </a:lstStyle>
          <a:p>
            <a:endParaRPr lang="en-US"/>
          </a:p>
        </p:txBody>
      </p:sp>
      <p:sp>
        <p:nvSpPr>
          <p:cNvPr id="4" name="Picture Placeholder 3">
            <a:extLst>
              <a:ext uri="{FF2B5EF4-FFF2-40B4-BE49-F238E27FC236}">
                <a16:creationId xmlns:a16="http://schemas.microsoft.com/office/drawing/2014/main" id="{0E7DED79-22D7-D84F-90B3-9DFB203CEF1D}"/>
              </a:ext>
            </a:extLst>
          </p:cNvPr>
          <p:cNvSpPr>
            <a:spLocks noGrp="1"/>
          </p:cNvSpPr>
          <p:nvPr>
            <p:ph type="pic" sz="quarter" idx="11"/>
          </p:nvPr>
        </p:nvSpPr>
        <p:spPr>
          <a:xfrm>
            <a:off x="0" y="1181100"/>
            <a:ext cx="12192000" cy="5676900"/>
          </a:xfrm>
        </p:spPr>
        <p:txBody>
          <a:bodyPr/>
          <a:lstStyle/>
          <a:p>
            <a:endParaRPr lang="en-US"/>
          </a:p>
        </p:txBody>
      </p:sp>
      <p:sp>
        <p:nvSpPr>
          <p:cNvPr id="3" name="Slide Number Placeholder 2">
            <a:extLst>
              <a:ext uri="{FF2B5EF4-FFF2-40B4-BE49-F238E27FC236}">
                <a16:creationId xmlns:a16="http://schemas.microsoft.com/office/drawing/2014/main" id="{F1782256-558B-D947-AACE-DEF18FE727EA}"/>
              </a:ext>
            </a:extLst>
          </p:cNvPr>
          <p:cNvSpPr>
            <a:spLocks noGrp="1"/>
          </p:cNvSpPr>
          <p:nvPr>
            <p:ph type="sldNum" sz="quarter" idx="10"/>
          </p:nvPr>
        </p:nvSpPr>
        <p:spPr/>
        <p:txBody>
          <a:bodyPr/>
          <a:lstStyle>
            <a:lvl1pPr>
              <a:defRPr b="0" i="0"/>
            </a:lvl1pPr>
          </a:lstStyle>
          <a:p>
            <a:fld id="{170862A5-B9BF-49AD-B48A-0A94CACC0B01}" type="slidenum">
              <a:rPr lang="en-US" smtClean="0"/>
              <a:pPr/>
              <a:t>‹#›</a:t>
            </a:fld>
            <a:endParaRPr lang="en-US"/>
          </a:p>
        </p:txBody>
      </p:sp>
    </p:spTree>
    <p:extLst>
      <p:ext uri="{BB962C8B-B14F-4D97-AF65-F5344CB8AC3E}">
        <p14:creationId xmlns:p14="http://schemas.microsoft.com/office/powerpoint/2010/main" val="1833009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and Blue">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15B4E5AE-096A-064B-870D-E50A40B4907D}"/>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b="0" i="0" spc="200" baseline="0"/>
            </a:lvl1pPr>
          </a:lstStyle>
          <a:p>
            <a:endParaRPr lang="en-US"/>
          </a:p>
        </p:txBody>
      </p:sp>
      <p:sp>
        <p:nvSpPr>
          <p:cNvPr id="3" name="Slide Number Placeholder 2">
            <a:extLst>
              <a:ext uri="{FF2B5EF4-FFF2-40B4-BE49-F238E27FC236}">
                <a16:creationId xmlns:a16="http://schemas.microsoft.com/office/drawing/2014/main" id="{F1782256-558B-D947-AACE-DEF18FE727EA}"/>
              </a:ext>
            </a:extLst>
          </p:cNvPr>
          <p:cNvSpPr>
            <a:spLocks noGrp="1"/>
          </p:cNvSpPr>
          <p:nvPr>
            <p:ph type="sldNum" sz="quarter" idx="10"/>
          </p:nvPr>
        </p:nvSpPr>
        <p:spPr/>
        <p:txBody>
          <a:bodyPr/>
          <a:lstStyle>
            <a:lvl1pPr>
              <a:defRPr b="0" i="0">
                <a:solidFill>
                  <a:schemeClr val="bg1"/>
                </a:solidFill>
              </a:defRPr>
            </a:lvl1pPr>
          </a:lstStyle>
          <a:p>
            <a:fld id="{170862A5-B9BF-49AD-B48A-0A94CACC0B01}" type="slidenum">
              <a:rPr lang="en-US" smtClean="0"/>
              <a:pPr/>
              <a:t>‹#›</a:t>
            </a:fld>
            <a:endParaRPr lang="en-US"/>
          </a:p>
        </p:txBody>
      </p:sp>
      <p:sp>
        <p:nvSpPr>
          <p:cNvPr id="12" name="Text Placeholder 4">
            <a:extLst>
              <a:ext uri="{FF2B5EF4-FFF2-40B4-BE49-F238E27FC236}">
                <a16:creationId xmlns:a16="http://schemas.microsoft.com/office/drawing/2014/main" id="{191B24EB-CE46-A340-BA32-23749E8CCB9E}"/>
              </a:ext>
            </a:extLst>
          </p:cNvPr>
          <p:cNvSpPr>
            <a:spLocks noGrp="1"/>
          </p:cNvSpPr>
          <p:nvPr>
            <p:ph type="body" sz="quarter" idx="12"/>
          </p:nvPr>
        </p:nvSpPr>
        <p:spPr>
          <a:xfrm>
            <a:off x="838200" y="1057522"/>
            <a:ext cx="5741275" cy="4848426"/>
          </a:xfrm>
        </p:spPr>
        <p:txBody>
          <a:bodyPr>
            <a:normAutofit/>
          </a:bodyPr>
          <a:lstStyle>
            <a:lvl1pPr>
              <a:lnSpc>
                <a:spcPct val="100000"/>
              </a:lnSpc>
              <a:defRPr sz="1600">
                <a:solidFill>
                  <a:srgbClr val="6A7278"/>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5762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and Placehol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AAF1D2-79BC-294B-BCF7-80E46F303888}"/>
              </a:ext>
            </a:extLst>
          </p:cNvPr>
          <p:cNvSpPr/>
          <p:nvPr userDrawn="1"/>
        </p:nvSpPr>
        <p:spPr>
          <a:xfrm>
            <a:off x="7010400" y="0"/>
            <a:ext cx="5181600" cy="6858000"/>
          </a:xfrm>
          <a:prstGeom prst="rect">
            <a:avLst/>
          </a:prstGeom>
          <a:solidFill>
            <a:srgbClr val="5595AC"/>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arlow" pitchFamily="2" charset="77"/>
            </a:endParaRPr>
          </a:p>
        </p:txBody>
      </p:sp>
      <p:sp>
        <p:nvSpPr>
          <p:cNvPr id="10" name="Text Placeholder 2">
            <a:extLst>
              <a:ext uri="{FF2B5EF4-FFF2-40B4-BE49-F238E27FC236}">
                <a16:creationId xmlns:a16="http://schemas.microsoft.com/office/drawing/2014/main" id="{91972B05-1D0F-F74E-BD9A-4731354560E6}"/>
              </a:ext>
            </a:extLst>
          </p:cNvPr>
          <p:cNvSpPr>
            <a:spLocks noGrp="1"/>
          </p:cNvSpPr>
          <p:nvPr>
            <p:ph idx="1" hasCustomPrompt="1"/>
          </p:nvPr>
        </p:nvSpPr>
        <p:spPr>
          <a:xfrm>
            <a:off x="7445408" y="935182"/>
            <a:ext cx="4123672" cy="4970766"/>
          </a:xfrm>
          <a:prstGeom prst="rect">
            <a:avLst/>
          </a:prstGeom>
        </p:spPr>
        <p:txBody>
          <a:bodyPr vert="horz" lIns="91440" tIns="45720" rIns="91440" bIns="45720" rtlCol="0">
            <a:normAutofit/>
          </a:bodyPr>
          <a:lstStyle>
            <a:lvl1pPr marL="0" indent="0">
              <a:lnSpc>
                <a:spcPct val="110000"/>
              </a:lnSpc>
              <a:buNone/>
              <a:defRPr sz="2400" b="0" i="0">
                <a:solidFill>
                  <a:schemeClr val="bg1"/>
                </a:solidFill>
                <a:latin typeface="Barlow" pitchFamily="2" charset="77"/>
              </a:defRPr>
            </a:lvl1pPr>
            <a:lvl2pPr marL="457200" indent="0">
              <a:buNone/>
              <a:defRPr/>
            </a:lvl2pPr>
          </a:lstStyle>
          <a:p>
            <a:pPr lvl="0"/>
            <a:r>
              <a:rPr lang="en-US"/>
              <a:t>Click to edit Master text styles</a:t>
            </a:r>
          </a:p>
        </p:txBody>
      </p:sp>
      <p:sp>
        <p:nvSpPr>
          <p:cNvPr id="3" name="Slide Number Placeholder 2">
            <a:extLst>
              <a:ext uri="{FF2B5EF4-FFF2-40B4-BE49-F238E27FC236}">
                <a16:creationId xmlns:a16="http://schemas.microsoft.com/office/drawing/2014/main" id="{52CF3811-6341-0840-8BB2-76F02D9FE31E}"/>
              </a:ext>
            </a:extLst>
          </p:cNvPr>
          <p:cNvSpPr>
            <a:spLocks noGrp="1"/>
          </p:cNvSpPr>
          <p:nvPr>
            <p:ph type="sldNum" sz="quarter" idx="10"/>
          </p:nvPr>
        </p:nvSpPr>
        <p:spPr/>
        <p:txBody>
          <a:bodyPr/>
          <a:lstStyle>
            <a:lvl1pPr>
              <a:defRPr b="0" i="0">
                <a:solidFill>
                  <a:schemeClr val="bg1"/>
                </a:solidFill>
              </a:defRPr>
            </a:lvl1pPr>
          </a:lstStyle>
          <a:p>
            <a:fld id="{170862A5-B9BF-49AD-B48A-0A94CACC0B01}" type="slidenum">
              <a:rPr lang="en-US" smtClean="0"/>
              <a:pPr/>
              <a:t>‹#›</a:t>
            </a:fld>
            <a:endParaRPr lang="en-US"/>
          </a:p>
        </p:txBody>
      </p:sp>
      <p:sp>
        <p:nvSpPr>
          <p:cNvPr id="13" name="Title Placeholder 1">
            <a:extLst>
              <a:ext uri="{FF2B5EF4-FFF2-40B4-BE49-F238E27FC236}">
                <a16:creationId xmlns:a16="http://schemas.microsoft.com/office/drawing/2014/main" id="{3589BC40-3C89-364B-815C-9DCBAA3B8162}"/>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b="0" i="0" spc="200" baseline="0"/>
            </a:lvl1pPr>
          </a:lstStyle>
          <a:p>
            <a:endParaRPr lang="en-US"/>
          </a:p>
        </p:txBody>
      </p:sp>
      <p:sp>
        <p:nvSpPr>
          <p:cNvPr id="14" name="Text Placeholder 4">
            <a:extLst>
              <a:ext uri="{FF2B5EF4-FFF2-40B4-BE49-F238E27FC236}">
                <a16:creationId xmlns:a16="http://schemas.microsoft.com/office/drawing/2014/main" id="{697144B4-FDBF-344C-B88E-9BAB1FDCC4E5}"/>
              </a:ext>
            </a:extLst>
          </p:cNvPr>
          <p:cNvSpPr>
            <a:spLocks noGrp="1"/>
          </p:cNvSpPr>
          <p:nvPr>
            <p:ph type="body" sz="quarter" idx="12"/>
          </p:nvPr>
        </p:nvSpPr>
        <p:spPr>
          <a:xfrm>
            <a:off x="838200" y="1057522"/>
            <a:ext cx="5741275" cy="4848426"/>
          </a:xfrm>
        </p:spPr>
        <p:txBody>
          <a:bodyPr>
            <a:normAutofit/>
          </a:bodyPr>
          <a:lstStyle>
            <a:lvl1pPr>
              <a:lnSpc>
                <a:spcPct val="100000"/>
              </a:lnSpc>
              <a:defRPr sz="1600">
                <a:solidFill>
                  <a:srgbClr val="6A7278"/>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70246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7" name="Picture Placeholder 33">
            <a:extLst>
              <a:ext uri="{FF2B5EF4-FFF2-40B4-BE49-F238E27FC236}">
                <a16:creationId xmlns:a16="http://schemas.microsoft.com/office/drawing/2014/main" id="{A0FCFC10-9D9A-AE4B-8815-525F14896C46}"/>
              </a:ext>
            </a:extLst>
          </p:cNvPr>
          <p:cNvSpPr>
            <a:spLocks noGrp="1"/>
          </p:cNvSpPr>
          <p:nvPr>
            <p:ph type="pic" sz="quarter" idx="13"/>
          </p:nvPr>
        </p:nvSpPr>
        <p:spPr>
          <a:xfrm>
            <a:off x="6276689" y="-6025"/>
            <a:ext cx="5915311" cy="6851607"/>
          </a:xfrm>
        </p:spPr>
        <p:txBody>
          <a:bodyPr/>
          <a:lstStyle/>
          <a:p>
            <a:endParaRPr lang="en-US"/>
          </a:p>
        </p:txBody>
      </p:sp>
      <p:sp>
        <p:nvSpPr>
          <p:cNvPr id="6" name="Rectangle 5">
            <a:extLst>
              <a:ext uri="{FF2B5EF4-FFF2-40B4-BE49-F238E27FC236}">
                <a16:creationId xmlns:a16="http://schemas.microsoft.com/office/drawing/2014/main" id="{0F101D92-2E8A-3E47-8A47-F4061B4D227D}"/>
              </a:ext>
            </a:extLst>
          </p:cNvPr>
          <p:cNvSpPr/>
          <p:nvPr userDrawn="1"/>
        </p:nvSpPr>
        <p:spPr>
          <a:xfrm>
            <a:off x="0" y="1828800"/>
            <a:ext cx="7366000" cy="3263900"/>
          </a:xfrm>
          <a:prstGeom prst="rect">
            <a:avLst/>
          </a:prstGeom>
          <a:solidFill>
            <a:schemeClr val="bg1"/>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arlow" pitchFamily="2" charset="77"/>
            </a:endParaRPr>
          </a:p>
        </p:txBody>
      </p:sp>
      <p:sp>
        <p:nvSpPr>
          <p:cNvPr id="4" name="TextBox 3">
            <a:extLst>
              <a:ext uri="{FF2B5EF4-FFF2-40B4-BE49-F238E27FC236}">
                <a16:creationId xmlns:a16="http://schemas.microsoft.com/office/drawing/2014/main" id="{CB0676A5-AA79-2F40-ADF3-2F033A99CBB3}"/>
              </a:ext>
            </a:extLst>
          </p:cNvPr>
          <p:cNvSpPr txBox="1"/>
          <p:nvPr userDrawn="1"/>
        </p:nvSpPr>
        <p:spPr>
          <a:xfrm>
            <a:off x="671248" y="2403120"/>
            <a:ext cx="5337703" cy="769441"/>
          </a:xfrm>
          <a:prstGeom prst="rect">
            <a:avLst/>
          </a:prstGeom>
          <a:noFill/>
        </p:spPr>
        <p:txBody>
          <a:bodyPr wrap="square" rtlCol="0">
            <a:spAutoFit/>
          </a:bodyPr>
          <a:lstStyle/>
          <a:p>
            <a:r>
              <a:rPr lang="en-US" sz="4400" b="0" i="0" dirty="0">
                <a:solidFill>
                  <a:srgbClr val="244D60"/>
                </a:solidFill>
                <a:latin typeface="+mj-lt"/>
              </a:rPr>
              <a:t>Thank You.</a:t>
            </a:r>
          </a:p>
        </p:txBody>
      </p:sp>
      <p:pic>
        <p:nvPicPr>
          <p:cNvPr id="8" name="Picture 7" descr="A picture containing man, black, photo, player&#10;&#10;Description automatically generated">
            <a:extLst>
              <a:ext uri="{FF2B5EF4-FFF2-40B4-BE49-F238E27FC236}">
                <a16:creationId xmlns:a16="http://schemas.microsoft.com/office/drawing/2014/main" id="{43DF6B86-5239-2340-ABE1-8DB7A96BE02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46194" y="88900"/>
            <a:ext cx="5707216" cy="2222500"/>
          </a:xfrm>
          <a:prstGeom prst="rect">
            <a:avLst/>
          </a:prstGeom>
        </p:spPr>
      </p:pic>
      <p:pic>
        <p:nvPicPr>
          <p:cNvPr id="21" name="Picture 20">
            <a:extLst>
              <a:ext uri="{FF2B5EF4-FFF2-40B4-BE49-F238E27FC236}">
                <a16:creationId xmlns:a16="http://schemas.microsoft.com/office/drawing/2014/main" id="{2481820D-9068-8D4C-97F2-A2BEEA596EB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1248" y="5930303"/>
            <a:ext cx="2138508" cy="556958"/>
          </a:xfrm>
          <a:prstGeom prst="rect">
            <a:avLst/>
          </a:prstGeom>
        </p:spPr>
      </p:pic>
    </p:spTree>
    <p:extLst>
      <p:ext uri="{BB962C8B-B14F-4D97-AF65-F5344CB8AC3E}">
        <p14:creationId xmlns:p14="http://schemas.microsoft.com/office/powerpoint/2010/main" val="3075176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1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3942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146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253331"/>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4"/>
          <p:cNvSpPr>
            <a:spLocks noGrp="1"/>
          </p:cNvSpPr>
          <p:nvPr>
            <p:ph type="sldNum" sz="quarter" idx="4"/>
          </p:nvPr>
        </p:nvSpPr>
        <p:spPr>
          <a:xfrm>
            <a:off x="9067800" y="6356350"/>
            <a:ext cx="2743200" cy="365125"/>
          </a:xfrm>
          <a:prstGeom prst="rect">
            <a:avLst/>
          </a:prstGeom>
        </p:spPr>
        <p:txBody>
          <a:bodyPr/>
          <a:lstStyle>
            <a:lvl1pPr algn="r">
              <a:defRPr sz="1200" b="0" i="0">
                <a:solidFill>
                  <a:srgbClr val="6A7278"/>
                </a:solidFill>
                <a:latin typeface="Barlow Medium" pitchFamily="2" charset="77"/>
                <a:cs typeface="Arial" panose="020B0604020202020204" pitchFamily="34" charset="0"/>
              </a:defRPr>
            </a:lvl1pPr>
          </a:lstStyle>
          <a:p>
            <a:fld id="{170862A5-B9BF-49AD-B48A-0A94CACC0B01}" type="slidenum">
              <a:rPr lang="en-US" smtClean="0"/>
              <a:pPr/>
              <a:t>‹#›</a:t>
            </a:fld>
            <a:endParaRPr lang="en-US"/>
          </a:p>
        </p:txBody>
      </p:sp>
      <p:sp>
        <p:nvSpPr>
          <p:cNvPr id="7" name="Title Placeholder 1">
            <a:extLst>
              <a:ext uri="{FF2B5EF4-FFF2-40B4-BE49-F238E27FC236}">
                <a16:creationId xmlns:a16="http://schemas.microsoft.com/office/drawing/2014/main" id="{2CD91EEC-B729-894E-9069-D1575E1B3C84}"/>
              </a:ext>
            </a:extLst>
          </p:cNvPr>
          <p:cNvSpPr>
            <a:spLocks noGrp="1"/>
          </p:cNvSpPr>
          <p:nvPr>
            <p:ph type="title"/>
          </p:nvPr>
        </p:nvSpPr>
        <p:spPr>
          <a:xfrm>
            <a:off x="838200" y="365125"/>
            <a:ext cx="10515600" cy="570057"/>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817865578"/>
      </p:ext>
    </p:extLst>
  </p:cSld>
  <p:clrMap bg1="lt1" tx1="dk1" bg2="lt2" tx2="dk2" accent1="accent1" accent2="accent2" accent3="accent3" accent4="accent4" accent5="accent5" accent6="accent6" hlink="hlink" folHlink="folHlink"/>
  <p:sldLayoutIdLst>
    <p:sldLayoutId id="2147483697" r:id="rId1"/>
    <p:sldLayoutId id="2147483699" r:id="rId2"/>
    <p:sldLayoutId id="2147483673" r:id="rId3"/>
    <p:sldLayoutId id="2147483680" r:id="rId4"/>
    <p:sldLayoutId id="2147483696" r:id="rId5"/>
    <p:sldLayoutId id="2147483678" r:id="rId6"/>
    <p:sldLayoutId id="2147483674" r:id="rId7"/>
    <p:sldLayoutId id="2147483695" r:id="rId8"/>
    <p:sldLayoutId id="2147483700"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1200" b="0" i="0" kern="1200">
          <a:solidFill>
            <a:srgbClr val="6A7278"/>
          </a:solidFill>
          <a:latin typeface="Barlow Medium" pitchFamily="2" charset="77"/>
          <a:ea typeface="Barlow Medium" pitchFamily="2" charset="77"/>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a:buChar char="•"/>
        <a:defRPr sz="2400" b="0" i="0" kern="1200">
          <a:solidFill>
            <a:srgbClr val="5595AC"/>
          </a:solidFill>
          <a:latin typeface="Barlow" pitchFamily="2" charset="77"/>
          <a:ea typeface="Barlow" pitchFamily="2" charset="77"/>
          <a:cs typeface="Arial Narrow" charset="0"/>
        </a:defRPr>
      </a:lvl1pPr>
      <a:lvl2pPr marL="685800" indent="-228600" algn="l" defTabSz="914400" rtl="0" eaLnBrk="1" latinLnBrk="0" hangingPunct="1">
        <a:lnSpc>
          <a:spcPct val="90000"/>
        </a:lnSpc>
        <a:spcBef>
          <a:spcPts val="500"/>
        </a:spcBef>
        <a:buFont typeface="Arial"/>
        <a:buChar char="•"/>
        <a:defRPr sz="2000" b="0" i="0" kern="1200">
          <a:solidFill>
            <a:srgbClr val="6A7278"/>
          </a:solidFill>
          <a:latin typeface="Barlow" pitchFamily="2" charset="77"/>
          <a:ea typeface="Barlow" pitchFamily="2" charset="77"/>
          <a:cs typeface="Arial Narrow" charset="0"/>
        </a:defRPr>
      </a:lvl2pPr>
      <a:lvl3pPr marL="1143000" indent="-228600" algn="l" defTabSz="914400" rtl="0" eaLnBrk="1" latinLnBrk="0" hangingPunct="1">
        <a:lnSpc>
          <a:spcPct val="90000"/>
        </a:lnSpc>
        <a:spcBef>
          <a:spcPts val="500"/>
        </a:spcBef>
        <a:buFont typeface="Arial"/>
        <a:buChar char="•"/>
        <a:defRPr sz="1800" b="0" i="0" kern="1200">
          <a:solidFill>
            <a:srgbClr val="6A7278"/>
          </a:solidFill>
          <a:latin typeface="Barlow" pitchFamily="2" charset="77"/>
          <a:ea typeface="Barlow" pitchFamily="2" charset="77"/>
          <a:cs typeface="Arial Narrow" charset="0"/>
        </a:defRPr>
      </a:lvl3pPr>
      <a:lvl4pPr marL="1600200" indent="-228600" algn="l" defTabSz="914400" rtl="0" eaLnBrk="1" latinLnBrk="0" hangingPunct="1">
        <a:lnSpc>
          <a:spcPct val="9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4pPr>
      <a:lvl5pPr marL="2057400" indent="-228600" algn="l" defTabSz="914400" rtl="0" eaLnBrk="1" latinLnBrk="0" hangingPunct="1">
        <a:lnSpc>
          <a:spcPct val="9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jpe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8" Type="http://schemas.openxmlformats.org/officeDocument/2006/relationships/hyperlink" Target="https://appliedsciences.nasa.gov/join-mission/training/english/remote-sensing-disasters-scenarios" TargetMode="External"/><Relationship Id="rId13" Type="http://schemas.openxmlformats.org/officeDocument/2006/relationships/hyperlink" Target="https://appliedsciences.nasa.gov/join-mission/training/english/using-earth-observations-monitor-water-budgets-river-basin-management" TargetMode="External"/><Relationship Id="rId3" Type="http://schemas.openxmlformats.org/officeDocument/2006/relationships/hyperlink" Target="https://appliedsciences.nasa.gov/join-mission/training/english/satellite-remote-sensing-urban-heat-islands" TargetMode="External"/><Relationship Id="rId7" Type="http://schemas.openxmlformats.org/officeDocument/2006/relationships/hyperlink" Target="https://appliedsciences.nasa.gov/join-mission/training/english/radar-remote-sensing-land-water-disaster-applications" TargetMode="External"/><Relationship Id="rId12" Type="http://schemas.openxmlformats.org/officeDocument/2006/relationships/hyperlink" Target="https://appliedsciences.nasa.gov/join-mission/training/english/integrating-remote-sensing-water-quality-monitoring-program" TargetMode="External"/><Relationship Id="rId17" Type="http://schemas.openxmlformats.org/officeDocument/2006/relationships/image" Target="../media/image39.png"/><Relationship Id="rId2" Type="http://schemas.openxmlformats.org/officeDocument/2006/relationships/notesSlide" Target="../notesSlides/notesSlide10.xml"/><Relationship Id="rId16" Type="http://schemas.openxmlformats.org/officeDocument/2006/relationships/hyperlink" Target="https://appliedsciences.nasa.gov/join-mission/training/english/accuracy-assessment-land-cover-classification" TargetMode="External"/><Relationship Id="rId1" Type="http://schemas.openxmlformats.org/officeDocument/2006/relationships/slideLayout" Target="../slideLayouts/slideLayout6.xml"/><Relationship Id="rId6" Type="http://schemas.openxmlformats.org/officeDocument/2006/relationships/hyperlink" Target="https://appliedsciences.nasa.gov/join-mission/training/english/introduction-synthetic-aperture-radar" TargetMode="External"/><Relationship Id="rId11" Type="http://schemas.openxmlformats.org/officeDocument/2006/relationships/hyperlink" Target="https://appliedsciences.nasa.gov/join-mission/training/english/monitoring-tropical-storms-emergency-preparedness" TargetMode="External"/><Relationship Id="rId5" Type="http://schemas.openxmlformats.org/officeDocument/2006/relationships/hyperlink" Target="https://appliedsciences.nasa.gov/join-mission/training/english/fundamentals-remote-sensing" TargetMode="External"/><Relationship Id="rId15" Type="http://schemas.openxmlformats.org/officeDocument/2006/relationships/hyperlink" Target="https://appliedsciences.nasa.gov/join-mission/training/english/land-cover-classification-satellite-imagery" TargetMode="External"/><Relationship Id="rId10" Type="http://schemas.openxmlformats.org/officeDocument/2006/relationships/hyperlink" Target="https://appliedsciences.nasa.gov/join-mission/training/english/nasa-remote-sensing-flood-monitoring-and-management" TargetMode="External"/><Relationship Id="rId4" Type="http://schemas.openxmlformats.org/officeDocument/2006/relationships/hyperlink" Target="https://appliedsciences.nasa.gov/join-mission/training/english/introduction-nasas-black-marble-night-lights-data" TargetMode="External"/><Relationship Id="rId9" Type="http://schemas.openxmlformats.org/officeDocument/2006/relationships/hyperlink" Target="https://appliedsciences.nasa.gov/join-mission/training/english/monitoring-urban-floods-using-remote-sensing" TargetMode="External"/><Relationship Id="rId14" Type="http://schemas.openxmlformats.org/officeDocument/2006/relationships/hyperlink" Target="https://appliedsciences.nasa.gov/join-mission/training/english/application-satellite-observations-air-quality-and-health-exposure"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8.svg"/><Relationship Id="rId3" Type="http://schemas.openxmlformats.org/officeDocument/2006/relationships/hyperlink" Target="https://develop.larc.nasa.gov/project-archive.php" TargetMode="External"/><Relationship Id="rId7" Type="http://schemas.openxmlformats.org/officeDocument/2006/relationships/hyperlink" Target="https://develop.larc.nasa.gov/apply.php" TargetMode="External"/><Relationship Id="rId12" Type="http://schemas.openxmlformats.org/officeDocument/2006/relationships/image" Target="../media/image45.png"/><Relationship Id="rId17" Type="http://schemas.openxmlformats.org/officeDocument/2006/relationships/image" Target="../media/image52.svg"/><Relationship Id="rId2" Type="http://schemas.openxmlformats.org/officeDocument/2006/relationships/notesSlide" Target="../notesSlides/notesSlide12.xml"/><Relationship Id="rId16" Type="http://schemas.openxmlformats.org/officeDocument/2006/relationships/image" Target="../media/image47.png"/><Relationship Id="rId1" Type="http://schemas.openxmlformats.org/officeDocument/2006/relationships/slideLayout" Target="../slideLayouts/slideLayout3.xml"/><Relationship Id="rId6" Type="http://schemas.openxmlformats.org/officeDocument/2006/relationships/hyperlink" Target="https://github.com/NASA-DEVELOP" TargetMode="External"/><Relationship Id="rId11" Type="http://schemas.openxmlformats.org/officeDocument/2006/relationships/image" Target="../media/image47.svg"/><Relationship Id="rId5" Type="http://schemas.openxmlformats.org/officeDocument/2006/relationships/hyperlink" Target="https://www.youtube.com/user/NASADEVELOP" TargetMode="External"/><Relationship Id="rId15" Type="http://schemas.openxmlformats.org/officeDocument/2006/relationships/image" Target="../media/image50.svg"/><Relationship Id="rId10" Type="http://schemas.openxmlformats.org/officeDocument/2006/relationships/image" Target="../media/image44.png"/><Relationship Id="rId4" Type="http://schemas.openxmlformats.org/officeDocument/2006/relationships/hyperlink" Target="https://develop.larc.nasa.gov/about.php" TargetMode="External"/><Relationship Id="rId9" Type="http://schemas.openxmlformats.org/officeDocument/2006/relationships/image" Target="../media/image43.png"/><Relationship Id="rId14" Type="http://schemas.openxmlformats.org/officeDocument/2006/relationships/image" Target="../media/image46.png"/></Relationships>
</file>

<file path=ppt/slides/_rels/slide1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49.png"/></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53.jpeg"/></Relationships>
</file>

<file path=ppt/slides/_rels/slide1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56.png"/></Relationships>
</file>

<file path=ppt/slides/_rels/slide2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2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 Id="rId9" Type="http://schemas.openxmlformats.org/officeDocument/2006/relationships/image" Target="../media/image69.png"/></Relationships>
</file>

<file path=ppt/slides/_rels/slide2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6.xml"/><Relationship Id="rId1" Type="http://schemas.openxmlformats.org/officeDocument/2006/relationships/slideLayout" Target="../slideLayouts/slideLayout8.xml"/><Relationship Id="rId5" Type="http://schemas.openxmlformats.org/officeDocument/2006/relationships/hyperlink" Target="https://appliedsciences.nasa.gov/what-we-do/capacity-building" TargetMode="External"/><Relationship Id="rId4" Type="http://schemas.openxmlformats.org/officeDocument/2006/relationships/hyperlink" Target="http://nhttps/appliedsciences.nas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81971F-2155-EF40-AC00-A685D9DFC502}"/>
              </a:ext>
            </a:extLst>
          </p:cNvPr>
          <p:cNvSpPr>
            <a:spLocks noGrp="1"/>
          </p:cNvSpPr>
          <p:nvPr>
            <p:ph type="body" sz="quarter" idx="11"/>
          </p:nvPr>
        </p:nvSpPr>
        <p:spPr>
          <a:xfrm>
            <a:off x="584853" y="4718683"/>
            <a:ext cx="6772387" cy="1578081"/>
          </a:xfrm>
        </p:spPr>
        <p:txBody>
          <a:bodyPr vert="horz" lIns="91440" tIns="45720" rIns="91440" bIns="45720" rtlCol="0" anchor="t">
            <a:noAutofit/>
          </a:bodyPr>
          <a:lstStyle/>
          <a:p>
            <a:r>
              <a:rPr lang="en-US" sz="4000" b="0" dirty="0">
                <a:latin typeface="+mn-lt"/>
              </a:rPr>
              <a:t>NASA Applied Sciences &amp; Capacity Building Program</a:t>
            </a:r>
          </a:p>
          <a:p>
            <a:r>
              <a:rPr lang="en-US" sz="2000" b="0" dirty="0" smtClean="0">
                <a:solidFill>
                  <a:srgbClr val="5595AC"/>
                </a:solidFill>
                <a:latin typeface="+mj-lt"/>
              </a:rPr>
              <a:t>November 20, </a:t>
            </a:r>
            <a:r>
              <a:rPr lang="en-US" sz="2000" b="0" dirty="0">
                <a:solidFill>
                  <a:srgbClr val="5595AC"/>
                </a:solidFill>
                <a:latin typeface="+mj-lt"/>
              </a:rPr>
              <a:t>2020</a:t>
            </a:r>
          </a:p>
        </p:txBody>
      </p:sp>
      <p:pic>
        <p:nvPicPr>
          <p:cNvPr id="15" name="Picture 14">
            <a:extLst>
              <a:ext uri="{FF2B5EF4-FFF2-40B4-BE49-F238E27FC236}">
                <a16:creationId xmlns:a16="http://schemas.microsoft.com/office/drawing/2014/main" id="{0BBF13CA-D323-884F-9BC9-4213352EF1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9215" y="4012822"/>
            <a:ext cx="2138508" cy="556958"/>
          </a:xfrm>
          <a:prstGeom prst="rect">
            <a:avLst/>
          </a:prstGeom>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l="14197" t="13185" b="38963"/>
          <a:stretch/>
        </p:blipFill>
        <p:spPr>
          <a:xfrm>
            <a:off x="8009317" y="2960852"/>
            <a:ext cx="4192752" cy="3897148"/>
          </a:xfrm>
          <a:prstGeom prst="rect">
            <a:avLst/>
          </a:prstGeom>
        </p:spPr>
      </p:pic>
      <p:pic>
        <p:nvPicPr>
          <p:cNvPr id="10" name="Picture 9"/>
          <p:cNvPicPr>
            <a:picLocks noChangeAspect="1"/>
          </p:cNvPicPr>
          <p:nvPr/>
        </p:nvPicPr>
        <p:blipFill rotWithShape="1">
          <a:blip r:embed="rId5" cstate="print">
            <a:extLst>
              <a:ext uri="{28A0092B-C50C-407E-A947-70E740481C1C}">
                <a14:useLocalDpi xmlns:a14="http://schemas.microsoft.com/office/drawing/2010/main" val="0"/>
              </a:ext>
            </a:extLst>
          </a:blip>
          <a:srcRect t="17516" b="4334"/>
          <a:stretch/>
        </p:blipFill>
        <p:spPr>
          <a:xfrm>
            <a:off x="7150442" y="0"/>
            <a:ext cx="5051627" cy="2960852"/>
          </a:xfrm>
          <a:prstGeom prst="rect">
            <a:avLst/>
          </a:prstGeom>
        </p:spPr>
      </p:pic>
      <p:pic>
        <p:nvPicPr>
          <p:cNvPr id="8" name="Picture 7">
            <a:extLst>
              <a:ext uri="{FF2B5EF4-FFF2-40B4-BE49-F238E27FC236}">
                <a16:creationId xmlns:a16="http://schemas.microsoft.com/office/drawing/2014/main" id="{7ADA6DFE-EDCC-5848-8E4C-2C724682F8D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361878" y="0"/>
            <a:ext cx="3647439" cy="3155291"/>
          </a:xfrm>
          <a:prstGeom prst="rect">
            <a:avLst/>
          </a:prstGeom>
        </p:spPr>
      </p:pic>
      <p:pic>
        <p:nvPicPr>
          <p:cNvPr id="13" name="Picture 12"/>
          <p:cNvPicPr>
            <a:picLocks noChangeAspect="1"/>
          </p:cNvPicPr>
          <p:nvPr/>
        </p:nvPicPr>
        <p:blipFill rotWithShape="1">
          <a:blip r:embed="rId7" cstate="print">
            <a:extLst>
              <a:ext uri="{28A0092B-C50C-407E-A947-70E740481C1C}">
                <a14:useLocalDpi xmlns:a14="http://schemas.microsoft.com/office/drawing/2010/main" val="0"/>
              </a:ext>
            </a:extLst>
          </a:blip>
          <a:srcRect t="11853" b="24480"/>
          <a:stretch/>
        </p:blipFill>
        <p:spPr>
          <a:xfrm>
            <a:off x="6418956" y="2344571"/>
            <a:ext cx="3206862" cy="1530368"/>
          </a:xfrm>
          <a:prstGeom prst="rect">
            <a:avLst/>
          </a:prstGeom>
        </p:spPr>
      </p:pic>
    </p:spTree>
    <p:extLst>
      <p:ext uri="{BB962C8B-B14F-4D97-AF65-F5344CB8AC3E}">
        <p14:creationId xmlns:p14="http://schemas.microsoft.com/office/powerpoint/2010/main" val="2603527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577607" y="5070570"/>
            <a:ext cx="8206470" cy="1372283"/>
          </a:xfrm>
        </p:spPr>
        <p:txBody>
          <a:bodyPr vert="horz" lIns="91440" tIns="45720" rIns="91440" bIns="45720" rtlCol="0" anchor="t">
            <a:normAutofit/>
          </a:bodyPr>
          <a:lstStyle/>
          <a:p>
            <a:r>
              <a:rPr lang="en-US" sz="4000" b="0" dirty="0" smtClean="0">
                <a:latin typeface="+mn-lt"/>
              </a:rPr>
              <a:t>NASA </a:t>
            </a:r>
            <a:r>
              <a:rPr lang="en-US" sz="4000" b="0" dirty="0">
                <a:latin typeface="+mn-lt"/>
              </a:rPr>
              <a:t>&amp; Applied Sciences</a:t>
            </a:r>
          </a:p>
        </p:txBody>
      </p:sp>
    </p:spTree>
    <p:extLst>
      <p:ext uri="{BB962C8B-B14F-4D97-AF65-F5344CB8AC3E}">
        <p14:creationId xmlns:p14="http://schemas.microsoft.com/office/powerpoint/2010/main" val="1505553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931" y="501988"/>
            <a:ext cx="9077833" cy="570057"/>
          </a:xfrm>
        </p:spPr>
        <p:txBody>
          <a:bodyPr>
            <a:normAutofit/>
          </a:bodyPr>
          <a:lstStyle/>
          <a:p>
            <a:r>
              <a:rPr lang="en-US" sz="2000" dirty="0" smtClean="0">
                <a:latin typeface="+mj-lt"/>
              </a:rPr>
              <a:t>NATIONAL AERONAUTICS AND SPACE ADMINISTRATION</a:t>
            </a:r>
            <a:endParaRPr lang="en-US" sz="2000" dirty="0">
              <a:latin typeface="+mj-lt"/>
            </a:endParaRPr>
          </a:p>
        </p:txBody>
      </p:sp>
      <p:pic>
        <p:nvPicPr>
          <p:cNvPr id="8" name="Picture 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88484" y="2695277"/>
            <a:ext cx="2295227" cy="3671887"/>
          </a:xfrm>
          <a:prstGeom prst="rect">
            <a:avLst/>
          </a:prstGeom>
        </p:spPr>
      </p:pic>
      <p:pic>
        <p:nvPicPr>
          <p:cNvPr id="10" name="Picture 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844735" y="2695405"/>
            <a:ext cx="2231295" cy="3671887"/>
          </a:xfrm>
          <a:prstGeom prst="rect">
            <a:avLst/>
          </a:prstGeom>
        </p:spPr>
      </p:pic>
      <p:pic>
        <p:nvPicPr>
          <p:cNvPr id="11" name="Picture 10"/>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337054" y="2695278"/>
            <a:ext cx="3434316" cy="3671886"/>
          </a:xfrm>
          <a:prstGeom prst="rect">
            <a:avLst/>
          </a:prstGeom>
        </p:spPr>
      </p:pic>
      <p:pic>
        <p:nvPicPr>
          <p:cNvPr id="12" name="Picture 2" descr="436437main_GPN-2003-00028_full.jp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9032394" y="2695277"/>
            <a:ext cx="2944870" cy="3671886"/>
          </a:xfrm>
          <a:prstGeom prst="rect">
            <a:avLst/>
          </a:prstGeom>
          <a:noFill/>
          <a:extLst>
            <a:ext uri="{909E8E84-426E-40DD-AFC4-6F175D3DCCD1}">
              <a14:hiddenFill xmlns:a14="http://schemas.microsoft.com/office/drawing/2010/main">
                <a:solidFill>
                  <a:srgbClr val="FFFFFF"/>
                </a:solidFill>
              </a14:hiddenFill>
            </a:ext>
          </a:extLst>
        </p:spPr>
      </p:pic>
      <p:sp>
        <p:nvSpPr>
          <p:cNvPr id="14" name="Text Placeholder 2"/>
          <p:cNvSpPr>
            <a:spLocks noGrp="1"/>
          </p:cNvSpPr>
          <p:nvPr>
            <p:ph type="body" sz="quarter" idx="13"/>
          </p:nvPr>
        </p:nvSpPr>
        <p:spPr>
          <a:xfrm>
            <a:off x="2349795" y="1582819"/>
            <a:ext cx="7123814" cy="501667"/>
          </a:xfrm>
        </p:spPr>
        <p:txBody>
          <a:bodyPr vert="horz" lIns="91440" tIns="45720" rIns="91440" bIns="45720" rtlCol="0" anchor="t">
            <a:noAutofit/>
          </a:bodyPr>
          <a:lstStyle/>
          <a:p>
            <a:pPr algn="ctr"/>
            <a:r>
              <a:rPr lang="en-US" sz="2400" i="1" dirty="0" smtClean="0">
                <a:latin typeface="Georgia"/>
              </a:rPr>
              <a:t>When you think of NASA, what do you picture?</a:t>
            </a:r>
            <a:endParaRPr lang="en-US" sz="2400" i="1" dirty="0"/>
          </a:p>
        </p:txBody>
      </p:sp>
      <p:sp>
        <p:nvSpPr>
          <p:cNvPr id="15" name="Text Placeholder 3"/>
          <p:cNvSpPr>
            <a:spLocks noGrp="1"/>
          </p:cNvSpPr>
          <p:nvPr>
            <p:ph type="body" sz="quarter" idx="16"/>
          </p:nvPr>
        </p:nvSpPr>
        <p:spPr>
          <a:xfrm>
            <a:off x="288484" y="2343185"/>
            <a:ext cx="2061311" cy="352092"/>
          </a:xfrm>
        </p:spPr>
        <p:txBody>
          <a:bodyPr vert="horz" lIns="91440" tIns="45720" rIns="91440" bIns="45720" rtlCol="0" anchor="t">
            <a:noAutofit/>
          </a:bodyPr>
          <a:lstStyle/>
          <a:p>
            <a:pPr marL="0" indent="0">
              <a:buClr>
                <a:srgbClr val="5595AC"/>
              </a:buClr>
              <a:buSzPct val="100000"/>
              <a:buNone/>
            </a:pPr>
            <a:r>
              <a:rPr lang="en-US" sz="1800" dirty="0" smtClean="0">
                <a:latin typeface="+mn-lt"/>
              </a:rPr>
              <a:t>Moon Landing</a:t>
            </a:r>
            <a:endParaRPr lang="en-US" sz="1800" dirty="0">
              <a:latin typeface="+mn-lt"/>
            </a:endParaRPr>
          </a:p>
        </p:txBody>
      </p:sp>
      <p:sp>
        <p:nvSpPr>
          <p:cNvPr id="16" name="Text Placeholder 3"/>
          <p:cNvSpPr txBox="1">
            <a:spLocks/>
          </p:cNvSpPr>
          <p:nvPr/>
        </p:nvSpPr>
        <p:spPr>
          <a:xfrm>
            <a:off x="2844735" y="2343185"/>
            <a:ext cx="2061311" cy="352092"/>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buFont typeface="Arial"/>
              <a:buChar char="•"/>
              <a:defRPr sz="1600" b="0" i="0" kern="1200">
                <a:solidFill>
                  <a:srgbClr val="6A7278"/>
                </a:solidFill>
                <a:latin typeface="Barlow" pitchFamily="2" charset="77"/>
                <a:ea typeface="Barlow" pitchFamily="2" charset="77"/>
                <a:cs typeface="Arial Narrow" charset="0"/>
              </a:defRPr>
            </a:lvl1pPr>
            <a:lvl2pPr marL="685800" indent="-228600" algn="l" defTabSz="914400" rtl="0" eaLnBrk="1" latinLnBrk="0" hangingPunct="1">
              <a:lnSpc>
                <a:spcPct val="10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2pPr>
            <a:lvl3pPr marL="1143000" indent="-228600" algn="l" defTabSz="914400" rtl="0" eaLnBrk="1" latinLnBrk="0" hangingPunct="1">
              <a:lnSpc>
                <a:spcPct val="10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3pPr>
            <a:lvl4pPr marL="1600200" indent="-228600" algn="l" defTabSz="914400" rtl="0" eaLnBrk="1" latinLnBrk="0" hangingPunct="1">
              <a:lnSpc>
                <a:spcPct val="10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4pPr>
            <a:lvl5pPr marL="2057400" indent="-228600" algn="l" defTabSz="914400" rtl="0" eaLnBrk="1" latinLnBrk="0" hangingPunct="1">
              <a:lnSpc>
                <a:spcPct val="10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Clr>
                <a:srgbClr val="5595AC"/>
              </a:buClr>
              <a:buSzPct val="100000"/>
              <a:buFont typeface="Arial"/>
              <a:buNone/>
            </a:pPr>
            <a:r>
              <a:rPr lang="en-US" sz="1800" dirty="0" smtClean="0">
                <a:latin typeface="+mn-lt"/>
              </a:rPr>
              <a:t>Astronauts</a:t>
            </a:r>
            <a:endParaRPr lang="en-US" sz="1800" dirty="0">
              <a:latin typeface="+mn-lt"/>
            </a:endParaRPr>
          </a:p>
        </p:txBody>
      </p:sp>
      <p:sp>
        <p:nvSpPr>
          <p:cNvPr id="17" name="Text Placeholder 3"/>
          <p:cNvSpPr txBox="1">
            <a:spLocks/>
          </p:cNvSpPr>
          <p:nvPr/>
        </p:nvSpPr>
        <p:spPr>
          <a:xfrm>
            <a:off x="5334414" y="2343185"/>
            <a:ext cx="6642850" cy="352092"/>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buFont typeface="Arial"/>
              <a:buChar char="•"/>
              <a:defRPr sz="1600" b="0" i="0" kern="1200">
                <a:solidFill>
                  <a:srgbClr val="6A7278"/>
                </a:solidFill>
                <a:latin typeface="Barlow" pitchFamily="2" charset="77"/>
                <a:ea typeface="Barlow" pitchFamily="2" charset="77"/>
                <a:cs typeface="Arial Narrow" charset="0"/>
              </a:defRPr>
            </a:lvl1pPr>
            <a:lvl2pPr marL="685800" indent="-228600" algn="l" defTabSz="914400" rtl="0" eaLnBrk="1" latinLnBrk="0" hangingPunct="1">
              <a:lnSpc>
                <a:spcPct val="10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2pPr>
            <a:lvl3pPr marL="1143000" indent="-228600" algn="l" defTabSz="914400" rtl="0" eaLnBrk="1" latinLnBrk="0" hangingPunct="1">
              <a:lnSpc>
                <a:spcPct val="10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3pPr>
            <a:lvl4pPr marL="1600200" indent="-228600" algn="l" defTabSz="914400" rtl="0" eaLnBrk="1" latinLnBrk="0" hangingPunct="1">
              <a:lnSpc>
                <a:spcPct val="10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4pPr>
            <a:lvl5pPr marL="2057400" indent="-228600" algn="l" defTabSz="914400" rtl="0" eaLnBrk="1" latinLnBrk="0" hangingPunct="1">
              <a:lnSpc>
                <a:spcPct val="10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Clr>
                <a:srgbClr val="5595AC"/>
              </a:buClr>
              <a:buSzPct val="100000"/>
              <a:buFont typeface="Arial"/>
              <a:buNone/>
            </a:pPr>
            <a:r>
              <a:rPr lang="en-US" sz="1800" i="1" dirty="0" smtClean="0">
                <a:latin typeface="+mn-lt"/>
              </a:rPr>
              <a:t>What about Earth-observing Satellites?</a:t>
            </a:r>
            <a:endParaRPr lang="en-US" sz="1800" i="1" dirty="0">
              <a:latin typeface="+mn-lt"/>
            </a:endParaRPr>
          </a:p>
        </p:txBody>
      </p:sp>
      <p:pic>
        <p:nvPicPr>
          <p:cNvPr id="13" name="Picture 1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650912" y="312312"/>
            <a:ext cx="1141798" cy="949407"/>
          </a:xfrm>
          <a:prstGeom prst="rect">
            <a:avLst/>
          </a:prstGeom>
        </p:spPr>
      </p:pic>
    </p:spTree>
    <p:extLst>
      <p:ext uri="{BB962C8B-B14F-4D97-AF65-F5344CB8AC3E}">
        <p14:creationId xmlns:p14="http://schemas.microsoft.com/office/powerpoint/2010/main" val="3723265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931" y="501988"/>
            <a:ext cx="5741275" cy="570057"/>
          </a:xfrm>
        </p:spPr>
        <p:txBody>
          <a:bodyPr>
            <a:normAutofit/>
          </a:bodyPr>
          <a:lstStyle/>
          <a:p>
            <a:r>
              <a:rPr lang="en-US" sz="2000" dirty="0">
                <a:latin typeface="+mj-lt"/>
              </a:rPr>
              <a:t>ABOUT NASA</a:t>
            </a:r>
          </a:p>
        </p:txBody>
      </p:sp>
      <p:sp>
        <p:nvSpPr>
          <p:cNvPr id="3" name="Text Placeholder 2"/>
          <p:cNvSpPr>
            <a:spLocks noGrp="1"/>
          </p:cNvSpPr>
          <p:nvPr>
            <p:ph type="body" sz="quarter" idx="13"/>
          </p:nvPr>
        </p:nvSpPr>
        <p:spPr>
          <a:xfrm>
            <a:off x="566038" y="1166654"/>
            <a:ext cx="6734875" cy="501667"/>
          </a:xfrm>
        </p:spPr>
        <p:txBody>
          <a:bodyPr vert="horz" lIns="91440" tIns="45720" rIns="91440" bIns="45720" rtlCol="0" anchor="t">
            <a:noAutofit/>
          </a:bodyPr>
          <a:lstStyle/>
          <a:p>
            <a:r>
              <a:rPr lang="en-US" sz="2400" dirty="0">
                <a:latin typeface="Georgia"/>
              </a:rPr>
              <a:t>To discover and expand knowledge for the benefit of humanity.</a:t>
            </a:r>
            <a:endParaRPr lang="en-US" sz="2400" dirty="0"/>
          </a:p>
        </p:txBody>
      </p:sp>
      <p:sp>
        <p:nvSpPr>
          <p:cNvPr id="4" name="Text Placeholder 3"/>
          <p:cNvSpPr>
            <a:spLocks noGrp="1"/>
          </p:cNvSpPr>
          <p:nvPr>
            <p:ph type="body" sz="quarter" idx="16"/>
          </p:nvPr>
        </p:nvSpPr>
        <p:spPr>
          <a:xfrm>
            <a:off x="564931" y="2210355"/>
            <a:ext cx="6735982" cy="1432573"/>
          </a:xfrm>
        </p:spPr>
        <p:txBody>
          <a:bodyPr vert="horz" lIns="91440" tIns="45720" rIns="91440" bIns="45720" rtlCol="0" anchor="t">
            <a:noAutofit/>
          </a:bodyPr>
          <a:lstStyle/>
          <a:p>
            <a:pPr>
              <a:buClr>
                <a:srgbClr val="5595AC"/>
              </a:buClr>
              <a:buSzPct val="100000"/>
              <a:buFont typeface="Arial" panose="020B0604020202020204" pitchFamily="34" charset="0"/>
              <a:buChar char="•"/>
            </a:pPr>
            <a:r>
              <a:rPr lang="en-US" sz="1800" dirty="0">
                <a:latin typeface="+mn-lt"/>
              </a:rPr>
              <a:t>NASA began operations on October 1, </a:t>
            </a:r>
            <a:r>
              <a:rPr lang="en-US" sz="1800" dirty="0" smtClean="0">
                <a:latin typeface="+mn-lt"/>
              </a:rPr>
              <a:t>1958</a:t>
            </a:r>
            <a:endParaRPr lang="en-US" sz="1800" dirty="0">
              <a:latin typeface="+mn-lt"/>
            </a:endParaRPr>
          </a:p>
          <a:p>
            <a:pPr>
              <a:buClr>
                <a:srgbClr val="5595AC"/>
              </a:buClr>
              <a:buSzPct val="100000"/>
              <a:buFont typeface="Arial" panose="020B0604020202020204" pitchFamily="34" charset="0"/>
              <a:buChar char="•"/>
            </a:pPr>
            <a:r>
              <a:rPr lang="en-US" sz="1800" dirty="0">
                <a:latin typeface="+mn-lt"/>
              </a:rPr>
              <a:t>Today, NASA has 10 Centers &amp; 6 facilities around the country, with its headquarters in Washington </a:t>
            </a:r>
            <a:r>
              <a:rPr lang="en-US" sz="1800" dirty="0" smtClean="0">
                <a:latin typeface="+mn-lt"/>
              </a:rPr>
              <a:t>DC</a:t>
            </a:r>
            <a:endParaRPr lang="en-US" sz="1800" dirty="0">
              <a:latin typeface="+mn-lt"/>
            </a:endParaRPr>
          </a:p>
        </p:txBody>
      </p:sp>
      <p:pic>
        <p:nvPicPr>
          <p:cNvPr id="1026" name="Picture 2" descr="NASA Centers/Facilities Location and Capabilities | NASA"/>
          <p:cNvPicPr>
            <a:picLocks noGrp="1" noChangeAspect="1" noChangeArrowheads="1"/>
          </p:cNvPicPr>
          <p:nvPr>
            <p:ph type="pic" sz="quarter" idx="18"/>
          </p:nvPr>
        </p:nvPicPr>
        <p:blipFill rotWithShape="1">
          <a:blip r:embed="rId3" cstate="screen">
            <a:extLst>
              <a:ext uri="{28A0092B-C50C-407E-A947-70E740481C1C}">
                <a14:useLocalDpi xmlns:a14="http://schemas.microsoft.com/office/drawing/2010/main"/>
              </a:ext>
            </a:extLst>
          </a:blip>
          <a:srcRect/>
          <a:stretch/>
        </p:blipFill>
        <p:spPr bwMode="auto">
          <a:xfrm>
            <a:off x="1081202" y="3429009"/>
            <a:ext cx="5505335" cy="312277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37756" r="28311"/>
          <a:stretch/>
        </p:blipFill>
        <p:spPr>
          <a:xfrm>
            <a:off x="7619472" y="0"/>
            <a:ext cx="4572528" cy="6858000"/>
          </a:xfrm>
          <a:prstGeom prst="rect">
            <a:avLst/>
          </a:prstGeom>
        </p:spPr>
      </p:pic>
      <p:sp>
        <p:nvSpPr>
          <p:cNvPr id="5" name="TextBox 4"/>
          <p:cNvSpPr txBox="1"/>
          <p:nvPr/>
        </p:nvSpPr>
        <p:spPr>
          <a:xfrm>
            <a:off x="6349107" y="3537872"/>
            <a:ext cx="494046" cy="200055"/>
          </a:xfrm>
          <a:prstGeom prst="rect">
            <a:avLst/>
          </a:prstGeom>
          <a:noFill/>
        </p:spPr>
        <p:txBody>
          <a:bodyPr wrap="none" rtlCol="0">
            <a:spAutoFit/>
          </a:bodyPr>
          <a:lstStyle/>
          <a:p>
            <a:r>
              <a:rPr lang="en-US" sz="700" b="1" dirty="0" smtClean="0">
                <a:solidFill>
                  <a:srgbClr val="2E2E2E"/>
                </a:solidFill>
                <a:latin typeface="+mj-lt"/>
              </a:rPr>
              <a:t>(GSFC)</a:t>
            </a:r>
            <a:endParaRPr lang="en-US" sz="700" b="1" dirty="0">
              <a:solidFill>
                <a:srgbClr val="2E2E2E"/>
              </a:solidFill>
              <a:latin typeface="+mj-lt"/>
            </a:endParaRPr>
          </a:p>
        </p:txBody>
      </p:sp>
    </p:spTree>
    <p:extLst>
      <p:ext uri="{BB962C8B-B14F-4D97-AF65-F5344CB8AC3E}">
        <p14:creationId xmlns:p14="http://schemas.microsoft.com/office/powerpoint/2010/main" val="3994003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931" y="501988"/>
            <a:ext cx="5741275" cy="570057"/>
          </a:xfrm>
        </p:spPr>
        <p:txBody>
          <a:bodyPr>
            <a:normAutofit/>
          </a:bodyPr>
          <a:lstStyle/>
          <a:p>
            <a:r>
              <a:rPr lang="en-US" sz="2000" dirty="0" smtClean="0">
                <a:latin typeface="+mj-lt"/>
              </a:rPr>
              <a:t>NASA ORGANIZATION</a:t>
            </a:r>
            <a:endParaRPr lang="en-US" sz="2000" dirty="0">
              <a:latin typeface="+mj-lt"/>
            </a:endParaRPr>
          </a:p>
        </p:txBody>
      </p:sp>
      <p:sp>
        <p:nvSpPr>
          <p:cNvPr id="14" name="Text Placeholder 2"/>
          <p:cNvSpPr>
            <a:spLocks noGrp="1"/>
          </p:cNvSpPr>
          <p:nvPr>
            <p:ph type="body" sz="quarter" idx="13"/>
          </p:nvPr>
        </p:nvSpPr>
        <p:spPr>
          <a:xfrm>
            <a:off x="343905" y="1241927"/>
            <a:ext cx="7123814" cy="501667"/>
          </a:xfrm>
        </p:spPr>
        <p:txBody>
          <a:bodyPr vert="horz" lIns="91440" tIns="45720" rIns="91440" bIns="45720" rtlCol="0" anchor="t">
            <a:noAutofit/>
          </a:bodyPr>
          <a:lstStyle/>
          <a:p>
            <a:r>
              <a:rPr lang="en-US" sz="2400" i="1" dirty="0" smtClean="0">
                <a:latin typeface="Georgia"/>
              </a:rPr>
              <a:t>5 Mission Directorates</a:t>
            </a:r>
            <a:endParaRPr lang="en-US" sz="2400" i="1" dirty="0"/>
          </a:p>
        </p:txBody>
      </p:sp>
      <p:sp>
        <p:nvSpPr>
          <p:cNvPr id="3" name="Rounded Rectangle 2"/>
          <p:cNvSpPr/>
          <p:nvPr/>
        </p:nvSpPr>
        <p:spPr>
          <a:xfrm>
            <a:off x="343905" y="1850602"/>
            <a:ext cx="2074024" cy="1110442"/>
          </a:xfrm>
          <a:prstGeom prst="roundRect">
            <a:avLst/>
          </a:prstGeom>
          <a:solidFill>
            <a:srgbClr val="5595AC"/>
          </a:solidFill>
          <a:ln w="92075">
            <a:solidFill>
              <a:srgbClr val="1B43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Science</a:t>
            </a:r>
            <a:endParaRPr lang="en-US" sz="2000" dirty="0"/>
          </a:p>
        </p:txBody>
      </p:sp>
      <p:sp>
        <p:nvSpPr>
          <p:cNvPr id="13" name="Rounded Rectangle 12"/>
          <p:cNvSpPr/>
          <p:nvPr/>
        </p:nvSpPr>
        <p:spPr>
          <a:xfrm>
            <a:off x="2697367" y="1850602"/>
            <a:ext cx="2074024" cy="1110442"/>
          </a:xfrm>
          <a:prstGeom prst="roundRect">
            <a:avLst/>
          </a:prstGeom>
          <a:solidFill>
            <a:srgbClr val="5595AC"/>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Human Exploration &amp; Operations</a:t>
            </a:r>
            <a:endParaRPr lang="en-US" sz="2000" dirty="0"/>
          </a:p>
        </p:txBody>
      </p:sp>
      <p:sp>
        <p:nvSpPr>
          <p:cNvPr id="18" name="Rounded Rectangle 17"/>
          <p:cNvSpPr/>
          <p:nvPr/>
        </p:nvSpPr>
        <p:spPr>
          <a:xfrm>
            <a:off x="5050829" y="1850602"/>
            <a:ext cx="2074024" cy="1110442"/>
          </a:xfrm>
          <a:prstGeom prst="roundRect">
            <a:avLst/>
          </a:prstGeom>
          <a:solidFill>
            <a:srgbClr val="5595AC"/>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Space Technology</a:t>
            </a:r>
            <a:endParaRPr lang="en-US" sz="2000" dirty="0"/>
          </a:p>
        </p:txBody>
      </p:sp>
      <p:sp>
        <p:nvSpPr>
          <p:cNvPr id="19" name="Rounded Rectangle 18"/>
          <p:cNvSpPr/>
          <p:nvPr/>
        </p:nvSpPr>
        <p:spPr>
          <a:xfrm>
            <a:off x="7404291" y="1850602"/>
            <a:ext cx="2074024" cy="1110442"/>
          </a:xfrm>
          <a:prstGeom prst="roundRect">
            <a:avLst/>
          </a:prstGeom>
          <a:solidFill>
            <a:srgbClr val="5595AC"/>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Aeronautics </a:t>
            </a:r>
            <a:r>
              <a:rPr lang="en-US" sz="2000" dirty="0" smtClean="0"/>
              <a:t>Research</a:t>
            </a:r>
            <a:endParaRPr lang="en-US" sz="2000" dirty="0"/>
          </a:p>
        </p:txBody>
      </p:sp>
      <p:sp>
        <p:nvSpPr>
          <p:cNvPr id="20" name="Rounded Rectangle 19"/>
          <p:cNvSpPr/>
          <p:nvPr/>
        </p:nvSpPr>
        <p:spPr>
          <a:xfrm>
            <a:off x="9757754" y="1850602"/>
            <a:ext cx="2074024" cy="1110442"/>
          </a:xfrm>
          <a:prstGeom prst="roundRect">
            <a:avLst/>
          </a:prstGeom>
          <a:solidFill>
            <a:srgbClr val="5595AC"/>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Mission Support</a:t>
            </a:r>
            <a:endParaRPr lang="en-US" sz="2000" dirty="0"/>
          </a:p>
        </p:txBody>
      </p:sp>
      <p:sp>
        <p:nvSpPr>
          <p:cNvPr id="21" name="Content Placeholder 2"/>
          <p:cNvSpPr txBox="1">
            <a:spLocks/>
          </p:cNvSpPr>
          <p:nvPr/>
        </p:nvSpPr>
        <p:spPr>
          <a:xfrm>
            <a:off x="258755" y="3951915"/>
            <a:ext cx="4172665" cy="2178244"/>
          </a:xfrm>
          <a:prstGeom prst="rect">
            <a:avLst/>
          </a:prstGeom>
        </p:spPr>
        <p:txBody>
          <a:bodyPr anchor="ctr">
            <a:normAutofit lnSpcReduction="10000"/>
          </a:bodyPr>
          <a:lstStyle>
            <a:lvl1pPr marL="228600" indent="-228600" algn="l" defTabSz="914400" rtl="0" eaLnBrk="1" latinLnBrk="0" hangingPunct="1">
              <a:lnSpc>
                <a:spcPct val="90000"/>
              </a:lnSpc>
              <a:spcBef>
                <a:spcPts val="1000"/>
              </a:spcBef>
              <a:buFont typeface="Arial"/>
              <a:buChar char="•"/>
              <a:defRPr sz="2400" b="0" i="0" kern="1200">
                <a:solidFill>
                  <a:srgbClr val="5595AC"/>
                </a:solidFill>
                <a:latin typeface="Barlow" pitchFamily="2" charset="77"/>
                <a:ea typeface="Barlow" pitchFamily="2" charset="77"/>
                <a:cs typeface="Arial Narrow" charset="0"/>
              </a:defRPr>
            </a:lvl1pPr>
            <a:lvl2pPr marL="685800" indent="-228600" algn="l" defTabSz="914400" rtl="0" eaLnBrk="1" latinLnBrk="0" hangingPunct="1">
              <a:lnSpc>
                <a:spcPct val="90000"/>
              </a:lnSpc>
              <a:spcBef>
                <a:spcPts val="500"/>
              </a:spcBef>
              <a:buFont typeface="Arial"/>
              <a:buChar char="•"/>
              <a:defRPr sz="2000" b="0" i="0" kern="1200">
                <a:solidFill>
                  <a:srgbClr val="6A7278"/>
                </a:solidFill>
                <a:latin typeface="Barlow" pitchFamily="2" charset="77"/>
                <a:ea typeface="Barlow" pitchFamily="2" charset="77"/>
                <a:cs typeface="Arial Narrow" charset="0"/>
              </a:defRPr>
            </a:lvl2pPr>
            <a:lvl3pPr marL="1143000" indent="-228600" algn="l" defTabSz="914400" rtl="0" eaLnBrk="1" latinLnBrk="0" hangingPunct="1">
              <a:lnSpc>
                <a:spcPct val="90000"/>
              </a:lnSpc>
              <a:spcBef>
                <a:spcPts val="500"/>
              </a:spcBef>
              <a:buFont typeface="Arial"/>
              <a:buChar char="•"/>
              <a:defRPr sz="1800" b="0" i="0" kern="1200">
                <a:solidFill>
                  <a:srgbClr val="6A7278"/>
                </a:solidFill>
                <a:latin typeface="Barlow" pitchFamily="2" charset="77"/>
                <a:ea typeface="Barlow" pitchFamily="2" charset="77"/>
                <a:cs typeface="Arial Narrow" charset="0"/>
              </a:defRPr>
            </a:lvl3pPr>
            <a:lvl4pPr marL="1600200" indent="-228600" algn="l" defTabSz="914400" rtl="0" eaLnBrk="1" latinLnBrk="0" hangingPunct="1">
              <a:lnSpc>
                <a:spcPct val="9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4pPr>
            <a:lvl5pPr marL="2057400" indent="-228600" algn="l" defTabSz="914400" rtl="0" eaLnBrk="1" latinLnBrk="0" hangingPunct="1">
              <a:lnSpc>
                <a:spcPct val="9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000" dirty="0" smtClean="0">
                <a:solidFill>
                  <a:srgbClr val="6A7278"/>
                </a:solidFill>
                <a:latin typeface="Georgia"/>
              </a:rPr>
              <a:t>The Science Mission Directorate uses the vantage point of space to achieve a deep scientific understanding of our planet, other planets, solar system bodies, the interplanetary environment, the Sun and its effects on our solar system, and the universe beyond.</a:t>
            </a:r>
            <a:endParaRPr lang="en-US" sz="2000" dirty="0">
              <a:solidFill>
                <a:srgbClr val="6A7278"/>
              </a:solidFill>
              <a:latin typeface="Georgia"/>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431420" y="3803798"/>
            <a:ext cx="2154591" cy="2344007"/>
          </a:xfrm>
          <a:prstGeom prst="rect">
            <a:avLst/>
          </a:prstGeom>
        </p:spPr>
      </p:pic>
      <p:sp>
        <p:nvSpPr>
          <p:cNvPr id="6" name="Down Arrow 5"/>
          <p:cNvSpPr/>
          <p:nvPr/>
        </p:nvSpPr>
        <p:spPr>
          <a:xfrm>
            <a:off x="1068613" y="2973507"/>
            <a:ext cx="484632" cy="978408"/>
          </a:xfrm>
          <a:prstGeom prst="downArrow">
            <a:avLst/>
          </a:prstGeom>
          <a:solidFill>
            <a:srgbClr val="1B4367"/>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ontent Placeholder 2"/>
          <p:cNvSpPr txBox="1">
            <a:spLocks/>
          </p:cNvSpPr>
          <p:nvPr/>
        </p:nvSpPr>
        <p:spPr>
          <a:xfrm>
            <a:off x="6420255" y="3784341"/>
            <a:ext cx="5683133" cy="247054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a:buChar char="•"/>
              <a:defRPr sz="2400" b="0" i="0" kern="1200">
                <a:solidFill>
                  <a:srgbClr val="5595AC"/>
                </a:solidFill>
                <a:latin typeface="Barlow" pitchFamily="2" charset="77"/>
                <a:ea typeface="Barlow" pitchFamily="2" charset="77"/>
                <a:cs typeface="Arial Narrow" charset="0"/>
              </a:defRPr>
            </a:lvl1pPr>
            <a:lvl2pPr marL="685800" indent="-228600" algn="l" defTabSz="914400" rtl="0" eaLnBrk="1" latinLnBrk="0" hangingPunct="1">
              <a:lnSpc>
                <a:spcPct val="90000"/>
              </a:lnSpc>
              <a:spcBef>
                <a:spcPts val="500"/>
              </a:spcBef>
              <a:buFont typeface="Arial"/>
              <a:buChar char="•"/>
              <a:defRPr sz="2000" b="0" i="0" kern="1200">
                <a:solidFill>
                  <a:srgbClr val="6A7278"/>
                </a:solidFill>
                <a:latin typeface="Barlow" pitchFamily="2" charset="77"/>
                <a:ea typeface="Barlow" pitchFamily="2" charset="77"/>
                <a:cs typeface="Arial Narrow" charset="0"/>
              </a:defRPr>
            </a:lvl2pPr>
            <a:lvl3pPr marL="1143000" indent="-228600" algn="l" defTabSz="914400" rtl="0" eaLnBrk="1" latinLnBrk="0" hangingPunct="1">
              <a:lnSpc>
                <a:spcPct val="90000"/>
              </a:lnSpc>
              <a:spcBef>
                <a:spcPts val="500"/>
              </a:spcBef>
              <a:buFont typeface="Arial"/>
              <a:buChar char="•"/>
              <a:defRPr sz="1800" b="0" i="0" kern="1200">
                <a:solidFill>
                  <a:srgbClr val="6A7278"/>
                </a:solidFill>
                <a:latin typeface="Barlow" pitchFamily="2" charset="77"/>
                <a:ea typeface="Barlow" pitchFamily="2" charset="77"/>
                <a:cs typeface="Arial Narrow" charset="0"/>
              </a:defRPr>
            </a:lvl3pPr>
            <a:lvl4pPr marL="1600200" indent="-228600" algn="l" defTabSz="914400" rtl="0" eaLnBrk="1" latinLnBrk="0" hangingPunct="1">
              <a:lnSpc>
                <a:spcPct val="9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4pPr>
            <a:lvl5pPr marL="2057400" indent="-228600" algn="l" defTabSz="914400" rtl="0" eaLnBrk="1" latinLnBrk="0" hangingPunct="1">
              <a:lnSpc>
                <a:spcPct val="9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82575" indent="-165100">
              <a:spcBef>
                <a:spcPts val="600"/>
              </a:spcBef>
            </a:pPr>
            <a:r>
              <a:rPr lang="en-US" sz="1600" dirty="0">
                <a:solidFill>
                  <a:srgbClr val="6A7278"/>
                </a:solidFill>
                <a:latin typeface="+mn-lt"/>
              </a:rPr>
              <a:t>How do planets and life originate?</a:t>
            </a:r>
          </a:p>
          <a:p>
            <a:pPr marL="282575" indent="-165100">
              <a:spcBef>
                <a:spcPts val="600"/>
              </a:spcBef>
            </a:pPr>
            <a:r>
              <a:rPr lang="en-US" sz="1600" dirty="0">
                <a:solidFill>
                  <a:srgbClr val="6A7278"/>
                </a:solidFill>
                <a:latin typeface="+mn-lt"/>
              </a:rPr>
              <a:t>How does the universe work and what are its origin and destiny?</a:t>
            </a:r>
          </a:p>
          <a:p>
            <a:pPr marL="282575" indent="-165100">
              <a:spcBef>
                <a:spcPts val="600"/>
              </a:spcBef>
            </a:pPr>
            <a:r>
              <a:rPr lang="en-US" sz="1600" dirty="0" smtClean="0">
                <a:solidFill>
                  <a:srgbClr val="6A7278"/>
                </a:solidFill>
                <a:latin typeface="+mn-lt"/>
              </a:rPr>
              <a:t>How and why are Earth’s climate and the environment changing?</a:t>
            </a:r>
          </a:p>
          <a:p>
            <a:pPr marL="282575" indent="-165100">
              <a:spcBef>
                <a:spcPts val="600"/>
              </a:spcBef>
            </a:pPr>
            <a:r>
              <a:rPr lang="en-US" sz="1600" dirty="0" smtClean="0">
                <a:solidFill>
                  <a:srgbClr val="6A7278"/>
                </a:solidFill>
                <a:latin typeface="+mn-lt"/>
              </a:rPr>
              <a:t>How and why does the Sun vary and affect Earth and the rest of the solar system?</a:t>
            </a:r>
          </a:p>
          <a:p>
            <a:pPr marL="282575" indent="-165100">
              <a:spcBef>
                <a:spcPts val="600"/>
              </a:spcBef>
            </a:pPr>
            <a:r>
              <a:rPr lang="en-US" sz="1600" dirty="0" smtClean="0">
                <a:solidFill>
                  <a:srgbClr val="6A7278"/>
                </a:solidFill>
                <a:latin typeface="+mn-lt"/>
              </a:rPr>
              <a:t>Are we alone?</a:t>
            </a:r>
            <a:endParaRPr lang="en-US" sz="1600" dirty="0">
              <a:solidFill>
                <a:srgbClr val="6A7278"/>
              </a:solidFill>
              <a:latin typeface="+mn-lt"/>
            </a:endParaRPr>
          </a:p>
        </p:txBody>
      </p:sp>
    </p:spTree>
    <p:extLst>
      <p:ext uri="{BB962C8B-B14F-4D97-AF65-F5344CB8AC3E}">
        <p14:creationId xmlns:p14="http://schemas.microsoft.com/office/powerpoint/2010/main" val="809320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4930" y="254193"/>
            <a:ext cx="11071323" cy="2195099"/>
          </a:xfrm>
        </p:spPr>
        <p:txBody>
          <a:bodyPr anchor="ctr">
            <a:normAutofit/>
          </a:bodyPr>
          <a:lstStyle/>
          <a:p>
            <a:r>
              <a:rPr lang="en-US" sz="2000" dirty="0">
                <a:latin typeface="Georgia"/>
              </a:rPr>
              <a:t>Understanding Earth as a </a:t>
            </a:r>
            <a:r>
              <a:rPr lang="en-US" sz="2000" dirty="0" smtClean="0">
                <a:latin typeface="Georgia"/>
              </a:rPr>
              <a:t>system</a:t>
            </a:r>
            <a:endParaRPr lang="en-US" sz="2000" dirty="0">
              <a:latin typeface="Georgia"/>
            </a:endParaRPr>
          </a:p>
        </p:txBody>
      </p:sp>
      <p:sp>
        <p:nvSpPr>
          <p:cNvPr id="6" name="Content Placeholder 3"/>
          <p:cNvSpPr txBox="1">
            <a:spLocks/>
          </p:cNvSpPr>
          <p:nvPr/>
        </p:nvSpPr>
        <p:spPr>
          <a:xfrm>
            <a:off x="564931" y="1619866"/>
            <a:ext cx="11071323" cy="1568091"/>
          </a:xfrm>
          <a:prstGeom prst="rect">
            <a:avLst/>
          </a:prstGeom>
        </p:spPr>
        <p:txBody>
          <a:bodyPr vert="horz" lIns="91440" tIns="45720" rIns="91440" bIns="45720" rtlCol="0" anchor="t">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rgbClr val="6A7278"/>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spcBef>
                <a:spcPts val="600"/>
              </a:spcBef>
              <a:spcAft>
                <a:spcPts val="600"/>
              </a:spcAft>
              <a:buClr>
                <a:schemeClr val="tx1">
                  <a:lumMod val="65000"/>
                  <a:lumOff val="35000"/>
                </a:schemeClr>
              </a:buClr>
            </a:pPr>
            <a:r>
              <a:rPr lang="en-US" dirty="0">
                <a:latin typeface="+mn-lt"/>
              </a:rPr>
              <a:t>The Earth Science Division (ESD), conducts scientific studies to understand the Earth as a system &amp; on all time scales. ESD utilizes NASA’s ability to view the Earth from the unique vantage point of space. </a:t>
            </a:r>
          </a:p>
          <a:p>
            <a:pPr>
              <a:spcBef>
                <a:spcPts val="600"/>
              </a:spcBef>
              <a:spcAft>
                <a:spcPts val="600"/>
              </a:spcAft>
              <a:buClr>
                <a:schemeClr val="tx1">
                  <a:lumMod val="65000"/>
                  <a:lumOff val="35000"/>
                </a:schemeClr>
              </a:buClr>
            </a:pPr>
            <a:r>
              <a:rPr lang="en-US" dirty="0">
                <a:latin typeface="+mn-lt"/>
              </a:rPr>
              <a:t>ESD provides uniformly high-quality data covering the planet to support the pursuit of answers to fundamental science questions. There are four lines of business:</a:t>
            </a:r>
          </a:p>
          <a:p>
            <a:endParaRPr lang="en-US" dirty="0">
              <a:latin typeface="+mn-lt"/>
            </a:endParaRPr>
          </a:p>
        </p:txBody>
      </p:sp>
      <p:grpSp>
        <p:nvGrpSpPr>
          <p:cNvPr id="7" name="Group 6"/>
          <p:cNvGrpSpPr/>
          <p:nvPr/>
        </p:nvGrpSpPr>
        <p:grpSpPr>
          <a:xfrm>
            <a:off x="278364" y="3277783"/>
            <a:ext cx="2763691" cy="3078877"/>
            <a:chOff x="-1818274" y="3306683"/>
            <a:chExt cx="2763691" cy="3078877"/>
          </a:xfrm>
        </p:grpSpPr>
        <p:sp>
          <p:nvSpPr>
            <p:cNvPr id="8" name="Rounded Rectangle 7"/>
            <p:cNvSpPr/>
            <p:nvPr/>
          </p:nvSpPr>
          <p:spPr>
            <a:xfrm>
              <a:off x="-1731681" y="3550920"/>
              <a:ext cx="2677098" cy="2834640"/>
            </a:xfrm>
            <a:prstGeom prst="roundRect">
              <a:avLst/>
            </a:prstGeom>
            <a:solidFill>
              <a:schemeClr val="bg1"/>
            </a:solid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2400" dirty="0">
                  <a:solidFill>
                    <a:srgbClr val="0061AA"/>
                  </a:solidFill>
                  <a:latin typeface="+mj-lt"/>
                </a:rPr>
                <a:t>Flight</a:t>
              </a:r>
              <a:endParaRPr lang="en-US" dirty="0">
                <a:solidFill>
                  <a:srgbClr val="0061AA"/>
                </a:solidFill>
                <a:latin typeface="+mj-lt"/>
              </a:endParaRPr>
            </a:p>
            <a:p>
              <a:pPr algn="ctr"/>
              <a:endParaRPr lang="en-US" sz="1200" dirty="0">
                <a:solidFill>
                  <a:schemeClr val="tx1">
                    <a:lumMod val="75000"/>
                    <a:lumOff val="25000"/>
                  </a:schemeClr>
                </a:solidFill>
                <a:latin typeface="+mj-lt"/>
              </a:endParaRPr>
            </a:p>
            <a:p>
              <a:pPr algn="ctr"/>
              <a:endParaRPr lang="en-US" sz="1200" dirty="0">
                <a:solidFill>
                  <a:schemeClr val="tx1">
                    <a:lumMod val="75000"/>
                    <a:lumOff val="25000"/>
                  </a:schemeClr>
                </a:solidFill>
                <a:latin typeface="+mj-lt"/>
              </a:endParaRPr>
            </a:p>
            <a:p>
              <a:pPr algn="ctr"/>
              <a:r>
                <a:rPr lang="en-US" sz="1300" dirty="0">
                  <a:solidFill>
                    <a:schemeClr val="tx1">
                      <a:lumMod val="75000"/>
                      <a:lumOff val="25000"/>
                    </a:schemeClr>
                  </a:solidFill>
                  <a:latin typeface="+mj-lt"/>
                </a:rPr>
                <a:t>Develops, launches, and operates NASA’s fleet of Earth-observing satellites, instruments, and aircraft. Manages data systems to make the data freely and openly available. </a:t>
              </a:r>
            </a:p>
            <a:p>
              <a:pPr algn="ctr"/>
              <a:endParaRPr lang="en-US" sz="1300" dirty="0">
                <a:solidFill>
                  <a:schemeClr val="tx1">
                    <a:lumMod val="75000"/>
                    <a:lumOff val="25000"/>
                  </a:schemeClr>
                </a:solidFill>
                <a:latin typeface="+mj-lt"/>
              </a:endParaRPr>
            </a:p>
          </p:txBody>
        </p:sp>
        <p:pic>
          <p:nvPicPr>
            <p:cNvPr id="9" name="Picture 8" descr="OSTM_Jason-2.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3217741">
              <a:off x="-1924326" y="3412735"/>
              <a:ext cx="669303" cy="457200"/>
            </a:xfrm>
            <a:prstGeom prst="rect">
              <a:avLst/>
            </a:prstGeom>
          </p:spPr>
        </p:pic>
      </p:grpSp>
      <p:grpSp>
        <p:nvGrpSpPr>
          <p:cNvPr id="10" name="Group 9"/>
          <p:cNvGrpSpPr/>
          <p:nvPr/>
        </p:nvGrpSpPr>
        <p:grpSpPr>
          <a:xfrm>
            <a:off x="6119257" y="3383036"/>
            <a:ext cx="2838731" cy="2949244"/>
            <a:chOff x="4696717" y="3436316"/>
            <a:chExt cx="2838731" cy="2949244"/>
          </a:xfrm>
        </p:grpSpPr>
        <p:sp>
          <p:nvSpPr>
            <p:cNvPr id="11" name="Rounded Rectangle 10"/>
            <p:cNvSpPr/>
            <p:nvPr/>
          </p:nvSpPr>
          <p:spPr>
            <a:xfrm>
              <a:off x="4873836" y="3550920"/>
              <a:ext cx="2661612" cy="2834640"/>
            </a:xfrm>
            <a:prstGeom prst="roundRect">
              <a:avLst/>
            </a:prstGeom>
            <a:solidFill>
              <a:schemeClr val="bg1"/>
            </a:solid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2400">
                  <a:solidFill>
                    <a:srgbClr val="0061AA"/>
                  </a:solidFill>
                  <a:latin typeface="+mj-lt"/>
                </a:rPr>
                <a:t>Research &amp; Analysis</a:t>
              </a:r>
            </a:p>
            <a:p>
              <a:pPr algn="ctr"/>
              <a:endParaRPr lang="en-US" sz="1200">
                <a:solidFill>
                  <a:srgbClr val="0061AA"/>
                </a:solidFill>
                <a:latin typeface="+mj-lt"/>
              </a:endParaRPr>
            </a:p>
            <a:p>
              <a:pPr lvl="0" algn="ctr"/>
              <a:r>
                <a:rPr lang="en-US" sz="1300">
                  <a:solidFill>
                    <a:prstClr val="black">
                      <a:lumMod val="75000"/>
                      <a:lumOff val="25000"/>
                    </a:prstClr>
                  </a:solidFill>
                  <a:latin typeface="+mj-lt"/>
                </a:rPr>
                <a:t>Supports research that advances knowledge of the Earth as a system. Six focus areas plus field campaigns, modeling, and scientific computing.</a:t>
              </a:r>
            </a:p>
            <a:p>
              <a:pPr algn="ctr"/>
              <a:endParaRPr lang="en-US" sz="1600">
                <a:solidFill>
                  <a:srgbClr val="3550A7"/>
                </a:solidFill>
                <a:latin typeface="+mj-lt"/>
              </a:endParaRPr>
            </a:p>
          </p:txBody>
        </p:sp>
        <p:pic>
          <p:nvPicPr>
            <p:cNvPr id="12" name="Picture 1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696717" y="3436316"/>
              <a:ext cx="382768" cy="379020"/>
            </a:xfrm>
            <a:prstGeom prst="ellipse">
              <a:avLst/>
            </a:prstGeom>
          </p:spPr>
        </p:pic>
      </p:grpSp>
      <p:grpSp>
        <p:nvGrpSpPr>
          <p:cNvPr id="13" name="Group 12"/>
          <p:cNvGrpSpPr/>
          <p:nvPr/>
        </p:nvGrpSpPr>
        <p:grpSpPr>
          <a:xfrm>
            <a:off x="3095788" y="3419017"/>
            <a:ext cx="2866740" cy="2937643"/>
            <a:chOff x="1882229" y="3447917"/>
            <a:chExt cx="2346871" cy="2937643"/>
          </a:xfrm>
        </p:grpSpPr>
        <p:sp>
          <p:nvSpPr>
            <p:cNvPr id="14" name="Rounded Rectangle 13"/>
            <p:cNvSpPr/>
            <p:nvPr/>
          </p:nvSpPr>
          <p:spPr>
            <a:xfrm>
              <a:off x="2064497" y="3550920"/>
              <a:ext cx="2164603" cy="2834640"/>
            </a:xfrm>
            <a:prstGeom prst="roundRect">
              <a:avLst/>
            </a:prstGeom>
            <a:solidFill>
              <a:schemeClr val="bg1"/>
            </a:solid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2400" dirty="0">
                  <a:solidFill>
                    <a:srgbClr val="0061AA"/>
                  </a:solidFill>
                  <a:latin typeface="+mj-lt"/>
                </a:rPr>
                <a:t>Technology</a:t>
              </a:r>
              <a:endParaRPr lang="en-US" dirty="0">
                <a:solidFill>
                  <a:srgbClr val="0061AA"/>
                </a:solidFill>
                <a:latin typeface="+mj-lt"/>
              </a:endParaRPr>
            </a:p>
            <a:p>
              <a:pPr lvl="0" algn="ctr"/>
              <a:endParaRPr lang="en-US" sz="900" dirty="0">
                <a:solidFill>
                  <a:prstClr val="black">
                    <a:lumMod val="75000"/>
                    <a:lumOff val="25000"/>
                  </a:prstClr>
                </a:solidFill>
                <a:latin typeface="+mj-lt"/>
              </a:endParaRPr>
            </a:p>
            <a:p>
              <a:pPr lvl="0" algn="ctr"/>
              <a:endParaRPr lang="en-US" sz="900" dirty="0">
                <a:solidFill>
                  <a:prstClr val="black">
                    <a:lumMod val="75000"/>
                    <a:lumOff val="25000"/>
                  </a:prstClr>
                </a:solidFill>
                <a:latin typeface="+mj-lt"/>
              </a:endParaRPr>
            </a:p>
            <a:p>
              <a:pPr lvl="0" algn="ctr"/>
              <a:r>
                <a:rPr lang="en-US" sz="1300" dirty="0">
                  <a:solidFill>
                    <a:prstClr val="black">
                      <a:lumMod val="75000"/>
                      <a:lumOff val="25000"/>
                    </a:prstClr>
                  </a:solidFill>
                  <a:latin typeface="+mj-lt"/>
                </a:rPr>
                <a:t>Tests and demonstrates scientific technologies for future satellite and airborne missions: Instruments, Information Systems, Components, </a:t>
              </a:r>
              <a:r>
                <a:rPr lang="en-US" sz="1300" dirty="0" smtClean="0">
                  <a:solidFill>
                    <a:prstClr val="black">
                      <a:lumMod val="75000"/>
                      <a:lumOff val="25000"/>
                    </a:prstClr>
                  </a:solidFill>
                  <a:latin typeface="+mj-lt"/>
                </a:rPr>
                <a:t>In-Space </a:t>
              </a:r>
              <a:r>
                <a:rPr lang="en-US" sz="1300" dirty="0">
                  <a:solidFill>
                    <a:prstClr val="black">
                      <a:lumMod val="75000"/>
                      <a:lumOff val="25000"/>
                    </a:prstClr>
                  </a:solidFill>
                  <a:latin typeface="+mj-lt"/>
                </a:rPr>
                <a:t>Validation.</a:t>
              </a:r>
            </a:p>
            <a:p>
              <a:pPr algn="ctr"/>
              <a:endParaRPr lang="en-US" sz="1300" dirty="0">
                <a:solidFill>
                  <a:srgbClr val="3550A7"/>
                </a:solidFill>
                <a:latin typeface="+mj-lt"/>
              </a:endParaRPr>
            </a:p>
          </p:txBody>
        </p:sp>
        <p:pic>
          <p:nvPicPr>
            <p:cNvPr id="15" name="Picture 14"/>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882229" y="3447917"/>
              <a:ext cx="515782" cy="386836"/>
            </a:xfrm>
            <a:prstGeom prst="rect">
              <a:avLst/>
            </a:prstGeom>
          </p:spPr>
        </p:pic>
      </p:grpSp>
      <p:grpSp>
        <p:nvGrpSpPr>
          <p:cNvPr id="16" name="Group 15"/>
          <p:cNvGrpSpPr/>
          <p:nvPr/>
        </p:nvGrpSpPr>
        <p:grpSpPr>
          <a:xfrm>
            <a:off x="9032904" y="3322479"/>
            <a:ext cx="2858991" cy="3034181"/>
            <a:chOff x="7605124" y="3351379"/>
            <a:chExt cx="2360788" cy="3034181"/>
          </a:xfrm>
        </p:grpSpPr>
        <p:sp>
          <p:nvSpPr>
            <p:cNvPr id="17" name="Rounded Rectangle 16"/>
            <p:cNvSpPr/>
            <p:nvPr/>
          </p:nvSpPr>
          <p:spPr>
            <a:xfrm>
              <a:off x="7801309" y="3550920"/>
              <a:ext cx="2164603" cy="2834640"/>
            </a:xfrm>
            <a:prstGeom prst="roundRect">
              <a:avLst/>
            </a:prstGeom>
            <a:solidFill>
              <a:schemeClr val="bg1"/>
            </a:solid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2400">
                  <a:solidFill>
                    <a:srgbClr val="0061AA"/>
                  </a:solidFill>
                  <a:latin typeface="+mj-lt"/>
                </a:rPr>
                <a:t>Applied Sciences</a:t>
              </a:r>
            </a:p>
            <a:p>
              <a:pPr lvl="0" algn="ctr"/>
              <a:r>
                <a:rPr lang="en-US" sz="1300">
                  <a:solidFill>
                    <a:prstClr val="black">
                      <a:lumMod val="75000"/>
                      <a:lumOff val="25000"/>
                    </a:prstClr>
                  </a:solidFill>
                  <a:latin typeface="+mj-lt"/>
                </a:rPr>
                <a:t>Supports innovative and practical uses of Earth observations and scientific knowledge by private and public sectors to inform their planning, decisions, and actions.</a:t>
              </a:r>
            </a:p>
          </p:txBody>
        </p:sp>
        <p:pic>
          <p:nvPicPr>
            <p:cNvPr id="18" name="Picture 1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05124" y="3351379"/>
              <a:ext cx="591671" cy="438336"/>
            </a:xfrm>
            <a:prstGeom prst="rect">
              <a:avLst/>
            </a:prstGeom>
            <a:ln>
              <a:solidFill>
                <a:schemeClr val="bg1">
                  <a:lumMod val="65000"/>
                </a:schemeClr>
              </a:solidFill>
            </a:ln>
          </p:spPr>
        </p:pic>
      </p:grpSp>
      <p:sp>
        <p:nvSpPr>
          <p:cNvPr id="19" name="Title 1">
            <a:extLst>
              <a:ext uri="{FF2B5EF4-FFF2-40B4-BE49-F238E27FC236}">
                <a16:creationId xmlns:a16="http://schemas.microsoft.com/office/drawing/2014/main" id="{615D0456-D00F-AD42-80BF-F6E8673F565F}"/>
              </a:ext>
            </a:extLst>
          </p:cNvPr>
          <p:cNvSpPr txBox="1">
            <a:spLocks/>
          </p:cNvSpPr>
          <p:nvPr/>
        </p:nvSpPr>
        <p:spPr>
          <a:xfrm>
            <a:off x="564931" y="501988"/>
            <a:ext cx="8902764" cy="5700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1200" b="1" i="0" kern="1200" spc="200" baseline="0">
                <a:solidFill>
                  <a:srgbClr val="6A7278"/>
                </a:solidFill>
                <a:latin typeface="Arial" panose="020B0604020202020204" pitchFamily="34" charset="0"/>
                <a:ea typeface="Arial" panose="020B0604020202020204" pitchFamily="34" charset="0"/>
                <a:cs typeface="Arial" panose="020B0604020202020204" pitchFamily="34" charset="0"/>
              </a:defRPr>
            </a:lvl1pPr>
          </a:lstStyle>
          <a:p>
            <a:r>
              <a:rPr lang="en-US" sz="2000" b="0" dirty="0">
                <a:latin typeface="+mj-lt"/>
              </a:rPr>
              <a:t>EARTH SCIENCE DIVISION</a:t>
            </a:r>
          </a:p>
        </p:txBody>
      </p:sp>
    </p:spTree>
    <p:extLst>
      <p:ext uri="{BB962C8B-B14F-4D97-AF65-F5344CB8AC3E}">
        <p14:creationId xmlns:p14="http://schemas.microsoft.com/office/powerpoint/2010/main" val="497861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4931" y="1193168"/>
            <a:ext cx="6340101" cy="1000899"/>
          </a:xfrm>
        </p:spPr>
        <p:txBody>
          <a:bodyPr vert="horz" lIns="91440" tIns="45720" rIns="91440" bIns="45720" rtlCol="0" anchor="t">
            <a:normAutofit/>
          </a:bodyPr>
          <a:lstStyle/>
          <a:p>
            <a:r>
              <a:rPr lang="en-US" sz="2000" dirty="0">
                <a:latin typeface="Georgia"/>
              </a:rPr>
              <a:t>Harnessing Earth observations to find solutions to Earth’s greatest challenges.</a:t>
            </a:r>
          </a:p>
        </p:txBody>
      </p:sp>
      <p:sp>
        <p:nvSpPr>
          <p:cNvPr id="4" name="Content Placeholder 3"/>
          <p:cNvSpPr>
            <a:spLocks noGrp="1"/>
          </p:cNvSpPr>
          <p:nvPr>
            <p:ph idx="11"/>
          </p:nvPr>
        </p:nvSpPr>
        <p:spPr>
          <a:xfrm>
            <a:off x="561749" y="2010994"/>
            <a:ext cx="7662264" cy="4253281"/>
          </a:xfrm>
        </p:spPr>
        <p:txBody>
          <a:bodyPr>
            <a:normAutofit/>
          </a:bodyPr>
          <a:lstStyle/>
          <a:p>
            <a:pPr marL="58737" lvl="0">
              <a:spcBef>
                <a:spcPts val="0"/>
              </a:spcBef>
              <a:buClr>
                <a:srgbClr val="5595AC"/>
              </a:buClr>
              <a:buSzPts val="1900"/>
            </a:pPr>
            <a:r>
              <a:rPr lang="en-US" dirty="0">
                <a:latin typeface="+mn-lt"/>
              </a:rPr>
              <a:t>The Applied Sciences Program helps people across the world use NASA data to solve big problems right here on Earth. </a:t>
            </a:r>
          </a:p>
          <a:p>
            <a:pPr marL="285750" lvl="0" indent="-227013">
              <a:buClr>
                <a:srgbClr val="5595AC"/>
              </a:buClr>
              <a:buSzPts val="1900"/>
              <a:buFont typeface="Arial" panose="020B0604020202020204" pitchFamily="34" charset="0"/>
              <a:buChar char="•"/>
            </a:pPr>
            <a:r>
              <a:rPr lang="en-US" dirty="0" smtClean="0">
                <a:latin typeface="+mn-lt"/>
              </a:rPr>
              <a:t>Provides </a:t>
            </a:r>
            <a:r>
              <a:rPr lang="en-US" dirty="0">
                <a:latin typeface="+mn-lt"/>
              </a:rPr>
              <a:t>support and funding to help institutions and individuals make better decisions about our environment, food, water, health &amp; </a:t>
            </a:r>
            <a:r>
              <a:rPr lang="en-US" dirty="0" smtClean="0">
                <a:latin typeface="+mn-lt"/>
              </a:rPr>
              <a:t>safety</a:t>
            </a:r>
            <a:endParaRPr lang="en-US" dirty="0">
              <a:latin typeface="+mn-lt"/>
            </a:endParaRPr>
          </a:p>
          <a:p>
            <a:pPr marL="285750" indent="-227013">
              <a:buClr>
                <a:srgbClr val="5595AC"/>
              </a:buClr>
              <a:buSzPts val="1900"/>
              <a:buFont typeface="Arial" panose="020B0604020202020204" pitchFamily="34" charset="0"/>
              <a:buChar char="•"/>
            </a:pPr>
            <a:r>
              <a:rPr lang="en-US" dirty="0" smtClean="0">
                <a:latin typeface="+mn-lt"/>
              </a:rPr>
              <a:t>Strategically invests </a:t>
            </a:r>
            <a:r>
              <a:rPr lang="en-US" dirty="0">
                <a:latin typeface="+mn-lt"/>
              </a:rPr>
              <a:t>in projects and teams that develop innovative and practical uses of Earth observations &amp; lower the barriers to using Earth science </a:t>
            </a:r>
            <a:r>
              <a:rPr lang="en-US" dirty="0" smtClean="0">
                <a:latin typeface="+mn-lt"/>
              </a:rPr>
              <a:t>information</a:t>
            </a:r>
            <a:endParaRPr lang="en-US" dirty="0">
              <a:latin typeface="+mn-lt"/>
            </a:endParaRPr>
          </a:p>
          <a:p>
            <a:pPr marL="285750" lvl="0" indent="-227013">
              <a:buClr>
                <a:srgbClr val="5595AC"/>
              </a:buClr>
              <a:buSzPts val="1900"/>
              <a:buFont typeface="Arial" panose="020B0604020202020204" pitchFamily="34" charset="0"/>
              <a:buChar char="•"/>
            </a:pPr>
            <a:r>
              <a:rPr lang="en-US" dirty="0" smtClean="0">
                <a:latin typeface="+mn-lt"/>
              </a:rPr>
              <a:t>Enables </a:t>
            </a:r>
            <a:r>
              <a:rPr lang="en-US" dirty="0">
                <a:latin typeface="+mn-lt"/>
              </a:rPr>
              <a:t>the early and ongoing involvement of users throughout the lifecycle of Earth science satellite and instrument </a:t>
            </a:r>
            <a:r>
              <a:rPr lang="en-US" dirty="0" smtClean="0">
                <a:latin typeface="+mn-lt"/>
              </a:rPr>
              <a:t>missions</a:t>
            </a:r>
            <a:endParaRPr lang="en-US" dirty="0">
              <a:latin typeface="+mn-lt"/>
            </a:endParaRPr>
          </a:p>
          <a:p>
            <a:pPr marL="285750" lvl="0" indent="-227013">
              <a:buClr>
                <a:srgbClr val="5595AC"/>
              </a:buClr>
              <a:buSzPts val="1900"/>
              <a:buFont typeface="Arial" panose="020B0604020202020204" pitchFamily="34" charset="0"/>
              <a:buChar char="•"/>
            </a:pPr>
            <a:r>
              <a:rPr lang="en-US" dirty="0" smtClean="0">
                <a:latin typeface="+mn-lt"/>
              </a:rPr>
              <a:t>Supports </a:t>
            </a:r>
            <a:r>
              <a:rPr lang="en-US" dirty="0">
                <a:latin typeface="+mn-lt"/>
              </a:rPr>
              <a:t>improved abilities for users to ideate applications, contribute to planning and design, be prepared to use the data after launch, engage with mission scientists, &amp; provide unique feedback to mission </a:t>
            </a:r>
            <a:r>
              <a:rPr lang="en-US" dirty="0" smtClean="0">
                <a:latin typeface="+mn-lt"/>
              </a:rPr>
              <a:t>teams</a:t>
            </a:r>
            <a:endParaRPr lang="en-US" dirty="0">
              <a:latin typeface="+mn-lt"/>
            </a:endParaRPr>
          </a:p>
        </p:txBody>
      </p:sp>
      <p:pic>
        <p:nvPicPr>
          <p:cNvPr id="5" name="Google Shape;400;p6" descr="A picture containing plate&#10;&#10;Description automatically generate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674799" y="4471336"/>
            <a:ext cx="2852224" cy="815587"/>
          </a:xfrm>
          <a:prstGeom prst="rect">
            <a:avLst/>
          </a:prstGeom>
          <a:noFill/>
          <a:ln>
            <a:noFill/>
          </a:ln>
        </p:spPr>
      </p:pic>
      <p:pic>
        <p:nvPicPr>
          <p:cNvPr id="6" name="Google Shape;401;p6" descr="A picture containing drawing&#10;&#10;Description automatically generated"/>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8674799" y="5319204"/>
            <a:ext cx="2211408" cy="815587"/>
          </a:xfrm>
          <a:prstGeom prst="rect">
            <a:avLst/>
          </a:prstGeom>
          <a:noFill/>
          <a:ln>
            <a:noFill/>
          </a:ln>
        </p:spPr>
      </p:pic>
      <p:pic>
        <p:nvPicPr>
          <p:cNvPr id="7" name="Google Shape;402;p6" descr="A close up of a sign&#10;&#10;Description automatically generated"/>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674799" y="1072045"/>
            <a:ext cx="2250752" cy="793984"/>
          </a:xfrm>
          <a:prstGeom prst="rect">
            <a:avLst/>
          </a:prstGeom>
          <a:noFill/>
          <a:ln>
            <a:noFill/>
          </a:ln>
        </p:spPr>
      </p:pic>
      <p:pic>
        <p:nvPicPr>
          <p:cNvPr id="8" name="Google Shape;403;p6" descr="A close up of a sign&#10;&#10;Description automatically generated"/>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8674799" y="3623660"/>
            <a:ext cx="2606878" cy="811183"/>
          </a:xfrm>
          <a:prstGeom prst="rect">
            <a:avLst/>
          </a:prstGeom>
          <a:noFill/>
          <a:ln>
            <a:noFill/>
          </a:ln>
        </p:spPr>
      </p:pic>
      <p:pic>
        <p:nvPicPr>
          <p:cNvPr id="9" name="Google Shape;404;p6" descr="A picture containing drawing, plate&#10;&#10;Description automatically generated"/>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674799" y="1928115"/>
            <a:ext cx="2428929" cy="811184"/>
          </a:xfrm>
          <a:prstGeom prst="rect">
            <a:avLst/>
          </a:prstGeom>
          <a:noFill/>
          <a:ln>
            <a:noFill/>
          </a:ln>
        </p:spPr>
      </p:pic>
      <p:pic>
        <p:nvPicPr>
          <p:cNvPr id="10" name="Google Shape;405;p6" descr="A picture containing plate, drawing&#10;&#10;Description automatically generated"/>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8711870" y="2775792"/>
            <a:ext cx="2311062" cy="811183"/>
          </a:xfrm>
          <a:prstGeom prst="rect">
            <a:avLst/>
          </a:prstGeom>
          <a:noFill/>
          <a:ln>
            <a:noFill/>
          </a:ln>
        </p:spPr>
      </p:pic>
      <p:sp>
        <p:nvSpPr>
          <p:cNvPr id="14" name="Title 1">
            <a:extLst>
              <a:ext uri="{FF2B5EF4-FFF2-40B4-BE49-F238E27FC236}">
                <a16:creationId xmlns:a16="http://schemas.microsoft.com/office/drawing/2014/main" id="{8769F7B4-AB5E-DD4B-BD75-091AD2159E1F}"/>
              </a:ext>
            </a:extLst>
          </p:cNvPr>
          <p:cNvSpPr txBox="1">
            <a:spLocks/>
          </p:cNvSpPr>
          <p:nvPr/>
        </p:nvSpPr>
        <p:spPr>
          <a:xfrm>
            <a:off x="564931" y="501988"/>
            <a:ext cx="8181296" cy="5700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1200" b="1" i="0" kern="1200" spc="200" baseline="0">
                <a:solidFill>
                  <a:srgbClr val="6A7278"/>
                </a:solidFill>
                <a:latin typeface="Arial" panose="020B0604020202020204" pitchFamily="34" charset="0"/>
                <a:ea typeface="Arial" panose="020B0604020202020204" pitchFamily="34" charset="0"/>
                <a:cs typeface="Arial" panose="020B0604020202020204" pitchFamily="34" charset="0"/>
              </a:defRPr>
            </a:lvl1pPr>
          </a:lstStyle>
          <a:p>
            <a:r>
              <a:rPr lang="en-US" sz="2000" b="0">
                <a:latin typeface="+mj-lt"/>
              </a:rPr>
              <a:t>APPLIED SCIENCES PROGRAM</a:t>
            </a:r>
          </a:p>
        </p:txBody>
      </p:sp>
    </p:spTree>
    <p:extLst>
      <p:ext uri="{BB962C8B-B14F-4D97-AF65-F5344CB8AC3E}">
        <p14:creationId xmlns:p14="http://schemas.microsoft.com/office/powerpoint/2010/main" val="624209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ontent Placeholder 17">
            <a:extLst>
              <a:ext uri="{FF2B5EF4-FFF2-40B4-BE49-F238E27FC236}">
                <a16:creationId xmlns:a16="http://schemas.microsoft.com/office/drawing/2014/main" id="{E74D31FF-EF8C-BA4A-8B63-DA1AB86CC251}"/>
              </a:ext>
            </a:extLst>
          </p:cNvPr>
          <p:cNvSpPr>
            <a:spLocks noGrp="1"/>
          </p:cNvSpPr>
          <p:nvPr>
            <p:ph idx="1"/>
          </p:nvPr>
        </p:nvSpPr>
        <p:spPr>
          <a:xfrm>
            <a:off x="564931" y="871187"/>
            <a:ext cx="6062330" cy="830637"/>
          </a:xfrm>
        </p:spPr>
        <p:txBody>
          <a:bodyPr anchor="ctr">
            <a:normAutofit/>
          </a:bodyPr>
          <a:lstStyle/>
          <a:p>
            <a:r>
              <a:rPr lang="en-US" altLang="en-US" sz="2000" dirty="0">
                <a:latin typeface="Georgia"/>
              </a:rPr>
              <a:t>Making Earth Data Accessible to All</a:t>
            </a:r>
            <a:endParaRPr lang="en-US" sz="2000" dirty="0">
              <a:latin typeface="Georgia"/>
            </a:endParaRPr>
          </a:p>
        </p:txBody>
      </p:sp>
      <p:sp>
        <p:nvSpPr>
          <p:cNvPr id="19" name="Content Placeholder 18">
            <a:extLst>
              <a:ext uri="{FF2B5EF4-FFF2-40B4-BE49-F238E27FC236}">
                <a16:creationId xmlns:a16="http://schemas.microsoft.com/office/drawing/2014/main" id="{0DA1991F-49D9-BF45-9E4A-2271FF763C78}"/>
              </a:ext>
            </a:extLst>
          </p:cNvPr>
          <p:cNvSpPr>
            <a:spLocks noGrp="1"/>
          </p:cNvSpPr>
          <p:nvPr>
            <p:ph idx="11"/>
          </p:nvPr>
        </p:nvSpPr>
        <p:spPr>
          <a:xfrm>
            <a:off x="564932" y="1576070"/>
            <a:ext cx="7295018" cy="3073752"/>
          </a:xfrm>
        </p:spPr>
        <p:txBody>
          <a:bodyPr>
            <a:normAutofit lnSpcReduction="10000"/>
          </a:bodyPr>
          <a:lstStyle/>
          <a:p>
            <a:r>
              <a:rPr lang="en-US" dirty="0">
                <a:latin typeface="+mn-lt"/>
              </a:rPr>
              <a:t>The Capacity Building Program provides individuals and institutions with workforce development, training activities, and collaborative projects to strengthen understanding of Earth observations and expand their use around the world. </a:t>
            </a:r>
          </a:p>
          <a:p>
            <a:r>
              <a:rPr lang="en-US" dirty="0">
                <a:latin typeface="+mn-lt"/>
              </a:rPr>
              <a:t>Through our ARSET, DEVELOP and SERVIR programs and our Indigenous Peoples Pilot project, we work with everyone at every level — from first-time users to long-time professional users of Earth observation data.</a:t>
            </a:r>
          </a:p>
          <a:p>
            <a:r>
              <a:rPr lang="en-US" dirty="0">
                <a:latin typeface="+mn-lt"/>
              </a:rPr>
              <a:t>We work through global networks like CEOS, GEO, and professional societies like AGU, to promote open data access and coordinate capacity building activities focused on users needs.</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155021" y="778628"/>
            <a:ext cx="3657600" cy="1594883"/>
          </a:xfrm>
          <a:prstGeom prst="rect">
            <a:avLst/>
          </a:prstGeom>
        </p:spPr>
      </p:pic>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155021" y="2720315"/>
            <a:ext cx="3657600" cy="1573618"/>
          </a:xfrm>
          <a:prstGeom prst="rect">
            <a:avLst/>
          </a:prstGeom>
        </p:spPr>
      </p:pic>
      <p:pic>
        <p:nvPicPr>
          <p:cNvPr id="7" name="Picture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155021" y="4662003"/>
            <a:ext cx="3657600" cy="1581509"/>
          </a:xfrm>
          <a:prstGeom prst="rect">
            <a:avLst/>
          </a:prstGeom>
        </p:spPr>
      </p:pic>
      <p:sp>
        <p:nvSpPr>
          <p:cNvPr id="9" name="Title 1">
            <a:extLst>
              <a:ext uri="{FF2B5EF4-FFF2-40B4-BE49-F238E27FC236}">
                <a16:creationId xmlns:a16="http://schemas.microsoft.com/office/drawing/2014/main" id="{B34D3D63-DC62-1B42-8425-12BD5D3747F3}"/>
              </a:ext>
            </a:extLst>
          </p:cNvPr>
          <p:cNvSpPr txBox="1">
            <a:spLocks/>
          </p:cNvSpPr>
          <p:nvPr/>
        </p:nvSpPr>
        <p:spPr>
          <a:xfrm>
            <a:off x="564931" y="501989"/>
            <a:ext cx="7969469" cy="5865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1200" b="1" i="0" kern="1200" spc="200" baseline="0">
                <a:solidFill>
                  <a:srgbClr val="6A7278"/>
                </a:solidFill>
                <a:latin typeface="Arial" panose="020B0604020202020204" pitchFamily="34" charset="0"/>
                <a:ea typeface="Arial" panose="020B0604020202020204" pitchFamily="34" charset="0"/>
                <a:cs typeface="Arial" panose="020B0604020202020204" pitchFamily="34" charset="0"/>
              </a:defRPr>
            </a:lvl1pPr>
          </a:lstStyle>
          <a:p>
            <a:r>
              <a:rPr lang="en-US" sz="2000" b="0" dirty="0">
                <a:latin typeface="+mj-lt"/>
              </a:rPr>
              <a:t>EMPOWERING PEOPLE &amp; COMMUNITIES</a:t>
            </a:r>
          </a:p>
        </p:txBody>
      </p:sp>
      <p:pic>
        <p:nvPicPr>
          <p:cNvPr id="2" name="Picture 1">
            <a:extLst>
              <a:ext uri="{FF2B5EF4-FFF2-40B4-BE49-F238E27FC236}">
                <a16:creationId xmlns:a16="http://schemas.microsoft.com/office/drawing/2014/main" id="{471A15A0-DF90-48D5-BB94-C1FC8DE305E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10820" y="4963125"/>
            <a:ext cx="906092" cy="906092"/>
          </a:xfrm>
          <a:prstGeom prst="rect">
            <a:avLst/>
          </a:prstGeom>
        </p:spPr>
      </p:pic>
      <p:pic>
        <p:nvPicPr>
          <p:cNvPr id="3" name="Picture 2">
            <a:extLst>
              <a:ext uri="{FF2B5EF4-FFF2-40B4-BE49-F238E27FC236}">
                <a16:creationId xmlns:a16="http://schemas.microsoft.com/office/drawing/2014/main" id="{B4EE1DC3-786F-4928-8C13-FCB1E3483FF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599323" y="4962851"/>
            <a:ext cx="906468" cy="906468"/>
          </a:xfrm>
          <a:prstGeom prst="ellipse">
            <a:avLst/>
          </a:prstGeom>
        </p:spPr>
      </p:pic>
      <p:pic>
        <p:nvPicPr>
          <p:cNvPr id="4" name="Picture 3">
            <a:extLst>
              <a:ext uri="{FF2B5EF4-FFF2-40B4-BE49-F238E27FC236}">
                <a16:creationId xmlns:a16="http://schemas.microsoft.com/office/drawing/2014/main" id="{5DCF2106-A7D1-4E0B-B198-688570595A89}"/>
              </a:ext>
            </a:extLst>
          </p:cNvPr>
          <p:cNvPicPr>
            <a:picLocks noChangeAspect="1"/>
          </p:cNvPicPr>
          <p:nvPr/>
        </p:nvPicPr>
        <p:blipFill>
          <a:blip r:embed="rId8" cstate="screen">
            <a:clrChange>
              <a:clrFrom>
                <a:srgbClr val="FEFEFE"/>
              </a:clrFrom>
              <a:clrTo>
                <a:srgbClr val="FEFEFE">
                  <a:alpha val="0"/>
                </a:srgbClr>
              </a:clrTo>
            </a:clrChange>
            <a:extLst>
              <a:ext uri="{28A0092B-C50C-407E-A947-70E740481C1C}">
                <a14:useLocalDpi xmlns:a14="http://schemas.microsoft.com/office/drawing/2010/main"/>
              </a:ext>
            </a:extLst>
          </a:blip>
          <a:stretch>
            <a:fillRect/>
          </a:stretch>
        </p:blipFill>
        <p:spPr>
          <a:xfrm>
            <a:off x="2198557" y="4965300"/>
            <a:ext cx="895356" cy="904881"/>
          </a:xfrm>
          <a:prstGeom prst="rect">
            <a:avLst/>
          </a:prstGeom>
        </p:spPr>
      </p:pic>
      <p:sp>
        <p:nvSpPr>
          <p:cNvPr id="12" name="TextBox 11">
            <a:extLst>
              <a:ext uri="{FF2B5EF4-FFF2-40B4-BE49-F238E27FC236}">
                <a16:creationId xmlns:a16="http://schemas.microsoft.com/office/drawing/2014/main" id="{1B5528A4-BE95-4B5C-98B2-4AF99A0730F4}"/>
              </a:ext>
            </a:extLst>
          </p:cNvPr>
          <p:cNvSpPr txBox="1"/>
          <p:nvPr/>
        </p:nvSpPr>
        <p:spPr>
          <a:xfrm>
            <a:off x="527613" y="6182348"/>
            <a:ext cx="7049887"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u="sng" dirty="0">
                <a:solidFill>
                  <a:srgbClr val="1B4367"/>
                </a:solidFill>
              </a:rPr>
              <a:t>https://appliedsciences.nasa.gov/what-we-do/capacity-building</a:t>
            </a:r>
          </a:p>
        </p:txBody>
      </p:sp>
    </p:spTree>
    <p:extLst>
      <p:ext uri="{BB962C8B-B14F-4D97-AF65-F5344CB8AC3E}">
        <p14:creationId xmlns:p14="http://schemas.microsoft.com/office/powerpoint/2010/main" val="4109607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4399491F-29B5-1C4A-A094-A16D92F1C897}"/>
              </a:ext>
            </a:extLst>
          </p:cNvPr>
          <p:cNvSpPr>
            <a:spLocks noGrp="1"/>
          </p:cNvSpPr>
          <p:nvPr>
            <p:ph type="body" sz="quarter" idx="12"/>
          </p:nvPr>
        </p:nvSpPr>
        <p:spPr>
          <a:xfrm>
            <a:off x="9064964" y="497634"/>
            <a:ext cx="2883970" cy="1579144"/>
          </a:xfrm>
          <a:ln w="28575" cmpd="sng">
            <a:solidFill>
              <a:srgbClr val="1B4367"/>
            </a:solidFill>
          </a:ln>
        </p:spPr>
        <p:txBody>
          <a:bodyPr anchor="t">
            <a:normAutofit/>
          </a:bodyPr>
          <a:lstStyle/>
          <a:p>
            <a:pPr marL="0" indent="0">
              <a:spcBef>
                <a:spcPts val="0"/>
              </a:spcBef>
              <a:buClr>
                <a:srgbClr val="5595AC"/>
              </a:buClr>
              <a:buSzPct val="100000"/>
              <a:buNone/>
            </a:pPr>
            <a:r>
              <a:rPr lang="en-US" sz="2800" dirty="0" smtClean="0">
                <a:solidFill>
                  <a:srgbClr val="5595AC"/>
                </a:solidFill>
                <a:latin typeface="+mn-lt"/>
              </a:rPr>
              <a:t>163</a:t>
            </a:r>
            <a:r>
              <a:rPr lang="en-US" sz="1800" dirty="0" smtClean="0">
                <a:latin typeface="+mn-lt"/>
              </a:rPr>
              <a:t> </a:t>
            </a:r>
            <a:r>
              <a:rPr lang="en-US" sz="1800" dirty="0">
                <a:latin typeface="+mn-lt"/>
              </a:rPr>
              <a:t>Trainings</a:t>
            </a:r>
          </a:p>
          <a:p>
            <a:pPr marL="0" indent="0">
              <a:spcBef>
                <a:spcPts val="0"/>
              </a:spcBef>
              <a:buClr>
                <a:srgbClr val="5595AC"/>
              </a:buClr>
              <a:buSzPct val="100000"/>
              <a:buNone/>
            </a:pPr>
            <a:r>
              <a:rPr lang="en-US" sz="2800" dirty="0">
                <a:solidFill>
                  <a:srgbClr val="5595AC"/>
                </a:solidFill>
                <a:latin typeface="+mn-lt"/>
              </a:rPr>
              <a:t>71</a:t>
            </a:r>
            <a:r>
              <a:rPr lang="en-US" sz="1800" dirty="0">
                <a:latin typeface="+mn-lt"/>
              </a:rPr>
              <a:t> </a:t>
            </a:r>
            <a:r>
              <a:rPr lang="en-US" sz="1800" dirty="0" smtClean="0">
                <a:latin typeface="+mn-lt"/>
              </a:rPr>
              <a:t>Co-developed </a:t>
            </a:r>
            <a:r>
              <a:rPr lang="en-US" sz="1800" dirty="0">
                <a:latin typeface="+mn-lt"/>
              </a:rPr>
              <a:t>Projects</a:t>
            </a:r>
          </a:p>
          <a:p>
            <a:pPr marL="0" indent="0">
              <a:spcBef>
                <a:spcPts val="0"/>
              </a:spcBef>
              <a:buClr>
                <a:srgbClr val="5595AC"/>
              </a:buClr>
              <a:buSzPct val="100000"/>
              <a:buNone/>
            </a:pPr>
            <a:r>
              <a:rPr lang="en-US" sz="2800" dirty="0" smtClean="0">
                <a:solidFill>
                  <a:srgbClr val="5595AC"/>
                </a:solidFill>
                <a:latin typeface="+mn-lt"/>
              </a:rPr>
              <a:t>56</a:t>
            </a:r>
            <a:r>
              <a:rPr lang="en-US" sz="1800" dirty="0" smtClean="0">
                <a:latin typeface="+mn-lt"/>
              </a:rPr>
              <a:t> Feasibility Studies</a:t>
            </a:r>
          </a:p>
        </p:txBody>
      </p:sp>
      <p:pic>
        <p:nvPicPr>
          <p:cNvPr id="5" name="Picture 4"/>
          <p:cNvPicPr/>
          <p:nvPr/>
        </p:nvPicPr>
        <p:blipFill>
          <a:blip r:embed="rId3" cstate="screen">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4059686" y="2219260"/>
            <a:ext cx="7606422" cy="3731523"/>
          </a:xfrm>
          <a:prstGeom prst="rect">
            <a:avLst/>
          </a:prstGeom>
        </p:spPr>
      </p:pic>
      <p:sp>
        <p:nvSpPr>
          <p:cNvPr id="4" name="Oval 3"/>
          <p:cNvSpPr/>
          <p:nvPr/>
        </p:nvSpPr>
        <p:spPr>
          <a:xfrm>
            <a:off x="7098692" y="5655086"/>
            <a:ext cx="274320" cy="274320"/>
          </a:xfrm>
          <a:prstGeom prst="ellipse">
            <a:avLst/>
          </a:prstGeom>
          <a:solidFill>
            <a:srgbClr val="72727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Barlow" pitchFamily="2" charset="77"/>
            </a:endParaRPr>
          </a:p>
        </p:txBody>
      </p:sp>
      <p:sp>
        <p:nvSpPr>
          <p:cNvPr id="3" name="TextBox 2"/>
          <p:cNvSpPr txBox="1"/>
          <p:nvPr/>
        </p:nvSpPr>
        <p:spPr>
          <a:xfrm>
            <a:off x="371970" y="1094169"/>
            <a:ext cx="1983216" cy="1015663"/>
          </a:xfrm>
          <a:prstGeom prst="rect">
            <a:avLst/>
          </a:prstGeom>
          <a:noFill/>
          <a:ln>
            <a:noFill/>
          </a:ln>
        </p:spPr>
        <p:txBody>
          <a:bodyPr wrap="square" lIns="91440" tIns="0" rIns="91440" bIns="91440" rtlCol="0" anchor="ctr">
            <a:spAutoFit/>
          </a:bodyPr>
          <a:lstStyle/>
          <a:p>
            <a:r>
              <a:rPr lang="en-US" sz="4400" dirty="0">
                <a:solidFill>
                  <a:srgbClr val="5595AC"/>
                </a:solidFill>
                <a:latin typeface="Georgia"/>
              </a:rPr>
              <a:t>14,445</a:t>
            </a:r>
            <a:r>
              <a:rPr lang="en-US" sz="4400" dirty="0">
                <a:solidFill>
                  <a:schemeClr val="tx1">
                    <a:lumMod val="75000"/>
                    <a:lumOff val="25000"/>
                  </a:schemeClr>
                </a:solidFill>
                <a:latin typeface="Georgia"/>
              </a:rPr>
              <a:t> </a:t>
            </a:r>
          </a:p>
          <a:p>
            <a:r>
              <a:rPr lang="en-US" sz="1600" dirty="0" smtClean="0">
                <a:solidFill>
                  <a:srgbClr val="6A7278"/>
                </a:solidFill>
                <a:latin typeface="Georgia"/>
              </a:rPr>
              <a:t>Individuals</a:t>
            </a:r>
            <a:endParaRPr lang="en-US" sz="1600" dirty="0">
              <a:solidFill>
                <a:srgbClr val="6A7278"/>
              </a:solidFill>
              <a:latin typeface="Georgia"/>
            </a:endParaRPr>
          </a:p>
        </p:txBody>
      </p:sp>
      <p:sp>
        <p:nvSpPr>
          <p:cNvPr id="29" name="Title 1">
            <a:extLst>
              <a:ext uri="{FF2B5EF4-FFF2-40B4-BE49-F238E27FC236}">
                <a16:creationId xmlns:a16="http://schemas.microsoft.com/office/drawing/2014/main" id="{A9A17FC0-C53E-EC47-8318-D987588609F1}"/>
              </a:ext>
            </a:extLst>
          </p:cNvPr>
          <p:cNvSpPr txBox="1">
            <a:spLocks/>
          </p:cNvSpPr>
          <p:nvPr/>
        </p:nvSpPr>
        <p:spPr>
          <a:xfrm>
            <a:off x="564931" y="501988"/>
            <a:ext cx="8295290" cy="5700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1200" b="1" i="0" kern="1200" spc="200" baseline="0">
                <a:solidFill>
                  <a:srgbClr val="6A7278"/>
                </a:solidFill>
                <a:latin typeface="Arial" panose="020B0604020202020204" pitchFamily="34" charset="0"/>
                <a:ea typeface="Arial" panose="020B0604020202020204" pitchFamily="34" charset="0"/>
                <a:cs typeface="Arial" panose="020B0604020202020204" pitchFamily="34" charset="0"/>
              </a:defRPr>
            </a:lvl1pPr>
          </a:lstStyle>
          <a:p>
            <a:r>
              <a:rPr lang="en-US" sz="2000" b="0" dirty="0">
                <a:latin typeface="+mj-lt"/>
              </a:rPr>
              <a:t>2019 REACH</a:t>
            </a:r>
          </a:p>
        </p:txBody>
      </p:sp>
      <p:sp>
        <p:nvSpPr>
          <p:cNvPr id="28" name="TextBox 27">
            <a:extLst>
              <a:ext uri="{FF2B5EF4-FFF2-40B4-BE49-F238E27FC236}">
                <a16:creationId xmlns:a16="http://schemas.microsoft.com/office/drawing/2014/main" id="{1B5528A4-BE95-4B5C-98B2-4AF99A0730F4}"/>
              </a:ext>
            </a:extLst>
          </p:cNvPr>
          <p:cNvSpPr txBox="1"/>
          <p:nvPr/>
        </p:nvSpPr>
        <p:spPr>
          <a:xfrm>
            <a:off x="527613" y="6182348"/>
            <a:ext cx="11213672"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u="sng" dirty="0" smtClean="0">
                <a:solidFill>
                  <a:srgbClr val="1B4367"/>
                </a:solidFill>
              </a:rPr>
              <a:t>https</a:t>
            </a:r>
            <a:r>
              <a:rPr lang="en-US" sz="1600" u="sng" dirty="0">
                <a:solidFill>
                  <a:srgbClr val="1B4367"/>
                </a:solidFill>
              </a:rPr>
              <a:t>://appliedsciences.nasa.gov/join-mission/publications-resources/2019-capacity-building-annual-report</a:t>
            </a:r>
          </a:p>
        </p:txBody>
      </p:sp>
      <p:sp>
        <p:nvSpPr>
          <p:cNvPr id="30" name="TextBox 29"/>
          <p:cNvSpPr txBox="1"/>
          <p:nvPr/>
        </p:nvSpPr>
        <p:spPr>
          <a:xfrm>
            <a:off x="2530745" y="1094169"/>
            <a:ext cx="1983216" cy="1015663"/>
          </a:xfrm>
          <a:prstGeom prst="rect">
            <a:avLst/>
          </a:prstGeom>
          <a:noFill/>
          <a:ln>
            <a:noFill/>
          </a:ln>
        </p:spPr>
        <p:txBody>
          <a:bodyPr wrap="square" lIns="91440" tIns="0" rIns="91440" bIns="91440" rtlCol="0" anchor="ctr">
            <a:spAutoFit/>
          </a:bodyPr>
          <a:lstStyle/>
          <a:p>
            <a:r>
              <a:rPr lang="en-US" sz="4400" dirty="0" smtClean="0">
                <a:solidFill>
                  <a:srgbClr val="5595AC"/>
                </a:solidFill>
                <a:latin typeface="Georgia"/>
              </a:rPr>
              <a:t>4,556</a:t>
            </a:r>
            <a:r>
              <a:rPr lang="en-US" sz="4400" dirty="0">
                <a:solidFill>
                  <a:schemeClr val="tx1">
                    <a:lumMod val="75000"/>
                    <a:lumOff val="25000"/>
                  </a:schemeClr>
                </a:solidFill>
                <a:latin typeface="Georgia"/>
              </a:rPr>
              <a:t> </a:t>
            </a:r>
          </a:p>
          <a:p>
            <a:r>
              <a:rPr lang="en-US" sz="1600" dirty="0" smtClean="0">
                <a:solidFill>
                  <a:srgbClr val="6A7278"/>
                </a:solidFill>
                <a:latin typeface="Georgia"/>
              </a:rPr>
              <a:t>Institutions</a:t>
            </a:r>
            <a:endParaRPr lang="en-US" sz="1600" dirty="0">
              <a:solidFill>
                <a:srgbClr val="6A7278"/>
              </a:solidFill>
              <a:latin typeface="Georgia"/>
            </a:endParaRPr>
          </a:p>
        </p:txBody>
      </p:sp>
      <p:sp>
        <p:nvSpPr>
          <p:cNvPr id="31" name="TextBox 30"/>
          <p:cNvSpPr txBox="1"/>
          <p:nvPr/>
        </p:nvSpPr>
        <p:spPr>
          <a:xfrm>
            <a:off x="4969808" y="1094169"/>
            <a:ext cx="1261550" cy="1015663"/>
          </a:xfrm>
          <a:prstGeom prst="rect">
            <a:avLst/>
          </a:prstGeom>
          <a:noFill/>
          <a:ln>
            <a:noFill/>
          </a:ln>
        </p:spPr>
        <p:txBody>
          <a:bodyPr wrap="square" lIns="91440" tIns="0" rIns="91440" bIns="91440" rtlCol="0" anchor="ctr">
            <a:spAutoFit/>
          </a:bodyPr>
          <a:lstStyle/>
          <a:p>
            <a:r>
              <a:rPr lang="en-US" sz="4400" dirty="0" smtClean="0">
                <a:solidFill>
                  <a:srgbClr val="5595AC"/>
                </a:solidFill>
                <a:latin typeface="Georgia"/>
              </a:rPr>
              <a:t>158</a:t>
            </a:r>
            <a:r>
              <a:rPr lang="en-US" sz="4400" dirty="0">
                <a:solidFill>
                  <a:schemeClr val="tx1">
                    <a:lumMod val="75000"/>
                    <a:lumOff val="25000"/>
                  </a:schemeClr>
                </a:solidFill>
                <a:latin typeface="Georgia"/>
              </a:rPr>
              <a:t> </a:t>
            </a:r>
          </a:p>
          <a:p>
            <a:r>
              <a:rPr lang="en-US" sz="1600" dirty="0" smtClean="0">
                <a:solidFill>
                  <a:srgbClr val="6A7278"/>
                </a:solidFill>
                <a:latin typeface="Georgia"/>
              </a:rPr>
              <a:t>Countries</a:t>
            </a:r>
            <a:endParaRPr lang="en-US" sz="1600" dirty="0">
              <a:solidFill>
                <a:srgbClr val="6A7278"/>
              </a:solidFill>
              <a:latin typeface="Georgia"/>
            </a:endParaRPr>
          </a:p>
        </p:txBody>
      </p:sp>
      <p:sp>
        <p:nvSpPr>
          <p:cNvPr id="32" name="TextBox 31"/>
          <p:cNvSpPr txBox="1"/>
          <p:nvPr/>
        </p:nvSpPr>
        <p:spPr>
          <a:xfrm>
            <a:off x="6429011" y="1094169"/>
            <a:ext cx="1437556" cy="1015663"/>
          </a:xfrm>
          <a:prstGeom prst="rect">
            <a:avLst/>
          </a:prstGeom>
          <a:noFill/>
          <a:ln>
            <a:noFill/>
          </a:ln>
        </p:spPr>
        <p:txBody>
          <a:bodyPr wrap="square" lIns="91440" tIns="0" rIns="91440" bIns="91440" rtlCol="0" anchor="ctr">
            <a:spAutoFit/>
          </a:bodyPr>
          <a:lstStyle/>
          <a:p>
            <a:r>
              <a:rPr lang="en-US" sz="4400" dirty="0" smtClean="0">
                <a:solidFill>
                  <a:srgbClr val="5595AC"/>
                </a:solidFill>
                <a:latin typeface="Georgia"/>
              </a:rPr>
              <a:t>50</a:t>
            </a:r>
            <a:r>
              <a:rPr lang="en-US" sz="4400" dirty="0">
                <a:solidFill>
                  <a:schemeClr val="tx1">
                    <a:lumMod val="75000"/>
                    <a:lumOff val="25000"/>
                  </a:schemeClr>
                </a:solidFill>
                <a:latin typeface="Georgia"/>
              </a:rPr>
              <a:t> </a:t>
            </a:r>
          </a:p>
          <a:p>
            <a:r>
              <a:rPr lang="en-US" sz="1600" dirty="0" smtClean="0">
                <a:solidFill>
                  <a:srgbClr val="6A7278"/>
                </a:solidFill>
                <a:latin typeface="Georgia"/>
              </a:rPr>
              <a:t>U.S. States</a:t>
            </a:r>
            <a:endParaRPr lang="en-US" sz="1600" dirty="0">
              <a:solidFill>
                <a:srgbClr val="6A7278"/>
              </a:solidFill>
              <a:latin typeface="Georgia"/>
            </a:endParaRPr>
          </a:p>
        </p:txBody>
      </p:sp>
      <p:grpSp>
        <p:nvGrpSpPr>
          <p:cNvPr id="8" name="Group 7"/>
          <p:cNvGrpSpPr/>
          <p:nvPr/>
        </p:nvGrpSpPr>
        <p:grpSpPr>
          <a:xfrm>
            <a:off x="-117741" y="2076778"/>
            <a:ext cx="4696699" cy="3874006"/>
            <a:chOff x="7411938" y="2343494"/>
            <a:chExt cx="4696699" cy="3874006"/>
          </a:xfrm>
        </p:grpSpPr>
        <p:grpSp>
          <p:nvGrpSpPr>
            <p:cNvPr id="10" name="Group 9"/>
            <p:cNvGrpSpPr/>
            <p:nvPr/>
          </p:nvGrpSpPr>
          <p:grpSpPr>
            <a:xfrm>
              <a:off x="7411938" y="2343494"/>
              <a:ext cx="4696699" cy="3874006"/>
              <a:chOff x="4257218" y="2243858"/>
              <a:chExt cx="4696699" cy="3874006"/>
            </a:xfrm>
          </p:grpSpPr>
          <p:graphicFrame>
            <p:nvGraphicFramePr>
              <p:cNvPr id="11" name="Chart 10"/>
              <p:cNvGraphicFramePr/>
              <p:nvPr>
                <p:extLst>
                  <p:ext uri="{D42A27DB-BD31-4B8C-83A1-F6EECF244321}">
                    <p14:modId xmlns:p14="http://schemas.microsoft.com/office/powerpoint/2010/main" val="2073872441"/>
                  </p:ext>
                </p:extLst>
              </p:nvPr>
            </p:nvGraphicFramePr>
            <p:xfrm>
              <a:off x="4257218" y="2243858"/>
              <a:ext cx="4696699" cy="3874006"/>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Box 14"/>
              <p:cNvSpPr txBox="1"/>
              <p:nvPr/>
            </p:nvSpPr>
            <p:spPr>
              <a:xfrm>
                <a:off x="7227122" y="3604441"/>
                <a:ext cx="981358" cy="523220"/>
              </a:xfrm>
              <a:prstGeom prst="rect">
                <a:avLst/>
              </a:prstGeom>
              <a:noFill/>
            </p:spPr>
            <p:txBody>
              <a:bodyPr wrap="none" rtlCol="0">
                <a:spAutoFit/>
              </a:bodyPr>
              <a:lstStyle/>
              <a:p>
                <a:pPr algn="r"/>
                <a:r>
                  <a:rPr lang="en-US" sz="1400">
                    <a:solidFill>
                      <a:schemeClr val="bg1"/>
                    </a:solidFill>
                    <a:effectLst>
                      <a:outerShdw blurRad="38100" dist="38100" dir="2700000" algn="tl">
                        <a:srgbClr val="000000">
                          <a:alpha val="43137"/>
                        </a:srgbClr>
                      </a:outerShdw>
                    </a:effectLst>
                    <a:latin typeface="Barlow" pitchFamily="2" charset="77"/>
                    <a:cs typeface="Arial" panose="020B0604020202020204" pitchFamily="34" charset="0"/>
                  </a:rPr>
                  <a:t>Academia</a:t>
                </a:r>
              </a:p>
              <a:p>
                <a:pPr algn="r"/>
                <a:r>
                  <a:rPr lang="en-US" sz="1400">
                    <a:solidFill>
                      <a:schemeClr val="bg1"/>
                    </a:solidFill>
                    <a:effectLst>
                      <a:outerShdw blurRad="38100" dist="38100" dir="2700000" algn="tl">
                        <a:srgbClr val="000000">
                          <a:alpha val="43137"/>
                        </a:srgbClr>
                      </a:outerShdw>
                    </a:effectLst>
                    <a:latin typeface="Barlow" pitchFamily="2" charset="77"/>
                    <a:cs typeface="Arial" panose="020B0604020202020204" pitchFamily="34" charset="0"/>
                  </a:rPr>
                  <a:t>(38%)</a:t>
                </a:r>
              </a:p>
            </p:txBody>
          </p:sp>
          <p:sp>
            <p:nvSpPr>
              <p:cNvPr id="17" name="TextBox 16"/>
              <p:cNvSpPr txBox="1"/>
              <p:nvPr/>
            </p:nvSpPr>
            <p:spPr>
              <a:xfrm>
                <a:off x="6105727" y="5111341"/>
                <a:ext cx="1268296" cy="523220"/>
              </a:xfrm>
              <a:prstGeom prst="rect">
                <a:avLst/>
              </a:prstGeom>
              <a:noFill/>
            </p:spPr>
            <p:txBody>
              <a:bodyPr wrap="none" rtlCol="0">
                <a:spAutoFit/>
              </a:bodyPr>
              <a:lstStyle/>
              <a:p>
                <a:pPr algn="r"/>
                <a:r>
                  <a:rPr lang="en-US" sz="1400">
                    <a:solidFill>
                      <a:schemeClr val="bg1"/>
                    </a:solidFill>
                    <a:effectLst>
                      <a:outerShdw blurRad="38100" dist="38100" dir="2700000" algn="tl">
                        <a:srgbClr val="000000">
                          <a:alpha val="43137"/>
                        </a:srgbClr>
                      </a:outerShdw>
                    </a:effectLst>
                    <a:latin typeface="Barlow" pitchFamily="2" charset="77"/>
                    <a:cs typeface="Arial" panose="020B0604020202020204" pitchFamily="34" charset="0"/>
                  </a:rPr>
                  <a:t>Federal Govt.</a:t>
                </a:r>
              </a:p>
              <a:p>
                <a:pPr algn="r"/>
                <a:r>
                  <a:rPr lang="en-US" sz="1400">
                    <a:solidFill>
                      <a:schemeClr val="bg1"/>
                    </a:solidFill>
                    <a:effectLst>
                      <a:outerShdw blurRad="38100" dist="38100" dir="2700000" algn="tl">
                        <a:srgbClr val="000000">
                          <a:alpha val="43137"/>
                        </a:srgbClr>
                      </a:outerShdw>
                    </a:effectLst>
                    <a:latin typeface="Barlow" pitchFamily="2" charset="77"/>
                    <a:cs typeface="Arial" panose="020B0604020202020204" pitchFamily="34" charset="0"/>
                  </a:rPr>
                  <a:t>(19%)      </a:t>
                </a:r>
              </a:p>
            </p:txBody>
          </p:sp>
          <p:sp>
            <p:nvSpPr>
              <p:cNvPr id="18" name="TextBox 17"/>
              <p:cNvSpPr txBox="1"/>
              <p:nvPr/>
            </p:nvSpPr>
            <p:spPr>
              <a:xfrm>
                <a:off x="5062528" y="4345524"/>
                <a:ext cx="1387082" cy="738664"/>
              </a:xfrm>
              <a:prstGeom prst="rect">
                <a:avLst/>
              </a:prstGeom>
              <a:noFill/>
            </p:spPr>
            <p:txBody>
              <a:bodyPr wrap="square" rtlCol="0">
                <a:spAutoFit/>
              </a:bodyPr>
              <a:lstStyle/>
              <a:p>
                <a:r>
                  <a:rPr lang="en-US" sz="1400">
                    <a:solidFill>
                      <a:schemeClr val="bg1"/>
                    </a:solidFill>
                    <a:effectLst>
                      <a:outerShdw blurRad="38100" dist="38100" dir="2700000" algn="tl">
                        <a:srgbClr val="000000">
                          <a:alpha val="43137"/>
                        </a:srgbClr>
                      </a:outerShdw>
                    </a:effectLst>
                    <a:latin typeface="Barlow" pitchFamily="2" charset="77"/>
                    <a:cs typeface="Arial" panose="020B0604020202020204" pitchFamily="34" charset="0"/>
                  </a:rPr>
                  <a:t>Private </a:t>
                </a:r>
              </a:p>
              <a:p>
                <a:r>
                  <a:rPr lang="en-US" sz="1400">
                    <a:solidFill>
                      <a:schemeClr val="bg1"/>
                    </a:solidFill>
                    <a:effectLst>
                      <a:outerShdw blurRad="38100" dist="38100" dir="2700000" algn="tl">
                        <a:srgbClr val="000000">
                          <a:alpha val="43137"/>
                        </a:srgbClr>
                      </a:outerShdw>
                    </a:effectLst>
                    <a:latin typeface="Barlow" pitchFamily="2" charset="77"/>
                    <a:cs typeface="Arial" panose="020B0604020202020204" pitchFamily="34" charset="0"/>
                  </a:rPr>
                  <a:t>(For-Profit)</a:t>
                </a:r>
              </a:p>
              <a:p>
                <a:r>
                  <a:rPr lang="en-US" sz="1400">
                    <a:solidFill>
                      <a:schemeClr val="bg1"/>
                    </a:solidFill>
                    <a:effectLst>
                      <a:outerShdw blurRad="38100" dist="38100" dir="2700000" algn="tl">
                        <a:srgbClr val="000000">
                          <a:alpha val="43137"/>
                        </a:srgbClr>
                      </a:outerShdw>
                    </a:effectLst>
                    <a:latin typeface="Barlow" pitchFamily="2" charset="77"/>
                    <a:cs typeface="Arial" panose="020B0604020202020204" pitchFamily="34" charset="0"/>
                  </a:rPr>
                  <a:t>(16%)</a:t>
                </a:r>
              </a:p>
            </p:txBody>
          </p:sp>
          <p:sp>
            <p:nvSpPr>
              <p:cNvPr id="19" name="TextBox 18"/>
              <p:cNvSpPr txBox="1"/>
              <p:nvPr/>
            </p:nvSpPr>
            <p:spPr>
              <a:xfrm>
                <a:off x="4963624" y="3396766"/>
                <a:ext cx="1387082" cy="738664"/>
              </a:xfrm>
              <a:prstGeom prst="rect">
                <a:avLst/>
              </a:prstGeom>
              <a:noFill/>
            </p:spPr>
            <p:txBody>
              <a:bodyPr wrap="square" rtlCol="0">
                <a:spAutoFit/>
              </a:bodyPr>
              <a:lstStyle/>
              <a:p>
                <a:r>
                  <a:rPr lang="en-US" sz="1400">
                    <a:solidFill>
                      <a:schemeClr val="bg1"/>
                    </a:solidFill>
                    <a:effectLst>
                      <a:outerShdw blurRad="38100" dist="38100" dir="2700000" algn="tl">
                        <a:srgbClr val="000000">
                          <a:alpha val="43137"/>
                        </a:srgbClr>
                      </a:outerShdw>
                    </a:effectLst>
                    <a:latin typeface="Barlow Medium" pitchFamily="2" charset="77"/>
                    <a:cs typeface="Arial" panose="020B0604020202020204" pitchFamily="34" charset="0"/>
                  </a:rPr>
                  <a:t>Private </a:t>
                </a:r>
              </a:p>
              <a:p>
                <a:r>
                  <a:rPr lang="en-US" sz="1400">
                    <a:solidFill>
                      <a:schemeClr val="bg1"/>
                    </a:solidFill>
                    <a:effectLst>
                      <a:outerShdw blurRad="38100" dist="38100" dir="2700000" algn="tl">
                        <a:srgbClr val="000000">
                          <a:alpha val="43137"/>
                        </a:srgbClr>
                      </a:outerShdw>
                    </a:effectLst>
                    <a:latin typeface="Barlow Medium" pitchFamily="2" charset="77"/>
                    <a:cs typeface="Arial" panose="020B0604020202020204" pitchFamily="34" charset="0"/>
                  </a:rPr>
                  <a:t>(Non-Profit)</a:t>
                </a:r>
              </a:p>
              <a:p>
                <a:r>
                  <a:rPr lang="en-US" sz="1400">
                    <a:solidFill>
                      <a:schemeClr val="bg1"/>
                    </a:solidFill>
                    <a:effectLst>
                      <a:outerShdw blurRad="38100" dist="38100" dir="2700000" algn="tl">
                        <a:srgbClr val="000000">
                          <a:alpha val="43137"/>
                        </a:srgbClr>
                      </a:outerShdw>
                    </a:effectLst>
                    <a:latin typeface="Barlow Medium" pitchFamily="2" charset="77"/>
                    <a:cs typeface="Arial" panose="020B0604020202020204" pitchFamily="34" charset="0"/>
                  </a:rPr>
                  <a:t>(13%)</a:t>
                </a:r>
              </a:p>
            </p:txBody>
          </p:sp>
          <p:sp>
            <p:nvSpPr>
              <p:cNvPr id="21" name="TextBox 20"/>
              <p:cNvSpPr txBox="1"/>
              <p:nvPr/>
            </p:nvSpPr>
            <p:spPr>
              <a:xfrm>
                <a:off x="5463300" y="2836063"/>
                <a:ext cx="738196" cy="553998"/>
              </a:xfrm>
              <a:prstGeom prst="rect">
                <a:avLst/>
              </a:prstGeom>
              <a:noFill/>
            </p:spPr>
            <p:txBody>
              <a:bodyPr wrap="square" rtlCol="0">
                <a:spAutoFit/>
              </a:bodyPr>
              <a:lstStyle/>
              <a:p>
                <a:r>
                  <a:rPr lang="en-US" sz="1000">
                    <a:solidFill>
                      <a:schemeClr val="bg1"/>
                    </a:solidFill>
                    <a:effectLst>
                      <a:outerShdw blurRad="38100" dist="38100" dir="2700000" algn="tl">
                        <a:srgbClr val="000000">
                          <a:alpha val="43137"/>
                        </a:srgbClr>
                      </a:outerShdw>
                    </a:effectLst>
                    <a:latin typeface="Barlow Medium" pitchFamily="2" charset="77"/>
                    <a:cs typeface="Arial" panose="020B0604020202020204" pitchFamily="34" charset="0"/>
                  </a:rPr>
                  <a:t>State </a:t>
                </a:r>
              </a:p>
              <a:p>
                <a:r>
                  <a:rPr lang="en-US" sz="1000">
                    <a:solidFill>
                      <a:schemeClr val="bg1"/>
                    </a:solidFill>
                    <a:effectLst>
                      <a:outerShdw blurRad="38100" dist="38100" dir="2700000" algn="tl">
                        <a:srgbClr val="000000">
                          <a:alpha val="43137"/>
                        </a:srgbClr>
                      </a:outerShdw>
                    </a:effectLst>
                    <a:latin typeface="Barlow Medium" pitchFamily="2" charset="77"/>
                    <a:cs typeface="Arial" panose="020B0604020202020204" pitchFamily="34" charset="0"/>
                  </a:rPr>
                  <a:t>    Govt. </a:t>
                </a:r>
              </a:p>
              <a:p>
                <a:pPr algn="r"/>
                <a:r>
                  <a:rPr lang="en-US" sz="1000">
                    <a:solidFill>
                      <a:schemeClr val="bg1"/>
                    </a:solidFill>
                    <a:effectLst>
                      <a:outerShdw blurRad="38100" dist="38100" dir="2700000" algn="tl">
                        <a:srgbClr val="000000">
                          <a:alpha val="43137"/>
                        </a:srgbClr>
                      </a:outerShdw>
                    </a:effectLst>
                    <a:latin typeface="Barlow Medium" pitchFamily="2" charset="77"/>
                    <a:cs typeface="Arial" panose="020B0604020202020204" pitchFamily="34" charset="0"/>
                  </a:rPr>
                  <a:t>(5%)</a:t>
                </a:r>
              </a:p>
            </p:txBody>
          </p:sp>
          <p:sp>
            <p:nvSpPr>
              <p:cNvPr id="22" name="TextBox 21"/>
              <p:cNvSpPr txBox="1"/>
              <p:nvPr/>
            </p:nvSpPr>
            <p:spPr>
              <a:xfrm rot="3936487">
                <a:off x="5596073" y="2865101"/>
                <a:ext cx="1059356" cy="230832"/>
              </a:xfrm>
              <a:prstGeom prst="rect">
                <a:avLst/>
              </a:prstGeom>
              <a:noFill/>
            </p:spPr>
            <p:txBody>
              <a:bodyPr wrap="square" rtlCol="0">
                <a:spAutoFit/>
              </a:bodyPr>
              <a:lstStyle/>
              <a:p>
                <a:r>
                  <a:rPr lang="en-US" sz="900" dirty="0">
                    <a:solidFill>
                      <a:schemeClr val="bg1"/>
                    </a:solidFill>
                    <a:effectLst>
                      <a:outerShdw blurRad="38100" dist="38100" dir="2700000" algn="tl">
                        <a:srgbClr val="000000">
                          <a:alpha val="43137"/>
                        </a:srgbClr>
                      </a:outerShdw>
                    </a:effectLst>
                    <a:latin typeface="Barlow Medium" pitchFamily="2" charset="77"/>
                    <a:cs typeface="Arial" panose="020B0604020202020204" pitchFamily="34" charset="0"/>
                  </a:rPr>
                  <a:t>Intergovt. (2%)</a:t>
                </a:r>
              </a:p>
            </p:txBody>
          </p:sp>
          <p:sp>
            <p:nvSpPr>
              <p:cNvPr id="23" name="TextBox 22"/>
              <p:cNvSpPr txBox="1"/>
              <p:nvPr/>
            </p:nvSpPr>
            <p:spPr>
              <a:xfrm rot="4528569">
                <a:off x="5797521" y="2806773"/>
                <a:ext cx="1059356" cy="230832"/>
              </a:xfrm>
              <a:prstGeom prst="rect">
                <a:avLst/>
              </a:prstGeom>
              <a:noFill/>
            </p:spPr>
            <p:txBody>
              <a:bodyPr wrap="square" rtlCol="0">
                <a:spAutoFit/>
              </a:bodyPr>
              <a:lstStyle/>
              <a:p>
                <a:r>
                  <a:rPr lang="en-US" sz="900">
                    <a:solidFill>
                      <a:schemeClr val="bg1"/>
                    </a:solidFill>
                    <a:effectLst>
                      <a:outerShdw blurRad="38100" dist="38100" dir="2700000" algn="tl">
                        <a:srgbClr val="000000">
                          <a:alpha val="43137"/>
                        </a:srgbClr>
                      </a:outerShdw>
                    </a:effectLst>
                    <a:latin typeface="Barlow Medium" pitchFamily="2" charset="77"/>
                    <a:cs typeface="Arial" panose="020B0604020202020204" pitchFamily="34" charset="0"/>
                  </a:rPr>
                  <a:t>Local Govt (3%)</a:t>
                </a:r>
              </a:p>
            </p:txBody>
          </p:sp>
          <p:sp>
            <p:nvSpPr>
              <p:cNvPr id="24" name="TextBox 23"/>
              <p:cNvSpPr txBox="1"/>
              <p:nvPr/>
            </p:nvSpPr>
            <p:spPr>
              <a:xfrm>
                <a:off x="6583206" y="2751678"/>
                <a:ext cx="835481" cy="369332"/>
              </a:xfrm>
              <a:prstGeom prst="rect">
                <a:avLst/>
              </a:prstGeom>
              <a:noFill/>
            </p:spPr>
            <p:txBody>
              <a:bodyPr wrap="square" rtlCol="0">
                <a:spAutoFit/>
              </a:bodyPr>
              <a:lstStyle/>
              <a:p>
                <a:r>
                  <a:rPr lang="en-US" sz="900" dirty="0">
                    <a:solidFill>
                      <a:schemeClr val="bg1"/>
                    </a:solidFill>
                    <a:effectLst>
                      <a:outerShdw blurRad="38100" dist="38100" dir="2700000" algn="tl">
                        <a:srgbClr val="000000">
                          <a:alpha val="43137"/>
                        </a:srgbClr>
                      </a:outerShdw>
                    </a:effectLst>
                    <a:latin typeface="Barlow Medium" pitchFamily="2" charset="77"/>
                    <a:cs typeface="Arial" panose="020B0604020202020204" pitchFamily="34" charset="0"/>
                  </a:rPr>
                  <a:t>Consortium (1%)</a:t>
                </a:r>
              </a:p>
            </p:txBody>
          </p:sp>
          <p:sp>
            <p:nvSpPr>
              <p:cNvPr id="25" name="TextBox 24"/>
              <p:cNvSpPr txBox="1"/>
              <p:nvPr/>
            </p:nvSpPr>
            <p:spPr>
              <a:xfrm>
                <a:off x="6597519" y="2391975"/>
                <a:ext cx="560648" cy="369332"/>
              </a:xfrm>
              <a:prstGeom prst="rect">
                <a:avLst/>
              </a:prstGeom>
              <a:noFill/>
            </p:spPr>
            <p:txBody>
              <a:bodyPr wrap="square" rtlCol="0">
                <a:spAutoFit/>
              </a:bodyPr>
              <a:lstStyle/>
              <a:p>
                <a:r>
                  <a:rPr lang="en-US" sz="900">
                    <a:solidFill>
                      <a:schemeClr val="bg1"/>
                    </a:solidFill>
                    <a:effectLst>
                      <a:outerShdw blurRad="38100" dist="38100" dir="2700000" algn="tl">
                        <a:srgbClr val="000000">
                          <a:alpha val="43137"/>
                        </a:srgbClr>
                      </a:outerShdw>
                    </a:effectLst>
                    <a:latin typeface="Barlow Medium" pitchFamily="2" charset="77"/>
                    <a:cs typeface="Arial" panose="020B0604020202020204" pitchFamily="34" charset="0"/>
                  </a:rPr>
                  <a:t>Tribal (1%)</a:t>
                </a:r>
              </a:p>
            </p:txBody>
          </p:sp>
          <p:cxnSp>
            <p:nvCxnSpPr>
              <p:cNvPr id="26" name="Straight Connector 25"/>
              <p:cNvCxnSpPr/>
              <p:nvPr/>
            </p:nvCxnSpPr>
            <p:spPr>
              <a:xfrm>
                <a:off x="6573486" y="2506214"/>
                <a:ext cx="91440" cy="0"/>
              </a:xfrm>
              <a:prstGeom prst="line">
                <a:avLst/>
              </a:prstGeom>
              <a:ln w="19050">
                <a:solidFill>
                  <a:srgbClr val="7030A0"/>
                </a:solidFill>
              </a:ln>
            </p:spPr>
            <p:style>
              <a:lnRef idx="1">
                <a:schemeClr val="accent4"/>
              </a:lnRef>
              <a:fillRef idx="0">
                <a:schemeClr val="accent4"/>
              </a:fillRef>
              <a:effectRef idx="0">
                <a:schemeClr val="accent4"/>
              </a:effectRef>
              <a:fontRef idx="minor">
                <a:schemeClr val="tx1"/>
              </a:fontRef>
            </p:style>
          </p:cxnSp>
          <p:sp>
            <p:nvSpPr>
              <p:cNvPr id="27" name="Rectangle 26"/>
              <p:cNvSpPr/>
              <p:nvPr/>
            </p:nvSpPr>
            <p:spPr>
              <a:xfrm>
                <a:off x="5913472" y="3898389"/>
                <a:ext cx="1387082" cy="584775"/>
              </a:xfrm>
              <a:prstGeom prst="rect">
                <a:avLst/>
              </a:prstGeom>
            </p:spPr>
            <p:txBody>
              <a:bodyPr wrap="square">
                <a:spAutoFit/>
              </a:bodyPr>
              <a:lstStyle/>
              <a:p>
                <a:pPr algn="ctr"/>
                <a:r>
                  <a:rPr lang="en-US" sz="1600" dirty="0" smtClean="0">
                    <a:solidFill>
                      <a:srgbClr val="6A7278"/>
                    </a:solidFill>
                    <a:cs typeface="Arial" panose="020B0604020202020204" pitchFamily="34" charset="0"/>
                  </a:rPr>
                  <a:t>Institution</a:t>
                </a:r>
              </a:p>
              <a:p>
                <a:pPr algn="ctr"/>
                <a:r>
                  <a:rPr lang="en-US" sz="1600" dirty="0" smtClean="0">
                    <a:solidFill>
                      <a:srgbClr val="6A7278"/>
                    </a:solidFill>
                    <a:cs typeface="Arial" panose="020B0604020202020204" pitchFamily="34" charset="0"/>
                  </a:rPr>
                  <a:t>Sectors</a:t>
                </a:r>
                <a:endParaRPr lang="en-US" sz="1100" dirty="0">
                  <a:solidFill>
                    <a:srgbClr val="6A7278"/>
                  </a:solidFill>
                  <a:cs typeface="Arial" panose="020B0604020202020204" pitchFamily="34" charset="0"/>
                </a:endParaRPr>
              </a:p>
            </p:txBody>
          </p:sp>
        </p:grpSp>
        <p:cxnSp>
          <p:nvCxnSpPr>
            <p:cNvPr id="33" name="Straight Connector 32"/>
            <p:cNvCxnSpPr/>
            <p:nvPr/>
          </p:nvCxnSpPr>
          <p:spPr>
            <a:xfrm>
              <a:off x="9622796" y="2972569"/>
              <a:ext cx="182880" cy="0"/>
            </a:xfrm>
            <a:prstGeom prst="line">
              <a:avLst/>
            </a:prstGeom>
            <a:ln w="19050">
              <a:solidFill>
                <a:srgbClr val="CC0066"/>
              </a:solidFill>
            </a:ln>
          </p:spPr>
          <p:style>
            <a:lnRef idx="1">
              <a:schemeClr val="accent4"/>
            </a:lnRef>
            <a:fillRef idx="0">
              <a:schemeClr val="accent4"/>
            </a:fillRef>
            <a:effectRef idx="0">
              <a:schemeClr val="accent4"/>
            </a:effectRef>
            <a:fontRef idx="minor">
              <a:schemeClr val="tx1"/>
            </a:fontRef>
          </p:style>
        </p:cxnSp>
      </p:grpSp>
      <p:sp>
        <p:nvSpPr>
          <p:cNvPr id="35" name="TextBox 34"/>
          <p:cNvSpPr txBox="1"/>
          <p:nvPr/>
        </p:nvSpPr>
        <p:spPr>
          <a:xfrm>
            <a:off x="7397362" y="5655086"/>
            <a:ext cx="1983216" cy="338554"/>
          </a:xfrm>
          <a:prstGeom prst="rect">
            <a:avLst/>
          </a:prstGeom>
          <a:noFill/>
          <a:ln>
            <a:noFill/>
          </a:ln>
        </p:spPr>
        <p:txBody>
          <a:bodyPr wrap="square" lIns="91440" tIns="0" rIns="91440" bIns="91440" rtlCol="0" anchor="ctr">
            <a:spAutoFit/>
          </a:bodyPr>
          <a:lstStyle/>
          <a:p>
            <a:r>
              <a:rPr lang="en-US" sz="1600" i="1" dirty="0" smtClean="0">
                <a:solidFill>
                  <a:srgbClr val="6A7278"/>
                </a:solidFill>
                <a:latin typeface="Georgia"/>
              </a:rPr>
              <a:t>countries reached</a:t>
            </a:r>
            <a:endParaRPr lang="en-US" sz="1600" i="1" dirty="0">
              <a:solidFill>
                <a:srgbClr val="6A7278"/>
              </a:solidFill>
              <a:latin typeface="Georgia"/>
            </a:endParaRPr>
          </a:p>
        </p:txBody>
      </p:sp>
      <p:sp>
        <p:nvSpPr>
          <p:cNvPr id="36" name="TextBox 35"/>
          <p:cNvSpPr txBox="1"/>
          <p:nvPr/>
        </p:nvSpPr>
        <p:spPr>
          <a:xfrm>
            <a:off x="4260511" y="1371168"/>
            <a:ext cx="535000" cy="461665"/>
          </a:xfrm>
          <a:prstGeom prst="rect">
            <a:avLst/>
          </a:prstGeom>
          <a:noFill/>
          <a:ln>
            <a:noFill/>
          </a:ln>
        </p:spPr>
        <p:txBody>
          <a:bodyPr wrap="square" lIns="91440" tIns="0" rIns="91440" bIns="91440" rtlCol="0" anchor="ctr">
            <a:spAutoFit/>
          </a:bodyPr>
          <a:lstStyle/>
          <a:p>
            <a:r>
              <a:rPr lang="en-US" sz="2400" i="1" dirty="0" smtClean="0">
                <a:solidFill>
                  <a:srgbClr val="1B4367"/>
                </a:solidFill>
                <a:latin typeface="Georgia"/>
              </a:rPr>
              <a:t>in</a:t>
            </a:r>
            <a:endParaRPr lang="en-US" sz="2400" i="1" dirty="0">
              <a:solidFill>
                <a:srgbClr val="1B4367"/>
              </a:solidFill>
              <a:latin typeface="Georgia"/>
            </a:endParaRPr>
          </a:p>
        </p:txBody>
      </p:sp>
      <p:sp>
        <p:nvSpPr>
          <p:cNvPr id="37" name="TextBox 36"/>
          <p:cNvSpPr txBox="1"/>
          <p:nvPr/>
        </p:nvSpPr>
        <p:spPr>
          <a:xfrm>
            <a:off x="7514141" y="1371168"/>
            <a:ext cx="1351794" cy="461665"/>
          </a:xfrm>
          <a:prstGeom prst="rect">
            <a:avLst/>
          </a:prstGeom>
          <a:noFill/>
          <a:ln>
            <a:noFill/>
          </a:ln>
        </p:spPr>
        <p:txBody>
          <a:bodyPr wrap="square" lIns="91440" tIns="0" rIns="91440" bIns="91440" rtlCol="0" anchor="ctr">
            <a:spAutoFit/>
          </a:bodyPr>
          <a:lstStyle/>
          <a:p>
            <a:r>
              <a:rPr lang="en-US" sz="2400" i="1" dirty="0" smtClean="0">
                <a:solidFill>
                  <a:srgbClr val="1B4367"/>
                </a:solidFill>
                <a:latin typeface="Georgia"/>
              </a:rPr>
              <a:t>through</a:t>
            </a:r>
            <a:endParaRPr lang="en-US" sz="2400" i="1" dirty="0">
              <a:solidFill>
                <a:srgbClr val="1B4367"/>
              </a:solidFill>
              <a:latin typeface="Georgia"/>
            </a:endParaRPr>
          </a:p>
        </p:txBody>
      </p:sp>
      <p:sp>
        <p:nvSpPr>
          <p:cNvPr id="38" name="TextBox 37"/>
          <p:cNvSpPr txBox="1"/>
          <p:nvPr/>
        </p:nvSpPr>
        <p:spPr>
          <a:xfrm>
            <a:off x="2158274" y="1371168"/>
            <a:ext cx="535000" cy="461665"/>
          </a:xfrm>
          <a:prstGeom prst="rect">
            <a:avLst/>
          </a:prstGeom>
          <a:noFill/>
          <a:ln>
            <a:noFill/>
          </a:ln>
        </p:spPr>
        <p:txBody>
          <a:bodyPr wrap="square" lIns="91440" tIns="0" rIns="91440" bIns="91440" rtlCol="0" anchor="ctr">
            <a:spAutoFit/>
          </a:bodyPr>
          <a:lstStyle/>
          <a:p>
            <a:r>
              <a:rPr lang="en-US" sz="2400" i="1" dirty="0" smtClean="0">
                <a:solidFill>
                  <a:srgbClr val="1B4367"/>
                </a:solidFill>
                <a:latin typeface="Georgia"/>
              </a:rPr>
              <a:t>&amp;</a:t>
            </a:r>
            <a:endParaRPr lang="en-US" sz="2400" i="1" dirty="0">
              <a:solidFill>
                <a:srgbClr val="1B4367"/>
              </a:solidFill>
              <a:latin typeface="Georgia"/>
            </a:endParaRPr>
          </a:p>
        </p:txBody>
      </p:sp>
      <p:sp>
        <p:nvSpPr>
          <p:cNvPr id="39" name="TextBox 38"/>
          <p:cNvSpPr txBox="1"/>
          <p:nvPr/>
        </p:nvSpPr>
        <p:spPr>
          <a:xfrm>
            <a:off x="6014058" y="1371168"/>
            <a:ext cx="535000" cy="461665"/>
          </a:xfrm>
          <a:prstGeom prst="rect">
            <a:avLst/>
          </a:prstGeom>
          <a:noFill/>
          <a:ln>
            <a:noFill/>
          </a:ln>
        </p:spPr>
        <p:txBody>
          <a:bodyPr wrap="square" lIns="91440" tIns="0" rIns="91440" bIns="91440" rtlCol="0" anchor="ctr">
            <a:spAutoFit/>
          </a:bodyPr>
          <a:lstStyle/>
          <a:p>
            <a:r>
              <a:rPr lang="en-US" sz="2400" i="1" dirty="0" smtClean="0">
                <a:solidFill>
                  <a:srgbClr val="1B4367"/>
                </a:solidFill>
                <a:latin typeface="Georgia"/>
              </a:rPr>
              <a:t>&amp;</a:t>
            </a:r>
            <a:endParaRPr lang="en-US" sz="2400" i="1" dirty="0">
              <a:solidFill>
                <a:srgbClr val="1B4367"/>
              </a:solidFill>
              <a:latin typeface="Georgia"/>
            </a:endParaRPr>
          </a:p>
        </p:txBody>
      </p:sp>
    </p:spTree>
    <p:extLst>
      <p:ext uri="{BB962C8B-B14F-4D97-AF65-F5344CB8AC3E}">
        <p14:creationId xmlns:p14="http://schemas.microsoft.com/office/powerpoint/2010/main" val="2709513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EEB8E0C8-CAFA-874F-B36F-CE2E2600E1A2}"/>
              </a:ext>
            </a:extLst>
          </p:cNvPr>
          <p:cNvSpPr>
            <a:spLocks noGrp="1"/>
          </p:cNvSpPr>
          <p:nvPr>
            <p:ph idx="1"/>
          </p:nvPr>
        </p:nvSpPr>
        <p:spPr>
          <a:xfrm>
            <a:off x="7464164" y="2080000"/>
            <a:ext cx="4284813" cy="4208635"/>
          </a:xfrm>
          <a:ln>
            <a:solidFill>
              <a:schemeClr val="bg1"/>
            </a:solidFill>
          </a:ln>
        </p:spPr>
        <p:txBody>
          <a:bodyPr>
            <a:normAutofit/>
          </a:bodyPr>
          <a:lstStyle/>
          <a:p>
            <a:r>
              <a:rPr lang="en-US" altLang="en-US" b="1" dirty="0">
                <a:latin typeface="+mj-lt"/>
              </a:rPr>
              <a:t>Trainings</a:t>
            </a:r>
            <a:r>
              <a:rPr lang="en-US" altLang="en-US" dirty="0">
                <a:latin typeface="+mj-lt"/>
              </a:rPr>
              <a:t>: </a:t>
            </a:r>
          </a:p>
          <a:p>
            <a:pPr marL="342900" indent="-225425">
              <a:buFont typeface="Arial" panose="020B0604020202020204" pitchFamily="34" charset="0"/>
              <a:buChar char="•"/>
            </a:pPr>
            <a:r>
              <a:rPr lang="en-US" altLang="en-US" sz="2000" dirty="0">
                <a:latin typeface="+mj-lt"/>
              </a:rPr>
              <a:t>Online &amp; in-person</a:t>
            </a:r>
          </a:p>
          <a:p>
            <a:pPr marL="342900" indent="-225425">
              <a:buFont typeface="Arial" panose="020B0604020202020204" pitchFamily="34" charset="0"/>
              <a:buChar char="•"/>
            </a:pPr>
            <a:r>
              <a:rPr lang="en-US" altLang="en-US" sz="2000" dirty="0">
                <a:latin typeface="+mj-lt"/>
              </a:rPr>
              <a:t>Live &amp; on-demand</a:t>
            </a:r>
          </a:p>
          <a:p>
            <a:pPr marL="342900" indent="-225425">
              <a:buFont typeface="Arial" panose="020B0604020202020204" pitchFamily="34" charset="0"/>
              <a:buChar char="•"/>
            </a:pPr>
            <a:r>
              <a:rPr lang="en-US" sz="2000" dirty="0">
                <a:latin typeface="+mj-lt"/>
              </a:rPr>
              <a:t>Thematic-focused (ex. Water resource management) &amp; satellite-focused (ex. NASA EO </a:t>
            </a:r>
            <a:r>
              <a:rPr lang="en-US" sz="2000" dirty="0" smtClean="0">
                <a:latin typeface="+mj-lt"/>
              </a:rPr>
              <a:t>fleet</a:t>
            </a:r>
            <a:r>
              <a:rPr lang="en-US" sz="2000" dirty="0">
                <a:latin typeface="+mj-lt"/>
              </a:rPr>
              <a:t>)</a:t>
            </a:r>
          </a:p>
          <a:p>
            <a:pPr marL="342900" indent="-225425">
              <a:buFont typeface="Arial" panose="020B0604020202020204" pitchFamily="34" charset="0"/>
              <a:buChar char="•"/>
            </a:pPr>
            <a:r>
              <a:rPr lang="en-US" sz="2000" dirty="0" smtClean="0">
                <a:latin typeface="+mj-lt"/>
              </a:rPr>
              <a:t>Awareness </a:t>
            </a:r>
            <a:r>
              <a:rPr lang="en-US" sz="2000" dirty="0" smtClean="0">
                <a:latin typeface="+mj-lt"/>
                <a:sym typeface="Wingdings" panose="05000000000000000000" pitchFamily="2" charset="2"/>
              </a:rPr>
              <a:t> </a:t>
            </a:r>
            <a:r>
              <a:rPr lang="en-US" sz="2000" dirty="0" smtClean="0">
                <a:latin typeface="+mj-lt"/>
              </a:rPr>
              <a:t>Fundamentals </a:t>
            </a:r>
            <a:r>
              <a:rPr lang="en-US" sz="2000" dirty="0" smtClean="0">
                <a:latin typeface="+mj-lt"/>
                <a:sym typeface="Wingdings" panose="05000000000000000000" pitchFamily="2" charset="2"/>
              </a:rPr>
              <a:t> </a:t>
            </a:r>
            <a:r>
              <a:rPr lang="en-US" sz="2000" dirty="0" smtClean="0">
                <a:latin typeface="+mj-lt"/>
              </a:rPr>
              <a:t>Introductory </a:t>
            </a:r>
            <a:r>
              <a:rPr lang="en-US" sz="2000" dirty="0" smtClean="0">
                <a:latin typeface="+mj-lt"/>
                <a:sym typeface="Wingdings" panose="05000000000000000000" pitchFamily="2" charset="2"/>
              </a:rPr>
              <a:t> </a:t>
            </a:r>
            <a:r>
              <a:rPr lang="en-US" sz="2000" dirty="0" smtClean="0">
                <a:latin typeface="+mj-lt"/>
              </a:rPr>
              <a:t>Advanced</a:t>
            </a:r>
          </a:p>
          <a:p>
            <a:pPr marL="342900" indent="-225425">
              <a:buFont typeface="Arial" panose="020B0604020202020204" pitchFamily="34" charset="0"/>
              <a:buChar char="•"/>
            </a:pPr>
            <a:r>
              <a:rPr lang="en-US" sz="2000" dirty="0" smtClean="0">
                <a:latin typeface="+mj-lt"/>
              </a:rPr>
              <a:t>One day to three weeks</a:t>
            </a:r>
            <a:endParaRPr lang="en-US" sz="2000" dirty="0">
              <a:latin typeface="+mj-lt"/>
            </a:endParaRPr>
          </a:p>
        </p:txBody>
      </p:sp>
      <p:sp>
        <p:nvSpPr>
          <p:cNvPr id="7" name="Title 6">
            <a:extLst>
              <a:ext uri="{FF2B5EF4-FFF2-40B4-BE49-F238E27FC236}">
                <a16:creationId xmlns:a16="http://schemas.microsoft.com/office/drawing/2014/main" id="{8A40C99B-5EE4-E94B-9C4D-4B8A952175F6}"/>
              </a:ext>
            </a:extLst>
          </p:cNvPr>
          <p:cNvSpPr>
            <a:spLocks noGrp="1"/>
          </p:cNvSpPr>
          <p:nvPr>
            <p:ph type="title"/>
          </p:nvPr>
        </p:nvSpPr>
        <p:spPr>
          <a:xfrm>
            <a:off x="443023" y="365125"/>
            <a:ext cx="5741275" cy="570057"/>
          </a:xfrm>
        </p:spPr>
        <p:txBody>
          <a:bodyPr>
            <a:normAutofit/>
          </a:bodyPr>
          <a:lstStyle/>
          <a:p>
            <a:r>
              <a:rPr lang="en-US" sz="2000" dirty="0">
                <a:latin typeface="+mj-lt"/>
              </a:rPr>
              <a:t>APPLIED REMOTE SENSING TRAINING</a:t>
            </a:r>
          </a:p>
        </p:txBody>
      </p:sp>
      <p:sp>
        <p:nvSpPr>
          <p:cNvPr id="9" name="Content Placeholder 8">
            <a:extLst>
              <a:ext uri="{FF2B5EF4-FFF2-40B4-BE49-F238E27FC236}">
                <a16:creationId xmlns:a16="http://schemas.microsoft.com/office/drawing/2014/main" id="{3D282CC0-C6BF-A64C-88AC-0F9E90B53CA7}"/>
              </a:ext>
            </a:extLst>
          </p:cNvPr>
          <p:cNvSpPr>
            <a:spLocks noGrp="1"/>
          </p:cNvSpPr>
          <p:nvPr>
            <p:ph idx="12"/>
          </p:nvPr>
        </p:nvSpPr>
        <p:spPr>
          <a:xfrm>
            <a:off x="443022" y="1641707"/>
            <a:ext cx="6306183" cy="3066479"/>
          </a:xfrm>
        </p:spPr>
        <p:txBody>
          <a:bodyPr vert="horz" lIns="91440" tIns="45720" rIns="91440" bIns="45720" rtlCol="0" anchor="t">
            <a:normAutofit/>
          </a:bodyPr>
          <a:lstStyle/>
          <a:p>
            <a:pPr marL="0" indent="0">
              <a:buNone/>
            </a:pPr>
            <a:r>
              <a:rPr lang="en-US" altLang="en-US" sz="1800" dirty="0">
                <a:latin typeface="+mn-lt"/>
              </a:rPr>
              <a:t>ARSET empowers the global community through remote-sensing trainings. Through online and </a:t>
            </a:r>
            <a:r>
              <a:rPr lang="en-US" altLang="en-US" sz="1800" dirty="0" smtClean="0">
                <a:latin typeface="+mn-lt"/>
              </a:rPr>
              <a:t>in-person trainings</a:t>
            </a:r>
            <a:r>
              <a:rPr lang="en-US" altLang="en-US" sz="1800" dirty="0">
                <a:latin typeface="+mn-lt"/>
              </a:rPr>
              <a:t>, participants learn how to use NASA Earth science data, applications, and models. Participants </a:t>
            </a:r>
            <a:r>
              <a:rPr lang="en-US" altLang="en-US" sz="1800" dirty="0" smtClean="0">
                <a:latin typeface="+mn-lt"/>
              </a:rPr>
              <a:t>can then </a:t>
            </a:r>
            <a:r>
              <a:rPr lang="en-US" altLang="en-US" sz="1800" dirty="0">
                <a:latin typeface="+mn-lt"/>
              </a:rPr>
              <a:t>apply these free resources to environmental management and decision support. </a:t>
            </a:r>
            <a:endParaRPr lang="en-US" altLang="en-US" sz="1800" dirty="0" smtClean="0">
              <a:latin typeface="+mn-lt"/>
            </a:endParaRPr>
          </a:p>
          <a:p>
            <a:pPr marL="0" indent="0">
              <a:buNone/>
            </a:pPr>
            <a:r>
              <a:rPr lang="en-US" altLang="en-US" sz="1800" dirty="0" smtClean="0">
                <a:latin typeface="+mn-lt"/>
              </a:rPr>
              <a:t>With a target audience of </a:t>
            </a:r>
            <a:r>
              <a:rPr lang="en-US" altLang="en-US" sz="1800" dirty="0">
                <a:latin typeface="+mn-lt"/>
              </a:rPr>
              <a:t>policymakers, non-governmental organizations (NGOs), and other applied science </a:t>
            </a:r>
            <a:r>
              <a:rPr lang="en-US" altLang="en-US" sz="1800" dirty="0" smtClean="0">
                <a:latin typeface="+mn-lt"/>
              </a:rPr>
              <a:t>professionals, these trainings are open and free for everyone.</a:t>
            </a:r>
            <a:endParaRPr lang="en-US" sz="1400" dirty="0">
              <a:latin typeface="+mn-lt"/>
            </a:endParaRPr>
          </a:p>
        </p:txBody>
      </p:sp>
      <p:sp>
        <p:nvSpPr>
          <p:cNvPr id="6" name="Content Placeholder 17">
            <a:extLst>
              <a:ext uri="{FF2B5EF4-FFF2-40B4-BE49-F238E27FC236}">
                <a16:creationId xmlns:a16="http://schemas.microsoft.com/office/drawing/2014/main" id="{E74D31FF-EF8C-BA4A-8B63-DA1AB86CC251}"/>
              </a:ext>
            </a:extLst>
          </p:cNvPr>
          <p:cNvSpPr txBox="1">
            <a:spLocks/>
          </p:cNvSpPr>
          <p:nvPr/>
        </p:nvSpPr>
        <p:spPr>
          <a:xfrm>
            <a:off x="443023" y="944999"/>
            <a:ext cx="5741275" cy="596720"/>
          </a:xfrm>
          <a:prstGeom prst="rect">
            <a:avLst/>
          </a:prstGeom>
        </p:spPr>
        <p:txBody>
          <a:bodyPr vert="horz" lIns="91440" tIns="45720" rIns="91440" bIns="45720" rtlCol="0" anchor="ctr">
            <a:normAutofit/>
          </a:bodyPr>
          <a:lstStyle>
            <a:lvl1pPr marL="0" indent="0" algn="l" defTabSz="914400" rtl="0" eaLnBrk="1" latinLnBrk="0" hangingPunct="1">
              <a:lnSpc>
                <a:spcPct val="110000"/>
              </a:lnSpc>
              <a:spcBef>
                <a:spcPts val="1000"/>
              </a:spcBef>
              <a:buFont typeface="Arial"/>
              <a:buNone/>
              <a:defRPr sz="2400" kern="1200">
                <a:solidFill>
                  <a:schemeClr val="bg1"/>
                </a:solidFill>
                <a:latin typeface="Georgia" panose="02040502050405020303" pitchFamily="18" charset="0"/>
                <a:ea typeface="Georgia" panose="02040502050405020303" pitchFamily="18" charset="0"/>
                <a:cs typeface="Arial Narrow" charset="0"/>
              </a:defRPr>
            </a:lvl1pPr>
            <a:lvl2pPr marL="457200" indent="0" algn="l" defTabSz="914400" rtl="0" eaLnBrk="1" latinLnBrk="0" hangingPunct="1">
              <a:lnSpc>
                <a:spcPct val="90000"/>
              </a:lnSpc>
              <a:spcBef>
                <a:spcPts val="500"/>
              </a:spcBef>
              <a:buFont typeface="Arial"/>
              <a:buNone/>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altLang="en-US" sz="2800" dirty="0">
                <a:solidFill>
                  <a:srgbClr val="5595AC"/>
                </a:solidFill>
                <a:latin typeface="+mn-lt"/>
              </a:rPr>
              <a:t>ARSET</a:t>
            </a:r>
            <a:endParaRPr lang="en-US" sz="2800" dirty="0">
              <a:solidFill>
                <a:srgbClr val="5595AC"/>
              </a:solidFill>
              <a:latin typeface="+mn-lt"/>
            </a:endParaRPr>
          </a:p>
        </p:txBody>
      </p:sp>
      <p:pic>
        <p:nvPicPr>
          <p:cNvPr id="18" name="Picture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688" y="4708186"/>
            <a:ext cx="1884547" cy="1874884"/>
          </a:xfrm>
          <a:prstGeom prst="rect">
            <a:avLst/>
          </a:prstGeom>
        </p:spPr>
      </p:pic>
      <p:pic>
        <p:nvPicPr>
          <p:cNvPr id="19" name="Picture 18"/>
          <p:cNvPicPr>
            <a:picLocks noChangeAspect="1"/>
          </p:cNvPicPr>
          <p:nvPr/>
        </p:nvPicPr>
        <p:blipFill>
          <a:blip r:embed="rId4"/>
          <a:stretch>
            <a:fillRect/>
          </a:stretch>
        </p:blipFill>
        <p:spPr>
          <a:xfrm>
            <a:off x="7464165" y="325395"/>
            <a:ext cx="4284813" cy="1623036"/>
          </a:xfrm>
          <a:prstGeom prst="rect">
            <a:avLst/>
          </a:prstGeom>
        </p:spPr>
      </p:pic>
      <p:pic>
        <p:nvPicPr>
          <p:cNvPr id="2" name="Picture 1">
            <a:extLst>
              <a:ext uri="{FF2B5EF4-FFF2-40B4-BE49-F238E27FC236}">
                <a16:creationId xmlns:a16="http://schemas.microsoft.com/office/drawing/2014/main" id="{04D859FF-A9EB-49B2-887B-311F5D43F16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67507" y="4544474"/>
            <a:ext cx="2220381" cy="841053"/>
          </a:xfrm>
          <a:prstGeom prst="rect">
            <a:avLst/>
          </a:prstGeom>
        </p:spPr>
      </p:pic>
      <p:pic>
        <p:nvPicPr>
          <p:cNvPr id="3" name="Picture 2">
            <a:extLst>
              <a:ext uri="{FF2B5EF4-FFF2-40B4-BE49-F238E27FC236}">
                <a16:creationId xmlns:a16="http://schemas.microsoft.com/office/drawing/2014/main" id="{EEB06FCD-EDF8-4737-B329-ECDF0E2F8B3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889059" y="5149894"/>
            <a:ext cx="2220381" cy="841053"/>
          </a:xfrm>
          <a:prstGeom prst="rect">
            <a:avLst/>
          </a:prstGeom>
        </p:spPr>
      </p:pic>
      <p:pic>
        <p:nvPicPr>
          <p:cNvPr id="4" name="Picture 3">
            <a:extLst>
              <a:ext uri="{FF2B5EF4-FFF2-40B4-BE49-F238E27FC236}">
                <a16:creationId xmlns:a16="http://schemas.microsoft.com/office/drawing/2014/main" id="{E5C2F788-57F1-4F95-AD08-32E1FB96E50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431544" y="5825056"/>
            <a:ext cx="2220381" cy="841053"/>
          </a:xfrm>
          <a:prstGeom prst="rect">
            <a:avLst/>
          </a:prstGeom>
        </p:spPr>
      </p:pic>
    </p:spTree>
    <p:extLst>
      <p:ext uri="{BB962C8B-B14F-4D97-AF65-F5344CB8AC3E}">
        <p14:creationId xmlns:p14="http://schemas.microsoft.com/office/powerpoint/2010/main" val="1292400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6">
            <a:extLst>
              <a:ext uri="{FF2B5EF4-FFF2-40B4-BE49-F238E27FC236}">
                <a16:creationId xmlns:a16="http://schemas.microsoft.com/office/drawing/2014/main" id="{346E58AE-B82C-43AC-8794-5B70C969E596}"/>
              </a:ext>
            </a:extLst>
          </p:cNvPr>
          <p:cNvSpPr>
            <a:spLocks noGrp="1"/>
          </p:cNvSpPr>
          <p:nvPr>
            <p:ph type="title"/>
          </p:nvPr>
        </p:nvSpPr>
        <p:spPr>
          <a:xfrm>
            <a:off x="443023" y="365125"/>
            <a:ext cx="5741275" cy="570057"/>
          </a:xfrm>
        </p:spPr>
        <p:txBody>
          <a:bodyPr>
            <a:normAutofit/>
          </a:bodyPr>
          <a:lstStyle/>
          <a:p>
            <a:r>
              <a:rPr lang="en-US" sz="2000" dirty="0" smtClean="0">
                <a:latin typeface="+mj-lt"/>
              </a:rPr>
              <a:t>ARSET TRAININGS</a:t>
            </a:r>
            <a:endParaRPr lang="en-US" sz="2000" dirty="0">
              <a:latin typeface="+mj-lt"/>
            </a:endParaRPr>
          </a:p>
        </p:txBody>
      </p:sp>
      <p:sp>
        <p:nvSpPr>
          <p:cNvPr id="20" name="Content Placeholder 8">
            <a:extLst>
              <a:ext uri="{FF2B5EF4-FFF2-40B4-BE49-F238E27FC236}">
                <a16:creationId xmlns:a16="http://schemas.microsoft.com/office/drawing/2014/main" id="{EE54E9F4-32E6-4867-98BC-AF62DBFD2EDA}"/>
              </a:ext>
            </a:extLst>
          </p:cNvPr>
          <p:cNvSpPr txBox="1">
            <a:spLocks/>
          </p:cNvSpPr>
          <p:nvPr/>
        </p:nvSpPr>
        <p:spPr>
          <a:xfrm>
            <a:off x="443019" y="1592567"/>
            <a:ext cx="10879980" cy="975535"/>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buFont typeface="Arial"/>
              <a:buChar char="•"/>
              <a:defRPr sz="1600" b="0" i="0" kern="1200">
                <a:solidFill>
                  <a:srgbClr val="6A7278"/>
                </a:solidFill>
                <a:latin typeface="Barlow" pitchFamily="2" charset="77"/>
                <a:ea typeface="Barlow" pitchFamily="2" charset="77"/>
                <a:cs typeface="Arial Narrow" charset="0"/>
              </a:defRPr>
            </a:lvl1pPr>
            <a:lvl2pPr marL="685800" indent="-228600" algn="l" defTabSz="914400" rtl="0" eaLnBrk="1" latinLnBrk="0" hangingPunct="1">
              <a:lnSpc>
                <a:spcPct val="10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2pPr>
            <a:lvl3pPr marL="1143000" indent="-228600" algn="l" defTabSz="914400" rtl="0" eaLnBrk="1" latinLnBrk="0" hangingPunct="1">
              <a:lnSpc>
                <a:spcPct val="10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3pPr>
            <a:lvl4pPr marL="1600200" indent="-228600" algn="l" defTabSz="914400" rtl="0" eaLnBrk="1" latinLnBrk="0" hangingPunct="1">
              <a:lnSpc>
                <a:spcPct val="10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4pPr>
            <a:lvl5pPr marL="2057400" indent="-228600" algn="l" defTabSz="914400" rtl="0" eaLnBrk="1" latinLnBrk="0" hangingPunct="1">
              <a:lnSpc>
                <a:spcPct val="10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buClr>
                <a:srgbClr val="5595AC"/>
              </a:buClr>
            </a:pPr>
            <a:r>
              <a:rPr lang="en-US" altLang="en-US" dirty="0" smtClean="0">
                <a:latin typeface="+mj-lt"/>
                <a:hlinkClick r:id="rId3"/>
              </a:rPr>
              <a:t>Satellite Remote Sensing for Urba</a:t>
            </a:r>
            <a:r>
              <a:rPr lang="en-US" altLang="en-US" dirty="0">
                <a:latin typeface="+mj-lt"/>
                <a:hlinkClick r:id="rId3"/>
              </a:rPr>
              <a:t>n Heat </a:t>
            </a:r>
            <a:r>
              <a:rPr lang="en-US" altLang="en-US" dirty="0" smtClean="0">
                <a:latin typeface="+mj-lt"/>
                <a:hlinkClick r:id="rId3"/>
              </a:rPr>
              <a:t>Islands</a:t>
            </a:r>
            <a:endParaRPr lang="en-US" altLang="en-US" dirty="0" smtClean="0">
              <a:latin typeface="+mj-lt"/>
            </a:endParaRPr>
          </a:p>
          <a:p>
            <a:pPr>
              <a:buClr>
                <a:srgbClr val="5595AC"/>
              </a:buClr>
            </a:pPr>
            <a:r>
              <a:rPr lang="en-US" altLang="en-US" dirty="0" smtClean="0">
                <a:latin typeface="+mj-lt"/>
                <a:hlinkClick r:id="rId4"/>
              </a:rPr>
              <a:t>Introduction to NASA’s “Black Marble” </a:t>
            </a:r>
            <a:r>
              <a:rPr lang="en-US" altLang="en-US" dirty="0">
                <a:latin typeface="+mj-lt"/>
                <a:hlinkClick r:id="rId4"/>
              </a:rPr>
              <a:t>Night Lights </a:t>
            </a:r>
            <a:r>
              <a:rPr lang="en-US" altLang="en-US" dirty="0" smtClean="0">
                <a:latin typeface="+mj-lt"/>
                <a:hlinkClick r:id="rId4"/>
              </a:rPr>
              <a:t>Data</a:t>
            </a:r>
            <a:endParaRPr lang="en-US" altLang="en-US" sz="1400" dirty="0">
              <a:latin typeface="+mj-lt"/>
            </a:endParaRPr>
          </a:p>
        </p:txBody>
      </p:sp>
      <p:sp>
        <p:nvSpPr>
          <p:cNvPr id="32" name="Content Placeholder 17">
            <a:extLst>
              <a:ext uri="{FF2B5EF4-FFF2-40B4-BE49-F238E27FC236}">
                <a16:creationId xmlns:a16="http://schemas.microsoft.com/office/drawing/2014/main" id="{41269A51-3E55-4FB7-B6F6-9951CB19F2B2}"/>
              </a:ext>
            </a:extLst>
          </p:cNvPr>
          <p:cNvSpPr txBox="1">
            <a:spLocks/>
          </p:cNvSpPr>
          <p:nvPr/>
        </p:nvSpPr>
        <p:spPr>
          <a:xfrm>
            <a:off x="443019" y="1032546"/>
            <a:ext cx="5999885" cy="596720"/>
          </a:xfrm>
          <a:prstGeom prst="rect">
            <a:avLst/>
          </a:prstGeom>
        </p:spPr>
        <p:txBody>
          <a:bodyPr vert="horz" lIns="91440" tIns="45720" rIns="91440" bIns="45720" rtlCol="0" anchor="ctr">
            <a:normAutofit/>
          </a:bodyPr>
          <a:lstStyle>
            <a:lvl1pPr marL="0" indent="0" algn="l" defTabSz="914400" rtl="0" eaLnBrk="1" latinLnBrk="0" hangingPunct="1">
              <a:lnSpc>
                <a:spcPct val="110000"/>
              </a:lnSpc>
              <a:spcBef>
                <a:spcPts val="1000"/>
              </a:spcBef>
              <a:buFont typeface="Arial"/>
              <a:buNone/>
              <a:defRPr sz="2400" kern="1200">
                <a:solidFill>
                  <a:schemeClr val="bg1"/>
                </a:solidFill>
                <a:latin typeface="Georgia" panose="02040502050405020303" pitchFamily="18" charset="0"/>
                <a:ea typeface="Georgia" panose="02040502050405020303" pitchFamily="18" charset="0"/>
                <a:cs typeface="Arial Narrow" charset="0"/>
              </a:defRPr>
            </a:lvl1pPr>
            <a:lvl2pPr marL="457200" indent="0" algn="l" defTabSz="914400" rtl="0" eaLnBrk="1" latinLnBrk="0" hangingPunct="1">
              <a:lnSpc>
                <a:spcPct val="90000"/>
              </a:lnSpc>
              <a:spcBef>
                <a:spcPts val="500"/>
              </a:spcBef>
              <a:buFont typeface="Arial"/>
              <a:buNone/>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altLang="en-US" sz="2000" dirty="0" smtClean="0">
                <a:solidFill>
                  <a:srgbClr val="5595AC"/>
                </a:solidFill>
                <a:latin typeface="+mn-lt"/>
              </a:rPr>
              <a:t>Upcoming </a:t>
            </a:r>
            <a:r>
              <a:rPr lang="en-US" altLang="en-US" sz="2000" dirty="0">
                <a:solidFill>
                  <a:srgbClr val="5595AC"/>
                </a:solidFill>
                <a:latin typeface="+mn-lt"/>
              </a:rPr>
              <a:t>ARSET Trainings</a:t>
            </a:r>
            <a:endParaRPr lang="en-US" sz="2000" dirty="0">
              <a:solidFill>
                <a:srgbClr val="5595AC"/>
              </a:solidFill>
              <a:latin typeface="+mn-lt"/>
            </a:endParaRPr>
          </a:p>
        </p:txBody>
      </p:sp>
      <p:sp>
        <p:nvSpPr>
          <p:cNvPr id="5" name="Content Placeholder 8">
            <a:extLst>
              <a:ext uri="{FF2B5EF4-FFF2-40B4-BE49-F238E27FC236}">
                <a16:creationId xmlns:a16="http://schemas.microsoft.com/office/drawing/2014/main" id="{EE54E9F4-32E6-4867-98BC-AF62DBFD2EDA}"/>
              </a:ext>
            </a:extLst>
          </p:cNvPr>
          <p:cNvSpPr txBox="1">
            <a:spLocks/>
          </p:cNvSpPr>
          <p:nvPr/>
        </p:nvSpPr>
        <p:spPr>
          <a:xfrm>
            <a:off x="443018" y="3128107"/>
            <a:ext cx="5656225" cy="3554795"/>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buFont typeface="Arial"/>
              <a:buChar char="•"/>
              <a:defRPr sz="1600" b="0" i="0" kern="1200">
                <a:solidFill>
                  <a:srgbClr val="6A7278"/>
                </a:solidFill>
                <a:latin typeface="Barlow" pitchFamily="2" charset="77"/>
                <a:ea typeface="Barlow" pitchFamily="2" charset="77"/>
                <a:cs typeface="Arial Narrow" charset="0"/>
              </a:defRPr>
            </a:lvl1pPr>
            <a:lvl2pPr marL="685800" indent="-228600" algn="l" defTabSz="914400" rtl="0" eaLnBrk="1" latinLnBrk="0" hangingPunct="1">
              <a:lnSpc>
                <a:spcPct val="10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2pPr>
            <a:lvl3pPr marL="1143000" indent="-228600" algn="l" defTabSz="914400" rtl="0" eaLnBrk="1" latinLnBrk="0" hangingPunct="1">
              <a:lnSpc>
                <a:spcPct val="10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3pPr>
            <a:lvl4pPr marL="1600200" indent="-228600" algn="l" defTabSz="914400" rtl="0" eaLnBrk="1" latinLnBrk="0" hangingPunct="1">
              <a:lnSpc>
                <a:spcPct val="10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4pPr>
            <a:lvl5pPr marL="2057400" indent="-228600" algn="l" defTabSz="914400" rtl="0" eaLnBrk="1" latinLnBrk="0" hangingPunct="1">
              <a:lnSpc>
                <a:spcPct val="10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buClr>
                <a:srgbClr val="5595AC"/>
              </a:buClr>
            </a:pPr>
            <a:r>
              <a:rPr lang="en-US" altLang="en-US" dirty="0" smtClean="0">
                <a:latin typeface="+mj-lt"/>
                <a:hlinkClick r:id="rId5"/>
              </a:rPr>
              <a:t>Fundamentals of Remote Sensing</a:t>
            </a:r>
            <a:endParaRPr lang="en-US" altLang="en-US" sz="1400" dirty="0" smtClean="0">
              <a:latin typeface="+mj-lt"/>
            </a:endParaRPr>
          </a:p>
          <a:p>
            <a:pPr>
              <a:buClr>
                <a:srgbClr val="5595AC"/>
              </a:buClr>
            </a:pPr>
            <a:r>
              <a:rPr lang="en-US" altLang="en-US" dirty="0">
                <a:latin typeface="+mj-lt"/>
                <a:hlinkClick r:id="rId6"/>
              </a:rPr>
              <a:t>An Introduction to Synthetic Aperture Radar</a:t>
            </a:r>
            <a:endParaRPr lang="en-US" altLang="en-US" dirty="0">
              <a:latin typeface="+mj-lt"/>
            </a:endParaRPr>
          </a:p>
          <a:p>
            <a:pPr>
              <a:buClr>
                <a:srgbClr val="5595AC"/>
              </a:buClr>
            </a:pPr>
            <a:r>
              <a:rPr lang="en-US" altLang="en-US" dirty="0">
                <a:latin typeface="+mj-lt"/>
                <a:hlinkClick r:id="rId7"/>
              </a:rPr>
              <a:t>Radar Remote Sensing for Land, Water, &amp; Disasters Applications</a:t>
            </a:r>
            <a:endParaRPr lang="en-US" altLang="en-US" dirty="0">
              <a:latin typeface="+mj-lt"/>
            </a:endParaRPr>
          </a:p>
          <a:p>
            <a:pPr>
              <a:buClr>
                <a:srgbClr val="5595AC"/>
              </a:buClr>
            </a:pPr>
            <a:r>
              <a:rPr lang="en-US" altLang="en-US" dirty="0" smtClean="0">
                <a:latin typeface="+mj-lt"/>
                <a:hlinkClick r:id="rId8"/>
              </a:rPr>
              <a:t>Remote Sensing for Disasters Scenarios</a:t>
            </a:r>
            <a:endParaRPr lang="en-US" altLang="en-US" dirty="0" smtClean="0">
              <a:latin typeface="+mj-lt"/>
            </a:endParaRPr>
          </a:p>
          <a:p>
            <a:pPr>
              <a:buClr>
                <a:srgbClr val="5595AC"/>
              </a:buClr>
            </a:pPr>
            <a:r>
              <a:rPr lang="en-US" altLang="en-US" dirty="0" smtClean="0">
                <a:latin typeface="+mj-lt"/>
                <a:hlinkClick r:id="rId9"/>
              </a:rPr>
              <a:t>Monitoring Urban Floods Using </a:t>
            </a:r>
            <a:r>
              <a:rPr lang="en-US" altLang="en-US" dirty="0">
                <a:latin typeface="+mj-lt"/>
                <a:hlinkClick r:id="rId9"/>
              </a:rPr>
              <a:t>Remote </a:t>
            </a:r>
            <a:r>
              <a:rPr lang="en-US" altLang="en-US" dirty="0" smtClean="0">
                <a:latin typeface="+mj-lt"/>
                <a:hlinkClick r:id="rId9"/>
              </a:rPr>
              <a:t>Sensing</a:t>
            </a:r>
            <a:endParaRPr lang="en-US" altLang="en-US" dirty="0" smtClean="0">
              <a:latin typeface="+mj-lt"/>
            </a:endParaRPr>
          </a:p>
          <a:p>
            <a:pPr>
              <a:buClr>
                <a:srgbClr val="5595AC"/>
              </a:buClr>
            </a:pPr>
            <a:r>
              <a:rPr lang="en-US" altLang="en-US" dirty="0" smtClean="0">
                <a:latin typeface="+mj-lt"/>
                <a:hlinkClick r:id="rId10"/>
              </a:rPr>
              <a:t>NASA Remote Sensing for Flood Monitoring and Management</a:t>
            </a:r>
            <a:endParaRPr lang="en-US" altLang="en-US" dirty="0">
              <a:latin typeface="+mj-lt"/>
            </a:endParaRPr>
          </a:p>
          <a:p>
            <a:pPr>
              <a:buClr>
                <a:srgbClr val="5595AC"/>
              </a:buClr>
            </a:pPr>
            <a:r>
              <a:rPr lang="en-US" altLang="en-US" dirty="0" smtClean="0">
                <a:latin typeface="+mj-lt"/>
                <a:hlinkClick r:id="rId11"/>
              </a:rPr>
              <a:t>Monitoring Tropical Storms for </a:t>
            </a:r>
            <a:r>
              <a:rPr lang="en-US" altLang="en-US" dirty="0">
                <a:latin typeface="+mj-lt"/>
                <a:hlinkClick r:id="rId11"/>
              </a:rPr>
              <a:t>Emergency </a:t>
            </a:r>
            <a:r>
              <a:rPr lang="en-US" altLang="en-US" dirty="0" smtClean="0">
                <a:latin typeface="+mj-lt"/>
                <a:hlinkClick r:id="rId11"/>
              </a:rPr>
              <a:t>Preparedness</a:t>
            </a:r>
            <a:endParaRPr lang="en-US" altLang="en-US" dirty="0">
              <a:latin typeface="+mj-lt"/>
            </a:endParaRPr>
          </a:p>
        </p:txBody>
      </p:sp>
      <p:sp>
        <p:nvSpPr>
          <p:cNvPr id="6" name="Content Placeholder 17">
            <a:extLst>
              <a:ext uri="{FF2B5EF4-FFF2-40B4-BE49-F238E27FC236}">
                <a16:creationId xmlns:a16="http://schemas.microsoft.com/office/drawing/2014/main" id="{41269A51-3E55-4FB7-B6F6-9951CB19F2B2}"/>
              </a:ext>
            </a:extLst>
          </p:cNvPr>
          <p:cNvSpPr txBox="1">
            <a:spLocks/>
          </p:cNvSpPr>
          <p:nvPr/>
        </p:nvSpPr>
        <p:spPr>
          <a:xfrm>
            <a:off x="443019" y="2568086"/>
            <a:ext cx="5999885" cy="596720"/>
          </a:xfrm>
          <a:prstGeom prst="rect">
            <a:avLst/>
          </a:prstGeom>
        </p:spPr>
        <p:txBody>
          <a:bodyPr vert="horz" lIns="91440" tIns="45720" rIns="91440" bIns="45720" rtlCol="0" anchor="ctr">
            <a:normAutofit/>
          </a:bodyPr>
          <a:lstStyle>
            <a:lvl1pPr marL="0" indent="0" algn="l" defTabSz="914400" rtl="0" eaLnBrk="1" latinLnBrk="0" hangingPunct="1">
              <a:lnSpc>
                <a:spcPct val="110000"/>
              </a:lnSpc>
              <a:spcBef>
                <a:spcPts val="1000"/>
              </a:spcBef>
              <a:buFont typeface="Arial"/>
              <a:buNone/>
              <a:defRPr sz="2400" kern="1200">
                <a:solidFill>
                  <a:schemeClr val="bg1"/>
                </a:solidFill>
                <a:latin typeface="Georgia" panose="02040502050405020303" pitchFamily="18" charset="0"/>
                <a:ea typeface="Georgia" panose="02040502050405020303" pitchFamily="18" charset="0"/>
                <a:cs typeface="Arial Narrow" charset="0"/>
              </a:defRPr>
            </a:lvl1pPr>
            <a:lvl2pPr marL="457200" indent="0" algn="l" defTabSz="914400" rtl="0" eaLnBrk="1" latinLnBrk="0" hangingPunct="1">
              <a:lnSpc>
                <a:spcPct val="90000"/>
              </a:lnSpc>
              <a:spcBef>
                <a:spcPts val="500"/>
              </a:spcBef>
              <a:buFont typeface="Arial"/>
              <a:buNone/>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altLang="en-US" sz="2000" dirty="0" smtClean="0">
                <a:solidFill>
                  <a:srgbClr val="5595AC"/>
                </a:solidFill>
                <a:latin typeface="+mn-lt"/>
              </a:rPr>
              <a:t>Relevant </a:t>
            </a:r>
            <a:r>
              <a:rPr lang="en-US" altLang="en-US" sz="2000" dirty="0">
                <a:solidFill>
                  <a:srgbClr val="5595AC"/>
                </a:solidFill>
                <a:latin typeface="+mn-lt"/>
              </a:rPr>
              <a:t>ARSET Trainings</a:t>
            </a:r>
            <a:endParaRPr lang="en-US" sz="2000" dirty="0">
              <a:solidFill>
                <a:srgbClr val="5595AC"/>
              </a:solidFill>
              <a:latin typeface="+mn-lt"/>
            </a:endParaRPr>
          </a:p>
        </p:txBody>
      </p:sp>
      <p:sp>
        <p:nvSpPr>
          <p:cNvPr id="7" name="Content Placeholder 8">
            <a:extLst>
              <a:ext uri="{FF2B5EF4-FFF2-40B4-BE49-F238E27FC236}">
                <a16:creationId xmlns:a16="http://schemas.microsoft.com/office/drawing/2014/main" id="{EE54E9F4-32E6-4867-98BC-AF62DBFD2EDA}"/>
              </a:ext>
            </a:extLst>
          </p:cNvPr>
          <p:cNvSpPr txBox="1">
            <a:spLocks/>
          </p:cNvSpPr>
          <p:nvPr/>
        </p:nvSpPr>
        <p:spPr>
          <a:xfrm>
            <a:off x="6184298" y="3128106"/>
            <a:ext cx="5656225" cy="3554795"/>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buFont typeface="Arial"/>
              <a:buChar char="•"/>
              <a:defRPr sz="1600" b="0" i="0" kern="1200">
                <a:solidFill>
                  <a:srgbClr val="6A7278"/>
                </a:solidFill>
                <a:latin typeface="Barlow" pitchFamily="2" charset="77"/>
                <a:ea typeface="Barlow" pitchFamily="2" charset="77"/>
                <a:cs typeface="Arial Narrow" charset="0"/>
              </a:defRPr>
            </a:lvl1pPr>
            <a:lvl2pPr marL="685800" indent="-228600" algn="l" defTabSz="914400" rtl="0" eaLnBrk="1" latinLnBrk="0" hangingPunct="1">
              <a:lnSpc>
                <a:spcPct val="10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2pPr>
            <a:lvl3pPr marL="1143000" indent="-228600" algn="l" defTabSz="914400" rtl="0" eaLnBrk="1" latinLnBrk="0" hangingPunct="1">
              <a:lnSpc>
                <a:spcPct val="10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3pPr>
            <a:lvl4pPr marL="1600200" indent="-228600" algn="l" defTabSz="914400" rtl="0" eaLnBrk="1" latinLnBrk="0" hangingPunct="1">
              <a:lnSpc>
                <a:spcPct val="10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4pPr>
            <a:lvl5pPr marL="2057400" indent="-228600" algn="l" defTabSz="914400" rtl="0" eaLnBrk="1" latinLnBrk="0" hangingPunct="1">
              <a:lnSpc>
                <a:spcPct val="10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buClr>
                <a:srgbClr val="5595AC"/>
              </a:buClr>
            </a:pPr>
            <a:r>
              <a:rPr lang="en-US" altLang="en-US" dirty="0">
                <a:latin typeface="+mj-lt"/>
                <a:hlinkClick r:id="rId12"/>
              </a:rPr>
              <a:t>Integrating Remote Sensing into a Water Quality Monitoring Program</a:t>
            </a:r>
            <a:endParaRPr lang="en-US" altLang="en-US" dirty="0">
              <a:latin typeface="+mj-lt"/>
            </a:endParaRPr>
          </a:p>
          <a:p>
            <a:pPr>
              <a:buClr>
                <a:srgbClr val="5595AC"/>
              </a:buClr>
            </a:pPr>
            <a:r>
              <a:rPr lang="en-US" altLang="en-US" dirty="0">
                <a:latin typeface="+mj-lt"/>
                <a:hlinkClick r:id="rId13"/>
              </a:rPr>
              <a:t>Using Earth Observations to Monitor Water Budgets for River Basin Management</a:t>
            </a:r>
            <a:endParaRPr lang="en-US" altLang="en-US" dirty="0">
              <a:latin typeface="+mj-lt"/>
            </a:endParaRPr>
          </a:p>
          <a:p>
            <a:pPr>
              <a:buClr>
                <a:srgbClr val="5595AC"/>
              </a:buClr>
            </a:pPr>
            <a:r>
              <a:rPr lang="en-US" altLang="en-US" dirty="0" smtClean="0">
                <a:latin typeface="+mj-lt"/>
                <a:hlinkClick r:id="rId14"/>
              </a:rPr>
              <a:t>An </a:t>
            </a:r>
            <a:r>
              <a:rPr lang="en-US" altLang="en-US" dirty="0">
                <a:latin typeface="+mj-lt"/>
                <a:hlinkClick r:id="rId14"/>
              </a:rPr>
              <a:t>Inside Look at How NASA Measures Air Pollution</a:t>
            </a:r>
          </a:p>
          <a:p>
            <a:pPr>
              <a:buClr>
                <a:srgbClr val="5595AC"/>
              </a:buClr>
            </a:pPr>
            <a:r>
              <a:rPr lang="en-US" altLang="en-US" dirty="0" smtClean="0">
                <a:latin typeface="+mj-lt"/>
                <a:hlinkClick r:id="rId14"/>
              </a:rPr>
              <a:t>Application of Satellite Observations for Air Quality and Health Exposure</a:t>
            </a:r>
            <a:endParaRPr lang="en-US" altLang="en-US" dirty="0" smtClean="0">
              <a:latin typeface="+mj-lt"/>
            </a:endParaRPr>
          </a:p>
          <a:p>
            <a:pPr>
              <a:buClr>
                <a:srgbClr val="5595AC"/>
              </a:buClr>
            </a:pPr>
            <a:r>
              <a:rPr lang="en-US" altLang="en-US" dirty="0" smtClean="0">
                <a:latin typeface="+mj-lt"/>
                <a:hlinkClick r:id="rId15"/>
              </a:rPr>
              <a:t>Land Cover Classification with Satellite Imagery</a:t>
            </a:r>
            <a:endParaRPr lang="en-US" altLang="en-US" dirty="0">
              <a:latin typeface="+mj-lt"/>
            </a:endParaRPr>
          </a:p>
          <a:p>
            <a:pPr>
              <a:buClr>
                <a:srgbClr val="5595AC"/>
              </a:buClr>
            </a:pPr>
            <a:r>
              <a:rPr lang="en-US" altLang="en-US" dirty="0" smtClean="0">
                <a:solidFill>
                  <a:prstClr val="black"/>
                </a:solidFill>
                <a:latin typeface="Arial"/>
                <a:ea typeface="+mn-ea"/>
                <a:cs typeface="+mn-cs"/>
                <a:hlinkClick r:id="rId16"/>
              </a:rPr>
              <a:t>Accuracy </a:t>
            </a:r>
            <a:r>
              <a:rPr lang="en-US" altLang="en-US" dirty="0">
                <a:solidFill>
                  <a:prstClr val="black"/>
                </a:solidFill>
                <a:latin typeface="Arial"/>
                <a:ea typeface="+mn-ea"/>
                <a:cs typeface="+mn-cs"/>
                <a:hlinkClick r:id="rId16"/>
              </a:rPr>
              <a:t>Assessment of a Land Cover Classification</a:t>
            </a:r>
            <a:endParaRPr lang="en-US" altLang="en-US" dirty="0">
              <a:solidFill>
                <a:prstClr val="black"/>
              </a:solidFill>
              <a:latin typeface="Arial"/>
              <a:ea typeface="+mn-ea"/>
              <a:cs typeface="+mn-cs"/>
            </a:endParaRPr>
          </a:p>
          <a:p>
            <a:pPr>
              <a:buClr>
                <a:srgbClr val="5595AC"/>
              </a:buClr>
            </a:pPr>
            <a:endParaRPr lang="en-US" altLang="en-US" dirty="0" smtClean="0">
              <a:latin typeface="+mj-lt"/>
            </a:endParaRPr>
          </a:p>
        </p:txBody>
      </p:sp>
      <p:sp>
        <p:nvSpPr>
          <p:cNvPr id="2" name="Rectangle 1"/>
          <p:cNvSpPr/>
          <p:nvPr/>
        </p:nvSpPr>
        <p:spPr>
          <a:xfrm>
            <a:off x="7033098" y="465487"/>
            <a:ext cx="4807425" cy="369332"/>
          </a:xfrm>
          <a:prstGeom prst="rect">
            <a:avLst/>
          </a:prstGeom>
        </p:spPr>
        <p:txBody>
          <a:bodyPr wrap="square">
            <a:spAutoFit/>
          </a:bodyPr>
          <a:lstStyle/>
          <a:p>
            <a:pPr algn="r"/>
            <a:r>
              <a:rPr lang="en-US" u="sng" dirty="0">
                <a:solidFill>
                  <a:srgbClr val="1B4367"/>
                </a:solidFill>
              </a:rPr>
              <a:t>https://</a:t>
            </a:r>
            <a:r>
              <a:rPr lang="en-US" u="sng" dirty="0" smtClean="0">
                <a:solidFill>
                  <a:srgbClr val="1B4367"/>
                </a:solidFill>
              </a:rPr>
              <a:t>appliedsciences.nasa.gov/arset</a:t>
            </a:r>
            <a:endParaRPr lang="en-US" u="sng" dirty="0">
              <a:solidFill>
                <a:srgbClr val="1B4367"/>
              </a:solidFill>
            </a:endParaRPr>
          </a:p>
        </p:txBody>
      </p:sp>
      <p:pic>
        <p:nvPicPr>
          <p:cNvPr id="9" name="Picture 14">
            <a:extLst>
              <a:ext uri="{FF2B5EF4-FFF2-40B4-BE49-F238E27FC236}">
                <a16:creationId xmlns:a16="http://schemas.microsoft.com/office/drawing/2014/main" id="{C6EC94A7-EDD6-4660-AED3-72ED518691AC}"/>
              </a:ext>
            </a:extLst>
          </p:cNvPr>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a:off x="6686198" y="1032546"/>
            <a:ext cx="5154325" cy="1433318"/>
          </a:xfrm>
          <a:prstGeom prst="rect">
            <a:avLst/>
          </a:prstGeom>
        </p:spPr>
      </p:pic>
    </p:spTree>
    <p:extLst>
      <p:ext uri="{BB962C8B-B14F-4D97-AF65-F5344CB8AC3E}">
        <p14:creationId xmlns:p14="http://schemas.microsoft.com/office/powerpoint/2010/main" val="3390755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A40C99B-5EE4-E94B-9C4D-4B8A952175F6}"/>
              </a:ext>
            </a:extLst>
          </p:cNvPr>
          <p:cNvSpPr>
            <a:spLocks noGrp="1"/>
          </p:cNvSpPr>
          <p:nvPr>
            <p:ph type="title"/>
          </p:nvPr>
        </p:nvSpPr>
        <p:spPr>
          <a:xfrm>
            <a:off x="472933" y="365125"/>
            <a:ext cx="5741275" cy="570057"/>
          </a:xfrm>
        </p:spPr>
        <p:txBody>
          <a:bodyPr>
            <a:noAutofit/>
          </a:bodyPr>
          <a:lstStyle/>
          <a:p>
            <a:r>
              <a:rPr lang="en-US" sz="2000" dirty="0" smtClean="0">
                <a:latin typeface="+mj-lt"/>
              </a:rPr>
              <a:t>WORKFORCE </a:t>
            </a:r>
            <a:r>
              <a:rPr lang="en-US" sz="2000" dirty="0">
                <a:latin typeface="+mj-lt"/>
              </a:rPr>
              <a:t>DEVELOPMENT</a:t>
            </a:r>
          </a:p>
        </p:txBody>
      </p:sp>
      <p:sp>
        <p:nvSpPr>
          <p:cNvPr id="9" name="Content Placeholder 8">
            <a:extLst>
              <a:ext uri="{FF2B5EF4-FFF2-40B4-BE49-F238E27FC236}">
                <a16:creationId xmlns:a16="http://schemas.microsoft.com/office/drawing/2014/main" id="{3D282CC0-C6BF-A64C-88AC-0F9E90B53CA7}"/>
              </a:ext>
            </a:extLst>
          </p:cNvPr>
          <p:cNvSpPr>
            <a:spLocks noGrp="1"/>
          </p:cNvSpPr>
          <p:nvPr>
            <p:ph idx="12"/>
          </p:nvPr>
        </p:nvSpPr>
        <p:spPr>
          <a:xfrm>
            <a:off x="472933" y="1584246"/>
            <a:ext cx="6196514" cy="4816554"/>
          </a:xfrm>
        </p:spPr>
        <p:txBody>
          <a:bodyPr>
            <a:normAutofit/>
          </a:bodyPr>
          <a:lstStyle/>
          <a:p>
            <a:pPr marL="0" indent="0">
              <a:buNone/>
            </a:pPr>
            <a:r>
              <a:rPr lang="en-US" altLang="en-US" dirty="0">
                <a:latin typeface="+mn-lt"/>
              </a:rPr>
              <a:t>DEVELOP addresses environmental and public policy issues through interdisciplinary research projects that apply the lens of NASA Earth observations to community concerns around the globe. Each feasibility study explores the integration of freely-available NASA Earth observations into partner decision making processes. </a:t>
            </a:r>
          </a:p>
          <a:p>
            <a:pPr marL="0" indent="0">
              <a:buNone/>
            </a:pPr>
            <a:r>
              <a:rPr lang="en-US" altLang="en-US" dirty="0">
                <a:latin typeface="+mn-lt"/>
              </a:rPr>
              <a:t>Through 10-week feasibility projects, the program builds capacity to use Earth observations in participants (recent graduates, students, and transitioning professionals – anyone 18 and over) and partner organizations (ex. state &amp; local govt., NGOs, etc.). Projects are </a:t>
            </a:r>
            <a:r>
              <a:rPr lang="en-US" altLang="en-US" dirty="0" smtClean="0">
                <a:latin typeface="+mn-lt"/>
              </a:rPr>
              <a:t>conducted under </a:t>
            </a:r>
            <a:r>
              <a:rPr lang="en-US" altLang="en-US" dirty="0">
                <a:latin typeface="+mn-lt"/>
              </a:rPr>
              <a:t>the guidance of NASA and partner organization Science Advisors &amp; mentors.</a:t>
            </a:r>
          </a:p>
          <a:p>
            <a:pPr marL="0" indent="0">
              <a:buNone/>
            </a:pPr>
            <a:endParaRPr lang="en-US" altLang="en-US" dirty="0">
              <a:latin typeface="+mn-lt"/>
            </a:endParaRPr>
          </a:p>
        </p:txBody>
      </p:sp>
      <p:sp>
        <p:nvSpPr>
          <p:cNvPr id="6" name="Content Placeholder 17">
            <a:extLst>
              <a:ext uri="{FF2B5EF4-FFF2-40B4-BE49-F238E27FC236}">
                <a16:creationId xmlns:a16="http://schemas.microsoft.com/office/drawing/2014/main" id="{E74D31FF-EF8C-BA4A-8B63-DA1AB86CC251}"/>
              </a:ext>
            </a:extLst>
          </p:cNvPr>
          <p:cNvSpPr txBox="1">
            <a:spLocks/>
          </p:cNvSpPr>
          <p:nvPr/>
        </p:nvSpPr>
        <p:spPr>
          <a:xfrm>
            <a:off x="472933" y="944999"/>
            <a:ext cx="5741275" cy="596720"/>
          </a:xfrm>
          <a:prstGeom prst="rect">
            <a:avLst/>
          </a:prstGeom>
        </p:spPr>
        <p:txBody>
          <a:bodyPr vert="horz" lIns="91440" tIns="45720" rIns="91440" bIns="45720" rtlCol="0" anchor="ctr">
            <a:normAutofit/>
          </a:bodyPr>
          <a:lstStyle>
            <a:lvl1pPr marL="0" indent="0" algn="l" defTabSz="914400" rtl="0" eaLnBrk="1" latinLnBrk="0" hangingPunct="1">
              <a:lnSpc>
                <a:spcPct val="110000"/>
              </a:lnSpc>
              <a:spcBef>
                <a:spcPts val="1000"/>
              </a:spcBef>
              <a:buFont typeface="Arial"/>
              <a:buNone/>
              <a:defRPr sz="2400" kern="1200">
                <a:solidFill>
                  <a:schemeClr val="bg1"/>
                </a:solidFill>
                <a:latin typeface="Georgia" panose="02040502050405020303" pitchFamily="18" charset="0"/>
                <a:ea typeface="Georgia" panose="02040502050405020303" pitchFamily="18" charset="0"/>
                <a:cs typeface="Arial Narrow" charset="0"/>
              </a:defRPr>
            </a:lvl1pPr>
            <a:lvl2pPr marL="457200" indent="0" algn="l" defTabSz="914400" rtl="0" eaLnBrk="1" latinLnBrk="0" hangingPunct="1">
              <a:lnSpc>
                <a:spcPct val="90000"/>
              </a:lnSpc>
              <a:spcBef>
                <a:spcPts val="500"/>
              </a:spcBef>
              <a:buFont typeface="Arial"/>
              <a:buNone/>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altLang="en-US" sz="2800" dirty="0">
                <a:solidFill>
                  <a:srgbClr val="5595AC"/>
                </a:solidFill>
                <a:latin typeface="+mn-lt"/>
              </a:rPr>
              <a:t>DEVELOP</a:t>
            </a:r>
            <a:endParaRPr lang="en-US" sz="2800" dirty="0">
              <a:solidFill>
                <a:srgbClr val="5595AC"/>
              </a:solidFill>
              <a:latin typeface="+mn-lt"/>
            </a:endParaRPr>
          </a:p>
        </p:txBody>
      </p:sp>
      <p:sp>
        <p:nvSpPr>
          <p:cNvPr id="20" name="Content Placeholder 8">
            <a:extLst>
              <a:ext uri="{FF2B5EF4-FFF2-40B4-BE49-F238E27FC236}">
                <a16:creationId xmlns:a16="http://schemas.microsoft.com/office/drawing/2014/main" id="{3D282CC0-C6BF-A64C-88AC-0F9E90B53CA7}"/>
              </a:ext>
            </a:extLst>
          </p:cNvPr>
          <p:cNvSpPr txBox="1">
            <a:spLocks/>
          </p:cNvSpPr>
          <p:nvPr/>
        </p:nvSpPr>
        <p:spPr>
          <a:xfrm>
            <a:off x="7368365" y="308140"/>
            <a:ext cx="4433822" cy="826016"/>
          </a:xfrm>
          <a:prstGeom prst="rect">
            <a:avLst/>
          </a:prstGeom>
          <a:ln>
            <a:noFill/>
          </a:ln>
        </p:spPr>
        <p:txBody>
          <a:bodyPr vert="horz" lIns="91440" tIns="45720" rIns="91440" bIns="45720" rtlCol="0" anchor="ctr">
            <a:normAutofit/>
          </a:bodyPr>
          <a:lstStyle>
            <a:lvl1pPr marL="228600" indent="-228600" algn="l" defTabSz="914400" rtl="0" eaLnBrk="1" latinLnBrk="0" hangingPunct="1">
              <a:lnSpc>
                <a:spcPct val="100000"/>
              </a:lnSpc>
              <a:spcBef>
                <a:spcPts val="10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10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10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10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10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altLang="en-US" sz="1800" dirty="0">
                <a:solidFill>
                  <a:schemeClr val="bg1"/>
                </a:solidFill>
                <a:latin typeface="+mn-lt"/>
              </a:rPr>
              <a:t>DEVELOP </a:t>
            </a:r>
            <a:r>
              <a:rPr lang="en-US" altLang="en-US" sz="1800" dirty="0" smtClean="0">
                <a:solidFill>
                  <a:schemeClr val="bg1"/>
                </a:solidFill>
                <a:latin typeface="+mn-lt"/>
              </a:rPr>
              <a:t>has 11 locations across the United States.</a:t>
            </a:r>
            <a:endParaRPr lang="en-US" sz="1800" dirty="0">
              <a:solidFill>
                <a:schemeClr val="bg1"/>
              </a:solidFill>
              <a:latin typeface="+mn-lt"/>
            </a:endParaRPr>
          </a:p>
        </p:txBody>
      </p:sp>
      <p:pic>
        <p:nvPicPr>
          <p:cNvPr id="12"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0210" y="4860107"/>
            <a:ext cx="1523078" cy="1540693"/>
          </a:xfrm>
          <a:prstGeom prst="rect">
            <a:avLst/>
          </a:prstGeom>
        </p:spPr>
      </p:pic>
      <p:grpSp>
        <p:nvGrpSpPr>
          <p:cNvPr id="10" name="Group 9"/>
          <p:cNvGrpSpPr/>
          <p:nvPr/>
        </p:nvGrpSpPr>
        <p:grpSpPr>
          <a:xfrm>
            <a:off x="7362821" y="852128"/>
            <a:ext cx="4439366" cy="2924344"/>
            <a:chOff x="7362821" y="2214003"/>
            <a:chExt cx="4439366" cy="2924344"/>
          </a:xfrm>
        </p:grpSpPr>
        <p:pic>
          <p:nvPicPr>
            <p:cNvPr id="4" name="Picture 3"/>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362821" y="2214003"/>
              <a:ext cx="4439366" cy="2924344"/>
            </a:xfrm>
            <a:prstGeom prst="rect">
              <a:avLst/>
            </a:prstGeom>
          </p:spPr>
        </p:pic>
        <p:sp>
          <p:nvSpPr>
            <p:cNvPr id="3" name="Oval 2"/>
            <p:cNvSpPr/>
            <p:nvPr/>
          </p:nvSpPr>
          <p:spPr>
            <a:xfrm>
              <a:off x="7464054" y="3467079"/>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Barlow" pitchFamily="2" charset="77"/>
              </a:endParaRPr>
            </a:p>
          </p:txBody>
        </p:sp>
        <p:sp>
          <p:nvSpPr>
            <p:cNvPr id="23" name="Oval 22"/>
            <p:cNvSpPr/>
            <p:nvPr/>
          </p:nvSpPr>
          <p:spPr>
            <a:xfrm>
              <a:off x="7718395" y="3880761"/>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Barlow" pitchFamily="2" charset="77"/>
              </a:endParaRPr>
            </a:p>
          </p:txBody>
        </p:sp>
        <p:sp>
          <p:nvSpPr>
            <p:cNvPr id="24" name="Oval 23"/>
            <p:cNvSpPr/>
            <p:nvPr/>
          </p:nvSpPr>
          <p:spPr>
            <a:xfrm>
              <a:off x="8335287" y="3023067"/>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Barlow" pitchFamily="2" charset="77"/>
              </a:endParaRPr>
            </a:p>
          </p:txBody>
        </p:sp>
        <p:sp>
          <p:nvSpPr>
            <p:cNvPr id="25" name="Oval 24"/>
            <p:cNvSpPr/>
            <p:nvPr/>
          </p:nvSpPr>
          <p:spPr>
            <a:xfrm>
              <a:off x="8229554" y="3967060"/>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Barlow" pitchFamily="2" charset="77"/>
              </a:endParaRPr>
            </a:p>
          </p:txBody>
        </p:sp>
        <p:sp>
          <p:nvSpPr>
            <p:cNvPr id="26" name="Oval 25"/>
            <p:cNvSpPr/>
            <p:nvPr/>
          </p:nvSpPr>
          <p:spPr>
            <a:xfrm>
              <a:off x="8838560" y="3392650"/>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Barlow" pitchFamily="2" charset="77"/>
              </a:endParaRPr>
            </a:p>
          </p:txBody>
        </p:sp>
        <p:sp>
          <p:nvSpPr>
            <p:cNvPr id="27" name="Oval 26"/>
            <p:cNvSpPr/>
            <p:nvPr/>
          </p:nvSpPr>
          <p:spPr>
            <a:xfrm>
              <a:off x="10415726" y="4013357"/>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Barlow" pitchFamily="2" charset="77"/>
              </a:endParaRPr>
            </a:p>
          </p:txBody>
        </p:sp>
        <p:sp>
          <p:nvSpPr>
            <p:cNvPr id="28" name="Oval 27"/>
            <p:cNvSpPr/>
            <p:nvPr/>
          </p:nvSpPr>
          <p:spPr>
            <a:xfrm>
              <a:off x="10719173" y="3862376"/>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Barlow" pitchFamily="2" charset="77"/>
              </a:endParaRPr>
            </a:p>
          </p:txBody>
        </p:sp>
        <p:sp>
          <p:nvSpPr>
            <p:cNvPr id="29" name="Oval 28"/>
            <p:cNvSpPr/>
            <p:nvPr/>
          </p:nvSpPr>
          <p:spPr>
            <a:xfrm>
              <a:off x="10702164" y="4054243"/>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Barlow" pitchFamily="2" charset="77"/>
              </a:endParaRPr>
            </a:p>
          </p:txBody>
        </p:sp>
        <p:sp>
          <p:nvSpPr>
            <p:cNvPr id="30" name="Oval 29"/>
            <p:cNvSpPr/>
            <p:nvPr/>
          </p:nvSpPr>
          <p:spPr>
            <a:xfrm>
              <a:off x="11211819" y="3627941"/>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Barlow" pitchFamily="2" charset="77"/>
              </a:endParaRPr>
            </a:p>
          </p:txBody>
        </p:sp>
        <p:sp>
          <p:nvSpPr>
            <p:cNvPr id="31" name="Oval 30"/>
            <p:cNvSpPr/>
            <p:nvPr/>
          </p:nvSpPr>
          <p:spPr>
            <a:xfrm>
              <a:off x="11099113" y="3401722"/>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Barlow" pitchFamily="2" charset="77"/>
              </a:endParaRPr>
            </a:p>
          </p:txBody>
        </p:sp>
        <p:sp>
          <p:nvSpPr>
            <p:cNvPr id="32" name="Oval 31"/>
            <p:cNvSpPr/>
            <p:nvPr/>
          </p:nvSpPr>
          <p:spPr>
            <a:xfrm>
              <a:off x="11485430" y="2966206"/>
              <a:ext cx="91440" cy="91440"/>
            </a:xfrm>
            <a:prstGeom prst="ellipse">
              <a:avLst/>
            </a:prstGeom>
            <a:solidFill>
              <a:schemeClr val="accent2"/>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Barlow" pitchFamily="2" charset="77"/>
              </a:endParaRPr>
            </a:p>
          </p:txBody>
        </p:sp>
      </p:grpSp>
      <p:sp>
        <p:nvSpPr>
          <p:cNvPr id="2" name="Content Placeholder 2">
            <a:extLst>
              <a:ext uri="{FF2B5EF4-FFF2-40B4-BE49-F238E27FC236}">
                <a16:creationId xmlns:a16="http://schemas.microsoft.com/office/drawing/2014/main" id="{EEFE3B5C-E032-4CCA-A0AE-1A71B0992FFF}"/>
              </a:ext>
            </a:extLst>
          </p:cNvPr>
          <p:cNvSpPr>
            <a:spLocks noGrp="1"/>
          </p:cNvSpPr>
          <p:nvPr>
            <p:ph idx="1"/>
          </p:nvPr>
        </p:nvSpPr>
        <p:spPr>
          <a:xfrm>
            <a:off x="2190565" y="5032692"/>
            <a:ext cx="4486377" cy="1195522"/>
          </a:xfrm>
        </p:spPr>
        <p:txBody>
          <a:bodyPr vert="horz" lIns="91440" tIns="45720" rIns="91440" bIns="45720" rtlCol="0" anchor="t">
            <a:normAutofit/>
          </a:bodyPr>
          <a:lstStyle/>
          <a:p>
            <a:r>
              <a:rPr lang="en-US" sz="2000" dirty="0" smtClean="0">
                <a:solidFill>
                  <a:srgbClr val="1B4367"/>
                </a:solidFill>
                <a:latin typeface="Georgia"/>
              </a:rPr>
              <a:t>40-50 </a:t>
            </a:r>
            <a:r>
              <a:rPr lang="en-US" sz="2000" dirty="0">
                <a:solidFill>
                  <a:srgbClr val="1B4367"/>
                </a:solidFill>
                <a:latin typeface="Georgia"/>
              </a:rPr>
              <a:t>feasibility studies are conducted each year during three terms (spring, summer, and fall).</a:t>
            </a:r>
          </a:p>
        </p:txBody>
      </p:sp>
      <p:sp>
        <p:nvSpPr>
          <p:cNvPr id="33" name="Content Placeholder 13">
            <a:extLst>
              <a:ext uri="{FF2B5EF4-FFF2-40B4-BE49-F238E27FC236}">
                <a16:creationId xmlns:a16="http://schemas.microsoft.com/office/drawing/2014/main" id="{EEB8E0C8-CAFA-874F-B36F-CE2E2600E1A2}"/>
              </a:ext>
            </a:extLst>
          </p:cNvPr>
          <p:cNvSpPr txBox="1">
            <a:spLocks/>
          </p:cNvSpPr>
          <p:nvPr/>
        </p:nvSpPr>
        <p:spPr>
          <a:xfrm>
            <a:off x="7464164" y="4081355"/>
            <a:ext cx="4284813" cy="2361972"/>
          </a:xfrm>
          <a:prstGeom prst="rect">
            <a:avLst/>
          </a:prstGeom>
          <a:ln>
            <a:solidFill>
              <a:schemeClr val="bg1"/>
            </a:solidFill>
          </a:ln>
        </p:spPr>
        <p:txBody>
          <a:bodyPr vert="horz" lIns="91440" tIns="45720" rIns="91440" bIns="45720" rtlCol="0">
            <a:normAutofit/>
          </a:bodyPr>
          <a:lstStyle>
            <a:lvl1pPr marL="0" indent="0" algn="l" defTabSz="914400" rtl="0" eaLnBrk="1" latinLnBrk="0" hangingPunct="1">
              <a:lnSpc>
                <a:spcPct val="110000"/>
              </a:lnSpc>
              <a:spcBef>
                <a:spcPts val="1000"/>
              </a:spcBef>
              <a:buFont typeface="Arial"/>
              <a:buNone/>
              <a:defRPr sz="2400" b="0" i="0" kern="1200">
                <a:solidFill>
                  <a:schemeClr val="bg1"/>
                </a:solidFill>
                <a:latin typeface="Barlow" pitchFamily="2" charset="77"/>
                <a:ea typeface="Barlow" pitchFamily="2" charset="77"/>
                <a:cs typeface="Arial Narrow" charset="0"/>
              </a:defRPr>
            </a:lvl1pPr>
            <a:lvl2pPr marL="457200" indent="0" algn="l" defTabSz="914400" rtl="0" eaLnBrk="1" latinLnBrk="0" hangingPunct="1">
              <a:lnSpc>
                <a:spcPct val="90000"/>
              </a:lnSpc>
              <a:spcBef>
                <a:spcPts val="500"/>
              </a:spcBef>
              <a:buFont typeface="Arial"/>
              <a:buNone/>
              <a:defRPr sz="2000" b="0" i="0" kern="1200">
                <a:solidFill>
                  <a:srgbClr val="6A7278"/>
                </a:solidFill>
                <a:latin typeface="Barlow" pitchFamily="2" charset="77"/>
                <a:ea typeface="Barlow" pitchFamily="2" charset="77"/>
                <a:cs typeface="Arial Narrow" charset="0"/>
              </a:defRPr>
            </a:lvl2pPr>
            <a:lvl3pPr marL="1143000" indent="-228600" algn="l" defTabSz="914400" rtl="0" eaLnBrk="1" latinLnBrk="0" hangingPunct="1">
              <a:lnSpc>
                <a:spcPct val="90000"/>
              </a:lnSpc>
              <a:spcBef>
                <a:spcPts val="500"/>
              </a:spcBef>
              <a:buFont typeface="Arial"/>
              <a:buChar char="•"/>
              <a:defRPr sz="1800" b="0" i="0" kern="1200">
                <a:solidFill>
                  <a:srgbClr val="6A7278"/>
                </a:solidFill>
                <a:latin typeface="Barlow" pitchFamily="2" charset="77"/>
                <a:ea typeface="Barlow" pitchFamily="2" charset="77"/>
                <a:cs typeface="Arial Narrow" charset="0"/>
              </a:defRPr>
            </a:lvl3pPr>
            <a:lvl4pPr marL="1600200" indent="-228600" algn="l" defTabSz="914400" rtl="0" eaLnBrk="1" latinLnBrk="0" hangingPunct="1">
              <a:lnSpc>
                <a:spcPct val="9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4pPr>
            <a:lvl5pPr marL="2057400" indent="-228600" algn="l" defTabSz="914400" rtl="0" eaLnBrk="1" latinLnBrk="0" hangingPunct="1">
              <a:lnSpc>
                <a:spcPct val="9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spcBef>
                <a:spcPts val="600"/>
              </a:spcBef>
            </a:pPr>
            <a:r>
              <a:rPr lang="en-US" altLang="en-US" b="1" dirty="0" smtClean="0">
                <a:latin typeface="+mj-lt"/>
              </a:rPr>
              <a:t>Feasibility Studies</a:t>
            </a:r>
            <a:r>
              <a:rPr lang="en-US" altLang="en-US" dirty="0" smtClean="0">
                <a:latin typeface="+mj-lt"/>
              </a:rPr>
              <a:t>: </a:t>
            </a:r>
          </a:p>
          <a:p>
            <a:pPr marL="342900" indent="-225425">
              <a:lnSpc>
                <a:spcPct val="100000"/>
              </a:lnSpc>
              <a:spcBef>
                <a:spcPts val="600"/>
              </a:spcBef>
              <a:buFont typeface="Arial" panose="020B0604020202020204" pitchFamily="34" charset="0"/>
              <a:buChar char="•"/>
            </a:pPr>
            <a:r>
              <a:rPr lang="en-US" altLang="en-US" sz="2000" dirty="0" smtClean="0">
                <a:latin typeface="+mj-lt"/>
              </a:rPr>
              <a:t>10 weeks</a:t>
            </a:r>
          </a:p>
          <a:p>
            <a:pPr marL="342900" indent="-225425">
              <a:lnSpc>
                <a:spcPct val="100000"/>
              </a:lnSpc>
              <a:spcBef>
                <a:spcPts val="600"/>
              </a:spcBef>
              <a:buFont typeface="Arial" panose="020B0604020202020204" pitchFamily="34" charset="0"/>
              <a:buChar char="•"/>
            </a:pPr>
            <a:r>
              <a:rPr lang="en-US" altLang="en-US" sz="2000" dirty="0" smtClean="0">
                <a:latin typeface="+mj-lt"/>
              </a:rPr>
              <a:t>Local scale</a:t>
            </a:r>
          </a:p>
          <a:p>
            <a:pPr marL="342900" indent="-225425">
              <a:lnSpc>
                <a:spcPct val="100000"/>
              </a:lnSpc>
              <a:spcBef>
                <a:spcPts val="600"/>
              </a:spcBef>
              <a:buFont typeface="Arial" panose="020B0604020202020204" pitchFamily="34" charset="0"/>
              <a:buChar char="•"/>
            </a:pPr>
            <a:r>
              <a:rPr lang="en-US" altLang="en-US" sz="2000" dirty="0" smtClean="0">
                <a:latin typeface="+mj-lt"/>
              </a:rPr>
              <a:t>Apply NASA Earth observations </a:t>
            </a:r>
          </a:p>
          <a:p>
            <a:pPr marL="342900" indent="-225425">
              <a:lnSpc>
                <a:spcPct val="100000"/>
              </a:lnSpc>
              <a:spcBef>
                <a:spcPts val="600"/>
              </a:spcBef>
              <a:buFont typeface="Arial" panose="020B0604020202020204" pitchFamily="34" charset="0"/>
              <a:buChar char="•"/>
            </a:pPr>
            <a:r>
              <a:rPr lang="en-US" altLang="en-US" sz="2000" dirty="0" smtClean="0">
                <a:latin typeface="+mj-lt"/>
              </a:rPr>
              <a:t>Address partner decision making needs</a:t>
            </a:r>
          </a:p>
          <a:p>
            <a:pPr marL="342900" indent="-225425">
              <a:lnSpc>
                <a:spcPct val="100000"/>
              </a:lnSpc>
              <a:spcBef>
                <a:spcPts val="600"/>
              </a:spcBef>
              <a:buFont typeface="Arial" panose="020B0604020202020204" pitchFamily="34" charset="0"/>
              <a:buChar char="•"/>
            </a:pPr>
            <a:endParaRPr lang="en-US" altLang="en-US" sz="2000" dirty="0" smtClean="0">
              <a:latin typeface="+mj-lt"/>
            </a:endParaRPr>
          </a:p>
          <a:p>
            <a:pPr marL="342900" indent="-225425">
              <a:lnSpc>
                <a:spcPct val="100000"/>
              </a:lnSpc>
              <a:spcBef>
                <a:spcPts val="600"/>
              </a:spcBef>
              <a:buFont typeface="Arial" panose="020B0604020202020204" pitchFamily="34" charset="0"/>
              <a:buChar char="•"/>
            </a:pPr>
            <a:endParaRPr lang="en-US" altLang="en-US" sz="2000" dirty="0" smtClean="0">
              <a:latin typeface="+mj-lt"/>
            </a:endParaRPr>
          </a:p>
          <a:p>
            <a:pPr marL="342900" indent="-225425">
              <a:lnSpc>
                <a:spcPct val="100000"/>
              </a:lnSpc>
              <a:spcBef>
                <a:spcPts val="600"/>
              </a:spcBef>
              <a:buFont typeface="Arial" panose="020B0604020202020204" pitchFamily="34" charset="0"/>
              <a:buChar char="•"/>
            </a:pPr>
            <a:endParaRPr lang="en-US" altLang="en-US" sz="2000" dirty="0" smtClean="0">
              <a:latin typeface="+mj-lt"/>
            </a:endParaRPr>
          </a:p>
          <a:p>
            <a:pPr marL="342900" indent="-225425">
              <a:buFont typeface="Arial" panose="020B0604020202020204" pitchFamily="34" charset="0"/>
              <a:buChar char="•"/>
            </a:pPr>
            <a:endParaRPr lang="en-US" altLang="en-US" sz="2000" dirty="0" smtClean="0">
              <a:latin typeface="+mj-lt"/>
            </a:endParaRPr>
          </a:p>
        </p:txBody>
      </p:sp>
    </p:spTree>
    <p:extLst>
      <p:ext uri="{BB962C8B-B14F-4D97-AF65-F5344CB8AC3E}">
        <p14:creationId xmlns:p14="http://schemas.microsoft.com/office/powerpoint/2010/main" val="2437955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1A3AC7DF-8ADD-46D4-9F7D-58DBED63EE5F}"/>
              </a:ext>
            </a:extLst>
          </p:cNvPr>
          <p:cNvSpPr/>
          <p:nvPr/>
        </p:nvSpPr>
        <p:spPr>
          <a:xfrm>
            <a:off x="8953738" y="0"/>
            <a:ext cx="3238261" cy="6858000"/>
          </a:xfrm>
          <a:prstGeom prst="rect">
            <a:avLst/>
          </a:prstGeom>
          <a:solidFill>
            <a:srgbClr val="5595AC"/>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Barlow" pitchFamily="2" charset="77"/>
            </a:endParaRPr>
          </a:p>
        </p:txBody>
      </p:sp>
      <p:sp>
        <p:nvSpPr>
          <p:cNvPr id="71" name="Rectangle 70">
            <a:extLst>
              <a:ext uri="{FF2B5EF4-FFF2-40B4-BE49-F238E27FC236}">
                <a16:creationId xmlns:a16="http://schemas.microsoft.com/office/drawing/2014/main" id="{1A3AC7DF-8ADD-46D4-9F7D-58DBED63EE5F}"/>
              </a:ext>
            </a:extLst>
          </p:cNvPr>
          <p:cNvSpPr/>
          <p:nvPr/>
        </p:nvSpPr>
        <p:spPr>
          <a:xfrm>
            <a:off x="9115866" y="584239"/>
            <a:ext cx="2927295" cy="5651191"/>
          </a:xfrm>
          <a:prstGeom prst="rect">
            <a:avLst/>
          </a:prstGeom>
          <a:solidFill>
            <a:schemeClr val="bg1"/>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A7278"/>
              </a:solidFill>
              <a:latin typeface="Barlow" pitchFamily="2" charset="77"/>
            </a:endParaRPr>
          </a:p>
        </p:txBody>
      </p:sp>
      <p:sp>
        <p:nvSpPr>
          <p:cNvPr id="4" name="Content Placeholder 3"/>
          <p:cNvSpPr>
            <a:spLocks noGrp="1"/>
          </p:cNvSpPr>
          <p:nvPr>
            <p:ph idx="11"/>
          </p:nvPr>
        </p:nvSpPr>
        <p:spPr>
          <a:xfrm>
            <a:off x="9177104" y="710119"/>
            <a:ext cx="2767831" cy="5382464"/>
          </a:xfrm>
        </p:spPr>
        <p:txBody>
          <a:bodyPr>
            <a:normAutofit lnSpcReduction="10000"/>
          </a:bodyPr>
          <a:lstStyle/>
          <a:p>
            <a:r>
              <a:rPr lang="en-US" sz="2000" b="1" dirty="0" smtClean="0">
                <a:latin typeface="+mj-lt"/>
              </a:rPr>
              <a:t>Useful Links:</a:t>
            </a:r>
            <a:endParaRPr lang="en-US" sz="2000" b="1" dirty="0">
              <a:latin typeface="+mj-lt"/>
            </a:endParaRPr>
          </a:p>
          <a:p>
            <a:pPr marL="233363" indent="-233363">
              <a:lnSpc>
                <a:spcPct val="100000"/>
              </a:lnSpc>
              <a:buFont typeface="Arial" panose="020B0604020202020204" pitchFamily="34" charset="0"/>
              <a:buChar char="•"/>
            </a:pPr>
            <a:r>
              <a:rPr lang="en-US" dirty="0">
                <a:latin typeface="+mj-lt"/>
                <a:hlinkClick r:id="rId3"/>
              </a:rPr>
              <a:t>Project </a:t>
            </a:r>
            <a:r>
              <a:rPr lang="en-US" dirty="0" smtClean="0">
                <a:latin typeface="+mj-lt"/>
                <a:hlinkClick r:id="rId3"/>
              </a:rPr>
              <a:t>Archive</a:t>
            </a:r>
            <a:endParaRPr lang="en-US" dirty="0" smtClean="0">
              <a:latin typeface="+mj-lt"/>
            </a:endParaRPr>
          </a:p>
          <a:p>
            <a:pPr marL="233363" indent="-233363">
              <a:lnSpc>
                <a:spcPct val="100000"/>
              </a:lnSpc>
              <a:buFont typeface="Arial" panose="020B0604020202020204" pitchFamily="34" charset="0"/>
              <a:buChar char="•"/>
            </a:pPr>
            <a:r>
              <a:rPr lang="en-US" dirty="0" smtClean="0">
                <a:latin typeface="+mj-lt"/>
                <a:hlinkClick r:id="rId4"/>
              </a:rPr>
              <a:t>Interactive Mapper</a:t>
            </a:r>
            <a:endParaRPr lang="en-US" dirty="0">
              <a:latin typeface="+mj-lt"/>
            </a:endParaRPr>
          </a:p>
          <a:p>
            <a:pPr marL="233363" indent="-233363">
              <a:lnSpc>
                <a:spcPct val="100000"/>
              </a:lnSpc>
              <a:buFont typeface="Arial" panose="020B0604020202020204" pitchFamily="34" charset="0"/>
              <a:buChar char="•"/>
            </a:pPr>
            <a:r>
              <a:rPr lang="en-US" dirty="0">
                <a:latin typeface="+mj-lt"/>
                <a:hlinkClick r:id="rId5"/>
              </a:rPr>
              <a:t>YouTube Gallery</a:t>
            </a:r>
            <a:endParaRPr lang="en-US" dirty="0">
              <a:latin typeface="+mj-lt"/>
            </a:endParaRPr>
          </a:p>
          <a:p>
            <a:pPr marL="233363" indent="-233363">
              <a:lnSpc>
                <a:spcPct val="100000"/>
              </a:lnSpc>
              <a:buFont typeface="Arial" panose="020B0604020202020204" pitchFamily="34" charset="0"/>
              <a:buChar char="•"/>
            </a:pPr>
            <a:r>
              <a:rPr lang="en-US" dirty="0" smtClean="0">
                <a:latin typeface="+mj-lt"/>
                <a:hlinkClick r:id="rId6"/>
              </a:rPr>
              <a:t>GitHub Repository</a:t>
            </a:r>
            <a:endParaRPr lang="en-US" dirty="0" smtClean="0">
              <a:latin typeface="+mj-lt"/>
            </a:endParaRPr>
          </a:p>
          <a:p>
            <a:pPr marL="233363" indent="-233363">
              <a:lnSpc>
                <a:spcPct val="100000"/>
              </a:lnSpc>
              <a:buFont typeface="Arial" panose="020B0604020202020204" pitchFamily="34" charset="0"/>
              <a:buChar char="•"/>
            </a:pPr>
            <a:endParaRPr lang="en-US" dirty="0" smtClean="0">
              <a:latin typeface="+mj-lt"/>
            </a:endParaRPr>
          </a:p>
          <a:p>
            <a:r>
              <a:rPr lang="en-US" sz="2000" b="1" dirty="0" smtClean="0">
                <a:latin typeface="+mj-lt"/>
              </a:rPr>
              <a:t>Opportunities:</a:t>
            </a:r>
          </a:p>
          <a:p>
            <a:r>
              <a:rPr lang="en-US" sz="1700" i="1" dirty="0" smtClean="0">
                <a:latin typeface="+mj-lt"/>
              </a:rPr>
              <a:t>Apply to be a participant</a:t>
            </a:r>
            <a:endParaRPr lang="en-US" sz="1700" i="1" dirty="0">
              <a:latin typeface="+mj-lt"/>
            </a:endParaRPr>
          </a:p>
          <a:p>
            <a:pPr>
              <a:lnSpc>
                <a:spcPct val="100000"/>
              </a:lnSpc>
              <a:spcBef>
                <a:spcPts val="600"/>
              </a:spcBef>
            </a:pPr>
            <a:r>
              <a:rPr lang="en-US" u="sng" dirty="0" smtClean="0">
                <a:latin typeface="+mj-lt"/>
              </a:rPr>
              <a:t>Summer Term</a:t>
            </a:r>
          </a:p>
          <a:p>
            <a:pPr>
              <a:lnSpc>
                <a:spcPct val="100000"/>
              </a:lnSpc>
              <a:spcBef>
                <a:spcPts val="600"/>
              </a:spcBef>
            </a:pPr>
            <a:r>
              <a:rPr lang="en-US" sz="1400" dirty="0" smtClean="0">
                <a:latin typeface="+mj-lt"/>
              </a:rPr>
              <a:t>Term Dates: 6/7 – 8/13</a:t>
            </a:r>
          </a:p>
          <a:p>
            <a:pPr>
              <a:lnSpc>
                <a:spcPct val="100000"/>
              </a:lnSpc>
              <a:spcBef>
                <a:spcPts val="600"/>
              </a:spcBef>
            </a:pPr>
            <a:r>
              <a:rPr lang="en-US" sz="1400" dirty="0" smtClean="0">
                <a:latin typeface="+mj-lt"/>
              </a:rPr>
              <a:t>Application Window: 1/18 – 2/26</a:t>
            </a:r>
          </a:p>
          <a:p>
            <a:pPr marL="233363" indent="-233363">
              <a:lnSpc>
                <a:spcPct val="100000"/>
              </a:lnSpc>
              <a:spcBef>
                <a:spcPts val="600"/>
              </a:spcBef>
              <a:buFont typeface="Arial" panose="020B0604020202020204" pitchFamily="34" charset="0"/>
              <a:buChar char="•"/>
            </a:pPr>
            <a:endParaRPr lang="en-US" sz="1400" dirty="0" smtClean="0">
              <a:latin typeface="+mj-lt"/>
            </a:endParaRPr>
          </a:p>
          <a:p>
            <a:pPr>
              <a:lnSpc>
                <a:spcPct val="100000"/>
              </a:lnSpc>
              <a:spcBef>
                <a:spcPts val="600"/>
              </a:spcBef>
            </a:pPr>
            <a:r>
              <a:rPr lang="en-US" sz="1400" i="1" dirty="0" smtClean="0">
                <a:latin typeface="+mj-lt"/>
              </a:rPr>
              <a:t>For more information about eligibility requirements </a:t>
            </a:r>
            <a:r>
              <a:rPr lang="en-US" sz="1400" i="1" dirty="0">
                <a:latin typeface="+mj-lt"/>
              </a:rPr>
              <a:t>and logistics, visit: </a:t>
            </a:r>
            <a:r>
              <a:rPr lang="en-US" sz="1400" dirty="0">
                <a:latin typeface="+mj-lt"/>
                <a:hlinkClick r:id="rId7"/>
              </a:rPr>
              <a:t>https://</a:t>
            </a:r>
            <a:r>
              <a:rPr lang="en-US" sz="1400" dirty="0" smtClean="0">
                <a:latin typeface="+mj-lt"/>
                <a:hlinkClick r:id="rId7"/>
              </a:rPr>
              <a:t>develop.larc.nasa.gov/apply.php</a:t>
            </a:r>
            <a:endParaRPr lang="en-US" sz="1400" dirty="0" smtClean="0">
              <a:latin typeface="+mj-lt"/>
            </a:endParaRPr>
          </a:p>
          <a:p>
            <a:pPr marL="233363" indent="-233363">
              <a:lnSpc>
                <a:spcPct val="100000"/>
              </a:lnSpc>
              <a:spcBef>
                <a:spcPts val="600"/>
              </a:spcBef>
              <a:buFont typeface="Arial" panose="020B0604020202020204" pitchFamily="34" charset="0"/>
              <a:buChar char="•"/>
            </a:pPr>
            <a:endParaRPr lang="en-US" sz="1400" i="1" dirty="0">
              <a:latin typeface="+mj-lt"/>
            </a:endParaRPr>
          </a:p>
        </p:txBody>
      </p:sp>
      <p:sp>
        <p:nvSpPr>
          <p:cNvPr id="24" name="Title 1">
            <a:extLst>
              <a:ext uri="{FF2B5EF4-FFF2-40B4-BE49-F238E27FC236}">
                <a16:creationId xmlns:a16="http://schemas.microsoft.com/office/drawing/2014/main" id="{64BC8F3E-9DC5-4144-A4A6-E2A3A31EE768}"/>
              </a:ext>
            </a:extLst>
          </p:cNvPr>
          <p:cNvSpPr txBox="1">
            <a:spLocks/>
          </p:cNvSpPr>
          <p:nvPr/>
        </p:nvSpPr>
        <p:spPr>
          <a:xfrm>
            <a:off x="564931" y="424164"/>
            <a:ext cx="8152001" cy="5700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1200" b="1" i="0" kern="1200" spc="200" baseline="0">
                <a:solidFill>
                  <a:srgbClr val="6A7278"/>
                </a:solidFill>
                <a:latin typeface="Arial" panose="020B0604020202020204" pitchFamily="34" charset="0"/>
                <a:ea typeface="Arial" panose="020B0604020202020204" pitchFamily="34" charset="0"/>
                <a:cs typeface="Arial" panose="020B0604020202020204" pitchFamily="34" charset="0"/>
              </a:defRPr>
            </a:lvl1pPr>
          </a:lstStyle>
          <a:p>
            <a:r>
              <a:rPr lang="en-US" sz="2000" b="0" dirty="0" smtClean="0">
                <a:latin typeface="+mj-lt"/>
                <a:cs typeface="Arial"/>
              </a:rPr>
              <a:t>DEVELOP STUDY EXAMPLE</a:t>
            </a:r>
            <a:endParaRPr lang="en-US" sz="2000" b="0" dirty="0">
              <a:latin typeface="+mj-lt"/>
              <a:cs typeface="Arial"/>
            </a:endParaRPr>
          </a:p>
        </p:txBody>
      </p:sp>
      <p:sp>
        <p:nvSpPr>
          <p:cNvPr id="28" name="TextBox 27">
            <a:extLst>
              <a:ext uri="{FF2B5EF4-FFF2-40B4-BE49-F238E27FC236}">
                <a16:creationId xmlns:a16="http://schemas.microsoft.com/office/drawing/2014/main" id="{8D52995A-323E-497C-923D-AEFC3BBB4125}"/>
              </a:ext>
            </a:extLst>
          </p:cNvPr>
          <p:cNvSpPr txBox="1"/>
          <p:nvPr/>
        </p:nvSpPr>
        <p:spPr>
          <a:xfrm>
            <a:off x="562984" y="1083546"/>
            <a:ext cx="625069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solidFill>
                  <a:srgbClr val="6A7278"/>
                </a:solidFill>
                <a:latin typeface="Georgia"/>
                <a:cs typeface="Arial"/>
              </a:rPr>
              <a:t>Cambridge Urban Development:</a:t>
            </a:r>
            <a:r>
              <a:rPr lang="en-US" sz="1600" b="1" dirty="0" smtClean="0">
                <a:solidFill>
                  <a:srgbClr val="6A7278"/>
                </a:solidFill>
                <a:latin typeface="Georgia"/>
                <a:cs typeface="Arial"/>
              </a:rPr>
              <a:t>​ </a:t>
            </a:r>
            <a:r>
              <a:rPr lang="en-US" sz="1600" dirty="0" smtClean="0">
                <a:solidFill>
                  <a:srgbClr val="6A7278"/>
                </a:solidFill>
                <a:latin typeface="Georgia"/>
                <a:cs typeface="Arial"/>
              </a:rPr>
              <a:t>Quantifying </a:t>
            </a:r>
            <a:r>
              <a:rPr lang="en-US" sz="1600" dirty="0">
                <a:solidFill>
                  <a:srgbClr val="6A7278"/>
                </a:solidFill>
                <a:latin typeface="Georgia"/>
                <a:cs typeface="Arial"/>
              </a:rPr>
              <a:t>Changes in Urban Albedo with NASA Earth </a:t>
            </a:r>
            <a:r>
              <a:rPr lang="en-US" sz="1600" dirty="0" smtClean="0">
                <a:solidFill>
                  <a:srgbClr val="6A7278"/>
                </a:solidFill>
                <a:latin typeface="Georgia"/>
                <a:cs typeface="Arial"/>
              </a:rPr>
              <a:t>Observations to</a:t>
            </a:r>
            <a:r>
              <a:rPr lang="en-US" sz="1600" dirty="0">
                <a:solidFill>
                  <a:srgbClr val="6A7278"/>
                </a:solidFill>
                <a:latin typeface="Georgia"/>
                <a:cs typeface="Arial"/>
              </a:rPr>
              <a:t> Reduce Urban Heat Island Effect in Cambridge, Massachusetts ​</a:t>
            </a:r>
          </a:p>
        </p:txBody>
      </p:sp>
      <p:grpSp>
        <p:nvGrpSpPr>
          <p:cNvPr id="2" name="Group 1"/>
          <p:cNvGrpSpPr/>
          <p:nvPr/>
        </p:nvGrpSpPr>
        <p:grpSpPr>
          <a:xfrm>
            <a:off x="3368933" y="2152036"/>
            <a:ext cx="5422949" cy="3255463"/>
            <a:chOff x="3036098" y="2554014"/>
            <a:chExt cx="5783475" cy="3471891"/>
          </a:xfrm>
        </p:grpSpPr>
        <p:pic>
          <p:nvPicPr>
            <p:cNvPr id="30" name="Picture 29" descr="A picture containing cake&#10;&#10;Description automatically generated">
              <a:extLst>
                <a:ext uri="{FF2B5EF4-FFF2-40B4-BE49-F238E27FC236}">
                  <a16:creationId xmlns:a16="http://schemas.microsoft.com/office/drawing/2014/main" id="{14D45FC9-FB3E-43D5-84E7-7BBA5E00206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036098" y="2554014"/>
              <a:ext cx="4498951" cy="3471891"/>
            </a:xfrm>
            <a:prstGeom prst="rect">
              <a:avLst/>
            </a:prstGeom>
            <a:ln w="9525">
              <a:solidFill>
                <a:schemeClr val="tx1">
                  <a:lumMod val="75000"/>
                  <a:lumOff val="25000"/>
                </a:schemeClr>
              </a:solidFill>
            </a:ln>
          </p:spPr>
        </p:pic>
        <p:grpSp>
          <p:nvGrpSpPr>
            <p:cNvPr id="35" name="Group 34">
              <a:extLst>
                <a:ext uri="{FF2B5EF4-FFF2-40B4-BE49-F238E27FC236}">
                  <a16:creationId xmlns:a16="http://schemas.microsoft.com/office/drawing/2014/main" id="{F0F2516F-1EBD-4138-A828-555556805AA0}"/>
                </a:ext>
              </a:extLst>
            </p:cNvPr>
            <p:cNvGrpSpPr/>
            <p:nvPr/>
          </p:nvGrpSpPr>
          <p:grpSpPr>
            <a:xfrm>
              <a:off x="3095540" y="5438691"/>
              <a:ext cx="1691247" cy="279002"/>
              <a:chOff x="1535793" y="5468258"/>
              <a:chExt cx="1691247" cy="279002"/>
            </a:xfrm>
          </p:grpSpPr>
          <p:sp>
            <p:nvSpPr>
              <p:cNvPr id="32" name="TextBox 14">
                <a:extLst>
                  <a:ext uri="{FF2B5EF4-FFF2-40B4-BE49-F238E27FC236}">
                    <a16:creationId xmlns:a16="http://schemas.microsoft.com/office/drawing/2014/main" id="{BEACC2EF-CA0C-4013-9E43-86602939A58A}"/>
                  </a:ext>
                </a:extLst>
              </p:cNvPr>
              <p:cNvSpPr txBox="1"/>
              <p:nvPr/>
            </p:nvSpPr>
            <p:spPr>
              <a:xfrm>
                <a:off x="1535793" y="5468258"/>
                <a:ext cx="457532" cy="27900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rgbClr val="262626"/>
                    </a:solidFill>
                    <a:latin typeface="+mj-lt"/>
                    <a:cs typeface="Calibri"/>
                  </a:rPr>
                  <a:t> 0 </a:t>
                </a:r>
              </a:p>
            </p:txBody>
          </p:sp>
          <p:sp>
            <p:nvSpPr>
              <p:cNvPr id="33" name="TextBox 15">
                <a:extLst>
                  <a:ext uri="{FF2B5EF4-FFF2-40B4-BE49-F238E27FC236}">
                    <a16:creationId xmlns:a16="http://schemas.microsoft.com/office/drawing/2014/main" id="{6A30BDDF-04B0-471E-BA76-155119441756}"/>
                  </a:ext>
                </a:extLst>
              </p:cNvPr>
              <p:cNvSpPr txBox="1"/>
              <p:nvPr/>
            </p:nvSpPr>
            <p:spPr>
              <a:xfrm>
                <a:off x="2125196" y="5468258"/>
                <a:ext cx="285750" cy="27900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rgbClr val="262626"/>
                    </a:solidFill>
                    <a:latin typeface="+mj-lt"/>
                    <a:cs typeface="Calibri"/>
                  </a:rPr>
                  <a:t>1</a:t>
                </a:r>
              </a:p>
            </p:txBody>
          </p:sp>
          <p:sp>
            <p:nvSpPr>
              <p:cNvPr id="34" name="TextBox 16">
                <a:extLst>
                  <a:ext uri="{FF2B5EF4-FFF2-40B4-BE49-F238E27FC236}">
                    <a16:creationId xmlns:a16="http://schemas.microsoft.com/office/drawing/2014/main" id="{CC2F5704-5E10-4399-8A75-EB814BF880F3}"/>
                  </a:ext>
                </a:extLst>
              </p:cNvPr>
              <p:cNvSpPr txBox="1"/>
              <p:nvPr/>
            </p:nvSpPr>
            <p:spPr>
              <a:xfrm>
                <a:off x="2631501" y="5468258"/>
                <a:ext cx="595539" cy="27900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rgbClr val="262626"/>
                    </a:solidFill>
                    <a:latin typeface="+mj-lt"/>
                    <a:cs typeface="Calibri"/>
                  </a:rPr>
                  <a:t>2 km</a:t>
                </a:r>
              </a:p>
            </p:txBody>
          </p:sp>
        </p:grpSp>
        <p:grpSp>
          <p:nvGrpSpPr>
            <p:cNvPr id="45" name="Group 44">
              <a:extLst>
                <a:ext uri="{FF2B5EF4-FFF2-40B4-BE49-F238E27FC236}">
                  <a16:creationId xmlns:a16="http://schemas.microsoft.com/office/drawing/2014/main" id="{D26F85AD-F73F-4A91-B9C3-17785ED94D85}"/>
                </a:ext>
              </a:extLst>
            </p:cNvPr>
            <p:cNvGrpSpPr/>
            <p:nvPr/>
          </p:nvGrpSpPr>
          <p:grpSpPr>
            <a:xfrm>
              <a:off x="7798018" y="2942094"/>
              <a:ext cx="1021555" cy="2953568"/>
              <a:chOff x="282639" y="2039214"/>
              <a:chExt cx="1021555" cy="2953568"/>
            </a:xfrm>
          </p:grpSpPr>
          <p:pic>
            <p:nvPicPr>
              <p:cNvPr id="37" name="Picture 36">
                <a:extLst>
                  <a:ext uri="{FF2B5EF4-FFF2-40B4-BE49-F238E27FC236}">
                    <a16:creationId xmlns:a16="http://schemas.microsoft.com/office/drawing/2014/main" id="{4E5AC3A5-7C94-4D43-AC17-AADFED353B94}"/>
                  </a:ext>
                </a:extLst>
              </p:cNvPr>
              <p:cNvPicPr>
                <a:picLocks noChangeAspect="1"/>
              </p:cNvPicPr>
              <p:nvPr/>
            </p:nvPicPr>
            <p:blipFill>
              <a:blip r:embed="rId9"/>
              <a:stretch>
                <a:fillRect/>
              </a:stretch>
            </p:blipFill>
            <p:spPr>
              <a:xfrm rot="10800000">
                <a:off x="282639" y="2105891"/>
                <a:ext cx="335755" cy="2847974"/>
              </a:xfrm>
              <a:prstGeom prst="rect">
                <a:avLst/>
              </a:prstGeom>
            </p:spPr>
          </p:pic>
          <p:sp>
            <p:nvSpPr>
              <p:cNvPr id="38" name="TextBox 5">
                <a:extLst>
                  <a:ext uri="{FF2B5EF4-FFF2-40B4-BE49-F238E27FC236}">
                    <a16:creationId xmlns:a16="http://schemas.microsoft.com/office/drawing/2014/main" id="{E908B79B-0FB6-448B-9FA0-73035B572FE0}"/>
                  </a:ext>
                </a:extLst>
              </p:cNvPr>
              <p:cNvSpPr txBox="1"/>
              <p:nvPr/>
            </p:nvSpPr>
            <p:spPr>
              <a:xfrm>
                <a:off x="596964" y="2039214"/>
                <a:ext cx="659606" cy="32823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a:solidFill>
                      <a:srgbClr val="3F3F3F"/>
                    </a:solidFill>
                    <a:latin typeface="+mj-lt"/>
                    <a:cs typeface="Calibri"/>
                  </a:rPr>
                  <a:t>&lt; 1.0</a:t>
                </a:r>
                <a:endParaRPr lang="en-US" sz="1400" u="sng">
                  <a:solidFill>
                    <a:srgbClr val="3F3F3F"/>
                  </a:solidFill>
                  <a:latin typeface="+mj-lt"/>
                  <a:cs typeface="Calibri"/>
                </a:endParaRPr>
              </a:p>
            </p:txBody>
          </p:sp>
          <p:sp>
            <p:nvSpPr>
              <p:cNvPr id="39" name="TextBox 6">
                <a:extLst>
                  <a:ext uri="{FF2B5EF4-FFF2-40B4-BE49-F238E27FC236}">
                    <a16:creationId xmlns:a16="http://schemas.microsoft.com/office/drawing/2014/main" id="{E653521B-A251-4F7A-ACED-D0FF9165C8E8}"/>
                  </a:ext>
                </a:extLst>
              </p:cNvPr>
              <p:cNvSpPr txBox="1"/>
              <p:nvPr/>
            </p:nvSpPr>
            <p:spPr>
              <a:xfrm>
                <a:off x="591009" y="4664543"/>
                <a:ext cx="659606" cy="32823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u="sng">
                    <a:solidFill>
                      <a:srgbClr val="3F3F3F"/>
                    </a:solidFill>
                    <a:latin typeface="+mj-lt"/>
                    <a:cs typeface="Calibri"/>
                  </a:rPr>
                  <a:t>&lt;</a:t>
                </a:r>
                <a:r>
                  <a:rPr lang="en-US" sz="1400">
                    <a:solidFill>
                      <a:srgbClr val="3F3F3F"/>
                    </a:solidFill>
                    <a:latin typeface="+mj-lt"/>
                    <a:cs typeface="Calibri"/>
                  </a:rPr>
                  <a:t> 0.3</a:t>
                </a:r>
                <a:endParaRPr lang="en-US" sz="1400" u="sng">
                  <a:solidFill>
                    <a:srgbClr val="3F3F3F"/>
                  </a:solidFill>
                  <a:latin typeface="+mj-lt"/>
                  <a:cs typeface="Calibri"/>
                </a:endParaRPr>
              </a:p>
            </p:txBody>
          </p:sp>
          <p:sp>
            <p:nvSpPr>
              <p:cNvPr id="40" name="TextBox 7">
                <a:extLst>
                  <a:ext uri="{FF2B5EF4-FFF2-40B4-BE49-F238E27FC236}">
                    <a16:creationId xmlns:a16="http://schemas.microsoft.com/office/drawing/2014/main" id="{190726AD-219B-443C-B768-8417030692B0}"/>
                  </a:ext>
                </a:extLst>
              </p:cNvPr>
              <p:cNvSpPr txBox="1"/>
              <p:nvPr/>
            </p:nvSpPr>
            <p:spPr>
              <a:xfrm>
                <a:off x="561245" y="2483714"/>
                <a:ext cx="742949" cy="32823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u="sng">
                    <a:solidFill>
                      <a:srgbClr val="3F3F3F"/>
                    </a:solidFill>
                    <a:latin typeface="+mj-lt"/>
                    <a:cs typeface="Calibri"/>
                  </a:rPr>
                  <a:t>&lt;</a:t>
                </a:r>
                <a:r>
                  <a:rPr lang="en-US" sz="1400">
                    <a:solidFill>
                      <a:srgbClr val="3F3F3F"/>
                    </a:solidFill>
                    <a:latin typeface="+mj-lt"/>
                    <a:cs typeface="Calibri"/>
                  </a:rPr>
                  <a:t> 0.8</a:t>
                </a:r>
                <a:endParaRPr lang="en-US" sz="1400" u="sng">
                  <a:solidFill>
                    <a:srgbClr val="3F3F3F"/>
                  </a:solidFill>
                  <a:latin typeface="+mj-lt"/>
                  <a:cs typeface="Calibri"/>
                </a:endParaRPr>
              </a:p>
            </p:txBody>
          </p:sp>
          <p:sp>
            <p:nvSpPr>
              <p:cNvPr id="41" name="TextBox 8">
                <a:extLst>
                  <a:ext uri="{FF2B5EF4-FFF2-40B4-BE49-F238E27FC236}">
                    <a16:creationId xmlns:a16="http://schemas.microsoft.com/office/drawing/2014/main" id="{42F32D8D-B1CF-4D7C-8920-31509FDE128E}"/>
                  </a:ext>
                </a:extLst>
              </p:cNvPr>
              <p:cNvSpPr txBox="1"/>
              <p:nvPr/>
            </p:nvSpPr>
            <p:spPr>
              <a:xfrm>
                <a:off x="596964" y="2910355"/>
                <a:ext cx="659606" cy="32823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u="sng">
                    <a:solidFill>
                      <a:srgbClr val="3F3F3F"/>
                    </a:solidFill>
                    <a:latin typeface="+mj-lt"/>
                    <a:cs typeface="Calibri"/>
                  </a:rPr>
                  <a:t>&lt;</a:t>
                </a:r>
                <a:r>
                  <a:rPr lang="en-US" sz="1400">
                    <a:solidFill>
                      <a:srgbClr val="3F3F3F"/>
                    </a:solidFill>
                    <a:latin typeface="+mj-lt"/>
                    <a:cs typeface="Calibri"/>
                  </a:rPr>
                  <a:t> 0.7</a:t>
                </a:r>
                <a:endParaRPr lang="en-US" sz="1400" u="sng">
                  <a:solidFill>
                    <a:srgbClr val="3F3F3F"/>
                  </a:solidFill>
                  <a:latin typeface="+mj-lt"/>
                  <a:cs typeface="Calibri"/>
                </a:endParaRPr>
              </a:p>
            </p:txBody>
          </p:sp>
          <p:sp>
            <p:nvSpPr>
              <p:cNvPr id="42" name="TextBox 9">
                <a:extLst>
                  <a:ext uri="{FF2B5EF4-FFF2-40B4-BE49-F238E27FC236}">
                    <a16:creationId xmlns:a16="http://schemas.microsoft.com/office/drawing/2014/main" id="{6E336C57-6A02-4A68-9800-5A0480E4E94C}"/>
                  </a:ext>
                </a:extLst>
              </p:cNvPr>
              <p:cNvSpPr txBox="1"/>
              <p:nvPr/>
            </p:nvSpPr>
            <p:spPr>
              <a:xfrm>
                <a:off x="596964" y="3348902"/>
                <a:ext cx="659606" cy="32823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u="sng">
                    <a:solidFill>
                      <a:srgbClr val="3F3F3F"/>
                    </a:solidFill>
                    <a:latin typeface="+mj-lt"/>
                    <a:cs typeface="Calibri"/>
                  </a:rPr>
                  <a:t>&lt;</a:t>
                </a:r>
                <a:r>
                  <a:rPr lang="en-US" sz="1400">
                    <a:solidFill>
                      <a:srgbClr val="3F3F3F"/>
                    </a:solidFill>
                    <a:latin typeface="+mj-lt"/>
                    <a:cs typeface="Calibri"/>
                  </a:rPr>
                  <a:t> 0.6</a:t>
                </a:r>
                <a:endParaRPr lang="en-US" sz="1400" u="sng">
                  <a:solidFill>
                    <a:srgbClr val="3F3F3F"/>
                  </a:solidFill>
                  <a:latin typeface="+mj-lt"/>
                  <a:cs typeface="Calibri"/>
                </a:endParaRPr>
              </a:p>
            </p:txBody>
          </p:sp>
          <p:sp>
            <p:nvSpPr>
              <p:cNvPr id="43" name="TextBox 10">
                <a:extLst>
                  <a:ext uri="{FF2B5EF4-FFF2-40B4-BE49-F238E27FC236}">
                    <a16:creationId xmlns:a16="http://schemas.microsoft.com/office/drawing/2014/main" id="{20CEE543-45F9-4905-B9E1-09D6D84CCD34}"/>
                  </a:ext>
                </a:extLst>
              </p:cNvPr>
              <p:cNvSpPr txBox="1"/>
              <p:nvPr/>
            </p:nvSpPr>
            <p:spPr>
              <a:xfrm>
                <a:off x="596964" y="3787449"/>
                <a:ext cx="659606" cy="32823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u="sng">
                    <a:solidFill>
                      <a:srgbClr val="3F3F3F"/>
                    </a:solidFill>
                    <a:latin typeface="+mj-lt"/>
                    <a:cs typeface="Calibri"/>
                  </a:rPr>
                  <a:t>&lt;</a:t>
                </a:r>
                <a:r>
                  <a:rPr lang="en-US" sz="1400">
                    <a:solidFill>
                      <a:srgbClr val="3F3F3F"/>
                    </a:solidFill>
                    <a:latin typeface="+mj-lt"/>
                    <a:cs typeface="Calibri"/>
                  </a:rPr>
                  <a:t> 0.5</a:t>
                </a:r>
                <a:endParaRPr lang="en-US" sz="1400" u="sng">
                  <a:solidFill>
                    <a:srgbClr val="3F3F3F"/>
                  </a:solidFill>
                  <a:latin typeface="+mj-lt"/>
                  <a:cs typeface="Calibri"/>
                </a:endParaRPr>
              </a:p>
            </p:txBody>
          </p:sp>
          <p:sp>
            <p:nvSpPr>
              <p:cNvPr id="44" name="TextBox 11">
                <a:extLst>
                  <a:ext uri="{FF2B5EF4-FFF2-40B4-BE49-F238E27FC236}">
                    <a16:creationId xmlns:a16="http://schemas.microsoft.com/office/drawing/2014/main" id="{AEE91595-01A5-4DDF-9CD5-BF08149C4773}"/>
                  </a:ext>
                </a:extLst>
              </p:cNvPr>
              <p:cNvSpPr txBox="1"/>
              <p:nvPr/>
            </p:nvSpPr>
            <p:spPr>
              <a:xfrm>
                <a:off x="596964" y="4225996"/>
                <a:ext cx="659606" cy="32823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u="sng">
                    <a:solidFill>
                      <a:srgbClr val="3F3F3F"/>
                    </a:solidFill>
                    <a:latin typeface="+mj-lt"/>
                    <a:cs typeface="Calibri"/>
                  </a:rPr>
                  <a:t>&lt;</a:t>
                </a:r>
                <a:r>
                  <a:rPr lang="en-US" sz="1400">
                    <a:solidFill>
                      <a:srgbClr val="3F3F3F"/>
                    </a:solidFill>
                    <a:latin typeface="+mj-lt"/>
                    <a:cs typeface="Calibri"/>
                  </a:rPr>
                  <a:t> 0.4</a:t>
                </a:r>
                <a:endParaRPr lang="en-US" sz="1400" u="sng">
                  <a:solidFill>
                    <a:srgbClr val="3F3F3F"/>
                  </a:solidFill>
                  <a:latin typeface="+mj-lt"/>
                  <a:cs typeface="Calibri"/>
                </a:endParaRPr>
              </a:p>
            </p:txBody>
          </p:sp>
        </p:grpSp>
        <p:sp>
          <p:nvSpPr>
            <p:cNvPr id="47" name="TextBox 46">
              <a:extLst>
                <a:ext uri="{FF2B5EF4-FFF2-40B4-BE49-F238E27FC236}">
                  <a16:creationId xmlns:a16="http://schemas.microsoft.com/office/drawing/2014/main" id="{D3C924EC-CFF8-459B-8C0B-AE032B5C685C}"/>
                </a:ext>
              </a:extLst>
            </p:cNvPr>
            <p:cNvSpPr txBox="1"/>
            <p:nvPr/>
          </p:nvSpPr>
          <p:spPr>
            <a:xfrm>
              <a:off x="7705118" y="2585405"/>
              <a:ext cx="875644" cy="361062"/>
            </a:xfrm>
            <a:prstGeom prst="rect">
              <a:avLst/>
            </a:prstGeom>
            <a:noFill/>
          </p:spPr>
          <p:txBody>
            <a:bodyPr wrap="non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MT" sz="1600" dirty="0">
                  <a:solidFill>
                    <a:schemeClr val="tx1">
                      <a:lumMod val="75000"/>
                      <a:lumOff val="25000"/>
                    </a:schemeClr>
                  </a:solidFill>
                  <a:latin typeface="+mj-lt"/>
                </a:rPr>
                <a:t>Albedo</a:t>
              </a:r>
            </a:p>
          </p:txBody>
        </p:sp>
      </p:grpSp>
      <p:sp>
        <p:nvSpPr>
          <p:cNvPr id="49" name="Content Placeholder 1">
            <a:extLst>
              <a:ext uri="{FF2B5EF4-FFF2-40B4-BE49-F238E27FC236}">
                <a16:creationId xmlns:a16="http://schemas.microsoft.com/office/drawing/2014/main" id="{40F3B2E5-E398-4489-88C0-92258940CAFA}"/>
              </a:ext>
            </a:extLst>
          </p:cNvPr>
          <p:cNvSpPr>
            <a:spLocks noGrp="1"/>
          </p:cNvSpPr>
          <p:nvPr>
            <p:ph idx="1"/>
          </p:nvPr>
        </p:nvSpPr>
        <p:spPr>
          <a:xfrm>
            <a:off x="562984" y="3505276"/>
            <a:ext cx="2501148" cy="1706518"/>
          </a:xfrm>
        </p:spPr>
        <p:txBody>
          <a:bodyPr vert="horz" lIns="91440" tIns="45720" rIns="91440" bIns="45720" rtlCol="0" anchor="t">
            <a:normAutofit/>
          </a:bodyPr>
          <a:lstStyle/>
          <a:p>
            <a:pPr marL="58737" defTabSz="1143000">
              <a:lnSpc>
                <a:spcPct val="120000"/>
              </a:lnSpc>
              <a:spcBef>
                <a:spcPts val="0"/>
              </a:spcBef>
            </a:pPr>
            <a:r>
              <a:rPr lang="en-US" sz="1600" dirty="0" smtClean="0">
                <a:solidFill>
                  <a:srgbClr val="6A7278"/>
                </a:solidFill>
                <a:latin typeface="+mn-lt"/>
              </a:rPr>
              <a:t>Objectives:</a:t>
            </a:r>
          </a:p>
          <a:p>
            <a:pPr marL="285750" indent="-227013" defTabSz="1143000">
              <a:lnSpc>
                <a:spcPct val="120000"/>
              </a:lnSpc>
              <a:spcBef>
                <a:spcPts val="0"/>
              </a:spcBef>
              <a:buFont typeface="Wingdings" panose="05000000000000000000" pitchFamily="2" charset="2"/>
              <a:buChar char="ü"/>
            </a:pPr>
            <a:r>
              <a:rPr lang="en-US" sz="1200" dirty="0" smtClean="0">
                <a:solidFill>
                  <a:srgbClr val="6A7278"/>
                </a:solidFill>
                <a:latin typeface="+mn-lt"/>
              </a:rPr>
              <a:t>Calculate</a:t>
            </a:r>
            <a:r>
              <a:rPr lang="en-US" sz="1200" dirty="0">
                <a:solidFill>
                  <a:srgbClr val="6A7278"/>
                </a:solidFill>
                <a:latin typeface="+mn-lt"/>
              </a:rPr>
              <a:t> changes in rooftop </a:t>
            </a:r>
            <a:r>
              <a:rPr lang="en-US" sz="1200" dirty="0" smtClean="0">
                <a:solidFill>
                  <a:srgbClr val="6A7278"/>
                </a:solidFill>
                <a:latin typeface="+mn-lt"/>
              </a:rPr>
              <a:t>albedo using MODIS data</a:t>
            </a:r>
            <a:endParaRPr lang="en-US" sz="1200" dirty="0">
              <a:solidFill>
                <a:srgbClr val="6A7278"/>
              </a:solidFill>
              <a:latin typeface="+mn-lt"/>
            </a:endParaRPr>
          </a:p>
          <a:p>
            <a:pPr marL="285750" indent="-227013" defTabSz="1143000">
              <a:lnSpc>
                <a:spcPct val="120000"/>
              </a:lnSpc>
              <a:spcBef>
                <a:spcPts val="0"/>
              </a:spcBef>
              <a:buFont typeface="Wingdings" panose="05000000000000000000" pitchFamily="2" charset="2"/>
              <a:buChar char="ü"/>
            </a:pPr>
            <a:r>
              <a:rPr lang="en-US" sz="1200" dirty="0">
                <a:solidFill>
                  <a:srgbClr val="6A7278"/>
                </a:solidFill>
                <a:latin typeface="+mn-lt"/>
              </a:rPr>
              <a:t>Map temperature “hotspots”</a:t>
            </a:r>
          </a:p>
          <a:p>
            <a:pPr marL="285750" indent="-227013" defTabSz="1143000">
              <a:lnSpc>
                <a:spcPct val="120000"/>
              </a:lnSpc>
              <a:spcBef>
                <a:spcPts val="0"/>
              </a:spcBef>
              <a:buFont typeface="Wingdings" panose="05000000000000000000" pitchFamily="2" charset="2"/>
              <a:buChar char="ü"/>
            </a:pPr>
            <a:r>
              <a:rPr lang="en-US" sz="1200" dirty="0">
                <a:solidFill>
                  <a:srgbClr val="6A7278"/>
                </a:solidFill>
                <a:latin typeface="+mn-lt"/>
              </a:rPr>
              <a:t>Create an interactive ArcGIS Dashboard </a:t>
            </a:r>
          </a:p>
        </p:txBody>
      </p:sp>
      <p:grpSp>
        <p:nvGrpSpPr>
          <p:cNvPr id="69" name="Group 68">
            <a:extLst>
              <a:ext uri="{FF2B5EF4-FFF2-40B4-BE49-F238E27FC236}">
                <a16:creationId xmlns:a16="http://schemas.microsoft.com/office/drawing/2014/main" id="{6E443963-2C46-472B-BD45-AED7EB4DD79B}"/>
              </a:ext>
            </a:extLst>
          </p:cNvPr>
          <p:cNvGrpSpPr/>
          <p:nvPr/>
        </p:nvGrpSpPr>
        <p:grpSpPr>
          <a:xfrm>
            <a:off x="6782082" y="1005186"/>
            <a:ext cx="1788782" cy="1093429"/>
            <a:chOff x="715295" y="823503"/>
            <a:chExt cx="5604139" cy="3404416"/>
          </a:xfrm>
        </p:grpSpPr>
        <p:grpSp>
          <p:nvGrpSpPr>
            <p:cNvPr id="51" name="Group 50">
              <a:extLst>
                <a:ext uri="{FF2B5EF4-FFF2-40B4-BE49-F238E27FC236}">
                  <a16:creationId xmlns:a16="http://schemas.microsoft.com/office/drawing/2014/main" id="{84B781B7-AE73-4BB0-A23F-45B428327CE4}"/>
                </a:ext>
              </a:extLst>
            </p:cNvPr>
            <p:cNvGrpSpPr/>
            <p:nvPr/>
          </p:nvGrpSpPr>
          <p:grpSpPr>
            <a:xfrm>
              <a:off x="715295" y="823503"/>
              <a:ext cx="5430872" cy="3404416"/>
              <a:chOff x="715295" y="823503"/>
              <a:chExt cx="5430872" cy="3404416"/>
            </a:xfrm>
          </p:grpSpPr>
          <p:pic>
            <p:nvPicPr>
              <p:cNvPr id="53" name="Graphic 18" descr="Forest scene">
                <a:extLst>
                  <a:ext uri="{FF2B5EF4-FFF2-40B4-BE49-F238E27FC236}">
                    <a16:creationId xmlns:a16="http://schemas.microsoft.com/office/drawing/2014/main" id="{A1FE68F7-A763-4135-8D3B-B54325DB62AB}"/>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 xmlns:asvg="http://schemas.microsoft.com/office/drawing/2016/SVG/main" r:embed="rId11"/>
                  </a:ext>
                </a:extLst>
              </a:blip>
              <a:stretch>
                <a:fillRect/>
              </a:stretch>
            </p:blipFill>
            <p:spPr>
              <a:xfrm>
                <a:off x="4985562" y="3034659"/>
                <a:ext cx="506206" cy="506206"/>
              </a:xfrm>
              <a:prstGeom prst="rect">
                <a:avLst/>
              </a:prstGeom>
            </p:spPr>
          </p:pic>
          <p:grpSp>
            <p:nvGrpSpPr>
              <p:cNvPr id="54" name="Group 53">
                <a:extLst>
                  <a:ext uri="{FF2B5EF4-FFF2-40B4-BE49-F238E27FC236}">
                    <a16:creationId xmlns:a16="http://schemas.microsoft.com/office/drawing/2014/main" id="{242589BE-D7D1-421D-9731-932912D244E7}"/>
                  </a:ext>
                </a:extLst>
              </p:cNvPr>
              <p:cNvGrpSpPr/>
              <p:nvPr/>
            </p:nvGrpSpPr>
            <p:grpSpPr>
              <a:xfrm>
                <a:off x="715295" y="823503"/>
                <a:ext cx="5430872" cy="3404416"/>
                <a:chOff x="618412" y="601200"/>
                <a:chExt cx="7336851" cy="5010216"/>
              </a:xfrm>
            </p:grpSpPr>
            <p:sp>
              <p:nvSpPr>
                <p:cNvPr id="55" name="TextBox 1">
                  <a:extLst>
                    <a:ext uri="{FF2B5EF4-FFF2-40B4-BE49-F238E27FC236}">
                      <a16:creationId xmlns:a16="http://schemas.microsoft.com/office/drawing/2014/main" id="{F9968160-B128-4BF9-8B8C-843B21CDBA7D}"/>
                    </a:ext>
                  </a:extLst>
                </p:cNvPr>
                <p:cNvSpPr txBox="1"/>
                <p:nvPr/>
              </p:nvSpPr>
              <p:spPr>
                <a:xfrm>
                  <a:off x="1847240" y="4765255"/>
                  <a:ext cx="2315695" cy="84616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MT" sz="600" dirty="0">
                      <a:solidFill>
                        <a:srgbClr val="3F3F3F"/>
                      </a:solidFill>
                      <a:latin typeface="+mj-lt"/>
                    </a:rPr>
                    <a:t>Suburban</a:t>
                  </a:r>
                  <a:endParaRPr lang="en-US" sz="600" dirty="0">
                    <a:solidFill>
                      <a:srgbClr val="3F3F3F"/>
                    </a:solidFill>
                    <a:latin typeface="+mj-lt"/>
                  </a:endParaRPr>
                </a:p>
              </p:txBody>
            </p:sp>
            <p:sp>
              <p:nvSpPr>
                <p:cNvPr id="56" name="TextBox 2">
                  <a:extLst>
                    <a:ext uri="{FF2B5EF4-FFF2-40B4-BE49-F238E27FC236}">
                      <a16:creationId xmlns:a16="http://schemas.microsoft.com/office/drawing/2014/main" id="{22E960E0-4C82-4970-B4F1-FB53964DE5AD}"/>
                    </a:ext>
                  </a:extLst>
                </p:cNvPr>
                <p:cNvSpPr txBox="1"/>
                <p:nvPr/>
              </p:nvSpPr>
              <p:spPr>
                <a:xfrm>
                  <a:off x="3344219" y="4765255"/>
                  <a:ext cx="1765396" cy="84616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MT" sz="600" dirty="0">
                      <a:solidFill>
                        <a:srgbClr val="3F3F3F"/>
                      </a:solidFill>
                      <a:latin typeface="+mj-lt"/>
                    </a:rPr>
                    <a:t>Urban</a:t>
                  </a:r>
                  <a:endParaRPr lang="en-US" sz="800" dirty="0">
                    <a:solidFill>
                      <a:srgbClr val="3F3F3F"/>
                    </a:solidFill>
                    <a:latin typeface="+mj-lt"/>
                  </a:endParaRPr>
                </a:p>
              </p:txBody>
            </p:sp>
            <p:sp>
              <p:nvSpPr>
                <p:cNvPr id="57" name="TextBox 3">
                  <a:extLst>
                    <a:ext uri="{FF2B5EF4-FFF2-40B4-BE49-F238E27FC236}">
                      <a16:creationId xmlns:a16="http://schemas.microsoft.com/office/drawing/2014/main" id="{D5CD7EA1-866D-42FE-A9E5-5D3A8C9D3D70}"/>
                    </a:ext>
                  </a:extLst>
                </p:cNvPr>
                <p:cNvSpPr txBox="1"/>
                <p:nvPr/>
              </p:nvSpPr>
              <p:spPr>
                <a:xfrm>
                  <a:off x="4525584" y="4765255"/>
                  <a:ext cx="2315695" cy="84616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600" dirty="0">
                      <a:solidFill>
                        <a:srgbClr val="3F3F3F"/>
                      </a:solidFill>
                      <a:latin typeface="+mj-lt"/>
                    </a:rPr>
                    <a:t>Suburban</a:t>
                  </a:r>
                </a:p>
              </p:txBody>
            </p:sp>
            <p:sp>
              <p:nvSpPr>
                <p:cNvPr id="58" name="TextBox 4">
                  <a:extLst>
                    <a:ext uri="{FF2B5EF4-FFF2-40B4-BE49-F238E27FC236}">
                      <a16:creationId xmlns:a16="http://schemas.microsoft.com/office/drawing/2014/main" id="{98F5B58B-1ED7-4679-B5E3-A417BBBC1858}"/>
                    </a:ext>
                  </a:extLst>
                </p:cNvPr>
                <p:cNvSpPr txBox="1"/>
                <p:nvPr/>
              </p:nvSpPr>
              <p:spPr>
                <a:xfrm>
                  <a:off x="6335560" y="4765255"/>
                  <a:ext cx="1619703" cy="84616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600" dirty="0">
                      <a:solidFill>
                        <a:srgbClr val="3F3F3F"/>
                      </a:solidFill>
                      <a:latin typeface="+mj-lt"/>
                    </a:rPr>
                    <a:t>Rural</a:t>
                  </a:r>
                </a:p>
              </p:txBody>
            </p:sp>
            <p:sp>
              <p:nvSpPr>
                <p:cNvPr id="59" name="TextBox 5">
                  <a:extLst>
                    <a:ext uri="{FF2B5EF4-FFF2-40B4-BE49-F238E27FC236}">
                      <a16:creationId xmlns:a16="http://schemas.microsoft.com/office/drawing/2014/main" id="{80A15D9F-B8C6-4F6D-9BFC-A562974FB663}"/>
                    </a:ext>
                  </a:extLst>
                </p:cNvPr>
                <p:cNvSpPr txBox="1"/>
                <p:nvPr/>
              </p:nvSpPr>
              <p:spPr>
                <a:xfrm>
                  <a:off x="618412" y="4765255"/>
                  <a:ext cx="1805109" cy="84616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600" dirty="0">
                      <a:solidFill>
                        <a:srgbClr val="3F3F3F"/>
                      </a:solidFill>
                      <a:latin typeface="+mj-lt"/>
                    </a:rPr>
                    <a:t>Rural</a:t>
                  </a:r>
                </a:p>
              </p:txBody>
            </p:sp>
            <p:cxnSp>
              <p:nvCxnSpPr>
                <p:cNvPr id="60" name="Straight Arrow Connector 59">
                  <a:extLst>
                    <a:ext uri="{FF2B5EF4-FFF2-40B4-BE49-F238E27FC236}">
                      <a16:creationId xmlns:a16="http://schemas.microsoft.com/office/drawing/2014/main" id="{FAF187C9-28A3-4707-86E3-CAC45501536F}"/>
                    </a:ext>
                  </a:extLst>
                </p:cNvPr>
                <p:cNvCxnSpPr/>
                <p:nvPr/>
              </p:nvCxnSpPr>
              <p:spPr>
                <a:xfrm flipV="1">
                  <a:off x="1554855" y="4611829"/>
                  <a:ext cx="5922209" cy="13369"/>
                </a:xfrm>
                <a:prstGeom prst="straightConnector1">
                  <a:avLst/>
                </a:prstGeom>
                <a:solidFill>
                  <a:schemeClr val="bg1"/>
                </a:solid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92F02444-862B-4E27-BE18-061A273DABE3}"/>
                    </a:ext>
                  </a:extLst>
                </p:cNvPr>
                <p:cNvCxnSpPr>
                  <a:cxnSpLocks/>
                </p:cNvCxnSpPr>
                <p:nvPr/>
              </p:nvCxnSpPr>
              <p:spPr>
                <a:xfrm flipV="1">
                  <a:off x="1554854" y="1294799"/>
                  <a:ext cx="416" cy="3309009"/>
                </a:xfrm>
                <a:prstGeom prst="straightConnector1">
                  <a:avLst/>
                </a:prstGeom>
                <a:solidFill>
                  <a:schemeClr val="bg1"/>
                </a:solidFill>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2" name="Graphic 18" descr="Forest scene">
                  <a:extLst>
                    <a:ext uri="{FF2B5EF4-FFF2-40B4-BE49-F238E27FC236}">
                      <a16:creationId xmlns:a16="http://schemas.microsoft.com/office/drawing/2014/main" id="{8F49FFAD-80EC-4327-9270-C657F940591D}"/>
                    </a:ext>
                  </a:extLst>
                </p:cNvPr>
                <p:cNvPicPr>
                  <a:picLocks noChangeAspect="1"/>
                </p:cNvPicPr>
                <p:nvPr/>
              </p:nvPicPr>
              <p:blipFill>
                <a:blip r:embed="rId12" cstate="screen">
                  <a:extLst>
                    <a:ext uri="{28A0092B-C50C-407E-A947-70E740481C1C}">
                      <a14:useLocalDpi xmlns:a14="http://schemas.microsoft.com/office/drawing/2010/main"/>
                    </a:ext>
                    <a:ext uri="{96DAC541-7B7A-43D3-8B79-37D633B846F1}">
                      <asvg:svgBlip xmlns="" xmlns:asvg="http://schemas.microsoft.com/office/drawing/2016/SVG/main" r:embed="rId13"/>
                    </a:ext>
                  </a:extLst>
                </a:blip>
                <a:stretch>
                  <a:fillRect/>
                </a:stretch>
              </p:blipFill>
              <p:spPr>
                <a:xfrm>
                  <a:off x="1594960" y="3876566"/>
                  <a:ext cx="727243" cy="727243"/>
                </a:xfrm>
                <a:prstGeom prst="rect">
                  <a:avLst/>
                </a:prstGeom>
              </p:spPr>
            </p:pic>
            <p:pic>
              <p:nvPicPr>
                <p:cNvPr id="63" name="Graphic 28" descr="Neighborhood">
                  <a:extLst>
                    <a:ext uri="{FF2B5EF4-FFF2-40B4-BE49-F238E27FC236}">
                      <a16:creationId xmlns:a16="http://schemas.microsoft.com/office/drawing/2014/main" id="{E326D879-E92D-4227-AC75-A0D5D560CDA1}"/>
                    </a:ext>
                  </a:extLst>
                </p:cNvPr>
                <p:cNvPicPr>
                  <a:picLocks noChangeAspect="1"/>
                </p:cNvPicPr>
                <p:nvPr/>
              </p:nvPicPr>
              <p:blipFill>
                <a:blip r:embed="rId14" cstate="screen">
                  <a:extLst>
                    <a:ext uri="{28A0092B-C50C-407E-A947-70E740481C1C}">
                      <a14:useLocalDpi xmlns:a14="http://schemas.microsoft.com/office/drawing/2010/main"/>
                    </a:ext>
                    <a:ext uri="{96DAC541-7B7A-43D3-8B79-37D633B846F1}">
                      <asvg:svgBlip xmlns="" xmlns:asvg="http://schemas.microsoft.com/office/drawing/2016/SVG/main" r:embed="rId15"/>
                    </a:ext>
                  </a:extLst>
                </a:blip>
                <a:stretch>
                  <a:fillRect/>
                </a:stretch>
              </p:blipFill>
              <p:spPr>
                <a:xfrm>
                  <a:off x="5204432" y="3876567"/>
                  <a:ext cx="673769" cy="673769"/>
                </a:xfrm>
                <a:prstGeom prst="rect">
                  <a:avLst/>
                </a:prstGeom>
              </p:spPr>
            </p:pic>
            <p:pic>
              <p:nvPicPr>
                <p:cNvPr id="64" name="Graphic 28" descr="Neighborhood">
                  <a:extLst>
                    <a:ext uri="{FF2B5EF4-FFF2-40B4-BE49-F238E27FC236}">
                      <a16:creationId xmlns:a16="http://schemas.microsoft.com/office/drawing/2014/main" id="{F14E60BA-D6FC-4256-B14C-600BDF76F5C4}"/>
                    </a:ext>
                  </a:extLst>
                </p:cNvPr>
                <p:cNvPicPr>
                  <a:picLocks noChangeAspect="1"/>
                </p:cNvPicPr>
                <p:nvPr/>
              </p:nvPicPr>
              <p:blipFill>
                <a:blip r:embed="rId14" cstate="screen">
                  <a:extLst>
                    <a:ext uri="{28A0092B-C50C-407E-A947-70E740481C1C}">
                      <a14:useLocalDpi xmlns:a14="http://schemas.microsoft.com/office/drawing/2010/main"/>
                    </a:ext>
                    <a:ext uri="{96DAC541-7B7A-43D3-8B79-37D633B846F1}">
                      <asvg:svgBlip xmlns="" xmlns:asvg="http://schemas.microsoft.com/office/drawing/2016/SVG/main" r:embed="rId15"/>
                    </a:ext>
                  </a:extLst>
                </a:blip>
                <a:stretch>
                  <a:fillRect/>
                </a:stretch>
              </p:blipFill>
              <p:spPr>
                <a:xfrm>
                  <a:off x="2677800" y="3876566"/>
                  <a:ext cx="673769" cy="673769"/>
                </a:xfrm>
                <a:prstGeom prst="rect">
                  <a:avLst/>
                </a:prstGeom>
              </p:spPr>
            </p:pic>
            <p:pic>
              <p:nvPicPr>
                <p:cNvPr id="65" name="Graphic 30" descr="City">
                  <a:extLst>
                    <a:ext uri="{FF2B5EF4-FFF2-40B4-BE49-F238E27FC236}">
                      <a16:creationId xmlns:a16="http://schemas.microsoft.com/office/drawing/2014/main" id="{07944651-8F45-4504-A635-5C3D9CF79B39}"/>
                    </a:ext>
                  </a:extLst>
                </p:cNvPr>
                <p:cNvPicPr>
                  <a:picLocks noChangeAspect="1"/>
                </p:cNvPicPr>
                <p:nvPr/>
              </p:nvPicPr>
              <p:blipFill>
                <a:blip r:embed="rId16" cstate="screen">
                  <a:extLst>
                    <a:ext uri="{28A0092B-C50C-407E-A947-70E740481C1C}">
                      <a14:useLocalDpi xmlns:a14="http://schemas.microsoft.com/office/drawing/2010/main"/>
                    </a:ext>
                    <a:ext uri="{96DAC541-7B7A-43D3-8B79-37D633B846F1}">
                      <asvg:svgBlip xmlns="" xmlns:asvg="http://schemas.microsoft.com/office/drawing/2016/SVG/main" r:embed="rId17"/>
                    </a:ext>
                  </a:extLst>
                </a:blip>
                <a:stretch>
                  <a:fillRect/>
                </a:stretch>
              </p:blipFill>
              <p:spPr>
                <a:xfrm>
                  <a:off x="3653696" y="3542357"/>
                  <a:ext cx="1195136" cy="1208505"/>
                </a:xfrm>
                <a:prstGeom prst="rect">
                  <a:avLst/>
                </a:prstGeom>
              </p:spPr>
            </p:pic>
            <p:cxnSp>
              <p:nvCxnSpPr>
                <p:cNvPr id="66" name="Connector: Curved 65">
                  <a:extLst>
                    <a:ext uri="{FF2B5EF4-FFF2-40B4-BE49-F238E27FC236}">
                      <a16:creationId xmlns:a16="http://schemas.microsoft.com/office/drawing/2014/main" id="{39E267C7-372F-49A9-9773-C66CFA523BF1}"/>
                    </a:ext>
                  </a:extLst>
                </p:cNvPr>
                <p:cNvCxnSpPr/>
                <p:nvPr/>
              </p:nvCxnSpPr>
              <p:spPr>
                <a:xfrm flipV="1">
                  <a:off x="1692569" y="1714086"/>
                  <a:ext cx="2692400" cy="2840091"/>
                </a:xfrm>
                <a:prstGeom prst="curvedConnector3">
                  <a:avLst/>
                </a:prstGeom>
                <a:solidFill>
                  <a:schemeClr val="bg1"/>
                </a:solidFill>
                <a:ln w="28575">
                  <a:solidFill>
                    <a:srgbClr val="C00000"/>
                  </a:solidFill>
                </a:ln>
              </p:spPr>
              <p:style>
                <a:lnRef idx="1">
                  <a:schemeClr val="dk1"/>
                </a:lnRef>
                <a:fillRef idx="0">
                  <a:schemeClr val="dk1"/>
                </a:fillRef>
                <a:effectRef idx="0">
                  <a:schemeClr val="dk1"/>
                </a:effectRef>
                <a:fontRef idx="minor">
                  <a:schemeClr val="tx1"/>
                </a:fontRef>
              </p:style>
            </p:cxnSp>
            <p:cxnSp>
              <p:nvCxnSpPr>
                <p:cNvPr id="67" name="Connector: Curved 66">
                  <a:extLst>
                    <a:ext uri="{FF2B5EF4-FFF2-40B4-BE49-F238E27FC236}">
                      <a16:creationId xmlns:a16="http://schemas.microsoft.com/office/drawing/2014/main" id="{CE66795A-9E00-4660-A24E-067C35518E5C}"/>
                    </a:ext>
                  </a:extLst>
                </p:cNvPr>
                <p:cNvCxnSpPr>
                  <a:cxnSpLocks/>
                </p:cNvCxnSpPr>
                <p:nvPr/>
              </p:nvCxnSpPr>
              <p:spPr>
                <a:xfrm flipH="1" flipV="1">
                  <a:off x="4337234" y="1714084"/>
                  <a:ext cx="2731617" cy="2840091"/>
                </a:xfrm>
                <a:prstGeom prst="curvedConnector3">
                  <a:avLst/>
                </a:prstGeom>
                <a:solidFill>
                  <a:schemeClr val="bg1"/>
                </a:solidFill>
                <a:ln w="28575">
                  <a:solidFill>
                    <a:srgbClr val="C00000"/>
                  </a:solidFill>
                </a:ln>
              </p:spPr>
              <p:style>
                <a:lnRef idx="1">
                  <a:schemeClr val="dk1"/>
                </a:lnRef>
                <a:fillRef idx="0">
                  <a:schemeClr val="dk1"/>
                </a:fillRef>
                <a:effectRef idx="0">
                  <a:schemeClr val="dk1"/>
                </a:effectRef>
                <a:fontRef idx="minor">
                  <a:schemeClr val="tx1"/>
                </a:fontRef>
              </p:style>
            </p:cxnSp>
            <p:sp>
              <p:nvSpPr>
                <p:cNvPr id="68" name="TextBox 67">
                  <a:extLst>
                    <a:ext uri="{FF2B5EF4-FFF2-40B4-BE49-F238E27FC236}">
                      <a16:creationId xmlns:a16="http://schemas.microsoft.com/office/drawing/2014/main" id="{5E33B742-49E4-481B-93E8-CAC0EEC25DD2}"/>
                    </a:ext>
                  </a:extLst>
                </p:cNvPr>
                <p:cNvSpPr txBox="1"/>
                <p:nvPr/>
              </p:nvSpPr>
              <p:spPr>
                <a:xfrm rot="16200000">
                  <a:off x="-734508" y="2167986"/>
                  <a:ext cx="3980294" cy="84672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MT" sz="700" dirty="0">
                      <a:solidFill>
                        <a:srgbClr val="3F3F3F"/>
                      </a:solidFill>
                      <a:latin typeface="+mj-lt"/>
                    </a:rPr>
                    <a:t>Temperature</a:t>
                  </a:r>
                  <a:endParaRPr lang="en-US" sz="700" dirty="0">
                    <a:solidFill>
                      <a:srgbClr val="3F3F3F"/>
                    </a:solidFill>
                    <a:latin typeface="+mj-lt"/>
                  </a:endParaRPr>
                </a:p>
              </p:txBody>
            </p:sp>
          </p:grpSp>
        </p:grpSp>
        <p:sp>
          <p:nvSpPr>
            <p:cNvPr id="52" name="TextBox 51">
              <a:extLst>
                <a:ext uri="{FF2B5EF4-FFF2-40B4-BE49-F238E27FC236}">
                  <a16:creationId xmlns:a16="http://schemas.microsoft.com/office/drawing/2014/main" id="{F49F72CB-38AA-45A5-B99D-08F6B2167E09}"/>
                </a:ext>
              </a:extLst>
            </p:cNvPr>
            <p:cNvSpPr txBox="1"/>
            <p:nvPr/>
          </p:nvSpPr>
          <p:spPr>
            <a:xfrm>
              <a:off x="3878943" y="1124857"/>
              <a:ext cx="2440491" cy="95827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700" dirty="0">
                  <a:solidFill>
                    <a:srgbClr val="3F3F3F"/>
                  </a:solidFill>
                  <a:latin typeface="+mj-lt"/>
                  <a:cs typeface="Calibri"/>
                </a:rPr>
                <a:t>Urban Heat Island Effect</a:t>
              </a:r>
              <a:endParaRPr lang="en-US" sz="800" dirty="0">
                <a:latin typeface="+mj-lt"/>
              </a:endParaRPr>
            </a:p>
          </p:txBody>
        </p:sp>
      </p:grpSp>
      <p:sp>
        <p:nvSpPr>
          <p:cNvPr id="46" name="Rectangle 45"/>
          <p:cNvSpPr/>
          <p:nvPr/>
        </p:nvSpPr>
        <p:spPr>
          <a:xfrm>
            <a:off x="3881432" y="214908"/>
            <a:ext cx="4807425" cy="369332"/>
          </a:xfrm>
          <a:prstGeom prst="rect">
            <a:avLst/>
          </a:prstGeom>
        </p:spPr>
        <p:txBody>
          <a:bodyPr wrap="square">
            <a:spAutoFit/>
          </a:bodyPr>
          <a:lstStyle/>
          <a:p>
            <a:pPr algn="r"/>
            <a:r>
              <a:rPr lang="en-US" u="sng" dirty="0">
                <a:solidFill>
                  <a:srgbClr val="1B4367"/>
                </a:solidFill>
              </a:rPr>
              <a:t>https</a:t>
            </a:r>
            <a:r>
              <a:rPr lang="en-US" u="sng" dirty="0" smtClean="0">
                <a:solidFill>
                  <a:srgbClr val="1B4367"/>
                </a:solidFill>
              </a:rPr>
              <a:t>://develop.larc.nasa.gov/</a:t>
            </a:r>
            <a:endParaRPr lang="en-US" u="sng" dirty="0">
              <a:solidFill>
                <a:srgbClr val="1B4367"/>
              </a:solidFill>
            </a:endParaRPr>
          </a:p>
        </p:txBody>
      </p:sp>
      <p:sp>
        <p:nvSpPr>
          <p:cNvPr id="48" name="Content Placeholder 1">
            <a:extLst>
              <a:ext uri="{FF2B5EF4-FFF2-40B4-BE49-F238E27FC236}">
                <a16:creationId xmlns:a16="http://schemas.microsoft.com/office/drawing/2014/main" id="{40F3B2E5-E398-4489-88C0-92258940CAFA}"/>
              </a:ext>
            </a:extLst>
          </p:cNvPr>
          <p:cNvSpPr txBox="1">
            <a:spLocks/>
          </p:cNvSpPr>
          <p:nvPr/>
        </p:nvSpPr>
        <p:spPr>
          <a:xfrm>
            <a:off x="562984" y="5509369"/>
            <a:ext cx="7952575" cy="1256140"/>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1000"/>
              </a:spcBef>
              <a:buFont typeface="Arial"/>
              <a:buNone/>
              <a:defRPr sz="2400" b="0" i="0" kern="1200">
                <a:solidFill>
                  <a:srgbClr val="5595AC"/>
                </a:solidFill>
                <a:latin typeface="Barlow" pitchFamily="2" charset="77"/>
                <a:ea typeface="Barlow" pitchFamily="2" charset="77"/>
                <a:cs typeface="Arial Narrow" charset="0"/>
              </a:defRPr>
            </a:lvl1pPr>
            <a:lvl2pPr marL="457200" indent="0" algn="l" defTabSz="914400" rtl="0" eaLnBrk="1" latinLnBrk="0" hangingPunct="1">
              <a:lnSpc>
                <a:spcPct val="90000"/>
              </a:lnSpc>
              <a:spcBef>
                <a:spcPts val="500"/>
              </a:spcBef>
              <a:buFont typeface="Arial"/>
              <a:buNone/>
              <a:defRPr sz="2000" b="0" i="0" kern="1200">
                <a:solidFill>
                  <a:srgbClr val="6A7278"/>
                </a:solidFill>
                <a:latin typeface="Barlow" pitchFamily="2" charset="77"/>
                <a:ea typeface="Barlow" pitchFamily="2" charset="77"/>
                <a:cs typeface="Arial Narrow" charset="0"/>
              </a:defRPr>
            </a:lvl2pPr>
            <a:lvl3pPr marL="1143000" indent="-228600" algn="l" defTabSz="914400" rtl="0" eaLnBrk="1" latinLnBrk="0" hangingPunct="1">
              <a:lnSpc>
                <a:spcPct val="90000"/>
              </a:lnSpc>
              <a:spcBef>
                <a:spcPts val="500"/>
              </a:spcBef>
              <a:buFont typeface="Arial"/>
              <a:buChar char="•"/>
              <a:defRPr sz="1800" b="0" i="0" kern="1200">
                <a:solidFill>
                  <a:srgbClr val="6A7278"/>
                </a:solidFill>
                <a:latin typeface="Barlow" pitchFamily="2" charset="77"/>
                <a:ea typeface="Barlow" pitchFamily="2" charset="77"/>
                <a:cs typeface="Arial Narrow" charset="0"/>
              </a:defRPr>
            </a:lvl3pPr>
            <a:lvl4pPr marL="1600200" indent="-228600" algn="l" defTabSz="914400" rtl="0" eaLnBrk="1" latinLnBrk="0" hangingPunct="1">
              <a:lnSpc>
                <a:spcPct val="9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4pPr>
            <a:lvl5pPr marL="2057400" indent="-228600" algn="l" defTabSz="914400" rtl="0" eaLnBrk="1" latinLnBrk="0" hangingPunct="1">
              <a:lnSpc>
                <a:spcPct val="9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8737">
              <a:lnSpc>
                <a:spcPct val="110000"/>
              </a:lnSpc>
              <a:spcBef>
                <a:spcPts val="0"/>
              </a:spcBef>
            </a:pPr>
            <a:r>
              <a:rPr lang="en-US" sz="1200" dirty="0" smtClean="0">
                <a:solidFill>
                  <a:srgbClr val="6A7278"/>
                </a:solidFill>
                <a:latin typeface="+mn-lt"/>
              </a:rPr>
              <a:t>On </a:t>
            </a:r>
            <a:r>
              <a:rPr lang="en-US" sz="1200" dirty="0">
                <a:solidFill>
                  <a:srgbClr val="6A7278"/>
                </a:solidFill>
                <a:latin typeface="+mn-lt"/>
              </a:rPr>
              <a:t>average, albedo increased by 0.12 across the city, with the majority of positive change in commercial areas. Analysis of mean summer nighttime </a:t>
            </a:r>
            <a:r>
              <a:rPr lang="en-US" sz="1200" dirty="0" smtClean="0">
                <a:solidFill>
                  <a:srgbClr val="6A7278"/>
                </a:solidFill>
                <a:latin typeface="+mn-lt"/>
              </a:rPr>
              <a:t>land surface temperature </a:t>
            </a:r>
            <a:r>
              <a:rPr lang="en-US" sz="1200" dirty="0">
                <a:solidFill>
                  <a:srgbClr val="6A7278"/>
                </a:solidFill>
                <a:latin typeface="+mn-lt"/>
              </a:rPr>
              <a:t>between 2003 and 2019 revealed a non-significant increase in temperature, although temperature anomaly maps demonstrated that Cambridge was warmer on average than rural areas. These results were incorporated in the interactive Cambridge Urban Heat Dashboard, which allows users to explore temporal trends in albedo.</a:t>
            </a:r>
          </a:p>
        </p:txBody>
      </p:sp>
      <p:sp>
        <p:nvSpPr>
          <p:cNvPr id="73" name="Content Placeholder 1">
            <a:extLst>
              <a:ext uri="{FF2B5EF4-FFF2-40B4-BE49-F238E27FC236}">
                <a16:creationId xmlns:a16="http://schemas.microsoft.com/office/drawing/2014/main" id="{40F3B2E5-E398-4489-88C0-92258940CAFA}"/>
              </a:ext>
            </a:extLst>
          </p:cNvPr>
          <p:cNvSpPr txBox="1">
            <a:spLocks/>
          </p:cNvSpPr>
          <p:nvPr/>
        </p:nvSpPr>
        <p:spPr>
          <a:xfrm>
            <a:off x="562984" y="2060035"/>
            <a:ext cx="2541068" cy="1706518"/>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1000"/>
              </a:spcBef>
              <a:buFont typeface="Arial"/>
              <a:buNone/>
              <a:defRPr sz="2400" b="0" i="0" kern="1200">
                <a:solidFill>
                  <a:srgbClr val="5595AC"/>
                </a:solidFill>
                <a:latin typeface="Barlow" pitchFamily="2" charset="77"/>
                <a:ea typeface="Barlow" pitchFamily="2" charset="77"/>
                <a:cs typeface="Arial Narrow" charset="0"/>
              </a:defRPr>
            </a:lvl1pPr>
            <a:lvl2pPr marL="457200" indent="0" algn="l" defTabSz="914400" rtl="0" eaLnBrk="1" latinLnBrk="0" hangingPunct="1">
              <a:lnSpc>
                <a:spcPct val="90000"/>
              </a:lnSpc>
              <a:spcBef>
                <a:spcPts val="500"/>
              </a:spcBef>
              <a:buFont typeface="Arial"/>
              <a:buNone/>
              <a:defRPr sz="2000" b="0" i="0" kern="1200">
                <a:solidFill>
                  <a:srgbClr val="6A7278"/>
                </a:solidFill>
                <a:latin typeface="Barlow" pitchFamily="2" charset="77"/>
                <a:ea typeface="Barlow" pitchFamily="2" charset="77"/>
                <a:cs typeface="Arial Narrow" charset="0"/>
              </a:defRPr>
            </a:lvl2pPr>
            <a:lvl3pPr marL="1143000" indent="-228600" algn="l" defTabSz="914400" rtl="0" eaLnBrk="1" latinLnBrk="0" hangingPunct="1">
              <a:lnSpc>
                <a:spcPct val="90000"/>
              </a:lnSpc>
              <a:spcBef>
                <a:spcPts val="500"/>
              </a:spcBef>
              <a:buFont typeface="Arial"/>
              <a:buChar char="•"/>
              <a:defRPr sz="1800" b="0" i="0" kern="1200">
                <a:solidFill>
                  <a:srgbClr val="6A7278"/>
                </a:solidFill>
                <a:latin typeface="Barlow" pitchFamily="2" charset="77"/>
                <a:ea typeface="Barlow" pitchFamily="2" charset="77"/>
                <a:cs typeface="Arial Narrow" charset="0"/>
              </a:defRPr>
            </a:lvl3pPr>
            <a:lvl4pPr marL="1600200" indent="-228600" algn="l" defTabSz="914400" rtl="0" eaLnBrk="1" latinLnBrk="0" hangingPunct="1">
              <a:lnSpc>
                <a:spcPct val="9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4pPr>
            <a:lvl5pPr marL="2057400" indent="-228600" algn="l" defTabSz="914400" rtl="0" eaLnBrk="1" latinLnBrk="0" hangingPunct="1">
              <a:lnSpc>
                <a:spcPct val="9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8737" defTabSz="1143000">
              <a:lnSpc>
                <a:spcPct val="120000"/>
              </a:lnSpc>
              <a:spcBef>
                <a:spcPts val="0"/>
              </a:spcBef>
            </a:pPr>
            <a:r>
              <a:rPr lang="en-US" sz="1600" dirty="0" smtClean="0">
                <a:solidFill>
                  <a:srgbClr val="6A7278"/>
                </a:solidFill>
                <a:latin typeface="+mn-lt"/>
              </a:rPr>
              <a:t>Partners:</a:t>
            </a:r>
          </a:p>
          <a:p>
            <a:pPr marL="230187" indent="-171450" defTabSz="1143000">
              <a:lnSpc>
                <a:spcPct val="120000"/>
              </a:lnSpc>
              <a:spcBef>
                <a:spcPts val="0"/>
              </a:spcBef>
              <a:buFont typeface="Arial" panose="020B0604020202020204" pitchFamily="34" charset="0"/>
              <a:buChar char="•"/>
            </a:pPr>
            <a:r>
              <a:rPr lang="en-US" sz="1200" dirty="0" smtClean="0">
                <a:solidFill>
                  <a:srgbClr val="6A7278"/>
                </a:solidFill>
                <a:latin typeface="+mn-lt"/>
              </a:rPr>
              <a:t>City of Cambridge’s Community Development Department</a:t>
            </a:r>
          </a:p>
          <a:p>
            <a:pPr marL="230187" indent="-171450" defTabSz="1143000">
              <a:lnSpc>
                <a:spcPct val="120000"/>
              </a:lnSpc>
              <a:spcBef>
                <a:spcPts val="0"/>
              </a:spcBef>
              <a:buFont typeface="Arial" panose="020B0604020202020204" pitchFamily="34" charset="0"/>
              <a:buChar char="•"/>
            </a:pPr>
            <a:r>
              <a:rPr lang="en-US" sz="1200" dirty="0" smtClean="0">
                <a:solidFill>
                  <a:srgbClr val="6A7278"/>
                </a:solidFill>
                <a:latin typeface="+mn-lt"/>
              </a:rPr>
              <a:t>AGU TEX</a:t>
            </a:r>
            <a:endParaRPr lang="en-US" sz="1200" dirty="0">
              <a:solidFill>
                <a:srgbClr val="6A7278"/>
              </a:solidFill>
              <a:latin typeface="+mn-lt"/>
            </a:endParaRPr>
          </a:p>
        </p:txBody>
      </p:sp>
      <p:sp>
        <p:nvSpPr>
          <p:cNvPr id="74" name="Content Placeholder 1">
            <a:extLst>
              <a:ext uri="{FF2B5EF4-FFF2-40B4-BE49-F238E27FC236}">
                <a16:creationId xmlns:a16="http://schemas.microsoft.com/office/drawing/2014/main" id="{40F3B2E5-E398-4489-88C0-92258940CAFA}"/>
              </a:ext>
            </a:extLst>
          </p:cNvPr>
          <p:cNvSpPr txBox="1">
            <a:spLocks/>
          </p:cNvSpPr>
          <p:nvPr/>
        </p:nvSpPr>
        <p:spPr>
          <a:xfrm>
            <a:off x="558153" y="5206656"/>
            <a:ext cx="2382329" cy="433264"/>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1000"/>
              </a:spcBef>
              <a:buFont typeface="Arial"/>
              <a:buNone/>
              <a:defRPr sz="2400" b="0" i="0" kern="1200">
                <a:solidFill>
                  <a:srgbClr val="5595AC"/>
                </a:solidFill>
                <a:latin typeface="Barlow" pitchFamily="2" charset="77"/>
                <a:ea typeface="Barlow" pitchFamily="2" charset="77"/>
                <a:cs typeface="Arial Narrow" charset="0"/>
              </a:defRPr>
            </a:lvl1pPr>
            <a:lvl2pPr marL="457200" indent="0" algn="l" defTabSz="914400" rtl="0" eaLnBrk="1" latinLnBrk="0" hangingPunct="1">
              <a:lnSpc>
                <a:spcPct val="90000"/>
              </a:lnSpc>
              <a:spcBef>
                <a:spcPts val="500"/>
              </a:spcBef>
              <a:buFont typeface="Arial"/>
              <a:buNone/>
              <a:defRPr sz="2000" b="0" i="0" kern="1200">
                <a:solidFill>
                  <a:srgbClr val="6A7278"/>
                </a:solidFill>
                <a:latin typeface="Barlow" pitchFamily="2" charset="77"/>
                <a:ea typeface="Barlow" pitchFamily="2" charset="77"/>
                <a:cs typeface="Arial Narrow" charset="0"/>
              </a:defRPr>
            </a:lvl2pPr>
            <a:lvl3pPr marL="1143000" indent="-228600" algn="l" defTabSz="914400" rtl="0" eaLnBrk="1" latinLnBrk="0" hangingPunct="1">
              <a:lnSpc>
                <a:spcPct val="90000"/>
              </a:lnSpc>
              <a:spcBef>
                <a:spcPts val="500"/>
              </a:spcBef>
              <a:buFont typeface="Arial"/>
              <a:buChar char="•"/>
              <a:defRPr sz="1800" b="0" i="0" kern="1200">
                <a:solidFill>
                  <a:srgbClr val="6A7278"/>
                </a:solidFill>
                <a:latin typeface="Barlow" pitchFamily="2" charset="77"/>
                <a:ea typeface="Barlow" pitchFamily="2" charset="77"/>
                <a:cs typeface="Arial Narrow" charset="0"/>
              </a:defRPr>
            </a:lvl3pPr>
            <a:lvl4pPr marL="1600200" indent="-228600" algn="l" defTabSz="914400" rtl="0" eaLnBrk="1" latinLnBrk="0" hangingPunct="1">
              <a:lnSpc>
                <a:spcPct val="9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4pPr>
            <a:lvl5pPr marL="2057400" indent="-228600" algn="l" defTabSz="914400" rtl="0" eaLnBrk="1" latinLnBrk="0" hangingPunct="1">
              <a:lnSpc>
                <a:spcPct val="90000"/>
              </a:lnSpc>
              <a:spcBef>
                <a:spcPts val="500"/>
              </a:spcBef>
              <a:buFont typeface="Arial"/>
              <a:buChar char="•"/>
              <a:defRPr sz="1600" b="0" i="0" kern="1200">
                <a:solidFill>
                  <a:srgbClr val="6A7278"/>
                </a:solidFill>
                <a:latin typeface="Barlow" pitchFamily="2" charset="77"/>
                <a:ea typeface="Barlow" pitchFamily="2" charset="77"/>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8737" defTabSz="1143000">
              <a:lnSpc>
                <a:spcPct val="120000"/>
              </a:lnSpc>
              <a:spcBef>
                <a:spcPts val="0"/>
              </a:spcBef>
            </a:pPr>
            <a:r>
              <a:rPr lang="en-US" sz="1600" dirty="0" smtClean="0">
                <a:solidFill>
                  <a:srgbClr val="6A7278"/>
                </a:solidFill>
                <a:latin typeface="+mn-lt"/>
              </a:rPr>
              <a:t>Results:</a:t>
            </a:r>
          </a:p>
        </p:txBody>
      </p:sp>
      <p:sp>
        <p:nvSpPr>
          <p:cNvPr id="3" name="TextBox 2"/>
          <p:cNvSpPr txBox="1"/>
          <p:nvPr/>
        </p:nvSpPr>
        <p:spPr>
          <a:xfrm>
            <a:off x="4795737" y="2181029"/>
            <a:ext cx="2751529" cy="523220"/>
          </a:xfrm>
          <a:prstGeom prst="rect">
            <a:avLst/>
          </a:prstGeom>
          <a:noFill/>
        </p:spPr>
        <p:txBody>
          <a:bodyPr wrap="square" rtlCol="0">
            <a:spAutoFit/>
          </a:bodyPr>
          <a:lstStyle/>
          <a:p>
            <a:pPr algn="r"/>
            <a:r>
              <a:rPr lang="en-US" sz="1400" dirty="0" smtClean="0">
                <a:solidFill>
                  <a:srgbClr val="6A7278"/>
                </a:solidFill>
                <a:latin typeface="Arial" panose="020B0604020202020204" pitchFamily="34" charset="0"/>
                <a:cs typeface="Arial" panose="020B0604020202020204" pitchFamily="34" charset="0"/>
              </a:rPr>
              <a:t>Higher Albedo = Reflects More</a:t>
            </a:r>
          </a:p>
          <a:p>
            <a:pPr algn="r"/>
            <a:r>
              <a:rPr lang="en-US" sz="1400" dirty="0" smtClean="0">
                <a:solidFill>
                  <a:srgbClr val="6A7278"/>
                </a:solidFill>
                <a:latin typeface="Arial" panose="020B0604020202020204" pitchFamily="34" charset="0"/>
                <a:cs typeface="Arial" panose="020B0604020202020204" pitchFamily="34" charset="0"/>
              </a:rPr>
              <a:t>Lower Albedo = Absorbs More</a:t>
            </a:r>
            <a:endParaRPr lang="en-US" sz="1400" dirty="0">
              <a:solidFill>
                <a:srgbClr val="6A72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6639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A40C99B-5EE4-E94B-9C4D-4B8A952175F6}"/>
              </a:ext>
            </a:extLst>
          </p:cNvPr>
          <p:cNvSpPr>
            <a:spLocks noGrp="1"/>
          </p:cNvSpPr>
          <p:nvPr>
            <p:ph type="title"/>
          </p:nvPr>
        </p:nvSpPr>
        <p:spPr>
          <a:xfrm>
            <a:off x="536000" y="365125"/>
            <a:ext cx="5741275" cy="570057"/>
          </a:xfrm>
        </p:spPr>
        <p:txBody>
          <a:bodyPr>
            <a:normAutofit/>
          </a:bodyPr>
          <a:lstStyle/>
          <a:p>
            <a:r>
              <a:rPr lang="en-US" sz="2000" dirty="0">
                <a:latin typeface="+mj-lt"/>
              </a:rPr>
              <a:t>CONNECTING SPACE TO VILLAGE </a:t>
            </a:r>
          </a:p>
        </p:txBody>
      </p:sp>
      <p:sp>
        <p:nvSpPr>
          <p:cNvPr id="9" name="Content Placeholder 8">
            <a:extLst>
              <a:ext uri="{FF2B5EF4-FFF2-40B4-BE49-F238E27FC236}">
                <a16:creationId xmlns:a16="http://schemas.microsoft.com/office/drawing/2014/main" id="{3D282CC0-C6BF-A64C-88AC-0F9E90B53CA7}"/>
              </a:ext>
            </a:extLst>
          </p:cNvPr>
          <p:cNvSpPr>
            <a:spLocks noGrp="1"/>
          </p:cNvSpPr>
          <p:nvPr>
            <p:ph idx="12"/>
          </p:nvPr>
        </p:nvSpPr>
        <p:spPr>
          <a:xfrm>
            <a:off x="536000" y="1584246"/>
            <a:ext cx="6133447" cy="2832111"/>
          </a:xfrm>
        </p:spPr>
        <p:txBody>
          <a:bodyPr>
            <a:normAutofit/>
          </a:bodyPr>
          <a:lstStyle/>
          <a:p>
            <a:pPr marL="0" indent="0">
              <a:buNone/>
            </a:pPr>
            <a:r>
              <a:rPr lang="en-US" altLang="en-US" dirty="0">
                <a:latin typeface="+mn-lt"/>
              </a:rPr>
              <a:t>A joint development initiative of NASA and USAID, SERVIR works in partnership with leading regional organizations world-wide to help developing countries use information provided by Earth observing satellites and geospatial technologies for managing climate risks and land use. </a:t>
            </a:r>
          </a:p>
          <a:p>
            <a:pPr marL="0" indent="0">
              <a:buNone/>
            </a:pPr>
            <a:r>
              <a:rPr lang="en-US" altLang="en-US" dirty="0">
                <a:latin typeface="+mn-lt"/>
              </a:rPr>
              <a:t>SERVIR empowers decision-makers with tools, products, and services to act locally on climate-sensitive issues such as disasters, agriculture, water, and ecosystems and land use.</a:t>
            </a:r>
          </a:p>
          <a:p>
            <a:pPr marL="0" indent="0">
              <a:buNone/>
            </a:pPr>
            <a:r>
              <a:rPr lang="en-US" altLang="en-US" dirty="0">
                <a:latin typeface="+mn-lt"/>
              </a:rPr>
              <a:t>Using a service planning approach, SERVIR co-develops geospatial services, tools, data, and training resources.</a:t>
            </a:r>
          </a:p>
        </p:txBody>
      </p:sp>
      <p:sp>
        <p:nvSpPr>
          <p:cNvPr id="6" name="Content Placeholder 17">
            <a:extLst>
              <a:ext uri="{FF2B5EF4-FFF2-40B4-BE49-F238E27FC236}">
                <a16:creationId xmlns:a16="http://schemas.microsoft.com/office/drawing/2014/main" id="{E74D31FF-EF8C-BA4A-8B63-DA1AB86CC251}"/>
              </a:ext>
            </a:extLst>
          </p:cNvPr>
          <p:cNvSpPr txBox="1">
            <a:spLocks/>
          </p:cNvSpPr>
          <p:nvPr/>
        </p:nvSpPr>
        <p:spPr>
          <a:xfrm>
            <a:off x="536000" y="944999"/>
            <a:ext cx="5741275" cy="596720"/>
          </a:xfrm>
          <a:prstGeom prst="rect">
            <a:avLst/>
          </a:prstGeom>
        </p:spPr>
        <p:txBody>
          <a:bodyPr vert="horz" lIns="91440" tIns="45720" rIns="91440" bIns="45720" rtlCol="0" anchor="ctr">
            <a:normAutofit/>
          </a:bodyPr>
          <a:lstStyle>
            <a:lvl1pPr marL="0" indent="0" algn="l" defTabSz="914400" rtl="0" eaLnBrk="1" latinLnBrk="0" hangingPunct="1">
              <a:lnSpc>
                <a:spcPct val="110000"/>
              </a:lnSpc>
              <a:spcBef>
                <a:spcPts val="1000"/>
              </a:spcBef>
              <a:buFont typeface="Arial"/>
              <a:buNone/>
              <a:defRPr sz="2400" kern="1200">
                <a:solidFill>
                  <a:schemeClr val="bg1"/>
                </a:solidFill>
                <a:latin typeface="Georgia" panose="02040502050405020303" pitchFamily="18" charset="0"/>
                <a:ea typeface="Georgia" panose="02040502050405020303" pitchFamily="18" charset="0"/>
                <a:cs typeface="Arial Narrow" charset="0"/>
              </a:defRPr>
            </a:lvl1pPr>
            <a:lvl2pPr marL="457200" indent="0" algn="l" defTabSz="914400" rtl="0" eaLnBrk="1" latinLnBrk="0" hangingPunct="1">
              <a:lnSpc>
                <a:spcPct val="90000"/>
              </a:lnSpc>
              <a:spcBef>
                <a:spcPts val="500"/>
              </a:spcBef>
              <a:buFont typeface="Arial"/>
              <a:buNone/>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altLang="en-US" sz="2800" dirty="0">
                <a:solidFill>
                  <a:srgbClr val="5595AC"/>
                </a:solidFill>
                <a:latin typeface="+mn-lt"/>
              </a:rPr>
              <a:t>SERVIR</a:t>
            </a:r>
            <a:endParaRPr lang="en-US" sz="2800" dirty="0">
              <a:solidFill>
                <a:srgbClr val="5595AC"/>
              </a:solidFill>
              <a:latin typeface="+mn-lt"/>
            </a:endParaRPr>
          </a:p>
        </p:txBody>
      </p:sp>
      <p:sp>
        <p:nvSpPr>
          <p:cNvPr id="20" name="Content Placeholder 8">
            <a:extLst>
              <a:ext uri="{FF2B5EF4-FFF2-40B4-BE49-F238E27FC236}">
                <a16:creationId xmlns:a16="http://schemas.microsoft.com/office/drawing/2014/main" id="{3D282CC0-C6BF-A64C-88AC-0F9E90B53CA7}"/>
              </a:ext>
            </a:extLst>
          </p:cNvPr>
          <p:cNvSpPr txBox="1">
            <a:spLocks/>
          </p:cNvSpPr>
          <p:nvPr/>
        </p:nvSpPr>
        <p:spPr>
          <a:xfrm>
            <a:off x="7368364" y="4682660"/>
            <a:ext cx="4433822" cy="1818168"/>
          </a:xfrm>
          <a:prstGeom prst="rect">
            <a:avLst/>
          </a:prstGeom>
          <a:ln>
            <a:solidFill>
              <a:schemeClr val="bg1"/>
            </a:solidFill>
          </a:ln>
        </p:spPr>
        <p:txBody>
          <a:bodyPr vert="horz" lIns="91440" tIns="45720" rIns="91440" bIns="45720" rtlCol="0" anchor="ctr">
            <a:normAutofit fontScale="85000" lnSpcReduction="10000"/>
          </a:bodyPr>
          <a:lstStyle>
            <a:lvl1pPr marL="228600" indent="-228600" algn="l" defTabSz="914400" rtl="0" eaLnBrk="1" latinLnBrk="0" hangingPunct="1">
              <a:lnSpc>
                <a:spcPct val="100000"/>
              </a:lnSpc>
              <a:spcBef>
                <a:spcPts val="10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10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10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10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10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altLang="en-US" sz="2000" dirty="0" smtClean="0">
                <a:solidFill>
                  <a:schemeClr val="bg1"/>
                </a:solidFill>
                <a:latin typeface="+mj-lt"/>
              </a:rPr>
              <a:t>SERVIR’s Coordination Office is located at NASA Marshall in Huntsville, AL</a:t>
            </a:r>
          </a:p>
          <a:p>
            <a:r>
              <a:rPr lang="en-US" altLang="en-US" sz="2000" dirty="0" smtClean="0">
                <a:solidFill>
                  <a:schemeClr val="bg1"/>
                </a:solidFill>
                <a:latin typeface="+mj-lt"/>
              </a:rPr>
              <a:t>SERVIR has </a:t>
            </a:r>
            <a:r>
              <a:rPr lang="en-US" altLang="en-US" sz="2000" dirty="0">
                <a:solidFill>
                  <a:schemeClr val="bg1"/>
                </a:solidFill>
                <a:latin typeface="+mj-lt"/>
              </a:rPr>
              <a:t>5 </a:t>
            </a:r>
            <a:r>
              <a:rPr lang="en-US" altLang="en-US" sz="2000" dirty="0" smtClean="0">
                <a:solidFill>
                  <a:schemeClr val="bg1"/>
                </a:solidFill>
                <a:latin typeface="+mj-lt"/>
              </a:rPr>
              <a:t>regional hubs</a:t>
            </a:r>
            <a:r>
              <a:rPr lang="en-US" altLang="en-US" sz="2000" dirty="0">
                <a:solidFill>
                  <a:schemeClr val="bg1"/>
                </a:solidFill>
                <a:latin typeface="+mj-lt"/>
              </a:rPr>
              <a:t>: </a:t>
            </a:r>
            <a:r>
              <a:rPr lang="en-US" altLang="en-US" sz="2000" dirty="0" smtClean="0">
                <a:solidFill>
                  <a:schemeClr val="bg1"/>
                </a:solidFill>
                <a:latin typeface="+mj-lt"/>
              </a:rPr>
              <a:t>Amazonia, West </a:t>
            </a:r>
            <a:r>
              <a:rPr lang="en-US" altLang="en-US" sz="2000" dirty="0">
                <a:solidFill>
                  <a:schemeClr val="bg1"/>
                </a:solidFill>
                <a:latin typeface="+mj-lt"/>
              </a:rPr>
              <a:t>Africa, Eastern &amp; Southern Africa, Hindu Kush-Himalaya</a:t>
            </a:r>
            <a:r>
              <a:rPr lang="en-US" altLang="en-US" sz="2000" dirty="0" smtClean="0">
                <a:solidFill>
                  <a:schemeClr val="bg1"/>
                </a:solidFill>
                <a:latin typeface="+mj-lt"/>
              </a:rPr>
              <a:t>, and </a:t>
            </a:r>
            <a:r>
              <a:rPr lang="en-US" altLang="en-US" sz="2000" dirty="0">
                <a:solidFill>
                  <a:schemeClr val="bg1"/>
                </a:solidFill>
                <a:latin typeface="+mj-lt"/>
              </a:rPr>
              <a:t>the Lower </a:t>
            </a:r>
            <a:r>
              <a:rPr lang="en-US" altLang="en-US" sz="2000" dirty="0" smtClean="0">
                <a:solidFill>
                  <a:schemeClr val="bg1"/>
                </a:solidFill>
                <a:latin typeface="+mj-lt"/>
              </a:rPr>
              <a:t>Mekong</a:t>
            </a:r>
          </a:p>
        </p:txBody>
      </p:sp>
      <p:pic>
        <p:nvPicPr>
          <p:cNvPr id="21" name="Picture 2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99293" y="365125"/>
            <a:ext cx="1070154" cy="1070154"/>
          </a:xfrm>
          <a:prstGeom prst="ellipse">
            <a:avLst/>
          </a:prstGeom>
        </p:spPr>
      </p:pic>
      <p:pic>
        <p:nvPicPr>
          <p:cNvPr id="2" name="Picture 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42166" y="4565324"/>
            <a:ext cx="5220312" cy="2052841"/>
          </a:xfrm>
          <a:prstGeom prst="rect">
            <a:avLst/>
          </a:prstGeom>
        </p:spPr>
      </p:pic>
      <p:pic>
        <p:nvPicPr>
          <p:cNvPr id="3" name="Picture 2">
            <a:extLst>
              <a:ext uri="{FF2B5EF4-FFF2-40B4-BE49-F238E27FC236}">
                <a16:creationId xmlns:a16="http://schemas.microsoft.com/office/drawing/2014/main" id="{64043CDE-A377-430F-A15D-962C45E9648C}"/>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162037" y="149399"/>
            <a:ext cx="4846477" cy="4415925"/>
          </a:xfrm>
          <a:prstGeom prst="rect">
            <a:avLst/>
          </a:prstGeom>
        </p:spPr>
      </p:pic>
    </p:spTree>
    <p:extLst>
      <p:ext uri="{BB962C8B-B14F-4D97-AF65-F5344CB8AC3E}">
        <p14:creationId xmlns:p14="http://schemas.microsoft.com/office/powerpoint/2010/main" val="279709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ppt_x"/>
                                          </p:val>
                                        </p:tav>
                                        <p:tav tm="100000">
                                          <p:val>
                                            <p:strVal val="#ppt_x"/>
                                          </p:val>
                                        </p:tav>
                                      </p:tavLst>
                                    </p:anim>
                                    <p:anim calcmode="lin" valueType="num">
                                      <p:cBhvr additive="base">
                                        <p:cTn id="8" dur="1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EB9079-CC75-4987-8036-F35DC05BEDF3}"/>
              </a:ext>
            </a:extLst>
          </p:cNvPr>
          <p:cNvSpPr>
            <a:spLocks noGrp="1"/>
          </p:cNvSpPr>
          <p:nvPr>
            <p:ph idx="1"/>
          </p:nvPr>
        </p:nvSpPr>
        <p:spPr>
          <a:xfrm>
            <a:off x="659219" y="935182"/>
            <a:ext cx="5884289" cy="1106338"/>
          </a:xfrm>
        </p:spPr>
        <p:txBody>
          <a:bodyPr vert="horz" lIns="91440" tIns="45720" rIns="91440" bIns="45720" rtlCol="0" anchor="t">
            <a:normAutofit/>
          </a:bodyPr>
          <a:lstStyle/>
          <a:p>
            <a:r>
              <a:rPr lang="en-US" dirty="0" smtClean="0">
                <a:solidFill>
                  <a:srgbClr val="5595AC"/>
                </a:solidFill>
                <a:latin typeface="Georgia"/>
              </a:rPr>
              <a:t>Global Learning &amp; Observations to benefit the Environment Program</a:t>
            </a:r>
            <a:endParaRPr lang="en-US" dirty="0">
              <a:solidFill>
                <a:srgbClr val="5595AC"/>
              </a:solidFill>
              <a:latin typeface="Georgia"/>
            </a:endParaRPr>
          </a:p>
        </p:txBody>
      </p:sp>
      <p:sp>
        <p:nvSpPr>
          <p:cNvPr id="2" name="Title 1">
            <a:extLst>
              <a:ext uri="{FF2B5EF4-FFF2-40B4-BE49-F238E27FC236}">
                <a16:creationId xmlns:a16="http://schemas.microsoft.com/office/drawing/2014/main" id="{CBDA3DDF-64B1-437D-9CBB-7DBD7FDC11E5}"/>
              </a:ext>
            </a:extLst>
          </p:cNvPr>
          <p:cNvSpPr>
            <a:spLocks noGrp="1"/>
          </p:cNvSpPr>
          <p:nvPr>
            <p:ph type="title"/>
          </p:nvPr>
        </p:nvSpPr>
        <p:spPr>
          <a:xfrm>
            <a:off x="659220" y="365125"/>
            <a:ext cx="5920256" cy="570057"/>
          </a:xfrm>
        </p:spPr>
        <p:txBody>
          <a:bodyPr>
            <a:normAutofit/>
          </a:bodyPr>
          <a:lstStyle/>
          <a:p>
            <a:r>
              <a:rPr lang="en-US" sz="2000" dirty="0">
                <a:latin typeface="+mj-lt"/>
                <a:cs typeface="Arial"/>
              </a:rPr>
              <a:t>GLOBE </a:t>
            </a:r>
          </a:p>
        </p:txBody>
      </p:sp>
      <p:sp>
        <p:nvSpPr>
          <p:cNvPr id="6" name="Content Placeholder 3">
            <a:extLst>
              <a:ext uri="{FF2B5EF4-FFF2-40B4-BE49-F238E27FC236}">
                <a16:creationId xmlns:a16="http://schemas.microsoft.com/office/drawing/2014/main" id="{24B3D37B-7F01-4375-AF30-44DE1203F6B8}"/>
              </a:ext>
            </a:extLst>
          </p:cNvPr>
          <p:cNvSpPr txBox="1">
            <a:spLocks/>
          </p:cNvSpPr>
          <p:nvPr/>
        </p:nvSpPr>
        <p:spPr>
          <a:xfrm>
            <a:off x="6058238" y="1762553"/>
            <a:ext cx="5625663" cy="4726650"/>
          </a:xfrm>
          <a:prstGeom prst="rect">
            <a:avLst/>
          </a:prstGeom>
        </p:spPr>
        <p:txBody>
          <a:bodyPr vert="horz" lIns="91440" tIns="45720" rIns="91440" bIns="45720" rtlCol="0" anchor="t">
            <a:normAutofit/>
          </a:bodyPr>
          <a:lstStyle>
            <a:lvl1pPr marL="0" indent="0" algn="l" defTabSz="914400" rtl="0" eaLnBrk="1" latinLnBrk="0" hangingPunct="1">
              <a:lnSpc>
                <a:spcPct val="120000"/>
              </a:lnSpc>
              <a:spcBef>
                <a:spcPts val="1000"/>
              </a:spcBef>
              <a:buFont typeface="Arial" panose="020B0604020202020204" pitchFamily="34" charset="0"/>
              <a:buNone/>
              <a:defRPr sz="1600" b="0" i="0" kern="1200">
                <a:solidFill>
                  <a:srgbClr val="6A7278"/>
                </a:solidFill>
                <a:latin typeface="Barlow" pitchFamily="2" charset="77"/>
                <a:ea typeface="Barlow" pitchFamily="2" charset="77"/>
                <a:cs typeface="Arial Narrow" charset="0"/>
              </a:defRPr>
            </a:lvl1pPr>
            <a:lvl2pPr marL="685800" indent="-228600" algn="l" defTabSz="914400" rtl="0" eaLnBrk="1" latinLnBrk="0" hangingPunct="1">
              <a:lnSpc>
                <a:spcPct val="90000"/>
              </a:lnSpc>
              <a:spcBef>
                <a:spcPts val="500"/>
              </a:spcBef>
              <a:buFont typeface="Arial"/>
              <a:buChar char="•"/>
              <a:defRPr sz="1800" b="0" i="0" kern="1200">
                <a:solidFill>
                  <a:srgbClr val="6A7278"/>
                </a:solidFill>
                <a:latin typeface="Barlow" pitchFamily="2" charset="77"/>
                <a:ea typeface="Barlow" pitchFamily="2" charset="77"/>
                <a:cs typeface="Arial Narrow" charset="0"/>
              </a:defRPr>
            </a:lvl2pPr>
            <a:lvl3pPr marL="1143000" indent="-228600" algn="l" defTabSz="914400" rtl="0" eaLnBrk="1" latinLnBrk="0" hangingPunct="1">
              <a:lnSpc>
                <a:spcPct val="90000"/>
              </a:lnSpc>
              <a:spcBef>
                <a:spcPts val="500"/>
              </a:spcBef>
              <a:buFont typeface="Arial"/>
              <a:buChar char="•"/>
              <a:defRPr sz="1800" b="0" i="0" kern="1200">
                <a:solidFill>
                  <a:srgbClr val="6A7278"/>
                </a:solidFill>
                <a:latin typeface="Barlow" pitchFamily="2" charset="77"/>
                <a:ea typeface="Barlow" pitchFamily="2" charset="77"/>
                <a:cs typeface="Arial Narrow" charset="0"/>
              </a:defRPr>
            </a:lvl3pPr>
            <a:lvl4pPr marL="1600200" indent="-228600" algn="l" defTabSz="914400" rtl="0" eaLnBrk="1" latinLnBrk="0" hangingPunct="1">
              <a:lnSpc>
                <a:spcPct val="90000"/>
              </a:lnSpc>
              <a:spcBef>
                <a:spcPts val="500"/>
              </a:spcBef>
              <a:buFont typeface="Arial"/>
              <a:buChar char="•"/>
              <a:defRPr sz="1800" b="0" i="0" kern="1200">
                <a:solidFill>
                  <a:srgbClr val="6A7278"/>
                </a:solidFill>
                <a:latin typeface="Barlow" pitchFamily="2" charset="77"/>
                <a:ea typeface="Barlow" pitchFamily="2" charset="77"/>
                <a:cs typeface="Arial Narrow" charset="0"/>
              </a:defRPr>
            </a:lvl4pPr>
            <a:lvl5pPr marL="2057400" indent="-228600" algn="l" defTabSz="914400" rtl="0" eaLnBrk="1" latinLnBrk="0" hangingPunct="1">
              <a:lnSpc>
                <a:spcPct val="90000"/>
              </a:lnSpc>
              <a:spcBef>
                <a:spcPts val="500"/>
              </a:spcBef>
              <a:buFont typeface="Arial"/>
              <a:buChar char="•"/>
              <a:defRPr sz="1800" b="0" i="0" kern="1200">
                <a:solidFill>
                  <a:srgbClr val="6A7278"/>
                </a:solidFill>
                <a:latin typeface="Barlow" pitchFamily="2" charset="77"/>
                <a:ea typeface="Barlow" pitchFamily="2" charset="77"/>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endParaRPr lang="en-US">
              <a:latin typeface="Crimson Text" panose="02000503000000000000" pitchFamily="2" charset="77"/>
            </a:endParaRPr>
          </a:p>
        </p:txBody>
      </p:sp>
      <p:pic>
        <p:nvPicPr>
          <p:cNvPr id="7" name="Picture 7">
            <a:extLst>
              <a:ext uri="{FF2B5EF4-FFF2-40B4-BE49-F238E27FC236}">
                <a16:creationId xmlns:a16="http://schemas.microsoft.com/office/drawing/2014/main" id="{059A9C7E-A608-4DEC-B11B-2EB91A7DC1DF}"/>
              </a:ext>
            </a:extLst>
          </p:cNvPr>
          <p:cNvPicPr>
            <a:picLocks noChangeAspect="1"/>
          </p:cNvPicPr>
          <p:nvPr/>
        </p:nvPicPr>
        <p:blipFill>
          <a:blip r:embed="rId3"/>
          <a:stretch>
            <a:fillRect/>
          </a:stretch>
        </p:blipFill>
        <p:spPr>
          <a:xfrm>
            <a:off x="7676661" y="365125"/>
            <a:ext cx="3917881" cy="3780471"/>
          </a:xfrm>
          <a:prstGeom prst="rect">
            <a:avLst/>
          </a:prstGeom>
        </p:spPr>
      </p:pic>
      <p:sp>
        <p:nvSpPr>
          <p:cNvPr id="5" name="TextBox 4">
            <a:extLst>
              <a:ext uri="{FF2B5EF4-FFF2-40B4-BE49-F238E27FC236}">
                <a16:creationId xmlns:a16="http://schemas.microsoft.com/office/drawing/2014/main" id="{2C313D75-49FC-42CD-A99A-1F680E6A2946}"/>
              </a:ext>
            </a:extLst>
          </p:cNvPr>
          <p:cNvSpPr txBox="1"/>
          <p:nvPr/>
        </p:nvSpPr>
        <p:spPr>
          <a:xfrm>
            <a:off x="7671276" y="4648510"/>
            <a:ext cx="3923266" cy="1477328"/>
          </a:xfrm>
          <a:prstGeom prst="rect">
            <a:avLst/>
          </a:prstGeom>
          <a:no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latin typeface="Georgia"/>
              </a:rPr>
              <a:t>GLOBE Observer is an international network of citizen scientists and scientists working together to learn more about our shared environment and changing climate. </a:t>
            </a:r>
          </a:p>
        </p:txBody>
      </p:sp>
      <p:sp>
        <p:nvSpPr>
          <p:cNvPr id="8" name="Rectangle 7"/>
          <p:cNvSpPr/>
          <p:nvPr/>
        </p:nvSpPr>
        <p:spPr>
          <a:xfrm>
            <a:off x="659218" y="6181083"/>
            <a:ext cx="2707793" cy="369332"/>
          </a:xfrm>
          <a:prstGeom prst="rect">
            <a:avLst/>
          </a:prstGeom>
        </p:spPr>
        <p:txBody>
          <a:bodyPr wrap="none">
            <a:spAutoFit/>
          </a:bodyPr>
          <a:lstStyle/>
          <a:p>
            <a:r>
              <a:rPr lang="en-US" u="sng" dirty="0">
                <a:solidFill>
                  <a:srgbClr val="1B4367"/>
                </a:solidFill>
              </a:rPr>
              <a:t>https://</a:t>
            </a:r>
            <a:r>
              <a:rPr lang="en-US" u="sng" dirty="0" smtClean="0">
                <a:solidFill>
                  <a:srgbClr val="1B4367"/>
                </a:solidFill>
              </a:rPr>
              <a:t>www.globe.gov/ </a:t>
            </a:r>
            <a:endParaRPr lang="en-US" u="sng" dirty="0">
              <a:solidFill>
                <a:srgbClr val="1B4367"/>
              </a:solidFill>
            </a:endParaRPr>
          </a:p>
        </p:txBody>
      </p:sp>
      <p:sp>
        <p:nvSpPr>
          <p:cNvPr id="10" name="TextBox 9">
            <a:extLst>
              <a:ext uri="{FF2B5EF4-FFF2-40B4-BE49-F238E27FC236}">
                <a16:creationId xmlns:a16="http://schemas.microsoft.com/office/drawing/2014/main" id="{A4CAC81A-D073-4363-973B-F37D627FE218}"/>
              </a:ext>
            </a:extLst>
          </p:cNvPr>
          <p:cNvSpPr txBox="1"/>
          <p:nvPr/>
        </p:nvSpPr>
        <p:spPr>
          <a:xfrm>
            <a:off x="659218" y="1927673"/>
            <a:ext cx="5884289" cy="438889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20000"/>
              </a:lnSpc>
              <a:spcAft>
                <a:spcPts val="1200"/>
              </a:spcAft>
            </a:pPr>
            <a:r>
              <a:rPr lang="en-US" sz="1600" dirty="0">
                <a:solidFill>
                  <a:srgbClr val="6A7278"/>
                </a:solidFill>
                <a:ea typeface="+mn-lt"/>
                <a:cs typeface="+mn-lt"/>
              </a:rPr>
              <a:t>The </a:t>
            </a:r>
            <a:r>
              <a:rPr lang="en-US" sz="1600" dirty="0" smtClean="0">
                <a:solidFill>
                  <a:srgbClr val="6A7278"/>
                </a:solidFill>
                <a:ea typeface="+mn-lt"/>
                <a:cs typeface="+mn-lt"/>
              </a:rPr>
              <a:t>GLOBE </a:t>
            </a:r>
            <a:r>
              <a:rPr lang="en-US" sz="1600" dirty="0">
                <a:solidFill>
                  <a:srgbClr val="6A7278"/>
                </a:solidFill>
                <a:ea typeface="+mn-lt"/>
                <a:cs typeface="+mn-lt"/>
              </a:rPr>
              <a:t>Program is an international science and education </a:t>
            </a:r>
            <a:r>
              <a:rPr lang="en-US" sz="1600" dirty="0" smtClean="0">
                <a:solidFill>
                  <a:srgbClr val="6A7278"/>
                </a:solidFill>
                <a:ea typeface="+mn-lt"/>
                <a:cs typeface="+mn-lt"/>
              </a:rPr>
              <a:t>program, sponsored by NASA, NSF, and the Department of State </a:t>
            </a:r>
            <a:r>
              <a:rPr lang="en-US" sz="1600" dirty="0">
                <a:solidFill>
                  <a:srgbClr val="6A7278"/>
                </a:solidFill>
                <a:ea typeface="+mn-lt"/>
                <a:cs typeface="+mn-lt"/>
              </a:rPr>
              <a:t>that provides students and the public worldwide with the opportunity to participate in data collection and the scientific process, and contribute meaningfully to our understanding of the Earth system and global environment. </a:t>
            </a:r>
            <a:endParaRPr lang="en-US" sz="1600" dirty="0" smtClean="0">
              <a:solidFill>
                <a:srgbClr val="6A7278"/>
              </a:solidFill>
              <a:ea typeface="+mn-lt"/>
              <a:cs typeface="+mn-lt"/>
            </a:endParaRPr>
          </a:p>
          <a:p>
            <a:pPr marL="285750" indent="-285750">
              <a:lnSpc>
                <a:spcPct val="120000"/>
              </a:lnSpc>
              <a:spcAft>
                <a:spcPts val="1200"/>
              </a:spcAft>
              <a:buFont typeface="Arial" panose="020B0604020202020204" pitchFamily="34" charset="0"/>
              <a:buChar char="•"/>
            </a:pPr>
            <a:r>
              <a:rPr lang="en-US" sz="1600" dirty="0" smtClean="0">
                <a:solidFill>
                  <a:srgbClr val="6A7278"/>
                </a:solidFill>
              </a:rPr>
              <a:t>Provides </a:t>
            </a:r>
            <a:r>
              <a:rPr lang="en-US" sz="1600" dirty="0">
                <a:solidFill>
                  <a:srgbClr val="6A7278"/>
                </a:solidFill>
              </a:rPr>
              <a:t>grade level-appropriate, interdisciplinary activities and investigations about the atmosphere, biosphere, hydrosphere, and </a:t>
            </a:r>
            <a:r>
              <a:rPr lang="en-US" sz="1600" dirty="0" smtClean="0">
                <a:solidFill>
                  <a:srgbClr val="6A7278"/>
                </a:solidFill>
              </a:rPr>
              <a:t>soil/pedosphere</a:t>
            </a:r>
          </a:p>
          <a:p>
            <a:pPr marL="285750" indent="-285750">
              <a:lnSpc>
                <a:spcPct val="120000"/>
              </a:lnSpc>
              <a:spcAft>
                <a:spcPts val="1200"/>
              </a:spcAft>
              <a:buFont typeface="Arial" panose="020B0604020202020204" pitchFamily="34" charset="0"/>
              <a:buChar char="•"/>
            </a:pPr>
            <a:r>
              <a:rPr lang="en-US" sz="1600" dirty="0" smtClean="0">
                <a:solidFill>
                  <a:srgbClr val="6A7278"/>
                </a:solidFill>
              </a:rPr>
              <a:t>Connects </a:t>
            </a:r>
            <a:r>
              <a:rPr lang="en-US" sz="1600" dirty="0">
                <a:solidFill>
                  <a:srgbClr val="6A7278"/>
                </a:solidFill>
              </a:rPr>
              <a:t>students, teachers, scientists, and citizens from different parts of the world to conduct real, hands-on science about their local environment and to put this in a global perspective.</a:t>
            </a:r>
          </a:p>
        </p:txBody>
      </p:sp>
    </p:spTree>
    <p:extLst>
      <p:ext uri="{BB962C8B-B14F-4D97-AF65-F5344CB8AC3E}">
        <p14:creationId xmlns:p14="http://schemas.microsoft.com/office/powerpoint/2010/main" val="1694205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577607" y="5144143"/>
            <a:ext cx="8360915" cy="1372283"/>
          </a:xfrm>
        </p:spPr>
        <p:txBody>
          <a:bodyPr vert="horz" lIns="91440" tIns="45720" rIns="91440" bIns="45720" rtlCol="0" anchor="t">
            <a:normAutofit/>
          </a:bodyPr>
          <a:lstStyle/>
          <a:p>
            <a:r>
              <a:rPr lang="en-US" b="0" dirty="0" smtClean="0">
                <a:latin typeface="+mn-lt"/>
              </a:rPr>
              <a:t>Remote Sensing Fundamentals</a:t>
            </a:r>
            <a:endParaRPr lang="en-US" dirty="0">
              <a:latin typeface="+mn-lt"/>
            </a:endParaRPr>
          </a:p>
        </p:txBody>
      </p:sp>
    </p:spTree>
    <p:extLst>
      <p:ext uri="{BB962C8B-B14F-4D97-AF65-F5344CB8AC3E}">
        <p14:creationId xmlns:p14="http://schemas.microsoft.com/office/powerpoint/2010/main" val="4202593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6424D-60AC-4B15-90AB-CFF240E8CBA3}"/>
              </a:ext>
            </a:extLst>
          </p:cNvPr>
          <p:cNvSpPr>
            <a:spLocks noGrp="1"/>
          </p:cNvSpPr>
          <p:nvPr>
            <p:ph type="title"/>
          </p:nvPr>
        </p:nvSpPr>
        <p:spPr>
          <a:xfrm>
            <a:off x="608828" y="365125"/>
            <a:ext cx="10515600" cy="570057"/>
          </a:xfrm>
        </p:spPr>
        <p:txBody>
          <a:bodyPr>
            <a:normAutofit/>
          </a:bodyPr>
          <a:lstStyle/>
          <a:p>
            <a:r>
              <a:rPr lang="en-US" sz="2000" dirty="0">
                <a:latin typeface="+mj-lt"/>
                <a:cs typeface="Arial"/>
              </a:rPr>
              <a:t>REMOTE SENSING AND GEOSPATIAL ANALYSIS </a:t>
            </a:r>
            <a:endParaRPr lang="en-US" sz="2000" dirty="0">
              <a:latin typeface="+mj-lt"/>
            </a:endParaRPr>
          </a:p>
        </p:txBody>
      </p:sp>
      <p:sp>
        <p:nvSpPr>
          <p:cNvPr id="3" name="Content Placeholder 2">
            <a:extLst>
              <a:ext uri="{FF2B5EF4-FFF2-40B4-BE49-F238E27FC236}">
                <a16:creationId xmlns:a16="http://schemas.microsoft.com/office/drawing/2014/main" id="{C3C9BBD3-6365-4C28-ABDA-2F13EF8DA150}"/>
              </a:ext>
            </a:extLst>
          </p:cNvPr>
          <p:cNvSpPr>
            <a:spLocks noGrp="1"/>
          </p:cNvSpPr>
          <p:nvPr>
            <p:ph idx="1"/>
          </p:nvPr>
        </p:nvSpPr>
        <p:spPr>
          <a:xfrm>
            <a:off x="608828" y="1036410"/>
            <a:ext cx="8463636" cy="609393"/>
          </a:xfrm>
        </p:spPr>
        <p:txBody>
          <a:bodyPr vert="horz" lIns="91440" tIns="45720" rIns="91440" bIns="45720" rtlCol="0" anchor="t">
            <a:normAutofit/>
          </a:bodyPr>
          <a:lstStyle/>
          <a:p>
            <a:r>
              <a:rPr lang="en-US" sz="2800" dirty="0">
                <a:latin typeface="+mn-lt"/>
              </a:rPr>
              <a:t>What is Remote Sensing &amp; Geospatial Analysis?</a:t>
            </a:r>
            <a:endParaRPr lang="en-US" dirty="0">
              <a:latin typeface="+mn-lt"/>
            </a:endParaRPr>
          </a:p>
          <a:p>
            <a:endParaRPr lang="en-US" dirty="0">
              <a:latin typeface="+mn-lt"/>
            </a:endParaRPr>
          </a:p>
        </p:txBody>
      </p:sp>
      <p:sp>
        <p:nvSpPr>
          <p:cNvPr id="6" name="Content Placeholder 5">
            <a:extLst>
              <a:ext uri="{FF2B5EF4-FFF2-40B4-BE49-F238E27FC236}">
                <a16:creationId xmlns:a16="http://schemas.microsoft.com/office/drawing/2014/main" id="{95A548C8-E247-4BDB-ADCC-3468A69B96B7}"/>
              </a:ext>
            </a:extLst>
          </p:cNvPr>
          <p:cNvSpPr>
            <a:spLocks noGrp="1"/>
          </p:cNvSpPr>
          <p:nvPr>
            <p:ph idx="11"/>
          </p:nvPr>
        </p:nvSpPr>
        <p:spPr>
          <a:xfrm>
            <a:off x="652067" y="5086071"/>
            <a:ext cx="5218631" cy="1200329"/>
          </a:xfrm>
          <a:solidFill>
            <a:srgbClr val="5595AC"/>
          </a:solidFill>
          <a:ln>
            <a:noFill/>
          </a:ln>
        </p:spPr>
        <p:txBody>
          <a:bodyPr vert="horz" lIns="91440" tIns="45720" rIns="91440" bIns="45720" rtlCol="0" anchor="t">
            <a:normAutofit fontScale="92500"/>
          </a:bodyPr>
          <a:lstStyle/>
          <a:p>
            <a:pPr algn="ctr">
              <a:lnSpc>
                <a:spcPct val="100000"/>
              </a:lnSpc>
            </a:pPr>
            <a:r>
              <a:rPr lang="en-US" sz="1800" dirty="0">
                <a:solidFill>
                  <a:schemeClr val="bg1"/>
                </a:solidFill>
                <a:latin typeface="+mn-lt"/>
              </a:rPr>
              <a:t>Remote </a:t>
            </a:r>
            <a:r>
              <a:rPr lang="en-US" sz="1800" dirty="0" smtClean="0">
                <a:solidFill>
                  <a:schemeClr val="bg1"/>
                </a:solidFill>
                <a:latin typeface="+mn-lt"/>
              </a:rPr>
              <a:t>sensing is </a:t>
            </a:r>
            <a:r>
              <a:rPr lang="en-US" sz="1800" dirty="0">
                <a:solidFill>
                  <a:schemeClr val="bg1"/>
                </a:solidFill>
                <a:latin typeface="+mn-lt"/>
              </a:rPr>
              <a:t>the </a:t>
            </a:r>
            <a:r>
              <a:rPr lang="en-US" sz="1800" dirty="0" smtClean="0">
                <a:solidFill>
                  <a:schemeClr val="bg1"/>
                </a:solidFill>
                <a:latin typeface="+mn-lt"/>
              </a:rPr>
              <a:t>science of identifying</a:t>
            </a:r>
            <a:r>
              <a:rPr lang="en-US" sz="1800" dirty="0">
                <a:solidFill>
                  <a:schemeClr val="bg1"/>
                </a:solidFill>
                <a:latin typeface="+mn-lt"/>
              </a:rPr>
              <a:t>, observing, and measuring an object without coming into direct contact with it</a:t>
            </a:r>
            <a:r>
              <a:rPr lang="en-US" sz="1800" dirty="0" smtClean="0">
                <a:solidFill>
                  <a:schemeClr val="bg1"/>
                </a:solidFill>
                <a:latin typeface="+mn-lt"/>
              </a:rPr>
              <a:t>. Satellites serve as a great vantage point for observing the Earth remotely.</a:t>
            </a:r>
            <a:endParaRPr lang="en-US" sz="1800" dirty="0">
              <a:solidFill>
                <a:schemeClr val="bg1"/>
              </a:solidFill>
              <a:latin typeface="+mn-lt"/>
            </a:endParaRPr>
          </a:p>
        </p:txBody>
      </p:sp>
      <p:sp>
        <p:nvSpPr>
          <p:cNvPr id="4" name="TextBox 3">
            <a:extLst>
              <a:ext uri="{FF2B5EF4-FFF2-40B4-BE49-F238E27FC236}">
                <a16:creationId xmlns:a16="http://schemas.microsoft.com/office/drawing/2014/main" id="{61909D7D-449E-41B0-BB01-F9012B5B1B37}"/>
              </a:ext>
            </a:extLst>
          </p:cNvPr>
          <p:cNvSpPr txBox="1"/>
          <p:nvPr/>
        </p:nvSpPr>
        <p:spPr>
          <a:xfrm>
            <a:off x="6484261" y="5086071"/>
            <a:ext cx="5183409" cy="1200329"/>
          </a:xfrm>
          <a:prstGeom prst="rect">
            <a:avLst/>
          </a:prstGeom>
          <a:solidFill>
            <a:srgbClr val="5595AC"/>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chemeClr val="bg1"/>
                </a:solidFill>
              </a:rPr>
              <a:t>Geospatial analysis is the method of gathering information about certain geographical locations using satellites imagery &amp; </a:t>
            </a:r>
            <a:r>
              <a:rPr lang="en-US" dirty="0" smtClean="0">
                <a:solidFill>
                  <a:schemeClr val="bg1"/>
                </a:solidFill>
              </a:rPr>
              <a:t>data sources to examine change on Earth.</a:t>
            </a:r>
            <a:endParaRPr lang="en-US" dirty="0">
              <a:solidFill>
                <a:schemeClr val="bg1"/>
              </a:solidFill>
            </a:endParaRPr>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2067" y="2003898"/>
            <a:ext cx="5225612" cy="2941603"/>
          </a:xfrm>
          <a:prstGeom prst="rect">
            <a:avLst/>
          </a:prstGeom>
        </p:spPr>
      </p:pic>
      <p:pic>
        <p:nvPicPr>
          <p:cNvPr id="2050" name="Picture 2" descr="https://cdn.earthdata.nasa.gov/conduit/upload/11614/AoP3.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448417" y="2003899"/>
            <a:ext cx="5215578" cy="2830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5881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C9BBD3-6365-4C28-ABDA-2F13EF8DA150}"/>
              </a:ext>
            </a:extLst>
          </p:cNvPr>
          <p:cNvSpPr>
            <a:spLocks noGrp="1"/>
          </p:cNvSpPr>
          <p:nvPr>
            <p:ph idx="1"/>
          </p:nvPr>
        </p:nvSpPr>
        <p:spPr>
          <a:xfrm>
            <a:off x="751114" y="1178632"/>
            <a:ext cx="5782128" cy="1096743"/>
          </a:xfrm>
        </p:spPr>
        <p:txBody>
          <a:bodyPr vert="horz" lIns="91440" tIns="45720" rIns="91440" bIns="45720" rtlCol="0" anchor="t">
            <a:normAutofit/>
          </a:bodyPr>
          <a:lstStyle/>
          <a:p>
            <a:r>
              <a:rPr lang="en-US" sz="2800" dirty="0">
                <a:solidFill>
                  <a:srgbClr val="5595AC"/>
                </a:solidFill>
                <a:latin typeface="Georgia"/>
              </a:rPr>
              <a:t>Benefits of Using </a:t>
            </a:r>
            <a:r>
              <a:rPr lang="en-US" sz="2800" dirty="0" smtClean="0">
                <a:solidFill>
                  <a:srgbClr val="5595AC"/>
                </a:solidFill>
                <a:latin typeface="Georgia"/>
              </a:rPr>
              <a:t>Satellite Remote </a:t>
            </a:r>
            <a:r>
              <a:rPr lang="en-US" sz="2800" dirty="0">
                <a:solidFill>
                  <a:srgbClr val="5595AC"/>
                </a:solidFill>
                <a:latin typeface="Georgia"/>
              </a:rPr>
              <a:t>Sensing </a:t>
            </a:r>
            <a:r>
              <a:rPr lang="en-US" sz="2800" dirty="0" smtClean="0">
                <a:solidFill>
                  <a:srgbClr val="5595AC"/>
                </a:solidFill>
                <a:latin typeface="Georgia"/>
              </a:rPr>
              <a:t>Data &amp; Geospatial Analysis</a:t>
            </a:r>
            <a:endParaRPr lang="en-US" dirty="0">
              <a:solidFill>
                <a:srgbClr val="5595AC"/>
              </a:solidFill>
              <a:latin typeface="Georgia"/>
            </a:endParaRPr>
          </a:p>
          <a:p>
            <a:endParaRPr lang="en-US" dirty="0">
              <a:solidFill>
                <a:srgbClr val="5595AC"/>
              </a:solidFill>
            </a:endParaRPr>
          </a:p>
        </p:txBody>
      </p:sp>
      <p:sp>
        <p:nvSpPr>
          <p:cNvPr id="2" name="Title 1">
            <a:extLst>
              <a:ext uri="{FF2B5EF4-FFF2-40B4-BE49-F238E27FC236}">
                <a16:creationId xmlns:a16="http://schemas.microsoft.com/office/drawing/2014/main" id="{6C46424D-60AC-4B15-90AB-CFF240E8CBA3}"/>
              </a:ext>
            </a:extLst>
          </p:cNvPr>
          <p:cNvSpPr>
            <a:spLocks noGrp="1"/>
          </p:cNvSpPr>
          <p:nvPr>
            <p:ph type="title"/>
          </p:nvPr>
        </p:nvSpPr>
        <p:spPr>
          <a:xfrm>
            <a:off x="751114" y="365125"/>
            <a:ext cx="5828361" cy="570057"/>
          </a:xfrm>
        </p:spPr>
        <p:txBody>
          <a:bodyPr>
            <a:normAutofit/>
          </a:bodyPr>
          <a:lstStyle/>
          <a:p>
            <a:r>
              <a:rPr lang="en-US" sz="2000" cap="all" dirty="0">
                <a:latin typeface="+mj-lt"/>
                <a:cs typeface="Arial"/>
              </a:rPr>
              <a:t>Remote </a:t>
            </a:r>
            <a:r>
              <a:rPr lang="en-US" sz="2000" cap="all" dirty="0" smtClean="0">
                <a:latin typeface="+mj-lt"/>
                <a:cs typeface="Arial"/>
              </a:rPr>
              <a:t>Sensing: BENEFITS </a:t>
            </a:r>
            <a:endParaRPr lang="en-US" sz="2000" cap="all" dirty="0">
              <a:latin typeface="+mj-lt"/>
            </a:endParaRPr>
          </a:p>
        </p:txBody>
      </p:sp>
      <p:sp>
        <p:nvSpPr>
          <p:cNvPr id="10" name="Content Placeholder 5">
            <a:extLst>
              <a:ext uri="{FF2B5EF4-FFF2-40B4-BE49-F238E27FC236}">
                <a16:creationId xmlns:a16="http://schemas.microsoft.com/office/drawing/2014/main" id="{B3BABEE8-55BB-4DED-99A7-C01BBBA52519}"/>
              </a:ext>
            </a:extLst>
          </p:cNvPr>
          <p:cNvSpPr txBox="1">
            <a:spLocks/>
          </p:cNvSpPr>
          <p:nvPr/>
        </p:nvSpPr>
        <p:spPr>
          <a:xfrm>
            <a:off x="7300171" y="944368"/>
            <a:ext cx="4548664" cy="5626553"/>
          </a:xfrm>
          <a:prstGeom prst="rect">
            <a:avLst/>
          </a:prstGeom>
        </p:spPr>
        <p:txBody>
          <a:bodyPr vert="horz" lIns="91440" tIns="45720" rIns="91440" bIns="45720" rtlCol="0" anchor="t">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10000"/>
              </a:lnSpc>
              <a:spcAft>
                <a:spcPts val="1200"/>
              </a:spcAft>
              <a:buFont typeface="Arial" panose="020B0604020202020204" pitchFamily="34" charset="0"/>
              <a:buChar char="•"/>
            </a:pPr>
            <a:r>
              <a:rPr lang="en-US" dirty="0">
                <a:solidFill>
                  <a:srgbClr val="FFFFFF"/>
                </a:solidFill>
                <a:latin typeface="Georgia"/>
              </a:rPr>
              <a:t>Observe and characterize the Earth's surface from your computer</a:t>
            </a:r>
            <a:endParaRPr lang="en-US" dirty="0">
              <a:ea typeface="+mn-lt"/>
              <a:cs typeface="+mn-lt"/>
            </a:endParaRPr>
          </a:p>
          <a:p>
            <a:pPr marL="285750" indent="-285750">
              <a:lnSpc>
                <a:spcPct val="110000"/>
              </a:lnSpc>
              <a:spcAft>
                <a:spcPts val="1200"/>
              </a:spcAft>
              <a:buFont typeface="Arial" panose="020B0604020202020204" pitchFamily="34" charset="0"/>
              <a:buChar char="•"/>
            </a:pPr>
            <a:r>
              <a:rPr lang="en-US" dirty="0">
                <a:solidFill>
                  <a:srgbClr val="FFFFFF"/>
                </a:solidFill>
                <a:latin typeface="Georgia"/>
              </a:rPr>
              <a:t>Collect information over large spatial areas and across time</a:t>
            </a:r>
            <a:endParaRPr lang="en-US" dirty="0">
              <a:ea typeface="+mn-lt"/>
              <a:cs typeface="+mn-lt"/>
            </a:endParaRPr>
          </a:p>
          <a:p>
            <a:pPr marL="285750" indent="-285750">
              <a:lnSpc>
                <a:spcPct val="110000"/>
              </a:lnSpc>
              <a:spcAft>
                <a:spcPts val="1200"/>
              </a:spcAft>
              <a:buFont typeface="Arial" panose="020B0604020202020204" pitchFamily="34" charset="0"/>
              <a:buChar char="•"/>
            </a:pPr>
            <a:r>
              <a:rPr lang="en-US" dirty="0">
                <a:solidFill>
                  <a:srgbClr val="FFFFFF"/>
                </a:solidFill>
                <a:latin typeface="Georgia"/>
              </a:rPr>
              <a:t>Monitor and understand change over </a:t>
            </a:r>
            <a:r>
              <a:rPr lang="en-US" dirty="0" smtClean="0">
                <a:solidFill>
                  <a:srgbClr val="FFFFFF"/>
                </a:solidFill>
                <a:latin typeface="Georgia"/>
              </a:rPr>
              <a:t>years</a:t>
            </a:r>
            <a:endParaRPr lang="en-US" dirty="0">
              <a:solidFill>
                <a:srgbClr val="FFFFFF"/>
              </a:solidFill>
              <a:latin typeface="Georgia"/>
            </a:endParaRPr>
          </a:p>
          <a:p>
            <a:pPr marL="285750" indent="-285750">
              <a:lnSpc>
                <a:spcPct val="110000"/>
              </a:lnSpc>
              <a:spcAft>
                <a:spcPts val="1200"/>
              </a:spcAft>
              <a:buFont typeface="Arial" panose="020B0604020202020204" pitchFamily="34" charset="0"/>
              <a:buChar char="•"/>
            </a:pPr>
            <a:r>
              <a:rPr lang="en-US" dirty="0">
                <a:solidFill>
                  <a:srgbClr val="FFFFFF"/>
                </a:solidFill>
                <a:latin typeface="Georgia"/>
              </a:rPr>
              <a:t>Satellite data can be integrated with in situ measurements for a holistic understanding of our environment</a:t>
            </a:r>
          </a:p>
          <a:p>
            <a:pPr marL="285750" indent="-285750">
              <a:lnSpc>
                <a:spcPct val="110000"/>
              </a:lnSpc>
              <a:spcAft>
                <a:spcPts val="1200"/>
              </a:spcAft>
              <a:buFont typeface="Arial" panose="020B0604020202020204" pitchFamily="34" charset="0"/>
              <a:buChar char="•"/>
            </a:pPr>
            <a:r>
              <a:rPr lang="en-US" dirty="0">
                <a:solidFill>
                  <a:schemeClr val="bg1"/>
                </a:solidFill>
                <a:ea typeface="+mn-lt"/>
                <a:cs typeface="+mn-lt"/>
              </a:rPr>
              <a:t>Visualize your results in a multitude of ways through mapping, data plots, heat maps, etc. </a:t>
            </a:r>
            <a:endParaRPr lang="en-US" dirty="0">
              <a:solidFill>
                <a:schemeClr val="bg1"/>
              </a:solidFill>
            </a:endParaRPr>
          </a:p>
          <a:p>
            <a:pPr marL="285750" indent="-285750">
              <a:lnSpc>
                <a:spcPct val="110000"/>
              </a:lnSpc>
              <a:spcAft>
                <a:spcPts val="1200"/>
              </a:spcAft>
              <a:buFont typeface="Arial" panose="020B0604020202020204" pitchFamily="34" charset="0"/>
              <a:buChar char="•"/>
            </a:pPr>
            <a:endParaRPr lang="en-US" dirty="0">
              <a:solidFill>
                <a:srgbClr val="FFFFFF"/>
              </a:solidFill>
              <a:latin typeface="Georgia"/>
            </a:endParaRPr>
          </a:p>
          <a:p>
            <a:pPr marL="285750" indent="-285750">
              <a:lnSpc>
                <a:spcPct val="110000"/>
              </a:lnSpc>
              <a:spcAft>
                <a:spcPts val="1200"/>
              </a:spcAft>
              <a:buFont typeface="Arial" panose="020B0604020202020204" pitchFamily="34" charset="0"/>
              <a:buChar char="•"/>
            </a:pPr>
            <a:r>
              <a:rPr lang="en-US" dirty="0">
                <a:solidFill>
                  <a:srgbClr val="FFFFFF"/>
                </a:solidFill>
                <a:latin typeface="Georgia"/>
              </a:rPr>
              <a:t>NASA Earth observation data are </a:t>
            </a:r>
            <a:r>
              <a:rPr lang="en-US" dirty="0" smtClean="0">
                <a:solidFill>
                  <a:srgbClr val="FFFFFF"/>
                </a:solidFill>
                <a:latin typeface="Georgia"/>
              </a:rPr>
              <a:t>a free </a:t>
            </a:r>
            <a:r>
              <a:rPr lang="en-US" dirty="0">
                <a:solidFill>
                  <a:srgbClr val="FFFFFF"/>
                </a:solidFill>
                <a:latin typeface="Georgia"/>
              </a:rPr>
              <a:t>and </a:t>
            </a:r>
            <a:r>
              <a:rPr lang="en-US" dirty="0" smtClean="0">
                <a:solidFill>
                  <a:srgbClr val="FFFFFF"/>
                </a:solidFill>
                <a:latin typeface="Georgia"/>
              </a:rPr>
              <a:t>open resource for the world</a:t>
            </a:r>
            <a:endParaRPr lang="en-US" dirty="0"/>
          </a:p>
          <a:p>
            <a:pPr marL="285750" indent="-285750">
              <a:lnSpc>
                <a:spcPct val="110000"/>
              </a:lnSpc>
              <a:spcAft>
                <a:spcPts val="1200"/>
              </a:spcAft>
              <a:buFontTx/>
              <a:buChar char="•"/>
            </a:pPr>
            <a:endParaRPr lang="en-US" dirty="0">
              <a:solidFill>
                <a:srgbClr val="FFFFFF"/>
              </a:solidFill>
              <a:latin typeface="Barlow" pitchFamily="2" charset="77"/>
            </a:endParaRPr>
          </a:p>
        </p:txBody>
      </p:sp>
      <p:pic>
        <p:nvPicPr>
          <p:cNvPr id="5" name="Picture 5">
            <a:extLst>
              <a:ext uri="{FF2B5EF4-FFF2-40B4-BE49-F238E27FC236}">
                <a16:creationId xmlns:a16="http://schemas.microsoft.com/office/drawing/2014/main" id="{87CB962C-B0A2-4DB1-BBDF-8A2B8C9B0B6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1114" y="2293601"/>
            <a:ext cx="5782128" cy="4030655"/>
          </a:xfrm>
          <a:prstGeom prst="rect">
            <a:avLst/>
          </a:prstGeom>
        </p:spPr>
      </p:pic>
    </p:spTree>
    <p:extLst>
      <p:ext uri="{BB962C8B-B14F-4D97-AF65-F5344CB8AC3E}">
        <p14:creationId xmlns:p14="http://schemas.microsoft.com/office/powerpoint/2010/main" val="3258529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6424D-60AC-4B15-90AB-CFF240E8CBA3}"/>
              </a:ext>
            </a:extLst>
          </p:cNvPr>
          <p:cNvSpPr>
            <a:spLocks noGrp="1"/>
          </p:cNvSpPr>
          <p:nvPr>
            <p:ph type="title"/>
          </p:nvPr>
        </p:nvSpPr>
        <p:spPr>
          <a:xfrm>
            <a:off x="838200" y="365125"/>
            <a:ext cx="10751288" cy="570057"/>
          </a:xfrm>
        </p:spPr>
        <p:txBody>
          <a:bodyPr>
            <a:normAutofit/>
          </a:bodyPr>
          <a:lstStyle/>
          <a:p>
            <a:r>
              <a:rPr lang="en-US" sz="2000" cap="all" dirty="0">
                <a:latin typeface="+mj-lt"/>
                <a:cs typeface="Arial"/>
              </a:rPr>
              <a:t>Remote </a:t>
            </a:r>
            <a:r>
              <a:rPr lang="en-US" sz="2000" cap="all" dirty="0" smtClean="0">
                <a:latin typeface="+mj-lt"/>
                <a:cs typeface="Arial"/>
              </a:rPr>
              <a:t>Sensing: ELECTROMAGENETIC SPECTRUM </a:t>
            </a:r>
            <a:endParaRPr lang="en-US" sz="2000" cap="all" dirty="0">
              <a:latin typeface="+mj-lt"/>
            </a:endParaRPr>
          </a:p>
        </p:txBody>
      </p:sp>
      <p:sp>
        <p:nvSpPr>
          <p:cNvPr id="5" name="Text Placeholder 4"/>
          <p:cNvSpPr>
            <a:spLocks noGrp="1"/>
          </p:cNvSpPr>
          <p:nvPr>
            <p:ph type="body" sz="quarter" idx="12"/>
          </p:nvPr>
        </p:nvSpPr>
        <p:spPr>
          <a:xfrm>
            <a:off x="7572638" y="3673487"/>
            <a:ext cx="4282664" cy="2971861"/>
          </a:xfrm>
        </p:spPr>
        <p:txBody>
          <a:bodyPr>
            <a:normAutofit/>
          </a:bodyPr>
          <a:lstStyle/>
          <a:p>
            <a:r>
              <a:rPr lang="en-US" dirty="0">
                <a:latin typeface="+mn-lt"/>
              </a:rPr>
              <a:t>Electromagnetic energy, produced by the vibration of charged particles, travels in the form of waves through the atmosphere and the vacuum of </a:t>
            </a:r>
            <a:r>
              <a:rPr lang="en-US" dirty="0" smtClean="0">
                <a:latin typeface="+mn-lt"/>
              </a:rPr>
              <a:t>space</a:t>
            </a:r>
          </a:p>
          <a:p>
            <a:r>
              <a:rPr lang="en-US" dirty="0">
                <a:latin typeface="+mn-lt"/>
              </a:rPr>
              <a:t>The primary source of the energy observed by satellites, is the sun. </a:t>
            </a:r>
            <a:endParaRPr lang="en-US" dirty="0" smtClean="0">
              <a:latin typeface="+mn-lt"/>
            </a:endParaRPr>
          </a:p>
          <a:p>
            <a:r>
              <a:rPr lang="en-US" dirty="0">
                <a:latin typeface="+mn-lt"/>
              </a:rPr>
              <a:t>All things on Earth reflect, absorb, or transmit energy, the amount of which varies by wavelength. </a:t>
            </a:r>
          </a:p>
        </p:txBody>
      </p:sp>
      <p:sp>
        <p:nvSpPr>
          <p:cNvPr id="3" name="Content Placeholder 2">
            <a:extLst>
              <a:ext uri="{FF2B5EF4-FFF2-40B4-BE49-F238E27FC236}">
                <a16:creationId xmlns:a16="http://schemas.microsoft.com/office/drawing/2014/main" id="{C3C9BBD3-6365-4C28-ABDA-2F13EF8DA150}"/>
              </a:ext>
            </a:extLst>
          </p:cNvPr>
          <p:cNvSpPr>
            <a:spLocks noGrp="1"/>
          </p:cNvSpPr>
          <p:nvPr>
            <p:ph idx="4294967295"/>
          </p:nvPr>
        </p:nvSpPr>
        <p:spPr>
          <a:xfrm>
            <a:off x="417619" y="5900429"/>
            <a:ext cx="6865684" cy="616048"/>
          </a:xfrm>
        </p:spPr>
        <p:txBody>
          <a:bodyPr vert="horz" lIns="91440" tIns="45720" rIns="91440" bIns="45720" rtlCol="0" anchor="t">
            <a:normAutofit/>
          </a:bodyPr>
          <a:lstStyle/>
          <a:p>
            <a:pPr marL="0" indent="0" algn="ctr">
              <a:buNone/>
            </a:pPr>
            <a:r>
              <a:rPr lang="en-US" sz="2000" dirty="0" smtClean="0">
                <a:solidFill>
                  <a:srgbClr val="5595AC"/>
                </a:solidFill>
                <a:latin typeface="Georgia"/>
              </a:rPr>
              <a:t>Electromagnetic Spectrum</a:t>
            </a:r>
            <a:r>
              <a:rPr lang="en-US" sz="2000" dirty="0">
                <a:solidFill>
                  <a:srgbClr val="5595AC"/>
                </a:solidFill>
                <a:latin typeface="Georgia"/>
              </a:rPr>
              <a:t> </a:t>
            </a:r>
          </a:p>
          <a:p>
            <a:pPr algn="ctr"/>
            <a:endParaRPr lang="en-US" sz="2000" dirty="0">
              <a:solidFill>
                <a:srgbClr val="5595AC"/>
              </a:solidFill>
            </a:endParaRP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7618" y="1435275"/>
            <a:ext cx="6865685" cy="4476427"/>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29519" y="1121053"/>
            <a:ext cx="3336685" cy="2296752"/>
          </a:xfrm>
          <a:prstGeom prst="rect">
            <a:avLst/>
          </a:prstGeom>
        </p:spPr>
      </p:pic>
    </p:spTree>
    <p:extLst>
      <p:ext uri="{BB962C8B-B14F-4D97-AF65-F5344CB8AC3E}">
        <p14:creationId xmlns:p14="http://schemas.microsoft.com/office/powerpoint/2010/main" val="3626433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6424D-60AC-4B15-90AB-CFF240E8CBA3}"/>
              </a:ext>
            </a:extLst>
          </p:cNvPr>
          <p:cNvSpPr>
            <a:spLocks noGrp="1"/>
          </p:cNvSpPr>
          <p:nvPr>
            <p:ph type="title"/>
          </p:nvPr>
        </p:nvSpPr>
        <p:spPr>
          <a:xfrm>
            <a:off x="838200" y="365125"/>
            <a:ext cx="10751288" cy="570057"/>
          </a:xfrm>
        </p:spPr>
        <p:txBody>
          <a:bodyPr>
            <a:normAutofit/>
          </a:bodyPr>
          <a:lstStyle/>
          <a:p>
            <a:r>
              <a:rPr lang="en-US" sz="2000" cap="all" dirty="0">
                <a:latin typeface="+mj-lt"/>
                <a:cs typeface="Arial"/>
              </a:rPr>
              <a:t>Remote </a:t>
            </a:r>
            <a:r>
              <a:rPr lang="en-US" sz="2000" cap="all" dirty="0" smtClean="0">
                <a:latin typeface="+mj-lt"/>
                <a:cs typeface="Arial"/>
              </a:rPr>
              <a:t>Sensing: SENSORS</a:t>
            </a:r>
            <a:endParaRPr lang="en-US" sz="2000" cap="all" dirty="0">
              <a:latin typeface="+mj-lt"/>
            </a:endParaRPr>
          </a:p>
        </p:txBody>
      </p:sp>
      <p:sp>
        <p:nvSpPr>
          <p:cNvPr id="5" name="Text Placeholder 4"/>
          <p:cNvSpPr>
            <a:spLocks noGrp="1"/>
          </p:cNvSpPr>
          <p:nvPr>
            <p:ph type="body" sz="quarter" idx="12"/>
          </p:nvPr>
        </p:nvSpPr>
        <p:spPr>
          <a:xfrm>
            <a:off x="838199" y="4976037"/>
            <a:ext cx="10710691" cy="1429641"/>
          </a:xfrm>
        </p:spPr>
        <p:txBody>
          <a:bodyPr>
            <a:normAutofit/>
          </a:bodyPr>
          <a:lstStyle/>
          <a:p>
            <a:pPr marL="0" indent="0">
              <a:buNone/>
            </a:pPr>
            <a:r>
              <a:rPr lang="en-US" sz="1800" dirty="0">
                <a:latin typeface="+mn-lt"/>
              </a:rPr>
              <a:t>Sensors, or instruments, onboard satellites and aircraft use the sun as a source of illumination or provide their own source of illumination, measuring the energy that is reflected back. Sensors that use natural energy from the sun are called passive sensors; those that provide their own source of energy are called active sensors.</a:t>
            </a: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200" y="1429920"/>
            <a:ext cx="10710691" cy="3088920"/>
          </a:xfrm>
          <a:prstGeom prst="rect">
            <a:avLst/>
          </a:prstGeom>
        </p:spPr>
      </p:pic>
    </p:spTree>
    <p:extLst>
      <p:ext uri="{BB962C8B-B14F-4D97-AF65-F5344CB8AC3E}">
        <p14:creationId xmlns:p14="http://schemas.microsoft.com/office/powerpoint/2010/main" val="4079529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6424D-60AC-4B15-90AB-CFF240E8CBA3}"/>
              </a:ext>
            </a:extLst>
          </p:cNvPr>
          <p:cNvSpPr>
            <a:spLocks noGrp="1"/>
          </p:cNvSpPr>
          <p:nvPr>
            <p:ph type="title"/>
          </p:nvPr>
        </p:nvSpPr>
        <p:spPr>
          <a:xfrm>
            <a:off x="838200" y="365125"/>
            <a:ext cx="10751288" cy="570057"/>
          </a:xfrm>
        </p:spPr>
        <p:txBody>
          <a:bodyPr>
            <a:normAutofit/>
          </a:bodyPr>
          <a:lstStyle/>
          <a:p>
            <a:r>
              <a:rPr lang="en-US" sz="2000" cap="all" dirty="0">
                <a:latin typeface="+mj-lt"/>
                <a:cs typeface="Arial"/>
              </a:rPr>
              <a:t>Remote </a:t>
            </a:r>
            <a:r>
              <a:rPr lang="en-US" sz="2000" cap="all" dirty="0" smtClean="0">
                <a:latin typeface="+mj-lt"/>
                <a:cs typeface="Arial"/>
              </a:rPr>
              <a:t>Sensing: RESOLUTION</a:t>
            </a:r>
            <a:endParaRPr lang="en-US" sz="2000" cap="all" dirty="0">
              <a:latin typeface="+mj-lt"/>
            </a:endParaRPr>
          </a:p>
        </p:txBody>
      </p:sp>
      <p:sp>
        <p:nvSpPr>
          <p:cNvPr id="5" name="Text Placeholder 4"/>
          <p:cNvSpPr>
            <a:spLocks noGrp="1"/>
          </p:cNvSpPr>
          <p:nvPr>
            <p:ph type="body" sz="quarter" idx="12"/>
          </p:nvPr>
        </p:nvSpPr>
        <p:spPr>
          <a:xfrm>
            <a:off x="7434416" y="1349851"/>
            <a:ext cx="4378356" cy="5269762"/>
          </a:xfrm>
        </p:spPr>
        <p:txBody>
          <a:bodyPr>
            <a:normAutofit/>
          </a:bodyPr>
          <a:lstStyle/>
          <a:p>
            <a:pPr marL="0" indent="0">
              <a:spcBef>
                <a:spcPts val="0"/>
              </a:spcBef>
              <a:spcAft>
                <a:spcPts val="1800"/>
              </a:spcAft>
              <a:buNone/>
            </a:pPr>
            <a:r>
              <a:rPr lang="en-US" dirty="0">
                <a:latin typeface="+mn-lt"/>
              </a:rPr>
              <a:t>Resolution plays a role in how data from a sensor can be used. Depending on the satellite’s orbit and sensor design, resolution can vary. There are four types of resolution to consider for any dataset—radiometric, spatial, spectral, and temporal</a:t>
            </a:r>
            <a:r>
              <a:rPr lang="en-US" dirty="0" smtClean="0">
                <a:latin typeface="+mn-lt"/>
              </a:rPr>
              <a:t>.</a:t>
            </a:r>
          </a:p>
          <a:p>
            <a:pPr>
              <a:spcBef>
                <a:spcPts val="0"/>
              </a:spcBef>
              <a:spcAft>
                <a:spcPts val="1800"/>
              </a:spcAft>
            </a:pPr>
            <a:r>
              <a:rPr lang="en-US" sz="1400" b="1" dirty="0">
                <a:latin typeface="+mn-lt"/>
              </a:rPr>
              <a:t>Radiometric resolution </a:t>
            </a:r>
            <a:r>
              <a:rPr lang="en-US" sz="1400" dirty="0">
                <a:latin typeface="+mn-lt"/>
              </a:rPr>
              <a:t>is the amount of information in each pixel, i.e. the number of bits representing the energy recorded</a:t>
            </a:r>
            <a:r>
              <a:rPr lang="en-US" sz="1400" dirty="0" smtClean="0">
                <a:latin typeface="+mn-lt"/>
              </a:rPr>
              <a:t>.</a:t>
            </a:r>
          </a:p>
          <a:p>
            <a:pPr>
              <a:spcBef>
                <a:spcPts val="0"/>
              </a:spcBef>
              <a:spcAft>
                <a:spcPts val="1800"/>
              </a:spcAft>
            </a:pPr>
            <a:r>
              <a:rPr lang="en-US" sz="1400" b="1" dirty="0">
                <a:latin typeface="+mn-lt"/>
              </a:rPr>
              <a:t>Spatial resolution </a:t>
            </a:r>
            <a:r>
              <a:rPr lang="en-US" sz="1400" dirty="0">
                <a:latin typeface="+mn-lt"/>
              </a:rPr>
              <a:t>is defined by the size of each pixel within a digital image and the area on the Earth’s surface represented by that pixel. </a:t>
            </a:r>
            <a:endParaRPr lang="en-US" sz="1400" dirty="0" smtClean="0">
              <a:latin typeface="+mn-lt"/>
            </a:endParaRPr>
          </a:p>
          <a:p>
            <a:pPr>
              <a:spcBef>
                <a:spcPts val="0"/>
              </a:spcBef>
              <a:spcAft>
                <a:spcPts val="1800"/>
              </a:spcAft>
            </a:pPr>
            <a:r>
              <a:rPr lang="en-US" sz="1400" b="1" dirty="0">
                <a:latin typeface="+mn-lt"/>
              </a:rPr>
              <a:t>Spectral resolution </a:t>
            </a:r>
            <a:r>
              <a:rPr lang="en-US" sz="1400" dirty="0">
                <a:latin typeface="+mn-lt"/>
              </a:rPr>
              <a:t>is the ability of a sensor to discern finer wavelengths, that is, having more and </a:t>
            </a:r>
            <a:r>
              <a:rPr lang="en-US" sz="1400" dirty="0" smtClean="0">
                <a:latin typeface="+mn-lt"/>
              </a:rPr>
              <a:t>narrower </a:t>
            </a:r>
            <a:r>
              <a:rPr lang="en-US" sz="1400" dirty="0">
                <a:latin typeface="+mn-lt"/>
              </a:rPr>
              <a:t>bands. </a:t>
            </a:r>
            <a:endParaRPr lang="en-US" sz="1400" dirty="0" smtClean="0">
              <a:latin typeface="+mn-lt"/>
            </a:endParaRPr>
          </a:p>
          <a:p>
            <a:pPr>
              <a:spcBef>
                <a:spcPts val="0"/>
              </a:spcBef>
              <a:spcAft>
                <a:spcPts val="1800"/>
              </a:spcAft>
            </a:pPr>
            <a:r>
              <a:rPr lang="en-US" sz="1400" b="1" dirty="0" smtClean="0">
                <a:latin typeface="+mn-lt"/>
              </a:rPr>
              <a:t>Temporal </a:t>
            </a:r>
            <a:r>
              <a:rPr lang="en-US" sz="1400" b="1" dirty="0">
                <a:latin typeface="+mn-lt"/>
              </a:rPr>
              <a:t>resolution </a:t>
            </a:r>
            <a:r>
              <a:rPr lang="en-US" sz="1400" dirty="0">
                <a:latin typeface="+mn-lt"/>
              </a:rPr>
              <a:t>is the time it takes for a satellite to complete an orbit and revisit the same observation area.</a:t>
            </a:r>
          </a:p>
        </p:txBody>
      </p:sp>
      <p:sp>
        <p:nvSpPr>
          <p:cNvPr id="3" name="Content Placeholder 2">
            <a:extLst>
              <a:ext uri="{FF2B5EF4-FFF2-40B4-BE49-F238E27FC236}">
                <a16:creationId xmlns:a16="http://schemas.microsoft.com/office/drawing/2014/main" id="{C3C9BBD3-6365-4C28-ABDA-2F13EF8DA150}"/>
              </a:ext>
            </a:extLst>
          </p:cNvPr>
          <p:cNvSpPr>
            <a:spLocks noGrp="1"/>
          </p:cNvSpPr>
          <p:nvPr>
            <p:ph idx="4294967295"/>
          </p:nvPr>
        </p:nvSpPr>
        <p:spPr>
          <a:xfrm>
            <a:off x="1361484" y="5603360"/>
            <a:ext cx="4852360" cy="871870"/>
          </a:xfrm>
        </p:spPr>
        <p:txBody>
          <a:bodyPr vert="horz" lIns="91440" tIns="45720" rIns="91440" bIns="45720" rtlCol="0" anchor="t">
            <a:normAutofit/>
          </a:bodyPr>
          <a:lstStyle/>
          <a:p>
            <a:pPr marL="0" indent="0" algn="ctr">
              <a:buNone/>
            </a:pPr>
            <a:r>
              <a:rPr lang="en-US" sz="1600" dirty="0" smtClean="0">
                <a:solidFill>
                  <a:srgbClr val="5595AC"/>
                </a:solidFill>
                <a:latin typeface="Georgia"/>
              </a:rPr>
              <a:t>Landsat 8 data from July 7, 2019 over Iceland showing varying spatial resolutions.</a:t>
            </a:r>
            <a:r>
              <a:rPr lang="en-US" sz="1600" dirty="0">
                <a:solidFill>
                  <a:srgbClr val="5595AC"/>
                </a:solidFill>
                <a:latin typeface="Georgia"/>
              </a:rPr>
              <a:t> </a:t>
            </a:r>
          </a:p>
          <a:p>
            <a:pPr algn="ctr"/>
            <a:endParaRPr lang="en-US" sz="1600" dirty="0">
              <a:solidFill>
                <a:srgbClr val="5595AC"/>
              </a:solidFill>
            </a:endParaRPr>
          </a:p>
        </p:txBody>
      </p:sp>
      <p:pic>
        <p:nvPicPr>
          <p:cNvPr id="1028" name="Picture 4" descr="Landsat 8 data from July 7, 2019 over Reykjavík, Iceland. "/>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9614" y="1530607"/>
            <a:ext cx="6596099" cy="3664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9118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26624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02ED70FB-A620-4AB7-9A55-C3DEE7AD798F}"/>
              </a:ext>
            </a:extLst>
          </p:cNvPr>
          <p:cNvSpPr>
            <a:spLocks noGrp="1"/>
          </p:cNvSpPr>
          <p:nvPr>
            <p:ph idx="1"/>
          </p:nvPr>
        </p:nvSpPr>
        <p:spPr>
          <a:xfrm>
            <a:off x="7355896" y="1553281"/>
            <a:ext cx="4591933" cy="1753448"/>
          </a:xfrm>
        </p:spPr>
        <p:txBody>
          <a:bodyPr vert="horz" lIns="91440" tIns="45720" rIns="91440" bIns="45720" rtlCol="0" anchor="t">
            <a:normAutofit/>
          </a:bodyPr>
          <a:lstStyle/>
          <a:p>
            <a:r>
              <a:rPr lang="en-US" sz="1600" dirty="0">
                <a:latin typeface="+mj-lt"/>
              </a:rPr>
              <a:t>Landsat data informs </a:t>
            </a:r>
            <a:r>
              <a:rPr lang="en-US" sz="1600" dirty="0" smtClean="0">
                <a:latin typeface="+mj-lt"/>
              </a:rPr>
              <a:t>decisions </a:t>
            </a:r>
            <a:r>
              <a:rPr lang="en-US" sz="1600" dirty="0">
                <a:latin typeface="+mj-lt"/>
              </a:rPr>
              <a:t>in many disciplines, especially: human health, agriculture, climate, energy, fire, natural disasters, urban growth, water management, ecosystems and biodiversity, and forest management.</a:t>
            </a:r>
            <a:endParaRPr lang="en-US" sz="2000" dirty="0">
              <a:latin typeface="+mj-lt"/>
            </a:endParaRPr>
          </a:p>
        </p:txBody>
      </p:sp>
      <p:sp>
        <p:nvSpPr>
          <p:cNvPr id="2" name="Title 1">
            <a:extLst>
              <a:ext uri="{FF2B5EF4-FFF2-40B4-BE49-F238E27FC236}">
                <a16:creationId xmlns:a16="http://schemas.microsoft.com/office/drawing/2014/main" id="{CB117A7D-D457-4127-A716-9BF28716FF65}"/>
              </a:ext>
            </a:extLst>
          </p:cNvPr>
          <p:cNvSpPr>
            <a:spLocks noGrp="1"/>
          </p:cNvSpPr>
          <p:nvPr>
            <p:ph type="title"/>
          </p:nvPr>
        </p:nvSpPr>
        <p:spPr/>
        <p:txBody>
          <a:bodyPr>
            <a:normAutofit/>
          </a:bodyPr>
          <a:lstStyle/>
          <a:p>
            <a:r>
              <a:rPr lang="en-US" sz="2000" dirty="0">
                <a:latin typeface="+mj-lt"/>
                <a:cs typeface="Arial"/>
              </a:rPr>
              <a:t>LANDSAT </a:t>
            </a:r>
            <a:endParaRPr lang="en-US" sz="2000" dirty="0">
              <a:latin typeface="+mj-lt"/>
            </a:endParaRPr>
          </a:p>
        </p:txBody>
      </p:sp>
      <p:sp>
        <p:nvSpPr>
          <p:cNvPr id="10" name="Content Placeholder 6">
            <a:extLst>
              <a:ext uri="{FF2B5EF4-FFF2-40B4-BE49-F238E27FC236}">
                <a16:creationId xmlns:a16="http://schemas.microsoft.com/office/drawing/2014/main" id="{0DD20433-4E14-43DB-99B0-615217ABF487}"/>
              </a:ext>
            </a:extLst>
          </p:cNvPr>
          <p:cNvSpPr>
            <a:spLocks noGrp="1"/>
          </p:cNvSpPr>
          <p:nvPr>
            <p:ph type="body" sz="quarter" idx="12"/>
          </p:nvPr>
        </p:nvSpPr>
        <p:spPr>
          <a:xfrm>
            <a:off x="555524" y="1553281"/>
            <a:ext cx="6016743" cy="1876626"/>
          </a:xfrm>
        </p:spPr>
        <p:txBody>
          <a:bodyPr vert="horz" lIns="91440" tIns="45720" rIns="91440" bIns="45720" rtlCol="0" anchor="t">
            <a:normAutofit/>
          </a:bodyPr>
          <a:lstStyle/>
          <a:p>
            <a:pPr marL="285750" indent="-285750"/>
            <a:r>
              <a:rPr lang="en-US" dirty="0">
                <a:latin typeface="+mn-lt"/>
              </a:rPr>
              <a:t>The Landsat series of satellites provide the longest continuous space-based record of the Earth's land in existence (1972 to present)</a:t>
            </a:r>
          </a:p>
          <a:p>
            <a:pPr marL="285750" indent="-285750"/>
            <a:r>
              <a:rPr lang="en-US" dirty="0">
                <a:latin typeface="+mn-lt"/>
              </a:rPr>
              <a:t>Currently Landsat 7 (launched 1999) and Landsat 8 (launched 2013) are collecting </a:t>
            </a:r>
            <a:r>
              <a:rPr lang="en-US" dirty="0" smtClean="0">
                <a:latin typeface="+mn-lt"/>
              </a:rPr>
              <a:t>30m</a:t>
            </a:r>
            <a:r>
              <a:rPr lang="en-US" dirty="0">
                <a:latin typeface="+mn-lt"/>
              </a:rPr>
              <a:t> multispectral data of the entire Earth's surface every 16 days</a:t>
            </a:r>
          </a:p>
          <a:p>
            <a:pPr marL="285750" indent="-285750"/>
            <a:endParaRPr lang="en-US" dirty="0">
              <a:latin typeface="+mn-lt"/>
            </a:endParaRPr>
          </a:p>
        </p:txBody>
      </p:sp>
      <p:sp>
        <p:nvSpPr>
          <p:cNvPr id="12" name="Content Placeholder 2">
            <a:extLst>
              <a:ext uri="{FF2B5EF4-FFF2-40B4-BE49-F238E27FC236}">
                <a16:creationId xmlns:a16="http://schemas.microsoft.com/office/drawing/2014/main" id="{07CE3591-E6A0-456A-89FA-8022E1FBBE6A}"/>
              </a:ext>
            </a:extLst>
          </p:cNvPr>
          <p:cNvSpPr txBox="1">
            <a:spLocks/>
          </p:cNvSpPr>
          <p:nvPr/>
        </p:nvSpPr>
        <p:spPr>
          <a:xfrm>
            <a:off x="7846142" y="290722"/>
            <a:ext cx="3169188" cy="877077"/>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1000"/>
              </a:spcBef>
              <a:buFont typeface="Arial"/>
              <a:buNone/>
              <a:defRPr sz="2400" kern="1200">
                <a:solidFill>
                  <a:srgbClr val="5595AC"/>
                </a:solidFill>
                <a:latin typeface="Georgia" panose="02040502050405020303" pitchFamily="18" charset="0"/>
                <a:ea typeface="Georgia" panose="02040502050405020303" pitchFamily="18" charset="0"/>
                <a:cs typeface="Arial Narrow" charset="0"/>
              </a:defRPr>
            </a:lvl1pPr>
            <a:lvl2pPr marL="457200" indent="0" algn="l" defTabSz="914400" rtl="0" eaLnBrk="1" latinLnBrk="0" hangingPunct="1">
              <a:lnSpc>
                <a:spcPct val="90000"/>
              </a:lnSpc>
              <a:spcBef>
                <a:spcPts val="500"/>
              </a:spcBef>
              <a:buFont typeface="Arial"/>
              <a:buNone/>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dirty="0" smtClean="0">
                <a:solidFill>
                  <a:schemeClr val="bg1"/>
                </a:solidFill>
                <a:latin typeface="Georgia"/>
              </a:rPr>
              <a:t>How can you use Landsat data?</a:t>
            </a:r>
            <a:endParaRPr lang="en-US" dirty="0">
              <a:solidFill>
                <a:schemeClr val="bg1"/>
              </a:solidFill>
              <a:latin typeface="Georgia"/>
            </a:endParaRPr>
          </a:p>
        </p:txBody>
      </p:sp>
      <p:pic>
        <p:nvPicPr>
          <p:cNvPr id="15" name="Picture 15">
            <a:extLst>
              <a:ext uri="{FF2B5EF4-FFF2-40B4-BE49-F238E27FC236}">
                <a16:creationId xmlns:a16="http://schemas.microsoft.com/office/drawing/2014/main" id="{6EEB5296-F1AB-45A5-934C-97B6F631F08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04532" y="3924382"/>
            <a:ext cx="5187468" cy="2934018"/>
          </a:xfrm>
          <a:prstGeom prst="rect">
            <a:avLst/>
          </a:prstGeom>
        </p:spPr>
      </p:pic>
      <p:sp>
        <p:nvSpPr>
          <p:cNvPr id="3" name="TextBox 2">
            <a:extLst>
              <a:ext uri="{FF2B5EF4-FFF2-40B4-BE49-F238E27FC236}">
                <a16:creationId xmlns:a16="http://schemas.microsoft.com/office/drawing/2014/main" id="{CCAE1E68-DD2B-4E33-8E33-CD89CF5B184E}"/>
              </a:ext>
            </a:extLst>
          </p:cNvPr>
          <p:cNvSpPr txBox="1"/>
          <p:nvPr/>
        </p:nvSpPr>
        <p:spPr>
          <a:xfrm>
            <a:off x="840954" y="1030658"/>
            <a:ext cx="27431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rgbClr val="5595AC"/>
                </a:solidFill>
              </a:rPr>
              <a:t>What is Landsat?</a:t>
            </a:r>
          </a:p>
        </p:txBody>
      </p:sp>
      <p:pic>
        <p:nvPicPr>
          <p:cNvPr id="4" name="Picture 4" descr="LandsatTimeline.png">
            <a:extLst>
              <a:ext uri="{FF2B5EF4-FFF2-40B4-BE49-F238E27FC236}">
                <a16:creationId xmlns:a16="http://schemas.microsoft.com/office/drawing/2014/main" id="{BEEC7DDC-729F-43CF-AE4E-2658216E6E06}"/>
              </a:ext>
            </a:extLst>
          </p:cNvPr>
          <p:cNvPicPr>
            <a:picLocks noChangeAspect="1"/>
          </p:cNvPicPr>
          <p:nvPr/>
        </p:nvPicPr>
        <p:blipFill>
          <a:blip r:embed="rId4"/>
          <a:stretch>
            <a:fillRect/>
          </a:stretch>
        </p:blipFill>
        <p:spPr>
          <a:xfrm>
            <a:off x="602226" y="3531888"/>
            <a:ext cx="6029325" cy="3142934"/>
          </a:xfrm>
          <a:prstGeom prst="rect">
            <a:avLst/>
          </a:prstGeom>
        </p:spPr>
      </p:pic>
      <p:sp>
        <p:nvSpPr>
          <p:cNvPr id="5" name="TextBox 4">
            <a:extLst>
              <a:ext uri="{FF2B5EF4-FFF2-40B4-BE49-F238E27FC236}">
                <a16:creationId xmlns:a16="http://schemas.microsoft.com/office/drawing/2014/main" id="{1B5528A4-BE95-4B5C-98B2-4AF99A0730F4}"/>
              </a:ext>
            </a:extLst>
          </p:cNvPr>
          <p:cNvSpPr txBox="1"/>
          <p:nvPr/>
        </p:nvSpPr>
        <p:spPr>
          <a:xfrm>
            <a:off x="7846142" y="3433916"/>
            <a:ext cx="389849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u="sng" dirty="0">
                <a:solidFill>
                  <a:schemeClr val="bg1"/>
                </a:solidFill>
              </a:rPr>
              <a:t>https://landsat.gsfc.nasa.gov/ </a:t>
            </a:r>
          </a:p>
        </p:txBody>
      </p:sp>
    </p:spTree>
    <p:extLst>
      <p:ext uri="{BB962C8B-B14F-4D97-AF65-F5344CB8AC3E}">
        <p14:creationId xmlns:p14="http://schemas.microsoft.com/office/powerpoint/2010/main" val="2680199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7CE13-2968-4A79-BC1D-D1EDBA4BA794}"/>
              </a:ext>
            </a:extLst>
          </p:cNvPr>
          <p:cNvSpPr>
            <a:spLocks noGrp="1"/>
          </p:cNvSpPr>
          <p:nvPr>
            <p:ph type="title"/>
          </p:nvPr>
        </p:nvSpPr>
        <p:spPr/>
        <p:txBody>
          <a:bodyPr>
            <a:normAutofit/>
          </a:bodyPr>
          <a:lstStyle/>
          <a:p>
            <a:r>
              <a:rPr lang="en-US" sz="2000" dirty="0">
                <a:latin typeface="+mj-lt"/>
                <a:cs typeface="Arial"/>
              </a:rPr>
              <a:t>MODIS</a:t>
            </a:r>
            <a:r>
              <a:rPr lang="en-US" sz="2800" dirty="0">
                <a:latin typeface="Barlow Medium"/>
                <a:cs typeface="Arial"/>
              </a:rPr>
              <a:t> </a:t>
            </a:r>
            <a:endParaRPr lang="en-US" sz="2800" dirty="0">
              <a:latin typeface="Barlow Medium"/>
            </a:endParaRPr>
          </a:p>
        </p:txBody>
      </p:sp>
      <p:pic>
        <p:nvPicPr>
          <p:cNvPr id="3" name="Picture 5">
            <a:extLst>
              <a:ext uri="{FF2B5EF4-FFF2-40B4-BE49-F238E27FC236}">
                <a16:creationId xmlns:a16="http://schemas.microsoft.com/office/drawing/2014/main" id="{CAAAD933-F5A6-4C25-8CD2-47D11D0E9725}"/>
              </a:ext>
            </a:extLst>
          </p:cNvPr>
          <p:cNvPicPr>
            <a:picLocks noGrp="1" noChangeAspect="1"/>
          </p:cNvPicPr>
          <p:nvPr>
            <p:ph idx="4294967295"/>
          </p:nvPr>
        </p:nvPicPr>
        <p:blipFill>
          <a:blip r:embed="rId3"/>
          <a:stretch>
            <a:fillRect/>
          </a:stretch>
        </p:blipFill>
        <p:spPr>
          <a:xfrm>
            <a:off x="7003670" y="3955935"/>
            <a:ext cx="5188330" cy="2902065"/>
          </a:xfrm>
        </p:spPr>
      </p:pic>
      <p:sp>
        <p:nvSpPr>
          <p:cNvPr id="5" name="TextBox 4">
            <a:extLst>
              <a:ext uri="{FF2B5EF4-FFF2-40B4-BE49-F238E27FC236}">
                <a16:creationId xmlns:a16="http://schemas.microsoft.com/office/drawing/2014/main" id="{F29649CA-EE26-49B8-BD5F-9C0983BFB3AA}"/>
              </a:ext>
            </a:extLst>
          </p:cNvPr>
          <p:cNvSpPr txBox="1"/>
          <p:nvPr/>
        </p:nvSpPr>
        <p:spPr>
          <a:xfrm>
            <a:off x="840954" y="1095576"/>
            <a:ext cx="4744596"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rgbClr val="5595AC"/>
                </a:solidFill>
              </a:rPr>
              <a:t>What is MODIS (Moderate Resolution Imaging </a:t>
            </a:r>
            <a:r>
              <a:rPr lang="en-US" sz="2000" dirty="0" err="1">
                <a:solidFill>
                  <a:srgbClr val="5595AC"/>
                </a:solidFill>
              </a:rPr>
              <a:t>Spectroradiometer</a:t>
            </a:r>
            <a:r>
              <a:rPr lang="en-US" sz="2000" dirty="0" smtClean="0">
                <a:solidFill>
                  <a:srgbClr val="5595AC"/>
                </a:solidFill>
              </a:rPr>
              <a:t>)?</a:t>
            </a:r>
            <a:r>
              <a:rPr lang="en-US" sz="2000" dirty="0">
                <a:solidFill>
                  <a:srgbClr val="5595AC"/>
                </a:solidFill>
              </a:rPr>
              <a:t> </a:t>
            </a:r>
            <a:endParaRPr lang="en-US" sz="2000" dirty="0">
              <a:ea typeface="+mn-lt"/>
              <a:cs typeface="+mn-lt"/>
            </a:endParaRPr>
          </a:p>
          <a:p>
            <a:endParaRPr lang="en-US" sz="2000" dirty="0">
              <a:solidFill>
                <a:srgbClr val="5595AC"/>
              </a:solidFill>
            </a:endParaRPr>
          </a:p>
        </p:txBody>
      </p:sp>
      <p:sp>
        <p:nvSpPr>
          <p:cNvPr id="13" name="Content Placeholder 2">
            <a:extLst>
              <a:ext uri="{FF2B5EF4-FFF2-40B4-BE49-F238E27FC236}">
                <a16:creationId xmlns:a16="http://schemas.microsoft.com/office/drawing/2014/main" id="{CB7EE2C8-0CF6-432F-9DE8-DB62095C6A1B}"/>
              </a:ext>
            </a:extLst>
          </p:cNvPr>
          <p:cNvSpPr txBox="1">
            <a:spLocks/>
          </p:cNvSpPr>
          <p:nvPr/>
        </p:nvSpPr>
        <p:spPr>
          <a:xfrm>
            <a:off x="7759773" y="367134"/>
            <a:ext cx="3597339" cy="1136513"/>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1000"/>
              </a:spcBef>
              <a:buFont typeface="Arial"/>
              <a:buNone/>
              <a:defRPr sz="2400" kern="1200">
                <a:solidFill>
                  <a:srgbClr val="5595AC"/>
                </a:solidFill>
                <a:latin typeface="Georgia" panose="02040502050405020303" pitchFamily="18" charset="0"/>
                <a:ea typeface="Georgia" panose="02040502050405020303" pitchFamily="18" charset="0"/>
                <a:cs typeface="Arial Narrow" charset="0"/>
              </a:defRPr>
            </a:lvl1pPr>
            <a:lvl2pPr marL="457200" indent="0" algn="l" defTabSz="914400" rtl="0" eaLnBrk="1" latinLnBrk="0" hangingPunct="1">
              <a:lnSpc>
                <a:spcPct val="90000"/>
              </a:lnSpc>
              <a:spcBef>
                <a:spcPts val="500"/>
              </a:spcBef>
              <a:buFont typeface="Arial"/>
              <a:buNone/>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2800" dirty="0">
                <a:solidFill>
                  <a:schemeClr val="bg1"/>
                </a:solidFill>
                <a:latin typeface="Georgia"/>
              </a:rPr>
              <a:t>How can you use </a:t>
            </a:r>
            <a:r>
              <a:rPr lang="en-US" sz="2800" dirty="0" smtClean="0">
                <a:solidFill>
                  <a:schemeClr val="bg1"/>
                </a:solidFill>
                <a:latin typeface="Georgia"/>
              </a:rPr>
              <a:t>MODIS </a:t>
            </a:r>
            <a:r>
              <a:rPr lang="en-US" sz="2800" dirty="0">
                <a:solidFill>
                  <a:schemeClr val="bg1"/>
                </a:solidFill>
                <a:latin typeface="Georgia"/>
              </a:rPr>
              <a:t>data?</a:t>
            </a:r>
          </a:p>
        </p:txBody>
      </p:sp>
      <p:sp>
        <p:nvSpPr>
          <p:cNvPr id="15" name="Content Placeholder 6">
            <a:extLst>
              <a:ext uri="{FF2B5EF4-FFF2-40B4-BE49-F238E27FC236}">
                <a16:creationId xmlns:a16="http://schemas.microsoft.com/office/drawing/2014/main" id="{2230288B-FB29-4437-B8C2-370040FCC6E4}"/>
              </a:ext>
            </a:extLst>
          </p:cNvPr>
          <p:cNvSpPr>
            <a:spLocks noGrp="1"/>
          </p:cNvSpPr>
          <p:nvPr>
            <p:ph type="body" sz="quarter" idx="12"/>
          </p:nvPr>
        </p:nvSpPr>
        <p:spPr>
          <a:xfrm>
            <a:off x="838200" y="1977655"/>
            <a:ext cx="5527897" cy="4424051"/>
          </a:xfrm>
        </p:spPr>
        <p:txBody>
          <a:bodyPr vert="horz" lIns="91440" tIns="45720" rIns="91440" bIns="45720" rtlCol="0" anchor="t">
            <a:normAutofit/>
          </a:bodyPr>
          <a:lstStyle/>
          <a:p>
            <a:pPr marL="285750" indent="-285750">
              <a:buFont typeface="Arial,Sans-Serif"/>
            </a:pPr>
            <a:r>
              <a:rPr lang="en-US" sz="1800" dirty="0" smtClean="0">
                <a:latin typeface="+mn-lt"/>
              </a:rPr>
              <a:t>MODIS </a:t>
            </a:r>
            <a:r>
              <a:rPr lang="en-US" sz="1800" dirty="0">
                <a:latin typeface="+mn-lt"/>
              </a:rPr>
              <a:t>instruments are onboard the Terra (launched 1999) and Aqua (launched 2002) satellites </a:t>
            </a:r>
            <a:endParaRPr lang="en-US" sz="1800" dirty="0" smtClean="0">
              <a:latin typeface="+mn-lt"/>
            </a:endParaRPr>
          </a:p>
          <a:p>
            <a:pPr marL="285750" indent="-285750">
              <a:buFont typeface="Arial,Sans-Serif"/>
            </a:pPr>
            <a:r>
              <a:rPr lang="en-US" sz="1800" dirty="0">
                <a:latin typeface="+mn-lt"/>
              </a:rPr>
              <a:t>Terra MODIS and Aqua MODIS are viewing the entire Earth's surface every 1 to 2 </a:t>
            </a:r>
            <a:r>
              <a:rPr lang="en-US" sz="1800" dirty="0" smtClean="0">
                <a:latin typeface="+mn-lt"/>
              </a:rPr>
              <a:t>days</a:t>
            </a:r>
          </a:p>
          <a:p>
            <a:pPr marL="285750" indent="-285750">
              <a:buFont typeface="Arial,Sans-Serif"/>
            </a:pPr>
            <a:r>
              <a:rPr lang="en-US" sz="1800" dirty="0" smtClean="0">
                <a:latin typeface="+mn-lt"/>
              </a:rPr>
              <a:t>Spatial Resolution: depends on the product, ranging between </a:t>
            </a:r>
            <a:r>
              <a:rPr lang="en-US" sz="1800" dirty="0">
                <a:latin typeface="+mn-lt"/>
              </a:rPr>
              <a:t>250m, 500m, 1km</a:t>
            </a:r>
            <a:endParaRPr lang="en-US" dirty="0">
              <a:latin typeface="+mn-lt"/>
            </a:endParaRPr>
          </a:p>
          <a:p>
            <a:pPr marL="285750" indent="-285750">
              <a:buFont typeface="Arial,Sans-Serif"/>
            </a:pPr>
            <a:r>
              <a:rPr lang="en-US" sz="1800" dirty="0">
                <a:latin typeface="+mn-lt"/>
              </a:rPr>
              <a:t>Temporal resolution: </a:t>
            </a:r>
            <a:r>
              <a:rPr lang="en-US" sz="1800" dirty="0" smtClean="0">
                <a:latin typeface="+mn-lt"/>
              </a:rPr>
              <a:t>daily</a:t>
            </a:r>
            <a:r>
              <a:rPr lang="en-US" sz="1800" dirty="0">
                <a:latin typeface="+mn-lt"/>
              </a:rPr>
              <a:t>, 8-day, 16-day, monthly, quarterly, yearly (</a:t>
            </a:r>
            <a:r>
              <a:rPr lang="en-US" sz="1800" dirty="0" smtClean="0">
                <a:latin typeface="+mn-lt"/>
              </a:rPr>
              <a:t>2000-present</a:t>
            </a:r>
            <a:r>
              <a:rPr lang="en-US" sz="1800" dirty="0">
                <a:latin typeface="+mn-lt"/>
              </a:rPr>
              <a:t>) </a:t>
            </a:r>
          </a:p>
          <a:p>
            <a:pPr marL="285750" indent="-285750">
              <a:buFont typeface="Arial,Sans-Serif"/>
            </a:pPr>
            <a:r>
              <a:rPr lang="en-US" sz="1800" dirty="0">
                <a:latin typeface="+mn-lt"/>
              </a:rPr>
              <a:t>Data format: Hierarchal data format- Earth observing format (HDF-EOS)</a:t>
            </a:r>
          </a:p>
          <a:p>
            <a:pPr marL="285750" indent="-285750">
              <a:buFont typeface="Arial,Sans-Serif"/>
            </a:pPr>
            <a:r>
              <a:rPr lang="en-US" sz="1800" dirty="0">
                <a:latin typeface="+mn-lt"/>
              </a:rPr>
              <a:t>Spectral Coverage: 36 bands </a:t>
            </a:r>
          </a:p>
        </p:txBody>
      </p:sp>
      <p:sp>
        <p:nvSpPr>
          <p:cNvPr id="17" name="Content Placeholder 2">
            <a:extLst>
              <a:ext uri="{FF2B5EF4-FFF2-40B4-BE49-F238E27FC236}">
                <a16:creationId xmlns:a16="http://schemas.microsoft.com/office/drawing/2014/main" id="{F67E33E6-78C6-4082-8830-A427B1B3AABC}"/>
              </a:ext>
            </a:extLst>
          </p:cNvPr>
          <p:cNvSpPr>
            <a:spLocks noGrp="1"/>
          </p:cNvSpPr>
          <p:nvPr>
            <p:ph idx="1"/>
          </p:nvPr>
        </p:nvSpPr>
        <p:spPr>
          <a:xfrm>
            <a:off x="7354957" y="1503647"/>
            <a:ext cx="4479233" cy="1930269"/>
          </a:xfrm>
        </p:spPr>
        <p:txBody>
          <a:bodyPr vert="horz" lIns="91440" tIns="45720" rIns="91440" bIns="45720" rtlCol="0" anchor="t">
            <a:normAutofit/>
          </a:bodyPr>
          <a:lstStyle/>
          <a:p>
            <a:r>
              <a:rPr lang="en-US" sz="1600" dirty="0">
                <a:latin typeface="Arial" panose="020B0604020202020204" pitchFamily="34" charset="0"/>
                <a:cs typeface="Arial" panose="020B0604020202020204" pitchFamily="34" charset="0"/>
              </a:rPr>
              <a:t>MODIS collects data supporting four discipline groups: </a:t>
            </a:r>
            <a:r>
              <a:rPr lang="en-US" sz="1600" dirty="0" smtClean="0">
                <a:latin typeface="Arial" panose="020B0604020202020204" pitchFamily="34" charset="0"/>
                <a:cs typeface="Arial" panose="020B0604020202020204" pitchFamily="34" charset="0"/>
              </a:rPr>
              <a:t>Atmosphere (ex. air quality, clouds), </a:t>
            </a:r>
            <a:r>
              <a:rPr lang="en-US" sz="1600" dirty="0">
                <a:latin typeface="Arial" panose="020B0604020202020204" pitchFamily="34" charset="0"/>
                <a:cs typeface="Arial" panose="020B0604020202020204" pitchFamily="34" charset="0"/>
              </a:rPr>
              <a:t>Calibration, </a:t>
            </a:r>
            <a:r>
              <a:rPr lang="en-US" sz="1600" dirty="0" smtClean="0">
                <a:latin typeface="Arial" panose="020B0604020202020204" pitchFamily="34" charset="0"/>
                <a:cs typeface="Arial" panose="020B0604020202020204" pitchFamily="34" charset="0"/>
              </a:rPr>
              <a:t>Land (ex. snow cover, land surface temperature, vegetation, land cover, albedo, wildfires, evapotranspiration), </a:t>
            </a:r>
            <a:r>
              <a:rPr lang="en-US" sz="1600" dirty="0">
                <a:latin typeface="Arial" panose="020B0604020202020204" pitchFamily="34" charset="0"/>
                <a:cs typeface="Arial" panose="020B0604020202020204" pitchFamily="34" charset="0"/>
              </a:rPr>
              <a:t>and </a:t>
            </a:r>
            <a:r>
              <a:rPr lang="en-US" sz="1600" dirty="0" smtClean="0">
                <a:latin typeface="Arial" panose="020B0604020202020204" pitchFamily="34" charset="0"/>
                <a:cs typeface="Arial" panose="020B0604020202020204" pitchFamily="34" charset="0"/>
              </a:rPr>
              <a:t>Ocean (ex. ocean color).</a:t>
            </a:r>
            <a:endParaRPr lang="en-US" sz="20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C3A27517-B80F-4308-8050-2477FFEA00CE}"/>
              </a:ext>
            </a:extLst>
          </p:cNvPr>
          <p:cNvSpPr txBox="1"/>
          <p:nvPr/>
        </p:nvSpPr>
        <p:spPr>
          <a:xfrm>
            <a:off x="7809271" y="3433916"/>
            <a:ext cx="386161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u="sng" dirty="0">
                <a:solidFill>
                  <a:srgbClr val="FFFFFF"/>
                </a:solidFill>
              </a:rPr>
              <a:t>https://modis.gsfc.nasa.gov/</a:t>
            </a:r>
          </a:p>
        </p:txBody>
      </p:sp>
    </p:spTree>
    <p:extLst>
      <p:ext uri="{BB962C8B-B14F-4D97-AF65-F5344CB8AC3E}">
        <p14:creationId xmlns:p14="http://schemas.microsoft.com/office/powerpoint/2010/main" val="2610470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577607" y="5144143"/>
            <a:ext cx="8360915" cy="1372283"/>
          </a:xfrm>
        </p:spPr>
        <p:txBody>
          <a:bodyPr vert="horz" lIns="91440" tIns="45720" rIns="91440" bIns="45720" rtlCol="0" anchor="t">
            <a:normAutofit/>
          </a:bodyPr>
          <a:lstStyle/>
          <a:p>
            <a:r>
              <a:rPr lang="en-US" b="0" dirty="0" smtClean="0">
                <a:latin typeface="+mn-lt"/>
              </a:rPr>
              <a:t>NASA Data Resources</a:t>
            </a:r>
            <a:endParaRPr lang="en-US" dirty="0">
              <a:latin typeface="+mn-lt"/>
            </a:endParaRPr>
          </a:p>
        </p:txBody>
      </p:sp>
    </p:spTree>
    <p:extLst>
      <p:ext uri="{BB962C8B-B14F-4D97-AF65-F5344CB8AC3E}">
        <p14:creationId xmlns:p14="http://schemas.microsoft.com/office/powerpoint/2010/main" val="1536597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5971BE7C-CAE6-4AA6-A942-47439A05B47E}"/>
              </a:ext>
            </a:extLst>
          </p:cNvPr>
          <p:cNvSpPr>
            <a:spLocks noGrp="1"/>
          </p:cNvSpPr>
          <p:nvPr>
            <p:ph idx="1"/>
          </p:nvPr>
        </p:nvSpPr>
        <p:spPr>
          <a:xfrm>
            <a:off x="833938" y="1151830"/>
            <a:ext cx="6443289" cy="4981971"/>
          </a:xfrm>
        </p:spPr>
        <p:txBody>
          <a:bodyPr vert="horz" lIns="91440" tIns="45720" rIns="91440" bIns="45720" rtlCol="0" anchor="t">
            <a:normAutofit/>
          </a:bodyPr>
          <a:lstStyle/>
          <a:p>
            <a:r>
              <a:rPr lang="en-US" dirty="0" smtClean="0">
                <a:solidFill>
                  <a:srgbClr val="5595AC"/>
                </a:solidFill>
                <a:latin typeface="Georgia"/>
              </a:rPr>
              <a:t>Where do I find NASA data?</a:t>
            </a:r>
            <a:r>
              <a:rPr lang="en-US" dirty="0">
                <a:solidFill>
                  <a:srgbClr val="5595AC"/>
                </a:solidFill>
                <a:latin typeface="Georgia"/>
              </a:rPr>
              <a:t> </a:t>
            </a:r>
          </a:p>
        </p:txBody>
      </p:sp>
      <p:sp>
        <p:nvSpPr>
          <p:cNvPr id="2" name="Title 1">
            <a:extLst>
              <a:ext uri="{FF2B5EF4-FFF2-40B4-BE49-F238E27FC236}">
                <a16:creationId xmlns:a16="http://schemas.microsoft.com/office/drawing/2014/main" id="{C4D76911-321E-43D3-BDA1-3536F1DE3183}"/>
              </a:ext>
            </a:extLst>
          </p:cNvPr>
          <p:cNvSpPr>
            <a:spLocks noGrp="1"/>
          </p:cNvSpPr>
          <p:nvPr>
            <p:ph type="title"/>
          </p:nvPr>
        </p:nvSpPr>
        <p:spPr>
          <a:xfrm>
            <a:off x="838200" y="365125"/>
            <a:ext cx="5741275" cy="703407"/>
          </a:xfrm>
        </p:spPr>
        <p:txBody>
          <a:bodyPr>
            <a:normAutofit/>
          </a:bodyPr>
          <a:lstStyle/>
          <a:p>
            <a:r>
              <a:rPr lang="en-US" sz="2000" dirty="0">
                <a:latin typeface="+mj-lt"/>
                <a:cs typeface="Arial"/>
              </a:rPr>
              <a:t>NASA DAACs</a:t>
            </a:r>
            <a:br>
              <a:rPr lang="en-US" sz="2000" dirty="0">
                <a:latin typeface="+mj-lt"/>
                <a:cs typeface="Arial"/>
              </a:rPr>
            </a:br>
            <a:r>
              <a:rPr lang="en-US" sz="2000" dirty="0">
                <a:latin typeface="+mj-lt"/>
                <a:cs typeface="Arial"/>
              </a:rPr>
              <a:t>(Distributed Active Archive Center) </a:t>
            </a:r>
            <a:endParaRPr lang="en-US" sz="2000" dirty="0">
              <a:latin typeface="+mj-lt"/>
            </a:endParaRPr>
          </a:p>
        </p:txBody>
      </p:sp>
      <p:sp>
        <p:nvSpPr>
          <p:cNvPr id="4" name="Content Placeholder 3">
            <a:extLst>
              <a:ext uri="{FF2B5EF4-FFF2-40B4-BE49-F238E27FC236}">
                <a16:creationId xmlns:a16="http://schemas.microsoft.com/office/drawing/2014/main" id="{F6BB8EB2-20E1-4C3A-ADDA-E2AC0494DBDD}"/>
              </a:ext>
            </a:extLst>
          </p:cNvPr>
          <p:cNvSpPr>
            <a:spLocks noGrp="1"/>
          </p:cNvSpPr>
          <p:nvPr>
            <p:ph type="body" sz="quarter" idx="12"/>
          </p:nvPr>
        </p:nvSpPr>
        <p:spPr>
          <a:xfrm>
            <a:off x="770965" y="1718669"/>
            <a:ext cx="5741275" cy="4712355"/>
          </a:xfrm>
        </p:spPr>
        <p:txBody>
          <a:bodyPr vert="horz" lIns="91440" tIns="45720" rIns="91440" bIns="45720" rtlCol="0" anchor="t">
            <a:normAutofit fontScale="85000" lnSpcReduction="10000"/>
          </a:bodyPr>
          <a:lstStyle/>
          <a:p>
            <a:pPr marL="285750" indent="-285750">
              <a:buFont typeface="Arial" panose="020B0604020202020204" pitchFamily="34" charset="0"/>
              <a:buChar char="•"/>
            </a:pPr>
            <a:r>
              <a:rPr lang="en-US" sz="1800" dirty="0">
                <a:latin typeface="Georgia"/>
              </a:rPr>
              <a:t>ASDC (</a:t>
            </a:r>
            <a:r>
              <a:rPr lang="en-US" cap="all" dirty="0">
                <a:latin typeface="Georgia"/>
              </a:rPr>
              <a:t>ATMOSPHERIC SCIENCE DATA CENTER)</a:t>
            </a:r>
            <a:endParaRPr lang="en-US" sz="1800" dirty="0">
              <a:latin typeface="Georgia"/>
            </a:endParaRPr>
          </a:p>
          <a:p>
            <a:pPr marL="285750" indent="-285750">
              <a:buFont typeface="Arial" panose="020B0604020202020204" pitchFamily="34" charset="0"/>
              <a:buChar char="•"/>
            </a:pPr>
            <a:r>
              <a:rPr lang="en-US" sz="1800" dirty="0">
                <a:latin typeface="Georgia"/>
              </a:rPr>
              <a:t>ASF DAAC (</a:t>
            </a:r>
            <a:r>
              <a:rPr lang="en-US" dirty="0">
                <a:latin typeface="Georgia"/>
              </a:rPr>
              <a:t>Alaska Satellite Facility)</a:t>
            </a:r>
            <a:endParaRPr lang="en-US" sz="1800" dirty="0">
              <a:latin typeface="Georgia"/>
            </a:endParaRPr>
          </a:p>
          <a:p>
            <a:pPr marL="285750" indent="-285750">
              <a:buFont typeface="Arial" panose="020B0604020202020204" pitchFamily="34" charset="0"/>
              <a:buChar char="•"/>
            </a:pPr>
            <a:r>
              <a:rPr lang="en-US" sz="1800" dirty="0">
                <a:latin typeface="Georgia"/>
              </a:rPr>
              <a:t>CDDIS (Crustal Dynamics Data Information System) </a:t>
            </a:r>
          </a:p>
          <a:p>
            <a:pPr marL="285750" indent="-285750">
              <a:buFont typeface="Arial" panose="020B0604020202020204" pitchFamily="34" charset="0"/>
              <a:buChar char="•"/>
            </a:pPr>
            <a:r>
              <a:rPr lang="en-US" sz="1800" dirty="0">
                <a:latin typeface="Georgia"/>
              </a:rPr>
              <a:t>GES DISC (Goddard Earth Sciences Data and Information Services Center) </a:t>
            </a:r>
          </a:p>
          <a:p>
            <a:pPr marL="285750" indent="-285750">
              <a:buFont typeface="Arial" panose="020B0604020202020204" pitchFamily="34" charset="0"/>
              <a:buChar char="•"/>
            </a:pPr>
            <a:r>
              <a:rPr lang="en-US" sz="1800" dirty="0">
                <a:latin typeface="Georgia"/>
              </a:rPr>
              <a:t>GHRC DAAC (Global Hydrology Resource Center)  </a:t>
            </a:r>
          </a:p>
          <a:p>
            <a:pPr marL="285750" indent="-285750">
              <a:buFont typeface="Arial" panose="020B0604020202020204" pitchFamily="34" charset="0"/>
              <a:buChar char="•"/>
            </a:pPr>
            <a:r>
              <a:rPr lang="en-US" sz="1800" dirty="0">
                <a:latin typeface="Georgia"/>
              </a:rPr>
              <a:t>LAADS DAAC (Level-1 and Atmosphere Archive &amp; Distribution System) </a:t>
            </a:r>
          </a:p>
          <a:p>
            <a:pPr marL="285750" indent="-285750">
              <a:buFont typeface="Arial" panose="020B0604020202020204" pitchFamily="34" charset="0"/>
              <a:buChar char="•"/>
            </a:pPr>
            <a:r>
              <a:rPr lang="en-US" sz="1800" dirty="0">
                <a:latin typeface="Georgia"/>
              </a:rPr>
              <a:t>LP DAAC (Land Processes Distributed Active Archive Center) </a:t>
            </a:r>
          </a:p>
          <a:p>
            <a:pPr marL="285750" indent="-285750">
              <a:buFont typeface="Arial" panose="020B0604020202020204" pitchFamily="34" charset="0"/>
              <a:buChar char="•"/>
            </a:pPr>
            <a:r>
              <a:rPr lang="en-US" sz="1800" dirty="0">
                <a:latin typeface="Georgia"/>
              </a:rPr>
              <a:t>NSIDC DAAC (National Snow and Ice Data Center) </a:t>
            </a:r>
          </a:p>
          <a:p>
            <a:pPr marL="285750" indent="-285750">
              <a:buFont typeface="Arial" panose="020B0604020202020204" pitchFamily="34" charset="0"/>
              <a:buChar char="•"/>
            </a:pPr>
            <a:r>
              <a:rPr lang="en-US" sz="1800" dirty="0">
                <a:latin typeface="Georgia"/>
              </a:rPr>
              <a:t>OB.DAAC (Ocean Biology Processing Group) </a:t>
            </a:r>
          </a:p>
          <a:p>
            <a:pPr marL="285750" indent="-285750">
              <a:buFont typeface="Arial" panose="020B0604020202020204" pitchFamily="34" charset="0"/>
              <a:buChar char="•"/>
            </a:pPr>
            <a:r>
              <a:rPr lang="en-US" sz="1800" dirty="0">
                <a:latin typeface="Georgia"/>
              </a:rPr>
              <a:t>ORNL DAAC (Oak Ridge National Laboratory) </a:t>
            </a:r>
          </a:p>
          <a:p>
            <a:pPr marL="285750" indent="-285750">
              <a:buFont typeface="Arial" panose="020B0604020202020204" pitchFamily="34" charset="0"/>
              <a:buChar char="•"/>
            </a:pPr>
            <a:r>
              <a:rPr lang="en-US" sz="1800" dirty="0">
                <a:latin typeface="Georgia"/>
              </a:rPr>
              <a:t>PO.DAAC (Physical Oceanography Distributed Active Archive Center) </a:t>
            </a:r>
          </a:p>
          <a:p>
            <a:pPr marL="285750" indent="-285750">
              <a:buFont typeface="Arial" panose="020B0604020202020204" pitchFamily="34" charset="0"/>
              <a:buChar char="•"/>
            </a:pPr>
            <a:r>
              <a:rPr lang="en-US" sz="1800" dirty="0">
                <a:latin typeface="Georgia"/>
              </a:rPr>
              <a:t>SEDAC (</a:t>
            </a:r>
            <a:r>
              <a:rPr lang="en-US" dirty="0">
                <a:latin typeface="Georgia"/>
              </a:rPr>
              <a:t>Socioeconomic Data and Applications Center)        </a:t>
            </a:r>
          </a:p>
        </p:txBody>
      </p:sp>
      <p:pic>
        <p:nvPicPr>
          <p:cNvPr id="8" name="Picture 8">
            <a:extLst>
              <a:ext uri="{FF2B5EF4-FFF2-40B4-BE49-F238E27FC236}">
                <a16:creationId xmlns:a16="http://schemas.microsoft.com/office/drawing/2014/main" id="{9BD3F71A-2271-4524-AA5A-BD9DE234302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17761" y="172605"/>
            <a:ext cx="5171840" cy="1787385"/>
          </a:xfrm>
          <a:prstGeom prst="rect">
            <a:avLst/>
          </a:prstGeom>
        </p:spPr>
      </p:pic>
      <p:pic>
        <p:nvPicPr>
          <p:cNvPr id="9" name="Picture 9">
            <a:extLst>
              <a:ext uri="{FF2B5EF4-FFF2-40B4-BE49-F238E27FC236}">
                <a16:creationId xmlns:a16="http://schemas.microsoft.com/office/drawing/2014/main" id="{CC29D51F-7B92-4D4C-9B45-1167E6F2A9F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3245"/>
          <a:stretch/>
        </p:blipFill>
        <p:spPr>
          <a:xfrm>
            <a:off x="8140262" y="2146433"/>
            <a:ext cx="3106539" cy="752101"/>
          </a:xfrm>
          <a:prstGeom prst="rect">
            <a:avLst/>
          </a:prstGeom>
        </p:spPr>
      </p:pic>
      <p:pic>
        <p:nvPicPr>
          <p:cNvPr id="10" name="Picture 10">
            <a:extLst>
              <a:ext uri="{FF2B5EF4-FFF2-40B4-BE49-F238E27FC236}">
                <a16:creationId xmlns:a16="http://schemas.microsoft.com/office/drawing/2014/main" id="{C9B0C2E4-8509-4440-A226-413BB040235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140262" y="3034103"/>
            <a:ext cx="2743200" cy="632137"/>
          </a:xfrm>
          <a:prstGeom prst="rect">
            <a:avLst/>
          </a:prstGeom>
        </p:spPr>
      </p:pic>
      <p:pic>
        <p:nvPicPr>
          <p:cNvPr id="3" name="Picture 4">
            <a:extLst>
              <a:ext uri="{FF2B5EF4-FFF2-40B4-BE49-F238E27FC236}">
                <a16:creationId xmlns:a16="http://schemas.microsoft.com/office/drawing/2014/main" id="{1142322A-E588-42DA-BB58-E6E694E8278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140262" y="3774442"/>
            <a:ext cx="2743200" cy="622910"/>
          </a:xfrm>
          <a:prstGeom prst="rect">
            <a:avLst/>
          </a:prstGeom>
        </p:spPr>
      </p:pic>
      <p:pic>
        <p:nvPicPr>
          <p:cNvPr id="5" name="Picture 5">
            <a:extLst>
              <a:ext uri="{FF2B5EF4-FFF2-40B4-BE49-F238E27FC236}">
                <a16:creationId xmlns:a16="http://schemas.microsoft.com/office/drawing/2014/main" id="{2DEDEDB0-E845-4C3E-8D5D-9192A8A1A1A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140262" y="4587712"/>
            <a:ext cx="2743200" cy="441541"/>
          </a:xfrm>
          <a:prstGeom prst="rect">
            <a:avLst/>
          </a:prstGeom>
        </p:spPr>
      </p:pic>
      <p:pic>
        <p:nvPicPr>
          <p:cNvPr id="6" name="Picture 10">
            <a:extLst>
              <a:ext uri="{FF2B5EF4-FFF2-40B4-BE49-F238E27FC236}">
                <a16:creationId xmlns:a16="http://schemas.microsoft.com/office/drawing/2014/main" id="{668681EB-4480-454A-87C6-84CC1D30C6B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140263" y="5154326"/>
            <a:ext cx="2677511" cy="766625"/>
          </a:xfrm>
          <a:prstGeom prst="rect">
            <a:avLst/>
          </a:prstGeom>
        </p:spPr>
      </p:pic>
      <p:pic>
        <p:nvPicPr>
          <p:cNvPr id="11" name="Picture 11">
            <a:extLst>
              <a:ext uri="{FF2B5EF4-FFF2-40B4-BE49-F238E27FC236}">
                <a16:creationId xmlns:a16="http://schemas.microsoft.com/office/drawing/2014/main" id="{286CA765-9F07-47C1-A16C-7C3DC0F034E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140263" y="6005939"/>
            <a:ext cx="2677511" cy="758192"/>
          </a:xfrm>
          <a:prstGeom prst="rect">
            <a:avLst/>
          </a:prstGeom>
        </p:spPr>
      </p:pic>
    </p:spTree>
    <p:extLst>
      <p:ext uri="{BB962C8B-B14F-4D97-AF65-F5344CB8AC3E}">
        <p14:creationId xmlns:p14="http://schemas.microsoft.com/office/powerpoint/2010/main" val="1383050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51867-736E-431B-9A97-6CB5AF06994E}"/>
              </a:ext>
            </a:extLst>
          </p:cNvPr>
          <p:cNvSpPr>
            <a:spLocks noGrp="1"/>
          </p:cNvSpPr>
          <p:nvPr>
            <p:ph type="title"/>
          </p:nvPr>
        </p:nvSpPr>
        <p:spPr>
          <a:xfrm>
            <a:off x="533400" y="365125"/>
            <a:ext cx="6046075" cy="570057"/>
          </a:xfrm>
        </p:spPr>
        <p:txBody>
          <a:bodyPr>
            <a:normAutofit/>
          </a:bodyPr>
          <a:lstStyle/>
          <a:p>
            <a:r>
              <a:rPr lang="en-US" sz="2000" dirty="0">
                <a:latin typeface="+mj-lt"/>
                <a:cs typeface="Arial"/>
              </a:rPr>
              <a:t>SEDAC</a:t>
            </a:r>
          </a:p>
        </p:txBody>
      </p:sp>
      <p:sp>
        <p:nvSpPr>
          <p:cNvPr id="8" name="Content Placeholder 6">
            <a:extLst>
              <a:ext uri="{FF2B5EF4-FFF2-40B4-BE49-F238E27FC236}">
                <a16:creationId xmlns:a16="http://schemas.microsoft.com/office/drawing/2014/main" id="{6783CF0D-7B18-4C65-AA7B-9B5AFE5FC289}"/>
              </a:ext>
            </a:extLst>
          </p:cNvPr>
          <p:cNvSpPr txBox="1">
            <a:spLocks/>
          </p:cNvSpPr>
          <p:nvPr/>
        </p:nvSpPr>
        <p:spPr>
          <a:xfrm>
            <a:off x="7418725" y="2855153"/>
            <a:ext cx="4387464" cy="3582391"/>
          </a:xfrm>
          <a:prstGeom prst="rect">
            <a:avLst/>
          </a:prstGeom>
        </p:spPr>
        <p:txBody>
          <a:bodyPr vert="horz" lIns="91440" tIns="45720" rIns="91440" bIns="45720" rtlCol="0" anchor="t">
            <a:no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rgbClr val="6A7278"/>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85750" indent="-285750">
              <a:lnSpc>
                <a:spcPct val="150000"/>
              </a:lnSpc>
              <a:buFont typeface="Arial" panose="020B0604020202020204" pitchFamily="34" charset="0"/>
              <a:buChar char="•"/>
            </a:pPr>
            <a:r>
              <a:rPr lang="en-US" sz="1800" dirty="0">
                <a:solidFill>
                  <a:srgbClr val="FFFFFF"/>
                </a:solidFill>
                <a:latin typeface="+mj-lt"/>
              </a:rPr>
              <a:t>SEDAC provides case studies, maps, open-source data, and other visualizations for users to utilize </a:t>
            </a:r>
            <a:endParaRPr lang="en-US" sz="1800" dirty="0">
              <a:latin typeface="+mj-lt"/>
            </a:endParaRPr>
          </a:p>
          <a:p>
            <a:pPr marL="285750" indent="-285750">
              <a:lnSpc>
                <a:spcPct val="150000"/>
              </a:lnSpc>
              <a:buFont typeface="Arial" panose="020B0604020202020204" pitchFamily="34" charset="0"/>
              <a:buChar char="•"/>
            </a:pPr>
            <a:r>
              <a:rPr lang="en-US" sz="1800" dirty="0">
                <a:solidFill>
                  <a:srgbClr val="FFFFFF"/>
                </a:solidFill>
                <a:latin typeface="+mj-lt"/>
              </a:rPr>
              <a:t>Focuses on multiple types of environmental challenges from urbanization, poverty, agriculture, floods, and more   </a:t>
            </a:r>
          </a:p>
          <a:p>
            <a:pPr marL="285750" indent="-285750">
              <a:buFont typeface="Arial" panose="020B0604020202020204" pitchFamily="34" charset="0"/>
              <a:buChar char="•"/>
            </a:pPr>
            <a:endParaRPr lang="en-US" sz="1800" dirty="0">
              <a:solidFill>
                <a:srgbClr val="FFFFFF"/>
              </a:solidFill>
              <a:latin typeface="+mj-lt"/>
            </a:endParaRPr>
          </a:p>
          <a:p>
            <a:pPr marL="285750" indent="-285750">
              <a:buFont typeface="Arial" panose="020B0604020202020204" pitchFamily="34" charset="0"/>
              <a:buChar char="•"/>
            </a:pPr>
            <a:endParaRPr lang="en-US" sz="1800" dirty="0">
              <a:solidFill>
                <a:srgbClr val="FFFFFF"/>
              </a:solidFill>
              <a:latin typeface="+mj-lt"/>
            </a:endParaRPr>
          </a:p>
        </p:txBody>
      </p:sp>
      <p:pic>
        <p:nvPicPr>
          <p:cNvPr id="6" name="Picture 6">
            <a:extLst>
              <a:ext uri="{FF2B5EF4-FFF2-40B4-BE49-F238E27FC236}">
                <a16:creationId xmlns:a16="http://schemas.microsoft.com/office/drawing/2014/main" id="{944E6BA5-1475-4FEF-95D5-B65CAF31615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53"/>
          <a:stretch/>
        </p:blipFill>
        <p:spPr>
          <a:xfrm>
            <a:off x="7156904" y="133124"/>
            <a:ext cx="4905378" cy="2524382"/>
          </a:xfrm>
          <a:prstGeom prst="rect">
            <a:avLst/>
          </a:prstGeom>
          <a:ln>
            <a:solidFill>
              <a:schemeClr val="tx1"/>
            </a:solidFill>
          </a:ln>
        </p:spPr>
      </p:pic>
      <p:sp>
        <p:nvSpPr>
          <p:cNvPr id="7" name="TextBox 6">
            <a:extLst>
              <a:ext uri="{FF2B5EF4-FFF2-40B4-BE49-F238E27FC236}">
                <a16:creationId xmlns:a16="http://schemas.microsoft.com/office/drawing/2014/main" id="{A4CAC81A-D073-4363-973B-F37D627FE218}"/>
              </a:ext>
            </a:extLst>
          </p:cNvPr>
          <p:cNvSpPr txBox="1"/>
          <p:nvPr/>
        </p:nvSpPr>
        <p:spPr>
          <a:xfrm>
            <a:off x="489406" y="978354"/>
            <a:ext cx="6250019" cy="50967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20000"/>
              </a:lnSpc>
              <a:spcAft>
                <a:spcPts val="1200"/>
              </a:spcAft>
            </a:pPr>
            <a:r>
              <a:rPr lang="en-US" sz="2400" dirty="0" smtClean="0">
                <a:solidFill>
                  <a:srgbClr val="5595AC"/>
                </a:solidFill>
                <a:ea typeface="+mn-lt"/>
                <a:cs typeface="+mn-lt"/>
              </a:rPr>
              <a:t>Socioeconomic </a:t>
            </a:r>
            <a:r>
              <a:rPr lang="en-US" sz="2400" dirty="0">
                <a:solidFill>
                  <a:srgbClr val="5595AC"/>
                </a:solidFill>
                <a:ea typeface="+mn-lt"/>
                <a:cs typeface="+mn-lt"/>
              </a:rPr>
              <a:t>Data and Applications </a:t>
            </a:r>
            <a:r>
              <a:rPr lang="en-US" sz="2400" dirty="0" smtClean="0">
                <a:solidFill>
                  <a:srgbClr val="5595AC"/>
                </a:solidFill>
                <a:ea typeface="+mn-lt"/>
                <a:cs typeface="+mn-lt"/>
              </a:rPr>
              <a:t>Center (SEDAC) </a:t>
            </a:r>
          </a:p>
          <a:p>
            <a:pPr>
              <a:lnSpc>
                <a:spcPct val="120000"/>
              </a:lnSpc>
              <a:spcAft>
                <a:spcPts val="1200"/>
              </a:spcAft>
            </a:pPr>
            <a:r>
              <a:rPr lang="en-US" dirty="0" smtClean="0">
                <a:solidFill>
                  <a:srgbClr val="6A7278"/>
                </a:solidFill>
                <a:ea typeface="+mn-lt"/>
                <a:cs typeface="+mn-lt"/>
              </a:rPr>
              <a:t>One of NASA's data centers within NASA’s </a:t>
            </a:r>
            <a:r>
              <a:rPr lang="en-US" dirty="0">
                <a:solidFill>
                  <a:srgbClr val="6A7278"/>
                </a:solidFill>
                <a:ea typeface="+mn-lt"/>
                <a:cs typeface="+mn-lt"/>
              </a:rPr>
              <a:t>Earth Observing System Data and Information </a:t>
            </a:r>
            <a:r>
              <a:rPr lang="en-US" dirty="0" smtClean="0">
                <a:solidFill>
                  <a:srgbClr val="6A7278"/>
                </a:solidFill>
                <a:ea typeface="+mn-lt"/>
                <a:cs typeface="+mn-lt"/>
              </a:rPr>
              <a:t>System</a:t>
            </a:r>
            <a:endParaRPr lang="en-US" dirty="0">
              <a:solidFill>
                <a:srgbClr val="6A7278"/>
              </a:solidFill>
            </a:endParaRPr>
          </a:p>
          <a:p>
            <a:pPr marL="285750" indent="-285750">
              <a:lnSpc>
                <a:spcPct val="120000"/>
              </a:lnSpc>
              <a:spcAft>
                <a:spcPts val="1200"/>
              </a:spcAft>
              <a:buFont typeface="Arial"/>
              <a:buChar char="•"/>
            </a:pPr>
            <a:r>
              <a:rPr lang="en-US" dirty="0" smtClean="0">
                <a:solidFill>
                  <a:srgbClr val="6A7278"/>
                </a:solidFill>
                <a:ea typeface="+mn-lt"/>
                <a:cs typeface="+mn-lt"/>
              </a:rPr>
              <a:t>Focused </a:t>
            </a:r>
            <a:r>
              <a:rPr lang="en-US" dirty="0">
                <a:solidFill>
                  <a:srgbClr val="6A7278"/>
                </a:solidFill>
                <a:ea typeface="+mn-lt"/>
                <a:cs typeface="+mn-lt"/>
              </a:rPr>
              <a:t>on human interactions in the environment, SEDAC's mission is to develop and operate applications that support the integration of socioeconomic and Earth science data and to serve as an "Information Gateway" between Earth sciences and social sciences.</a:t>
            </a:r>
          </a:p>
          <a:p>
            <a:pPr marL="285750" indent="-285750">
              <a:lnSpc>
                <a:spcPct val="120000"/>
              </a:lnSpc>
              <a:spcAft>
                <a:spcPts val="1200"/>
              </a:spcAft>
              <a:buFont typeface="Arial"/>
              <a:buChar char="•"/>
            </a:pPr>
            <a:r>
              <a:rPr lang="en-US" dirty="0">
                <a:solidFill>
                  <a:srgbClr val="6A7278"/>
                </a:solidFill>
                <a:ea typeface="+mn-lt"/>
                <a:cs typeface="+mn-lt"/>
              </a:rPr>
              <a:t>SEDAC data and information products and services are designed to help users integrate and apply socioeconomic and Earth science data in their research, educational activities, analysis, and decision making. </a:t>
            </a:r>
            <a:endParaRPr lang="en-US" dirty="0">
              <a:solidFill>
                <a:srgbClr val="6A7278"/>
              </a:solidFill>
            </a:endParaRPr>
          </a:p>
        </p:txBody>
      </p:sp>
      <p:sp>
        <p:nvSpPr>
          <p:cNvPr id="3" name="TextBox 2">
            <a:extLst>
              <a:ext uri="{FF2B5EF4-FFF2-40B4-BE49-F238E27FC236}">
                <a16:creationId xmlns:a16="http://schemas.microsoft.com/office/drawing/2014/main" id="{80D87DB5-DC41-4EF5-8574-544F3CA34998}"/>
              </a:ext>
            </a:extLst>
          </p:cNvPr>
          <p:cNvSpPr txBox="1"/>
          <p:nvPr/>
        </p:nvSpPr>
        <p:spPr>
          <a:xfrm>
            <a:off x="736059" y="5980889"/>
            <a:ext cx="48265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u="sng" dirty="0">
                <a:solidFill>
                  <a:srgbClr val="1B4367"/>
                </a:solidFill>
              </a:rPr>
              <a:t>https://sedac.ciesin.columbia.edu/</a:t>
            </a:r>
          </a:p>
        </p:txBody>
      </p:sp>
    </p:spTree>
    <p:extLst>
      <p:ext uri="{BB962C8B-B14F-4D97-AF65-F5344CB8AC3E}">
        <p14:creationId xmlns:p14="http://schemas.microsoft.com/office/powerpoint/2010/main" val="2404096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6">
            <a:extLst>
              <a:ext uri="{FF2B5EF4-FFF2-40B4-BE49-F238E27FC236}">
                <a16:creationId xmlns:a16="http://schemas.microsoft.com/office/drawing/2014/main" id="{EF6232EC-0A85-488C-A341-545E52A3355F}"/>
              </a:ext>
            </a:extLst>
          </p:cNvPr>
          <p:cNvSpPr>
            <a:spLocks noGrp="1"/>
          </p:cNvSpPr>
          <p:nvPr>
            <p:ph idx="1"/>
          </p:nvPr>
        </p:nvSpPr>
        <p:spPr>
          <a:xfrm>
            <a:off x="7533591" y="560545"/>
            <a:ext cx="4123672" cy="5255468"/>
          </a:xfrm>
          <a:ln>
            <a:solidFill>
              <a:schemeClr val="bg1"/>
            </a:solidFill>
          </a:ln>
        </p:spPr>
        <p:txBody>
          <a:bodyPr vert="horz" lIns="91440" tIns="45720" rIns="91440" bIns="45720" rtlCol="0" anchor="t">
            <a:normAutofit fontScale="77500" lnSpcReduction="20000"/>
          </a:bodyPr>
          <a:lstStyle/>
          <a:p>
            <a:r>
              <a:rPr lang="en-US" sz="3100" dirty="0" smtClean="0">
                <a:latin typeface="+mj-lt"/>
              </a:rPr>
              <a:t>Areas </a:t>
            </a:r>
            <a:r>
              <a:rPr lang="en-US" sz="3100" dirty="0">
                <a:latin typeface="+mj-lt"/>
              </a:rPr>
              <a:t>of focus: </a:t>
            </a:r>
            <a:endParaRPr lang="en-US" sz="3100" dirty="0" smtClean="0">
              <a:latin typeface="+mj-lt"/>
            </a:endParaRPr>
          </a:p>
          <a:p>
            <a:pPr marL="285750" indent="-285750">
              <a:lnSpc>
                <a:spcPct val="150000"/>
              </a:lnSpc>
              <a:buFont typeface="Arial,Sans-Serif"/>
              <a:buChar char="•"/>
            </a:pPr>
            <a:r>
              <a:rPr lang="en-US" sz="2300" dirty="0">
                <a:solidFill>
                  <a:srgbClr val="FFFFFF"/>
                </a:solidFill>
                <a:latin typeface="+mj-lt"/>
              </a:rPr>
              <a:t>Agriculture and Water Resources </a:t>
            </a:r>
            <a:endParaRPr lang="en-US" sz="2300" dirty="0">
              <a:latin typeface="+mj-lt"/>
            </a:endParaRPr>
          </a:p>
          <a:p>
            <a:pPr marL="285750" indent="-285750">
              <a:lnSpc>
                <a:spcPct val="150000"/>
              </a:lnSpc>
              <a:buFont typeface="Arial,Sans-Serif"/>
              <a:buChar char="•"/>
            </a:pPr>
            <a:r>
              <a:rPr lang="en-US" sz="2300" dirty="0">
                <a:solidFill>
                  <a:srgbClr val="FFFFFF"/>
                </a:solidFill>
                <a:latin typeface="+mj-lt"/>
              </a:rPr>
              <a:t>Biological Diversity and Ecological Forecasting </a:t>
            </a:r>
          </a:p>
          <a:p>
            <a:pPr marL="285750" indent="-285750">
              <a:lnSpc>
                <a:spcPct val="150000"/>
              </a:lnSpc>
              <a:buFont typeface="Arial,Sans-Serif"/>
              <a:buChar char="•"/>
            </a:pPr>
            <a:r>
              <a:rPr lang="en-US" sz="2300" dirty="0">
                <a:solidFill>
                  <a:srgbClr val="FFFFFF"/>
                </a:solidFill>
                <a:latin typeface="+mj-lt"/>
              </a:rPr>
              <a:t>COVID-19 </a:t>
            </a:r>
          </a:p>
          <a:p>
            <a:pPr marL="285750" indent="-285750">
              <a:lnSpc>
                <a:spcPct val="150000"/>
              </a:lnSpc>
              <a:buFont typeface="Arial,Sans-Serif"/>
              <a:buChar char="•"/>
            </a:pPr>
            <a:r>
              <a:rPr lang="en-US" sz="2300" dirty="0">
                <a:solidFill>
                  <a:srgbClr val="FFFFFF"/>
                </a:solidFill>
                <a:latin typeface="+mj-lt"/>
              </a:rPr>
              <a:t>Disasters </a:t>
            </a:r>
          </a:p>
          <a:p>
            <a:pPr marL="285750" indent="-285750">
              <a:lnSpc>
                <a:spcPct val="150000"/>
              </a:lnSpc>
              <a:buFont typeface="Arial,Sans-Serif"/>
              <a:buChar char="•"/>
            </a:pPr>
            <a:r>
              <a:rPr lang="en-US" sz="2300" dirty="0">
                <a:solidFill>
                  <a:srgbClr val="FFFFFF"/>
                </a:solidFill>
                <a:latin typeface="+mj-lt"/>
              </a:rPr>
              <a:t>Geographical Information Systems </a:t>
            </a:r>
          </a:p>
          <a:p>
            <a:pPr marL="285750" indent="-285750">
              <a:lnSpc>
                <a:spcPct val="150000"/>
              </a:lnSpc>
              <a:buFont typeface="Arial,Sans-Serif"/>
              <a:buChar char="•"/>
            </a:pPr>
            <a:r>
              <a:rPr lang="en-US" sz="2300" dirty="0">
                <a:solidFill>
                  <a:srgbClr val="FFFFFF"/>
                </a:solidFill>
                <a:latin typeface="+mj-lt"/>
              </a:rPr>
              <a:t>Health and Air Quality </a:t>
            </a:r>
          </a:p>
          <a:p>
            <a:pPr marL="285750" indent="-285750">
              <a:lnSpc>
                <a:spcPct val="150000"/>
              </a:lnSpc>
              <a:buFont typeface="Arial,Sans-Serif"/>
              <a:buChar char="•"/>
            </a:pPr>
            <a:r>
              <a:rPr lang="en-US" sz="2300" dirty="0">
                <a:solidFill>
                  <a:srgbClr val="FFFFFF"/>
                </a:solidFill>
                <a:latin typeface="+mj-lt"/>
              </a:rPr>
              <a:t>Sea Level Change </a:t>
            </a:r>
          </a:p>
          <a:p>
            <a:pPr marL="285750" indent="-285750">
              <a:lnSpc>
                <a:spcPct val="150000"/>
              </a:lnSpc>
              <a:buFont typeface="Arial,Sans-Serif"/>
              <a:buChar char="•"/>
            </a:pPr>
            <a:r>
              <a:rPr lang="en-US" sz="2300" dirty="0">
                <a:solidFill>
                  <a:srgbClr val="FFFFFF"/>
                </a:solidFill>
                <a:latin typeface="+mj-lt"/>
              </a:rPr>
              <a:t>Water Quality </a:t>
            </a:r>
          </a:p>
          <a:p>
            <a:pPr marL="285750" indent="-285750">
              <a:lnSpc>
                <a:spcPct val="150000"/>
              </a:lnSpc>
              <a:buFont typeface="Arial,Sans-Serif"/>
              <a:buChar char="•"/>
            </a:pPr>
            <a:r>
              <a:rPr lang="en-US" sz="2300" dirty="0" smtClean="0">
                <a:solidFill>
                  <a:srgbClr val="FFFFFF"/>
                </a:solidFill>
                <a:latin typeface="+mj-lt"/>
              </a:rPr>
              <a:t>Wildfires</a:t>
            </a:r>
            <a:endParaRPr lang="en-US" sz="2300" dirty="0">
              <a:solidFill>
                <a:srgbClr val="FFFFFF"/>
              </a:solidFill>
              <a:latin typeface="+mj-lt"/>
            </a:endParaRPr>
          </a:p>
        </p:txBody>
      </p:sp>
      <p:sp>
        <p:nvSpPr>
          <p:cNvPr id="2" name="Title 1">
            <a:extLst>
              <a:ext uri="{FF2B5EF4-FFF2-40B4-BE49-F238E27FC236}">
                <a16:creationId xmlns:a16="http://schemas.microsoft.com/office/drawing/2014/main" id="{67EDFE9F-4BD9-48B4-8640-45883F247F8F}"/>
              </a:ext>
            </a:extLst>
          </p:cNvPr>
          <p:cNvSpPr>
            <a:spLocks noGrp="1"/>
          </p:cNvSpPr>
          <p:nvPr>
            <p:ph type="title"/>
          </p:nvPr>
        </p:nvSpPr>
        <p:spPr/>
        <p:txBody>
          <a:bodyPr>
            <a:normAutofit/>
          </a:bodyPr>
          <a:lstStyle/>
          <a:p>
            <a:r>
              <a:rPr lang="en-US" sz="2000" dirty="0">
                <a:latin typeface="+mj-lt"/>
                <a:cs typeface="Arial"/>
              </a:rPr>
              <a:t>NASA DATA PATHFINDERS</a:t>
            </a:r>
          </a:p>
        </p:txBody>
      </p:sp>
      <p:sp>
        <p:nvSpPr>
          <p:cNvPr id="3" name="Content Placeholder 3">
            <a:extLst>
              <a:ext uri="{FF2B5EF4-FFF2-40B4-BE49-F238E27FC236}">
                <a16:creationId xmlns:a16="http://schemas.microsoft.com/office/drawing/2014/main" id="{C9942352-8430-4D89-97CC-9E5E10FF8242}"/>
              </a:ext>
            </a:extLst>
          </p:cNvPr>
          <p:cNvSpPr txBox="1">
            <a:spLocks/>
          </p:cNvSpPr>
          <p:nvPr/>
        </p:nvSpPr>
        <p:spPr>
          <a:xfrm>
            <a:off x="730221" y="4066873"/>
            <a:ext cx="6268169" cy="2652423"/>
          </a:xfrm>
          <a:prstGeom prst="rect">
            <a:avLst/>
          </a:prstGeom>
        </p:spPr>
        <p:txBody>
          <a:bodyPr vert="horz" lIns="91440" tIns="45720" rIns="91440" bIns="45720" rtlCol="0" anchor="t">
            <a:noAutofit/>
          </a:bodyPr>
          <a:lstStyle>
            <a:lvl1pPr marL="0" indent="0" algn="l" defTabSz="914400" rtl="0" eaLnBrk="1" latinLnBrk="0" hangingPunct="1">
              <a:lnSpc>
                <a:spcPct val="120000"/>
              </a:lnSpc>
              <a:spcBef>
                <a:spcPts val="1000"/>
              </a:spcBef>
              <a:buFont typeface="Arial" panose="020B0604020202020204" pitchFamily="34" charset="0"/>
              <a:buNone/>
              <a:defRPr sz="1600" b="0" i="0" kern="1200">
                <a:solidFill>
                  <a:srgbClr val="6A7278"/>
                </a:solidFill>
                <a:latin typeface="Barlow" pitchFamily="2" charset="77"/>
                <a:ea typeface="Barlow" pitchFamily="2" charset="77"/>
                <a:cs typeface="Arial Narrow" charset="0"/>
              </a:defRPr>
            </a:lvl1pPr>
            <a:lvl2pPr marL="685800" indent="-228600" algn="l" defTabSz="914400" rtl="0" eaLnBrk="1" latinLnBrk="0" hangingPunct="1">
              <a:lnSpc>
                <a:spcPct val="90000"/>
              </a:lnSpc>
              <a:spcBef>
                <a:spcPts val="500"/>
              </a:spcBef>
              <a:buFont typeface="Arial"/>
              <a:buChar char="•"/>
              <a:defRPr sz="1800" b="0" i="0" kern="1200">
                <a:solidFill>
                  <a:srgbClr val="6A7278"/>
                </a:solidFill>
                <a:latin typeface="Barlow" pitchFamily="2" charset="77"/>
                <a:ea typeface="Barlow" pitchFamily="2" charset="77"/>
                <a:cs typeface="Arial Narrow" charset="0"/>
              </a:defRPr>
            </a:lvl2pPr>
            <a:lvl3pPr marL="1143000" indent="-228600" algn="l" defTabSz="914400" rtl="0" eaLnBrk="1" latinLnBrk="0" hangingPunct="1">
              <a:lnSpc>
                <a:spcPct val="90000"/>
              </a:lnSpc>
              <a:spcBef>
                <a:spcPts val="500"/>
              </a:spcBef>
              <a:buFont typeface="Arial"/>
              <a:buChar char="•"/>
              <a:defRPr sz="1800" b="0" i="0" kern="1200">
                <a:solidFill>
                  <a:srgbClr val="6A7278"/>
                </a:solidFill>
                <a:latin typeface="Barlow" pitchFamily="2" charset="77"/>
                <a:ea typeface="Barlow" pitchFamily="2" charset="77"/>
                <a:cs typeface="Arial Narrow" charset="0"/>
              </a:defRPr>
            </a:lvl3pPr>
            <a:lvl4pPr marL="1600200" indent="-228600" algn="l" defTabSz="914400" rtl="0" eaLnBrk="1" latinLnBrk="0" hangingPunct="1">
              <a:lnSpc>
                <a:spcPct val="90000"/>
              </a:lnSpc>
              <a:spcBef>
                <a:spcPts val="500"/>
              </a:spcBef>
              <a:buFont typeface="Arial"/>
              <a:buChar char="•"/>
              <a:defRPr sz="1800" b="0" i="0" kern="1200">
                <a:solidFill>
                  <a:srgbClr val="6A7278"/>
                </a:solidFill>
                <a:latin typeface="Barlow" pitchFamily="2" charset="77"/>
                <a:ea typeface="Barlow" pitchFamily="2" charset="77"/>
                <a:cs typeface="Arial Narrow" charset="0"/>
              </a:defRPr>
            </a:lvl4pPr>
            <a:lvl5pPr marL="2057400" indent="-228600" algn="l" defTabSz="914400" rtl="0" eaLnBrk="1" latinLnBrk="0" hangingPunct="1">
              <a:lnSpc>
                <a:spcPct val="90000"/>
              </a:lnSpc>
              <a:spcBef>
                <a:spcPts val="500"/>
              </a:spcBef>
              <a:buFont typeface="Arial"/>
              <a:buChar char="•"/>
              <a:defRPr sz="1800" b="0" i="0" kern="1200">
                <a:solidFill>
                  <a:srgbClr val="6A7278"/>
                </a:solidFill>
                <a:latin typeface="Barlow" pitchFamily="2" charset="77"/>
                <a:ea typeface="Barlow" pitchFamily="2" charset="77"/>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85750" indent="-285750">
              <a:buFont typeface="Arial,Sans-Serif"/>
              <a:buChar char="•"/>
            </a:pPr>
            <a:r>
              <a:rPr lang="en-US" sz="1800" dirty="0">
                <a:latin typeface="Georgia"/>
              </a:rPr>
              <a:t>NASA's Data Pathfinders provide a path for users to understand what datasets are relevant to their environmental issues and needs</a:t>
            </a:r>
          </a:p>
          <a:p>
            <a:pPr marL="285750" indent="-285750">
              <a:buFont typeface="Arial,Sans-Serif"/>
              <a:buChar char="•"/>
            </a:pPr>
            <a:r>
              <a:rPr lang="en-US" sz="1800" dirty="0">
                <a:latin typeface="Georgia"/>
              </a:rPr>
              <a:t>Point you to NASA's freely available data </a:t>
            </a:r>
            <a:endParaRPr lang="en-US" sz="2400" dirty="0">
              <a:latin typeface="Georgia"/>
            </a:endParaRPr>
          </a:p>
        </p:txBody>
      </p:sp>
      <p:pic>
        <p:nvPicPr>
          <p:cNvPr id="14" name="Picture 14">
            <a:extLst>
              <a:ext uri="{FF2B5EF4-FFF2-40B4-BE49-F238E27FC236}">
                <a16:creationId xmlns:a16="http://schemas.microsoft.com/office/drawing/2014/main" id="{9FE2BB5A-04EC-490C-BE1C-203747468E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95944" y="998483"/>
            <a:ext cx="5202506" cy="2903465"/>
          </a:xfrm>
          <a:prstGeom prst="rect">
            <a:avLst/>
          </a:prstGeom>
          <a:ln>
            <a:solidFill>
              <a:schemeClr val="tx1"/>
            </a:solidFill>
          </a:ln>
        </p:spPr>
      </p:pic>
      <p:sp>
        <p:nvSpPr>
          <p:cNvPr id="4" name="TextBox 3">
            <a:extLst>
              <a:ext uri="{FF2B5EF4-FFF2-40B4-BE49-F238E27FC236}">
                <a16:creationId xmlns:a16="http://schemas.microsoft.com/office/drawing/2014/main" id="{EB766953-C5F2-4C07-B350-610E6D7AE349}"/>
              </a:ext>
            </a:extLst>
          </p:cNvPr>
          <p:cNvSpPr txBox="1"/>
          <p:nvPr/>
        </p:nvSpPr>
        <p:spPr>
          <a:xfrm>
            <a:off x="809625" y="6010275"/>
            <a:ext cx="56007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u="sng" dirty="0">
                <a:solidFill>
                  <a:srgbClr val="1B4367"/>
                </a:solidFill>
              </a:rPr>
              <a:t>https://earthdata.nasa.gov/learn/pathfinders</a:t>
            </a:r>
          </a:p>
        </p:txBody>
      </p:sp>
    </p:spTree>
    <p:extLst>
      <p:ext uri="{BB962C8B-B14F-4D97-AF65-F5344CB8AC3E}">
        <p14:creationId xmlns:p14="http://schemas.microsoft.com/office/powerpoint/2010/main" val="3688985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a:xfrm>
            <a:off x="6276689" y="0"/>
            <a:ext cx="5915311" cy="6858000"/>
          </a:xfrm>
        </p:spPr>
      </p:pic>
      <p:sp>
        <p:nvSpPr>
          <p:cNvPr id="4" name="TextBox 3">
            <a:extLst>
              <a:ext uri="{FF2B5EF4-FFF2-40B4-BE49-F238E27FC236}">
                <a16:creationId xmlns:a16="http://schemas.microsoft.com/office/drawing/2014/main" id="{A9549BFC-7EC3-214E-A900-80804E80CD03}"/>
              </a:ext>
            </a:extLst>
          </p:cNvPr>
          <p:cNvSpPr txBox="1"/>
          <p:nvPr/>
        </p:nvSpPr>
        <p:spPr>
          <a:xfrm>
            <a:off x="743676" y="3361371"/>
            <a:ext cx="5352324" cy="1631216"/>
          </a:xfrm>
          <a:prstGeom prst="rect">
            <a:avLst/>
          </a:prstGeom>
          <a:noFill/>
        </p:spPr>
        <p:txBody>
          <a:bodyPr wrap="square" lIns="91440" tIns="45720" rIns="91440" bIns="45720" rtlCol="0" anchor="t">
            <a:spAutoFit/>
          </a:bodyPr>
          <a:lstStyle/>
          <a:p>
            <a:r>
              <a:rPr lang="en-US" sz="2000" dirty="0">
                <a:solidFill>
                  <a:srgbClr val="5595AC"/>
                </a:solidFill>
                <a:latin typeface="+mj-lt"/>
              </a:rPr>
              <a:t>For further information, please visit:</a:t>
            </a:r>
          </a:p>
          <a:p>
            <a:endParaRPr lang="en-US" sz="600" dirty="0">
              <a:solidFill>
                <a:srgbClr val="5595AC"/>
              </a:solidFill>
              <a:latin typeface="+mj-lt"/>
            </a:endParaRPr>
          </a:p>
          <a:p>
            <a:r>
              <a:rPr lang="en-US" sz="1600" dirty="0">
                <a:solidFill>
                  <a:srgbClr val="5595AC"/>
                </a:solidFill>
                <a:latin typeface="+mj-lt"/>
                <a:ea typeface="+mn-lt"/>
                <a:cs typeface="+mn-lt"/>
              </a:rPr>
              <a:t>NASA Applied Sciences:</a:t>
            </a:r>
          </a:p>
          <a:p>
            <a:r>
              <a:rPr lang="en-US" sz="1400" dirty="0">
                <a:latin typeface="+mj-lt"/>
                <a:ea typeface="+mn-lt"/>
                <a:cs typeface="+mn-lt"/>
                <a:hlinkClick r:id="rId4"/>
              </a:rPr>
              <a:t>https://appliedsciences.nasa.gov/</a:t>
            </a:r>
            <a:r>
              <a:rPr lang="en-US" sz="1400" dirty="0">
                <a:latin typeface="+mj-lt"/>
                <a:ea typeface="+mn-lt"/>
                <a:cs typeface="+mn-lt"/>
              </a:rPr>
              <a:t> </a:t>
            </a:r>
          </a:p>
          <a:p>
            <a:endParaRPr lang="en-US" sz="1400" dirty="0">
              <a:latin typeface="+mj-lt"/>
              <a:ea typeface="+mn-lt"/>
              <a:cs typeface="+mn-lt"/>
            </a:endParaRPr>
          </a:p>
          <a:p>
            <a:r>
              <a:rPr lang="en-US" sz="1600" dirty="0">
                <a:solidFill>
                  <a:srgbClr val="5595AC"/>
                </a:solidFill>
                <a:latin typeface="+mj-lt"/>
                <a:ea typeface="+mn-lt"/>
                <a:cs typeface="+mn-lt"/>
              </a:rPr>
              <a:t>Capacity Building Program:</a:t>
            </a:r>
          </a:p>
          <a:p>
            <a:r>
              <a:rPr lang="en-US" sz="1400" dirty="0">
                <a:latin typeface="+mj-lt"/>
                <a:ea typeface="+mn-lt"/>
                <a:cs typeface="+mn-lt"/>
                <a:hlinkClick r:id="rId5"/>
              </a:rPr>
              <a:t>https://appliedsciences.nasa.gov/</a:t>
            </a:r>
            <a:r>
              <a:rPr lang="en-US" sz="1400" dirty="0">
                <a:latin typeface="+mj-lt"/>
                <a:hlinkClick r:id="rId5"/>
              </a:rPr>
              <a:t>what-we-do/capacity-building</a:t>
            </a:r>
            <a:endParaRPr lang="en-US" sz="1400" dirty="0">
              <a:solidFill>
                <a:srgbClr val="5595AC"/>
              </a:solidFill>
              <a:latin typeface="+mj-lt"/>
            </a:endParaRPr>
          </a:p>
        </p:txBody>
      </p:sp>
    </p:spTree>
    <p:extLst>
      <p:ext uri="{BB962C8B-B14F-4D97-AF65-F5344CB8AC3E}">
        <p14:creationId xmlns:p14="http://schemas.microsoft.com/office/powerpoint/2010/main" val="2505752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Theme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SP Fonts">
      <a:majorFont>
        <a:latin typeface="Arial"/>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718E9C"/>
        </a:solidFill>
        <a:ln w="92075">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ervir Highlights_20191028" id="{A7FD4D31-B20B-B74B-82AF-C8AC2278C00A}" vid="{03EC6B61-F944-B646-B827-3DC62659C5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68CB181E32CB44C85D0A80F9BED33EE" ma:contentTypeVersion="8" ma:contentTypeDescription="Create a new document." ma:contentTypeScope="" ma:versionID="351b10f5d06779001dbf236fe9a0a4e3">
  <xsd:schema xmlns:xsd="http://www.w3.org/2001/XMLSchema" xmlns:xs="http://www.w3.org/2001/XMLSchema" xmlns:p="http://schemas.microsoft.com/office/2006/metadata/properties" xmlns:ns2="2de59f9a-25ac-4257-a718-a7f13e53514e" targetNamespace="http://schemas.microsoft.com/office/2006/metadata/properties" ma:root="true" ma:fieldsID="7a10e91c9d7e77d34e907ad267bb0d1e" ns2:_="">
    <xsd:import namespace="2de59f9a-25ac-4257-a718-a7f13e53514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e59f9a-25ac-4257-a718-a7f13e5351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E5611EF-25E3-4ABB-BA6F-EA372F842523}">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2de59f9a-25ac-4257-a718-a7f13e53514e"/>
    <ds:schemaRef ds:uri="http://www.w3.org/XML/1998/namespace"/>
    <ds:schemaRef ds:uri="http://purl.org/dc/dcmitype/"/>
  </ds:schemaRefs>
</ds:datastoreItem>
</file>

<file path=customXml/itemProps2.xml><?xml version="1.0" encoding="utf-8"?>
<ds:datastoreItem xmlns:ds="http://schemas.openxmlformats.org/officeDocument/2006/customXml" ds:itemID="{4D96EE6B-7DB2-4C53-97DE-084AD12B2DC6}">
  <ds:schemaRefs>
    <ds:schemaRef ds:uri="2de59f9a-25ac-4257-a718-a7f13e53514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1FBFD3C-8FE8-416C-B143-C4022AA6B61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1_Theme2</Template>
  <TotalTime>322</TotalTime>
  <Words>3025</Words>
  <Application>Microsoft Office PowerPoint</Application>
  <PresentationFormat>Widescreen</PresentationFormat>
  <Paragraphs>380</Paragraphs>
  <Slides>29</Slides>
  <Notes>26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Arial Narrow</vt:lpstr>
      <vt:lpstr>Arial,Sans-Serif</vt:lpstr>
      <vt:lpstr>Barlow</vt:lpstr>
      <vt:lpstr>Barlow Medium</vt:lpstr>
      <vt:lpstr>Calibri</vt:lpstr>
      <vt:lpstr>Crimson Text</vt:lpstr>
      <vt:lpstr>Georgia</vt:lpstr>
      <vt:lpstr>Wingdings</vt:lpstr>
      <vt:lpstr>1_Theme2</vt:lpstr>
      <vt:lpstr>PowerPoint Presentation</vt:lpstr>
      <vt:lpstr>PowerPoint Presentation</vt:lpstr>
      <vt:lpstr>NATIONAL AERONAUTICS AND SPACE ADMINISTRATION</vt:lpstr>
      <vt:lpstr>ABOUT NASA</vt:lpstr>
      <vt:lpstr>NASA ORGANIZATION</vt:lpstr>
      <vt:lpstr>PowerPoint Presentation</vt:lpstr>
      <vt:lpstr>PowerPoint Presentation</vt:lpstr>
      <vt:lpstr>PowerPoint Presentation</vt:lpstr>
      <vt:lpstr>PowerPoint Presentation</vt:lpstr>
      <vt:lpstr>APPLIED REMOTE SENSING TRAINING</vt:lpstr>
      <vt:lpstr>ARSET TRAININGS</vt:lpstr>
      <vt:lpstr>WORKFORCE DEVELOPMENT</vt:lpstr>
      <vt:lpstr>PowerPoint Presentation</vt:lpstr>
      <vt:lpstr>CONNECTING SPACE TO VILLAGE </vt:lpstr>
      <vt:lpstr>GLOBE </vt:lpstr>
      <vt:lpstr>PowerPoint Presentation</vt:lpstr>
      <vt:lpstr>REMOTE SENSING AND GEOSPATIAL ANALYSIS </vt:lpstr>
      <vt:lpstr>Remote Sensing: BENEFITS </vt:lpstr>
      <vt:lpstr>Remote Sensing: ELECTROMAGENETIC SPECTRUM </vt:lpstr>
      <vt:lpstr>Remote Sensing: SENSORS</vt:lpstr>
      <vt:lpstr>Remote Sensing: RESOLUTION</vt:lpstr>
      <vt:lpstr>PowerPoint Presentation</vt:lpstr>
      <vt:lpstr>LANDSAT </vt:lpstr>
      <vt:lpstr>MODIS </vt:lpstr>
      <vt:lpstr>PowerPoint Presentation</vt:lpstr>
      <vt:lpstr>NASA DAACs (Distributed Active Archive Center) </vt:lpstr>
      <vt:lpstr>SEDAC</vt:lpstr>
      <vt:lpstr>NASA DATA PATHFINDERS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Dina Rosenblatt</dc:creator>
  <cp:lastModifiedBy>Childs, Lauren M. (LARC-E3)[DEVELOP]</cp:lastModifiedBy>
  <cp:revision>585</cp:revision>
  <dcterms:created xsi:type="dcterms:W3CDTF">2019-10-30T16:09:36Z</dcterms:created>
  <dcterms:modified xsi:type="dcterms:W3CDTF">2020-11-09T22:23:28Z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0x010100D68CB181E32CB44C85D0A80F9BED33EE</vt:lpwstr>
  </property>
</Properties>
</file>