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D49E-3EDF-453B-BEAE-1C8F7819B3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3763-68C3-48D3-B334-CD57A1E9B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619D-9B37-4659-9037-A9336425893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43BC5A-EA62-764E-89E4-2CDE3A03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BC9452-E29C-40B0-83DE-97F038C09E97}"/>
              </a:ext>
            </a:extLst>
          </p:cNvPr>
          <p:cNvSpPr txBox="1"/>
          <p:nvPr/>
        </p:nvSpPr>
        <p:spPr>
          <a:xfrm>
            <a:off x="870857" y="1116692"/>
            <a:ext cx="10450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GEOS-Carb III: Delivering mature carbon flux and concentration datasets in support of NASA's Carbon Monitoring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09A8A-8B62-F84A-BE7D-48D91E04059A}"/>
              </a:ext>
            </a:extLst>
          </p:cNvPr>
          <p:cNvSpPr txBox="1"/>
          <p:nvPr/>
        </p:nvSpPr>
        <p:spPr>
          <a:xfrm>
            <a:off x="308225" y="6287784"/>
            <a:ext cx="368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Presented by Lesley Ott, NASA GSFC</a:t>
            </a:r>
          </a:p>
        </p:txBody>
      </p:sp>
    </p:spTree>
    <p:extLst>
      <p:ext uri="{BB962C8B-B14F-4D97-AF65-F5344CB8AC3E}">
        <p14:creationId xmlns:p14="http://schemas.microsoft.com/office/powerpoint/2010/main" val="22253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E9461F-9F1D-E544-B1D6-92D844CAB38A}"/>
              </a:ext>
            </a:extLst>
          </p:cNvPr>
          <p:cNvSpPr/>
          <p:nvPr/>
        </p:nvSpPr>
        <p:spPr>
          <a:xfrm>
            <a:off x="9042701" y="881183"/>
            <a:ext cx="3141950" cy="597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8A0FA-2B94-432A-8044-9FEEE8FB79D9}"/>
              </a:ext>
            </a:extLst>
          </p:cNvPr>
          <p:cNvSpPr txBox="1"/>
          <p:nvPr/>
        </p:nvSpPr>
        <p:spPr>
          <a:xfrm>
            <a:off x="176755" y="1010076"/>
            <a:ext cx="8968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50" b="1" dirty="0"/>
              <a:t>Results: </a:t>
            </a:r>
            <a:r>
              <a:rPr lang="en-US" sz="2250" dirty="0"/>
              <a:t>Analysis of assimilated OCO-2 fields show that </a:t>
            </a:r>
            <a:r>
              <a:rPr lang="en-US" sz="2250" b="1" dirty="0"/>
              <a:t>r</a:t>
            </a:r>
            <a:r>
              <a:rPr lang="en-US" sz="2250" dirty="0"/>
              <a:t>eductions in human emissions associated with COVID-19 have a small (0.2-0.5 ppm) but discernible impact on CO</a:t>
            </a:r>
            <a:r>
              <a:rPr lang="en-US" sz="2250" baseline="-25000" dirty="0"/>
              <a:t>2</a:t>
            </a:r>
            <a:r>
              <a:rPr lang="en-US" sz="2250" dirty="0"/>
              <a:t> concentrations over the world’s largest economies. Decreases are generally consistent with low latency, country-level estimates based on </a:t>
            </a:r>
            <a:r>
              <a:rPr lang="en-US" sz="2250"/>
              <a:t>activity data (</a:t>
            </a:r>
            <a:r>
              <a:rPr lang="en-US" sz="2250" b="1" dirty="0"/>
              <a:t>right</a:t>
            </a:r>
            <a:r>
              <a:rPr lang="en-US" sz="2250" dirty="0"/>
              <a:t>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50" b="1" dirty="0"/>
              <a:t>Synthesis</a:t>
            </a:r>
            <a:r>
              <a:rPr lang="en-US" sz="2250" dirty="0"/>
              <a:t>: Working closely with Chatterjee-18 CMS synthesis project (GEOS-Carb PI Dr. Ott is a co-I) and CMS program efforts.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50" b="1" dirty="0"/>
              <a:t>Stakeholders</a:t>
            </a:r>
            <a:r>
              <a:rPr lang="en-US" sz="2250" dirty="0"/>
              <a:t>: Working closely with other projects to establish consistency of CMS flux products, engage with global stakeholders. Strong connections with a wide range of science stakeholders. Products currently support NASA and international COVID-19 dashboards.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50" b="1" dirty="0"/>
              <a:t>Field season loss</a:t>
            </a:r>
            <a:r>
              <a:rPr lang="en-US" sz="2250" dirty="0"/>
              <a:t>: None; </a:t>
            </a:r>
            <a:r>
              <a:rPr lang="en-US" sz="2250" b="1" dirty="0"/>
              <a:t>COVID-19</a:t>
            </a:r>
            <a:r>
              <a:rPr lang="en-US" sz="2250" dirty="0"/>
              <a:t> </a:t>
            </a:r>
            <a:r>
              <a:rPr lang="en-US" sz="2250" b="1" dirty="0"/>
              <a:t>Environmental Impacts</a:t>
            </a:r>
            <a:r>
              <a:rPr lang="en-US" sz="2250" dirty="0"/>
              <a:t>: see above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50" b="1" dirty="0"/>
              <a:t>Future directions</a:t>
            </a:r>
            <a:r>
              <a:rPr lang="en-US" sz="2250" dirty="0"/>
              <a:t>: Work on COVID-19 demonstrates the importance of low latency land and ocean flux estimates. Also need for improved retrospective baseline for detecting change including more work on uncertainty estimates.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EFB5B-3434-154D-B951-38D3561F9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22"/>
          <a:stretch/>
        </p:blipFill>
        <p:spPr>
          <a:xfrm>
            <a:off x="9314485" y="1192038"/>
            <a:ext cx="2700760" cy="1549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5B6F5-FEA3-B546-A8B1-4DDB983CE9C9}"/>
              </a:ext>
            </a:extLst>
          </p:cNvPr>
          <p:cNvSpPr txBox="1"/>
          <p:nvPr/>
        </p:nvSpPr>
        <p:spPr>
          <a:xfrm>
            <a:off x="9188403" y="837641"/>
            <a:ext cx="295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GEOS-Carb Assimilated XCO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4CF9D-D084-9640-AF2C-511077B7F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56"/>
          <a:stretch/>
        </p:blipFill>
        <p:spPr>
          <a:xfrm>
            <a:off x="9214163" y="3175148"/>
            <a:ext cx="2693222" cy="1580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6E1E2-2CE5-5747-97F3-9765D1BD0EFE}"/>
              </a:ext>
            </a:extLst>
          </p:cNvPr>
          <p:cNvSpPr txBox="1"/>
          <p:nvPr/>
        </p:nvSpPr>
        <p:spPr>
          <a:xfrm>
            <a:off x="9057854" y="2895972"/>
            <a:ext cx="30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2020 Flux Anomaly – Apr. 9-23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7059A9F7-99C7-C145-AA4F-317A490F4D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4"/>
          <a:stretch/>
        </p:blipFill>
        <p:spPr>
          <a:xfrm>
            <a:off x="9104561" y="5207632"/>
            <a:ext cx="2999510" cy="1415613"/>
          </a:xfrm>
          <a:prstGeom prst="rect">
            <a:avLst/>
          </a:prstGeom>
        </p:spPr>
      </p:pic>
      <p:sp>
        <p:nvSpPr>
          <p:cNvPr id="15" name="Down Arrow 14">
            <a:extLst>
              <a:ext uri="{FF2B5EF4-FFF2-40B4-BE49-F238E27FC236}">
                <a16:creationId xmlns:a16="http://schemas.microsoft.com/office/drawing/2014/main" id="{11FDB025-4156-3D4E-8AC3-781E601789D2}"/>
              </a:ext>
            </a:extLst>
          </p:cNvPr>
          <p:cNvSpPr/>
          <p:nvPr/>
        </p:nvSpPr>
        <p:spPr>
          <a:xfrm>
            <a:off x="10422549" y="2535887"/>
            <a:ext cx="484632" cy="49798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D0559-8ADD-164F-853B-D396FB589162}"/>
              </a:ext>
            </a:extLst>
          </p:cNvPr>
          <p:cNvSpPr txBox="1"/>
          <p:nvPr/>
        </p:nvSpPr>
        <p:spPr>
          <a:xfrm>
            <a:off x="9018355" y="4897404"/>
            <a:ext cx="314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Eval. of Independent Emissions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79A49E9-F61D-6E47-B4D4-C225199179C9}"/>
              </a:ext>
            </a:extLst>
          </p:cNvPr>
          <p:cNvSpPr/>
          <p:nvPr/>
        </p:nvSpPr>
        <p:spPr>
          <a:xfrm>
            <a:off x="10357274" y="4530519"/>
            <a:ext cx="484632" cy="49798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7C9AD9-7ED3-7545-9EDC-D4B3B081EF71}"/>
              </a:ext>
            </a:extLst>
          </p:cNvPr>
          <p:cNvSpPr txBox="1"/>
          <p:nvPr/>
        </p:nvSpPr>
        <p:spPr>
          <a:xfrm>
            <a:off x="9521370" y="6098238"/>
            <a:ext cx="58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37C3E-6716-F642-AE6E-E41563B5EDBA}"/>
              </a:ext>
            </a:extLst>
          </p:cNvPr>
          <p:cNvSpPr txBox="1"/>
          <p:nvPr/>
        </p:nvSpPr>
        <p:spPr>
          <a:xfrm>
            <a:off x="9031764" y="6553668"/>
            <a:ext cx="283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Weir et al., 2020, submitted</a:t>
            </a:r>
          </a:p>
        </p:txBody>
      </p:sp>
    </p:spTree>
    <p:extLst>
      <p:ext uri="{BB962C8B-B14F-4D97-AF65-F5344CB8AC3E}">
        <p14:creationId xmlns:p14="http://schemas.microsoft.com/office/powerpoint/2010/main" val="330206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208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NASA/GSFC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Mcgroddy, Megan E. (GSFC-618.0)[SCIENCE SYSTEMS AND APPLICATIONS INC]</dc:creator>
  <cp:lastModifiedBy>Weir, Heather (GSFC-610.1)[SCIENCE SYSTEMS AND APPLICATIONS INC]</cp:lastModifiedBy>
  <cp:revision>17</cp:revision>
  <dcterms:created xsi:type="dcterms:W3CDTF">2019-11-05T21:24:57Z</dcterms:created>
  <dcterms:modified xsi:type="dcterms:W3CDTF">2020-11-18T17:27:17Z</dcterms:modified>
</cp:coreProperties>
</file>