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9" r:id="rId4"/>
    <p:sldMasterId id="2147483680" r:id="rId5"/>
    <p:sldMasterId id="214748368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y="5143500" cx="9144000"/>
  <p:notesSz cx="6858000" cy="9144000"/>
  <p:embeddedFontLst>
    <p:embeddedFont>
      <p:font typeface="Roboto"/>
      <p:regular r:id="rId41"/>
      <p:bold r:id="rId42"/>
      <p:italic r:id="rId43"/>
      <p:boldItalic r:id="rId44"/>
    </p:embeddedFont>
    <p:embeddedFont>
      <p:font typeface="Average"/>
      <p:regular r:id="rId45"/>
    </p:embeddedFont>
    <p:embeddedFont>
      <p:font typeface="Helvetica Neue"/>
      <p:regular r:id="rId46"/>
      <p:bold r:id="rId47"/>
      <p:italic r:id="rId48"/>
      <p:boldItalic r:id="rId49"/>
    </p:embeddedFont>
    <p:embeddedFont>
      <p:font typeface="Oswald"/>
      <p:regular r:id="rId50"/>
      <p:bold r:id="rId51"/>
    </p:embeddedFont>
    <p:embeddedFont>
      <p:font typeface="Roboto Mono"/>
      <p:regular r:id="rId52"/>
      <p:bold r:id="rId53"/>
      <p:italic r:id="rId54"/>
      <p:boldItalic r:id="rId55"/>
    </p:embeddedFont>
    <p:embeddedFont>
      <p:font typeface="Open Sans"/>
      <p:regular r:id="rId56"/>
      <p:bold r:id="rId57"/>
      <p:italic r:id="rId58"/>
      <p:boldItalic r:id="rId59"/>
    </p:embeddedFont>
    <p:embeddedFont>
      <p:font typeface="Century Gothic"/>
      <p:regular r:id="rId60"/>
      <p:bold r:id="rId61"/>
      <p:italic r:id="rId62"/>
      <p:boldItalic r:id="rId6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font" Target="fonts/Roboto-bold.fntdata"/><Relationship Id="rId41" Type="http://schemas.openxmlformats.org/officeDocument/2006/relationships/font" Target="fonts/Roboto-regular.fntdata"/><Relationship Id="rId44" Type="http://schemas.openxmlformats.org/officeDocument/2006/relationships/font" Target="fonts/Roboto-boldItalic.fntdata"/><Relationship Id="rId43" Type="http://schemas.openxmlformats.org/officeDocument/2006/relationships/font" Target="fonts/Roboto-italic.fntdata"/><Relationship Id="rId46" Type="http://schemas.openxmlformats.org/officeDocument/2006/relationships/font" Target="fonts/HelveticaNeue-regular.fntdata"/><Relationship Id="rId45" Type="http://schemas.openxmlformats.org/officeDocument/2006/relationships/font" Target="fonts/Average-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font" Target="fonts/HelveticaNeue-italic.fntdata"/><Relationship Id="rId47" Type="http://schemas.openxmlformats.org/officeDocument/2006/relationships/font" Target="fonts/HelveticaNeue-bold.fntdata"/><Relationship Id="rId49" Type="http://schemas.openxmlformats.org/officeDocument/2006/relationships/font" Target="fonts/HelveticaNeue-boldItalic.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CenturyGothic-italic.fntdata"/><Relationship Id="rId61" Type="http://schemas.openxmlformats.org/officeDocument/2006/relationships/font" Target="fonts/CenturyGothic-bold.fntdata"/><Relationship Id="rId20" Type="http://schemas.openxmlformats.org/officeDocument/2006/relationships/slide" Target="slides/slide13.xml"/><Relationship Id="rId63" Type="http://schemas.openxmlformats.org/officeDocument/2006/relationships/font" Target="fonts/CenturyGothic-boldItalic.fntdata"/><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60" Type="http://schemas.openxmlformats.org/officeDocument/2006/relationships/font" Target="fonts/CenturyGothic-regular.fntdata"/><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Oswald-bold.fntdata"/><Relationship Id="rId50" Type="http://schemas.openxmlformats.org/officeDocument/2006/relationships/font" Target="fonts/Oswald-regular.fntdata"/><Relationship Id="rId53" Type="http://schemas.openxmlformats.org/officeDocument/2006/relationships/font" Target="fonts/RobotoMono-bold.fntdata"/><Relationship Id="rId52" Type="http://schemas.openxmlformats.org/officeDocument/2006/relationships/font" Target="fonts/RobotoMono-regular.fntdata"/><Relationship Id="rId11" Type="http://schemas.openxmlformats.org/officeDocument/2006/relationships/slide" Target="slides/slide4.xml"/><Relationship Id="rId55" Type="http://schemas.openxmlformats.org/officeDocument/2006/relationships/font" Target="fonts/RobotoMono-boldItalic.fntdata"/><Relationship Id="rId10" Type="http://schemas.openxmlformats.org/officeDocument/2006/relationships/slide" Target="slides/slide3.xml"/><Relationship Id="rId54" Type="http://schemas.openxmlformats.org/officeDocument/2006/relationships/font" Target="fonts/RobotoMono-italic.fntdata"/><Relationship Id="rId13" Type="http://schemas.openxmlformats.org/officeDocument/2006/relationships/slide" Target="slides/slide6.xml"/><Relationship Id="rId57" Type="http://schemas.openxmlformats.org/officeDocument/2006/relationships/font" Target="fonts/OpenSans-bold.fntdata"/><Relationship Id="rId12" Type="http://schemas.openxmlformats.org/officeDocument/2006/relationships/slide" Target="slides/slide5.xml"/><Relationship Id="rId56" Type="http://schemas.openxmlformats.org/officeDocument/2006/relationships/font" Target="fonts/OpenSans-regular.fntdata"/><Relationship Id="rId15" Type="http://schemas.openxmlformats.org/officeDocument/2006/relationships/slide" Target="slides/slide8.xml"/><Relationship Id="rId59" Type="http://schemas.openxmlformats.org/officeDocument/2006/relationships/font" Target="fonts/OpenSans-boldItalic.fntdata"/><Relationship Id="rId14" Type="http://schemas.openxmlformats.org/officeDocument/2006/relationships/slide" Target="slides/slide7.xml"/><Relationship Id="rId58" Type="http://schemas.openxmlformats.org/officeDocument/2006/relationships/font" Target="fonts/OpenSans-italic.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servirglobal.net/SERVIR-AST"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illustrations/personal-collective-hexagon-group-3285993/"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0" Type="http://schemas.openxmlformats.org/officeDocument/2006/relationships/hyperlink" Target="https://servir-mekong.github.io/thresholding/#hydrafloods.thresholding.kmeans_extent" TargetMode="External"/><Relationship Id="rId11" Type="http://schemas.openxmlformats.org/officeDocument/2006/relationships/hyperlink" Target="https://doi.org/10.1080/01431169608949067" TargetMode="External"/><Relationship Id="rId10" Type="http://schemas.openxmlformats.org/officeDocument/2006/relationships/hyperlink" Target="https://servir-mekong.github.io/filtering/#hydrafloods.filtering.gamma_map" TargetMode="External"/><Relationship Id="rId21" Type="http://schemas.openxmlformats.org/officeDocument/2006/relationships/hyperlink" Target="https://doi.org/10.1016/j.rse.2020.111732" TargetMode="External"/><Relationship Id="rId13" Type="http://schemas.openxmlformats.org/officeDocument/2006/relationships/hyperlink" Target="https://doi.org/10.1016/S0146-664X(81)80018-4" TargetMode="External"/><Relationship Id="rId12" Type="http://schemas.openxmlformats.org/officeDocument/2006/relationships/hyperlink" Target="https://servir-mekong.github.io/filtering/#hydrafloods.filtering.refined_lee" TargetMode="External"/><Relationship Id="rId1" Type="http://schemas.openxmlformats.org/officeDocument/2006/relationships/notesMaster" Target="../notesMasters/notesMaster1.xml"/><Relationship Id="rId2" Type="http://schemas.openxmlformats.org/officeDocument/2006/relationships/hyperlink" Target="https://servir-mekong.github.io/datasets/#hydrafloods.datasets.Sentinel1" TargetMode="External"/><Relationship Id="rId3" Type="http://schemas.openxmlformats.org/officeDocument/2006/relationships/hyperlink" Target="https://servir-mekong.github.io/datasets/#hydrafloods.datasets.Sentinel2" TargetMode="External"/><Relationship Id="rId4" Type="http://schemas.openxmlformats.org/officeDocument/2006/relationships/hyperlink" Target="https://servir-mekong.github.io/datasets/#hydrafloods.datasets.Landsat8" TargetMode="External"/><Relationship Id="rId9" Type="http://schemas.openxmlformats.org/officeDocument/2006/relationships/hyperlink" Target="https://doi.org/10.1109/TGRS.2008.2002881" TargetMode="External"/><Relationship Id="rId15" Type="http://schemas.openxmlformats.org/officeDocument/2006/relationships/hyperlink" Target="https://doi.org/10.3390/rs8050386" TargetMode="External"/><Relationship Id="rId14" Type="http://schemas.openxmlformats.org/officeDocument/2006/relationships/hyperlink" Target="https://servir-mekong.github.io/thresholding/#hydrafloods.thresholding.edge_otsu" TargetMode="External"/><Relationship Id="rId17" Type="http://schemas.openxmlformats.org/officeDocument/2006/relationships/hyperlink" Target="https://servir-mekong.github.io/thresholding/#hydrafloods.thresholding.bmax_otsu" TargetMode="External"/><Relationship Id="rId16" Type="http://schemas.openxmlformats.org/officeDocument/2006/relationships/hyperlink" Target="https://doi.org/10.3390/rs12152469" TargetMode="External"/><Relationship Id="rId5" Type="http://schemas.openxmlformats.org/officeDocument/2006/relationships/hyperlink" Target="https://servir-mekong.github.io/datasets/#hydrafloods.datasets.Landsat7" TargetMode="External"/><Relationship Id="rId19" Type="http://schemas.openxmlformats.org/officeDocument/2006/relationships/hyperlink" Target="https://doi.org/10.3390/rs12152469" TargetMode="External"/><Relationship Id="rId6" Type="http://schemas.openxmlformats.org/officeDocument/2006/relationships/hyperlink" Target="https://servir-mekong.github.io/datasets/#hydrafloods.datasets.Viirs" TargetMode="External"/><Relationship Id="rId18" Type="http://schemas.openxmlformats.org/officeDocument/2006/relationships/hyperlink" Target="https://doi.org/10.3390/w11040786" TargetMode="External"/><Relationship Id="rId7" Type="http://schemas.openxmlformats.org/officeDocument/2006/relationships/hyperlink" Target="https://servir-mekong.github.io/datasets/#hydrafloods.datasets.Modis" TargetMode="External"/><Relationship Id="rId8" Type="http://schemas.openxmlformats.org/officeDocument/2006/relationships/hyperlink" Target="https://servir-mekong.github.io/filtering/#hydrafloods.filtering.lee_sigma"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a98ece21cc_0_11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8" name="Google Shape;168;ga98ece21cc_0_113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
                <a:solidFill>
                  <a:srgbClr val="C55A11"/>
                </a:solidFill>
              </a:rPr>
              <a:t>Slide 1</a:t>
            </a:r>
            <a:endParaRPr>
              <a:solidFill>
                <a:srgbClr val="C55A11"/>
              </a:solidFill>
            </a:endParaRPr>
          </a:p>
          <a:p>
            <a:pPr indent="0" lvl="0" marL="0" rtl="0" algn="l">
              <a:lnSpc>
                <a:spcPct val="100000"/>
              </a:lnSpc>
              <a:spcBef>
                <a:spcPts val="0"/>
              </a:spcBef>
              <a:spcAft>
                <a:spcPts val="0"/>
              </a:spcAft>
              <a:buClr>
                <a:schemeClr val="dk1"/>
              </a:buClr>
              <a:buSzPts val="1100"/>
              <a:buFont typeface="Arial"/>
              <a:buNone/>
            </a:pPr>
            <a:r>
              <a:rPr lang="en">
                <a:solidFill>
                  <a:srgbClr val="C55A11"/>
                </a:solidFill>
              </a:rPr>
              <a:t>•	Hello and Thank You,</a:t>
            </a:r>
            <a:endParaRPr>
              <a:solidFill>
                <a:srgbClr val="C55A11"/>
              </a:solidFill>
            </a:endParaRPr>
          </a:p>
          <a:p>
            <a:pPr indent="0" lvl="0" marL="0" rtl="0" algn="l">
              <a:lnSpc>
                <a:spcPct val="100000"/>
              </a:lnSpc>
              <a:spcBef>
                <a:spcPts val="0"/>
              </a:spcBef>
              <a:spcAft>
                <a:spcPts val="0"/>
              </a:spcAft>
              <a:buClr>
                <a:schemeClr val="dk1"/>
              </a:buClr>
              <a:buSzPts val="1100"/>
              <a:buFont typeface="Arial"/>
              <a:buNone/>
            </a:pPr>
            <a:r>
              <a:rPr lang="en">
                <a:solidFill>
                  <a:srgbClr val="C55A11"/>
                </a:solidFill>
              </a:rPr>
              <a:t>•	I am Tim Mayer the SERVIR Regional Science Coordination Lead for the Hindu Kush Himalaya Hub</a:t>
            </a:r>
            <a:endParaRPr>
              <a:solidFill>
                <a:srgbClr val="C55A11"/>
              </a:solidFill>
            </a:endParaRPr>
          </a:p>
          <a:p>
            <a:pPr indent="0" lvl="0" marL="0" rtl="0" algn="l">
              <a:lnSpc>
                <a:spcPct val="100000"/>
              </a:lnSpc>
              <a:spcBef>
                <a:spcPts val="0"/>
              </a:spcBef>
              <a:spcAft>
                <a:spcPts val="0"/>
              </a:spcAft>
              <a:buClr>
                <a:schemeClr val="dk1"/>
              </a:buClr>
              <a:buSzPts val="1100"/>
              <a:buFont typeface="Arial"/>
              <a:buNone/>
            </a:pPr>
            <a:r>
              <a:rPr lang="en">
                <a:solidFill>
                  <a:srgbClr val="C55A11"/>
                </a:solidFill>
              </a:rPr>
              <a:t>•	And I am pleased to provide an Overview and highlight of SERVIR activities in Asia</a:t>
            </a:r>
            <a:endParaRPr>
              <a:solidFill>
                <a:srgbClr val="C55A11"/>
              </a:solidFill>
            </a:endParaRPr>
          </a:p>
          <a:p>
            <a:pPr indent="0" lvl="0" marL="0" rtl="0" algn="l">
              <a:lnSpc>
                <a:spcPct val="100000"/>
              </a:lnSpc>
              <a:spcBef>
                <a:spcPts val="0"/>
              </a:spcBef>
              <a:spcAft>
                <a:spcPts val="0"/>
              </a:spcAft>
              <a:buClr>
                <a:schemeClr val="dk1"/>
              </a:buClr>
              <a:buSzPts val="1100"/>
              <a:buFont typeface="Arial"/>
              <a:buNone/>
            </a:pPr>
            <a:r>
              <a:rPr lang="en">
                <a:solidFill>
                  <a:srgbClr val="C55A11"/>
                </a:solidFill>
              </a:rPr>
              <a:t>•	-</a:t>
            </a:r>
            <a:endParaRPr>
              <a:solidFill>
                <a:srgbClr val="C55A11"/>
              </a:solidFill>
            </a:endParaRPr>
          </a:p>
          <a:p>
            <a:pPr indent="0" lvl="0" marL="0" rtl="0" algn="l">
              <a:lnSpc>
                <a:spcPct val="100000"/>
              </a:lnSpc>
              <a:spcBef>
                <a:spcPts val="0"/>
              </a:spcBef>
              <a:spcAft>
                <a:spcPts val="0"/>
              </a:spcAft>
              <a:buClr>
                <a:schemeClr val="dk1"/>
              </a:buClr>
              <a:buSzPts val="1100"/>
              <a:buFont typeface="Arial"/>
              <a:buNone/>
            </a:pPr>
            <a:r>
              <a:rPr lang="en">
                <a:solidFill>
                  <a:srgbClr val="C55A11"/>
                </a:solidFill>
              </a:rPr>
              <a:t>•	Next Slide</a:t>
            </a:r>
            <a:endParaRPr>
              <a:solidFill>
                <a:srgbClr val="C55A11"/>
              </a:solidFill>
            </a:endParaRPr>
          </a:p>
          <a:p>
            <a:pPr indent="0" lvl="0" marL="0" rtl="0" algn="l">
              <a:lnSpc>
                <a:spcPct val="100000"/>
              </a:lnSpc>
              <a:spcBef>
                <a:spcPts val="0"/>
              </a:spcBef>
              <a:spcAft>
                <a:spcPts val="0"/>
              </a:spcAft>
              <a:buClr>
                <a:schemeClr val="dk1"/>
              </a:buClr>
              <a:buSzPts val="1100"/>
              <a:buFont typeface="Arial"/>
              <a:buNone/>
            </a:pPr>
            <a:r>
              <a:t/>
            </a:r>
            <a:endParaRPr>
              <a:solidFill>
                <a:srgbClr val="C55A11"/>
              </a:solidFill>
            </a:endParaRPr>
          </a:p>
          <a:p>
            <a:pPr indent="0" lvl="0" marL="0" rtl="0" algn="l">
              <a:lnSpc>
                <a:spcPct val="100000"/>
              </a:lnSpc>
              <a:spcBef>
                <a:spcPts val="0"/>
              </a:spcBef>
              <a:spcAft>
                <a:spcPts val="0"/>
              </a:spcAft>
              <a:buSzPts val="1100"/>
              <a:buNone/>
            </a:pPr>
            <a:r>
              <a:t/>
            </a:r>
            <a:endParaRPr>
              <a:solidFill>
                <a:srgbClr val="C55A1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a98ece21cc_0_1177: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3" name="Google Shape;193;ga98ece21cc_0_11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a98ece21cc_0_11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ga98ece21cc_0_119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
              <a:t>Image Credit: Public Photo on the SERVIR Service </a:t>
            </a:r>
            <a:r>
              <a:rPr lang="en"/>
              <a:t>Catalog</a:t>
            </a:r>
            <a:r>
              <a:rPr lang="en"/>
              <a:t> website</a:t>
            </a:r>
            <a:endParaRPr/>
          </a:p>
          <a:p>
            <a:pPr indent="0" lvl="0" marL="0" rtl="0" algn="l">
              <a:spcBef>
                <a:spcPts val="0"/>
              </a:spcBef>
              <a:spcAft>
                <a:spcPts val="0"/>
              </a:spcAft>
              <a:buClr>
                <a:schemeClr val="dk1"/>
              </a:buClr>
              <a:buFont typeface="Arial"/>
              <a:buNone/>
            </a:pPr>
            <a:r>
              <a:rPr lang="en" sz="1200">
                <a:solidFill>
                  <a:schemeClr val="dk1"/>
                </a:solidFill>
                <a:latin typeface="Calibri"/>
                <a:ea typeface="Calibri"/>
                <a:cs typeface="Calibri"/>
                <a:sym typeface="Calibri"/>
              </a:rPr>
              <a:t>Photos obtained from the public SERVIR website,</a:t>
            </a:r>
            <a:endParaRPr/>
          </a:p>
        </p:txBody>
      </p:sp>
      <p:sp>
        <p:nvSpPr>
          <p:cNvPr id="201" name="Google Shape;201;ga98ece21cc_0_119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a98ece21cc_0_18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 name="Google Shape;210;ga98ece21cc_0_18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1" name="Google Shape;211;ga98ece21cc_0_185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a98ece21cc_0_18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ga98ece21cc_0_18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8" name="Google Shape;218;ga98ece21cc_0_18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a98ece21cc_0_1242: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9" name="Google Shape;229;ga98ece21cc_0_1242:notes"/>
          <p:cNvSpPr txBox="1"/>
          <p:nvPr>
            <p:ph idx="1" type="body"/>
          </p:nvPr>
        </p:nvSpPr>
        <p:spPr>
          <a:xfrm>
            <a:off x="701040" y="4473892"/>
            <a:ext cx="5608200" cy="3660600"/>
          </a:xfrm>
          <a:prstGeom prst="rect">
            <a:avLst/>
          </a:prstGeom>
          <a:noFill/>
          <a:ln>
            <a:noFill/>
          </a:ln>
        </p:spPr>
        <p:txBody>
          <a:bodyPr anchorCtr="0" anchor="t" bIns="46575" lIns="93175" spcFirstLastPara="1" rIns="93175" wrap="square" tIns="46575">
            <a:noAutofit/>
          </a:bodyPr>
          <a:lstStyle/>
          <a:p>
            <a:pPr indent="0" lvl="0" marL="0" rtl="0" algn="l">
              <a:lnSpc>
                <a:spcPct val="100000"/>
              </a:lnSpc>
              <a:spcBef>
                <a:spcPts val="0"/>
              </a:spcBef>
              <a:spcAft>
                <a:spcPts val="0"/>
              </a:spcAft>
              <a:buClr>
                <a:schemeClr val="dk1"/>
              </a:buClr>
              <a:buSzPts val="1100"/>
              <a:buFont typeface="Arial"/>
              <a:buNone/>
            </a:pPr>
            <a:r>
              <a:rPr b="1" lang="en" sz="1200" u="sng">
                <a:solidFill>
                  <a:srgbClr val="FF0000"/>
                </a:solidFill>
                <a:latin typeface="Open Sans"/>
                <a:ea typeface="Open Sans"/>
                <a:cs typeface="Open Sans"/>
                <a:sym typeface="Open Sans"/>
              </a:rPr>
              <a:t>---SERVIR is a joint initiative between NASA and the U.S. Agency for International DEVELOPMENT.</a:t>
            </a:r>
            <a:endParaRPr b="1" sz="1200" u="sng">
              <a:solidFill>
                <a:srgbClr val="FF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1100"/>
              <a:buFont typeface="Arial"/>
              <a:buNone/>
            </a:pPr>
            <a:r>
              <a:rPr b="1" lang="en" sz="1200" u="sng">
                <a:solidFill>
                  <a:srgbClr val="FF0000"/>
                </a:solidFill>
                <a:latin typeface="Open Sans"/>
                <a:ea typeface="Open Sans"/>
                <a:cs typeface="Open Sans"/>
                <a:sym typeface="Open Sans"/>
              </a:rPr>
              <a:t>•	We currently have activities in more than 50 Countries; ----We Collaborate with more than 250 institutions</a:t>
            </a:r>
            <a:endParaRPr b="1" sz="1200" u="sng">
              <a:solidFill>
                <a:srgbClr val="FF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1100"/>
              <a:buFont typeface="Arial"/>
              <a:buNone/>
            </a:pPr>
            <a:r>
              <a:rPr b="1" lang="en" sz="1200" u="sng">
                <a:solidFill>
                  <a:srgbClr val="FF0000"/>
                </a:solidFill>
                <a:latin typeface="Open Sans"/>
                <a:ea typeface="Open Sans"/>
                <a:cs typeface="Open Sans"/>
                <a:sym typeface="Open Sans"/>
              </a:rPr>
              <a:t>•	Specifically we have five hubs across the globe.</a:t>
            </a:r>
            <a:endParaRPr b="1" sz="1200" u="sng">
              <a:solidFill>
                <a:srgbClr val="FF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1100"/>
              <a:buFont typeface="Arial"/>
              <a:buNone/>
            </a:pPr>
            <a:r>
              <a:rPr b="1" lang="en" sz="1200" u="sng">
                <a:solidFill>
                  <a:srgbClr val="FF0000"/>
                </a:solidFill>
                <a:latin typeface="Open Sans"/>
                <a:ea typeface="Open Sans"/>
                <a:cs typeface="Open Sans"/>
                <a:sym typeface="Open Sans"/>
              </a:rPr>
              <a:t>•	With 2 locations in Africa, First in West Africa located at AGRHYMET, Next the Eastern and Southern Africa hub at RCMRD in Kenya</a:t>
            </a:r>
            <a:endParaRPr b="1" sz="1200" u="sng">
              <a:solidFill>
                <a:srgbClr val="FF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1100"/>
              <a:buFont typeface="Arial"/>
              <a:buNone/>
            </a:pPr>
            <a:r>
              <a:rPr b="1" lang="en" sz="1200" u="sng">
                <a:solidFill>
                  <a:srgbClr val="FF0000"/>
                </a:solidFill>
                <a:latin typeface="Open Sans"/>
                <a:ea typeface="Open Sans"/>
                <a:cs typeface="Open Sans"/>
                <a:sym typeface="Open Sans"/>
              </a:rPr>
              <a:t>•	The Newest hub: Amazonia located in Cali Columbia at the International Center for Tropical Agriculture (CIAT)</a:t>
            </a:r>
            <a:endParaRPr b="1" sz="1200" u="sng">
              <a:solidFill>
                <a:srgbClr val="FF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1100"/>
              <a:buFont typeface="Arial"/>
              <a:buNone/>
            </a:pPr>
            <a:r>
              <a:rPr b="1" lang="en" sz="1200" u="sng">
                <a:solidFill>
                  <a:srgbClr val="FF0000"/>
                </a:solidFill>
                <a:latin typeface="Open Sans"/>
                <a:ea typeface="Open Sans"/>
                <a:cs typeface="Open Sans"/>
                <a:sym typeface="Open Sans"/>
              </a:rPr>
              <a:t>•	And finally two hubs in ASIA: The Hindu Kush Himalaya--- or HKH--- and Mekong hubs</a:t>
            </a:r>
            <a:endParaRPr b="1" sz="1200" u="sng">
              <a:solidFill>
                <a:srgbClr val="FF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1100"/>
              <a:buFont typeface="Arial"/>
              <a:buNone/>
            </a:pPr>
            <a:r>
              <a:rPr b="1" lang="en" sz="1200" u="sng">
                <a:solidFill>
                  <a:srgbClr val="FF0000"/>
                </a:solidFill>
                <a:latin typeface="Open Sans"/>
                <a:ea typeface="Open Sans"/>
                <a:cs typeface="Open Sans"/>
                <a:sym typeface="Open Sans"/>
              </a:rPr>
              <a:t>•	-</a:t>
            </a:r>
            <a:endParaRPr b="1" sz="1200" u="sng">
              <a:solidFill>
                <a:srgbClr val="FF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1100"/>
              <a:buFont typeface="Arial"/>
              <a:buNone/>
            </a:pPr>
            <a:r>
              <a:rPr b="1" lang="en" sz="1200" u="sng">
                <a:solidFill>
                  <a:srgbClr val="FF0000"/>
                </a:solidFill>
                <a:latin typeface="Open Sans"/>
                <a:ea typeface="Open Sans"/>
                <a:cs typeface="Open Sans"/>
                <a:sym typeface="Open Sans"/>
              </a:rPr>
              <a:t>•	All the SERVIR folks you have heard from over this past week are from the Science Coordination Office located at the Marshall Space Flight Center;</a:t>
            </a:r>
            <a:endParaRPr b="1" sz="1200" u="sng">
              <a:solidFill>
                <a:srgbClr val="FF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1100"/>
              <a:buFont typeface="Arial"/>
              <a:buNone/>
            </a:pPr>
            <a:r>
              <a:rPr b="1" lang="en" sz="1200" u="sng">
                <a:solidFill>
                  <a:srgbClr val="FF0000"/>
                </a:solidFill>
                <a:latin typeface="Open Sans"/>
                <a:ea typeface="Open Sans"/>
                <a:cs typeface="Open Sans"/>
                <a:sym typeface="Open Sans"/>
              </a:rPr>
              <a:t>•	But we, all of SERVIR, are a vast network of individuals working to serve the communities comprising our regions</a:t>
            </a:r>
            <a:endParaRPr b="1" sz="1200" u="sng">
              <a:solidFill>
                <a:srgbClr val="FF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1100"/>
              <a:buFont typeface="Arial"/>
              <a:buNone/>
            </a:pPr>
            <a:r>
              <a:t/>
            </a:r>
            <a:endParaRPr b="1" sz="1200" u="sng">
              <a:solidFill>
                <a:srgbClr val="FF0000"/>
              </a:solidFill>
              <a:latin typeface="Open Sans"/>
              <a:ea typeface="Open Sans"/>
              <a:cs typeface="Open Sans"/>
              <a:sym typeface="Open Sans"/>
            </a:endParaRPr>
          </a:p>
          <a:p>
            <a:pPr indent="0" lvl="0" marL="0" rtl="0" algn="l">
              <a:lnSpc>
                <a:spcPct val="100000"/>
              </a:lnSpc>
              <a:spcBef>
                <a:spcPts val="0"/>
              </a:spcBef>
              <a:spcAft>
                <a:spcPts val="0"/>
              </a:spcAft>
              <a:buSzPts val="1100"/>
              <a:buNone/>
            </a:pPr>
            <a:r>
              <a:t/>
            </a:r>
            <a:endParaRPr b="1" sz="1200" u="sng">
              <a:solidFill>
                <a:srgbClr val="FF0000"/>
              </a:solidFill>
              <a:latin typeface="Open Sans"/>
              <a:ea typeface="Open Sans"/>
              <a:cs typeface="Open Sans"/>
              <a:sym typeface="Open Sans"/>
            </a:endParaRPr>
          </a:p>
        </p:txBody>
      </p:sp>
      <p:sp>
        <p:nvSpPr>
          <p:cNvPr id="230" name="Google Shape;230;ga98ece21cc_0_1242:notes"/>
          <p:cNvSpPr txBox="1"/>
          <p:nvPr>
            <p:ph idx="12" type="sldNum"/>
          </p:nvPr>
        </p:nvSpPr>
        <p:spPr>
          <a:xfrm>
            <a:off x="3970938" y="8829967"/>
            <a:ext cx="3037800" cy="466500"/>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a98ece21cc_0_14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1" name="Google Shape;261;ga98ece21cc_0_14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a98ece21cc_0_14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3" name="Google Shape;273;ga98ece21cc_0_14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a98ece21cc_0_14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3" name="Google Shape;283;ga98ece21cc_0_14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a98ece21cc_0_12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5" name="Google Shape;295;ga98ece21cc_0_120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i="1" sz="1600"/>
          </a:p>
        </p:txBody>
      </p:sp>
      <p:sp>
        <p:nvSpPr>
          <p:cNvPr id="296" name="Google Shape;296;ga98ece21cc_0_120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a98ece21cc_0_2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a98ece21cc_0_2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90000"/>
              </a:lnSpc>
              <a:spcBef>
                <a:spcPts val="80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Image Credit: SERVIR Global (public photos on the SERVIR Global website)</a:t>
            </a:r>
            <a:endParaRPr sz="14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Font typeface="Arial"/>
              <a:buNone/>
            </a:pPr>
            <a:r>
              <a:rPr lang="en" sz="1200">
                <a:solidFill>
                  <a:schemeClr val="dk1"/>
                </a:solidFill>
                <a:latin typeface="Calibri"/>
                <a:ea typeface="Calibri"/>
                <a:cs typeface="Calibri"/>
                <a:sym typeface="Calibri"/>
              </a:rPr>
              <a:t>Photos obtained from the public SERVIR website,</a:t>
            </a:r>
            <a:endParaRPr sz="1400">
              <a:solidFill>
                <a:schemeClr val="dk1"/>
              </a:solidFill>
              <a:latin typeface="Open Sans"/>
              <a:ea typeface="Open Sans"/>
              <a:cs typeface="Open Sans"/>
              <a:sym typeface="Open Sans"/>
            </a:endParaRPr>
          </a:p>
          <a:p>
            <a:pPr indent="0" lvl="0" marL="0" rtl="0" algn="l">
              <a:lnSpc>
                <a:spcPct val="90000"/>
              </a:lnSpc>
              <a:spcBef>
                <a:spcPts val="800"/>
              </a:spcBef>
              <a:spcAft>
                <a:spcPts val="0"/>
              </a:spcAft>
              <a:buClr>
                <a:schemeClr val="dk1"/>
              </a:buClr>
              <a:buSzPts val="1100"/>
              <a:buFont typeface="Arial"/>
              <a:buNone/>
            </a:pPr>
            <a:r>
              <a:rPr lang="en" sz="1400">
                <a:solidFill>
                  <a:schemeClr val="dk1"/>
                </a:solidFill>
                <a:latin typeface="Open Sans"/>
                <a:ea typeface="Open Sans"/>
                <a:cs typeface="Open Sans"/>
                <a:sym typeface="Open Sans"/>
              </a:rPr>
              <a:t>View the </a:t>
            </a:r>
            <a:r>
              <a:rPr lang="en" sz="1400" u="sng">
                <a:solidFill>
                  <a:srgbClr val="0000FF"/>
                </a:solidFill>
                <a:latin typeface="Open Sans"/>
                <a:ea typeface="Open Sans"/>
                <a:cs typeface="Open Sans"/>
                <a:sym typeface="Open Sans"/>
                <a:hlinkClick r:id="rId2">
                  <a:extLst>
                    <a:ext uri="{A12FA001-AC4F-418D-AE19-62706E023703}">
                      <ahyp:hlinkClr val="tx"/>
                    </a:ext>
                  </a:extLst>
                </a:hlinkClick>
              </a:rPr>
              <a:t>https://www.servirglobal.net/SERVIR-AST</a:t>
            </a:r>
            <a:r>
              <a:rPr lang="en" sz="1400">
                <a:solidFill>
                  <a:schemeClr val="dk1"/>
                </a:solidFill>
                <a:latin typeface="Open Sans"/>
                <a:ea typeface="Open Sans"/>
                <a:cs typeface="Open Sans"/>
                <a:sym typeface="Open Sans"/>
              </a:rPr>
              <a:t> publications and science integrated into services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a98ece21cc_0_12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9" name="Google Shape;349;ga98ece21cc_0_128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350" name="Google Shape;350;ga98ece21cc_0_128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a98ece21cc_0_14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6" name="Google Shape;416;ga98ece21cc_0_14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en">
                <a:solidFill>
                  <a:schemeClr val="dk1"/>
                </a:solidFill>
              </a:rPr>
              <a:t>Image Credit: Public Photo on the SERVIR Service Catalog website</a:t>
            </a:r>
            <a:endParaRPr>
              <a:solidFill>
                <a:schemeClr val="dk1"/>
              </a:solidFill>
            </a:endParaRPr>
          </a:p>
          <a:p>
            <a:pPr indent="0" lvl="0" marL="0" rtl="0" algn="l">
              <a:spcBef>
                <a:spcPts val="0"/>
              </a:spcBef>
              <a:spcAft>
                <a:spcPts val="0"/>
              </a:spcAft>
              <a:buClr>
                <a:schemeClr val="dk1"/>
              </a:buClr>
              <a:buFont typeface="Arial"/>
              <a:buNone/>
            </a:pPr>
            <a:r>
              <a:rPr lang="en" sz="1200">
                <a:solidFill>
                  <a:schemeClr val="dk1"/>
                </a:solidFill>
                <a:latin typeface="Calibri"/>
                <a:ea typeface="Calibri"/>
                <a:cs typeface="Calibri"/>
                <a:sym typeface="Calibri"/>
              </a:rPr>
              <a:t>Photos obtained from the public SERVIR website,</a:t>
            </a: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ac96767a14_0_1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2" name="Google Shape;432;gac96767a14_0_1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a98ece21cc_0_1370: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900">
                <a:latin typeface="Open Sans"/>
                <a:ea typeface="Open Sans"/>
                <a:cs typeface="Open Sans"/>
                <a:sym typeface="Open Sans"/>
              </a:rPr>
              <a:t>How d</a:t>
            </a:r>
            <a:r>
              <a:rPr b="1" lang="en" sz="1900">
                <a:latin typeface="Open Sans"/>
                <a:ea typeface="Open Sans"/>
                <a:cs typeface="Open Sans"/>
                <a:sym typeface="Open Sans"/>
              </a:rPr>
              <a:t>emocratizing AI for disaster response can build local to global climate resilience?</a:t>
            </a:r>
            <a:endParaRPr/>
          </a:p>
        </p:txBody>
      </p:sp>
      <p:sp>
        <p:nvSpPr>
          <p:cNvPr id="442" name="Google Shape;442;ga98ece21cc_0_13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ac96767a14_0_1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8" name="Google Shape;448;gac96767a14_0_1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just">
              <a:spcBef>
                <a:spcPts val="0"/>
              </a:spcBef>
              <a:spcAft>
                <a:spcPts val="0"/>
              </a:spcAft>
              <a:buNone/>
            </a:pPr>
            <a:r>
              <a:rPr lang="en" sz="1200">
                <a:solidFill>
                  <a:srgbClr val="6A7278"/>
                </a:solidFill>
                <a:latin typeface="Georgia"/>
                <a:ea typeface="Georgia"/>
                <a:cs typeface="Georgia"/>
                <a:sym typeface="Georgia"/>
              </a:rPr>
              <a:t>Image Credit Kabir Uddin SERVIR HKH and SAR handbook</a:t>
            </a:r>
            <a:endParaRPr sz="1200">
              <a:solidFill>
                <a:srgbClr val="6A7278"/>
              </a:solidFill>
              <a:latin typeface="Georgia"/>
              <a:ea typeface="Georgia"/>
              <a:cs typeface="Georgia"/>
              <a:sym typeface="Georgia"/>
            </a:endParaRPr>
          </a:p>
          <a:p>
            <a:pPr indent="0" lvl="0" marL="0" rtl="0" algn="just">
              <a:spcBef>
                <a:spcPts val="0"/>
              </a:spcBef>
              <a:spcAft>
                <a:spcPts val="0"/>
              </a:spcAft>
              <a:buNone/>
            </a:pPr>
            <a:r>
              <a:t/>
            </a:r>
            <a:endParaRPr sz="1200">
              <a:solidFill>
                <a:srgbClr val="6A7278"/>
              </a:solidFill>
              <a:latin typeface="Georgia"/>
              <a:ea typeface="Georgia"/>
              <a:cs typeface="Georgia"/>
              <a:sym typeface="Georgia"/>
            </a:endParaRPr>
          </a:p>
          <a:p>
            <a:pPr indent="0" lvl="0" marL="0" rtl="0" algn="just">
              <a:spcBef>
                <a:spcPts val="0"/>
              </a:spcBef>
              <a:spcAft>
                <a:spcPts val="0"/>
              </a:spcAft>
              <a:buNone/>
            </a:pPr>
            <a:r>
              <a:rPr lang="en" sz="1200">
                <a:solidFill>
                  <a:srgbClr val="6A7278"/>
                </a:solidFill>
                <a:latin typeface="Georgia"/>
                <a:ea typeface="Georgia"/>
                <a:cs typeface="Georgia"/>
                <a:sym typeface="Georgia"/>
              </a:rPr>
              <a:t>The Hindu Kush Himalaya and Lower Mekong Regions have experienced dramatic and rapid land cover change in recent years.</a:t>
            </a:r>
            <a:endParaRPr/>
          </a:p>
          <a:p>
            <a:pPr indent="0" lvl="0" marL="0" rtl="0" algn="just">
              <a:spcBef>
                <a:spcPts val="0"/>
              </a:spcBef>
              <a:spcAft>
                <a:spcPts val="0"/>
              </a:spcAft>
              <a:buNone/>
            </a:pPr>
            <a:r>
              <a:t/>
            </a:r>
            <a:endParaRPr sz="1200">
              <a:solidFill>
                <a:srgbClr val="6A7278"/>
              </a:solidFill>
              <a:latin typeface="Georgia"/>
              <a:ea typeface="Georgia"/>
              <a:cs typeface="Georgia"/>
              <a:sym typeface="Georgia"/>
            </a:endParaRPr>
          </a:p>
          <a:p>
            <a:pPr indent="0" lvl="0" marL="0" rtl="0" algn="just">
              <a:spcBef>
                <a:spcPts val="0"/>
              </a:spcBef>
              <a:spcAft>
                <a:spcPts val="0"/>
              </a:spcAft>
              <a:buNone/>
            </a:pPr>
            <a:r>
              <a:rPr lang="en" sz="1200">
                <a:solidFill>
                  <a:srgbClr val="6A7278"/>
                </a:solidFill>
                <a:latin typeface="Georgia"/>
                <a:ea typeface="Georgia"/>
                <a:cs typeface="Georgia"/>
                <a:sym typeface="Georgia"/>
              </a:rPr>
              <a:t>For instance in Myanmar, a shared HKH and Mekong focus country, the United Nations Food and Agriculture Organization (FAO) Forest Resource Assessment (FRA)  reports, Myanmar's forest cover drastically declined from 58% in 1990 to 43% in 2015. </a:t>
            </a:r>
            <a:endParaRPr/>
          </a:p>
          <a:p>
            <a:pPr indent="0" lvl="0" marL="0" rtl="0" algn="just">
              <a:spcBef>
                <a:spcPts val="0"/>
              </a:spcBef>
              <a:spcAft>
                <a:spcPts val="0"/>
              </a:spcAft>
              <a:buNone/>
            </a:pPr>
            <a:r>
              <a:t/>
            </a:r>
            <a:endParaRPr sz="1200">
              <a:solidFill>
                <a:srgbClr val="6A7278"/>
              </a:solidFill>
              <a:latin typeface="Georgia"/>
              <a:ea typeface="Georgia"/>
              <a:cs typeface="Georgia"/>
              <a:sym typeface="Georgia"/>
            </a:endParaRPr>
          </a:p>
          <a:p>
            <a:pPr indent="0" lvl="0" marL="0" rtl="0" algn="just">
              <a:spcBef>
                <a:spcPts val="0"/>
              </a:spcBef>
              <a:spcAft>
                <a:spcPts val="0"/>
              </a:spcAft>
              <a:buNone/>
            </a:pPr>
            <a:r>
              <a:rPr lang="en" sz="1200">
                <a:solidFill>
                  <a:srgbClr val="6A7278"/>
                </a:solidFill>
                <a:latin typeface="Georgia"/>
                <a:ea typeface="Georgia"/>
                <a:cs typeface="Georgia"/>
                <a:sym typeface="Georgia"/>
              </a:rPr>
              <a:t>To meet the need for effective land cover and especially forest monitoring essential for the United Nations Framework Convention on Climate Change (UNFCCC), both SERVIR-HKH and SERVIR-Mekong co-developed along with [National Forest Departments and government groups: </a:t>
            </a:r>
            <a:r>
              <a:rPr b="0" i="0" lang="en" sz="1200">
                <a:solidFill>
                  <a:schemeClr val="dk1"/>
                </a:solidFill>
                <a:latin typeface="Calibri"/>
                <a:ea typeface="Calibri"/>
                <a:cs typeface="Calibri"/>
                <a:sym typeface="Calibri"/>
              </a:rPr>
              <a:t>Nepal Forest Research and Training Center; Afghanistan Ministry of Agriculture Irrigation and Livestock; Bangladesh Forest Department</a:t>
            </a:r>
            <a:r>
              <a:rPr b="0" i="0" lang="en" sz="1200">
                <a:solidFill>
                  <a:srgbClr val="6A7278"/>
                </a:solidFill>
                <a:latin typeface="Georgia"/>
                <a:ea typeface="Georgia"/>
                <a:cs typeface="Georgia"/>
                <a:sym typeface="Georgia"/>
              </a:rPr>
              <a:t>].</a:t>
            </a:r>
            <a:r>
              <a:rPr lang="en" sz="1200">
                <a:solidFill>
                  <a:srgbClr val="6A7278"/>
                </a:solidFill>
                <a:latin typeface="Georgia"/>
                <a:ea typeface="Georgia"/>
                <a:cs typeface="Georgia"/>
                <a:sym typeface="Georgia"/>
              </a:rPr>
              <a:t> Spatial Informatics Group, USFS, </a:t>
            </a:r>
            <a:r>
              <a:rPr b="0" i="0" lang="en" sz="1200">
                <a:solidFill>
                  <a:schemeClr val="dk1"/>
                </a:solidFill>
                <a:latin typeface="Calibri"/>
                <a:ea typeface="Calibri"/>
                <a:cs typeface="Calibri"/>
                <a:sym typeface="Calibri"/>
              </a:rPr>
              <a:t>OneMap Myanmar</a:t>
            </a:r>
            <a:r>
              <a:rPr lang="en" sz="1200">
                <a:solidFill>
                  <a:srgbClr val="6A7278"/>
                </a:solidFill>
                <a:latin typeface="Georgia"/>
                <a:ea typeface="Georgia"/>
                <a:cs typeface="Georgia"/>
                <a:sym typeface="Georgia"/>
              </a:rPr>
              <a:t> and University of Maryland the Regional Land Cover Monitoring System (RLCMS)</a:t>
            </a:r>
            <a:endParaRPr sz="1200">
              <a:solidFill>
                <a:srgbClr val="6A7278"/>
              </a:solidFill>
              <a:latin typeface="Georgia"/>
              <a:ea typeface="Georgia"/>
              <a:cs typeface="Georgia"/>
              <a:sym typeface="Georgia"/>
            </a:endParaRPr>
          </a:p>
        </p:txBody>
      </p:sp>
      <p:sp>
        <p:nvSpPr>
          <p:cNvPr id="449" name="Google Shape;449;gac96767a14_0_1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ac96767a14_0_1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0" name="Google Shape;460;gac96767a14_0_1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 sz="1200">
                <a:solidFill>
                  <a:schemeClr val="dk1"/>
                </a:solidFill>
                <a:latin typeface="Calibri"/>
                <a:ea typeface="Calibri"/>
                <a:cs typeface="Calibri"/>
                <a:sym typeface="Calibri"/>
              </a:rPr>
              <a:t>Image Credit: </a:t>
            </a:r>
            <a:r>
              <a:rPr lang="en" sz="1200">
                <a:solidFill>
                  <a:schemeClr val="dk1"/>
                </a:solidFill>
                <a:latin typeface="Calibri"/>
                <a:ea typeface="Calibri"/>
                <a:cs typeface="Calibri"/>
                <a:sym typeface="Calibri"/>
              </a:rPr>
              <a:t>SERVIR Service Catalog SERVIR, Global Website, </a:t>
            </a:r>
            <a:r>
              <a:rPr b="0" i="0" lang="en" sz="1200">
                <a:solidFill>
                  <a:schemeClr val="dk1"/>
                </a:solidFill>
                <a:latin typeface="Calibri"/>
                <a:ea typeface="Calibri"/>
                <a:cs typeface="Calibri"/>
                <a:sym typeface="Calibri"/>
              </a:rPr>
              <a:t>Amanda Markert, Lee Ellenburg, and Kabir Uddin</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rPr lang="en" sz="1200">
                <a:solidFill>
                  <a:schemeClr val="dk1"/>
                </a:solidFill>
                <a:latin typeface="Calibri"/>
                <a:ea typeface="Calibri"/>
                <a:cs typeface="Calibri"/>
                <a:sym typeface="Calibri"/>
              </a:rPr>
              <a:t>Photos obtained from the public SERVIR website,</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just">
              <a:spcBef>
                <a:spcPts val="0"/>
              </a:spcBef>
              <a:spcAft>
                <a:spcPts val="0"/>
              </a:spcAft>
              <a:buNone/>
            </a:pPr>
            <a:r>
              <a:rPr lang="en" sz="1200">
                <a:solidFill>
                  <a:srgbClr val="6A7278"/>
                </a:solidFill>
                <a:latin typeface="Georgia"/>
                <a:ea typeface="Georgia"/>
                <a:cs typeface="Georgia"/>
                <a:sym typeface="Georgia"/>
              </a:rPr>
              <a:t>To meet the need for effective land cover and especially forest monitoring essential for the United Nations Framework Convention on Climate Change (UNFCCC), both SERVIR-HKH and SERVIR-Mekong co-developed along with [National Forest Departments and government groups: </a:t>
            </a:r>
            <a:r>
              <a:rPr b="0" i="0" lang="en" sz="1200">
                <a:solidFill>
                  <a:schemeClr val="dk1"/>
                </a:solidFill>
                <a:latin typeface="Calibri"/>
                <a:ea typeface="Calibri"/>
                <a:cs typeface="Calibri"/>
                <a:sym typeface="Calibri"/>
              </a:rPr>
              <a:t>Nepal Forest Research and Training Center; Afghanistan Ministry of Agriculture Irrigation and Livestock; Bangladesh Forest Department</a:t>
            </a:r>
            <a:r>
              <a:rPr b="0" i="0" lang="en" sz="1200">
                <a:solidFill>
                  <a:srgbClr val="6A7278"/>
                </a:solidFill>
                <a:latin typeface="Georgia"/>
                <a:ea typeface="Georgia"/>
                <a:cs typeface="Georgia"/>
                <a:sym typeface="Georgia"/>
              </a:rPr>
              <a:t>].</a:t>
            </a:r>
            <a:r>
              <a:rPr lang="en" sz="1200">
                <a:solidFill>
                  <a:srgbClr val="6A7278"/>
                </a:solidFill>
                <a:latin typeface="Georgia"/>
                <a:ea typeface="Georgia"/>
                <a:cs typeface="Georgia"/>
                <a:sym typeface="Georgia"/>
              </a:rPr>
              <a:t> Spatial Informatics Group, USFS, </a:t>
            </a:r>
            <a:r>
              <a:rPr b="0" i="0" lang="en" sz="1200">
                <a:solidFill>
                  <a:schemeClr val="dk1"/>
                </a:solidFill>
                <a:latin typeface="Calibri"/>
                <a:ea typeface="Calibri"/>
                <a:cs typeface="Calibri"/>
                <a:sym typeface="Calibri"/>
              </a:rPr>
              <a:t>OneMap Myanmar</a:t>
            </a:r>
            <a:r>
              <a:rPr lang="en" sz="1200">
                <a:solidFill>
                  <a:srgbClr val="6A7278"/>
                </a:solidFill>
                <a:latin typeface="Georgia"/>
                <a:ea typeface="Georgia"/>
                <a:cs typeface="Georgia"/>
                <a:sym typeface="Georgia"/>
              </a:rPr>
              <a:t> and University of Maryland the Regional Land Cover Monitoring System (RLCMS)</a:t>
            </a:r>
            <a:endParaRPr/>
          </a:p>
          <a:p>
            <a:pPr indent="0" lvl="0" marL="0" rtl="0" algn="l">
              <a:spcBef>
                <a:spcPts val="0"/>
              </a:spcBef>
              <a:spcAft>
                <a:spcPts val="0"/>
              </a:spcAft>
              <a:buNone/>
            </a:pPr>
            <a:r>
              <a:t/>
            </a:r>
            <a:endParaRPr/>
          </a:p>
        </p:txBody>
      </p:sp>
      <p:sp>
        <p:nvSpPr>
          <p:cNvPr id="461" name="Google Shape;461;gac96767a14_0_1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a98ece21cc_0_18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3" name="Google Shape;473;ga98ece21cc_0_18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 sz="1200">
                <a:solidFill>
                  <a:schemeClr val="dk1"/>
                </a:solidFill>
                <a:latin typeface="Calibri"/>
                <a:ea typeface="Calibri"/>
                <a:cs typeface="Calibri"/>
                <a:sym typeface="Calibri"/>
              </a:rPr>
              <a:t>Image Credit: Amanda Markert, Lee Ellenburg, Kabir Uddin, David Saah, and SERVIR Service Catalog</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285750" lvl="0" marL="285750" marR="0" rtl="0" algn="just">
              <a:lnSpc>
                <a:spcPct val="115000"/>
              </a:lnSpc>
              <a:spcBef>
                <a:spcPts val="0"/>
              </a:spcBef>
              <a:spcAft>
                <a:spcPts val="0"/>
              </a:spcAft>
              <a:buClr>
                <a:srgbClr val="000000"/>
              </a:buClr>
              <a:buSzPts val="1100"/>
              <a:buFont typeface="Arial"/>
              <a:buChar char="•"/>
            </a:pPr>
            <a:r>
              <a:rPr b="1" lang="en" sz="1200">
                <a:solidFill>
                  <a:srgbClr val="517D63"/>
                </a:solidFill>
                <a:latin typeface="Arial"/>
                <a:ea typeface="Arial"/>
                <a:cs typeface="Arial"/>
                <a:sym typeface="Arial"/>
              </a:rPr>
              <a:t>Regional Land Cover Mapping System (RLCMS) </a:t>
            </a:r>
            <a:r>
              <a:rPr lang="en" sz="1200">
                <a:solidFill>
                  <a:srgbClr val="000000"/>
                </a:solidFill>
                <a:latin typeface="Arial"/>
                <a:ea typeface="Arial"/>
                <a:cs typeface="Arial"/>
                <a:sym typeface="Arial"/>
              </a:rPr>
              <a:t>is important foundation for an array of regional services</a:t>
            </a:r>
            <a:endParaRPr/>
          </a:p>
          <a:p>
            <a:pPr indent="-215900" lvl="0" marL="285750" marR="0" rtl="0" algn="just">
              <a:lnSpc>
                <a:spcPct val="115000"/>
              </a:lnSpc>
              <a:spcBef>
                <a:spcPts val="0"/>
              </a:spcBef>
              <a:spcAft>
                <a:spcPts val="0"/>
              </a:spcAft>
              <a:buClr>
                <a:srgbClr val="000000"/>
              </a:buClr>
              <a:buSzPts val="1100"/>
              <a:buFont typeface="Arial"/>
              <a:buNone/>
            </a:pPr>
            <a:r>
              <a:t/>
            </a:r>
            <a:endParaRPr sz="1200">
              <a:solidFill>
                <a:srgbClr val="000000"/>
              </a:solidFill>
              <a:latin typeface="Arial"/>
              <a:ea typeface="Arial"/>
              <a:cs typeface="Arial"/>
              <a:sym typeface="Arial"/>
            </a:endParaRPr>
          </a:p>
          <a:p>
            <a:pPr indent="-285750" lvl="0" marL="285750" marR="0" rtl="0" algn="just">
              <a:lnSpc>
                <a:spcPct val="115000"/>
              </a:lnSpc>
              <a:spcBef>
                <a:spcPts val="0"/>
              </a:spcBef>
              <a:spcAft>
                <a:spcPts val="0"/>
              </a:spcAft>
              <a:buClr>
                <a:srgbClr val="000000"/>
              </a:buClr>
              <a:buSzPts val="1100"/>
              <a:buFont typeface="Arial"/>
              <a:buChar char="•"/>
            </a:pPr>
            <a:r>
              <a:rPr lang="en" sz="1200">
                <a:solidFill>
                  <a:srgbClr val="000000"/>
                </a:solidFill>
                <a:latin typeface="Arial"/>
                <a:ea typeface="Arial"/>
                <a:cs typeface="Arial"/>
                <a:sym typeface="Arial"/>
              </a:rPr>
              <a:t>Within RLCMS framework, highlighting orange is </a:t>
            </a:r>
            <a:r>
              <a:rPr lang="en" sz="1200" u="sng">
                <a:solidFill>
                  <a:srgbClr val="E36C09"/>
                </a:solidFill>
                <a:latin typeface="Arial"/>
                <a:ea typeface="Arial"/>
                <a:cs typeface="Arial"/>
                <a:sym typeface="Arial"/>
              </a:rPr>
              <a:t>Reference Field Data</a:t>
            </a:r>
            <a:r>
              <a:rPr lang="en" sz="1200">
                <a:solidFill>
                  <a:srgbClr val="E36C09"/>
                </a:solidFill>
                <a:latin typeface="Arial"/>
                <a:ea typeface="Arial"/>
                <a:cs typeface="Arial"/>
                <a:sym typeface="Arial"/>
              </a:rPr>
              <a:t> </a:t>
            </a:r>
            <a:r>
              <a:rPr lang="en" sz="1200">
                <a:solidFill>
                  <a:schemeClr val="dk1"/>
                </a:solidFill>
                <a:latin typeface="Arial"/>
                <a:ea typeface="Arial"/>
                <a:cs typeface="Arial"/>
                <a:sym typeface="Arial"/>
              </a:rPr>
              <a:t>which was obtained with the </a:t>
            </a:r>
            <a:r>
              <a:rPr b="1" lang="en" sz="1200">
                <a:solidFill>
                  <a:srgbClr val="8ADCD5"/>
                </a:solidFill>
                <a:latin typeface="Arial"/>
                <a:ea typeface="Arial"/>
                <a:cs typeface="Arial"/>
                <a:sym typeface="Arial"/>
              </a:rPr>
              <a:t>Collect Earth Online (CEO) System</a:t>
            </a:r>
            <a:endParaRPr/>
          </a:p>
          <a:p>
            <a:pPr indent="0" lvl="0" marL="38100" rtl="0" algn="l">
              <a:lnSpc>
                <a:spcPct val="120000"/>
              </a:lnSpc>
              <a:spcBef>
                <a:spcPts val="1000"/>
              </a:spcBef>
              <a:spcAft>
                <a:spcPts val="0"/>
              </a:spcAft>
              <a:buNone/>
            </a:pPr>
            <a:r>
              <a:t/>
            </a:r>
            <a:endParaRPr sz="1200">
              <a:solidFill>
                <a:srgbClr val="6A7278"/>
              </a:solidFill>
              <a:latin typeface="Georgia"/>
              <a:ea typeface="Georgia"/>
              <a:cs typeface="Georgia"/>
              <a:sym typeface="Georgia"/>
            </a:endParaRPr>
          </a:p>
          <a:p>
            <a:pPr indent="0" lvl="0" marL="0" rtl="0" algn="l">
              <a:spcBef>
                <a:spcPts val="0"/>
              </a:spcBef>
              <a:spcAft>
                <a:spcPts val="0"/>
              </a:spcAft>
              <a:buNone/>
            </a:pPr>
            <a:r>
              <a:t/>
            </a:r>
            <a:endParaRPr/>
          </a:p>
        </p:txBody>
      </p:sp>
      <p:sp>
        <p:nvSpPr>
          <p:cNvPr id="474" name="Google Shape;474;ga98ece21cc_0_189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a98ece21cc_0_19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7" name="Google Shape;487;ga98ece21cc_0_19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 sz="1200">
                <a:solidFill>
                  <a:schemeClr val="dk1"/>
                </a:solidFill>
                <a:latin typeface="Calibri"/>
                <a:ea typeface="Calibri"/>
                <a:cs typeface="Calibri"/>
                <a:sym typeface="Calibri"/>
              </a:rPr>
              <a:t>Image Credit: Amanda Markert, Lee Ellenburg, Kabir Uddin, David Saah,  and SERVIR Service Catalog</a:t>
            </a:r>
            <a:endParaRPr b="0" i="0"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en" sz="1200">
                <a:solidFill>
                  <a:schemeClr val="dk1"/>
                </a:solidFill>
                <a:latin typeface="Calibri"/>
                <a:ea typeface="Calibri"/>
                <a:cs typeface="Calibri"/>
                <a:sym typeface="Calibri"/>
              </a:rPr>
              <a:t>Photos obtained from the public SERVIR website</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126997" marR="0" rtl="0" algn="l">
              <a:lnSpc>
                <a:spcPct val="70000"/>
              </a:lnSpc>
              <a:spcBef>
                <a:spcPts val="0"/>
              </a:spcBef>
              <a:spcAft>
                <a:spcPts val="0"/>
              </a:spcAft>
              <a:buClr>
                <a:srgbClr val="1F3864"/>
              </a:buClr>
              <a:buSzPts val="2100"/>
              <a:buFont typeface="Arial"/>
              <a:buNone/>
            </a:pPr>
            <a:r>
              <a:rPr b="0" i="0" lang="en" sz="1200" u="none" cap="none" strike="noStrike">
                <a:solidFill>
                  <a:srgbClr val="595959"/>
                </a:solidFill>
                <a:latin typeface="Century Gothic"/>
                <a:ea typeface="Century Gothic"/>
                <a:cs typeface="Century Gothic"/>
                <a:sym typeface="Century Gothic"/>
              </a:rPr>
              <a:t>Introduced in December 2018, </a:t>
            </a:r>
            <a:r>
              <a:rPr b="1" i="0" lang="en" sz="1200" u="none" cap="none" strike="noStrike">
                <a:solidFill>
                  <a:srgbClr val="595959"/>
                </a:solidFill>
                <a:latin typeface="Century Gothic"/>
                <a:ea typeface="Century Gothic"/>
                <a:cs typeface="Century Gothic"/>
                <a:sym typeface="Century Gothic"/>
              </a:rPr>
              <a:t>CEO </a:t>
            </a:r>
            <a:r>
              <a:rPr b="0" i="0" lang="en" sz="1200" u="none" cap="none" strike="noStrike">
                <a:solidFill>
                  <a:srgbClr val="595959"/>
                </a:solidFill>
                <a:latin typeface="Century Gothic"/>
                <a:ea typeface="Century Gothic"/>
                <a:cs typeface="Century Gothic"/>
                <a:sym typeface="Century Gothic"/>
              </a:rPr>
              <a:t>is an open-source, online platform that uses satellite data to quickly generate reference data for land cover classification analyses.</a:t>
            </a:r>
            <a:endParaRPr b="0" i="0" sz="1200" u="none" cap="none" strike="noStrike">
              <a:solidFill>
                <a:srgbClr val="000000"/>
              </a:solidFill>
              <a:latin typeface="Arial"/>
              <a:ea typeface="Arial"/>
              <a:cs typeface="Arial"/>
              <a:sym typeface="Arial"/>
            </a:endParaRPr>
          </a:p>
          <a:p>
            <a:pPr indent="0" lvl="0" marL="126997" marR="0" rtl="0" algn="l">
              <a:lnSpc>
                <a:spcPct val="70000"/>
              </a:lnSpc>
              <a:spcBef>
                <a:spcPts val="600"/>
              </a:spcBef>
              <a:spcAft>
                <a:spcPts val="0"/>
              </a:spcAft>
              <a:buClr>
                <a:srgbClr val="1F3864"/>
              </a:buClr>
              <a:buSzPts val="2100"/>
              <a:buFont typeface="Arial"/>
              <a:buNone/>
            </a:pPr>
            <a:r>
              <a:t/>
            </a:r>
            <a:endParaRPr b="0" i="0" sz="1200" u="none" cap="none" strike="noStrike">
              <a:solidFill>
                <a:srgbClr val="595959"/>
              </a:solidFill>
              <a:latin typeface="Century Gothic"/>
              <a:ea typeface="Century Gothic"/>
              <a:cs typeface="Century Gothic"/>
              <a:sym typeface="Century Gothic"/>
            </a:endParaRPr>
          </a:p>
          <a:p>
            <a:pPr indent="0" lvl="0" marL="126997" marR="0" rtl="0" algn="l">
              <a:lnSpc>
                <a:spcPct val="70000"/>
              </a:lnSpc>
              <a:spcBef>
                <a:spcPts val="600"/>
              </a:spcBef>
              <a:spcAft>
                <a:spcPts val="0"/>
              </a:spcAft>
              <a:buClr>
                <a:srgbClr val="1F3864"/>
              </a:buClr>
              <a:buSzPts val="2100"/>
              <a:buFont typeface="Arial"/>
              <a:buNone/>
            </a:pPr>
            <a:r>
              <a:rPr b="0" i="0" lang="en" sz="1200" u="none" cap="none" strike="noStrike">
                <a:solidFill>
                  <a:srgbClr val="595959"/>
                </a:solidFill>
                <a:latin typeface="Century Gothic"/>
                <a:ea typeface="Century Gothic"/>
                <a:cs typeface="Century Gothic"/>
                <a:sym typeface="Century Gothic"/>
              </a:rPr>
              <a:t>The UN’s Food and Agriculture Organization (FAO) has selected CEO as the primary tool for the 2020 Global Forest Resources Assessment (FRA), to be conducted in approximately 190 countries. The first use of CEO will occur in India in March 2019.</a:t>
            </a:r>
            <a:endParaRPr/>
          </a:p>
          <a:p>
            <a:pPr indent="0" lvl="0" marL="126997" marR="0" rtl="0" algn="l">
              <a:lnSpc>
                <a:spcPct val="70000"/>
              </a:lnSpc>
              <a:spcBef>
                <a:spcPts val="600"/>
              </a:spcBef>
              <a:spcAft>
                <a:spcPts val="0"/>
              </a:spcAft>
              <a:buClr>
                <a:srgbClr val="1F3864"/>
              </a:buClr>
              <a:buSzPts val="2100"/>
              <a:buFont typeface="Arial"/>
              <a:buNone/>
            </a:pPr>
            <a:r>
              <a:t/>
            </a:r>
            <a:endParaRPr b="1" i="0" sz="1200" u="none" cap="none" strike="noStrike">
              <a:solidFill>
                <a:srgbClr val="595959"/>
              </a:solidFill>
              <a:latin typeface="Century Gothic"/>
              <a:ea typeface="Century Gothic"/>
              <a:cs typeface="Century Gothic"/>
              <a:sym typeface="Century Gothic"/>
            </a:endParaRPr>
          </a:p>
          <a:p>
            <a:pPr indent="0" lvl="0" marL="126997" marR="0" rtl="0" algn="l">
              <a:lnSpc>
                <a:spcPct val="70000"/>
              </a:lnSpc>
              <a:spcBef>
                <a:spcPts val="600"/>
              </a:spcBef>
              <a:spcAft>
                <a:spcPts val="0"/>
              </a:spcAft>
              <a:buClr>
                <a:srgbClr val="1F3864"/>
              </a:buClr>
              <a:buSzPts val="2100"/>
              <a:buFont typeface="Arial"/>
              <a:buNone/>
            </a:pPr>
            <a:r>
              <a:rPr b="0" i="0" lang="en" sz="1200" u="none" cap="none" strike="noStrike">
                <a:solidFill>
                  <a:srgbClr val="595959"/>
                </a:solidFill>
                <a:latin typeface="Century Gothic"/>
                <a:ea typeface="Century Gothic"/>
                <a:cs typeface="Century Gothic"/>
                <a:sym typeface="Century Gothic"/>
              </a:rPr>
              <a:t>CEO offers a paradigm shift from current methods. Users generate reference data through online analyses of satellite measurements, thus significantly reducing the requirement to collect data in the field.</a:t>
            </a:r>
            <a:endParaRPr b="0" i="0" sz="1200" u="none" cap="none" strike="noStrike">
              <a:solidFill>
                <a:srgbClr val="000000"/>
              </a:solidFill>
              <a:latin typeface="Arial"/>
              <a:ea typeface="Arial"/>
              <a:cs typeface="Arial"/>
              <a:sym typeface="Arial"/>
            </a:endParaRPr>
          </a:p>
          <a:p>
            <a:pPr indent="0" lvl="0" marL="0" marR="0" rtl="0" algn="l">
              <a:lnSpc>
                <a:spcPct val="70000"/>
              </a:lnSpc>
              <a:spcBef>
                <a:spcPts val="600"/>
              </a:spcBef>
              <a:spcAft>
                <a:spcPts val="0"/>
              </a:spcAft>
              <a:buClr>
                <a:srgbClr val="1F3864"/>
              </a:buClr>
              <a:buSzPts val="2100"/>
              <a:buFont typeface="Arial"/>
              <a:buNone/>
            </a:pPr>
            <a:r>
              <a:t/>
            </a:r>
            <a:endParaRPr b="0" i="0" sz="1200" u="none" cap="none" strike="noStrike">
              <a:solidFill>
                <a:srgbClr val="595959"/>
              </a:solidFill>
              <a:latin typeface="Century Gothic"/>
              <a:ea typeface="Century Gothic"/>
              <a:cs typeface="Century Gothic"/>
              <a:sym typeface="Century Gothic"/>
            </a:endParaRPr>
          </a:p>
          <a:p>
            <a:pPr indent="0" lvl="0" marL="126997" marR="0" rtl="0" algn="l">
              <a:lnSpc>
                <a:spcPct val="70000"/>
              </a:lnSpc>
              <a:spcBef>
                <a:spcPts val="600"/>
              </a:spcBef>
              <a:spcAft>
                <a:spcPts val="0"/>
              </a:spcAft>
              <a:buClr>
                <a:srgbClr val="1F3864"/>
              </a:buClr>
              <a:buSzPts val="2100"/>
              <a:buFont typeface="Arial"/>
              <a:buNone/>
            </a:pPr>
            <a:r>
              <a:rPr b="0" i="0" lang="en" sz="1200" u="none" cap="none" strike="noStrike">
                <a:solidFill>
                  <a:srgbClr val="595959"/>
                </a:solidFill>
                <a:latin typeface="Century Gothic"/>
                <a:ea typeface="Century Gothic"/>
                <a:cs typeface="Century Gothic"/>
                <a:sym typeface="Century Gothic"/>
              </a:rPr>
              <a:t>CEO was developed by SERVIR, in partnership with FAO, the Google Earth Engine Team, and the USG SilvaCarbon Program.</a:t>
            </a:r>
            <a:endParaRPr b="0" i="0" sz="1200" u="none" cap="none" strike="noStrike">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488" name="Google Shape;488;ga98ece21cc_0_19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ad77fddbce_0_25: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800"/>
              </a:spcBef>
              <a:spcAft>
                <a:spcPts val="0"/>
              </a:spcAft>
              <a:buClr>
                <a:schemeClr val="dk1"/>
              </a:buClr>
              <a:buSzPts val="1100"/>
              <a:buFont typeface="Arial"/>
              <a:buNone/>
            </a:pPr>
            <a:r>
              <a:rPr b="1" lang="en">
                <a:solidFill>
                  <a:schemeClr val="dk1"/>
                </a:solidFill>
              </a:rPr>
              <a:t>Image Credit: </a:t>
            </a:r>
            <a:r>
              <a:rPr lang="en" sz="1650">
                <a:solidFill>
                  <a:schemeClr val="dk1"/>
                </a:solidFill>
                <a:highlight>
                  <a:schemeClr val="lt1"/>
                </a:highlight>
                <a:latin typeface="Helvetica Neue"/>
                <a:ea typeface="Helvetica Neue"/>
                <a:cs typeface="Helvetica Neue"/>
                <a:sym typeface="Helvetica Neue"/>
              </a:rPr>
              <a:t>GDJ</a:t>
            </a:r>
            <a:endParaRPr sz="1650">
              <a:solidFill>
                <a:srgbClr val="0000FF"/>
              </a:solidFill>
              <a:highlight>
                <a:schemeClr val="lt1"/>
              </a:highlight>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Free for Commercial use no attribution required</a:t>
            </a:r>
            <a:endParaRPr b="1" sz="1900">
              <a:latin typeface="Open Sans"/>
              <a:ea typeface="Open Sans"/>
              <a:cs typeface="Open Sans"/>
              <a:sym typeface="Open Sans"/>
            </a:endParaRPr>
          </a:p>
        </p:txBody>
      </p:sp>
      <p:sp>
        <p:nvSpPr>
          <p:cNvPr id="498" name="Google Shape;498;gad77fddbce_0_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a98ece21cc_0_21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7" name="Google Shape;507;ga98ece21cc_0_21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800"/>
              </a:spcBef>
              <a:spcAft>
                <a:spcPts val="0"/>
              </a:spcAft>
              <a:buSzPts val="1100"/>
              <a:buNone/>
            </a:pPr>
            <a:r>
              <a:rPr b="1" lang="en"/>
              <a:t>Image Credit: Katie Strattman; Modou Mbaye, </a:t>
            </a:r>
            <a:r>
              <a:rPr lang="en" sz="1350">
                <a:solidFill>
                  <a:srgbClr val="202124"/>
                </a:solidFill>
                <a:latin typeface="Roboto"/>
                <a:ea typeface="Roboto"/>
                <a:cs typeface="Roboto"/>
                <a:sym typeface="Roboto"/>
              </a:rPr>
              <a:t>Abena Asare-Ansah</a:t>
            </a:r>
            <a:endParaRPr sz="1350">
              <a:solidFill>
                <a:srgbClr val="202124"/>
              </a:solidFill>
              <a:latin typeface="Roboto"/>
              <a:ea typeface="Roboto"/>
              <a:cs typeface="Roboto"/>
              <a:sym typeface="Roboto"/>
            </a:endParaRPr>
          </a:p>
          <a:p>
            <a:pPr indent="0" lvl="0" marL="0" rtl="0" algn="l">
              <a:lnSpc>
                <a:spcPct val="115000"/>
              </a:lnSpc>
              <a:spcBef>
                <a:spcPts val="800"/>
              </a:spcBef>
              <a:spcAft>
                <a:spcPts val="0"/>
              </a:spcAft>
              <a:buSzPts val="1100"/>
              <a:buNone/>
            </a:pPr>
            <a:r>
              <a:t/>
            </a:r>
            <a:endParaRPr b="1"/>
          </a:p>
          <a:p>
            <a:pPr indent="0" lvl="0" marL="0" rtl="0" algn="l">
              <a:lnSpc>
                <a:spcPct val="115000"/>
              </a:lnSpc>
              <a:spcBef>
                <a:spcPts val="800"/>
              </a:spcBef>
              <a:spcAft>
                <a:spcPts val="0"/>
              </a:spcAft>
              <a:buSzPts val="1100"/>
              <a:buNone/>
            </a:pPr>
            <a:r>
              <a:t/>
            </a:r>
            <a:endParaRPr b="1"/>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a98ece21cc_0_2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a98ece21cc_0_2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en">
                <a:solidFill>
                  <a:schemeClr val="dk1"/>
                </a:solidFill>
              </a:rPr>
              <a:t>Image Credit: Ate Poortinga, </a:t>
            </a:r>
            <a:r>
              <a:rPr lang="en" sz="1350">
                <a:solidFill>
                  <a:srgbClr val="202124"/>
                </a:solidFill>
                <a:latin typeface="Roboto"/>
                <a:ea typeface="Roboto"/>
                <a:cs typeface="Roboto"/>
                <a:sym typeface="Roboto"/>
              </a:rPr>
              <a:t>Nyein Soe Thwal at SERVIR Mekong</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a98ece21cc_0_22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0" name="Google Shape;530;ga98ece21cc_0_2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90000"/>
              </a:lnSpc>
              <a:spcBef>
                <a:spcPts val="800"/>
              </a:spcBef>
              <a:spcAft>
                <a:spcPts val="0"/>
              </a:spcAft>
              <a:buClr>
                <a:schemeClr val="dk1"/>
              </a:buClr>
              <a:buSzPts val="1100"/>
              <a:buFont typeface="Arial"/>
              <a:buNone/>
            </a:pPr>
            <a:r>
              <a:rPr lang="en" sz="1400">
                <a:solidFill>
                  <a:srgbClr val="002060"/>
                </a:solidFill>
                <a:latin typeface="Open Sans"/>
                <a:ea typeface="Open Sans"/>
                <a:cs typeface="Open Sans"/>
                <a:sym typeface="Open Sans"/>
              </a:rPr>
              <a:t>Image Credit: geralt Free for commerical use , no attribution required</a:t>
            </a:r>
            <a:endParaRPr sz="1400">
              <a:solidFill>
                <a:srgbClr val="002060"/>
              </a:solidFill>
              <a:latin typeface="Open Sans"/>
              <a:ea typeface="Open Sans"/>
              <a:cs typeface="Open Sans"/>
              <a:sym typeface="Open Sans"/>
            </a:endParaRPr>
          </a:p>
          <a:p>
            <a:pPr indent="0" lvl="0" marL="0" rtl="0" algn="l">
              <a:lnSpc>
                <a:spcPct val="90000"/>
              </a:lnSpc>
              <a:spcBef>
                <a:spcPts val="800"/>
              </a:spcBef>
              <a:spcAft>
                <a:spcPts val="0"/>
              </a:spcAft>
              <a:buClr>
                <a:schemeClr val="dk1"/>
              </a:buClr>
              <a:buSzPts val="1100"/>
              <a:buFont typeface="Arial"/>
              <a:buNone/>
            </a:pPr>
            <a:r>
              <a:rPr lang="en" sz="1400" u="sng">
                <a:solidFill>
                  <a:schemeClr val="hlink"/>
                </a:solidFill>
                <a:latin typeface="Open Sans"/>
                <a:ea typeface="Open Sans"/>
                <a:cs typeface="Open Sans"/>
                <a:sym typeface="Open Sans"/>
                <a:hlinkClick r:id="rId2"/>
              </a:rPr>
              <a:t>https://pixabay.com/illustrations/personal-collective-hexagon-group-3285993/</a:t>
            </a:r>
            <a:endParaRPr sz="1400">
              <a:solidFill>
                <a:srgbClr val="002060"/>
              </a:solidFill>
              <a:latin typeface="Open Sans"/>
              <a:ea typeface="Open Sans"/>
              <a:cs typeface="Open Sans"/>
              <a:sym typeface="Open Sans"/>
            </a:endParaRPr>
          </a:p>
          <a:p>
            <a:pPr indent="0" lvl="0" marL="0" rtl="0" algn="l">
              <a:lnSpc>
                <a:spcPct val="90000"/>
              </a:lnSpc>
              <a:spcBef>
                <a:spcPts val="800"/>
              </a:spcBef>
              <a:spcAft>
                <a:spcPts val="0"/>
              </a:spcAft>
              <a:buClr>
                <a:schemeClr val="dk1"/>
              </a:buClr>
              <a:buSzPts val="1100"/>
              <a:buFont typeface="Arial"/>
              <a:buNone/>
            </a:pPr>
            <a:r>
              <a:rPr lang="en" sz="1400">
                <a:solidFill>
                  <a:srgbClr val="002060"/>
                </a:solidFill>
                <a:latin typeface="Open Sans"/>
                <a:ea typeface="Open Sans"/>
                <a:cs typeface="Open Sans"/>
                <a:sym typeface="Open Sans"/>
              </a:rPr>
              <a:t>-</a:t>
            </a:r>
            <a:endParaRPr sz="1400">
              <a:solidFill>
                <a:srgbClr val="002060"/>
              </a:solidFill>
              <a:latin typeface="Open Sans"/>
              <a:ea typeface="Open Sans"/>
              <a:cs typeface="Open Sans"/>
              <a:sym typeface="Open Sans"/>
            </a:endParaRPr>
          </a:p>
          <a:p>
            <a:pPr indent="0" lvl="0" marL="0" rtl="0" algn="l">
              <a:lnSpc>
                <a:spcPct val="90000"/>
              </a:lnSpc>
              <a:spcBef>
                <a:spcPts val="800"/>
              </a:spcBef>
              <a:spcAft>
                <a:spcPts val="0"/>
              </a:spcAft>
              <a:buClr>
                <a:schemeClr val="dk1"/>
              </a:buClr>
              <a:buSzPts val="1100"/>
              <a:buFont typeface="Arial"/>
              <a:buNone/>
            </a:pPr>
            <a:r>
              <a:rPr lang="en" sz="1400">
                <a:solidFill>
                  <a:srgbClr val="002060"/>
                </a:solidFill>
                <a:latin typeface="Open Sans"/>
                <a:ea typeface="Open Sans"/>
                <a:cs typeface="Open Sans"/>
                <a:sym typeface="Open Sans"/>
              </a:rPr>
              <a:t>We are looking for presenters and collaborators in our community of practice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ga98ece21cc_0_14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37" name="Google Shape;537;ga98ece21cc_0_14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a98ece21cc_0_13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5" name="Google Shape;575;ga98ece21cc_0_13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en">
                <a:solidFill>
                  <a:schemeClr val="dk1"/>
                </a:solidFill>
              </a:rPr>
              <a:t>Image Credit: Public Photo on the SERVIR global website</a:t>
            </a:r>
            <a:endParaRPr>
              <a:solidFill>
                <a:schemeClr val="dk1"/>
              </a:solidFill>
            </a:endParaRPr>
          </a:p>
          <a:p>
            <a:pPr indent="0" lvl="0" marL="0" rtl="0" algn="l">
              <a:spcBef>
                <a:spcPts val="0"/>
              </a:spcBef>
              <a:spcAft>
                <a:spcPts val="0"/>
              </a:spcAft>
              <a:buClr>
                <a:schemeClr val="dk1"/>
              </a:buClr>
              <a:buFont typeface="Arial"/>
              <a:buNone/>
            </a:pPr>
            <a:r>
              <a:rPr lang="en" sz="1200">
                <a:solidFill>
                  <a:schemeClr val="dk1"/>
                </a:solidFill>
                <a:latin typeface="Calibri"/>
                <a:ea typeface="Calibri"/>
                <a:cs typeface="Calibri"/>
                <a:sym typeface="Calibri"/>
              </a:rPr>
              <a:t>Photos obtained from the public SERVIR website,</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ac96767a14_0_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83" name="Google Shape;583;gac96767a14_0_3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lang="en">
                <a:solidFill>
                  <a:srgbClr val="C55A11"/>
                </a:solidFill>
              </a:rPr>
              <a:t>Photo Credit: Tim Mayer</a:t>
            </a:r>
            <a:endParaRPr>
              <a:solidFill>
                <a:srgbClr val="C55A1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a98ece21cc_0_457:notes"/>
          <p:cNvSpPr txBox="1"/>
          <p:nvPr>
            <p:ph idx="1" type="body"/>
          </p:nvPr>
        </p:nvSpPr>
        <p:spPr>
          <a:xfrm>
            <a:off x="686098" y="4343704"/>
            <a:ext cx="5485800" cy="411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en">
                <a:solidFill>
                  <a:schemeClr val="dk1"/>
                </a:solidFill>
              </a:rPr>
              <a:t>Image Credit: Public Photo on the SERVIR global website</a:t>
            </a:r>
            <a:endParaRPr>
              <a:solidFill>
                <a:schemeClr val="dk1"/>
              </a:solidFill>
            </a:endParaRPr>
          </a:p>
          <a:p>
            <a:pPr indent="0" lvl="0" marL="0" rtl="0" algn="l">
              <a:spcBef>
                <a:spcPts val="0"/>
              </a:spcBef>
              <a:spcAft>
                <a:spcPts val="0"/>
              </a:spcAft>
              <a:buClr>
                <a:schemeClr val="dk1"/>
              </a:buClr>
              <a:buFont typeface="Arial"/>
              <a:buNone/>
            </a:pPr>
            <a:r>
              <a:rPr lang="en" sz="1200">
                <a:solidFill>
                  <a:schemeClr val="dk1"/>
                </a:solidFill>
                <a:latin typeface="Calibri"/>
                <a:ea typeface="Calibri"/>
                <a:cs typeface="Calibri"/>
                <a:sym typeface="Calibri"/>
              </a:rPr>
              <a:t>Photos obtained from the public SERVIR website,</a:t>
            </a:r>
            <a:endParaRPr>
              <a:solidFill>
                <a:schemeClr val="dk1"/>
              </a:solidFill>
            </a:endParaRPr>
          </a:p>
        </p:txBody>
      </p:sp>
      <p:sp>
        <p:nvSpPr>
          <p:cNvPr id="608" name="Google Shape;608;ga98ece21cc_0_457:notes"/>
          <p:cNvSpPr/>
          <p:nvPr>
            <p:ph idx="2" type="sldImg"/>
          </p:nvPr>
        </p:nvSpPr>
        <p:spPr>
          <a:xfrm>
            <a:off x="397565" y="687049"/>
            <a:ext cx="6063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gac96767a1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4" name="Google Shape;614;gac96767a1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ac96767a14_0_286: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rPr b="1" lang="en" sz="1900">
                <a:latin typeface="Open Sans"/>
                <a:ea typeface="Open Sans"/>
                <a:cs typeface="Open Sans"/>
                <a:sym typeface="Open Sans"/>
              </a:rPr>
              <a:t>How democratizing AI for disaster response can build local to global climate resilience?</a:t>
            </a:r>
            <a:endParaRPr/>
          </a:p>
        </p:txBody>
      </p:sp>
      <p:sp>
        <p:nvSpPr>
          <p:cNvPr id="620" name="Google Shape;620;gac96767a14_0_2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a98ece21cc_0_20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6" name="Google Shape;626;ga98ece21cc_0_20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a:solidFill>
                  <a:schemeClr val="dk1"/>
                </a:solidFill>
                <a:latin typeface="Calibri"/>
                <a:ea typeface="Calibri"/>
                <a:cs typeface="Calibri"/>
                <a:sym typeface="Calibri"/>
              </a:rPr>
              <a:t>Image Credit: Amanda Markert and SERVIR Service Catalog</a:t>
            </a:r>
            <a:endParaRPr b="0" i="0"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en" sz="1200">
                <a:solidFill>
                  <a:schemeClr val="dk1"/>
                </a:solidFill>
                <a:latin typeface="Calibri"/>
                <a:ea typeface="Calibri"/>
                <a:cs typeface="Calibri"/>
                <a:sym typeface="Calibri"/>
              </a:rPr>
              <a:t>Photos obtained from the public SERVIR website</a:t>
            </a:r>
            <a:endParaRPr b="1" sz="1200">
              <a:solidFill>
                <a:schemeClr val="dk1"/>
              </a:solidFill>
              <a:latin typeface="Calibri"/>
              <a:ea typeface="Calibri"/>
              <a:cs typeface="Calibri"/>
              <a:sym typeface="Calibri"/>
            </a:endParaRPr>
          </a:p>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p>
            <a:pPr indent="0" lvl="0" marL="0" rtl="0" algn="just">
              <a:spcBef>
                <a:spcPts val="0"/>
              </a:spcBef>
              <a:spcAft>
                <a:spcPts val="0"/>
              </a:spcAft>
              <a:buNone/>
            </a:pPr>
            <a:r>
              <a:rPr lang="en" sz="1200">
                <a:solidFill>
                  <a:srgbClr val="6A7278"/>
                </a:solidFill>
                <a:latin typeface="Georgia"/>
                <a:ea typeface="Georgia"/>
                <a:cs typeface="Georgia"/>
                <a:sym typeface="Georgia"/>
              </a:rPr>
              <a:t>Monsoon rains and tropical cyclones cause recurrent floods in Myanmar. </a:t>
            </a:r>
            <a:endParaRPr/>
          </a:p>
          <a:p>
            <a:pPr indent="0" lvl="0" marL="0" rtl="0" algn="just">
              <a:spcBef>
                <a:spcPts val="0"/>
              </a:spcBef>
              <a:spcAft>
                <a:spcPts val="0"/>
              </a:spcAft>
              <a:buNone/>
            </a:pPr>
            <a:r>
              <a:t/>
            </a:r>
            <a:endParaRPr sz="1200">
              <a:solidFill>
                <a:srgbClr val="6A7278"/>
              </a:solidFill>
              <a:latin typeface="Georgia"/>
              <a:ea typeface="Georgia"/>
              <a:cs typeface="Georgia"/>
              <a:sym typeface="Georgia"/>
            </a:endParaRPr>
          </a:p>
          <a:p>
            <a:pPr indent="0" lvl="0" marL="0" rtl="0" algn="just">
              <a:spcBef>
                <a:spcPts val="0"/>
              </a:spcBef>
              <a:spcAft>
                <a:spcPts val="0"/>
              </a:spcAft>
              <a:buNone/>
            </a:pPr>
            <a:r>
              <a:rPr lang="en" sz="1200">
                <a:solidFill>
                  <a:srgbClr val="6A7278"/>
                </a:solidFill>
                <a:latin typeface="Georgia"/>
                <a:ea typeface="Georgia"/>
                <a:cs typeface="Georgia"/>
                <a:sym typeface="Georgia"/>
              </a:rPr>
              <a:t>There exists a direct need to monitor and disseminate information regarding inundated areas in near real-time to allow emergency response operations and support relief activities by national and international organizations.</a:t>
            </a:r>
            <a:endParaRPr/>
          </a:p>
          <a:p>
            <a:pPr indent="0" lvl="0" marL="0" rtl="0" algn="just">
              <a:spcBef>
                <a:spcPts val="0"/>
              </a:spcBef>
              <a:spcAft>
                <a:spcPts val="0"/>
              </a:spcAft>
              <a:buNone/>
            </a:pPr>
            <a:r>
              <a:t/>
            </a:r>
            <a:endParaRPr sz="1200">
              <a:solidFill>
                <a:srgbClr val="6A7278"/>
              </a:solidFill>
              <a:latin typeface="Georgia"/>
              <a:ea typeface="Georgia"/>
              <a:cs typeface="Georgia"/>
              <a:sym typeface="Georgia"/>
            </a:endParaRPr>
          </a:p>
          <a:p>
            <a:pPr indent="0" lvl="0" marL="0" rtl="0" algn="just">
              <a:spcBef>
                <a:spcPts val="0"/>
              </a:spcBef>
              <a:spcAft>
                <a:spcPts val="0"/>
              </a:spcAft>
              <a:buNone/>
            </a:pPr>
            <a:r>
              <a:rPr lang="en" sz="1200">
                <a:solidFill>
                  <a:srgbClr val="6A7278"/>
                </a:solidFill>
                <a:latin typeface="Georgia"/>
                <a:ea typeface="Georgia"/>
                <a:cs typeface="Georgia"/>
                <a:sym typeface="Georgia"/>
              </a:rPr>
              <a:t>To meet the need of rapid flood monitoring map products SERVIR- Mekong, Spatial Informatics Group, Deltares, Stockholm Environment Institute Co-Developed with OneMap Myanmar, Myanmar Department of Disaster Management (DDM), Department of Meteorology and Hydrology (DHM) The HYDrologic Remote sensing Analysis for Floods (HYDRAFloods) system</a:t>
            </a:r>
            <a:endParaRPr/>
          </a:p>
          <a:p>
            <a:pPr indent="0" lvl="0" marL="0" rtl="0" algn="just">
              <a:spcBef>
                <a:spcPts val="0"/>
              </a:spcBef>
              <a:spcAft>
                <a:spcPts val="0"/>
              </a:spcAft>
              <a:buNone/>
            </a:pPr>
            <a:r>
              <a:t/>
            </a:r>
            <a:endParaRPr sz="1200">
              <a:solidFill>
                <a:srgbClr val="6A7278"/>
              </a:solidFill>
              <a:latin typeface="Georgia"/>
              <a:ea typeface="Georgia"/>
              <a:cs typeface="Georgia"/>
              <a:sym typeface="Georgia"/>
            </a:endParaRPr>
          </a:p>
        </p:txBody>
      </p:sp>
      <p:sp>
        <p:nvSpPr>
          <p:cNvPr id="627" name="Google Shape;627;ga98ece21cc_0_204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a98ece21cc_0_2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0" name="Google Shape;640;ga98ece21cc_0_2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Image Credit: Kel Markert</a:t>
            </a:r>
            <a:endParaRPr sz="1450">
              <a:solidFill>
                <a:schemeClr val="dk1"/>
              </a:solidFill>
              <a:highlight>
                <a:srgbClr val="FFFFFF"/>
              </a:highlight>
              <a:latin typeface="Roboto"/>
              <a:ea typeface="Roboto"/>
              <a:cs typeface="Roboto"/>
              <a:sym typeface="Roboto"/>
            </a:endParaRPr>
          </a:p>
          <a:p>
            <a:pPr indent="-320675" lvl="0" marL="774700" rtl="0" algn="l">
              <a:lnSpc>
                <a:spcPct val="115000"/>
              </a:lnSpc>
              <a:spcBef>
                <a:spcPts val="2500"/>
              </a:spcBef>
              <a:spcAft>
                <a:spcPts val="0"/>
              </a:spcAft>
              <a:buClr>
                <a:schemeClr val="dk1"/>
              </a:buClr>
              <a:buSzPts val="1450"/>
              <a:buFont typeface="Roboto"/>
              <a:buChar char="●"/>
            </a:pPr>
            <a:r>
              <a:rPr lang="en" sz="1450">
                <a:solidFill>
                  <a:schemeClr val="dk1"/>
                </a:solidFill>
                <a:highlight>
                  <a:srgbClr val="FFFFFF"/>
                </a:highlight>
                <a:latin typeface="Roboto"/>
                <a:ea typeface="Roboto"/>
                <a:cs typeface="Roboto"/>
                <a:sym typeface="Roboto"/>
              </a:rPr>
              <a:t>Sentinel 1: </a:t>
            </a:r>
            <a:r>
              <a:rPr lang="en" sz="1250">
                <a:solidFill>
                  <a:schemeClr val="hlink"/>
                </a:solidFill>
                <a:highlight>
                  <a:srgbClr val="FFFFFF"/>
                </a:highlight>
                <a:uFill>
                  <a:noFill/>
                </a:uFill>
                <a:latin typeface="Roboto Mono"/>
                <a:ea typeface="Roboto Mono"/>
                <a:cs typeface="Roboto Mono"/>
                <a:sym typeface="Roboto Mono"/>
                <a:hlinkClick r:id="rId2"/>
              </a:rPr>
              <a:t>hydrafloods.Sentinel1</a:t>
            </a:r>
            <a:endParaRPr sz="1250">
              <a:solidFill>
                <a:schemeClr val="hlink"/>
              </a:solidFill>
              <a:highlight>
                <a:srgbClr val="FFFFFF"/>
              </a:highlight>
              <a:latin typeface="Roboto Mono"/>
              <a:ea typeface="Roboto Mono"/>
              <a:cs typeface="Roboto Mono"/>
              <a:sym typeface="Roboto Mono"/>
            </a:endParaRPr>
          </a:p>
          <a:p>
            <a:pPr indent="-320675" lvl="0" marL="774700" rtl="0" algn="l">
              <a:lnSpc>
                <a:spcPct val="115000"/>
              </a:lnSpc>
              <a:spcBef>
                <a:spcPts val="0"/>
              </a:spcBef>
              <a:spcAft>
                <a:spcPts val="0"/>
              </a:spcAft>
              <a:buClr>
                <a:schemeClr val="dk1"/>
              </a:buClr>
              <a:buSzPts val="1450"/>
              <a:buFont typeface="Roboto"/>
              <a:buChar char="●"/>
            </a:pPr>
            <a:r>
              <a:rPr lang="en" sz="1450">
                <a:solidFill>
                  <a:schemeClr val="dk1"/>
                </a:solidFill>
                <a:highlight>
                  <a:srgbClr val="FFFFFF"/>
                </a:highlight>
                <a:latin typeface="Roboto"/>
                <a:ea typeface="Roboto"/>
                <a:cs typeface="Roboto"/>
                <a:sym typeface="Roboto"/>
              </a:rPr>
              <a:t>Sentinel 2: </a:t>
            </a:r>
            <a:r>
              <a:rPr lang="en" sz="1250">
                <a:solidFill>
                  <a:schemeClr val="hlink"/>
                </a:solidFill>
                <a:highlight>
                  <a:srgbClr val="FFFFFF"/>
                </a:highlight>
                <a:uFill>
                  <a:noFill/>
                </a:uFill>
                <a:latin typeface="Roboto Mono"/>
                <a:ea typeface="Roboto Mono"/>
                <a:cs typeface="Roboto Mono"/>
                <a:sym typeface="Roboto Mono"/>
                <a:hlinkClick r:id="rId3"/>
              </a:rPr>
              <a:t>hydrafloods.Sentinel2</a:t>
            </a:r>
            <a:endParaRPr sz="1250">
              <a:solidFill>
                <a:schemeClr val="hlink"/>
              </a:solidFill>
              <a:highlight>
                <a:srgbClr val="FFFFFF"/>
              </a:highlight>
              <a:latin typeface="Roboto Mono"/>
              <a:ea typeface="Roboto Mono"/>
              <a:cs typeface="Roboto Mono"/>
              <a:sym typeface="Roboto Mono"/>
            </a:endParaRPr>
          </a:p>
          <a:p>
            <a:pPr indent="-320675" lvl="0" marL="774700" rtl="0" algn="l">
              <a:lnSpc>
                <a:spcPct val="115000"/>
              </a:lnSpc>
              <a:spcBef>
                <a:spcPts val="0"/>
              </a:spcBef>
              <a:spcAft>
                <a:spcPts val="0"/>
              </a:spcAft>
              <a:buClr>
                <a:schemeClr val="dk1"/>
              </a:buClr>
              <a:buSzPts val="1450"/>
              <a:buFont typeface="Roboto"/>
              <a:buChar char="●"/>
            </a:pPr>
            <a:r>
              <a:rPr lang="en" sz="1450">
                <a:solidFill>
                  <a:schemeClr val="dk1"/>
                </a:solidFill>
                <a:highlight>
                  <a:srgbClr val="FFFFFF"/>
                </a:highlight>
                <a:latin typeface="Roboto"/>
                <a:ea typeface="Roboto"/>
                <a:cs typeface="Roboto"/>
                <a:sym typeface="Roboto"/>
              </a:rPr>
              <a:t>Landsat 8: </a:t>
            </a:r>
            <a:r>
              <a:rPr lang="en" sz="1250">
                <a:solidFill>
                  <a:schemeClr val="hlink"/>
                </a:solidFill>
                <a:highlight>
                  <a:srgbClr val="FFFFFF"/>
                </a:highlight>
                <a:uFill>
                  <a:noFill/>
                </a:uFill>
                <a:latin typeface="Roboto Mono"/>
                <a:ea typeface="Roboto Mono"/>
                <a:cs typeface="Roboto Mono"/>
                <a:sym typeface="Roboto Mono"/>
                <a:hlinkClick r:id="rId4"/>
              </a:rPr>
              <a:t>hydrafloods.Landsat8</a:t>
            </a:r>
            <a:endParaRPr sz="1250">
              <a:solidFill>
                <a:schemeClr val="hlink"/>
              </a:solidFill>
              <a:highlight>
                <a:srgbClr val="FFFFFF"/>
              </a:highlight>
              <a:latin typeface="Roboto Mono"/>
              <a:ea typeface="Roboto Mono"/>
              <a:cs typeface="Roboto Mono"/>
              <a:sym typeface="Roboto Mono"/>
            </a:endParaRPr>
          </a:p>
          <a:p>
            <a:pPr indent="-320675" lvl="0" marL="774700" rtl="0" algn="l">
              <a:lnSpc>
                <a:spcPct val="115000"/>
              </a:lnSpc>
              <a:spcBef>
                <a:spcPts val="0"/>
              </a:spcBef>
              <a:spcAft>
                <a:spcPts val="0"/>
              </a:spcAft>
              <a:buClr>
                <a:schemeClr val="dk1"/>
              </a:buClr>
              <a:buSzPts val="1450"/>
              <a:buFont typeface="Roboto"/>
              <a:buChar char="●"/>
            </a:pPr>
            <a:r>
              <a:rPr lang="en" sz="1450">
                <a:solidFill>
                  <a:schemeClr val="dk1"/>
                </a:solidFill>
                <a:highlight>
                  <a:srgbClr val="FFFFFF"/>
                </a:highlight>
                <a:latin typeface="Roboto"/>
                <a:ea typeface="Roboto"/>
                <a:cs typeface="Roboto"/>
                <a:sym typeface="Roboto"/>
              </a:rPr>
              <a:t>Landsat 7: </a:t>
            </a:r>
            <a:r>
              <a:rPr lang="en" sz="1250">
                <a:solidFill>
                  <a:schemeClr val="hlink"/>
                </a:solidFill>
                <a:highlight>
                  <a:srgbClr val="FFFFFF"/>
                </a:highlight>
                <a:uFill>
                  <a:noFill/>
                </a:uFill>
                <a:latin typeface="Roboto Mono"/>
                <a:ea typeface="Roboto Mono"/>
                <a:cs typeface="Roboto Mono"/>
                <a:sym typeface="Roboto Mono"/>
                <a:hlinkClick r:id="rId5"/>
              </a:rPr>
              <a:t>hydrafloods.Landsat7</a:t>
            </a:r>
            <a:endParaRPr sz="1250">
              <a:solidFill>
                <a:schemeClr val="hlink"/>
              </a:solidFill>
              <a:highlight>
                <a:srgbClr val="FFFFFF"/>
              </a:highlight>
              <a:latin typeface="Roboto Mono"/>
              <a:ea typeface="Roboto Mono"/>
              <a:cs typeface="Roboto Mono"/>
              <a:sym typeface="Roboto Mono"/>
            </a:endParaRPr>
          </a:p>
          <a:p>
            <a:pPr indent="-320675" lvl="0" marL="774700" rtl="0" algn="l">
              <a:lnSpc>
                <a:spcPct val="115000"/>
              </a:lnSpc>
              <a:spcBef>
                <a:spcPts val="0"/>
              </a:spcBef>
              <a:spcAft>
                <a:spcPts val="0"/>
              </a:spcAft>
              <a:buClr>
                <a:schemeClr val="dk1"/>
              </a:buClr>
              <a:buSzPts val="1450"/>
              <a:buFont typeface="Roboto"/>
              <a:buChar char="●"/>
            </a:pPr>
            <a:r>
              <a:rPr lang="en" sz="1450">
                <a:solidFill>
                  <a:schemeClr val="dk1"/>
                </a:solidFill>
                <a:highlight>
                  <a:srgbClr val="FFFFFF"/>
                </a:highlight>
                <a:latin typeface="Roboto"/>
                <a:ea typeface="Roboto"/>
                <a:cs typeface="Roboto"/>
                <a:sym typeface="Roboto"/>
              </a:rPr>
              <a:t>VIIRS: </a:t>
            </a:r>
            <a:r>
              <a:rPr lang="en" sz="1250">
                <a:solidFill>
                  <a:schemeClr val="hlink"/>
                </a:solidFill>
                <a:highlight>
                  <a:srgbClr val="FFFFFF"/>
                </a:highlight>
                <a:uFill>
                  <a:noFill/>
                </a:uFill>
                <a:latin typeface="Roboto Mono"/>
                <a:ea typeface="Roboto Mono"/>
                <a:cs typeface="Roboto Mono"/>
                <a:sym typeface="Roboto Mono"/>
                <a:hlinkClick r:id="rId6"/>
              </a:rPr>
              <a:t>hydrafloods.Viirs</a:t>
            </a:r>
            <a:endParaRPr sz="1250">
              <a:solidFill>
                <a:schemeClr val="hlink"/>
              </a:solidFill>
              <a:highlight>
                <a:srgbClr val="FFFFFF"/>
              </a:highlight>
              <a:latin typeface="Roboto Mono"/>
              <a:ea typeface="Roboto Mono"/>
              <a:cs typeface="Roboto Mono"/>
              <a:sym typeface="Roboto Mono"/>
            </a:endParaRPr>
          </a:p>
          <a:p>
            <a:pPr indent="-320675" lvl="0" marL="774700" rtl="0" algn="l">
              <a:lnSpc>
                <a:spcPct val="115000"/>
              </a:lnSpc>
              <a:spcBef>
                <a:spcPts val="0"/>
              </a:spcBef>
              <a:spcAft>
                <a:spcPts val="0"/>
              </a:spcAft>
              <a:buClr>
                <a:schemeClr val="dk1"/>
              </a:buClr>
              <a:buSzPts val="1450"/>
              <a:buFont typeface="Roboto"/>
              <a:buChar char="●"/>
            </a:pPr>
            <a:r>
              <a:rPr lang="en" sz="1450">
                <a:solidFill>
                  <a:schemeClr val="dk1"/>
                </a:solidFill>
                <a:highlight>
                  <a:srgbClr val="FFFFFF"/>
                </a:highlight>
                <a:latin typeface="Roboto"/>
                <a:ea typeface="Roboto"/>
                <a:cs typeface="Roboto"/>
                <a:sym typeface="Roboto"/>
              </a:rPr>
              <a:t>MODIS: </a:t>
            </a:r>
            <a:r>
              <a:rPr lang="en" sz="1250">
                <a:solidFill>
                  <a:schemeClr val="hlink"/>
                </a:solidFill>
                <a:highlight>
                  <a:srgbClr val="FFFFFF"/>
                </a:highlight>
                <a:uFill>
                  <a:noFill/>
                </a:uFill>
                <a:latin typeface="Roboto Mono"/>
                <a:ea typeface="Roboto Mono"/>
                <a:cs typeface="Roboto Mono"/>
                <a:sym typeface="Roboto Mono"/>
                <a:hlinkClick r:id="rId7"/>
              </a:rPr>
              <a:t>hydrafloods.Modis</a:t>
            </a:r>
            <a:endParaRPr sz="1250">
              <a:solidFill>
                <a:schemeClr val="hlink"/>
              </a:solidFill>
              <a:highlight>
                <a:srgbClr val="FFFFFF"/>
              </a:highlight>
              <a:latin typeface="Roboto Mono"/>
              <a:ea typeface="Roboto Mono"/>
              <a:cs typeface="Roboto Mono"/>
              <a:sym typeface="Roboto Mono"/>
            </a:endParaRPr>
          </a:p>
          <a:p>
            <a:pPr indent="-307975" lvl="0" marL="774700" rtl="0" algn="l">
              <a:lnSpc>
                <a:spcPct val="115000"/>
              </a:lnSpc>
              <a:spcBef>
                <a:spcPts val="0"/>
              </a:spcBef>
              <a:spcAft>
                <a:spcPts val="0"/>
              </a:spcAft>
              <a:buClr>
                <a:schemeClr val="hlink"/>
              </a:buClr>
              <a:buSzPts val="1250"/>
              <a:buFont typeface="Roboto Mono"/>
              <a:buChar char="●"/>
            </a:pPr>
            <a:r>
              <a:rPr lang="en" sz="1250">
                <a:solidFill>
                  <a:schemeClr val="hlink"/>
                </a:solidFill>
                <a:highlight>
                  <a:srgbClr val="FFFFFF"/>
                </a:highlight>
                <a:latin typeface="Roboto Mono"/>
                <a:ea typeface="Roboto Mono"/>
                <a:cs typeface="Roboto Mono"/>
                <a:sym typeface="Roboto Mono"/>
              </a:rPr>
              <a:t>-</a:t>
            </a:r>
            <a:endParaRPr sz="1250">
              <a:solidFill>
                <a:schemeClr val="hlink"/>
              </a:solidFill>
              <a:highlight>
                <a:srgbClr val="FFFFFF"/>
              </a:highlight>
              <a:latin typeface="Roboto Mono"/>
              <a:ea typeface="Roboto Mono"/>
              <a:cs typeface="Roboto Mono"/>
              <a:sym typeface="Roboto Mono"/>
            </a:endParaRPr>
          </a:p>
          <a:p>
            <a:pPr indent="-320675" lvl="0" marL="457200" rtl="0" algn="l">
              <a:lnSpc>
                <a:spcPct val="115000"/>
              </a:lnSpc>
              <a:spcBef>
                <a:spcPts val="0"/>
              </a:spcBef>
              <a:spcAft>
                <a:spcPts val="0"/>
              </a:spcAft>
              <a:buClr>
                <a:schemeClr val="dk1"/>
              </a:buClr>
              <a:buSzPts val="1450"/>
              <a:buFont typeface="Roboto"/>
              <a:buChar char="●"/>
            </a:pPr>
            <a:r>
              <a:rPr lang="en" sz="1450">
                <a:solidFill>
                  <a:schemeClr val="dk1"/>
                </a:solidFill>
                <a:highlight>
                  <a:srgbClr val="FFFFFF"/>
                </a:highlight>
                <a:latin typeface="Roboto"/>
                <a:ea typeface="Roboto"/>
                <a:cs typeface="Roboto"/>
                <a:sym typeface="Roboto"/>
              </a:rPr>
              <a:t>Lee Sigma: </a:t>
            </a:r>
            <a:r>
              <a:rPr lang="en" sz="1250">
                <a:solidFill>
                  <a:schemeClr val="hlink"/>
                </a:solidFill>
                <a:highlight>
                  <a:srgbClr val="FFFFFF"/>
                </a:highlight>
                <a:uFill>
                  <a:noFill/>
                </a:uFill>
                <a:latin typeface="Roboto Mono"/>
                <a:ea typeface="Roboto Mono"/>
                <a:cs typeface="Roboto Mono"/>
                <a:sym typeface="Roboto Mono"/>
                <a:hlinkClick r:id="rId8"/>
              </a:rPr>
              <a:t>hydrafloods.lee_sigma</a:t>
            </a:r>
            <a:r>
              <a:rPr lang="en" sz="1450">
                <a:solidFill>
                  <a:schemeClr val="dk1"/>
                </a:solidFill>
                <a:highlight>
                  <a:srgbClr val="FFFFFF"/>
                </a:highlight>
                <a:latin typeface="Roboto"/>
                <a:ea typeface="Roboto"/>
                <a:cs typeface="Roboto"/>
                <a:sym typeface="Roboto"/>
              </a:rPr>
              <a:t> (</a:t>
            </a:r>
            <a:r>
              <a:rPr lang="en" sz="1450">
                <a:solidFill>
                  <a:schemeClr val="hlink"/>
                </a:solidFill>
                <a:highlight>
                  <a:srgbClr val="FFFFFF"/>
                </a:highlight>
                <a:uFill>
                  <a:noFill/>
                </a:uFill>
                <a:latin typeface="Roboto"/>
                <a:ea typeface="Roboto"/>
                <a:cs typeface="Roboto"/>
                <a:sym typeface="Roboto"/>
                <a:hlinkClick r:id="rId9"/>
              </a:rPr>
              <a:t>Lee et al., 2008</a:t>
            </a:r>
            <a:r>
              <a:rPr lang="en" sz="1450">
                <a:solidFill>
                  <a:schemeClr val="dk1"/>
                </a:solidFill>
                <a:highlight>
                  <a:srgbClr val="FFFFFF"/>
                </a:highlight>
                <a:latin typeface="Roboto"/>
                <a:ea typeface="Roboto"/>
                <a:cs typeface="Roboto"/>
                <a:sym typeface="Roboto"/>
              </a:rPr>
              <a:t>)</a:t>
            </a:r>
            <a:endParaRPr sz="1450">
              <a:solidFill>
                <a:schemeClr val="dk1"/>
              </a:solidFill>
              <a:highlight>
                <a:srgbClr val="FFFFFF"/>
              </a:highlight>
              <a:latin typeface="Roboto"/>
              <a:ea typeface="Roboto"/>
              <a:cs typeface="Roboto"/>
              <a:sym typeface="Roboto"/>
            </a:endParaRPr>
          </a:p>
          <a:p>
            <a:pPr indent="-320675" lvl="0" marL="457200" rtl="0" algn="l">
              <a:lnSpc>
                <a:spcPct val="115000"/>
              </a:lnSpc>
              <a:spcBef>
                <a:spcPts val="0"/>
              </a:spcBef>
              <a:spcAft>
                <a:spcPts val="0"/>
              </a:spcAft>
              <a:buClr>
                <a:schemeClr val="dk1"/>
              </a:buClr>
              <a:buSzPts val="1450"/>
              <a:buFont typeface="Roboto"/>
              <a:buChar char="●"/>
            </a:pPr>
            <a:r>
              <a:rPr lang="en" sz="1450">
                <a:solidFill>
                  <a:schemeClr val="dk1"/>
                </a:solidFill>
                <a:highlight>
                  <a:srgbClr val="FFFFFF"/>
                </a:highlight>
                <a:latin typeface="Roboto"/>
                <a:ea typeface="Roboto"/>
                <a:cs typeface="Roboto"/>
                <a:sym typeface="Roboto"/>
              </a:rPr>
              <a:t>Gamma Map: </a:t>
            </a:r>
            <a:r>
              <a:rPr lang="en" sz="1250">
                <a:solidFill>
                  <a:schemeClr val="hlink"/>
                </a:solidFill>
                <a:highlight>
                  <a:srgbClr val="FFFFFF"/>
                </a:highlight>
                <a:uFill>
                  <a:noFill/>
                </a:uFill>
                <a:latin typeface="Roboto Mono"/>
                <a:ea typeface="Roboto Mono"/>
                <a:cs typeface="Roboto Mono"/>
                <a:sym typeface="Roboto Mono"/>
                <a:hlinkClick r:id="rId10"/>
              </a:rPr>
              <a:t>hydrafloods.gamma_map</a:t>
            </a:r>
            <a:r>
              <a:rPr lang="en" sz="1450">
                <a:solidFill>
                  <a:schemeClr val="dk1"/>
                </a:solidFill>
                <a:highlight>
                  <a:srgbClr val="FFFFFF"/>
                </a:highlight>
                <a:latin typeface="Roboto"/>
                <a:ea typeface="Roboto"/>
                <a:cs typeface="Roboto"/>
                <a:sym typeface="Roboto"/>
              </a:rPr>
              <a:t> (</a:t>
            </a:r>
            <a:r>
              <a:rPr lang="en" sz="1450">
                <a:solidFill>
                  <a:schemeClr val="hlink"/>
                </a:solidFill>
                <a:highlight>
                  <a:srgbClr val="FFFFFF"/>
                </a:highlight>
                <a:uFill>
                  <a:noFill/>
                </a:uFill>
                <a:latin typeface="Roboto"/>
                <a:ea typeface="Roboto"/>
                <a:cs typeface="Roboto"/>
                <a:sym typeface="Roboto"/>
                <a:hlinkClick r:id="rId11"/>
              </a:rPr>
              <a:t>Beauchemin et al., 1995</a:t>
            </a:r>
            <a:r>
              <a:rPr lang="en" sz="1450">
                <a:solidFill>
                  <a:schemeClr val="dk1"/>
                </a:solidFill>
                <a:highlight>
                  <a:srgbClr val="FFFFFF"/>
                </a:highlight>
                <a:latin typeface="Roboto"/>
                <a:ea typeface="Roboto"/>
                <a:cs typeface="Roboto"/>
                <a:sym typeface="Roboto"/>
              </a:rPr>
              <a:t>)</a:t>
            </a:r>
            <a:endParaRPr sz="1450">
              <a:solidFill>
                <a:schemeClr val="dk1"/>
              </a:solidFill>
              <a:highlight>
                <a:srgbClr val="FFFFFF"/>
              </a:highlight>
              <a:latin typeface="Roboto"/>
              <a:ea typeface="Roboto"/>
              <a:cs typeface="Roboto"/>
              <a:sym typeface="Roboto"/>
            </a:endParaRPr>
          </a:p>
          <a:p>
            <a:pPr indent="-320675" lvl="0" marL="457200" rtl="0" algn="l">
              <a:lnSpc>
                <a:spcPct val="115000"/>
              </a:lnSpc>
              <a:spcBef>
                <a:spcPts val="0"/>
              </a:spcBef>
              <a:spcAft>
                <a:spcPts val="0"/>
              </a:spcAft>
              <a:buClr>
                <a:schemeClr val="dk1"/>
              </a:buClr>
              <a:buSzPts val="1450"/>
              <a:buFont typeface="Roboto"/>
              <a:buChar char="●"/>
            </a:pPr>
            <a:r>
              <a:rPr lang="en" sz="1450">
                <a:solidFill>
                  <a:schemeClr val="dk1"/>
                </a:solidFill>
                <a:highlight>
                  <a:srgbClr val="FFFFFF"/>
                </a:highlight>
                <a:latin typeface="Roboto"/>
                <a:ea typeface="Roboto"/>
                <a:cs typeface="Roboto"/>
                <a:sym typeface="Roboto"/>
              </a:rPr>
              <a:t>Refined Lee: </a:t>
            </a:r>
            <a:r>
              <a:rPr lang="en" sz="1250">
                <a:solidFill>
                  <a:schemeClr val="hlink"/>
                </a:solidFill>
                <a:highlight>
                  <a:srgbClr val="FFFFFF"/>
                </a:highlight>
                <a:uFill>
                  <a:noFill/>
                </a:uFill>
                <a:latin typeface="Roboto Mono"/>
                <a:ea typeface="Roboto Mono"/>
                <a:cs typeface="Roboto Mono"/>
                <a:sym typeface="Roboto Mono"/>
                <a:hlinkClick r:id="rId12"/>
              </a:rPr>
              <a:t>hydrafloods.refined_lee</a:t>
            </a:r>
            <a:r>
              <a:rPr lang="en" sz="1450">
                <a:solidFill>
                  <a:schemeClr val="dk1"/>
                </a:solidFill>
                <a:highlight>
                  <a:srgbClr val="FFFFFF"/>
                </a:highlight>
                <a:latin typeface="Roboto"/>
                <a:ea typeface="Roboto"/>
                <a:cs typeface="Roboto"/>
                <a:sym typeface="Roboto"/>
              </a:rPr>
              <a:t> (</a:t>
            </a:r>
            <a:r>
              <a:rPr lang="en" sz="1450">
                <a:solidFill>
                  <a:schemeClr val="hlink"/>
                </a:solidFill>
                <a:highlight>
                  <a:srgbClr val="FFFFFF"/>
                </a:highlight>
                <a:uFill>
                  <a:noFill/>
                </a:uFill>
                <a:latin typeface="Roboto"/>
                <a:ea typeface="Roboto"/>
                <a:cs typeface="Roboto"/>
                <a:sym typeface="Roboto"/>
                <a:hlinkClick r:id="rId13"/>
              </a:rPr>
              <a:t>Lee, 1981</a:t>
            </a:r>
            <a:r>
              <a:rPr lang="en" sz="1450">
                <a:solidFill>
                  <a:schemeClr val="dk1"/>
                </a:solidFill>
                <a:highlight>
                  <a:srgbClr val="FFFFFF"/>
                </a:highlight>
                <a:latin typeface="Roboto"/>
                <a:ea typeface="Roboto"/>
                <a:cs typeface="Roboto"/>
                <a:sym typeface="Roboto"/>
              </a:rPr>
              <a:t>)</a:t>
            </a:r>
            <a:endParaRPr sz="1450">
              <a:solidFill>
                <a:schemeClr val="dk1"/>
              </a:solidFill>
              <a:highlight>
                <a:srgbClr val="FFFFFF"/>
              </a:highlight>
              <a:latin typeface="Roboto"/>
              <a:ea typeface="Roboto"/>
              <a:cs typeface="Roboto"/>
              <a:sym typeface="Roboto"/>
            </a:endParaRPr>
          </a:p>
          <a:p>
            <a:pPr indent="-307975" lvl="0" marL="774700" rtl="0" algn="l">
              <a:lnSpc>
                <a:spcPct val="115000"/>
              </a:lnSpc>
              <a:spcBef>
                <a:spcPts val="0"/>
              </a:spcBef>
              <a:spcAft>
                <a:spcPts val="0"/>
              </a:spcAft>
              <a:buClr>
                <a:schemeClr val="hlink"/>
              </a:buClr>
              <a:buSzPts val="1250"/>
              <a:buFont typeface="Roboto Mono"/>
              <a:buChar char="●"/>
            </a:pPr>
            <a:r>
              <a:rPr lang="en" sz="1250">
                <a:solidFill>
                  <a:schemeClr val="hlink"/>
                </a:solidFill>
                <a:highlight>
                  <a:srgbClr val="FFFFFF"/>
                </a:highlight>
                <a:latin typeface="Roboto Mono"/>
                <a:ea typeface="Roboto Mono"/>
                <a:cs typeface="Roboto Mono"/>
                <a:sym typeface="Roboto Mono"/>
              </a:rPr>
              <a:t>-</a:t>
            </a:r>
            <a:endParaRPr sz="1250">
              <a:solidFill>
                <a:schemeClr val="hlink"/>
              </a:solidFill>
              <a:highlight>
                <a:srgbClr val="FFFFFF"/>
              </a:highlight>
              <a:latin typeface="Roboto Mono"/>
              <a:ea typeface="Roboto Mono"/>
              <a:cs typeface="Roboto Mono"/>
              <a:sym typeface="Roboto Mono"/>
            </a:endParaRPr>
          </a:p>
          <a:p>
            <a:pPr indent="-320675" lvl="0" marL="457200" rtl="0" algn="l">
              <a:lnSpc>
                <a:spcPct val="115000"/>
              </a:lnSpc>
              <a:spcBef>
                <a:spcPts val="0"/>
              </a:spcBef>
              <a:spcAft>
                <a:spcPts val="0"/>
              </a:spcAft>
              <a:buClr>
                <a:schemeClr val="dk1"/>
              </a:buClr>
              <a:buSzPts val="1450"/>
              <a:buFont typeface="Roboto"/>
              <a:buChar char="●"/>
            </a:pPr>
            <a:r>
              <a:rPr lang="en" sz="1450">
                <a:solidFill>
                  <a:schemeClr val="dk1"/>
                </a:solidFill>
                <a:highlight>
                  <a:srgbClr val="FFFFFF"/>
                </a:highlight>
                <a:latin typeface="Roboto"/>
                <a:ea typeface="Roboto"/>
                <a:cs typeface="Roboto"/>
                <a:sym typeface="Roboto"/>
              </a:rPr>
              <a:t>Edge Otsu: </a:t>
            </a:r>
            <a:r>
              <a:rPr lang="en" sz="1250">
                <a:solidFill>
                  <a:schemeClr val="hlink"/>
                </a:solidFill>
                <a:highlight>
                  <a:srgbClr val="FFFFFF"/>
                </a:highlight>
                <a:uFill>
                  <a:noFill/>
                </a:uFill>
                <a:latin typeface="Roboto Mono"/>
                <a:ea typeface="Roboto Mono"/>
                <a:cs typeface="Roboto Mono"/>
                <a:sym typeface="Roboto Mono"/>
                <a:hlinkClick r:id="rId14"/>
              </a:rPr>
              <a:t>hydrafloods.edge_otsu</a:t>
            </a:r>
            <a:r>
              <a:rPr lang="en" sz="1450">
                <a:solidFill>
                  <a:schemeClr val="dk1"/>
                </a:solidFill>
                <a:highlight>
                  <a:srgbClr val="FFFFFF"/>
                </a:highlight>
                <a:latin typeface="Roboto"/>
                <a:ea typeface="Roboto"/>
                <a:cs typeface="Roboto"/>
                <a:sym typeface="Roboto"/>
              </a:rPr>
              <a:t> (</a:t>
            </a:r>
            <a:r>
              <a:rPr lang="en" sz="1450">
                <a:solidFill>
                  <a:schemeClr val="hlink"/>
                </a:solidFill>
                <a:highlight>
                  <a:srgbClr val="FFFFFF"/>
                </a:highlight>
                <a:uFill>
                  <a:noFill/>
                </a:uFill>
                <a:latin typeface="Roboto"/>
                <a:ea typeface="Roboto"/>
                <a:cs typeface="Roboto"/>
                <a:sym typeface="Roboto"/>
                <a:hlinkClick r:id="rId15"/>
              </a:rPr>
              <a:t>Donchyts et al., 2016</a:t>
            </a:r>
            <a:r>
              <a:rPr lang="en" sz="1450">
                <a:solidFill>
                  <a:schemeClr val="dk1"/>
                </a:solidFill>
                <a:highlight>
                  <a:srgbClr val="FFFFFF"/>
                </a:highlight>
                <a:latin typeface="Roboto"/>
                <a:ea typeface="Roboto"/>
                <a:cs typeface="Roboto"/>
                <a:sym typeface="Roboto"/>
              </a:rPr>
              <a:t>; </a:t>
            </a:r>
            <a:r>
              <a:rPr lang="en" sz="1450">
                <a:solidFill>
                  <a:schemeClr val="hlink"/>
                </a:solidFill>
                <a:highlight>
                  <a:srgbClr val="FFFFFF"/>
                </a:highlight>
                <a:uFill>
                  <a:noFill/>
                </a:uFill>
                <a:latin typeface="Roboto"/>
                <a:ea typeface="Roboto"/>
                <a:cs typeface="Roboto"/>
                <a:sym typeface="Roboto"/>
                <a:hlinkClick r:id="rId16"/>
              </a:rPr>
              <a:t>Markert et al., 2020</a:t>
            </a:r>
            <a:r>
              <a:rPr lang="en" sz="1450">
                <a:solidFill>
                  <a:schemeClr val="dk1"/>
                </a:solidFill>
                <a:highlight>
                  <a:srgbClr val="FFFFFF"/>
                </a:highlight>
                <a:latin typeface="Roboto"/>
                <a:ea typeface="Roboto"/>
                <a:cs typeface="Roboto"/>
                <a:sym typeface="Roboto"/>
              </a:rPr>
              <a:t>)</a:t>
            </a:r>
            <a:endParaRPr sz="1450">
              <a:solidFill>
                <a:schemeClr val="dk1"/>
              </a:solidFill>
              <a:highlight>
                <a:srgbClr val="FFFFFF"/>
              </a:highlight>
              <a:latin typeface="Roboto"/>
              <a:ea typeface="Roboto"/>
              <a:cs typeface="Roboto"/>
              <a:sym typeface="Roboto"/>
            </a:endParaRPr>
          </a:p>
          <a:p>
            <a:pPr indent="-320675" lvl="0" marL="457200" rtl="0" algn="l">
              <a:lnSpc>
                <a:spcPct val="115000"/>
              </a:lnSpc>
              <a:spcBef>
                <a:spcPts val="0"/>
              </a:spcBef>
              <a:spcAft>
                <a:spcPts val="0"/>
              </a:spcAft>
              <a:buClr>
                <a:schemeClr val="dk1"/>
              </a:buClr>
              <a:buSzPts val="1450"/>
              <a:buFont typeface="Roboto"/>
              <a:buChar char="●"/>
            </a:pPr>
            <a:r>
              <a:rPr lang="en" sz="1450">
                <a:solidFill>
                  <a:schemeClr val="dk1"/>
                </a:solidFill>
                <a:highlight>
                  <a:srgbClr val="FFFFFF"/>
                </a:highlight>
                <a:latin typeface="Roboto"/>
                <a:ea typeface="Roboto"/>
                <a:cs typeface="Roboto"/>
                <a:sym typeface="Roboto"/>
              </a:rPr>
              <a:t>Bmax Otsu: </a:t>
            </a:r>
            <a:r>
              <a:rPr lang="en" sz="1250">
                <a:solidFill>
                  <a:schemeClr val="hlink"/>
                </a:solidFill>
                <a:highlight>
                  <a:srgbClr val="FFFFFF"/>
                </a:highlight>
                <a:uFill>
                  <a:noFill/>
                </a:uFill>
                <a:latin typeface="Roboto Mono"/>
                <a:ea typeface="Roboto Mono"/>
                <a:cs typeface="Roboto Mono"/>
                <a:sym typeface="Roboto Mono"/>
                <a:hlinkClick r:id="rId17"/>
              </a:rPr>
              <a:t>hydrafloods.bmax_otsu</a:t>
            </a:r>
            <a:r>
              <a:rPr lang="en" sz="1450">
                <a:solidFill>
                  <a:schemeClr val="dk1"/>
                </a:solidFill>
                <a:highlight>
                  <a:srgbClr val="FFFFFF"/>
                </a:highlight>
                <a:latin typeface="Roboto"/>
                <a:ea typeface="Roboto"/>
                <a:cs typeface="Roboto"/>
                <a:sym typeface="Roboto"/>
              </a:rPr>
              <a:t> (</a:t>
            </a:r>
            <a:r>
              <a:rPr lang="en" sz="1450">
                <a:solidFill>
                  <a:schemeClr val="hlink"/>
                </a:solidFill>
                <a:highlight>
                  <a:srgbClr val="FFFFFF"/>
                </a:highlight>
                <a:uFill>
                  <a:noFill/>
                </a:uFill>
                <a:latin typeface="Roboto"/>
                <a:ea typeface="Roboto"/>
                <a:cs typeface="Roboto"/>
                <a:sym typeface="Roboto"/>
                <a:hlinkClick r:id="rId18"/>
              </a:rPr>
              <a:t>Cao et al.,2019</a:t>
            </a:r>
            <a:r>
              <a:rPr lang="en" sz="1450">
                <a:solidFill>
                  <a:schemeClr val="dk1"/>
                </a:solidFill>
                <a:highlight>
                  <a:srgbClr val="FFFFFF"/>
                </a:highlight>
                <a:latin typeface="Roboto"/>
                <a:ea typeface="Roboto"/>
                <a:cs typeface="Roboto"/>
                <a:sym typeface="Roboto"/>
              </a:rPr>
              <a:t>; </a:t>
            </a:r>
            <a:r>
              <a:rPr lang="en" sz="1450">
                <a:solidFill>
                  <a:schemeClr val="hlink"/>
                </a:solidFill>
                <a:highlight>
                  <a:srgbClr val="FFFFFF"/>
                </a:highlight>
                <a:uFill>
                  <a:noFill/>
                </a:uFill>
                <a:latin typeface="Roboto"/>
                <a:ea typeface="Roboto"/>
                <a:cs typeface="Roboto"/>
                <a:sym typeface="Roboto"/>
                <a:hlinkClick r:id="rId19"/>
              </a:rPr>
              <a:t>Markert et al., 2020</a:t>
            </a:r>
            <a:r>
              <a:rPr lang="en" sz="1450">
                <a:solidFill>
                  <a:schemeClr val="dk1"/>
                </a:solidFill>
                <a:highlight>
                  <a:srgbClr val="FFFFFF"/>
                </a:highlight>
                <a:latin typeface="Roboto"/>
                <a:ea typeface="Roboto"/>
                <a:cs typeface="Roboto"/>
                <a:sym typeface="Roboto"/>
              </a:rPr>
              <a:t>)</a:t>
            </a:r>
            <a:endParaRPr sz="1450">
              <a:solidFill>
                <a:schemeClr val="dk1"/>
              </a:solidFill>
              <a:highlight>
                <a:srgbClr val="FFFFFF"/>
              </a:highlight>
              <a:latin typeface="Roboto"/>
              <a:ea typeface="Roboto"/>
              <a:cs typeface="Roboto"/>
              <a:sym typeface="Roboto"/>
            </a:endParaRPr>
          </a:p>
          <a:p>
            <a:pPr indent="-320675" lvl="0" marL="457200" rtl="0" algn="l">
              <a:lnSpc>
                <a:spcPct val="115000"/>
              </a:lnSpc>
              <a:spcBef>
                <a:spcPts val="0"/>
              </a:spcBef>
              <a:spcAft>
                <a:spcPts val="0"/>
              </a:spcAft>
              <a:buClr>
                <a:schemeClr val="dk1"/>
              </a:buClr>
              <a:buSzPts val="1450"/>
              <a:buFont typeface="Roboto"/>
              <a:buChar char="●"/>
            </a:pPr>
            <a:r>
              <a:rPr lang="en" sz="1450">
                <a:solidFill>
                  <a:schemeClr val="dk1"/>
                </a:solidFill>
                <a:highlight>
                  <a:srgbClr val="FFFFFF"/>
                </a:highlight>
                <a:latin typeface="Roboto"/>
                <a:ea typeface="Roboto"/>
                <a:cs typeface="Roboto"/>
                <a:sym typeface="Roboto"/>
              </a:rPr>
              <a:t>KMeans Extent: </a:t>
            </a:r>
            <a:r>
              <a:rPr lang="en" sz="1250">
                <a:solidFill>
                  <a:schemeClr val="hlink"/>
                </a:solidFill>
                <a:highlight>
                  <a:srgbClr val="FFFFFF"/>
                </a:highlight>
                <a:uFill>
                  <a:noFill/>
                </a:uFill>
                <a:latin typeface="Roboto Mono"/>
                <a:ea typeface="Roboto Mono"/>
                <a:cs typeface="Roboto Mono"/>
                <a:sym typeface="Roboto Mono"/>
                <a:hlinkClick r:id="rId20"/>
              </a:rPr>
              <a:t>hydrafloods.kmeans_extent</a:t>
            </a:r>
            <a:r>
              <a:rPr lang="en" sz="1450">
                <a:solidFill>
                  <a:schemeClr val="dk1"/>
                </a:solidFill>
                <a:highlight>
                  <a:srgbClr val="FFFFFF"/>
                </a:highlight>
                <a:latin typeface="Roboto"/>
                <a:ea typeface="Roboto"/>
                <a:cs typeface="Roboto"/>
                <a:sym typeface="Roboto"/>
              </a:rPr>
              <a:t> (</a:t>
            </a:r>
            <a:r>
              <a:rPr lang="en" sz="1450">
                <a:solidFill>
                  <a:schemeClr val="hlink"/>
                </a:solidFill>
                <a:highlight>
                  <a:srgbClr val="FFFFFF"/>
                </a:highlight>
                <a:uFill>
                  <a:noFill/>
                </a:uFill>
                <a:latin typeface="Roboto"/>
                <a:ea typeface="Roboto"/>
                <a:cs typeface="Roboto"/>
                <a:sym typeface="Roboto"/>
                <a:hlinkClick r:id="rId21"/>
              </a:rPr>
              <a:t>Chang et al., 2020</a:t>
            </a:r>
            <a:r>
              <a:rPr lang="en" sz="1450">
                <a:solidFill>
                  <a:schemeClr val="dk1"/>
                </a:solidFill>
                <a:highlight>
                  <a:srgbClr val="FFFFFF"/>
                </a:highlight>
                <a:latin typeface="Roboto"/>
                <a:ea typeface="Roboto"/>
                <a:cs typeface="Roboto"/>
                <a:sym typeface="Roboto"/>
              </a:rPr>
              <a:t>)</a:t>
            </a:r>
            <a:endParaRPr sz="1450">
              <a:solidFill>
                <a:schemeClr val="dk1"/>
              </a:solidFill>
              <a:highlight>
                <a:srgbClr val="FFFFFF"/>
              </a:highlight>
              <a:latin typeface="Roboto"/>
              <a:ea typeface="Roboto"/>
              <a:cs typeface="Roboto"/>
              <a:sym typeface="Roboto"/>
            </a:endParaRPr>
          </a:p>
          <a:p>
            <a:pPr indent="-307975" lvl="0" marL="774700" rtl="0" algn="l">
              <a:lnSpc>
                <a:spcPct val="115000"/>
              </a:lnSpc>
              <a:spcBef>
                <a:spcPts val="0"/>
              </a:spcBef>
              <a:spcAft>
                <a:spcPts val="0"/>
              </a:spcAft>
              <a:buClr>
                <a:schemeClr val="hlink"/>
              </a:buClr>
              <a:buSzPts val="1250"/>
              <a:buFont typeface="Roboto Mono"/>
              <a:buChar char="●"/>
            </a:pPr>
            <a:r>
              <a:t/>
            </a:r>
            <a:endParaRPr sz="1250">
              <a:solidFill>
                <a:schemeClr val="hlink"/>
              </a:solidFill>
              <a:highlight>
                <a:srgbClr val="FFFFFF"/>
              </a:highlight>
              <a:latin typeface="Roboto Mono"/>
              <a:ea typeface="Roboto Mono"/>
              <a:cs typeface="Roboto Mono"/>
              <a:sym typeface="Roboto Mono"/>
            </a:endParaRPr>
          </a:p>
          <a:p>
            <a:pPr indent="0" lvl="0" marL="0" rtl="0" algn="l">
              <a:spcBef>
                <a:spcPts val="250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ac96767a14_0_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4" name="Google Shape;654;gac96767a14_0_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 sz="1200">
                <a:solidFill>
                  <a:schemeClr val="dk1"/>
                </a:solidFill>
                <a:latin typeface="Calibri"/>
                <a:ea typeface="Calibri"/>
                <a:cs typeface="Calibri"/>
                <a:sym typeface="Calibri"/>
              </a:rPr>
              <a:t>Image Credit: Amanda Markert and Kel Markert</a:t>
            </a:r>
            <a:endParaRPr b="1" i="0" sz="1200">
              <a:solidFill>
                <a:schemeClr val="dk1"/>
              </a:solidFill>
              <a:latin typeface="Calibri"/>
              <a:ea typeface="Calibri"/>
              <a:cs typeface="Calibri"/>
              <a:sym typeface="Calibri"/>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rPr b="1" i="0" lang="en" sz="1200">
                <a:solidFill>
                  <a:schemeClr val="dk1"/>
                </a:solidFill>
                <a:latin typeface="Calibri"/>
                <a:ea typeface="Calibri"/>
                <a:cs typeface="Calibri"/>
                <a:sym typeface="Calibri"/>
              </a:rPr>
              <a:t>Service</a:t>
            </a:r>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rPr b="0" i="0" lang="en" sz="1200">
                <a:solidFill>
                  <a:schemeClr val="dk1"/>
                </a:solidFill>
                <a:latin typeface="Calibri"/>
                <a:ea typeface="Calibri"/>
                <a:cs typeface="Calibri"/>
                <a:sym typeface="Calibri"/>
              </a:rPr>
              <a:t>HYDRAFloods system, a web-based (Hydraviewer) tool that leverages the most recently available remotely sensed data acquired by multiple satellite platforms </a:t>
            </a:r>
            <a:r>
              <a:rPr b="0" i="0" lang="en" sz="1200" u="none" cap="none" strike="noStrike">
                <a:solidFill>
                  <a:schemeClr val="dk1"/>
                </a:solidFill>
                <a:latin typeface="Calibri"/>
                <a:ea typeface="Calibri"/>
                <a:cs typeface="Calibri"/>
                <a:sym typeface="Calibri"/>
              </a:rPr>
              <a:t>and Data fusion techniques </a:t>
            </a:r>
            <a:r>
              <a:rPr b="0" i="0" lang="en" sz="1200">
                <a:solidFill>
                  <a:schemeClr val="dk1"/>
                </a:solidFill>
                <a:latin typeface="Calibri"/>
                <a:ea typeface="Calibri"/>
                <a:cs typeface="Calibri"/>
                <a:sym typeface="Calibri"/>
              </a:rPr>
              <a:t>to generate daily flood water maps. </a:t>
            </a:r>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rPr b="0" i="0" lang="en" sz="1200">
                <a:solidFill>
                  <a:schemeClr val="dk1"/>
                </a:solidFill>
                <a:latin typeface="Calibri"/>
                <a:ea typeface="Calibri"/>
                <a:cs typeface="Calibri"/>
                <a:sym typeface="Calibri"/>
              </a:rPr>
              <a:t>The HYDRAFloods tool employs the most recently available optical, active- and passive- microwave remote sensing data from the MODIS, VIIRS, ATMS, Sentinel 1, Sentinel 2, and Landsat 5,7,8 sensors to generate flood maps enabling more timely, in-depth analysis, and monitoring of flood events. </a:t>
            </a:r>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655" name="Google Shape;655;gac96767a14_0_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ac96767a14_0_294: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rPr b="1" lang="en" sz="1900">
                <a:latin typeface="Open Sans"/>
                <a:ea typeface="Open Sans"/>
                <a:cs typeface="Open Sans"/>
                <a:sym typeface="Open Sans"/>
              </a:rPr>
              <a:t>How democratizing AI for disaster response can build local to global climate resilience?</a:t>
            </a:r>
            <a:endParaRPr/>
          </a:p>
        </p:txBody>
      </p:sp>
      <p:sp>
        <p:nvSpPr>
          <p:cNvPr id="668" name="Google Shape;668;gac96767a14_0_2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g"/><Relationship Id="rId3" Type="http://schemas.openxmlformats.org/officeDocument/2006/relationships/image" Target="../media/image17.png"/><Relationship Id="rId4" Type="http://schemas.openxmlformats.org/officeDocument/2006/relationships/image" Target="../media/image1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990800"/>
            <a:ext cx="7801500" cy="17301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3174876"/>
            <a:ext cx="78015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141250"/>
            <a:ext cx="7852200" cy="861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7"/>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62271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081400"/>
            <a:ext cx="4045200" cy="1710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28452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14"/>
          <p:cNvSpPr txBox="1"/>
          <p:nvPr>
            <p:ph idx="10" type="dt"/>
          </p:nvPr>
        </p:nvSpPr>
        <p:spPr>
          <a:xfrm>
            <a:off x="628650" y="4767263"/>
            <a:ext cx="2057400" cy="273900"/>
          </a:xfrm>
          <a:prstGeom prst="rect">
            <a:avLst/>
          </a:prstGeom>
          <a:noFill/>
          <a:ln>
            <a:noFill/>
          </a:ln>
        </p:spPr>
        <p:txBody>
          <a:bodyPr anchorCtr="0" anchor="t" bIns="34275" lIns="68575" spcFirstLastPara="1" rIns="68575" wrap="square" tIns="34275">
            <a:noAutofit/>
          </a:bodyPr>
          <a:lstStyle>
            <a:lvl1pPr lvl="0"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1pPr>
            <a:lvl2pPr lvl="1"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2pPr>
            <a:lvl3pPr lvl="2"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3pPr>
            <a:lvl4pPr lvl="3"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4pPr>
            <a:lvl5pPr lvl="4"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5pPr>
            <a:lvl6pPr lvl="5"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6pPr>
            <a:lvl7pPr lvl="6"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7pPr>
            <a:lvl8pPr lvl="7"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8pPr>
            <a:lvl9pPr lvl="8"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9pPr>
          </a:lstStyle>
          <a:p/>
        </p:txBody>
      </p:sp>
      <p:sp>
        <p:nvSpPr>
          <p:cNvPr id="60" name="Google Shape;60;p14"/>
          <p:cNvSpPr txBox="1"/>
          <p:nvPr>
            <p:ph idx="11" type="ftr"/>
          </p:nvPr>
        </p:nvSpPr>
        <p:spPr>
          <a:xfrm>
            <a:off x="3028950" y="4767263"/>
            <a:ext cx="3086100" cy="273900"/>
          </a:xfrm>
          <a:prstGeom prst="rect">
            <a:avLst/>
          </a:prstGeom>
          <a:noFill/>
          <a:ln>
            <a:noFill/>
          </a:ln>
        </p:spPr>
        <p:txBody>
          <a:bodyPr anchorCtr="0" anchor="t" bIns="34275" lIns="68575" spcFirstLastPara="1" rIns="68575" wrap="square" tIns="34275">
            <a:noAutofit/>
          </a:bodyPr>
          <a:lstStyle>
            <a:lvl1pPr lvl="0"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1pPr>
            <a:lvl2pPr lvl="1"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2pPr>
            <a:lvl3pPr lvl="2"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3pPr>
            <a:lvl4pPr lvl="3"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4pPr>
            <a:lvl5pPr lvl="4"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5pPr>
            <a:lvl6pPr lvl="5"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6pPr>
            <a:lvl7pPr lvl="6"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7pPr>
            <a:lvl8pPr lvl="7"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8pPr>
            <a:lvl9pPr lvl="8"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9pPr>
          </a:lstStyle>
          <a:p/>
        </p:txBody>
      </p:sp>
      <p:sp>
        <p:nvSpPr>
          <p:cNvPr id="61" name="Google Shape;61;p14"/>
          <p:cNvSpPr txBox="1"/>
          <p:nvPr>
            <p:ph idx="12" type="sldNum"/>
          </p:nvPr>
        </p:nvSpPr>
        <p:spPr>
          <a:xfrm>
            <a:off x="6457950" y="4767263"/>
            <a:ext cx="2057400" cy="273900"/>
          </a:xfrm>
          <a:prstGeom prst="rect">
            <a:avLst/>
          </a:prstGeom>
          <a:noFill/>
          <a:ln>
            <a:noFill/>
          </a:ln>
        </p:spPr>
        <p:txBody>
          <a:bodyPr anchorCtr="0" anchor="t" bIns="34275" lIns="68575" spcFirstLastPara="1" rIns="68575" wrap="square" tIns="34275">
            <a:noAutofit/>
          </a:bodyPr>
          <a:lstStyle>
            <a:lvl1pPr indent="0" lvl="0" marL="0" marR="0" rtl="0" algn="l">
              <a:spcBef>
                <a:spcPts val="0"/>
              </a:spcBef>
              <a:spcAft>
                <a:spcPts val="0"/>
              </a:spcAft>
              <a:buNone/>
              <a:defRPr b="0" i="0" sz="1500" u="none" cap="none" strike="noStrike">
                <a:solidFill>
                  <a:srgbClr val="000066"/>
                </a:solidFill>
                <a:latin typeface="Arial"/>
                <a:ea typeface="Arial"/>
                <a:cs typeface="Arial"/>
                <a:sym typeface="Arial"/>
              </a:defRPr>
            </a:lvl1pPr>
            <a:lvl2pPr indent="0" lvl="1" marL="0" marR="0" rtl="0" algn="l">
              <a:spcBef>
                <a:spcPts val="0"/>
              </a:spcBef>
              <a:spcAft>
                <a:spcPts val="0"/>
              </a:spcAft>
              <a:buNone/>
              <a:defRPr b="0" i="0" sz="1500" u="none" cap="none" strike="noStrike">
                <a:solidFill>
                  <a:srgbClr val="000066"/>
                </a:solidFill>
                <a:latin typeface="Arial"/>
                <a:ea typeface="Arial"/>
                <a:cs typeface="Arial"/>
                <a:sym typeface="Arial"/>
              </a:defRPr>
            </a:lvl2pPr>
            <a:lvl3pPr indent="0" lvl="2" marL="0" marR="0" rtl="0" algn="l">
              <a:spcBef>
                <a:spcPts val="0"/>
              </a:spcBef>
              <a:spcAft>
                <a:spcPts val="0"/>
              </a:spcAft>
              <a:buNone/>
              <a:defRPr b="0" i="0" sz="1500" u="none" cap="none" strike="noStrike">
                <a:solidFill>
                  <a:srgbClr val="000066"/>
                </a:solidFill>
                <a:latin typeface="Arial"/>
                <a:ea typeface="Arial"/>
                <a:cs typeface="Arial"/>
                <a:sym typeface="Arial"/>
              </a:defRPr>
            </a:lvl3pPr>
            <a:lvl4pPr indent="0" lvl="3" marL="0" marR="0" rtl="0" algn="l">
              <a:spcBef>
                <a:spcPts val="0"/>
              </a:spcBef>
              <a:spcAft>
                <a:spcPts val="0"/>
              </a:spcAft>
              <a:buNone/>
              <a:defRPr b="0" i="0" sz="1500" u="none" cap="none" strike="noStrike">
                <a:solidFill>
                  <a:srgbClr val="000066"/>
                </a:solidFill>
                <a:latin typeface="Arial"/>
                <a:ea typeface="Arial"/>
                <a:cs typeface="Arial"/>
                <a:sym typeface="Arial"/>
              </a:defRPr>
            </a:lvl4pPr>
            <a:lvl5pPr indent="0" lvl="4" marL="0" marR="0" rtl="0" algn="l">
              <a:spcBef>
                <a:spcPts val="0"/>
              </a:spcBef>
              <a:spcAft>
                <a:spcPts val="0"/>
              </a:spcAft>
              <a:buNone/>
              <a:defRPr b="0" i="0" sz="1500" u="none" cap="none" strike="noStrike">
                <a:solidFill>
                  <a:srgbClr val="000066"/>
                </a:solidFill>
                <a:latin typeface="Arial"/>
                <a:ea typeface="Arial"/>
                <a:cs typeface="Arial"/>
                <a:sym typeface="Arial"/>
              </a:defRPr>
            </a:lvl5pPr>
            <a:lvl6pPr indent="0" lvl="5" marL="0" marR="0" rtl="0" algn="l">
              <a:spcBef>
                <a:spcPts val="0"/>
              </a:spcBef>
              <a:spcAft>
                <a:spcPts val="0"/>
              </a:spcAft>
              <a:buNone/>
              <a:defRPr b="0" i="0" sz="1500" u="none" cap="none" strike="noStrike">
                <a:solidFill>
                  <a:srgbClr val="000066"/>
                </a:solidFill>
                <a:latin typeface="Arial"/>
                <a:ea typeface="Arial"/>
                <a:cs typeface="Arial"/>
                <a:sym typeface="Arial"/>
              </a:defRPr>
            </a:lvl6pPr>
            <a:lvl7pPr indent="0" lvl="6" marL="0" marR="0" rtl="0" algn="l">
              <a:spcBef>
                <a:spcPts val="0"/>
              </a:spcBef>
              <a:spcAft>
                <a:spcPts val="0"/>
              </a:spcAft>
              <a:buNone/>
              <a:defRPr b="0" i="0" sz="1500" u="none" cap="none" strike="noStrike">
                <a:solidFill>
                  <a:srgbClr val="000066"/>
                </a:solidFill>
                <a:latin typeface="Arial"/>
                <a:ea typeface="Arial"/>
                <a:cs typeface="Arial"/>
                <a:sym typeface="Arial"/>
              </a:defRPr>
            </a:lvl7pPr>
            <a:lvl8pPr indent="0" lvl="7" marL="0" marR="0" rtl="0" algn="l">
              <a:spcBef>
                <a:spcPts val="0"/>
              </a:spcBef>
              <a:spcAft>
                <a:spcPts val="0"/>
              </a:spcAft>
              <a:buNone/>
              <a:defRPr b="0" i="0" sz="1500" u="none" cap="none" strike="noStrike">
                <a:solidFill>
                  <a:srgbClr val="000066"/>
                </a:solidFill>
                <a:latin typeface="Arial"/>
                <a:ea typeface="Arial"/>
                <a:cs typeface="Arial"/>
                <a:sym typeface="Arial"/>
              </a:defRPr>
            </a:lvl8pPr>
            <a:lvl9pPr indent="0" lvl="8" marL="0" marR="0" rtl="0" algn="l">
              <a:spcBef>
                <a:spcPts val="0"/>
              </a:spcBef>
              <a:spcAft>
                <a:spcPts val="0"/>
              </a:spcAft>
              <a:buNone/>
              <a:defRPr b="0" i="0" sz="1500" u="none" cap="none" strike="noStrike">
                <a:solidFill>
                  <a:srgbClr val="000066"/>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2" name="Shape 62"/>
        <p:cNvGrpSpPr/>
        <p:nvPr/>
      </p:nvGrpSpPr>
      <p:grpSpPr>
        <a:xfrm>
          <a:off x="0" y="0"/>
          <a:ext cx="0" cy="0"/>
          <a:chOff x="0" y="0"/>
          <a:chExt cx="0" cy="0"/>
        </a:xfrm>
      </p:grpSpPr>
      <p:sp>
        <p:nvSpPr>
          <p:cNvPr id="63" name="Google Shape;63;p15"/>
          <p:cNvSpPr txBox="1"/>
          <p:nvPr>
            <p:ph type="title"/>
          </p:nvPr>
        </p:nvSpPr>
        <p:spPr>
          <a:xfrm>
            <a:off x="129397" y="-14130"/>
            <a:ext cx="7886700" cy="698700"/>
          </a:xfrm>
          <a:prstGeom prst="rect">
            <a:avLst/>
          </a:prstGeom>
          <a:noFill/>
          <a:ln>
            <a:noFill/>
          </a:ln>
        </p:spPr>
        <p:txBody>
          <a:bodyPr anchorCtr="0" anchor="t" bIns="34275" lIns="68575" spcFirstLastPara="1" rIns="68575" wrap="square" tIns="34275">
            <a:noAutofit/>
          </a:bodyPr>
          <a:lstStyle>
            <a:lvl1pPr lvl="0" marR="0" rtl="0" algn="ctr">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64" name="Google Shape;64;p15"/>
          <p:cNvSpPr txBox="1"/>
          <p:nvPr>
            <p:ph idx="10" type="dt"/>
          </p:nvPr>
        </p:nvSpPr>
        <p:spPr>
          <a:xfrm>
            <a:off x="628650" y="4767264"/>
            <a:ext cx="2057400" cy="273900"/>
          </a:xfrm>
          <a:prstGeom prst="rect">
            <a:avLst/>
          </a:prstGeom>
          <a:noFill/>
          <a:ln>
            <a:noFill/>
          </a:ln>
        </p:spPr>
        <p:txBody>
          <a:bodyPr anchorCtr="0" anchor="t" bIns="34275" lIns="68575" spcFirstLastPara="1" rIns="68575" wrap="square" tIns="34275">
            <a:noAutofit/>
          </a:bodyPr>
          <a:lstStyle>
            <a:lvl1pPr lvl="0" marR="0" rtl="0" algn="l">
              <a:spcBef>
                <a:spcPts val="0"/>
              </a:spcBef>
              <a:spcAft>
                <a:spcPts val="0"/>
              </a:spcAft>
              <a:buSzPts val="1100"/>
              <a:buNone/>
              <a:defRPr sz="1500">
                <a:solidFill>
                  <a:srgbClr val="000066"/>
                </a:solidFill>
                <a:latin typeface="Arial"/>
                <a:ea typeface="Arial"/>
                <a:cs typeface="Arial"/>
                <a:sym typeface="Arial"/>
              </a:defRPr>
            </a:lvl1pPr>
            <a:lvl2pPr lvl="1"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2pPr>
            <a:lvl3pPr lvl="2"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3pPr>
            <a:lvl4pPr lvl="3"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4pPr>
            <a:lvl5pPr lvl="4"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5pPr>
            <a:lvl6pPr lvl="5"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6pPr>
            <a:lvl7pPr lvl="6"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7pPr>
            <a:lvl8pPr lvl="7"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8pPr>
            <a:lvl9pPr lvl="8"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9pPr>
          </a:lstStyle>
          <a:p/>
        </p:txBody>
      </p:sp>
      <p:sp>
        <p:nvSpPr>
          <p:cNvPr id="65" name="Google Shape;65;p15"/>
          <p:cNvSpPr txBox="1"/>
          <p:nvPr>
            <p:ph idx="11" type="ftr"/>
          </p:nvPr>
        </p:nvSpPr>
        <p:spPr>
          <a:xfrm>
            <a:off x="3028950" y="4767264"/>
            <a:ext cx="3086100" cy="273900"/>
          </a:xfrm>
          <a:prstGeom prst="rect">
            <a:avLst/>
          </a:prstGeom>
          <a:noFill/>
          <a:ln>
            <a:noFill/>
          </a:ln>
        </p:spPr>
        <p:txBody>
          <a:bodyPr anchorCtr="0" anchor="t" bIns="34275" lIns="68575" spcFirstLastPara="1" rIns="68575" wrap="square" tIns="34275">
            <a:noAutofit/>
          </a:bodyPr>
          <a:lstStyle>
            <a:lvl1pPr lvl="0" marR="0" rtl="0" algn="l">
              <a:spcBef>
                <a:spcPts val="0"/>
              </a:spcBef>
              <a:spcAft>
                <a:spcPts val="0"/>
              </a:spcAft>
              <a:buSzPts val="1100"/>
              <a:buNone/>
              <a:defRPr sz="1500">
                <a:solidFill>
                  <a:srgbClr val="000066"/>
                </a:solidFill>
                <a:latin typeface="Arial"/>
                <a:ea typeface="Arial"/>
                <a:cs typeface="Arial"/>
                <a:sym typeface="Arial"/>
              </a:defRPr>
            </a:lvl1pPr>
            <a:lvl2pPr lvl="1"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2pPr>
            <a:lvl3pPr lvl="2"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3pPr>
            <a:lvl4pPr lvl="3"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4pPr>
            <a:lvl5pPr lvl="4"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5pPr>
            <a:lvl6pPr lvl="5"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6pPr>
            <a:lvl7pPr lvl="6"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7pPr>
            <a:lvl8pPr lvl="7"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8pPr>
            <a:lvl9pPr lvl="8"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9pPr>
          </a:lstStyle>
          <a:p/>
        </p:txBody>
      </p:sp>
      <p:sp>
        <p:nvSpPr>
          <p:cNvPr id="66" name="Google Shape;66;p15"/>
          <p:cNvSpPr txBox="1"/>
          <p:nvPr>
            <p:ph idx="12" type="sldNum"/>
          </p:nvPr>
        </p:nvSpPr>
        <p:spPr>
          <a:xfrm>
            <a:off x="6457950" y="4767264"/>
            <a:ext cx="2057400" cy="273900"/>
          </a:xfrm>
          <a:prstGeom prst="rect">
            <a:avLst/>
          </a:prstGeom>
          <a:noFill/>
          <a:ln>
            <a:noFill/>
          </a:ln>
        </p:spPr>
        <p:txBody>
          <a:bodyPr anchorCtr="0" anchor="t" bIns="34275" lIns="68575" spcFirstLastPara="1" rIns="68575" wrap="square" tIns="34275">
            <a:noAutofit/>
          </a:bodyPr>
          <a:lstStyle>
            <a:lvl1pPr indent="0" lvl="0" marL="0" marR="0" rtl="0" algn="l">
              <a:spcBef>
                <a:spcPts val="0"/>
              </a:spcBef>
              <a:spcAft>
                <a:spcPts val="0"/>
              </a:spcAft>
              <a:buNone/>
              <a:defRPr sz="1500">
                <a:solidFill>
                  <a:srgbClr val="000066"/>
                </a:solidFill>
                <a:latin typeface="Arial"/>
                <a:ea typeface="Arial"/>
                <a:cs typeface="Arial"/>
                <a:sym typeface="Arial"/>
              </a:defRPr>
            </a:lvl1pPr>
            <a:lvl2pPr indent="0" lvl="1" marL="0" marR="0" rtl="0" algn="l">
              <a:spcBef>
                <a:spcPts val="0"/>
              </a:spcBef>
              <a:spcAft>
                <a:spcPts val="0"/>
              </a:spcAft>
              <a:buNone/>
              <a:defRPr sz="1500">
                <a:solidFill>
                  <a:srgbClr val="000066"/>
                </a:solidFill>
                <a:latin typeface="Arial"/>
                <a:ea typeface="Arial"/>
                <a:cs typeface="Arial"/>
                <a:sym typeface="Arial"/>
              </a:defRPr>
            </a:lvl2pPr>
            <a:lvl3pPr indent="0" lvl="2" marL="0" marR="0" rtl="0" algn="l">
              <a:spcBef>
                <a:spcPts val="0"/>
              </a:spcBef>
              <a:spcAft>
                <a:spcPts val="0"/>
              </a:spcAft>
              <a:buNone/>
              <a:defRPr sz="1500">
                <a:solidFill>
                  <a:srgbClr val="000066"/>
                </a:solidFill>
                <a:latin typeface="Arial"/>
                <a:ea typeface="Arial"/>
                <a:cs typeface="Arial"/>
                <a:sym typeface="Arial"/>
              </a:defRPr>
            </a:lvl3pPr>
            <a:lvl4pPr indent="0" lvl="3" marL="0" marR="0" rtl="0" algn="l">
              <a:spcBef>
                <a:spcPts val="0"/>
              </a:spcBef>
              <a:spcAft>
                <a:spcPts val="0"/>
              </a:spcAft>
              <a:buNone/>
              <a:defRPr sz="1500">
                <a:solidFill>
                  <a:srgbClr val="000066"/>
                </a:solidFill>
                <a:latin typeface="Arial"/>
                <a:ea typeface="Arial"/>
                <a:cs typeface="Arial"/>
                <a:sym typeface="Arial"/>
              </a:defRPr>
            </a:lvl4pPr>
            <a:lvl5pPr indent="0" lvl="4" marL="0" marR="0" rtl="0" algn="l">
              <a:spcBef>
                <a:spcPts val="0"/>
              </a:spcBef>
              <a:spcAft>
                <a:spcPts val="0"/>
              </a:spcAft>
              <a:buNone/>
              <a:defRPr sz="1500">
                <a:solidFill>
                  <a:srgbClr val="000066"/>
                </a:solidFill>
                <a:latin typeface="Arial"/>
                <a:ea typeface="Arial"/>
                <a:cs typeface="Arial"/>
                <a:sym typeface="Arial"/>
              </a:defRPr>
            </a:lvl5pPr>
            <a:lvl6pPr indent="0" lvl="5" marL="0" marR="0" rtl="0" algn="l">
              <a:spcBef>
                <a:spcPts val="0"/>
              </a:spcBef>
              <a:spcAft>
                <a:spcPts val="0"/>
              </a:spcAft>
              <a:buNone/>
              <a:defRPr sz="1500">
                <a:solidFill>
                  <a:srgbClr val="000066"/>
                </a:solidFill>
                <a:latin typeface="Arial"/>
                <a:ea typeface="Arial"/>
                <a:cs typeface="Arial"/>
                <a:sym typeface="Arial"/>
              </a:defRPr>
            </a:lvl6pPr>
            <a:lvl7pPr indent="0" lvl="6" marL="0" marR="0" rtl="0" algn="l">
              <a:spcBef>
                <a:spcPts val="0"/>
              </a:spcBef>
              <a:spcAft>
                <a:spcPts val="0"/>
              </a:spcAft>
              <a:buNone/>
              <a:defRPr sz="1500">
                <a:solidFill>
                  <a:srgbClr val="000066"/>
                </a:solidFill>
                <a:latin typeface="Arial"/>
                <a:ea typeface="Arial"/>
                <a:cs typeface="Arial"/>
                <a:sym typeface="Arial"/>
              </a:defRPr>
            </a:lvl7pPr>
            <a:lvl8pPr indent="0" lvl="7" marL="0" marR="0" rtl="0" algn="l">
              <a:spcBef>
                <a:spcPts val="0"/>
              </a:spcBef>
              <a:spcAft>
                <a:spcPts val="0"/>
              </a:spcAft>
              <a:buNone/>
              <a:defRPr sz="1500">
                <a:solidFill>
                  <a:srgbClr val="000066"/>
                </a:solidFill>
                <a:latin typeface="Arial"/>
                <a:ea typeface="Arial"/>
                <a:cs typeface="Arial"/>
                <a:sym typeface="Arial"/>
              </a:defRPr>
            </a:lvl8pPr>
            <a:lvl9pPr indent="0" lvl="8" marL="0" marR="0" rtl="0" algn="l">
              <a:spcBef>
                <a:spcPts val="0"/>
              </a:spcBef>
              <a:spcAft>
                <a:spcPts val="0"/>
              </a:spcAft>
              <a:buNone/>
              <a:defRPr sz="1500">
                <a:solidFill>
                  <a:srgbClr val="000066"/>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67" name="Shape 67"/>
        <p:cNvGrpSpPr/>
        <p:nvPr/>
      </p:nvGrpSpPr>
      <p:grpSpPr>
        <a:xfrm>
          <a:off x="0" y="0"/>
          <a:ext cx="0" cy="0"/>
          <a:chOff x="0" y="0"/>
          <a:chExt cx="0" cy="0"/>
        </a:xfrm>
      </p:grpSpPr>
      <p:pic>
        <p:nvPicPr>
          <p:cNvPr descr="SERVIR_PPT_banner1.psd" id="68" name="Google Shape;68;p16"/>
          <p:cNvPicPr preferRelativeResize="0"/>
          <p:nvPr/>
        </p:nvPicPr>
        <p:blipFill rotWithShape="1">
          <a:blip r:embed="rId2">
            <a:alphaModFix/>
          </a:blip>
          <a:srcRect b="0" l="0" r="0" t="0"/>
          <a:stretch/>
        </p:blipFill>
        <p:spPr>
          <a:xfrm>
            <a:off x="0" y="1"/>
            <a:ext cx="9144000" cy="735806"/>
          </a:xfrm>
          <a:prstGeom prst="rect">
            <a:avLst/>
          </a:prstGeom>
          <a:noFill/>
          <a:ln>
            <a:noFill/>
          </a:ln>
          <a:effectLst>
            <a:outerShdw blurRad="266700">
              <a:srgbClr val="000000"/>
            </a:outerShdw>
          </a:effectLst>
        </p:spPr>
      </p:pic>
      <p:pic>
        <p:nvPicPr>
          <p:cNvPr descr="Global.png" id="69" name="Google Shape;69;p16"/>
          <p:cNvPicPr preferRelativeResize="0"/>
          <p:nvPr/>
        </p:nvPicPr>
        <p:blipFill rotWithShape="1">
          <a:blip r:embed="rId3">
            <a:alphaModFix/>
          </a:blip>
          <a:srcRect b="0" l="0" r="46675" t="0"/>
          <a:stretch/>
        </p:blipFill>
        <p:spPr>
          <a:xfrm>
            <a:off x="7175141" y="212079"/>
            <a:ext cx="1721490" cy="302104"/>
          </a:xfrm>
          <a:prstGeom prst="rect">
            <a:avLst/>
          </a:prstGeom>
          <a:noFill/>
          <a:ln>
            <a:noFill/>
          </a:ln>
          <a:effectLst>
            <a:outerShdw blurRad="165100">
              <a:srgbClr val="000000"/>
            </a:outerShdw>
          </a:effectLst>
        </p:spPr>
      </p:pic>
      <p:sp>
        <p:nvSpPr>
          <p:cNvPr id="70" name="Google Shape;70;p16"/>
          <p:cNvSpPr txBox="1"/>
          <p:nvPr>
            <p:ph type="title"/>
          </p:nvPr>
        </p:nvSpPr>
        <p:spPr>
          <a:xfrm>
            <a:off x="457201" y="1"/>
            <a:ext cx="4817400" cy="735900"/>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Clr>
                <a:schemeClr val="lt1"/>
              </a:buClr>
              <a:buSzPts val="1800"/>
              <a:buFont typeface="Calibri"/>
              <a:buNone/>
              <a:defRPr b="0" i="0" sz="1800" u="none" cap="none" strike="noStrik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71" name="Google Shape;71;p16"/>
          <p:cNvSpPr txBox="1"/>
          <p:nvPr>
            <p:ph idx="12" type="sldNum"/>
          </p:nvPr>
        </p:nvSpPr>
        <p:spPr>
          <a:xfrm>
            <a:off x="457200" y="4767263"/>
            <a:ext cx="2133600" cy="273900"/>
          </a:xfrm>
          <a:prstGeom prst="rect">
            <a:avLst/>
          </a:prstGeom>
          <a:noFill/>
          <a:ln>
            <a:noFill/>
          </a:ln>
        </p:spPr>
        <p:txBody>
          <a:bodyPr anchorCtr="0" anchor="t" bIns="34275" lIns="68575" spcFirstLastPara="1" rIns="68575" wrap="square" tIns="34275">
            <a:noAutofit/>
          </a:bodyPr>
          <a:lstStyle>
            <a:lvl1pPr indent="0" lvl="0" marL="0" marR="0" rtl="0" algn="l">
              <a:spcBef>
                <a:spcPts val="0"/>
              </a:spcBef>
              <a:spcAft>
                <a:spcPts val="0"/>
              </a:spcAft>
              <a:buNone/>
              <a:defRPr sz="1500">
                <a:solidFill>
                  <a:srgbClr val="888888"/>
                </a:solidFill>
                <a:latin typeface="Arial"/>
                <a:ea typeface="Arial"/>
                <a:cs typeface="Arial"/>
                <a:sym typeface="Arial"/>
              </a:defRPr>
            </a:lvl1pPr>
            <a:lvl2pPr indent="0" lvl="1" marL="0" marR="0" rtl="0" algn="l">
              <a:spcBef>
                <a:spcPts val="0"/>
              </a:spcBef>
              <a:spcAft>
                <a:spcPts val="0"/>
              </a:spcAft>
              <a:buNone/>
              <a:defRPr sz="1500">
                <a:solidFill>
                  <a:srgbClr val="888888"/>
                </a:solidFill>
                <a:latin typeface="Arial"/>
                <a:ea typeface="Arial"/>
                <a:cs typeface="Arial"/>
                <a:sym typeface="Arial"/>
              </a:defRPr>
            </a:lvl2pPr>
            <a:lvl3pPr indent="0" lvl="2" marL="0" marR="0" rtl="0" algn="l">
              <a:spcBef>
                <a:spcPts val="0"/>
              </a:spcBef>
              <a:spcAft>
                <a:spcPts val="0"/>
              </a:spcAft>
              <a:buNone/>
              <a:defRPr sz="1500">
                <a:solidFill>
                  <a:srgbClr val="888888"/>
                </a:solidFill>
                <a:latin typeface="Arial"/>
                <a:ea typeface="Arial"/>
                <a:cs typeface="Arial"/>
                <a:sym typeface="Arial"/>
              </a:defRPr>
            </a:lvl3pPr>
            <a:lvl4pPr indent="0" lvl="3" marL="0" marR="0" rtl="0" algn="l">
              <a:spcBef>
                <a:spcPts val="0"/>
              </a:spcBef>
              <a:spcAft>
                <a:spcPts val="0"/>
              </a:spcAft>
              <a:buNone/>
              <a:defRPr sz="1500">
                <a:solidFill>
                  <a:srgbClr val="888888"/>
                </a:solidFill>
                <a:latin typeface="Arial"/>
                <a:ea typeface="Arial"/>
                <a:cs typeface="Arial"/>
                <a:sym typeface="Arial"/>
              </a:defRPr>
            </a:lvl4pPr>
            <a:lvl5pPr indent="0" lvl="4" marL="0" marR="0" rtl="0" algn="l">
              <a:spcBef>
                <a:spcPts val="0"/>
              </a:spcBef>
              <a:spcAft>
                <a:spcPts val="0"/>
              </a:spcAft>
              <a:buNone/>
              <a:defRPr sz="1500">
                <a:solidFill>
                  <a:srgbClr val="888888"/>
                </a:solidFill>
                <a:latin typeface="Arial"/>
                <a:ea typeface="Arial"/>
                <a:cs typeface="Arial"/>
                <a:sym typeface="Arial"/>
              </a:defRPr>
            </a:lvl5pPr>
            <a:lvl6pPr indent="0" lvl="5" marL="0" marR="0" rtl="0" algn="l">
              <a:spcBef>
                <a:spcPts val="0"/>
              </a:spcBef>
              <a:spcAft>
                <a:spcPts val="0"/>
              </a:spcAft>
              <a:buNone/>
              <a:defRPr sz="1500">
                <a:solidFill>
                  <a:srgbClr val="888888"/>
                </a:solidFill>
                <a:latin typeface="Arial"/>
                <a:ea typeface="Arial"/>
                <a:cs typeface="Arial"/>
                <a:sym typeface="Arial"/>
              </a:defRPr>
            </a:lvl6pPr>
            <a:lvl7pPr indent="0" lvl="6" marL="0" marR="0" rtl="0" algn="l">
              <a:spcBef>
                <a:spcPts val="0"/>
              </a:spcBef>
              <a:spcAft>
                <a:spcPts val="0"/>
              </a:spcAft>
              <a:buNone/>
              <a:defRPr sz="1500">
                <a:solidFill>
                  <a:srgbClr val="888888"/>
                </a:solidFill>
                <a:latin typeface="Arial"/>
                <a:ea typeface="Arial"/>
                <a:cs typeface="Arial"/>
                <a:sym typeface="Arial"/>
              </a:defRPr>
            </a:lvl7pPr>
            <a:lvl8pPr indent="0" lvl="7" marL="0" marR="0" rtl="0" algn="l">
              <a:spcBef>
                <a:spcPts val="0"/>
              </a:spcBef>
              <a:spcAft>
                <a:spcPts val="0"/>
              </a:spcAft>
              <a:buNone/>
              <a:defRPr sz="1500">
                <a:solidFill>
                  <a:srgbClr val="888888"/>
                </a:solidFill>
                <a:latin typeface="Arial"/>
                <a:ea typeface="Arial"/>
                <a:cs typeface="Arial"/>
                <a:sym typeface="Arial"/>
              </a:defRPr>
            </a:lvl8pPr>
            <a:lvl9pPr indent="0" lvl="8" marL="0" marR="0" rtl="0" algn="l">
              <a:spcBef>
                <a:spcPts val="0"/>
              </a:spcBef>
              <a:spcAft>
                <a:spcPts val="0"/>
              </a:spcAft>
              <a:buNone/>
              <a:defRPr sz="1500">
                <a:solidFill>
                  <a:srgbClr val="888888"/>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
        <p:nvSpPr>
          <p:cNvPr id="72" name="Google Shape;72;p16"/>
          <p:cNvSpPr txBox="1"/>
          <p:nvPr>
            <p:ph idx="1" type="body"/>
          </p:nvPr>
        </p:nvSpPr>
        <p:spPr>
          <a:xfrm>
            <a:off x="457201" y="1187053"/>
            <a:ext cx="8213700" cy="3295500"/>
          </a:xfrm>
          <a:prstGeom prst="rect">
            <a:avLst/>
          </a:prstGeom>
          <a:noFill/>
          <a:ln>
            <a:noFill/>
          </a:ln>
        </p:spPr>
        <p:txBody>
          <a:bodyPr anchorCtr="0" anchor="t" bIns="34275" lIns="68575" spcFirstLastPara="1" rIns="68575" wrap="square" tIns="34275">
            <a:noAutofit/>
          </a:bodyPr>
          <a:lstStyle>
            <a:lvl1pPr indent="-381000" lvl="0" marL="4572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61950" lvl="1" marL="914400" marR="0" rtl="0" algn="l">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2pPr>
            <a:lvl3pPr indent="-342900" lvl="2" marL="1371600" marR="0" rtl="0" algn="l">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23850" lvl="3" marL="18288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4pPr>
            <a:lvl5pPr indent="-323850" lvl="4" marL="22860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5pPr>
            <a:lvl6pPr indent="-323850" lvl="5" marL="27432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73" name="Shape 73"/>
        <p:cNvGrpSpPr/>
        <p:nvPr/>
      </p:nvGrpSpPr>
      <p:grpSpPr>
        <a:xfrm>
          <a:off x="0" y="0"/>
          <a:ext cx="0" cy="0"/>
          <a:chOff x="0" y="0"/>
          <a:chExt cx="0" cy="0"/>
        </a:xfrm>
      </p:grpSpPr>
      <p:sp>
        <p:nvSpPr>
          <p:cNvPr id="74" name="Google Shape;74;p17"/>
          <p:cNvSpPr txBox="1"/>
          <p:nvPr>
            <p:ph idx="1" type="body"/>
          </p:nvPr>
        </p:nvSpPr>
        <p:spPr>
          <a:xfrm>
            <a:off x="685800" y="857250"/>
            <a:ext cx="7772400" cy="3714900"/>
          </a:xfrm>
          <a:prstGeom prst="rect">
            <a:avLst/>
          </a:prstGeom>
          <a:noFill/>
          <a:ln>
            <a:noFill/>
          </a:ln>
        </p:spPr>
        <p:txBody>
          <a:bodyPr anchorCtr="0" anchor="t" bIns="34275" lIns="68575" spcFirstLastPara="1" rIns="68575" wrap="square" tIns="34275">
            <a:noAutofit/>
          </a:bodyPr>
          <a:lstStyle>
            <a:lvl1pPr indent="-381000" lvl="0" marL="4572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61950" lvl="1" marL="914400" marR="0" rtl="0" algn="l">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2pPr>
            <a:lvl3pPr indent="-342900" lvl="2" marL="1371600" marR="0" rtl="0" algn="l">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23850" lvl="3" marL="18288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4pPr>
            <a:lvl5pPr indent="-323850" lvl="4" marL="22860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5pPr>
            <a:lvl6pPr indent="-323850" lvl="5" marL="27432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sp>
        <p:nvSpPr>
          <p:cNvPr id="75" name="Google Shape;75;p17"/>
          <p:cNvSpPr txBox="1"/>
          <p:nvPr>
            <p:ph type="title"/>
          </p:nvPr>
        </p:nvSpPr>
        <p:spPr>
          <a:xfrm>
            <a:off x="487363" y="141685"/>
            <a:ext cx="7772400" cy="457200"/>
          </a:xfrm>
          <a:prstGeom prst="rect">
            <a:avLst/>
          </a:prstGeom>
          <a:noFill/>
          <a:ln>
            <a:noFill/>
          </a:ln>
        </p:spPr>
        <p:txBody>
          <a:bodyPr anchorCtr="0" anchor="t" bIns="34275" lIns="68575" spcFirstLastPara="1" rIns="68575" wrap="square" tIns="34275">
            <a:noAutofit/>
          </a:bodyPr>
          <a:lstStyle>
            <a:lvl1pPr lvl="0" marR="0" rtl="0" algn="ctr">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76" name="Google Shape;76;p17"/>
          <p:cNvSpPr txBox="1"/>
          <p:nvPr>
            <p:ph idx="10" type="dt"/>
          </p:nvPr>
        </p:nvSpPr>
        <p:spPr>
          <a:xfrm>
            <a:off x="685800" y="4686300"/>
            <a:ext cx="1905000" cy="342900"/>
          </a:xfrm>
          <a:prstGeom prst="rect">
            <a:avLst/>
          </a:prstGeom>
          <a:noFill/>
          <a:ln>
            <a:noFill/>
          </a:ln>
        </p:spPr>
        <p:txBody>
          <a:bodyPr anchorCtr="0" anchor="t" bIns="34275" lIns="68575" spcFirstLastPara="1" rIns="68575" wrap="square" tIns="34275">
            <a:noAutofit/>
          </a:bodyPr>
          <a:lstStyle>
            <a:lvl1pPr lvl="0" marR="0" rtl="0" algn="l">
              <a:spcBef>
                <a:spcPts val="0"/>
              </a:spcBef>
              <a:spcAft>
                <a:spcPts val="0"/>
              </a:spcAft>
              <a:buSzPts val="1100"/>
              <a:buNone/>
              <a:defRPr sz="1500">
                <a:solidFill>
                  <a:srgbClr val="000066"/>
                </a:solidFill>
                <a:latin typeface="Arial"/>
                <a:ea typeface="Arial"/>
                <a:cs typeface="Arial"/>
                <a:sym typeface="Arial"/>
              </a:defRPr>
            </a:lvl1pPr>
            <a:lvl2pPr lvl="1"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2pPr>
            <a:lvl3pPr lvl="2"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3pPr>
            <a:lvl4pPr lvl="3"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4pPr>
            <a:lvl5pPr lvl="4"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5pPr>
            <a:lvl6pPr lvl="5"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6pPr>
            <a:lvl7pPr lvl="6"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7pPr>
            <a:lvl8pPr lvl="7"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8pPr>
            <a:lvl9pPr lvl="8"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9pPr>
          </a:lstStyle>
          <a:p/>
        </p:txBody>
      </p:sp>
      <p:sp>
        <p:nvSpPr>
          <p:cNvPr id="77" name="Google Shape;77;p17"/>
          <p:cNvSpPr txBox="1"/>
          <p:nvPr>
            <p:ph idx="11" type="ftr"/>
          </p:nvPr>
        </p:nvSpPr>
        <p:spPr>
          <a:xfrm>
            <a:off x="3124200" y="4686300"/>
            <a:ext cx="2895600" cy="342900"/>
          </a:xfrm>
          <a:prstGeom prst="rect">
            <a:avLst/>
          </a:prstGeom>
          <a:noFill/>
          <a:ln>
            <a:noFill/>
          </a:ln>
        </p:spPr>
        <p:txBody>
          <a:bodyPr anchorCtr="0" anchor="t" bIns="34275" lIns="68575" spcFirstLastPara="1" rIns="68575" wrap="square" tIns="34275">
            <a:noAutofit/>
          </a:bodyPr>
          <a:lstStyle>
            <a:lvl1pPr lvl="0" marR="0" rtl="0" algn="l">
              <a:spcBef>
                <a:spcPts val="0"/>
              </a:spcBef>
              <a:spcAft>
                <a:spcPts val="0"/>
              </a:spcAft>
              <a:buSzPts val="1100"/>
              <a:buNone/>
              <a:defRPr sz="1500">
                <a:solidFill>
                  <a:srgbClr val="000066"/>
                </a:solidFill>
                <a:latin typeface="Arial"/>
                <a:ea typeface="Arial"/>
                <a:cs typeface="Arial"/>
                <a:sym typeface="Arial"/>
              </a:defRPr>
            </a:lvl1pPr>
            <a:lvl2pPr lvl="1"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2pPr>
            <a:lvl3pPr lvl="2"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3pPr>
            <a:lvl4pPr lvl="3"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4pPr>
            <a:lvl5pPr lvl="4"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5pPr>
            <a:lvl6pPr lvl="5"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6pPr>
            <a:lvl7pPr lvl="6"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7pPr>
            <a:lvl8pPr lvl="7"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8pPr>
            <a:lvl9pPr lvl="8" marR="0" rtl="0" algn="l">
              <a:spcBef>
                <a:spcPts val="0"/>
              </a:spcBef>
              <a:spcAft>
                <a:spcPts val="0"/>
              </a:spcAft>
              <a:buSzPts val="1100"/>
              <a:buNone/>
              <a:defRPr b="0" i="0" sz="1500" u="none" cap="none" strike="noStrike">
                <a:solidFill>
                  <a:srgbClr val="000066"/>
                </a:solidFill>
                <a:latin typeface="Arial"/>
                <a:ea typeface="Arial"/>
                <a:cs typeface="Arial"/>
                <a:sym typeface="Arial"/>
              </a:defRPr>
            </a:lvl9pPr>
          </a:lstStyle>
          <a:p/>
        </p:txBody>
      </p:sp>
      <p:sp>
        <p:nvSpPr>
          <p:cNvPr id="78" name="Google Shape;78;p17"/>
          <p:cNvSpPr txBox="1"/>
          <p:nvPr>
            <p:ph idx="12" type="sldNum"/>
          </p:nvPr>
        </p:nvSpPr>
        <p:spPr>
          <a:xfrm>
            <a:off x="6553200" y="4686300"/>
            <a:ext cx="1905000" cy="342900"/>
          </a:xfrm>
          <a:prstGeom prst="rect">
            <a:avLst/>
          </a:prstGeom>
          <a:noFill/>
          <a:ln>
            <a:noFill/>
          </a:ln>
        </p:spPr>
        <p:txBody>
          <a:bodyPr anchorCtr="0" anchor="t" bIns="34275" lIns="68575" spcFirstLastPara="1" rIns="68575" wrap="square" tIns="34275">
            <a:noAutofit/>
          </a:bodyPr>
          <a:lstStyle>
            <a:lvl1pPr indent="0" lvl="0" marL="0" marR="0" rtl="0" algn="l">
              <a:spcBef>
                <a:spcPts val="0"/>
              </a:spcBef>
              <a:spcAft>
                <a:spcPts val="0"/>
              </a:spcAft>
              <a:buNone/>
              <a:defRPr sz="1500">
                <a:solidFill>
                  <a:srgbClr val="000000"/>
                </a:solidFill>
                <a:latin typeface="Arial"/>
                <a:ea typeface="Arial"/>
                <a:cs typeface="Arial"/>
                <a:sym typeface="Arial"/>
              </a:defRPr>
            </a:lvl1pPr>
            <a:lvl2pPr indent="0" lvl="1" marL="0" marR="0" rtl="0" algn="l">
              <a:spcBef>
                <a:spcPts val="0"/>
              </a:spcBef>
              <a:spcAft>
                <a:spcPts val="0"/>
              </a:spcAft>
              <a:buNone/>
              <a:defRPr sz="1500">
                <a:solidFill>
                  <a:srgbClr val="000000"/>
                </a:solidFill>
                <a:latin typeface="Arial"/>
                <a:ea typeface="Arial"/>
                <a:cs typeface="Arial"/>
                <a:sym typeface="Arial"/>
              </a:defRPr>
            </a:lvl2pPr>
            <a:lvl3pPr indent="0" lvl="2" marL="0" marR="0" rtl="0" algn="l">
              <a:spcBef>
                <a:spcPts val="0"/>
              </a:spcBef>
              <a:spcAft>
                <a:spcPts val="0"/>
              </a:spcAft>
              <a:buNone/>
              <a:defRPr sz="1500">
                <a:solidFill>
                  <a:srgbClr val="000000"/>
                </a:solidFill>
                <a:latin typeface="Arial"/>
                <a:ea typeface="Arial"/>
                <a:cs typeface="Arial"/>
                <a:sym typeface="Arial"/>
              </a:defRPr>
            </a:lvl3pPr>
            <a:lvl4pPr indent="0" lvl="3" marL="0" marR="0" rtl="0" algn="l">
              <a:spcBef>
                <a:spcPts val="0"/>
              </a:spcBef>
              <a:spcAft>
                <a:spcPts val="0"/>
              </a:spcAft>
              <a:buNone/>
              <a:defRPr sz="1500">
                <a:solidFill>
                  <a:srgbClr val="000000"/>
                </a:solidFill>
                <a:latin typeface="Arial"/>
                <a:ea typeface="Arial"/>
                <a:cs typeface="Arial"/>
                <a:sym typeface="Arial"/>
              </a:defRPr>
            </a:lvl4pPr>
            <a:lvl5pPr indent="0" lvl="4" marL="0" marR="0" rtl="0" algn="l">
              <a:spcBef>
                <a:spcPts val="0"/>
              </a:spcBef>
              <a:spcAft>
                <a:spcPts val="0"/>
              </a:spcAft>
              <a:buNone/>
              <a:defRPr sz="1500">
                <a:solidFill>
                  <a:srgbClr val="000000"/>
                </a:solidFill>
                <a:latin typeface="Arial"/>
                <a:ea typeface="Arial"/>
                <a:cs typeface="Arial"/>
                <a:sym typeface="Arial"/>
              </a:defRPr>
            </a:lvl5pPr>
            <a:lvl6pPr indent="0" lvl="5" marL="0" marR="0" rtl="0" algn="l">
              <a:spcBef>
                <a:spcPts val="0"/>
              </a:spcBef>
              <a:spcAft>
                <a:spcPts val="0"/>
              </a:spcAft>
              <a:buNone/>
              <a:defRPr sz="1500">
                <a:solidFill>
                  <a:srgbClr val="000000"/>
                </a:solidFill>
                <a:latin typeface="Arial"/>
                <a:ea typeface="Arial"/>
                <a:cs typeface="Arial"/>
                <a:sym typeface="Arial"/>
              </a:defRPr>
            </a:lvl6pPr>
            <a:lvl7pPr indent="0" lvl="6" marL="0" marR="0" rtl="0" algn="l">
              <a:spcBef>
                <a:spcPts val="0"/>
              </a:spcBef>
              <a:spcAft>
                <a:spcPts val="0"/>
              </a:spcAft>
              <a:buNone/>
              <a:defRPr sz="1500">
                <a:solidFill>
                  <a:srgbClr val="000000"/>
                </a:solidFill>
                <a:latin typeface="Arial"/>
                <a:ea typeface="Arial"/>
                <a:cs typeface="Arial"/>
                <a:sym typeface="Arial"/>
              </a:defRPr>
            </a:lvl7pPr>
            <a:lvl8pPr indent="0" lvl="7" marL="0" marR="0" rtl="0" algn="l">
              <a:spcBef>
                <a:spcPts val="0"/>
              </a:spcBef>
              <a:spcAft>
                <a:spcPts val="0"/>
              </a:spcAft>
              <a:buNone/>
              <a:defRPr sz="1500">
                <a:solidFill>
                  <a:srgbClr val="000000"/>
                </a:solidFill>
                <a:latin typeface="Arial"/>
                <a:ea typeface="Arial"/>
                <a:cs typeface="Arial"/>
                <a:sym typeface="Arial"/>
              </a:defRPr>
            </a:lvl8pPr>
            <a:lvl9pPr indent="0" lvl="8" marL="0" marR="0" rtl="0" algn="l">
              <a:spcBef>
                <a:spcPts val="0"/>
              </a:spcBef>
              <a:spcAft>
                <a:spcPts val="0"/>
              </a:spcAft>
              <a:buNone/>
              <a:defRPr sz="15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79" name="Shape 79"/>
        <p:cNvGrpSpPr/>
        <p:nvPr/>
      </p:nvGrpSpPr>
      <p:grpSpPr>
        <a:xfrm>
          <a:off x="0" y="0"/>
          <a:ext cx="0" cy="0"/>
          <a:chOff x="0" y="0"/>
          <a:chExt cx="0" cy="0"/>
        </a:xfrm>
      </p:grpSpPr>
      <p:sp>
        <p:nvSpPr>
          <p:cNvPr id="80" name="Google Shape;80;p18"/>
          <p:cNvSpPr txBox="1"/>
          <p:nvPr>
            <p:ph type="title"/>
          </p:nvPr>
        </p:nvSpPr>
        <p:spPr>
          <a:xfrm>
            <a:off x="23554" y="25516"/>
            <a:ext cx="6605700" cy="685800"/>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Clr>
                <a:schemeClr val="lt1"/>
              </a:buClr>
              <a:buSzPts val="1800"/>
              <a:buFont typeface="Calibri"/>
              <a:buNone/>
              <a:defRPr b="0" i="0" sz="1800" u="none" cap="none" strike="noStrik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1" name="Shape 81"/>
        <p:cNvGrpSpPr/>
        <p:nvPr/>
      </p:nvGrpSpPr>
      <p:grpSpPr>
        <a:xfrm>
          <a:off x="0" y="0"/>
          <a:ext cx="0" cy="0"/>
          <a:chOff x="0" y="0"/>
          <a:chExt cx="0" cy="0"/>
        </a:xfrm>
      </p:grpSpPr>
      <p:sp>
        <p:nvSpPr>
          <p:cNvPr id="82" name="Google Shape;82;p19"/>
          <p:cNvSpPr txBox="1"/>
          <p:nvPr>
            <p:ph type="ctrTitle"/>
          </p:nvPr>
        </p:nvSpPr>
        <p:spPr>
          <a:xfrm>
            <a:off x="311708" y="744575"/>
            <a:ext cx="8520600" cy="2052600"/>
          </a:xfrm>
          <a:prstGeom prst="rect">
            <a:avLst/>
          </a:prstGeom>
          <a:noFill/>
          <a:ln>
            <a:noFill/>
          </a:ln>
        </p:spPr>
        <p:txBody>
          <a:bodyPr anchorCtr="0" anchor="b" bIns="68575" lIns="68575" spcFirstLastPara="1" rIns="68575" wrap="square" tIns="68575">
            <a:noAutofit/>
          </a:bodyPr>
          <a:lstStyle>
            <a:lvl1pPr lvl="0" marR="0" rtl="0" algn="ctr">
              <a:spcBef>
                <a:spcPts val="0"/>
              </a:spcBef>
              <a:spcAft>
                <a:spcPts val="0"/>
              </a:spcAft>
              <a:buClr>
                <a:schemeClr val="dk1"/>
              </a:buClr>
              <a:buSzPts val="3900"/>
              <a:buFont typeface="Calibri"/>
              <a:buNone/>
              <a:defRPr b="0" i="0" sz="5200" u="none" cap="none" strike="noStrike">
                <a:solidFill>
                  <a:schemeClr val="dk1"/>
                </a:solidFill>
                <a:latin typeface="Calibri"/>
                <a:ea typeface="Calibri"/>
                <a:cs typeface="Calibri"/>
                <a:sym typeface="Calibri"/>
              </a:defRPr>
            </a:lvl1pPr>
            <a:lvl2pPr lvl="1" rtl="0" algn="ctr">
              <a:spcBef>
                <a:spcPts val="0"/>
              </a:spcBef>
              <a:spcAft>
                <a:spcPts val="0"/>
              </a:spcAft>
              <a:buSzPts val="3900"/>
              <a:buFont typeface="Arial"/>
              <a:buNone/>
              <a:defRPr sz="5200"/>
            </a:lvl2pPr>
            <a:lvl3pPr lvl="2" rtl="0" algn="ctr">
              <a:spcBef>
                <a:spcPts val="0"/>
              </a:spcBef>
              <a:spcAft>
                <a:spcPts val="0"/>
              </a:spcAft>
              <a:buSzPts val="3900"/>
              <a:buFont typeface="Arial"/>
              <a:buNone/>
              <a:defRPr sz="5200"/>
            </a:lvl3pPr>
            <a:lvl4pPr lvl="3" rtl="0" algn="ctr">
              <a:spcBef>
                <a:spcPts val="0"/>
              </a:spcBef>
              <a:spcAft>
                <a:spcPts val="0"/>
              </a:spcAft>
              <a:buSzPts val="3900"/>
              <a:buFont typeface="Arial"/>
              <a:buNone/>
              <a:defRPr sz="5200"/>
            </a:lvl4pPr>
            <a:lvl5pPr lvl="4" rtl="0" algn="ctr">
              <a:spcBef>
                <a:spcPts val="0"/>
              </a:spcBef>
              <a:spcAft>
                <a:spcPts val="0"/>
              </a:spcAft>
              <a:buSzPts val="3900"/>
              <a:buFont typeface="Arial"/>
              <a:buNone/>
              <a:defRPr sz="5200"/>
            </a:lvl5pPr>
            <a:lvl6pPr lvl="5" rtl="0" algn="ctr">
              <a:spcBef>
                <a:spcPts val="0"/>
              </a:spcBef>
              <a:spcAft>
                <a:spcPts val="0"/>
              </a:spcAft>
              <a:buSzPts val="3900"/>
              <a:buFont typeface="Arial"/>
              <a:buNone/>
              <a:defRPr sz="5200"/>
            </a:lvl6pPr>
            <a:lvl7pPr lvl="6" rtl="0" algn="ctr">
              <a:spcBef>
                <a:spcPts val="0"/>
              </a:spcBef>
              <a:spcAft>
                <a:spcPts val="0"/>
              </a:spcAft>
              <a:buSzPts val="3900"/>
              <a:buFont typeface="Arial"/>
              <a:buNone/>
              <a:defRPr sz="5200"/>
            </a:lvl7pPr>
            <a:lvl8pPr lvl="7" rtl="0" algn="ctr">
              <a:spcBef>
                <a:spcPts val="0"/>
              </a:spcBef>
              <a:spcAft>
                <a:spcPts val="0"/>
              </a:spcAft>
              <a:buSzPts val="3900"/>
              <a:buFont typeface="Arial"/>
              <a:buNone/>
              <a:defRPr sz="5200"/>
            </a:lvl8pPr>
            <a:lvl9pPr lvl="8" rtl="0" algn="ctr">
              <a:spcBef>
                <a:spcPts val="0"/>
              </a:spcBef>
              <a:spcAft>
                <a:spcPts val="0"/>
              </a:spcAft>
              <a:buSzPts val="3900"/>
              <a:buFont typeface="Arial"/>
              <a:buNone/>
              <a:defRPr sz="5200"/>
            </a:lvl9pPr>
          </a:lstStyle>
          <a:p/>
        </p:txBody>
      </p:sp>
      <p:sp>
        <p:nvSpPr>
          <p:cNvPr id="83" name="Google Shape;83;p19"/>
          <p:cNvSpPr txBox="1"/>
          <p:nvPr>
            <p:ph idx="1" type="subTitle"/>
          </p:nvPr>
        </p:nvSpPr>
        <p:spPr>
          <a:xfrm>
            <a:off x="311700" y="2834125"/>
            <a:ext cx="8520600" cy="792600"/>
          </a:xfrm>
          <a:prstGeom prst="rect">
            <a:avLst/>
          </a:prstGeom>
          <a:noFill/>
          <a:ln>
            <a:noFill/>
          </a:ln>
        </p:spPr>
        <p:txBody>
          <a:bodyPr anchorCtr="0" anchor="t" bIns="68575" lIns="68575" spcFirstLastPara="1" rIns="68575" wrap="square" tIns="68575">
            <a:noAutofit/>
          </a:bodyPr>
          <a:lstStyle>
            <a:lvl1pPr lvl="0" marR="0" rtl="0" algn="ctr">
              <a:lnSpc>
                <a:spcPct val="100000"/>
              </a:lnSpc>
              <a:spcBef>
                <a:spcPts val="0"/>
              </a:spcBef>
              <a:spcAft>
                <a:spcPts val="0"/>
              </a:spcAft>
              <a:buClr>
                <a:schemeClr val="dk1"/>
              </a:buClr>
              <a:buSzPts val="2100"/>
              <a:buFont typeface="Arial"/>
              <a:buNone/>
              <a:defRPr b="0" i="0" sz="28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2100"/>
              <a:buFont typeface="Arial"/>
              <a:buNone/>
              <a:defRPr b="0" i="0" sz="28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chemeClr val="dk1"/>
              </a:buClr>
              <a:buSzPts val="2100"/>
              <a:buFont typeface="Arial"/>
              <a:buNone/>
              <a:defRPr b="0" i="0" sz="28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chemeClr val="dk1"/>
              </a:buClr>
              <a:buSzPts val="2100"/>
              <a:buFont typeface="Arial"/>
              <a:buNone/>
              <a:defRPr b="0" i="0" sz="28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chemeClr val="dk1"/>
              </a:buClr>
              <a:buSzPts val="2100"/>
              <a:buFont typeface="Arial"/>
              <a:buNone/>
              <a:defRPr b="0" i="0" sz="28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chemeClr val="dk1"/>
              </a:buClr>
              <a:buSzPts val="2100"/>
              <a:buFont typeface="Arial"/>
              <a:buNone/>
              <a:defRPr b="0" i="0" sz="28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chemeClr val="dk1"/>
              </a:buClr>
              <a:buSzPts val="2100"/>
              <a:buFont typeface="Arial"/>
              <a:buNone/>
              <a:defRPr b="0" i="0" sz="28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chemeClr val="dk1"/>
              </a:buClr>
              <a:buSzPts val="2100"/>
              <a:buFont typeface="Arial"/>
              <a:buNone/>
              <a:defRPr b="0" i="0" sz="28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chemeClr val="dk1"/>
              </a:buClr>
              <a:buSzPts val="2100"/>
              <a:buFont typeface="Arial"/>
              <a:buNone/>
              <a:defRPr b="0" i="0" sz="2800" u="none" cap="none" strike="noStrike">
                <a:solidFill>
                  <a:schemeClr val="dk1"/>
                </a:solidFill>
                <a:latin typeface="Calibri"/>
                <a:ea typeface="Calibri"/>
                <a:cs typeface="Calibri"/>
                <a:sym typeface="Calibri"/>
              </a:defRPr>
            </a:lvl9pPr>
          </a:lstStyle>
          <a:p/>
        </p:txBody>
      </p:sp>
      <p:sp>
        <p:nvSpPr>
          <p:cNvPr id="84" name="Google Shape;84;p19"/>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Autofit/>
          </a:bodyPr>
          <a:lstStyle>
            <a:lvl1pPr indent="0" lvl="0" marL="0" marR="0" rtl="0" algn="l">
              <a:spcBef>
                <a:spcPts val="0"/>
              </a:spcBef>
              <a:spcAft>
                <a:spcPts val="0"/>
              </a:spcAft>
              <a:buClr>
                <a:srgbClr val="000066"/>
              </a:buClr>
              <a:buSzPts val="1500"/>
              <a:buFont typeface="Arial"/>
              <a:buNone/>
              <a:defRPr sz="1500">
                <a:solidFill>
                  <a:srgbClr val="000066"/>
                </a:solidFill>
                <a:latin typeface="Arial"/>
                <a:ea typeface="Arial"/>
                <a:cs typeface="Arial"/>
                <a:sym typeface="Arial"/>
              </a:defRPr>
            </a:lvl1pPr>
            <a:lvl2pPr indent="0" lvl="1" marL="0" marR="0" rtl="0" algn="l">
              <a:spcBef>
                <a:spcPts val="0"/>
              </a:spcBef>
              <a:spcAft>
                <a:spcPts val="0"/>
              </a:spcAft>
              <a:buClr>
                <a:srgbClr val="000066"/>
              </a:buClr>
              <a:buSzPts val="1500"/>
              <a:buFont typeface="Arial"/>
              <a:buNone/>
              <a:defRPr sz="1500">
                <a:solidFill>
                  <a:srgbClr val="000066"/>
                </a:solidFill>
                <a:latin typeface="Arial"/>
                <a:ea typeface="Arial"/>
                <a:cs typeface="Arial"/>
                <a:sym typeface="Arial"/>
              </a:defRPr>
            </a:lvl2pPr>
            <a:lvl3pPr indent="0" lvl="2" marL="0" marR="0" rtl="0" algn="l">
              <a:spcBef>
                <a:spcPts val="0"/>
              </a:spcBef>
              <a:spcAft>
                <a:spcPts val="0"/>
              </a:spcAft>
              <a:buClr>
                <a:srgbClr val="000066"/>
              </a:buClr>
              <a:buSzPts val="1500"/>
              <a:buFont typeface="Arial"/>
              <a:buNone/>
              <a:defRPr sz="1500">
                <a:solidFill>
                  <a:srgbClr val="000066"/>
                </a:solidFill>
                <a:latin typeface="Arial"/>
                <a:ea typeface="Arial"/>
                <a:cs typeface="Arial"/>
                <a:sym typeface="Arial"/>
              </a:defRPr>
            </a:lvl3pPr>
            <a:lvl4pPr indent="0" lvl="3" marL="0" marR="0" rtl="0" algn="l">
              <a:spcBef>
                <a:spcPts val="0"/>
              </a:spcBef>
              <a:spcAft>
                <a:spcPts val="0"/>
              </a:spcAft>
              <a:buClr>
                <a:srgbClr val="000066"/>
              </a:buClr>
              <a:buSzPts val="1500"/>
              <a:buFont typeface="Arial"/>
              <a:buNone/>
              <a:defRPr sz="1500">
                <a:solidFill>
                  <a:srgbClr val="000066"/>
                </a:solidFill>
                <a:latin typeface="Arial"/>
                <a:ea typeface="Arial"/>
                <a:cs typeface="Arial"/>
                <a:sym typeface="Arial"/>
              </a:defRPr>
            </a:lvl4pPr>
            <a:lvl5pPr indent="0" lvl="4" marL="0" marR="0" rtl="0" algn="l">
              <a:spcBef>
                <a:spcPts val="0"/>
              </a:spcBef>
              <a:spcAft>
                <a:spcPts val="0"/>
              </a:spcAft>
              <a:buClr>
                <a:srgbClr val="000066"/>
              </a:buClr>
              <a:buSzPts val="1500"/>
              <a:buFont typeface="Arial"/>
              <a:buNone/>
              <a:defRPr sz="1500">
                <a:solidFill>
                  <a:srgbClr val="000066"/>
                </a:solidFill>
                <a:latin typeface="Arial"/>
                <a:ea typeface="Arial"/>
                <a:cs typeface="Arial"/>
                <a:sym typeface="Arial"/>
              </a:defRPr>
            </a:lvl5pPr>
            <a:lvl6pPr indent="0" lvl="5" marL="0" marR="0" rtl="0" algn="l">
              <a:spcBef>
                <a:spcPts val="0"/>
              </a:spcBef>
              <a:spcAft>
                <a:spcPts val="0"/>
              </a:spcAft>
              <a:buClr>
                <a:srgbClr val="000066"/>
              </a:buClr>
              <a:buSzPts val="1500"/>
              <a:buFont typeface="Arial"/>
              <a:buNone/>
              <a:defRPr sz="1500">
                <a:solidFill>
                  <a:srgbClr val="000066"/>
                </a:solidFill>
                <a:latin typeface="Arial"/>
                <a:ea typeface="Arial"/>
                <a:cs typeface="Arial"/>
                <a:sym typeface="Arial"/>
              </a:defRPr>
            </a:lvl6pPr>
            <a:lvl7pPr indent="0" lvl="6" marL="0" marR="0" rtl="0" algn="l">
              <a:spcBef>
                <a:spcPts val="0"/>
              </a:spcBef>
              <a:spcAft>
                <a:spcPts val="0"/>
              </a:spcAft>
              <a:buClr>
                <a:srgbClr val="000066"/>
              </a:buClr>
              <a:buSzPts val="1500"/>
              <a:buFont typeface="Arial"/>
              <a:buNone/>
              <a:defRPr sz="1500">
                <a:solidFill>
                  <a:srgbClr val="000066"/>
                </a:solidFill>
                <a:latin typeface="Arial"/>
                <a:ea typeface="Arial"/>
                <a:cs typeface="Arial"/>
                <a:sym typeface="Arial"/>
              </a:defRPr>
            </a:lvl7pPr>
            <a:lvl8pPr indent="0" lvl="7" marL="0" marR="0" rtl="0" algn="l">
              <a:spcBef>
                <a:spcPts val="0"/>
              </a:spcBef>
              <a:spcAft>
                <a:spcPts val="0"/>
              </a:spcAft>
              <a:buClr>
                <a:srgbClr val="000066"/>
              </a:buClr>
              <a:buSzPts val="1500"/>
              <a:buFont typeface="Arial"/>
              <a:buNone/>
              <a:defRPr sz="1500">
                <a:solidFill>
                  <a:srgbClr val="000066"/>
                </a:solidFill>
                <a:latin typeface="Arial"/>
                <a:ea typeface="Arial"/>
                <a:cs typeface="Arial"/>
                <a:sym typeface="Arial"/>
              </a:defRPr>
            </a:lvl8pPr>
            <a:lvl9pPr indent="0" lvl="8" marL="0" marR="0" rtl="0" algn="l">
              <a:spcBef>
                <a:spcPts val="0"/>
              </a:spcBef>
              <a:spcAft>
                <a:spcPts val="0"/>
              </a:spcAft>
              <a:buClr>
                <a:srgbClr val="000066"/>
              </a:buClr>
              <a:buSzPts val="1500"/>
              <a:buFont typeface="Arial"/>
              <a:buNone/>
              <a:defRPr sz="1500">
                <a:solidFill>
                  <a:srgbClr val="000066"/>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85" name="Shape 85"/>
        <p:cNvGrpSpPr/>
        <p:nvPr/>
      </p:nvGrpSpPr>
      <p:grpSpPr>
        <a:xfrm>
          <a:off x="0" y="0"/>
          <a:ext cx="0" cy="0"/>
          <a:chOff x="0" y="0"/>
          <a:chExt cx="0" cy="0"/>
        </a:xfrm>
      </p:grpSpPr>
      <p:pic>
        <p:nvPicPr>
          <p:cNvPr descr="SERVIR_PPT_banner1.psd" id="86" name="Google Shape;86;p20"/>
          <p:cNvPicPr preferRelativeResize="0"/>
          <p:nvPr/>
        </p:nvPicPr>
        <p:blipFill rotWithShape="1">
          <a:blip r:embed="rId2">
            <a:alphaModFix/>
          </a:blip>
          <a:srcRect b="0" l="0" r="5177" t="0"/>
          <a:stretch/>
        </p:blipFill>
        <p:spPr>
          <a:xfrm>
            <a:off x="1" y="1"/>
            <a:ext cx="9144000" cy="735806"/>
          </a:xfrm>
          <a:prstGeom prst="rect">
            <a:avLst/>
          </a:prstGeom>
          <a:noFill/>
          <a:ln>
            <a:noFill/>
          </a:ln>
          <a:effectLst>
            <a:outerShdw blurRad="266700">
              <a:srgbClr val="000000"/>
            </a:outerShdw>
          </a:effectLst>
        </p:spPr>
      </p:pic>
      <p:sp>
        <p:nvSpPr>
          <p:cNvPr id="87" name="Google Shape;87;p20"/>
          <p:cNvSpPr txBox="1"/>
          <p:nvPr>
            <p:ph type="title"/>
          </p:nvPr>
        </p:nvSpPr>
        <p:spPr>
          <a:xfrm>
            <a:off x="457199" y="1"/>
            <a:ext cx="6068700" cy="735900"/>
          </a:xfrm>
          <a:prstGeom prst="rect">
            <a:avLst/>
          </a:prstGeom>
          <a:noFill/>
          <a:ln>
            <a:noFill/>
          </a:ln>
        </p:spPr>
        <p:txBody>
          <a:bodyPr anchorCtr="0" anchor="ctr" bIns="68575" lIns="68575" spcFirstLastPara="1" rIns="68575" wrap="square" tIns="68575">
            <a:noAutofit/>
          </a:bodyPr>
          <a:lstStyle>
            <a:lvl1pPr lvl="0" marR="0" rtl="0" algn="l">
              <a:lnSpc>
                <a:spcPct val="90000"/>
              </a:lnSpc>
              <a:spcBef>
                <a:spcPts val="0"/>
              </a:spcBef>
              <a:spcAft>
                <a:spcPts val="0"/>
              </a:spcAft>
              <a:buClr>
                <a:schemeClr val="lt1"/>
              </a:buClr>
              <a:buSzPts val="2400"/>
              <a:buFont typeface="Calibri"/>
              <a:buNone/>
              <a:defRPr b="0" i="0" sz="2400" u="none" cap="none" strike="noStrike">
                <a:solidFill>
                  <a:schemeClr val="lt1"/>
                </a:solidFill>
                <a:latin typeface="Calibri"/>
                <a:ea typeface="Calibri"/>
                <a:cs typeface="Calibri"/>
                <a:sym typeface="Calibri"/>
              </a:defRPr>
            </a:lvl1pPr>
            <a:lvl2pPr lvl="1" rtl="0">
              <a:spcBef>
                <a:spcPts val="0"/>
              </a:spcBef>
              <a:spcAft>
                <a:spcPts val="0"/>
              </a:spcAft>
              <a:buSzPts val="1300"/>
              <a:buFont typeface="Arial"/>
              <a:buNone/>
              <a:defRPr sz="1300"/>
            </a:lvl2pPr>
            <a:lvl3pPr lvl="2" rtl="0">
              <a:spcBef>
                <a:spcPts val="0"/>
              </a:spcBef>
              <a:spcAft>
                <a:spcPts val="0"/>
              </a:spcAft>
              <a:buSzPts val="1300"/>
              <a:buFont typeface="Arial"/>
              <a:buNone/>
              <a:defRPr sz="1300"/>
            </a:lvl3pPr>
            <a:lvl4pPr lvl="3" rtl="0">
              <a:spcBef>
                <a:spcPts val="0"/>
              </a:spcBef>
              <a:spcAft>
                <a:spcPts val="0"/>
              </a:spcAft>
              <a:buSzPts val="1300"/>
              <a:buFont typeface="Arial"/>
              <a:buNone/>
              <a:defRPr sz="1300"/>
            </a:lvl4pPr>
            <a:lvl5pPr lvl="4" rtl="0">
              <a:spcBef>
                <a:spcPts val="0"/>
              </a:spcBef>
              <a:spcAft>
                <a:spcPts val="0"/>
              </a:spcAft>
              <a:buSzPts val="1300"/>
              <a:buFont typeface="Arial"/>
              <a:buNone/>
              <a:defRPr sz="1300"/>
            </a:lvl5pPr>
            <a:lvl6pPr lvl="5" rtl="0">
              <a:spcBef>
                <a:spcPts val="0"/>
              </a:spcBef>
              <a:spcAft>
                <a:spcPts val="0"/>
              </a:spcAft>
              <a:buSzPts val="1300"/>
              <a:buFont typeface="Arial"/>
              <a:buNone/>
              <a:defRPr sz="1300"/>
            </a:lvl6pPr>
            <a:lvl7pPr lvl="6" rtl="0">
              <a:spcBef>
                <a:spcPts val="0"/>
              </a:spcBef>
              <a:spcAft>
                <a:spcPts val="0"/>
              </a:spcAft>
              <a:buSzPts val="1300"/>
              <a:buFont typeface="Arial"/>
              <a:buNone/>
              <a:defRPr sz="1300"/>
            </a:lvl7pPr>
            <a:lvl8pPr lvl="7" rtl="0">
              <a:spcBef>
                <a:spcPts val="0"/>
              </a:spcBef>
              <a:spcAft>
                <a:spcPts val="0"/>
              </a:spcAft>
              <a:buSzPts val="1300"/>
              <a:buFont typeface="Arial"/>
              <a:buNone/>
              <a:defRPr sz="1300"/>
            </a:lvl8pPr>
            <a:lvl9pPr lvl="8" rtl="0">
              <a:spcBef>
                <a:spcPts val="0"/>
              </a:spcBef>
              <a:spcAft>
                <a:spcPts val="0"/>
              </a:spcAft>
              <a:buSzPts val="1300"/>
              <a:buFont typeface="Arial"/>
              <a:buNone/>
              <a:defRPr sz="1300"/>
            </a:lvl9pPr>
          </a:lstStyle>
          <a:p/>
        </p:txBody>
      </p:sp>
      <p:pic>
        <p:nvPicPr>
          <p:cNvPr id="88" name="Google Shape;88;p20"/>
          <p:cNvPicPr preferRelativeResize="0"/>
          <p:nvPr/>
        </p:nvPicPr>
        <p:blipFill rotWithShape="1">
          <a:blip r:embed="rId3">
            <a:alphaModFix/>
          </a:blip>
          <a:srcRect b="0" l="0" r="0" t="0"/>
          <a:stretch/>
        </p:blipFill>
        <p:spPr>
          <a:xfrm>
            <a:off x="6843346" y="342295"/>
            <a:ext cx="2145079" cy="199981"/>
          </a:xfrm>
          <a:prstGeom prst="rect">
            <a:avLst/>
          </a:prstGeom>
          <a:noFill/>
          <a:ln>
            <a:noFill/>
          </a:ln>
        </p:spPr>
      </p:pic>
      <p:pic>
        <p:nvPicPr>
          <p:cNvPr id="89" name="Google Shape;89;p20"/>
          <p:cNvPicPr preferRelativeResize="0"/>
          <p:nvPr/>
        </p:nvPicPr>
        <p:blipFill rotWithShape="1">
          <a:blip r:embed="rId4">
            <a:alphaModFix/>
          </a:blip>
          <a:srcRect b="0" l="0" r="0" t="0"/>
          <a:stretch/>
        </p:blipFill>
        <p:spPr>
          <a:xfrm>
            <a:off x="6737036" y="542277"/>
            <a:ext cx="1359526" cy="210330"/>
          </a:xfrm>
          <a:prstGeom prst="rect">
            <a:avLst/>
          </a:prstGeom>
          <a:noFill/>
          <a:ln>
            <a:noFill/>
          </a:ln>
        </p:spPr>
      </p:pic>
    </p:spTree>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Custom Layout">
  <p:cSld name="4_Custom Layout">
    <p:spTree>
      <p:nvGrpSpPr>
        <p:cNvPr id="90" name="Shape 90"/>
        <p:cNvGrpSpPr/>
        <p:nvPr/>
      </p:nvGrpSpPr>
      <p:grpSpPr>
        <a:xfrm>
          <a:off x="0" y="0"/>
          <a:ext cx="0" cy="0"/>
          <a:chOff x="0" y="0"/>
          <a:chExt cx="0" cy="0"/>
        </a:xfrm>
      </p:grpSpPr>
      <p:pic>
        <p:nvPicPr>
          <p:cNvPr descr="SERVIR_PPT_banner1.psd" id="91" name="Google Shape;91;p21"/>
          <p:cNvPicPr preferRelativeResize="0"/>
          <p:nvPr/>
        </p:nvPicPr>
        <p:blipFill rotWithShape="1">
          <a:blip r:embed="rId2">
            <a:alphaModFix/>
          </a:blip>
          <a:srcRect b="0" l="0" r="0" t="0"/>
          <a:stretch/>
        </p:blipFill>
        <p:spPr>
          <a:xfrm>
            <a:off x="0" y="1"/>
            <a:ext cx="9144000" cy="735806"/>
          </a:xfrm>
          <a:prstGeom prst="rect">
            <a:avLst/>
          </a:prstGeom>
          <a:noFill/>
          <a:ln>
            <a:noFill/>
          </a:ln>
          <a:effectLst>
            <a:outerShdw blurRad="266700">
              <a:srgbClr val="000000"/>
            </a:outerShdw>
          </a:effectLst>
        </p:spPr>
      </p:pic>
      <p:sp>
        <p:nvSpPr>
          <p:cNvPr id="92" name="Google Shape;92;p21"/>
          <p:cNvSpPr txBox="1"/>
          <p:nvPr>
            <p:ph type="title"/>
          </p:nvPr>
        </p:nvSpPr>
        <p:spPr>
          <a:xfrm>
            <a:off x="457201" y="1"/>
            <a:ext cx="4817400" cy="735900"/>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Clr>
                <a:schemeClr val="lt1"/>
              </a:buClr>
              <a:buSzPts val="1800"/>
              <a:buFont typeface="Calibri"/>
              <a:buNone/>
              <a:defRPr b="0" i="0" sz="1800" u="none" cap="none" strike="noStrik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93" name="Google Shape;93;p21"/>
          <p:cNvSpPr txBox="1"/>
          <p:nvPr>
            <p:ph idx="12" type="sldNum"/>
          </p:nvPr>
        </p:nvSpPr>
        <p:spPr>
          <a:xfrm>
            <a:off x="457200" y="4767263"/>
            <a:ext cx="2133600" cy="273900"/>
          </a:xfrm>
          <a:prstGeom prst="rect">
            <a:avLst/>
          </a:prstGeom>
          <a:noFill/>
          <a:ln>
            <a:noFill/>
          </a:ln>
        </p:spPr>
        <p:txBody>
          <a:bodyPr anchorCtr="0" anchor="t" bIns="34275" lIns="68575" spcFirstLastPara="1" rIns="68575" wrap="square" tIns="34275">
            <a:noAutofit/>
          </a:bodyPr>
          <a:lstStyle>
            <a:lvl1pPr indent="0" lvl="0" marL="0" marR="0" rtl="0" algn="l">
              <a:spcBef>
                <a:spcPts val="0"/>
              </a:spcBef>
              <a:spcAft>
                <a:spcPts val="0"/>
              </a:spcAft>
              <a:buNone/>
              <a:defRPr sz="1500">
                <a:solidFill>
                  <a:srgbClr val="888888"/>
                </a:solidFill>
                <a:latin typeface="Arial"/>
                <a:ea typeface="Arial"/>
                <a:cs typeface="Arial"/>
                <a:sym typeface="Arial"/>
              </a:defRPr>
            </a:lvl1pPr>
            <a:lvl2pPr indent="0" lvl="1" marL="0" marR="0" rtl="0" algn="l">
              <a:spcBef>
                <a:spcPts val="0"/>
              </a:spcBef>
              <a:spcAft>
                <a:spcPts val="0"/>
              </a:spcAft>
              <a:buNone/>
              <a:defRPr sz="1500">
                <a:solidFill>
                  <a:srgbClr val="888888"/>
                </a:solidFill>
                <a:latin typeface="Arial"/>
                <a:ea typeface="Arial"/>
                <a:cs typeface="Arial"/>
                <a:sym typeface="Arial"/>
              </a:defRPr>
            </a:lvl2pPr>
            <a:lvl3pPr indent="0" lvl="2" marL="0" marR="0" rtl="0" algn="l">
              <a:spcBef>
                <a:spcPts val="0"/>
              </a:spcBef>
              <a:spcAft>
                <a:spcPts val="0"/>
              </a:spcAft>
              <a:buNone/>
              <a:defRPr sz="1500">
                <a:solidFill>
                  <a:srgbClr val="888888"/>
                </a:solidFill>
                <a:latin typeface="Arial"/>
                <a:ea typeface="Arial"/>
                <a:cs typeface="Arial"/>
                <a:sym typeface="Arial"/>
              </a:defRPr>
            </a:lvl3pPr>
            <a:lvl4pPr indent="0" lvl="3" marL="0" marR="0" rtl="0" algn="l">
              <a:spcBef>
                <a:spcPts val="0"/>
              </a:spcBef>
              <a:spcAft>
                <a:spcPts val="0"/>
              </a:spcAft>
              <a:buNone/>
              <a:defRPr sz="1500">
                <a:solidFill>
                  <a:srgbClr val="888888"/>
                </a:solidFill>
                <a:latin typeface="Arial"/>
                <a:ea typeface="Arial"/>
                <a:cs typeface="Arial"/>
                <a:sym typeface="Arial"/>
              </a:defRPr>
            </a:lvl4pPr>
            <a:lvl5pPr indent="0" lvl="4" marL="0" marR="0" rtl="0" algn="l">
              <a:spcBef>
                <a:spcPts val="0"/>
              </a:spcBef>
              <a:spcAft>
                <a:spcPts val="0"/>
              </a:spcAft>
              <a:buNone/>
              <a:defRPr sz="1500">
                <a:solidFill>
                  <a:srgbClr val="888888"/>
                </a:solidFill>
                <a:latin typeface="Arial"/>
                <a:ea typeface="Arial"/>
                <a:cs typeface="Arial"/>
                <a:sym typeface="Arial"/>
              </a:defRPr>
            </a:lvl5pPr>
            <a:lvl6pPr indent="0" lvl="5" marL="0" marR="0" rtl="0" algn="l">
              <a:spcBef>
                <a:spcPts val="0"/>
              </a:spcBef>
              <a:spcAft>
                <a:spcPts val="0"/>
              </a:spcAft>
              <a:buNone/>
              <a:defRPr sz="1500">
                <a:solidFill>
                  <a:srgbClr val="888888"/>
                </a:solidFill>
                <a:latin typeface="Arial"/>
                <a:ea typeface="Arial"/>
                <a:cs typeface="Arial"/>
                <a:sym typeface="Arial"/>
              </a:defRPr>
            </a:lvl6pPr>
            <a:lvl7pPr indent="0" lvl="6" marL="0" marR="0" rtl="0" algn="l">
              <a:spcBef>
                <a:spcPts val="0"/>
              </a:spcBef>
              <a:spcAft>
                <a:spcPts val="0"/>
              </a:spcAft>
              <a:buNone/>
              <a:defRPr sz="1500">
                <a:solidFill>
                  <a:srgbClr val="888888"/>
                </a:solidFill>
                <a:latin typeface="Arial"/>
                <a:ea typeface="Arial"/>
                <a:cs typeface="Arial"/>
                <a:sym typeface="Arial"/>
              </a:defRPr>
            </a:lvl7pPr>
            <a:lvl8pPr indent="0" lvl="7" marL="0" marR="0" rtl="0" algn="l">
              <a:spcBef>
                <a:spcPts val="0"/>
              </a:spcBef>
              <a:spcAft>
                <a:spcPts val="0"/>
              </a:spcAft>
              <a:buNone/>
              <a:defRPr sz="1500">
                <a:solidFill>
                  <a:srgbClr val="888888"/>
                </a:solidFill>
                <a:latin typeface="Arial"/>
                <a:ea typeface="Arial"/>
                <a:cs typeface="Arial"/>
                <a:sym typeface="Arial"/>
              </a:defRPr>
            </a:lvl8pPr>
            <a:lvl9pPr indent="0" lvl="8" marL="0" marR="0" rtl="0" algn="l">
              <a:spcBef>
                <a:spcPts val="0"/>
              </a:spcBef>
              <a:spcAft>
                <a:spcPts val="0"/>
              </a:spcAft>
              <a:buNone/>
              <a:defRPr sz="1500">
                <a:solidFill>
                  <a:srgbClr val="888888"/>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
        <p:nvSpPr>
          <p:cNvPr id="94" name="Google Shape;94;p21"/>
          <p:cNvSpPr txBox="1"/>
          <p:nvPr>
            <p:ph idx="1" type="body"/>
          </p:nvPr>
        </p:nvSpPr>
        <p:spPr>
          <a:xfrm>
            <a:off x="457201" y="1187053"/>
            <a:ext cx="8213700" cy="3295500"/>
          </a:xfrm>
          <a:prstGeom prst="rect">
            <a:avLst/>
          </a:prstGeom>
          <a:noFill/>
          <a:ln>
            <a:noFill/>
          </a:ln>
        </p:spPr>
        <p:txBody>
          <a:bodyPr anchorCtr="0" anchor="t" bIns="34275" lIns="68575" spcFirstLastPara="1" rIns="68575" wrap="square" tIns="34275">
            <a:noAutofit/>
          </a:bodyPr>
          <a:lstStyle>
            <a:lvl1pPr indent="-381000" lvl="0" marL="457200" marR="0" rtl="0" algn="l">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61950" lvl="1" marL="914400" marR="0" rtl="0" algn="l">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2pPr>
            <a:lvl3pPr indent="-342900" lvl="2" marL="1371600" marR="0" rtl="0" algn="l">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23850" lvl="3" marL="18288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4pPr>
            <a:lvl5pPr indent="-323850" lvl="4" marL="22860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5pPr>
            <a:lvl6pPr indent="-323850" lvl="5" marL="27432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pic>
        <p:nvPicPr>
          <p:cNvPr descr="Global.png" id="95" name="Google Shape;95;p21"/>
          <p:cNvPicPr preferRelativeResize="0"/>
          <p:nvPr/>
        </p:nvPicPr>
        <p:blipFill rotWithShape="1">
          <a:blip r:embed="rId3">
            <a:alphaModFix/>
          </a:blip>
          <a:srcRect b="0" l="0" r="46675" t="0"/>
          <a:stretch/>
        </p:blipFill>
        <p:spPr>
          <a:xfrm>
            <a:off x="7175141" y="212079"/>
            <a:ext cx="1721490" cy="302104"/>
          </a:xfrm>
          <a:prstGeom prst="rect">
            <a:avLst/>
          </a:prstGeom>
          <a:noFill/>
          <a:ln>
            <a:noFill/>
          </a:ln>
          <a:effectLst>
            <a:outerShdw blurRad="165100">
              <a:srgbClr val="000000"/>
            </a:outerShdw>
          </a:effectLst>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3" name="Shape 103"/>
        <p:cNvGrpSpPr/>
        <p:nvPr/>
      </p:nvGrpSpPr>
      <p:grpSpPr>
        <a:xfrm>
          <a:off x="0" y="0"/>
          <a:ext cx="0" cy="0"/>
          <a:chOff x="0" y="0"/>
          <a:chExt cx="0" cy="0"/>
        </a:xfrm>
      </p:grpSpPr>
      <p:sp>
        <p:nvSpPr>
          <p:cNvPr id="104" name="Google Shape;104;p23"/>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Autofit/>
          </a:bodyPr>
          <a:lstStyle>
            <a:lvl1pPr lvl="0" marR="0" rtl="0" algn="ctr">
              <a:lnSpc>
                <a:spcPct val="80000"/>
              </a:lnSpc>
              <a:spcBef>
                <a:spcPts val="0"/>
              </a:spcBef>
              <a:spcAft>
                <a:spcPts val="0"/>
              </a:spcAft>
              <a:buClr>
                <a:schemeClr val="lt1"/>
              </a:buClr>
              <a:buSzPts val="4500"/>
              <a:buFont typeface="Calibri"/>
              <a:buNone/>
              <a:defRPr b="1" i="0" sz="4500" u="none" cap="none" strike="noStrike">
                <a:solidFill>
                  <a:srgbClr val="00206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05" name="Google Shape;105;p23"/>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800"/>
              </a:spcBef>
              <a:spcAft>
                <a:spcPts val="0"/>
              </a:spcAft>
              <a:buClr>
                <a:schemeClr val="dk1"/>
              </a:buClr>
              <a:buSzPts val="1800"/>
              <a:buFont typeface="Arial"/>
              <a:buNone/>
              <a:defRPr b="0" i="0" sz="1800" u="none" cap="none" strike="noStrike">
                <a:solidFill>
                  <a:srgbClr val="002060"/>
                </a:solidFill>
                <a:latin typeface="Open Sans"/>
                <a:ea typeface="Open Sans"/>
                <a:cs typeface="Open Sans"/>
                <a:sym typeface="Open Sans"/>
              </a:defRPr>
            </a:lvl1pPr>
            <a:lvl2pPr lvl="1" marR="0" rtl="0" algn="ctr">
              <a:lnSpc>
                <a:spcPct val="90000"/>
              </a:lnSpc>
              <a:spcBef>
                <a:spcPts val="400"/>
              </a:spcBef>
              <a:spcAft>
                <a:spcPts val="0"/>
              </a:spcAft>
              <a:buClr>
                <a:schemeClr val="dk1"/>
              </a:buClr>
              <a:buSzPts val="1500"/>
              <a:buFont typeface="Arial"/>
              <a:buNone/>
              <a:defRPr b="0" i="0" sz="1500" u="none" cap="none" strike="noStrike">
                <a:solidFill>
                  <a:srgbClr val="000000"/>
                </a:solidFill>
                <a:latin typeface="Arial"/>
                <a:ea typeface="Arial"/>
                <a:cs typeface="Arial"/>
                <a:sym typeface="Arial"/>
              </a:defRPr>
            </a:lvl2pPr>
            <a:lvl3pPr lvl="2" marR="0" rtl="0" algn="ctr">
              <a:lnSpc>
                <a:spcPct val="90000"/>
              </a:lnSpc>
              <a:spcBef>
                <a:spcPts val="400"/>
              </a:spcBef>
              <a:spcAft>
                <a:spcPts val="0"/>
              </a:spcAft>
              <a:buClr>
                <a:schemeClr val="dk1"/>
              </a:buClr>
              <a:buSzPts val="1400"/>
              <a:buFont typeface="Arial"/>
              <a:buNone/>
              <a:defRPr b="0" i="0" sz="1400" u="none" cap="none" strike="noStrike">
                <a:solidFill>
                  <a:srgbClr val="000000"/>
                </a:solidFill>
                <a:latin typeface="Arial"/>
                <a:ea typeface="Arial"/>
                <a:cs typeface="Arial"/>
                <a:sym typeface="Arial"/>
              </a:defRPr>
            </a:lvl3pPr>
            <a:lvl4pPr lvl="3" marR="0" rtl="0" algn="ctr">
              <a:lnSpc>
                <a:spcPct val="90000"/>
              </a:lnSpc>
              <a:spcBef>
                <a:spcPts val="400"/>
              </a:spcBef>
              <a:spcAft>
                <a:spcPts val="0"/>
              </a:spcAft>
              <a:buClr>
                <a:schemeClr val="dk1"/>
              </a:buClr>
              <a:buSzPts val="1200"/>
              <a:buFont typeface="Arial"/>
              <a:buNone/>
              <a:defRPr b="0" i="0" sz="1200" u="none" cap="none" strike="noStrike">
                <a:solidFill>
                  <a:srgbClr val="000000"/>
                </a:solidFill>
                <a:latin typeface="Arial"/>
                <a:ea typeface="Arial"/>
                <a:cs typeface="Arial"/>
                <a:sym typeface="Arial"/>
              </a:defRPr>
            </a:lvl4pPr>
            <a:lvl5pPr lvl="4" marR="0" rtl="0" algn="ctr">
              <a:lnSpc>
                <a:spcPct val="90000"/>
              </a:lnSpc>
              <a:spcBef>
                <a:spcPts val="400"/>
              </a:spcBef>
              <a:spcAft>
                <a:spcPts val="0"/>
              </a:spcAft>
              <a:buClr>
                <a:schemeClr val="dk1"/>
              </a:buClr>
              <a:buSzPts val="1200"/>
              <a:buFont typeface="Arial"/>
              <a:buNone/>
              <a:defRPr b="0" i="0" sz="1200" u="none" cap="none" strike="noStrike">
                <a:solidFill>
                  <a:srgbClr val="000000"/>
                </a:solidFill>
                <a:latin typeface="Arial"/>
                <a:ea typeface="Arial"/>
                <a:cs typeface="Arial"/>
                <a:sym typeface="Arial"/>
              </a:defRPr>
            </a:lvl5pPr>
            <a:lvl6pPr lvl="5" marR="0" rtl="0" algn="ctr">
              <a:lnSpc>
                <a:spcPct val="90000"/>
              </a:lnSpc>
              <a:spcBef>
                <a:spcPts val="400"/>
              </a:spcBef>
              <a:spcAft>
                <a:spcPts val="0"/>
              </a:spcAft>
              <a:buClr>
                <a:schemeClr val="dk1"/>
              </a:buClr>
              <a:buSzPts val="1200"/>
              <a:buFont typeface="Arial"/>
              <a:buNone/>
              <a:defRPr b="0" i="0" sz="1200" u="none" cap="none" strike="noStrike">
                <a:solidFill>
                  <a:srgbClr val="000000"/>
                </a:solidFill>
                <a:latin typeface="Arial"/>
                <a:ea typeface="Arial"/>
                <a:cs typeface="Arial"/>
                <a:sym typeface="Arial"/>
              </a:defRPr>
            </a:lvl6pPr>
            <a:lvl7pPr lvl="6" marR="0" rtl="0" algn="ctr">
              <a:lnSpc>
                <a:spcPct val="90000"/>
              </a:lnSpc>
              <a:spcBef>
                <a:spcPts val="400"/>
              </a:spcBef>
              <a:spcAft>
                <a:spcPts val="0"/>
              </a:spcAft>
              <a:buClr>
                <a:schemeClr val="dk1"/>
              </a:buClr>
              <a:buSzPts val="1200"/>
              <a:buFont typeface="Arial"/>
              <a:buNone/>
              <a:defRPr b="0" i="0" sz="1200" u="none" cap="none" strike="noStrike">
                <a:solidFill>
                  <a:srgbClr val="000000"/>
                </a:solidFill>
                <a:latin typeface="Arial"/>
                <a:ea typeface="Arial"/>
                <a:cs typeface="Arial"/>
                <a:sym typeface="Arial"/>
              </a:defRPr>
            </a:lvl7pPr>
            <a:lvl8pPr lvl="7" marR="0" rtl="0" algn="ctr">
              <a:lnSpc>
                <a:spcPct val="90000"/>
              </a:lnSpc>
              <a:spcBef>
                <a:spcPts val="400"/>
              </a:spcBef>
              <a:spcAft>
                <a:spcPts val="0"/>
              </a:spcAft>
              <a:buClr>
                <a:schemeClr val="dk1"/>
              </a:buClr>
              <a:buSzPts val="1200"/>
              <a:buFont typeface="Arial"/>
              <a:buNone/>
              <a:defRPr b="0" i="0" sz="1200" u="none" cap="none" strike="noStrike">
                <a:solidFill>
                  <a:srgbClr val="000000"/>
                </a:solidFill>
                <a:latin typeface="Arial"/>
                <a:ea typeface="Arial"/>
                <a:cs typeface="Arial"/>
                <a:sym typeface="Arial"/>
              </a:defRPr>
            </a:lvl8pPr>
            <a:lvl9pPr lvl="8" marR="0" rtl="0" algn="ctr">
              <a:lnSpc>
                <a:spcPct val="90000"/>
              </a:lnSpc>
              <a:spcBef>
                <a:spcPts val="400"/>
              </a:spcBef>
              <a:spcAft>
                <a:spcPts val="0"/>
              </a:spcAft>
              <a:buClr>
                <a:schemeClr val="dk1"/>
              </a:buClr>
              <a:buSzPts val="1200"/>
              <a:buFont typeface="Arial"/>
              <a:buNone/>
              <a:defRPr b="0" i="0" sz="1200" u="none" cap="none" strike="noStrike">
                <a:solidFill>
                  <a:srgbClr val="000000"/>
                </a:solidFill>
                <a:latin typeface="Arial"/>
                <a:ea typeface="Arial"/>
                <a:cs typeface="Arial"/>
                <a:sym typeface="Arial"/>
              </a:defRPr>
            </a:lvl9pPr>
          </a:lstStyle>
          <a:p/>
        </p:txBody>
      </p:sp>
      <p:sp>
        <p:nvSpPr>
          <p:cNvPr id="106" name="Google Shape;106;p23"/>
          <p:cNvSpPr txBox="1"/>
          <p:nvPr>
            <p:ph idx="10" type="dt"/>
          </p:nvPr>
        </p:nvSpPr>
        <p:spPr>
          <a:xfrm>
            <a:off x="628650" y="4767263"/>
            <a:ext cx="2057400" cy="2739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rgbClr val="00206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107" name="Google Shape;107;p23"/>
          <p:cNvSpPr txBox="1"/>
          <p:nvPr>
            <p:ph idx="11" type="ftr"/>
          </p:nvPr>
        </p:nvSpPr>
        <p:spPr>
          <a:xfrm>
            <a:off x="3028950" y="4767263"/>
            <a:ext cx="3086100" cy="2739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rgbClr val="00206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108" name="Google Shape;108;p23"/>
          <p:cNvSpPr txBox="1"/>
          <p:nvPr>
            <p:ph idx="12" type="sldNum"/>
          </p:nvPr>
        </p:nvSpPr>
        <p:spPr>
          <a:xfrm>
            <a:off x="6457950" y="4767263"/>
            <a:ext cx="2057400" cy="273900"/>
          </a:xfrm>
          <a:prstGeom prst="rect">
            <a:avLst/>
          </a:prstGeom>
          <a:noFill/>
          <a:ln>
            <a:noFill/>
          </a:ln>
        </p:spPr>
        <p:txBody>
          <a:bodyPr anchorCtr="0" anchor="t" bIns="34275" lIns="68575" spcFirstLastPara="1" rIns="68575" wrap="square" tIns="3427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09" name="Shape 109"/>
        <p:cNvGrpSpPr/>
        <p:nvPr/>
      </p:nvGrpSpPr>
      <p:grpSpPr>
        <a:xfrm>
          <a:off x="0" y="0"/>
          <a:ext cx="0" cy="0"/>
          <a:chOff x="0" y="0"/>
          <a:chExt cx="0" cy="0"/>
        </a:xfrm>
      </p:grpSpPr>
      <p:sp>
        <p:nvSpPr>
          <p:cNvPr id="110" name="Google Shape;110;p24"/>
          <p:cNvSpPr txBox="1"/>
          <p:nvPr>
            <p:ph type="title"/>
          </p:nvPr>
        </p:nvSpPr>
        <p:spPr>
          <a:xfrm>
            <a:off x="129397" y="57149"/>
            <a:ext cx="7442400" cy="627600"/>
          </a:xfrm>
          <a:prstGeom prst="rect">
            <a:avLst/>
          </a:prstGeom>
          <a:noFill/>
          <a:ln>
            <a:noFill/>
          </a:ln>
        </p:spPr>
        <p:txBody>
          <a:bodyPr anchorCtr="0" anchor="ctr" bIns="34275" lIns="68575" spcFirstLastPara="1" rIns="68575" wrap="square" tIns="34275">
            <a:noAutofit/>
          </a:bodyPr>
          <a:lstStyle>
            <a:lvl1pPr lvl="0" marR="0" rtl="0" algn="l">
              <a:lnSpc>
                <a:spcPct val="80000"/>
              </a:lnSpc>
              <a:spcBef>
                <a:spcPts val="0"/>
              </a:spcBef>
              <a:spcAft>
                <a:spcPts val="0"/>
              </a:spcAft>
              <a:buClr>
                <a:schemeClr val="lt1"/>
              </a:buClr>
              <a:buSzPts val="1400"/>
              <a:buFont typeface="Arial"/>
              <a:buNone/>
              <a:defRPr b="1" i="0" sz="2700" u="none" cap="none" strike="noStrike">
                <a:solidFill>
                  <a:schemeClr val="lt1"/>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11" name="Google Shape;111;p24"/>
          <p:cNvSpPr txBox="1"/>
          <p:nvPr>
            <p:ph idx="1" type="body"/>
          </p:nvPr>
        </p:nvSpPr>
        <p:spPr>
          <a:xfrm>
            <a:off x="292219" y="868324"/>
            <a:ext cx="8545500" cy="3699300"/>
          </a:xfrm>
          <a:prstGeom prst="rect">
            <a:avLst/>
          </a:prstGeom>
          <a:noFill/>
          <a:ln>
            <a:noFill/>
          </a:ln>
        </p:spPr>
        <p:txBody>
          <a:bodyPr anchorCtr="0" anchor="t" bIns="34275" lIns="68575" spcFirstLastPara="1" rIns="68575" wrap="square" tIns="34275">
            <a:noAutofit/>
          </a:bodyPr>
          <a:lstStyle>
            <a:lvl1pPr indent="-308610" lvl="0" marL="457200" marR="0" rtl="0" algn="l">
              <a:lnSpc>
                <a:spcPct val="90000"/>
              </a:lnSpc>
              <a:spcBef>
                <a:spcPts val="800"/>
              </a:spcBef>
              <a:spcAft>
                <a:spcPts val="0"/>
              </a:spcAft>
              <a:buClr>
                <a:srgbClr val="002060"/>
              </a:buClr>
              <a:buSzPts val="1260"/>
              <a:buFont typeface="Arial"/>
              <a:buChar char="•"/>
              <a:defRPr b="0" i="0" sz="1400" u="none" cap="none" strike="noStrike">
                <a:solidFill>
                  <a:srgbClr val="002060"/>
                </a:solidFill>
                <a:latin typeface="Open Sans"/>
                <a:ea typeface="Open Sans"/>
                <a:cs typeface="Open Sans"/>
                <a:sym typeface="Open Sans"/>
              </a:defRPr>
            </a:lvl1pPr>
            <a:lvl2pPr indent="-317500" lvl="1" marL="9144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2pPr>
            <a:lvl3pPr indent="-317500" lvl="2" marL="13716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9pPr>
          </a:lstStyle>
          <a:p/>
        </p:txBody>
      </p:sp>
      <p:sp>
        <p:nvSpPr>
          <p:cNvPr id="112" name="Google Shape;112;p24"/>
          <p:cNvSpPr txBox="1"/>
          <p:nvPr>
            <p:ph idx="10" type="dt"/>
          </p:nvPr>
        </p:nvSpPr>
        <p:spPr>
          <a:xfrm>
            <a:off x="628650" y="4767263"/>
            <a:ext cx="2057400" cy="2739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rgbClr val="00206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113" name="Google Shape;113;p24"/>
          <p:cNvSpPr txBox="1"/>
          <p:nvPr>
            <p:ph idx="11" type="ftr"/>
          </p:nvPr>
        </p:nvSpPr>
        <p:spPr>
          <a:xfrm>
            <a:off x="3028950" y="4767263"/>
            <a:ext cx="3086100" cy="2739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rgbClr val="00206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114" name="Google Shape;114;p24"/>
          <p:cNvSpPr txBox="1"/>
          <p:nvPr>
            <p:ph idx="12" type="sldNum"/>
          </p:nvPr>
        </p:nvSpPr>
        <p:spPr>
          <a:xfrm>
            <a:off x="6457950" y="4767263"/>
            <a:ext cx="2057400" cy="273900"/>
          </a:xfrm>
          <a:prstGeom prst="rect">
            <a:avLst/>
          </a:prstGeom>
          <a:noFill/>
          <a:ln>
            <a:noFill/>
          </a:ln>
        </p:spPr>
        <p:txBody>
          <a:bodyPr anchorCtr="0" anchor="t" bIns="34275" lIns="68575" spcFirstLastPara="1" rIns="68575" wrap="square" tIns="3427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5" name="Shape 115"/>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16" name="Shape 116"/>
        <p:cNvGrpSpPr/>
        <p:nvPr/>
      </p:nvGrpSpPr>
      <p:grpSpPr>
        <a:xfrm>
          <a:off x="0" y="0"/>
          <a:ext cx="0" cy="0"/>
          <a:chOff x="0" y="0"/>
          <a:chExt cx="0" cy="0"/>
        </a:xfrm>
      </p:grpSpPr>
      <p:sp>
        <p:nvSpPr>
          <p:cNvPr id="117" name="Google Shape;117;p26"/>
          <p:cNvSpPr txBox="1"/>
          <p:nvPr>
            <p:ph idx="1" type="body"/>
          </p:nvPr>
        </p:nvSpPr>
        <p:spPr>
          <a:xfrm>
            <a:off x="292219" y="868324"/>
            <a:ext cx="8545500" cy="3699300"/>
          </a:xfrm>
          <a:prstGeom prst="rect">
            <a:avLst/>
          </a:prstGeom>
          <a:noFill/>
          <a:ln>
            <a:noFill/>
          </a:ln>
        </p:spPr>
        <p:txBody>
          <a:bodyPr anchorCtr="0" anchor="t" bIns="34275" lIns="68575" spcFirstLastPara="1" rIns="68575" wrap="square" tIns="34275">
            <a:noAutofit/>
          </a:bodyPr>
          <a:lstStyle>
            <a:lvl1pPr indent="-308610" lvl="0" marL="457200" marR="0" rtl="0" algn="l">
              <a:lnSpc>
                <a:spcPct val="90000"/>
              </a:lnSpc>
              <a:spcBef>
                <a:spcPts val="800"/>
              </a:spcBef>
              <a:spcAft>
                <a:spcPts val="0"/>
              </a:spcAft>
              <a:buClr>
                <a:srgbClr val="002060"/>
              </a:buClr>
              <a:buSzPts val="1260"/>
              <a:buFont typeface="Arial"/>
              <a:buChar char="•"/>
              <a:defRPr b="0" i="0" sz="1400" u="none" cap="none" strike="noStrike">
                <a:solidFill>
                  <a:srgbClr val="002060"/>
                </a:solidFill>
                <a:latin typeface="Open Sans"/>
                <a:ea typeface="Open Sans"/>
                <a:cs typeface="Open Sans"/>
                <a:sym typeface="Open Sans"/>
              </a:defRPr>
            </a:lvl1pPr>
            <a:lvl2pPr indent="-317500" lvl="1" marL="9144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2pPr>
            <a:lvl3pPr indent="-317500" lvl="2" marL="13716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9pPr>
          </a:lstStyle>
          <a:p/>
        </p:txBody>
      </p:sp>
      <p:sp>
        <p:nvSpPr>
          <p:cNvPr id="118" name="Google Shape;118;p26"/>
          <p:cNvSpPr txBox="1"/>
          <p:nvPr>
            <p:ph idx="10" type="dt"/>
          </p:nvPr>
        </p:nvSpPr>
        <p:spPr>
          <a:xfrm>
            <a:off x="628650" y="4767263"/>
            <a:ext cx="2057400" cy="2739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rgbClr val="00206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119" name="Google Shape;119;p26"/>
          <p:cNvSpPr txBox="1"/>
          <p:nvPr>
            <p:ph idx="11" type="ftr"/>
          </p:nvPr>
        </p:nvSpPr>
        <p:spPr>
          <a:xfrm>
            <a:off x="3028950" y="4767263"/>
            <a:ext cx="3086100" cy="2739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rgbClr val="00206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120" name="Google Shape;120;p26"/>
          <p:cNvSpPr txBox="1"/>
          <p:nvPr>
            <p:ph idx="12" type="sldNum"/>
          </p:nvPr>
        </p:nvSpPr>
        <p:spPr>
          <a:xfrm>
            <a:off x="6457950" y="4767263"/>
            <a:ext cx="2057400" cy="273900"/>
          </a:xfrm>
          <a:prstGeom prst="rect">
            <a:avLst/>
          </a:prstGeom>
          <a:noFill/>
          <a:ln>
            <a:noFill/>
          </a:ln>
        </p:spPr>
        <p:txBody>
          <a:bodyPr anchorCtr="0" anchor="t" bIns="34275" lIns="68575" spcFirstLastPara="1" rIns="68575" wrap="square" tIns="3427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
              <a:t>‹#›</a:t>
            </a:fld>
            <a:endParaRPr/>
          </a:p>
        </p:txBody>
      </p:sp>
      <p:sp>
        <p:nvSpPr>
          <p:cNvPr id="121" name="Google Shape;121;p26"/>
          <p:cNvSpPr txBox="1"/>
          <p:nvPr>
            <p:ph type="title"/>
          </p:nvPr>
        </p:nvSpPr>
        <p:spPr>
          <a:xfrm>
            <a:off x="129397" y="57149"/>
            <a:ext cx="7442400" cy="627600"/>
          </a:xfrm>
          <a:prstGeom prst="rect">
            <a:avLst/>
          </a:prstGeom>
          <a:noFill/>
          <a:ln>
            <a:noFill/>
          </a:ln>
        </p:spPr>
        <p:txBody>
          <a:bodyPr anchorCtr="0" anchor="ctr" bIns="34275" lIns="68575" spcFirstLastPara="1" rIns="68575" wrap="square" tIns="34275">
            <a:noAutofit/>
          </a:bodyPr>
          <a:lstStyle>
            <a:lvl1pPr lvl="0" marR="0" rtl="0" algn="l">
              <a:lnSpc>
                <a:spcPct val="80000"/>
              </a:lnSpc>
              <a:spcBef>
                <a:spcPts val="0"/>
              </a:spcBef>
              <a:spcAft>
                <a:spcPts val="0"/>
              </a:spcAft>
              <a:buClr>
                <a:schemeClr val="lt1"/>
              </a:buClr>
              <a:buSzPts val="1400"/>
              <a:buFont typeface="Arial"/>
              <a:buNone/>
              <a:defRPr b="1" i="0" sz="2700" u="none" cap="none" strike="noStrike">
                <a:solidFill>
                  <a:schemeClr val="lt1"/>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p:cSld name="1_Title Only">
    <p:spTree>
      <p:nvGrpSpPr>
        <p:cNvPr id="122" name="Shape 122"/>
        <p:cNvGrpSpPr/>
        <p:nvPr/>
      </p:nvGrpSpPr>
      <p:grpSpPr>
        <a:xfrm>
          <a:off x="0" y="0"/>
          <a:ext cx="0" cy="0"/>
          <a:chOff x="0" y="0"/>
          <a:chExt cx="0" cy="0"/>
        </a:xfrm>
      </p:grpSpPr>
      <p:sp>
        <p:nvSpPr>
          <p:cNvPr id="123" name="Google Shape;123;p27"/>
          <p:cNvSpPr txBox="1"/>
          <p:nvPr>
            <p:ph type="title"/>
          </p:nvPr>
        </p:nvSpPr>
        <p:spPr>
          <a:xfrm>
            <a:off x="129397" y="57149"/>
            <a:ext cx="7442400" cy="627600"/>
          </a:xfrm>
          <a:prstGeom prst="rect">
            <a:avLst/>
          </a:prstGeom>
          <a:noFill/>
          <a:ln>
            <a:noFill/>
          </a:ln>
        </p:spPr>
        <p:txBody>
          <a:bodyPr anchorCtr="0" anchor="ctr" bIns="34275" lIns="68575" spcFirstLastPara="1" rIns="68575" wrap="square" tIns="34275">
            <a:noAutofit/>
          </a:bodyPr>
          <a:lstStyle>
            <a:lvl1pPr lvl="0" marR="0" rtl="0" algn="l">
              <a:lnSpc>
                <a:spcPct val="80000"/>
              </a:lnSpc>
              <a:spcBef>
                <a:spcPts val="0"/>
              </a:spcBef>
              <a:spcAft>
                <a:spcPts val="0"/>
              </a:spcAft>
              <a:buClr>
                <a:schemeClr val="lt1"/>
              </a:buClr>
              <a:buSzPts val="1400"/>
              <a:buFont typeface="Arial"/>
              <a:buNone/>
              <a:defRPr b="1" i="0" sz="2700" u="none" cap="none" strike="noStrike">
                <a:solidFill>
                  <a:schemeClr val="lt1"/>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24" name="Google Shape;124;p27"/>
          <p:cNvSpPr txBox="1"/>
          <p:nvPr>
            <p:ph idx="1" type="body"/>
          </p:nvPr>
        </p:nvSpPr>
        <p:spPr>
          <a:xfrm>
            <a:off x="292219" y="868324"/>
            <a:ext cx="8545500" cy="3699300"/>
          </a:xfrm>
          <a:prstGeom prst="rect">
            <a:avLst/>
          </a:prstGeom>
          <a:noFill/>
          <a:ln>
            <a:noFill/>
          </a:ln>
        </p:spPr>
        <p:txBody>
          <a:bodyPr anchorCtr="0" anchor="t" bIns="34275" lIns="68575" spcFirstLastPara="1" rIns="68575" wrap="square" tIns="34275">
            <a:noAutofit/>
          </a:bodyPr>
          <a:lstStyle>
            <a:lvl1pPr indent="-308610" lvl="0" marL="457200" marR="0" rtl="0" algn="l">
              <a:lnSpc>
                <a:spcPct val="90000"/>
              </a:lnSpc>
              <a:spcBef>
                <a:spcPts val="800"/>
              </a:spcBef>
              <a:spcAft>
                <a:spcPts val="0"/>
              </a:spcAft>
              <a:buClr>
                <a:srgbClr val="002060"/>
              </a:buClr>
              <a:buSzPts val="1260"/>
              <a:buFont typeface="Arial"/>
              <a:buChar char="•"/>
              <a:defRPr b="0" i="0" sz="1400" u="none" cap="none" strike="noStrike">
                <a:solidFill>
                  <a:srgbClr val="002060"/>
                </a:solidFill>
                <a:latin typeface="Open Sans"/>
                <a:ea typeface="Open Sans"/>
                <a:cs typeface="Open Sans"/>
                <a:sym typeface="Open Sans"/>
              </a:defRPr>
            </a:lvl1pPr>
            <a:lvl2pPr indent="-317500" lvl="1" marL="9144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2pPr>
            <a:lvl3pPr indent="-317500" lvl="2" marL="13716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9pPr>
          </a:lstStyle>
          <a:p/>
        </p:txBody>
      </p:sp>
      <p:sp>
        <p:nvSpPr>
          <p:cNvPr id="125" name="Google Shape;125;p27"/>
          <p:cNvSpPr txBox="1"/>
          <p:nvPr>
            <p:ph idx="10" type="dt"/>
          </p:nvPr>
        </p:nvSpPr>
        <p:spPr>
          <a:xfrm>
            <a:off x="628650" y="4767263"/>
            <a:ext cx="2057400" cy="2739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rgbClr val="00206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126" name="Google Shape;126;p27"/>
          <p:cNvSpPr txBox="1"/>
          <p:nvPr>
            <p:ph idx="11" type="ftr"/>
          </p:nvPr>
        </p:nvSpPr>
        <p:spPr>
          <a:xfrm>
            <a:off x="3028950" y="4767263"/>
            <a:ext cx="3086100" cy="2739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rgbClr val="00206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127" name="Google Shape;127;p27"/>
          <p:cNvSpPr txBox="1"/>
          <p:nvPr>
            <p:ph idx="12" type="sldNum"/>
          </p:nvPr>
        </p:nvSpPr>
        <p:spPr>
          <a:xfrm>
            <a:off x="6457950" y="4767263"/>
            <a:ext cx="2057400" cy="273900"/>
          </a:xfrm>
          <a:prstGeom prst="rect">
            <a:avLst/>
          </a:prstGeom>
          <a:noFill/>
          <a:ln>
            <a:noFill/>
          </a:ln>
        </p:spPr>
        <p:txBody>
          <a:bodyPr anchorCtr="0" anchor="t" bIns="34275" lIns="68575" spcFirstLastPara="1" rIns="68575" wrap="square" tIns="3427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2060"/>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306">
          <p15:clr>
            <a:srgbClr val="FBAE40"/>
          </p15:clr>
        </p15:guide>
        <p15:guide id="2" pos="5364">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type="obj">
  <p:cSld name="OBJECT">
    <p:spTree>
      <p:nvGrpSpPr>
        <p:cNvPr id="128" name="Shape 128"/>
        <p:cNvGrpSpPr/>
        <p:nvPr/>
      </p:nvGrpSpPr>
      <p:grpSpPr>
        <a:xfrm>
          <a:off x="0" y="0"/>
          <a:ext cx="0" cy="0"/>
          <a:chOff x="0" y="0"/>
          <a:chExt cx="0" cy="0"/>
        </a:xfrm>
      </p:grpSpPr>
      <p:sp>
        <p:nvSpPr>
          <p:cNvPr id="129" name="Google Shape;129;p28"/>
          <p:cNvSpPr txBox="1"/>
          <p:nvPr>
            <p:ph type="title"/>
          </p:nvPr>
        </p:nvSpPr>
        <p:spPr>
          <a:xfrm>
            <a:off x="129397" y="57149"/>
            <a:ext cx="7442400" cy="627600"/>
          </a:xfrm>
          <a:prstGeom prst="rect">
            <a:avLst/>
          </a:prstGeom>
          <a:noFill/>
          <a:ln>
            <a:noFill/>
          </a:ln>
        </p:spPr>
        <p:txBody>
          <a:bodyPr anchorCtr="0" anchor="ctr" bIns="34275" lIns="68575" spcFirstLastPara="1" rIns="68575" wrap="square" tIns="34275">
            <a:noAutofit/>
          </a:bodyPr>
          <a:lstStyle>
            <a:lvl1pPr lvl="0" marR="0" rtl="0" algn="l">
              <a:lnSpc>
                <a:spcPct val="80000"/>
              </a:lnSpc>
              <a:spcBef>
                <a:spcPts val="0"/>
              </a:spcBef>
              <a:spcAft>
                <a:spcPts val="0"/>
              </a:spcAft>
              <a:buClr>
                <a:schemeClr val="lt1"/>
              </a:buClr>
              <a:buSzPts val="1400"/>
              <a:buFont typeface="Arial"/>
              <a:buNone/>
              <a:defRPr b="1" i="0" sz="2700" u="none" cap="none" strike="noStrike">
                <a:solidFill>
                  <a:schemeClr val="lt1"/>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30" name="Google Shape;130;p28"/>
          <p:cNvSpPr txBox="1"/>
          <p:nvPr>
            <p:ph idx="1" type="body"/>
          </p:nvPr>
        </p:nvSpPr>
        <p:spPr>
          <a:xfrm>
            <a:off x="292219" y="868324"/>
            <a:ext cx="8545500" cy="3699300"/>
          </a:xfrm>
          <a:prstGeom prst="rect">
            <a:avLst/>
          </a:prstGeom>
          <a:noFill/>
          <a:ln>
            <a:noFill/>
          </a:ln>
        </p:spPr>
        <p:txBody>
          <a:bodyPr anchorCtr="0" anchor="t" bIns="34275" lIns="68575" spcFirstLastPara="1" rIns="68575" wrap="square" tIns="34275">
            <a:noAutofit/>
          </a:bodyPr>
          <a:lstStyle>
            <a:lvl1pPr indent="-308610" lvl="0" marL="457200" marR="0" rtl="0" algn="l">
              <a:lnSpc>
                <a:spcPct val="90000"/>
              </a:lnSpc>
              <a:spcBef>
                <a:spcPts val="800"/>
              </a:spcBef>
              <a:spcAft>
                <a:spcPts val="0"/>
              </a:spcAft>
              <a:buClr>
                <a:srgbClr val="002060"/>
              </a:buClr>
              <a:buSzPts val="1260"/>
              <a:buFont typeface="Arial"/>
              <a:buChar char="•"/>
              <a:defRPr b="0" i="0" sz="1400" u="none" cap="none" strike="noStrike">
                <a:solidFill>
                  <a:srgbClr val="002060"/>
                </a:solidFill>
                <a:latin typeface="Open Sans"/>
                <a:ea typeface="Open Sans"/>
                <a:cs typeface="Open Sans"/>
                <a:sym typeface="Open Sans"/>
              </a:defRPr>
            </a:lvl1pPr>
            <a:lvl2pPr indent="-317500" lvl="1" marL="9144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2pPr>
            <a:lvl3pPr indent="-317500" lvl="2" marL="13716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2_Title Only">
    <p:spTree>
      <p:nvGrpSpPr>
        <p:cNvPr id="131" name="Shape 131"/>
        <p:cNvGrpSpPr/>
        <p:nvPr/>
      </p:nvGrpSpPr>
      <p:grpSpPr>
        <a:xfrm>
          <a:off x="0" y="0"/>
          <a:ext cx="0" cy="0"/>
          <a:chOff x="0" y="0"/>
          <a:chExt cx="0" cy="0"/>
        </a:xfrm>
      </p:grpSpPr>
      <p:sp>
        <p:nvSpPr>
          <p:cNvPr id="132" name="Google Shape;132;p29"/>
          <p:cNvSpPr txBox="1"/>
          <p:nvPr>
            <p:ph idx="10" type="dt"/>
          </p:nvPr>
        </p:nvSpPr>
        <p:spPr>
          <a:xfrm>
            <a:off x="628650" y="4767263"/>
            <a:ext cx="2057400" cy="2739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133" name="Google Shape;133;p29"/>
          <p:cNvSpPr txBox="1"/>
          <p:nvPr>
            <p:ph idx="11" type="ftr"/>
          </p:nvPr>
        </p:nvSpPr>
        <p:spPr>
          <a:xfrm>
            <a:off x="3028950" y="4767263"/>
            <a:ext cx="3086100" cy="2739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134" name="Google Shape;134;p29"/>
          <p:cNvSpPr txBox="1"/>
          <p:nvPr>
            <p:ph idx="12" type="sldNum"/>
          </p:nvPr>
        </p:nvSpPr>
        <p:spPr>
          <a:xfrm>
            <a:off x="6457950" y="4767263"/>
            <a:ext cx="2057400" cy="273900"/>
          </a:xfrm>
          <a:prstGeom prst="rect">
            <a:avLst/>
          </a:prstGeom>
          <a:noFill/>
          <a:ln>
            <a:noFill/>
          </a:ln>
        </p:spPr>
        <p:txBody>
          <a:bodyPr anchorCtr="0" anchor="t" bIns="34275" lIns="68575" spcFirstLastPara="1" rIns="68575" wrap="square" tIns="3427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Open Sans"/>
                <a:ea typeface="Open Sans"/>
                <a:cs typeface="Open Sans"/>
                <a:sym typeface="Open Sans"/>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Open Sans"/>
                <a:ea typeface="Open Sans"/>
                <a:cs typeface="Open Sans"/>
                <a:sym typeface="Open Sans"/>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Open Sans"/>
                <a:ea typeface="Open Sans"/>
                <a:cs typeface="Open Sans"/>
                <a:sym typeface="Open Sans"/>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Open Sans"/>
                <a:ea typeface="Open Sans"/>
                <a:cs typeface="Open Sans"/>
                <a:sym typeface="Open Sans"/>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Open Sans"/>
                <a:ea typeface="Open Sans"/>
                <a:cs typeface="Open Sans"/>
                <a:sym typeface="Open Sans"/>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Open Sans"/>
                <a:ea typeface="Open Sans"/>
                <a:cs typeface="Open Sans"/>
                <a:sym typeface="Open Sans"/>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Open Sans"/>
                <a:ea typeface="Open Sans"/>
                <a:cs typeface="Open Sans"/>
                <a:sym typeface="Open Sans"/>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Open Sans"/>
                <a:ea typeface="Open Sans"/>
                <a:cs typeface="Open Sans"/>
                <a:sym typeface="Open Sans"/>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chemeClr val="dk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
              <a:t>‹#›</a:t>
            </a:fld>
            <a:endParaRPr/>
          </a:p>
        </p:txBody>
      </p:sp>
      <p:sp>
        <p:nvSpPr>
          <p:cNvPr id="135" name="Google Shape;135;p29"/>
          <p:cNvSpPr txBox="1"/>
          <p:nvPr>
            <p:ph type="title"/>
          </p:nvPr>
        </p:nvSpPr>
        <p:spPr>
          <a:xfrm>
            <a:off x="129397" y="57149"/>
            <a:ext cx="7442400" cy="627600"/>
          </a:xfrm>
          <a:prstGeom prst="rect">
            <a:avLst/>
          </a:prstGeom>
          <a:noFill/>
          <a:ln>
            <a:noFill/>
          </a:ln>
        </p:spPr>
        <p:txBody>
          <a:bodyPr anchorCtr="0" anchor="ctr" bIns="34275" lIns="68575" spcFirstLastPara="1" rIns="68575" wrap="square" tIns="34275">
            <a:noAutofit/>
          </a:bodyPr>
          <a:lstStyle>
            <a:lvl1pPr lvl="0" marR="0" rtl="0" algn="l">
              <a:lnSpc>
                <a:spcPct val="80000"/>
              </a:lnSpc>
              <a:spcBef>
                <a:spcPts val="0"/>
              </a:spcBef>
              <a:spcAft>
                <a:spcPts val="0"/>
              </a:spcAft>
              <a:buClr>
                <a:schemeClr val="lt1"/>
              </a:buClr>
              <a:buSzPts val="1400"/>
              <a:buFont typeface="Arial"/>
              <a:buNone/>
              <a:defRPr b="1" i="0" sz="2700" u="none" cap="none" strike="noStrike">
                <a:solidFill>
                  <a:schemeClr val="lt1"/>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136" name="Shape 136"/>
        <p:cNvGrpSpPr/>
        <p:nvPr/>
      </p:nvGrpSpPr>
      <p:grpSpPr>
        <a:xfrm>
          <a:off x="0" y="0"/>
          <a:ext cx="0" cy="0"/>
          <a:chOff x="0" y="0"/>
          <a:chExt cx="0" cy="0"/>
        </a:xfrm>
      </p:grpSpPr>
      <p:sp>
        <p:nvSpPr>
          <p:cNvPr id="137" name="Google Shape;137;p30"/>
          <p:cNvSpPr txBox="1"/>
          <p:nvPr>
            <p:ph idx="1" type="body"/>
          </p:nvPr>
        </p:nvSpPr>
        <p:spPr>
          <a:xfrm>
            <a:off x="629841" y="1260872"/>
            <a:ext cx="3868200" cy="618000"/>
          </a:xfrm>
          <a:prstGeom prst="rect">
            <a:avLst/>
          </a:prstGeom>
          <a:noFill/>
          <a:ln>
            <a:noFill/>
          </a:ln>
        </p:spPr>
        <p:txBody>
          <a:bodyPr anchorCtr="0" anchor="b" bIns="34275" lIns="68575" spcFirstLastPara="1" rIns="68575" wrap="square" tIns="34275">
            <a:noAutofit/>
          </a:bodyPr>
          <a:lstStyle>
            <a:lvl1pPr indent="-228600" lvl="0" marL="457200" marR="0" rtl="0" algn="l">
              <a:lnSpc>
                <a:spcPct val="90000"/>
              </a:lnSpc>
              <a:spcBef>
                <a:spcPts val="800"/>
              </a:spcBef>
              <a:spcAft>
                <a:spcPts val="0"/>
              </a:spcAft>
              <a:buClr>
                <a:schemeClr val="dk1"/>
              </a:buClr>
              <a:buSzPts val="1800"/>
              <a:buFont typeface="Arial"/>
              <a:buNone/>
              <a:defRPr b="1" i="0" sz="1800" u="none" cap="none" strike="noStrike">
                <a:solidFill>
                  <a:srgbClr val="002060"/>
                </a:solidFill>
                <a:latin typeface="Open Sans"/>
                <a:ea typeface="Open Sans"/>
                <a:cs typeface="Open Sans"/>
                <a:sym typeface="Open Sans"/>
              </a:defRPr>
            </a:lvl1pPr>
            <a:lvl2pPr indent="-228600" lvl="1" marL="914400" marR="0" rtl="0" algn="l">
              <a:lnSpc>
                <a:spcPct val="90000"/>
              </a:lnSpc>
              <a:spcBef>
                <a:spcPts val="400"/>
              </a:spcBef>
              <a:spcAft>
                <a:spcPts val="0"/>
              </a:spcAft>
              <a:buClr>
                <a:schemeClr val="dk1"/>
              </a:buClr>
              <a:buSzPts val="1500"/>
              <a:buFont typeface="Arial"/>
              <a:buNone/>
              <a:defRPr b="1" i="0" sz="1500" u="none" cap="none" strike="noStrike">
                <a:solidFill>
                  <a:srgbClr val="000000"/>
                </a:solidFill>
                <a:latin typeface="Arial"/>
                <a:ea typeface="Arial"/>
                <a:cs typeface="Arial"/>
                <a:sym typeface="Arial"/>
              </a:defRPr>
            </a:lvl2pPr>
            <a:lvl3pPr indent="-228600" lvl="2" marL="1371600" marR="0" rtl="0" algn="l">
              <a:lnSpc>
                <a:spcPct val="90000"/>
              </a:lnSpc>
              <a:spcBef>
                <a:spcPts val="400"/>
              </a:spcBef>
              <a:spcAft>
                <a:spcPts val="0"/>
              </a:spcAft>
              <a:buClr>
                <a:schemeClr val="dk1"/>
              </a:buClr>
              <a:buSzPts val="1400"/>
              <a:buFont typeface="Arial"/>
              <a:buNone/>
              <a:defRPr b="1" i="0" sz="1400" u="none" cap="none" strike="noStrike">
                <a:solidFill>
                  <a:srgbClr val="000000"/>
                </a:solidFill>
                <a:latin typeface="Arial"/>
                <a:ea typeface="Arial"/>
                <a:cs typeface="Arial"/>
                <a:sym typeface="Arial"/>
              </a:defRPr>
            </a:lvl3pPr>
            <a:lvl4pPr indent="-228600" lvl="3" marL="1828800" marR="0" rtl="0" algn="l">
              <a:lnSpc>
                <a:spcPct val="90000"/>
              </a:lnSpc>
              <a:spcBef>
                <a:spcPts val="400"/>
              </a:spcBef>
              <a:spcAft>
                <a:spcPts val="0"/>
              </a:spcAft>
              <a:buClr>
                <a:schemeClr val="dk1"/>
              </a:buClr>
              <a:buSzPts val="1200"/>
              <a:buFont typeface="Arial"/>
              <a:buNone/>
              <a:defRPr b="1" i="0" sz="1200" u="none" cap="none" strike="noStrike">
                <a:solidFill>
                  <a:srgbClr val="000000"/>
                </a:solidFill>
                <a:latin typeface="Arial"/>
                <a:ea typeface="Arial"/>
                <a:cs typeface="Arial"/>
                <a:sym typeface="Arial"/>
              </a:defRPr>
            </a:lvl4pPr>
            <a:lvl5pPr indent="-228600" lvl="4" marL="2286000" marR="0" rtl="0" algn="l">
              <a:lnSpc>
                <a:spcPct val="90000"/>
              </a:lnSpc>
              <a:spcBef>
                <a:spcPts val="400"/>
              </a:spcBef>
              <a:spcAft>
                <a:spcPts val="0"/>
              </a:spcAft>
              <a:buClr>
                <a:schemeClr val="dk1"/>
              </a:buClr>
              <a:buSzPts val="1200"/>
              <a:buFont typeface="Arial"/>
              <a:buNone/>
              <a:defRPr b="1" i="0" sz="1200" u="none" cap="none" strike="noStrike">
                <a:solidFill>
                  <a:srgbClr val="000000"/>
                </a:solidFill>
                <a:latin typeface="Arial"/>
                <a:ea typeface="Arial"/>
                <a:cs typeface="Arial"/>
                <a:sym typeface="Arial"/>
              </a:defRPr>
            </a:lvl5pPr>
            <a:lvl6pPr indent="-228600" lvl="5" marL="2743200" marR="0" rtl="0" algn="l">
              <a:lnSpc>
                <a:spcPct val="90000"/>
              </a:lnSpc>
              <a:spcBef>
                <a:spcPts val="400"/>
              </a:spcBef>
              <a:spcAft>
                <a:spcPts val="0"/>
              </a:spcAft>
              <a:buClr>
                <a:schemeClr val="dk1"/>
              </a:buClr>
              <a:buSzPts val="1200"/>
              <a:buFont typeface="Arial"/>
              <a:buNone/>
              <a:defRPr b="1" i="0" sz="1200" u="none" cap="none" strike="noStrike">
                <a:solidFill>
                  <a:srgbClr val="000000"/>
                </a:solidFill>
                <a:latin typeface="Arial"/>
                <a:ea typeface="Arial"/>
                <a:cs typeface="Arial"/>
                <a:sym typeface="Arial"/>
              </a:defRPr>
            </a:lvl6pPr>
            <a:lvl7pPr indent="-228600" lvl="6" marL="3200400" marR="0" rtl="0" algn="l">
              <a:lnSpc>
                <a:spcPct val="90000"/>
              </a:lnSpc>
              <a:spcBef>
                <a:spcPts val="400"/>
              </a:spcBef>
              <a:spcAft>
                <a:spcPts val="0"/>
              </a:spcAft>
              <a:buClr>
                <a:schemeClr val="dk1"/>
              </a:buClr>
              <a:buSzPts val="1200"/>
              <a:buFont typeface="Arial"/>
              <a:buNone/>
              <a:defRPr b="1" i="0" sz="1200" u="none" cap="none" strike="noStrike">
                <a:solidFill>
                  <a:srgbClr val="000000"/>
                </a:solidFill>
                <a:latin typeface="Arial"/>
                <a:ea typeface="Arial"/>
                <a:cs typeface="Arial"/>
                <a:sym typeface="Arial"/>
              </a:defRPr>
            </a:lvl7pPr>
            <a:lvl8pPr indent="-228600" lvl="7" marL="3657600" marR="0" rtl="0" algn="l">
              <a:lnSpc>
                <a:spcPct val="90000"/>
              </a:lnSpc>
              <a:spcBef>
                <a:spcPts val="400"/>
              </a:spcBef>
              <a:spcAft>
                <a:spcPts val="0"/>
              </a:spcAft>
              <a:buClr>
                <a:schemeClr val="dk1"/>
              </a:buClr>
              <a:buSzPts val="1200"/>
              <a:buFont typeface="Arial"/>
              <a:buNone/>
              <a:defRPr b="1" i="0" sz="1200" u="none" cap="none" strike="noStrike">
                <a:solidFill>
                  <a:srgbClr val="000000"/>
                </a:solidFill>
                <a:latin typeface="Arial"/>
                <a:ea typeface="Arial"/>
                <a:cs typeface="Arial"/>
                <a:sym typeface="Arial"/>
              </a:defRPr>
            </a:lvl8pPr>
            <a:lvl9pPr indent="-228600" lvl="8" marL="4114800" marR="0" rtl="0" algn="l">
              <a:lnSpc>
                <a:spcPct val="90000"/>
              </a:lnSpc>
              <a:spcBef>
                <a:spcPts val="400"/>
              </a:spcBef>
              <a:spcAft>
                <a:spcPts val="0"/>
              </a:spcAft>
              <a:buClr>
                <a:schemeClr val="dk1"/>
              </a:buClr>
              <a:buSzPts val="1200"/>
              <a:buFont typeface="Arial"/>
              <a:buNone/>
              <a:defRPr b="1" i="0" sz="1200" u="none" cap="none" strike="noStrike">
                <a:solidFill>
                  <a:srgbClr val="000000"/>
                </a:solidFill>
                <a:latin typeface="Arial"/>
                <a:ea typeface="Arial"/>
                <a:cs typeface="Arial"/>
                <a:sym typeface="Arial"/>
              </a:defRPr>
            </a:lvl9pPr>
          </a:lstStyle>
          <a:p/>
        </p:txBody>
      </p:sp>
      <p:sp>
        <p:nvSpPr>
          <p:cNvPr id="138" name="Google Shape;138;p30"/>
          <p:cNvSpPr txBox="1"/>
          <p:nvPr>
            <p:ph idx="2" type="body"/>
          </p:nvPr>
        </p:nvSpPr>
        <p:spPr>
          <a:xfrm>
            <a:off x="629841" y="1878806"/>
            <a:ext cx="3868200" cy="2763300"/>
          </a:xfrm>
          <a:prstGeom prst="rect">
            <a:avLst/>
          </a:prstGeom>
          <a:noFill/>
          <a:ln>
            <a:noFill/>
          </a:ln>
        </p:spPr>
        <p:txBody>
          <a:bodyPr anchorCtr="0" anchor="t" bIns="34275" lIns="68575" spcFirstLastPara="1" rIns="68575" wrap="square" tIns="34275">
            <a:noAutofit/>
          </a:bodyPr>
          <a:lstStyle>
            <a:lvl1pPr indent="-308610" lvl="0" marL="457200" marR="0" rtl="0" algn="l">
              <a:lnSpc>
                <a:spcPct val="90000"/>
              </a:lnSpc>
              <a:spcBef>
                <a:spcPts val="800"/>
              </a:spcBef>
              <a:spcAft>
                <a:spcPts val="0"/>
              </a:spcAft>
              <a:buClr>
                <a:srgbClr val="002060"/>
              </a:buClr>
              <a:buSzPts val="1260"/>
              <a:buFont typeface="Arial"/>
              <a:buChar char="•"/>
              <a:defRPr b="0" i="0" sz="1400" u="none" cap="none" strike="noStrike">
                <a:solidFill>
                  <a:srgbClr val="002060"/>
                </a:solidFill>
                <a:latin typeface="Open Sans"/>
                <a:ea typeface="Open Sans"/>
                <a:cs typeface="Open Sans"/>
                <a:sym typeface="Open Sans"/>
              </a:defRPr>
            </a:lvl1pPr>
            <a:lvl2pPr indent="-317500" lvl="1" marL="9144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2pPr>
            <a:lvl3pPr indent="-317500" lvl="2" marL="13716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9pPr>
          </a:lstStyle>
          <a:p/>
        </p:txBody>
      </p:sp>
      <p:sp>
        <p:nvSpPr>
          <p:cNvPr id="139" name="Google Shape;139;p30"/>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Autofit/>
          </a:bodyPr>
          <a:lstStyle>
            <a:lvl1pPr indent="-228600" lvl="0" marL="457200" marR="0" rtl="0" algn="l">
              <a:lnSpc>
                <a:spcPct val="90000"/>
              </a:lnSpc>
              <a:spcBef>
                <a:spcPts val="800"/>
              </a:spcBef>
              <a:spcAft>
                <a:spcPts val="0"/>
              </a:spcAft>
              <a:buClr>
                <a:schemeClr val="dk1"/>
              </a:buClr>
              <a:buSzPts val="1800"/>
              <a:buFont typeface="Arial"/>
              <a:buNone/>
              <a:defRPr b="1" i="0" sz="1800" u="none" cap="none" strike="noStrike">
                <a:solidFill>
                  <a:srgbClr val="002060"/>
                </a:solidFill>
                <a:latin typeface="Open Sans"/>
                <a:ea typeface="Open Sans"/>
                <a:cs typeface="Open Sans"/>
                <a:sym typeface="Open Sans"/>
              </a:defRPr>
            </a:lvl1pPr>
            <a:lvl2pPr indent="-228600" lvl="1" marL="914400" marR="0" rtl="0" algn="l">
              <a:lnSpc>
                <a:spcPct val="90000"/>
              </a:lnSpc>
              <a:spcBef>
                <a:spcPts val="400"/>
              </a:spcBef>
              <a:spcAft>
                <a:spcPts val="0"/>
              </a:spcAft>
              <a:buClr>
                <a:schemeClr val="dk1"/>
              </a:buClr>
              <a:buSzPts val="1500"/>
              <a:buFont typeface="Arial"/>
              <a:buNone/>
              <a:defRPr b="1" i="0" sz="1500" u="none" cap="none" strike="noStrike">
                <a:solidFill>
                  <a:srgbClr val="000000"/>
                </a:solidFill>
                <a:latin typeface="Arial"/>
                <a:ea typeface="Arial"/>
                <a:cs typeface="Arial"/>
                <a:sym typeface="Arial"/>
              </a:defRPr>
            </a:lvl2pPr>
            <a:lvl3pPr indent="-228600" lvl="2" marL="1371600" marR="0" rtl="0" algn="l">
              <a:lnSpc>
                <a:spcPct val="90000"/>
              </a:lnSpc>
              <a:spcBef>
                <a:spcPts val="400"/>
              </a:spcBef>
              <a:spcAft>
                <a:spcPts val="0"/>
              </a:spcAft>
              <a:buClr>
                <a:schemeClr val="dk1"/>
              </a:buClr>
              <a:buSzPts val="1400"/>
              <a:buFont typeface="Arial"/>
              <a:buNone/>
              <a:defRPr b="1" i="0" sz="1400" u="none" cap="none" strike="noStrike">
                <a:solidFill>
                  <a:srgbClr val="000000"/>
                </a:solidFill>
                <a:latin typeface="Arial"/>
                <a:ea typeface="Arial"/>
                <a:cs typeface="Arial"/>
                <a:sym typeface="Arial"/>
              </a:defRPr>
            </a:lvl3pPr>
            <a:lvl4pPr indent="-228600" lvl="3" marL="1828800" marR="0" rtl="0" algn="l">
              <a:lnSpc>
                <a:spcPct val="90000"/>
              </a:lnSpc>
              <a:spcBef>
                <a:spcPts val="400"/>
              </a:spcBef>
              <a:spcAft>
                <a:spcPts val="0"/>
              </a:spcAft>
              <a:buClr>
                <a:schemeClr val="dk1"/>
              </a:buClr>
              <a:buSzPts val="1200"/>
              <a:buFont typeface="Arial"/>
              <a:buNone/>
              <a:defRPr b="1" i="0" sz="1200" u="none" cap="none" strike="noStrike">
                <a:solidFill>
                  <a:srgbClr val="000000"/>
                </a:solidFill>
                <a:latin typeface="Arial"/>
                <a:ea typeface="Arial"/>
                <a:cs typeface="Arial"/>
                <a:sym typeface="Arial"/>
              </a:defRPr>
            </a:lvl4pPr>
            <a:lvl5pPr indent="-228600" lvl="4" marL="2286000" marR="0" rtl="0" algn="l">
              <a:lnSpc>
                <a:spcPct val="90000"/>
              </a:lnSpc>
              <a:spcBef>
                <a:spcPts val="400"/>
              </a:spcBef>
              <a:spcAft>
                <a:spcPts val="0"/>
              </a:spcAft>
              <a:buClr>
                <a:schemeClr val="dk1"/>
              </a:buClr>
              <a:buSzPts val="1200"/>
              <a:buFont typeface="Arial"/>
              <a:buNone/>
              <a:defRPr b="1" i="0" sz="1200" u="none" cap="none" strike="noStrike">
                <a:solidFill>
                  <a:srgbClr val="000000"/>
                </a:solidFill>
                <a:latin typeface="Arial"/>
                <a:ea typeface="Arial"/>
                <a:cs typeface="Arial"/>
                <a:sym typeface="Arial"/>
              </a:defRPr>
            </a:lvl5pPr>
            <a:lvl6pPr indent="-228600" lvl="5" marL="2743200" marR="0" rtl="0" algn="l">
              <a:lnSpc>
                <a:spcPct val="90000"/>
              </a:lnSpc>
              <a:spcBef>
                <a:spcPts val="400"/>
              </a:spcBef>
              <a:spcAft>
                <a:spcPts val="0"/>
              </a:spcAft>
              <a:buClr>
                <a:schemeClr val="dk1"/>
              </a:buClr>
              <a:buSzPts val="1200"/>
              <a:buFont typeface="Arial"/>
              <a:buNone/>
              <a:defRPr b="1" i="0" sz="1200" u="none" cap="none" strike="noStrike">
                <a:solidFill>
                  <a:srgbClr val="000000"/>
                </a:solidFill>
                <a:latin typeface="Arial"/>
                <a:ea typeface="Arial"/>
                <a:cs typeface="Arial"/>
                <a:sym typeface="Arial"/>
              </a:defRPr>
            </a:lvl6pPr>
            <a:lvl7pPr indent="-228600" lvl="6" marL="3200400" marR="0" rtl="0" algn="l">
              <a:lnSpc>
                <a:spcPct val="90000"/>
              </a:lnSpc>
              <a:spcBef>
                <a:spcPts val="400"/>
              </a:spcBef>
              <a:spcAft>
                <a:spcPts val="0"/>
              </a:spcAft>
              <a:buClr>
                <a:schemeClr val="dk1"/>
              </a:buClr>
              <a:buSzPts val="1200"/>
              <a:buFont typeface="Arial"/>
              <a:buNone/>
              <a:defRPr b="1" i="0" sz="1200" u="none" cap="none" strike="noStrike">
                <a:solidFill>
                  <a:srgbClr val="000000"/>
                </a:solidFill>
                <a:latin typeface="Arial"/>
                <a:ea typeface="Arial"/>
                <a:cs typeface="Arial"/>
                <a:sym typeface="Arial"/>
              </a:defRPr>
            </a:lvl7pPr>
            <a:lvl8pPr indent="-228600" lvl="7" marL="3657600" marR="0" rtl="0" algn="l">
              <a:lnSpc>
                <a:spcPct val="90000"/>
              </a:lnSpc>
              <a:spcBef>
                <a:spcPts val="400"/>
              </a:spcBef>
              <a:spcAft>
                <a:spcPts val="0"/>
              </a:spcAft>
              <a:buClr>
                <a:schemeClr val="dk1"/>
              </a:buClr>
              <a:buSzPts val="1200"/>
              <a:buFont typeface="Arial"/>
              <a:buNone/>
              <a:defRPr b="1" i="0" sz="1200" u="none" cap="none" strike="noStrike">
                <a:solidFill>
                  <a:srgbClr val="000000"/>
                </a:solidFill>
                <a:latin typeface="Arial"/>
                <a:ea typeface="Arial"/>
                <a:cs typeface="Arial"/>
                <a:sym typeface="Arial"/>
              </a:defRPr>
            </a:lvl8pPr>
            <a:lvl9pPr indent="-228600" lvl="8" marL="4114800" marR="0" rtl="0" algn="l">
              <a:lnSpc>
                <a:spcPct val="90000"/>
              </a:lnSpc>
              <a:spcBef>
                <a:spcPts val="400"/>
              </a:spcBef>
              <a:spcAft>
                <a:spcPts val="0"/>
              </a:spcAft>
              <a:buClr>
                <a:schemeClr val="dk1"/>
              </a:buClr>
              <a:buSzPts val="1200"/>
              <a:buFont typeface="Arial"/>
              <a:buNone/>
              <a:defRPr b="1" i="0" sz="1200" u="none" cap="none" strike="noStrike">
                <a:solidFill>
                  <a:srgbClr val="000000"/>
                </a:solidFill>
                <a:latin typeface="Arial"/>
                <a:ea typeface="Arial"/>
                <a:cs typeface="Arial"/>
                <a:sym typeface="Arial"/>
              </a:defRPr>
            </a:lvl9pPr>
          </a:lstStyle>
          <a:p/>
        </p:txBody>
      </p:sp>
      <p:sp>
        <p:nvSpPr>
          <p:cNvPr id="140" name="Google Shape;140;p30"/>
          <p:cNvSpPr txBox="1"/>
          <p:nvPr>
            <p:ph idx="4" type="body"/>
          </p:nvPr>
        </p:nvSpPr>
        <p:spPr>
          <a:xfrm>
            <a:off x="4629150" y="1878806"/>
            <a:ext cx="3887400" cy="2763300"/>
          </a:xfrm>
          <a:prstGeom prst="rect">
            <a:avLst/>
          </a:prstGeom>
          <a:noFill/>
          <a:ln>
            <a:noFill/>
          </a:ln>
        </p:spPr>
        <p:txBody>
          <a:bodyPr anchorCtr="0" anchor="t" bIns="34275" lIns="68575" spcFirstLastPara="1" rIns="68575" wrap="square" tIns="34275">
            <a:noAutofit/>
          </a:bodyPr>
          <a:lstStyle>
            <a:lvl1pPr indent="-308610" lvl="0" marL="457200" marR="0" rtl="0" algn="l">
              <a:lnSpc>
                <a:spcPct val="90000"/>
              </a:lnSpc>
              <a:spcBef>
                <a:spcPts val="800"/>
              </a:spcBef>
              <a:spcAft>
                <a:spcPts val="0"/>
              </a:spcAft>
              <a:buClr>
                <a:srgbClr val="002060"/>
              </a:buClr>
              <a:buSzPts val="1260"/>
              <a:buFont typeface="Arial"/>
              <a:buChar char="•"/>
              <a:defRPr b="0" i="0" sz="1400" u="none" cap="none" strike="noStrike">
                <a:solidFill>
                  <a:srgbClr val="002060"/>
                </a:solidFill>
                <a:latin typeface="Open Sans"/>
                <a:ea typeface="Open Sans"/>
                <a:cs typeface="Open Sans"/>
                <a:sym typeface="Open Sans"/>
              </a:defRPr>
            </a:lvl1pPr>
            <a:lvl2pPr indent="-317500" lvl="1" marL="9144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2pPr>
            <a:lvl3pPr indent="-317500" lvl="2" marL="13716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9pPr>
          </a:lstStyle>
          <a:p/>
        </p:txBody>
      </p:sp>
      <p:sp>
        <p:nvSpPr>
          <p:cNvPr id="141" name="Google Shape;141;p30"/>
          <p:cNvSpPr txBox="1"/>
          <p:nvPr>
            <p:ph type="title"/>
          </p:nvPr>
        </p:nvSpPr>
        <p:spPr>
          <a:xfrm>
            <a:off x="129397" y="57149"/>
            <a:ext cx="7442400" cy="627600"/>
          </a:xfrm>
          <a:prstGeom prst="rect">
            <a:avLst/>
          </a:prstGeom>
          <a:noFill/>
          <a:ln>
            <a:noFill/>
          </a:ln>
        </p:spPr>
        <p:txBody>
          <a:bodyPr anchorCtr="0" anchor="ctr" bIns="34275" lIns="68575" spcFirstLastPara="1" rIns="68575" wrap="square" tIns="34275">
            <a:noAutofit/>
          </a:bodyPr>
          <a:lstStyle>
            <a:lvl1pPr lvl="0" marR="0" rtl="0" algn="l">
              <a:lnSpc>
                <a:spcPct val="80000"/>
              </a:lnSpc>
              <a:spcBef>
                <a:spcPts val="0"/>
              </a:spcBef>
              <a:spcAft>
                <a:spcPts val="0"/>
              </a:spcAft>
              <a:buClr>
                <a:schemeClr val="lt1"/>
              </a:buClr>
              <a:buSzPts val="1400"/>
              <a:buFont typeface="Arial"/>
              <a:buNone/>
              <a:defRPr b="1" i="0" sz="2700" u="none" cap="none" strike="noStrike">
                <a:solidFill>
                  <a:schemeClr val="lt1"/>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42" name="Shape 142"/>
        <p:cNvGrpSpPr/>
        <p:nvPr/>
      </p:nvGrpSpPr>
      <p:grpSpPr>
        <a:xfrm>
          <a:off x="0" y="0"/>
          <a:ext cx="0" cy="0"/>
          <a:chOff x="0" y="0"/>
          <a:chExt cx="0" cy="0"/>
        </a:xfrm>
      </p:grpSpPr>
      <p:sp>
        <p:nvSpPr>
          <p:cNvPr id="143" name="Google Shape;143;p31"/>
          <p:cNvSpPr txBox="1"/>
          <p:nvPr>
            <p:ph type="title"/>
          </p:nvPr>
        </p:nvSpPr>
        <p:spPr>
          <a:xfrm>
            <a:off x="129397" y="57149"/>
            <a:ext cx="7442400" cy="627600"/>
          </a:xfrm>
          <a:prstGeom prst="rect">
            <a:avLst/>
          </a:prstGeom>
          <a:noFill/>
          <a:ln>
            <a:noFill/>
          </a:ln>
        </p:spPr>
        <p:txBody>
          <a:bodyPr anchorCtr="0" anchor="ctr" bIns="34275" lIns="68575" spcFirstLastPara="1" rIns="68575" wrap="square" tIns="34275">
            <a:noAutofit/>
          </a:bodyPr>
          <a:lstStyle>
            <a:lvl1pPr lvl="0" marR="0" rtl="0" algn="l">
              <a:lnSpc>
                <a:spcPct val="80000"/>
              </a:lnSpc>
              <a:spcBef>
                <a:spcPts val="0"/>
              </a:spcBef>
              <a:spcAft>
                <a:spcPts val="0"/>
              </a:spcAft>
              <a:buClr>
                <a:schemeClr val="lt1"/>
              </a:buClr>
              <a:buSzPts val="1400"/>
              <a:buFont typeface="Arial"/>
              <a:buNone/>
              <a:defRPr b="1" i="0" sz="2700" u="none" cap="none" strike="noStrike">
                <a:solidFill>
                  <a:schemeClr val="lt1"/>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44" name="Google Shape;144;p31"/>
          <p:cNvSpPr txBox="1"/>
          <p:nvPr>
            <p:ph idx="1" type="body"/>
          </p:nvPr>
        </p:nvSpPr>
        <p:spPr>
          <a:xfrm>
            <a:off x="629841" y="1260872"/>
            <a:ext cx="3868200" cy="618000"/>
          </a:xfrm>
          <a:prstGeom prst="rect">
            <a:avLst/>
          </a:prstGeom>
          <a:noFill/>
          <a:ln>
            <a:noFill/>
          </a:ln>
        </p:spPr>
        <p:txBody>
          <a:bodyPr anchorCtr="0" anchor="b" bIns="34275" lIns="68575" spcFirstLastPara="1" rIns="68575" wrap="square" tIns="34275">
            <a:noAutofit/>
          </a:bodyPr>
          <a:lstStyle>
            <a:lvl1pPr indent="-228600" lvl="0" marL="457200" marR="0" rtl="0" algn="l">
              <a:lnSpc>
                <a:spcPct val="90000"/>
              </a:lnSpc>
              <a:spcBef>
                <a:spcPts val="800"/>
              </a:spcBef>
              <a:spcAft>
                <a:spcPts val="0"/>
              </a:spcAft>
              <a:buClr>
                <a:schemeClr val="dk1"/>
              </a:buClr>
              <a:buSzPts val="1800"/>
              <a:buFont typeface="Arial"/>
              <a:buNone/>
              <a:defRPr b="1" i="0" sz="1800" u="none" cap="none" strike="noStrike">
                <a:solidFill>
                  <a:srgbClr val="002060"/>
                </a:solidFill>
                <a:latin typeface="Open Sans"/>
                <a:ea typeface="Open Sans"/>
                <a:cs typeface="Open Sans"/>
                <a:sym typeface="Open Sans"/>
              </a:defRPr>
            </a:lvl1pPr>
            <a:lvl2pPr indent="-228600" lvl="1" marL="914400" marR="0" rtl="0" algn="l">
              <a:lnSpc>
                <a:spcPct val="90000"/>
              </a:lnSpc>
              <a:spcBef>
                <a:spcPts val="400"/>
              </a:spcBef>
              <a:spcAft>
                <a:spcPts val="0"/>
              </a:spcAft>
              <a:buClr>
                <a:schemeClr val="dk1"/>
              </a:buClr>
              <a:buSzPts val="1500"/>
              <a:buFont typeface="Arial"/>
              <a:buNone/>
              <a:defRPr b="1" i="0" sz="1500" u="none" cap="none" strike="noStrike">
                <a:solidFill>
                  <a:srgbClr val="000000"/>
                </a:solidFill>
                <a:latin typeface="Arial"/>
                <a:ea typeface="Arial"/>
                <a:cs typeface="Arial"/>
                <a:sym typeface="Arial"/>
              </a:defRPr>
            </a:lvl2pPr>
            <a:lvl3pPr indent="-228600" lvl="2" marL="1371600" marR="0" rtl="0" algn="l">
              <a:lnSpc>
                <a:spcPct val="90000"/>
              </a:lnSpc>
              <a:spcBef>
                <a:spcPts val="400"/>
              </a:spcBef>
              <a:spcAft>
                <a:spcPts val="0"/>
              </a:spcAft>
              <a:buClr>
                <a:schemeClr val="dk1"/>
              </a:buClr>
              <a:buSzPts val="1400"/>
              <a:buFont typeface="Arial"/>
              <a:buNone/>
              <a:defRPr b="1" i="0" sz="1400" u="none" cap="none" strike="noStrike">
                <a:solidFill>
                  <a:srgbClr val="000000"/>
                </a:solidFill>
                <a:latin typeface="Arial"/>
                <a:ea typeface="Arial"/>
                <a:cs typeface="Arial"/>
                <a:sym typeface="Arial"/>
              </a:defRPr>
            </a:lvl3pPr>
            <a:lvl4pPr indent="-228600" lvl="3" marL="1828800" marR="0" rtl="0" algn="l">
              <a:lnSpc>
                <a:spcPct val="90000"/>
              </a:lnSpc>
              <a:spcBef>
                <a:spcPts val="400"/>
              </a:spcBef>
              <a:spcAft>
                <a:spcPts val="0"/>
              </a:spcAft>
              <a:buClr>
                <a:schemeClr val="dk1"/>
              </a:buClr>
              <a:buSzPts val="1200"/>
              <a:buFont typeface="Arial"/>
              <a:buNone/>
              <a:defRPr b="1" i="0" sz="1200" u="none" cap="none" strike="noStrike">
                <a:solidFill>
                  <a:srgbClr val="000000"/>
                </a:solidFill>
                <a:latin typeface="Arial"/>
                <a:ea typeface="Arial"/>
                <a:cs typeface="Arial"/>
                <a:sym typeface="Arial"/>
              </a:defRPr>
            </a:lvl4pPr>
            <a:lvl5pPr indent="-228600" lvl="4" marL="2286000" marR="0" rtl="0" algn="l">
              <a:lnSpc>
                <a:spcPct val="90000"/>
              </a:lnSpc>
              <a:spcBef>
                <a:spcPts val="400"/>
              </a:spcBef>
              <a:spcAft>
                <a:spcPts val="0"/>
              </a:spcAft>
              <a:buClr>
                <a:schemeClr val="dk1"/>
              </a:buClr>
              <a:buSzPts val="1200"/>
              <a:buFont typeface="Arial"/>
              <a:buNone/>
              <a:defRPr b="1" i="0" sz="1200" u="none" cap="none" strike="noStrike">
                <a:solidFill>
                  <a:srgbClr val="000000"/>
                </a:solidFill>
                <a:latin typeface="Arial"/>
                <a:ea typeface="Arial"/>
                <a:cs typeface="Arial"/>
                <a:sym typeface="Arial"/>
              </a:defRPr>
            </a:lvl5pPr>
            <a:lvl6pPr indent="-228600" lvl="5" marL="2743200" marR="0" rtl="0" algn="l">
              <a:lnSpc>
                <a:spcPct val="90000"/>
              </a:lnSpc>
              <a:spcBef>
                <a:spcPts val="400"/>
              </a:spcBef>
              <a:spcAft>
                <a:spcPts val="0"/>
              </a:spcAft>
              <a:buClr>
                <a:schemeClr val="dk1"/>
              </a:buClr>
              <a:buSzPts val="1200"/>
              <a:buFont typeface="Arial"/>
              <a:buNone/>
              <a:defRPr b="1" i="0" sz="1200" u="none" cap="none" strike="noStrike">
                <a:solidFill>
                  <a:srgbClr val="000000"/>
                </a:solidFill>
                <a:latin typeface="Arial"/>
                <a:ea typeface="Arial"/>
                <a:cs typeface="Arial"/>
                <a:sym typeface="Arial"/>
              </a:defRPr>
            </a:lvl6pPr>
            <a:lvl7pPr indent="-228600" lvl="6" marL="3200400" marR="0" rtl="0" algn="l">
              <a:lnSpc>
                <a:spcPct val="90000"/>
              </a:lnSpc>
              <a:spcBef>
                <a:spcPts val="400"/>
              </a:spcBef>
              <a:spcAft>
                <a:spcPts val="0"/>
              </a:spcAft>
              <a:buClr>
                <a:schemeClr val="dk1"/>
              </a:buClr>
              <a:buSzPts val="1200"/>
              <a:buFont typeface="Arial"/>
              <a:buNone/>
              <a:defRPr b="1" i="0" sz="1200" u="none" cap="none" strike="noStrike">
                <a:solidFill>
                  <a:srgbClr val="000000"/>
                </a:solidFill>
                <a:latin typeface="Arial"/>
                <a:ea typeface="Arial"/>
                <a:cs typeface="Arial"/>
                <a:sym typeface="Arial"/>
              </a:defRPr>
            </a:lvl7pPr>
            <a:lvl8pPr indent="-228600" lvl="7" marL="3657600" marR="0" rtl="0" algn="l">
              <a:lnSpc>
                <a:spcPct val="90000"/>
              </a:lnSpc>
              <a:spcBef>
                <a:spcPts val="400"/>
              </a:spcBef>
              <a:spcAft>
                <a:spcPts val="0"/>
              </a:spcAft>
              <a:buClr>
                <a:schemeClr val="dk1"/>
              </a:buClr>
              <a:buSzPts val="1200"/>
              <a:buFont typeface="Arial"/>
              <a:buNone/>
              <a:defRPr b="1" i="0" sz="1200" u="none" cap="none" strike="noStrike">
                <a:solidFill>
                  <a:srgbClr val="000000"/>
                </a:solidFill>
                <a:latin typeface="Arial"/>
                <a:ea typeface="Arial"/>
                <a:cs typeface="Arial"/>
                <a:sym typeface="Arial"/>
              </a:defRPr>
            </a:lvl8pPr>
            <a:lvl9pPr indent="-228600" lvl="8" marL="4114800" marR="0" rtl="0" algn="l">
              <a:lnSpc>
                <a:spcPct val="90000"/>
              </a:lnSpc>
              <a:spcBef>
                <a:spcPts val="400"/>
              </a:spcBef>
              <a:spcAft>
                <a:spcPts val="0"/>
              </a:spcAft>
              <a:buClr>
                <a:schemeClr val="dk1"/>
              </a:buClr>
              <a:buSzPts val="1200"/>
              <a:buFont typeface="Arial"/>
              <a:buNone/>
              <a:defRPr b="1" i="0" sz="1200" u="none" cap="none" strike="noStrike">
                <a:solidFill>
                  <a:srgbClr val="000000"/>
                </a:solidFill>
                <a:latin typeface="Arial"/>
                <a:ea typeface="Arial"/>
                <a:cs typeface="Arial"/>
                <a:sym typeface="Arial"/>
              </a:defRPr>
            </a:lvl9pPr>
          </a:lstStyle>
          <a:p/>
        </p:txBody>
      </p:sp>
      <p:sp>
        <p:nvSpPr>
          <p:cNvPr id="145" name="Google Shape;145;p31"/>
          <p:cNvSpPr txBox="1"/>
          <p:nvPr>
            <p:ph idx="2" type="body"/>
          </p:nvPr>
        </p:nvSpPr>
        <p:spPr>
          <a:xfrm>
            <a:off x="629841" y="1878806"/>
            <a:ext cx="3868200" cy="2763300"/>
          </a:xfrm>
          <a:prstGeom prst="rect">
            <a:avLst/>
          </a:prstGeom>
          <a:noFill/>
          <a:ln>
            <a:noFill/>
          </a:ln>
        </p:spPr>
        <p:txBody>
          <a:bodyPr anchorCtr="0" anchor="t" bIns="34275" lIns="68575" spcFirstLastPara="1" rIns="68575" wrap="square" tIns="34275">
            <a:noAutofit/>
          </a:bodyPr>
          <a:lstStyle>
            <a:lvl1pPr indent="-308610" lvl="0" marL="457200" marR="0" rtl="0" algn="l">
              <a:lnSpc>
                <a:spcPct val="90000"/>
              </a:lnSpc>
              <a:spcBef>
                <a:spcPts val="800"/>
              </a:spcBef>
              <a:spcAft>
                <a:spcPts val="0"/>
              </a:spcAft>
              <a:buClr>
                <a:srgbClr val="002060"/>
              </a:buClr>
              <a:buSzPts val="1260"/>
              <a:buFont typeface="Arial"/>
              <a:buChar char="•"/>
              <a:defRPr b="0" i="0" sz="1400" u="none" cap="none" strike="noStrike">
                <a:solidFill>
                  <a:srgbClr val="002060"/>
                </a:solidFill>
                <a:latin typeface="Open Sans"/>
                <a:ea typeface="Open Sans"/>
                <a:cs typeface="Open Sans"/>
                <a:sym typeface="Open Sans"/>
              </a:defRPr>
            </a:lvl1pPr>
            <a:lvl2pPr indent="-317500" lvl="1" marL="9144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2pPr>
            <a:lvl3pPr indent="-317500" lvl="2" marL="13716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9pPr>
          </a:lstStyle>
          <a:p/>
        </p:txBody>
      </p:sp>
      <p:sp>
        <p:nvSpPr>
          <p:cNvPr id="146" name="Google Shape;146;p31"/>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Autofit/>
          </a:bodyPr>
          <a:lstStyle>
            <a:lvl1pPr indent="-228600" lvl="0" marL="457200" marR="0" rtl="0" algn="l">
              <a:lnSpc>
                <a:spcPct val="90000"/>
              </a:lnSpc>
              <a:spcBef>
                <a:spcPts val="800"/>
              </a:spcBef>
              <a:spcAft>
                <a:spcPts val="0"/>
              </a:spcAft>
              <a:buClr>
                <a:schemeClr val="dk1"/>
              </a:buClr>
              <a:buSzPts val="1800"/>
              <a:buFont typeface="Arial"/>
              <a:buNone/>
              <a:defRPr b="1" i="0" sz="1800" u="none" cap="none" strike="noStrike">
                <a:solidFill>
                  <a:srgbClr val="002060"/>
                </a:solidFill>
                <a:latin typeface="Open Sans"/>
                <a:ea typeface="Open Sans"/>
                <a:cs typeface="Open Sans"/>
                <a:sym typeface="Open Sans"/>
              </a:defRPr>
            </a:lvl1pPr>
            <a:lvl2pPr indent="-228600" lvl="1" marL="914400" marR="0" rtl="0" algn="l">
              <a:lnSpc>
                <a:spcPct val="90000"/>
              </a:lnSpc>
              <a:spcBef>
                <a:spcPts val="400"/>
              </a:spcBef>
              <a:spcAft>
                <a:spcPts val="0"/>
              </a:spcAft>
              <a:buClr>
                <a:schemeClr val="dk1"/>
              </a:buClr>
              <a:buSzPts val="1500"/>
              <a:buFont typeface="Arial"/>
              <a:buNone/>
              <a:defRPr b="1" i="0" sz="1500" u="none" cap="none" strike="noStrike">
                <a:solidFill>
                  <a:srgbClr val="000000"/>
                </a:solidFill>
                <a:latin typeface="Arial"/>
                <a:ea typeface="Arial"/>
                <a:cs typeface="Arial"/>
                <a:sym typeface="Arial"/>
              </a:defRPr>
            </a:lvl2pPr>
            <a:lvl3pPr indent="-228600" lvl="2" marL="1371600" marR="0" rtl="0" algn="l">
              <a:lnSpc>
                <a:spcPct val="90000"/>
              </a:lnSpc>
              <a:spcBef>
                <a:spcPts val="400"/>
              </a:spcBef>
              <a:spcAft>
                <a:spcPts val="0"/>
              </a:spcAft>
              <a:buClr>
                <a:schemeClr val="dk1"/>
              </a:buClr>
              <a:buSzPts val="1400"/>
              <a:buFont typeface="Arial"/>
              <a:buNone/>
              <a:defRPr b="1" i="0" sz="1400" u="none" cap="none" strike="noStrike">
                <a:solidFill>
                  <a:srgbClr val="000000"/>
                </a:solidFill>
                <a:latin typeface="Arial"/>
                <a:ea typeface="Arial"/>
                <a:cs typeface="Arial"/>
                <a:sym typeface="Arial"/>
              </a:defRPr>
            </a:lvl3pPr>
            <a:lvl4pPr indent="-228600" lvl="3" marL="1828800" marR="0" rtl="0" algn="l">
              <a:lnSpc>
                <a:spcPct val="90000"/>
              </a:lnSpc>
              <a:spcBef>
                <a:spcPts val="400"/>
              </a:spcBef>
              <a:spcAft>
                <a:spcPts val="0"/>
              </a:spcAft>
              <a:buClr>
                <a:schemeClr val="dk1"/>
              </a:buClr>
              <a:buSzPts val="1200"/>
              <a:buFont typeface="Arial"/>
              <a:buNone/>
              <a:defRPr b="1" i="0" sz="1200" u="none" cap="none" strike="noStrike">
                <a:solidFill>
                  <a:srgbClr val="000000"/>
                </a:solidFill>
                <a:latin typeface="Arial"/>
                <a:ea typeface="Arial"/>
                <a:cs typeface="Arial"/>
                <a:sym typeface="Arial"/>
              </a:defRPr>
            </a:lvl4pPr>
            <a:lvl5pPr indent="-228600" lvl="4" marL="2286000" marR="0" rtl="0" algn="l">
              <a:lnSpc>
                <a:spcPct val="90000"/>
              </a:lnSpc>
              <a:spcBef>
                <a:spcPts val="400"/>
              </a:spcBef>
              <a:spcAft>
                <a:spcPts val="0"/>
              </a:spcAft>
              <a:buClr>
                <a:schemeClr val="dk1"/>
              </a:buClr>
              <a:buSzPts val="1200"/>
              <a:buFont typeface="Arial"/>
              <a:buNone/>
              <a:defRPr b="1" i="0" sz="1200" u="none" cap="none" strike="noStrike">
                <a:solidFill>
                  <a:srgbClr val="000000"/>
                </a:solidFill>
                <a:latin typeface="Arial"/>
                <a:ea typeface="Arial"/>
                <a:cs typeface="Arial"/>
                <a:sym typeface="Arial"/>
              </a:defRPr>
            </a:lvl5pPr>
            <a:lvl6pPr indent="-228600" lvl="5" marL="2743200" marR="0" rtl="0" algn="l">
              <a:lnSpc>
                <a:spcPct val="90000"/>
              </a:lnSpc>
              <a:spcBef>
                <a:spcPts val="400"/>
              </a:spcBef>
              <a:spcAft>
                <a:spcPts val="0"/>
              </a:spcAft>
              <a:buClr>
                <a:schemeClr val="dk1"/>
              </a:buClr>
              <a:buSzPts val="1200"/>
              <a:buFont typeface="Arial"/>
              <a:buNone/>
              <a:defRPr b="1" i="0" sz="1200" u="none" cap="none" strike="noStrike">
                <a:solidFill>
                  <a:srgbClr val="000000"/>
                </a:solidFill>
                <a:latin typeface="Arial"/>
                <a:ea typeface="Arial"/>
                <a:cs typeface="Arial"/>
                <a:sym typeface="Arial"/>
              </a:defRPr>
            </a:lvl6pPr>
            <a:lvl7pPr indent="-228600" lvl="6" marL="3200400" marR="0" rtl="0" algn="l">
              <a:lnSpc>
                <a:spcPct val="90000"/>
              </a:lnSpc>
              <a:spcBef>
                <a:spcPts val="400"/>
              </a:spcBef>
              <a:spcAft>
                <a:spcPts val="0"/>
              </a:spcAft>
              <a:buClr>
                <a:schemeClr val="dk1"/>
              </a:buClr>
              <a:buSzPts val="1200"/>
              <a:buFont typeface="Arial"/>
              <a:buNone/>
              <a:defRPr b="1" i="0" sz="1200" u="none" cap="none" strike="noStrike">
                <a:solidFill>
                  <a:srgbClr val="000000"/>
                </a:solidFill>
                <a:latin typeface="Arial"/>
                <a:ea typeface="Arial"/>
                <a:cs typeface="Arial"/>
                <a:sym typeface="Arial"/>
              </a:defRPr>
            </a:lvl7pPr>
            <a:lvl8pPr indent="-228600" lvl="7" marL="3657600" marR="0" rtl="0" algn="l">
              <a:lnSpc>
                <a:spcPct val="90000"/>
              </a:lnSpc>
              <a:spcBef>
                <a:spcPts val="400"/>
              </a:spcBef>
              <a:spcAft>
                <a:spcPts val="0"/>
              </a:spcAft>
              <a:buClr>
                <a:schemeClr val="dk1"/>
              </a:buClr>
              <a:buSzPts val="1200"/>
              <a:buFont typeface="Arial"/>
              <a:buNone/>
              <a:defRPr b="1" i="0" sz="1200" u="none" cap="none" strike="noStrike">
                <a:solidFill>
                  <a:srgbClr val="000000"/>
                </a:solidFill>
                <a:latin typeface="Arial"/>
                <a:ea typeface="Arial"/>
                <a:cs typeface="Arial"/>
                <a:sym typeface="Arial"/>
              </a:defRPr>
            </a:lvl8pPr>
            <a:lvl9pPr indent="-228600" lvl="8" marL="4114800" marR="0" rtl="0" algn="l">
              <a:lnSpc>
                <a:spcPct val="90000"/>
              </a:lnSpc>
              <a:spcBef>
                <a:spcPts val="400"/>
              </a:spcBef>
              <a:spcAft>
                <a:spcPts val="0"/>
              </a:spcAft>
              <a:buClr>
                <a:schemeClr val="dk1"/>
              </a:buClr>
              <a:buSzPts val="1200"/>
              <a:buFont typeface="Arial"/>
              <a:buNone/>
              <a:defRPr b="1" i="0" sz="1200" u="none" cap="none" strike="noStrike">
                <a:solidFill>
                  <a:srgbClr val="000000"/>
                </a:solidFill>
                <a:latin typeface="Arial"/>
                <a:ea typeface="Arial"/>
                <a:cs typeface="Arial"/>
                <a:sym typeface="Arial"/>
              </a:defRPr>
            </a:lvl9pPr>
          </a:lstStyle>
          <a:p/>
        </p:txBody>
      </p:sp>
      <p:sp>
        <p:nvSpPr>
          <p:cNvPr id="147" name="Google Shape;147;p31"/>
          <p:cNvSpPr txBox="1"/>
          <p:nvPr>
            <p:ph idx="4" type="body"/>
          </p:nvPr>
        </p:nvSpPr>
        <p:spPr>
          <a:xfrm>
            <a:off x="4629150" y="1878806"/>
            <a:ext cx="3887400" cy="2763300"/>
          </a:xfrm>
          <a:prstGeom prst="rect">
            <a:avLst/>
          </a:prstGeom>
          <a:noFill/>
          <a:ln>
            <a:noFill/>
          </a:ln>
        </p:spPr>
        <p:txBody>
          <a:bodyPr anchorCtr="0" anchor="t" bIns="34275" lIns="68575" spcFirstLastPara="1" rIns="68575" wrap="square" tIns="34275">
            <a:noAutofit/>
          </a:bodyPr>
          <a:lstStyle>
            <a:lvl1pPr indent="-308610" lvl="0" marL="457200" marR="0" rtl="0" algn="l">
              <a:lnSpc>
                <a:spcPct val="90000"/>
              </a:lnSpc>
              <a:spcBef>
                <a:spcPts val="800"/>
              </a:spcBef>
              <a:spcAft>
                <a:spcPts val="0"/>
              </a:spcAft>
              <a:buClr>
                <a:srgbClr val="002060"/>
              </a:buClr>
              <a:buSzPts val="1260"/>
              <a:buFont typeface="Arial"/>
              <a:buChar char="•"/>
              <a:defRPr b="0" i="0" sz="1400" u="none" cap="none" strike="noStrike">
                <a:solidFill>
                  <a:srgbClr val="002060"/>
                </a:solidFill>
                <a:latin typeface="Open Sans"/>
                <a:ea typeface="Open Sans"/>
                <a:cs typeface="Open Sans"/>
                <a:sym typeface="Open Sans"/>
              </a:defRPr>
            </a:lvl1pPr>
            <a:lvl2pPr indent="-317500" lvl="1" marL="9144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2pPr>
            <a:lvl3pPr indent="-317500" lvl="2" marL="13716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and Content" showMasterSp="0">
  <p:cSld name="7_Title and Content">
    <p:spTree>
      <p:nvGrpSpPr>
        <p:cNvPr id="148" name="Shape 148"/>
        <p:cNvGrpSpPr/>
        <p:nvPr/>
      </p:nvGrpSpPr>
      <p:grpSpPr>
        <a:xfrm>
          <a:off x="0" y="0"/>
          <a:ext cx="0" cy="0"/>
          <a:chOff x="0" y="0"/>
          <a:chExt cx="0" cy="0"/>
        </a:xfrm>
      </p:grpSpPr>
      <p:pic>
        <p:nvPicPr>
          <p:cNvPr id="149" name="Google Shape;149;p32"/>
          <p:cNvPicPr preferRelativeResize="0"/>
          <p:nvPr/>
        </p:nvPicPr>
        <p:blipFill rotWithShape="1">
          <a:blip r:embed="rId2">
            <a:alphaModFix/>
          </a:blip>
          <a:srcRect b="0" l="0" r="0" t="0"/>
          <a:stretch/>
        </p:blipFill>
        <p:spPr>
          <a:xfrm>
            <a:off x="0" y="0"/>
            <a:ext cx="9144002" cy="5143501"/>
          </a:xfrm>
          <a:prstGeom prst="rect">
            <a:avLst/>
          </a:prstGeom>
          <a:noFill/>
          <a:ln>
            <a:noFill/>
          </a:ln>
        </p:spPr>
      </p:pic>
      <p:sp>
        <p:nvSpPr>
          <p:cNvPr id="150" name="Google Shape;150;p32"/>
          <p:cNvSpPr/>
          <p:nvPr/>
        </p:nvSpPr>
        <p:spPr>
          <a:xfrm>
            <a:off x="0" y="152400"/>
            <a:ext cx="9144000" cy="4638600"/>
          </a:xfrm>
          <a:prstGeom prst="rect">
            <a:avLst/>
          </a:prstGeom>
          <a:gradFill>
            <a:gsLst>
              <a:gs pos="0">
                <a:srgbClr val="454A56"/>
              </a:gs>
              <a:gs pos="26000">
                <a:srgbClr val="454A56"/>
              </a:gs>
              <a:gs pos="91000">
                <a:srgbClr val="687081"/>
              </a:gs>
              <a:gs pos="100000">
                <a:srgbClr val="687081"/>
              </a:gs>
            </a:gsLst>
            <a:lin ang="10800025"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p:txBody>
      </p:sp>
      <p:sp>
        <p:nvSpPr>
          <p:cNvPr id="151" name="Google Shape;151;p32"/>
          <p:cNvSpPr txBox="1"/>
          <p:nvPr>
            <p:ph type="title"/>
          </p:nvPr>
        </p:nvSpPr>
        <p:spPr>
          <a:xfrm>
            <a:off x="4058239" y="628650"/>
            <a:ext cx="4626900" cy="9003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lt1"/>
              </a:buClr>
              <a:buSzPts val="3000"/>
              <a:buFont typeface="Arial"/>
              <a:buNone/>
              <a:defRPr sz="1100">
                <a:solidFill>
                  <a:schemeClr val="lt1"/>
                </a:solidFill>
                <a:latin typeface="Arial"/>
                <a:ea typeface="Arial"/>
                <a:cs typeface="Arial"/>
                <a:sym typeface="Arial"/>
              </a:defRPr>
            </a:lvl1pPr>
            <a:lvl2pPr lvl="1" rtl="0" algn="l">
              <a:lnSpc>
                <a:spcPct val="100000"/>
              </a:lnSpc>
              <a:spcBef>
                <a:spcPts val="0"/>
              </a:spcBef>
              <a:spcAft>
                <a:spcPts val="0"/>
              </a:spcAft>
              <a:buSzPts val="1100"/>
              <a:buNone/>
              <a:defRPr sz="1100"/>
            </a:lvl2pPr>
            <a:lvl3pPr lvl="2" rtl="0" algn="l">
              <a:lnSpc>
                <a:spcPct val="100000"/>
              </a:lnSpc>
              <a:spcBef>
                <a:spcPts val="0"/>
              </a:spcBef>
              <a:spcAft>
                <a:spcPts val="0"/>
              </a:spcAft>
              <a:buSzPts val="1100"/>
              <a:buNone/>
              <a:defRPr sz="1100"/>
            </a:lvl3pPr>
            <a:lvl4pPr lvl="3" rtl="0" algn="l">
              <a:lnSpc>
                <a:spcPct val="100000"/>
              </a:lnSpc>
              <a:spcBef>
                <a:spcPts val="0"/>
              </a:spcBef>
              <a:spcAft>
                <a:spcPts val="0"/>
              </a:spcAft>
              <a:buSzPts val="1100"/>
              <a:buNone/>
              <a:defRPr sz="1100"/>
            </a:lvl4pPr>
            <a:lvl5pPr lvl="4" rtl="0" algn="l">
              <a:lnSpc>
                <a:spcPct val="100000"/>
              </a:lnSpc>
              <a:spcBef>
                <a:spcPts val="0"/>
              </a:spcBef>
              <a:spcAft>
                <a:spcPts val="0"/>
              </a:spcAft>
              <a:buSzPts val="1100"/>
              <a:buNone/>
              <a:defRPr sz="1100"/>
            </a:lvl5pPr>
            <a:lvl6pPr lvl="5" rtl="0" algn="l">
              <a:lnSpc>
                <a:spcPct val="100000"/>
              </a:lnSpc>
              <a:spcBef>
                <a:spcPts val="0"/>
              </a:spcBef>
              <a:spcAft>
                <a:spcPts val="0"/>
              </a:spcAft>
              <a:buSzPts val="1100"/>
              <a:buNone/>
              <a:defRPr sz="1100"/>
            </a:lvl6pPr>
            <a:lvl7pPr lvl="6" rtl="0" algn="l">
              <a:lnSpc>
                <a:spcPct val="100000"/>
              </a:lnSpc>
              <a:spcBef>
                <a:spcPts val="0"/>
              </a:spcBef>
              <a:spcAft>
                <a:spcPts val="0"/>
              </a:spcAft>
              <a:buSzPts val="1100"/>
              <a:buNone/>
              <a:defRPr sz="1100"/>
            </a:lvl7pPr>
            <a:lvl8pPr lvl="7" rtl="0" algn="l">
              <a:lnSpc>
                <a:spcPct val="100000"/>
              </a:lnSpc>
              <a:spcBef>
                <a:spcPts val="0"/>
              </a:spcBef>
              <a:spcAft>
                <a:spcPts val="0"/>
              </a:spcAft>
              <a:buSzPts val="1100"/>
              <a:buNone/>
              <a:defRPr sz="1100"/>
            </a:lvl8pPr>
            <a:lvl9pPr lvl="8" rtl="0" algn="l">
              <a:lnSpc>
                <a:spcPct val="100000"/>
              </a:lnSpc>
              <a:spcBef>
                <a:spcPts val="0"/>
              </a:spcBef>
              <a:spcAft>
                <a:spcPts val="0"/>
              </a:spcAft>
              <a:buSzPts val="1100"/>
              <a:buNone/>
              <a:defRPr sz="1100"/>
            </a:lvl9pPr>
          </a:lstStyle>
          <a:p/>
        </p:txBody>
      </p:sp>
      <p:sp>
        <p:nvSpPr>
          <p:cNvPr id="152" name="Google Shape;152;p32"/>
          <p:cNvSpPr txBox="1"/>
          <p:nvPr>
            <p:ph idx="1" type="body"/>
          </p:nvPr>
        </p:nvSpPr>
        <p:spPr>
          <a:xfrm>
            <a:off x="4057650" y="1661032"/>
            <a:ext cx="4626900" cy="1217400"/>
          </a:xfrm>
          <a:prstGeom prst="rect">
            <a:avLst/>
          </a:prstGeom>
          <a:noFill/>
          <a:ln>
            <a:noFill/>
          </a:ln>
        </p:spPr>
        <p:txBody>
          <a:bodyPr anchorCtr="0" anchor="t" bIns="34275" lIns="68575" spcFirstLastPara="1" rIns="68575" wrap="square" tIns="34275">
            <a:noAutofit/>
          </a:bodyPr>
          <a:lstStyle>
            <a:lvl1pPr indent="-228600" lvl="0" marL="457200" rtl="0" algn="l">
              <a:lnSpc>
                <a:spcPct val="100000"/>
              </a:lnSpc>
              <a:spcBef>
                <a:spcPts val="800"/>
              </a:spcBef>
              <a:spcAft>
                <a:spcPts val="0"/>
              </a:spcAft>
              <a:buClr>
                <a:schemeClr val="lt1"/>
              </a:buClr>
              <a:buSzPts val="1400"/>
              <a:buNone/>
              <a:defRPr sz="1100">
                <a:solidFill>
                  <a:schemeClr val="lt1"/>
                </a:solidFill>
              </a:defRPr>
            </a:lvl1pPr>
            <a:lvl2pPr indent="-228600" lvl="1" marL="914400" rtl="0" algn="l">
              <a:lnSpc>
                <a:spcPct val="90000"/>
              </a:lnSpc>
              <a:spcBef>
                <a:spcPts val="400"/>
              </a:spcBef>
              <a:spcAft>
                <a:spcPts val="0"/>
              </a:spcAft>
              <a:buClr>
                <a:schemeClr val="lt1"/>
              </a:buClr>
              <a:buSzPts val="1400"/>
              <a:buNone/>
              <a:defRPr sz="1100">
                <a:solidFill>
                  <a:schemeClr val="lt1"/>
                </a:solidFill>
              </a:defRPr>
            </a:lvl2pPr>
            <a:lvl3pPr indent="-228600" lvl="2" marL="1371600" rtl="0" algn="l">
              <a:lnSpc>
                <a:spcPct val="90000"/>
              </a:lnSpc>
              <a:spcBef>
                <a:spcPts val="400"/>
              </a:spcBef>
              <a:spcAft>
                <a:spcPts val="0"/>
              </a:spcAft>
              <a:buClr>
                <a:schemeClr val="lt1"/>
              </a:buClr>
              <a:buSzPts val="1400"/>
              <a:buNone/>
              <a:defRPr sz="1100">
                <a:solidFill>
                  <a:schemeClr val="lt1"/>
                </a:solidFill>
              </a:defRPr>
            </a:lvl3pPr>
            <a:lvl4pPr indent="-228600" lvl="3" marL="1828800" rtl="0" algn="l">
              <a:lnSpc>
                <a:spcPct val="90000"/>
              </a:lnSpc>
              <a:spcBef>
                <a:spcPts val="400"/>
              </a:spcBef>
              <a:spcAft>
                <a:spcPts val="0"/>
              </a:spcAft>
              <a:buClr>
                <a:schemeClr val="lt1"/>
              </a:buClr>
              <a:buSzPts val="1400"/>
              <a:buNone/>
              <a:defRPr sz="1100">
                <a:solidFill>
                  <a:schemeClr val="lt1"/>
                </a:solidFill>
              </a:defRPr>
            </a:lvl4pPr>
            <a:lvl5pPr indent="-228600" lvl="4" marL="2286000" rtl="0" algn="l">
              <a:lnSpc>
                <a:spcPct val="90000"/>
              </a:lnSpc>
              <a:spcBef>
                <a:spcPts val="400"/>
              </a:spcBef>
              <a:spcAft>
                <a:spcPts val="0"/>
              </a:spcAft>
              <a:buClr>
                <a:schemeClr val="lt1"/>
              </a:buClr>
              <a:buSzPts val="1400"/>
              <a:buNone/>
              <a:defRPr sz="1100">
                <a:solidFill>
                  <a:schemeClr val="lt1"/>
                </a:solidFill>
              </a:defRPr>
            </a:lvl5pPr>
            <a:lvl6pPr indent="-317500" lvl="5" marL="2743200" rtl="0" algn="l">
              <a:lnSpc>
                <a:spcPct val="90000"/>
              </a:lnSpc>
              <a:spcBef>
                <a:spcPts val="400"/>
              </a:spcBef>
              <a:spcAft>
                <a:spcPts val="0"/>
              </a:spcAft>
              <a:buClr>
                <a:schemeClr val="dk1"/>
              </a:buClr>
              <a:buSzPts val="1400"/>
              <a:buChar char="•"/>
              <a:defRPr sz="1100"/>
            </a:lvl6pPr>
            <a:lvl7pPr indent="-317500" lvl="6" marL="3200400" rtl="0" algn="l">
              <a:lnSpc>
                <a:spcPct val="90000"/>
              </a:lnSpc>
              <a:spcBef>
                <a:spcPts val="400"/>
              </a:spcBef>
              <a:spcAft>
                <a:spcPts val="0"/>
              </a:spcAft>
              <a:buClr>
                <a:schemeClr val="dk1"/>
              </a:buClr>
              <a:buSzPts val="1400"/>
              <a:buChar char="•"/>
              <a:defRPr sz="1100"/>
            </a:lvl7pPr>
            <a:lvl8pPr indent="-317500" lvl="7" marL="3657600" rtl="0" algn="l">
              <a:lnSpc>
                <a:spcPct val="90000"/>
              </a:lnSpc>
              <a:spcBef>
                <a:spcPts val="400"/>
              </a:spcBef>
              <a:spcAft>
                <a:spcPts val="0"/>
              </a:spcAft>
              <a:buClr>
                <a:schemeClr val="dk1"/>
              </a:buClr>
              <a:buSzPts val="1400"/>
              <a:buChar char="•"/>
              <a:defRPr sz="1100"/>
            </a:lvl8pPr>
            <a:lvl9pPr indent="-317500" lvl="8" marL="4114800" rtl="0" algn="l">
              <a:lnSpc>
                <a:spcPct val="90000"/>
              </a:lnSpc>
              <a:spcBef>
                <a:spcPts val="400"/>
              </a:spcBef>
              <a:spcAft>
                <a:spcPts val="0"/>
              </a:spcAft>
              <a:buClr>
                <a:schemeClr val="dk1"/>
              </a:buClr>
              <a:buSzPts val="1400"/>
              <a:buChar char="•"/>
              <a:defRPr sz="1100"/>
            </a:lvl9pPr>
          </a:lstStyle>
          <a:p/>
        </p:txBody>
      </p:sp>
      <p:sp>
        <p:nvSpPr>
          <p:cNvPr id="153" name="Google Shape;153;p32"/>
          <p:cNvSpPr txBox="1"/>
          <p:nvPr>
            <p:ph idx="10" type="dt"/>
          </p:nvPr>
        </p:nvSpPr>
        <p:spPr>
          <a:xfrm>
            <a:off x="70111" y="4816754"/>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chemeClr val="lt1"/>
              </a:buClr>
              <a:buSzPts val="1100"/>
              <a:buFont typeface="Calibri"/>
              <a:buNone/>
              <a:defRPr b="0" i="0" sz="1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chemeClr val="dk1"/>
              </a:buClr>
              <a:buSzPts val="1100"/>
              <a:buFont typeface="Calibri"/>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100"/>
              <a:buFont typeface="Calibri"/>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100"/>
              <a:buFont typeface="Calibri"/>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100"/>
              <a:buFont typeface="Calibri"/>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100"/>
              <a:buFont typeface="Calibri"/>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100"/>
              <a:buFont typeface="Calibri"/>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100"/>
              <a:buFont typeface="Calibri"/>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100"/>
              <a:buFont typeface="Calibri"/>
              <a:buNone/>
              <a:defRPr b="0" i="0" sz="1400" u="none" cap="none" strike="noStrike">
                <a:solidFill>
                  <a:schemeClr val="dk1"/>
                </a:solidFill>
                <a:latin typeface="Calibri"/>
                <a:ea typeface="Calibri"/>
                <a:cs typeface="Calibri"/>
                <a:sym typeface="Calibri"/>
              </a:defRPr>
            </a:lvl9pPr>
          </a:lstStyle>
          <a:p/>
        </p:txBody>
      </p:sp>
      <p:sp>
        <p:nvSpPr>
          <p:cNvPr id="154" name="Google Shape;154;p32"/>
          <p:cNvSpPr txBox="1"/>
          <p:nvPr>
            <p:ph idx="11" type="ftr"/>
          </p:nvPr>
        </p:nvSpPr>
        <p:spPr>
          <a:xfrm>
            <a:off x="3028950" y="4816754"/>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chemeClr val="lt1"/>
              </a:buClr>
              <a:buSzPts val="1100"/>
              <a:buFont typeface="Calibri"/>
              <a:buNone/>
              <a:defRPr b="0" i="0" sz="1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chemeClr val="dk1"/>
              </a:buClr>
              <a:buSzPts val="1100"/>
              <a:buFont typeface="Calibri"/>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100"/>
              <a:buFont typeface="Calibri"/>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100"/>
              <a:buFont typeface="Calibri"/>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100"/>
              <a:buFont typeface="Calibri"/>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100"/>
              <a:buFont typeface="Calibri"/>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100"/>
              <a:buFont typeface="Calibri"/>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100"/>
              <a:buFont typeface="Calibri"/>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100"/>
              <a:buFont typeface="Calibri"/>
              <a:buNone/>
              <a:defRPr b="0" i="0" sz="1400" u="none" cap="none" strike="noStrike">
                <a:solidFill>
                  <a:schemeClr val="dk1"/>
                </a:solidFill>
                <a:latin typeface="Calibri"/>
                <a:ea typeface="Calibri"/>
                <a:cs typeface="Calibri"/>
                <a:sym typeface="Calibri"/>
              </a:defRPr>
            </a:lvl9pPr>
          </a:lstStyle>
          <a:p/>
        </p:txBody>
      </p:sp>
      <p:sp>
        <p:nvSpPr>
          <p:cNvPr id="155" name="Google Shape;155;p32"/>
          <p:cNvSpPr txBox="1"/>
          <p:nvPr>
            <p:ph idx="12" type="sldNum"/>
          </p:nvPr>
        </p:nvSpPr>
        <p:spPr>
          <a:xfrm>
            <a:off x="7016489" y="4816754"/>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396">
          <p15:clr>
            <a:srgbClr val="FBAE40"/>
          </p15:clr>
        </p15:guide>
        <p15:guide id="2" pos="2556">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ighlight and Content">
  <p:cSld name="Highlight and Content">
    <p:spTree>
      <p:nvGrpSpPr>
        <p:cNvPr id="156" name="Shape 156"/>
        <p:cNvGrpSpPr/>
        <p:nvPr/>
      </p:nvGrpSpPr>
      <p:grpSpPr>
        <a:xfrm>
          <a:off x="0" y="0"/>
          <a:ext cx="0" cy="0"/>
          <a:chOff x="0" y="0"/>
          <a:chExt cx="0" cy="0"/>
        </a:xfrm>
      </p:grpSpPr>
      <p:sp>
        <p:nvSpPr>
          <p:cNvPr id="157" name="Google Shape;157;p33"/>
          <p:cNvSpPr txBox="1"/>
          <p:nvPr>
            <p:ph idx="12" type="sldNum"/>
          </p:nvPr>
        </p:nvSpPr>
        <p:spPr>
          <a:xfrm>
            <a:off x="6800850" y="4767263"/>
            <a:ext cx="2057400" cy="273900"/>
          </a:xfrm>
          <a:prstGeom prst="rect">
            <a:avLst/>
          </a:prstGeom>
          <a:noFill/>
          <a:ln>
            <a:noFill/>
          </a:ln>
        </p:spPr>
        <p:txBody>
          <a:bodyPr anchorCtr="0" anchor="t" bIns="34275" lIns="68575" spcFirstLastPara="1" rIns="68575" wrap="square" tIns="34275">
            <a:noAutofit/>
          </a:bodyPr>
          <a:lstStyle>
            <a:lvl1pPr indent="0" lvl="0" marL="0" rtl="0" algn="r">
              <a:spcBef>
                <a:spcPts val="0"/>
              </a:spcBef>
              <a:buNone/>
              <a:defRPr sz="1100"/>
            </a:lvl1pPr>
            <a:lvl2pPr indent="0" lvl="1" marL="0" rtl="0" algn="r">
              <a:spcBef>
                <a:spcPts val="0"/>
              </a:spcBef>
              <a:buNone/>
              <a:defRPr sz="1100"/>
            </a:lvl2pPr>
            <a:lvl3pPr indent="0" lvl="2" marL="0" rtl="0" algn="r">
              <a:spcBef>
                <a:spcPts val="0"/>
              </a:spcBef>
              <a:buNone/>
              <a:defRPr sz="1100"/>
            </a:lvl3pPr>
            <a:lvl4pPr indent="0" lvl="3" marL="0" rtl="0" algn="r">
              <a:spcBef>
                <a:spcPts val="0"/>
              </a:spcBef>
              <a:buNone/>
              <a:defRPr sz="1100"/>
            </a:lvl4pPr>
            <a:lvl5pPr indent="0" lvl="4" marL="0" rtl="0" algn="r">
              <a:spcBef>
                <a:spcPts val="0"/>
              </a:spcBef>
              <a:buNone/>
              <a:defRPr sz="1100"/>
            </a:lvl5pPr>
            <a:lvl6pPr indent="0" lvl="5" marL="0" rtl="0" algn="r">
              <a:spcBef>
                <a:spcPts val="0"/>
              </a:spcBef>
              <a:buNone/>
              <a:defRPr sz="1100"/>
            </a:lvl6pPr>
            <a:lvl7pPr indent="0" lvl="6" marL="0" rtl="0" algn="r">
              <a:spcBef>
                <a:spcPts val="0"/>
              </a:spcBef>
              <a:buNone/>
              <a:defRPr sz="1100"/>
            </a:lvl7pPr>
            <a:lvl8pPr indent="0" lvl="7" marL="0" rtl="0" algn="r">
              <a:spcBef>
                <a:spcPts val="0"/>
              </a:spcBef>
              <a:buNone/>
              <a:defRPr sz="1100"/>
            </a:lvl8pPr>
            <a:lvl9pPr indent="0" lvl="8" marL="0" rtl="0" algn="r">
              <a:spcBef>
                <a:spcPts val="0"/>
              </a:spcBef>
              <a:buNone/>
              <a:defRPr sz="1100"/>
            </a:lvl9pPr>
          </a:lstStyle>
          <a:p>
            <a:pPr indent="0" lvl="0" marL="0" rtl="0" algn="r">
              <a:spcBef>
                <a:spcPts val="0"/>
              </a:spcBef>
              <a:spcAft>
                <a:spcPts val="0"/>
              </a:spcAft>
              <a:buNone/>
            </a:pPr>
            <a:fld id="{00000000-1234-1234-1234-123412341234}" type="slidenum">
              <a:rPr lang="en"/>
              <a:t>‹#›</a:t>
            </a:fld>
            <a:endParaRPr/>
          </a:p>
        </p:txBody>
      </p:sp>
      <p:sp>
        <p:nvSpPr>
          <p:cNvPr id="158" name="Google Shape;158;p33"/>
          <p:cNvSpPr txBox="1"/>
          <p:nvPr>
            <p:ph type="title"/>
          </p:nvPr>
        </p:nvSpPr>
        <p:spPr>
          <a:xfrm>
            <a:off x="628650" y="273844"/>
            <a:ext cx="7886700" cy="4275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rgbClr val="6A7278"/>
              </a:buClr>
              <a:buSzPts val="900"/>
              <a:buFont typeface="Arial"/>
              <a:buChar char="●"/>
              <a:defRPr sz="1100" cap="none"/>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p:txBody>
      </p:sp>
      <p:sp>
        <p:nvSpPr>
          <p:cNvPr id="159" name="Google Shape;159;p33"/>
          <p:cNvSpPr txBox="1"/>
          <p:nvPr>
            <p:ph idx="1" type="body"/>
          </p:nvPr>
        </p:nvSpPr>
        <p:spPr>
          <a:xfrm>
            <a:off x="618634" y="860267"/>
            <a:ext cx="3259800" cy="3545100"/>
          </a:xfrm>
          <a:prstGeom prst="rect">
            <a:avLst/>
          </a:prstGeom>
          <a:noFill/>
          <a:ln>
            <a:noFill/>
          </a:ln>
        </p:spPr>
        <p:txBody>
          <a:bodyPr anchorCtr="0" anchor="t" bIns="34275" lIns="68575" spcFirstLastPara="1" rIns="68575" wrap="square" tIns="34275">
            <a:noAutofit/>
          </a:bodyPr>
          <a:lstStyle>
            <a:lvl1pPr indent="-228600" lvl="0" marL="457200" rtl="0" algn="l">
              <a:lnSpc>
                <a:spcPct val="100000"/>
              </a:lnSpc>
              <a:spcBef>
                <a:spcPts val="800"/>
              </a:spcBef>
              <a:spcAft>
                <a:spcPts val="0"/>
              </a:spcAft>
              <a:buClr>
                <a:srgbClr val="5595AC"/>
              </a:buClr>
              <a:buSzPts val="1800"/>
              <a:buNone/>
              <a:defRPr sz="1100"/>
            </a:lvl1pPr>
            <a:lvl2pPr indent="-228600" lvl="1" marL="914400" rtl="0" algn="l">
              <a:lnSpc>
                <a:spcPct val="90000"/>
              </a:lnSpc>
              <a:spcBef>
                <a:spcPts val="400"/>
              </a:spcBef>
              <a:spcAft>
                <a:spcPts val="0"/>
              </a:spcAft>
              <a:buClr>
                <a:srgbClr val="6A7278"/>
              </a:buClr>
              <a:buSzPts val="1500"/>
              <a:buNone/>
              <a:defRPr sz="1100"/>
            </a:lvl2pPr>
            <a:lvl3pPr indent="-317500" lvl="2" marL="1371600" rtl="0" algn="l">
              <a:lnSpc>
                <a:spcPct val="90000"/>
              </a:lnSpc>
              <a:spcBef>
                <a:spcPts val="400"/>
              </a:spcBef>
              <a:spcAft>
                <a:spcPts val="0"/>
              </a:spcAft>
              <a:buClr>
                <a:srgbClr val="6A7278"/>
              </a:buClr>
              <a:buSzPts val="1400"/>
              <a:buChar char="■"/>
              <a:defRPr sz="1100"/>
            </a:lvl3pPr>
            <a:lvl4pPr indent="-317500" lvl="3" marL="1828800" rtl="0" algn="l">
              <a:lnSpc>
                <a:spcPct val="90000"/>
              </a:lnSpc>
              <a:spcBef>
                <a:spcPts val="400"/>
              </a:spcBef>
              <a:spcAft>
                <a:spcPts val="0"/>
              </a:spcAft>
              <a:buClr>
                <a:srgbClr val="6A7278"/>
              </a:buClr>
              <a:buSzPts val="1400"/>
              <a:buChar char="●"/>
              <a:defRPr sz="1100"/>
            </a:lvl4pPr>
            <a:lvl5pPr indent="-317500" lvl="4" marL="2286000" rtl="0" algn="l">
              <a:lnSpc>
                <a:spcPct val="90000"/>
              </a:lnSpc>
              <a:spcBef>
                <a:spcPts val="400"/>
              </a:spcBef>
              <a:spcAft>
                <a:spcPts val="0"/>
              </a:spcAft>
              <a:buClr>
                <a:srgbClr val="6A7278"/>
              </a:buClr>
              <a:buSzPts val="1400"/>
              <a:buChar char="○"/>
              <a:defRPr sz="1100"/>
            </a:lvl5pPr>
            <a:lvl6pPr indent="-317500" lvl="5" marL="2743200" rtl="0" algn="l">
              <a:lnSpc>
                <a:spcPct val="90000"/>
              </a:lnSpc>
              <a:spcBef>
                <a:spcPts val="400"/>
              </a:spcBef>
              <a:spcAft>
                <a:spcPts val="0"/>
              </a:spcAft>
              <a:buClr>
                <a:schemeClr val="dk1"/>
              </a:buClr>
              <a:buSzPts val="1400"/>
              <a:buChar char="■"/>
              <a:defRPr sz="1100"/>
            </a:lvl6pPr>
            <a:lvl7pPr indent="-317500" lvl="6" marL="3200400" rtl="0" algn="l">
              <a:lnSpc>
                <a:spcPct val="90000"/>
              </a:lnSpc>
              <a:spcBef>
                <a:spcPts val="400"/>
              </a:spcBef>
              <a:spcAft>
                <a:spcPts val="0"/>
              </a:spcAft>
              <a:buClr>
                <a:schemeClr val="dk1"/>
              </a:buClr>
              <a:buSzPts val="1400"/>
              <a:buChar char="●"/>
              <a:defRPr sz="1100"/>
            </a:lvl7pPr>
            <a:lvl8pPr indent="-317500" lvl="7" marL="3657600" rtl="0" algn="l">
              <a:lnSpc>
                <a:spcPct val="90000"/>
              </a:lnSpc>
              <a:spcBef>
                <a:spcPts val="400"/>
              </a:spcBef>
              <a:spcAft>
                <a:spcPts val="0"/>
              </a:spcAft>
              <a:buClr>
                <a:schemeClr val="dk1"/>
              </a:buClr>
              <a:buSzPts val="1400"/>
              <a:buChar char="○"/>
              <a:defRPr sz="1100"/>
            </a:lvl8pPr>
            <a:lvl9pPr indent="-317500" lvl="8" marL="4114800" rtl="0" algn="l">
              <a:lnSpc>
                <a:spcPct val="90000"/>
              </a:lnSpc>
              <a:spcBef>
                <a:spcPts val="400"/>
              </a:spcBef>
              <a:spcAft>
                <a:spcPts val="0"/>
              </a:spcAft>
              <a:buClr>
                <a:schemeClr val="dk1"/>
              </a:buClr>
              <a:buSzPts val="1400"/>
              <a:buChar char="■"/>
              <a:defRPr sz="1100"/>
            </a:lvl9pPr>
          </a:lstStyle>
          <a:p/>
        </p:txBody>
      </p:sp>
      <p:sp>
        <p:nvSpPr>
          <p:cNvPr id="160" name="Google Shape;160;p33"/>
          <p:cNvSpPr txBox="1"/>
          <p:nvPr>
            <p:ph idx="2" type="body"/>
          </p:nvPr>
        </p:nvSpPr>
        <p:spPr>
          <a:xfrm>
            <a:off x="4296102" y="860267"/>
            <a:ext cx="4219200" cy="3544800"/>
          </a:xfrm>
          <a:prstGeom prst="rect">
            <a:avLst/>
          </a:prstGeom>
          <a:noFill/>
          <a:ln>
            <a:noFill/>
          </a:ln>
        </p:spPr>
        <p:txBody>
          <a:bodyPr anchorCtr="0" anchor="t" bIns="34275" lIns="68575" spcFirstLastPara="1" rIns="68575" wrap="square" tIns="34275">
            <a:noAutofit/>
          </a:bodyPr>
          <a:lstStyle>
            <a:lvl1pPr indent="-228600" lvl="0" marL="457200" rtl="0" algn="l">
              <a:lnSpc>
                <a:spcPct val="120000"/>
              </a:lnSpc>
              <a:spcBef>
                <a:spcPts val="800"/>
              </a:spcBef>
              <a:spcAft>
                <a:spcPts val="0"/>
              </a:spcAft>
              <a:buClr>
                <a:srgbClr val="6A7278"/>
              </a:buClr>
              <a:buSzPts val="1200"/>
              <a:buFont typeface="Arial"/>
              <a:buNone/>
              <a:defRPr sz="1200">
                <a:solidFill>
                  <a:srgbClr val="6A7278"/>
                </a:solidFill>
              </a:defRPr>
            </a:lvl1pPr>
            <a:lvl2pPr indent="-317500" lvl="1" marL="914400" rtl="0" algn="l">
              <a:lnSpc>
                <a:spcPct val="90000"/>
              </a:lnSpc>
              <a:spcBef>
                <a:spcPts val="400"/>
              </a:spcBef>
              <a:spcAft>
                <a:spcPts val="0"/>
              </a:spcAft>
              <a:buClr>
                <a:srgbClr val="6A7278"/>
              </a:buClr>
              <a:buSzPts val="1400"/>
              <a:buChar char="○"/>
              <a:defRPr sz="1400">
                <a:solidFill>
                  <a:srgbClr val="6A7278"/>
                </a:solidFill>
              </a:defRPr>
            </a:lvl2pPr>
            <a:lvl3pPr indent="-317500" lvl="2" marL="1371600" rtl="0" algn="l">
              <a:lnSpc>
                <a:spcPct val="90000"/>
              </a:lnSpc>
              <a:spcBef>
                <a:spcPts val="400"/>
              </a:spcBef>
              <a:spcAft>
                <a:spcPts val="0"/>
              </a:spcAft>
              <a:buClr>
                <a:srgbClr val="6A7278"/>
              </a:buClr>
              <a:buSzPts val="1400"/>
              <a:buChar char="■"/>
              <a:defRPr sz="1400">
                <a:solidFill>
                  <a:srgbClr val="6A7278"/>
                </a:solidFill>
              </a:defRPr>
            </a:lvl3pPr>
            <a:lvl4pPr indent="-317500" lvl="3" marL="1828800" rtl="0" algn="l">
              <a:lnSpc>
                <a:spcPct val="90000"/>
              </a:lnSpc>
              <a:spcBef>
                <a:spcPts val="400"/>
              </a:spcBef>
              <a:spcAft>
                <a:spcPts val="0"/>
              </a:spcAft>
              <a:buClr>
                <a:srgbClr val="6A7278"/>
              </a:buClr>
              <a:buSzPts val="1400"/>
              <a:buChar char="●"/>
              <a:defRPr sz="1400">
                <a:solidFill>
                  <a:srgbClr val="6A7278"/>
                </a:solidFill>
              </a:defRPr>
            </a:lvl4pPr>
            <a:lvl5pPr indent="-317500" lvl="4" marL="2286000" rtl="0" algn="l">
              <a:lnSpc>
                <a:spcPct val="90000"/>
              </a:lnSpc>
              <a:spcBef>
                <a:spcPts val="400"/>
              </a:spcBef>
              <a:spcAft>
                <a:spcPts val="0"/>
              </a:spcAft>
              <a:buClr>
                <a:srgbClr val="6A7278"/>
              </a:buClr>
              <a:buSzPts val="1400"/>
              <a:buChar char="○"/>
              <a:defRPr sz="1400">
                <a:solidFill>
                  <a:srgbClr val="6A7278"/>
                </a:solidFill>
              </a:defRPr>
            </a:lvl5pPr>
            <a:lvl6pPr indent="-317500" lvl="5" marL="2743200" rtl="0" algn="l">
              <a:lnSpc>
                <a:spcPct val="90000"/>
              </a:lnSpc>
              <a:spcBef>
                <a:spcPts val="400"/>
              </a:spcBef>
              <a:spcAft>
                <a:spcPts val="0"/>
              </a:spcAft>
              <a:buClr>
                <a:schemeClr val="dk1"/>
              </a:buClr>
              <a:buSzPts val="1400"/>
              <a:buChar char="■"/>
              <a:defRPr sz="1100"/>
            </a:lvl6pPr>
            <a:lvl7pPr indent="-317500" lvl="6" marL="3200400" rtl="0" algn="l">
              <a:lnSpc>
                <a:spcPct val="90000"/>
              </a:lnSpc>
              <a:spcBef>
                <a:spcPts val="400"/>
              </a:spcBef>
              <a:spcAft>
                <a:spcPts val="0"/>
              </a:spcAft>
              <a:buClr>
                <a:schemeClr val="dk1"/>
              </a:buClr>
              <a:buSzPts val="1400"/>
              <a:buChar char="●"/>
              <a:defRPr sz="1100"/>
            </a:lvl7pPr>
            <a:lvl8pPr indent="-317500" lvl="7" marL="3657600" rtl="0" algn="l">
              <a:lnSpc>
                <a:spcPct val="90000"/>
              </a:lnSpc>
              <a:spcBef>
                <a:spcPts val="400"/>
              </a:spcBef>
              <a:spcAft>
                <a:spcPts val="0"/>
              </a:spcAft>
              <a:buClr>
                <a:schemeClr val="dk1"/>
              </a:buClr>
              <a:buSzPts val="1400"/>
              <a:buChar char="○"/>
              <a:defRPr sz="1100"/>
            </a:lvl8pPr>
            <a:lvl9pPr indent="-317500" lvl="8" marL="4114800" rtl="0" algn="l">
              <a:lnSpc>
                <a:spcPct val="90000"/>
              </a:lnSpc>
              <a:spcBef>
                <a:spcPts val="400"/>
              </a:spcBef>
              <a:spcAft>
                <a:spcPts val="0"/>
              </a:spcAft>
              <a:buClr>
                <a:schemeClr val="dk1"/>
              </a:buClr>
              <a:buSzPts val="1400"/>
              <a:buChar char="■"/>
              <a:defRPr sz="1100"/>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_1">
    <p:spTree>
      <p:nvGrpSpPr>
        <p:cNvPr id="161" name="Shape 161"/>
        <p:cNvGrpSpPr/>
        <p:nvPr/>
      </p:nvGrpSpPr>
      <p:grpSpPr>
        <a:xfrm>
          <a:off x="0" y="0"/>
          <a:ext cx="0" cy="0"/>
          <a:chOff x="0" y="0"/>
          <a:chExt cx="0" cy="0"/>
        </a:xfrm>
      </p:grpSpPr>
      <p:sp>
        <p:nvSpPr>
          <p:cNvPr id="162" name="Google Shape;162;p34"/>
          <p:cNvSpPr txBox="1"/>
          <p:nvPr>
            <p:ph idx="10" type="dt"/>
          </p:nvPr>
        </p:nvSpPr>
        <p:spPr>
          <a:xfrm>
            <a:off x="628650" y="4767263"/>
            <a:ext cx="2057400" cy="273900"/>
          </a:xfrm>
          <a:prstGeom prst="rect">
            <a:avLst/>
          </a:prstGeom>
          <a:noFill/>
          <a:ln>
            <a:noFill/>
          </a:ln>
        </p:spPr>
        <p:txBody>
          <a:bodyPr anchorCtr="0" anchor="t" bIns="25700" lIns="51425" spcFirstLastPara="1" rIns="51425" wrap="square" tIns="25700">
            <a:noAutofit/>
          </a:bodyPr>
          <a:lstStyle>
            <a:lvl1pPr lvl="0" marR="0" rtl="0" algn="l">
              <a:lnSpc>
                <a:spcPct val="100000"/>
              </a:lnSpc>
              <a:spcBef>
                <a:spcPts val="0"/>
              </a:spcBef>
              <a:spcAft>
                <a:spcPts val="0"/>
              </a:spcAft>
              <a:buClr>
                <a:srgbClr val="000000"/>
              </a:buClr>
              <a:buSzPts val="800"/>
              <a:buFont typeface="Arial"/>
              <a:buNone/>
              <a:defRPr b="0" i="0" sz="1400" u="none" cap="none" strike="noStrike">
                <a:solidFill>
                  <a:schemeClr val="dk1"/>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8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8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8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8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8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8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8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800"/>
              <a:buFont typeface="Arial"/>
              <a:buNone/>
              <a:defRPr b="0" i="0" sz="1400" u="none" cap="none" strike="noStrike">
                <a:solidFill>
                  <a:schemeClr val="dk1"/>
                </a:solidFill>
                <a:latin typeface="Calibri"/>
                <a:ea typeface="Calibri"/>
                <a:cs typeface="Calibri"/>
                <a:sym typeface="Calibri"/>
              </a:defRPr>
            </a:lvl9pPr>
          </a:lstStyle>
          <a:p/>
        </p:txBody>
      </p:sp>
      <p:sp>
        <p:nvSpPr>
          <p:cNvPr id="163" name="Google Shape;163;p34"/>
          <p:cNvSpPr txBox="1"/>
          <p:nvPr>
            <p:ph idx="11" type="ftr"/>
          </p:nvPr>
        </p:nvSpPr>
        <p:spPr>
          <a:xfrm>
            <a:off x="3028950" y="4767263"/>
            <a:ext cx="3086100" cy="273900"/>
          </a:xfrm>
          <a:prstGeom prst="rect">
            <a:avLst/>
          </a:prstGeom>
          <a:noFill/>
          <a:ln>
            <a:noFill/>
          </a:ln>
        </p:spPr>
        <p:txBody>
          <a:bodyPr anchorCtr="0" anchor="t" bIns="25700" lIns="51425" spcFirstLastPara="1" rIns="51425" wrap="square" tIns="25700">
            <a:noAutofit/>
          </a:bodyPr>
          <a:lstStyle>
            <a:lvl1pPr lvl="0" marR="0" rtl="0" algn="l">
              <a:lnSpc>
                <a:spcPct val="100000"/>
              </a:lnSpc>
              <a:spcBef>
                <a:spcPts val="0"/>
              </a:spcBef>
              <a:spcAft>
                <a:spcPts val="0"/>
              </a:spcAft>
              <a:buClr>
                <a:srgbClr val="000000"/>
              </a:buClr>
              <a:buSzPts val="800"/>
              <a:buFont typeface="Arial"/>
              <a:buNone/>
              <a:defRPr b="0" i="0" sz="1400" u="none" cap="none" strike="noStrike">
                <a:solidFill>
                  <a:schemeClr val="dk1"/>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8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8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8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8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8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8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8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800"/>
              <a:buFont typeface="Arial"/>
              <a:buNone/>
              <a:defRPr b="0" i="0" sz="1400" u="none" cap="none" strike="noStrike">
                <a:solidFill>
                  <a:schemeClr val="dk1"/>
                </a:solidFill>
                <a:latin typeface="Calibri"/>
                <a:ea typeface="Calibri"/>
                <a:cs typeface="Calibri"/>
                <a:sym typeface="Calibri"/>
              </a:defRPr>
            </a:lvl9pPr>
          </a:lstStyle>
          <a:p/>
        </p:txBody>
      </p:sp>
      <p:sp>
        <p:nvSpPr>
          <p:cNvPr id="164" name="Google Shape;164;p34"/>
          <p:cNvSpPr txBox="1"/>
          <p:nvPr>
            <p:ph idx="12" type="sldNum"/>
          </p:nvPr>
        </p:nvSpPr>
        <p:spPr>
          <a:xfrm>
            <a:off x="6457950" y="4767263"/>
            <a:ext cx="2057400" cy="273900"/>
          </a:xfrm>
          <a:prstGeom prst="rect">
            <a:avLst/>
          </a:prstGeom>
          <a:noFill/>
          <a:ln>
            <a:noFill/>
          </a:ln>
        </p:spPr>
        <p:txBody>
          <a:bodyPr anchorCtr="0" anchor="t" bIns="25700" lIns="51425" spcFirstLastPara="1" rIns="51425" wrap="square" tIns="25700">
            <a:noAutofit/>
          </a:bodyPr>
          <a:lstStyle>
            <a:lvl1pPr indent="0" lvl="0" mar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1pPr>
            <a:lvl2pPr indent="0" lvl="1" mar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2pPr>
            <a:lvl3pPr indent="0" lvl="2" mar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3pPr>
            <a:lvl4pPr indent="0" lvl="3" mar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4pPr>
            <a:lvl5pPr indent="0" lvl="4" mar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5pPr>
            <a:lvl6pPr indent="0" lvl="5" mar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6pPr>
            <a:lvl7pPr indent="0" lvl="6" mar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7pPr>
            <a:lvl8pPr indent="0" lvl="7" mar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8pPr>
            <a:lvl9pPr indent="0" lvl="8" mar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Open Sans"/>
                <a:ea typeface="Open Sans"/>
                <a:cs typeface="Open Sans"/>
                <a:sym typeface="Open Sans"/>
              </a:defRPr>
            </a:lvl9pPr>
          </a:lstStyle>
          <a:p>
            <a:pPr indent="0" lvl="0" marL="0" rtl="0" algn="l">
              <a:spcBef>
                <a:spcPts val="0"/>
              </a:spcBef>
              <a:spcAft>
                <a:spcPts val="0"/>
              </a:spcAft>
              <a:buNone/>
            </a:pPr>
            <a:fld id="{00000000-1234-1234-1234-123412341234}" type="slidenum">
              <a:rPr lang="en"/>
              <a:t>‹#›</a:t>
            </a:fld>
            <a:endParaRPr/>
          </a:p>
        </p:txBody>
      </p:sp>
      <p:sp>
        <p:nvSpPr>
          <p:cNvPr id="165" name="Google Shape;165;p34"/>
          <p:cNvSpPr txBox="1"/>
          <p:nvPr>
            <p:ph type="title"/>
          </p:nvPr>
        </p:nvSpPr>
        <p:spPr>
          <a:xfrm>
            <a:off x="129397" y="57149"/>
            <a:ext cx="7442400" cy="627600"/>
          </a:xfrm>
          <a:prstGeom prst="rect">
            <a:avLst/>
          </a:prstGeom>
          <a:noFill/>
          <a:ln>
            <a:noFill/>
          </a:ln>
        </p:spPr>
        <p:txBody>
          <a:bodyPr anchorCtr="0" anchor="ctr" bIns="25700" lIns="51425" spcFirstLastPara="1" rIns="51425" wrap="square" tIns="25700">
            <a:noAutofit/>
          </a:bodyPr>
          <a:lstStyle>
            <a:lvl1pPr lvl="0" marR="0" rtl="0" algn="l">
              <a:lnSpc>
                <a:spcPct val="80000"/>
              </a:lnSpc>
              <a:spcBef>
                <a:spcPts val="0"/>
              </a:spcBef>
              <a:spcAft>
                <a:spcPts val="0"/>
              </a:spcAft>
              <a:buClr>
                <a:schemeClr val="lt1"/>
              </a:buClr>
              <a:buSzPts val="1100"/>
              <a:buFont typeface="Arial"/>
              <a:buNone/>
              <a:defRPr b="1" i="0" sz="2700" u="none" cap="none" strike="noStrike">
                <a:solidFill>
                  <a:schemeClr val="lt1"/>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8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8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8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8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8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8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8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8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theme" Target="../theme/theme4.xml"/><Relationship Id="rId10" Type="http://schemas.openxmlformats.org/officeDocument/2006/relationships/slideLayout" Target="../slideLayouts/slideLayout19.xml"/><Relationship Id="rId1" Type="http://schemas.openxmlformats.org/officeDocument/2006/relationships/image" Target="../media/image18.png"/><Relationship Id="rId2" Type="http://schemas.openxmlformats.org/officeDocument/2006/relationships/image" Target="../media/image11.png"/><Relationship Id="rId3" Type="http://schemas.openxmlformats.org/officeDocument/2006/relationships/slideLayout" Target="../slideLayouts/slideLayout12.xml"/><Relationship Id="rId4" Type="http://schemas.openxmlformats.org/officeDocument/2006/relationships/slideLayout" Target="../slideLayouts/slideLayout13.xml"/><Relationship Id="rId9" Type="http://schemas.openxmlformats.org/officeDocument/2006/relationships/slideLayout" Target="../slideLayouts/slideLayout18.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1" Type="http://schemas.openxmlformats.org/officeDocument/2006/relationships/image" Target="../media/image3.png"/><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slideLayout" Target="../slideLayouts/slideLayout24.xml"/><Relationship Id="rId15" Type="http://schemas.openxmlformats.org/officeDocument/2006/relationships/slideLayout" Target="../slideLayouts/slideLayout30.xml"/><Relationship Id="rId14" Type="http://schemas.openxmlformats.org/officeDocument/2006/relationships/slideLayout" Target="../slideLayouts/slideLayout29.xml"/><Relationship Id="rId17" Type="http://schemas.openxmlformats.org/officeDocument/2006/relationships/theme" Target="../theme/theme3.xml"/><Relationship Id="rId16" Type="http://schemas.openxmlformats.org/officeDocument/2006/relationships/slideLayout" Target="../slideLayouts/slideLayout31.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5" name="Shape 55"/>
        <p:cNvGrpSpPr/>
        <p:nvPr/>
      </p:nvGrpSpPr>
      <p:grpSpPr>
        <a:xfrm>
          <a:off x="0" y="0"/>
          <a:ext cx="0" cy="0"/>
          <a:chOff x="0" y="0"/>
          <a:chExt cx="0" cy="0"/>
        </a:xfrm>
      </p:grpSpPr>
      <p:pic>
        <p:nvPicPr>
          <p:cNvPr descr="SERVIR_PPT_banner1.psd" id="56" name="Google Shape;56;p13"/>
          <p:cNvPicPr preferRelativeResize="0"/>
          <p:nvPr/>
        </p:nvPicPr>
        <p:blipFill rotWithShape="1">
          <a:blip r:embed="rId1">
            <a:alphaModFix/>
          </a:blip>
          <a:srcRect b="0" l="0" r="0" t="0"/>
          <a:stretch/>
        </p:blipFill>
        <p:spPr>
          <a:xfrm>
            <a:off x="0" y="1"/>
            <a:ext cx="9144000" cy="735806"/>
          </a:xfrm>
          <a:prstGeom prst="rect">
            <a:avLst/>
          </a:prstGeom>
          <a:noFill/>
          <a:ln>
            <a:noFill/>
          </a:ln>
          <a:effectLst>
            <a:outerShdw blurRad="266700">
              <a:srgbClr val="000000"/>
            </a:outerShdw>
          </a:effectLst>
        </p:spPr>
      </p:pic>
      <p:pic>
        <p:nvPicPr>
          <p:cNvPr descr="Global.png" id="57" name="Google Shape;57;p13"/>
          <p:cNvPicPr preferRelativeResize="0"/>
          <p:nvPr/>
        </p:nvPicPr>
        <p:blipFill rotWithShape="1">
          <a:blip r:embed="rId2">
            <a:alphaModFix/>
          </a:blip>
          <a:srcRect b="0" l="0" r="46675" t="0"/>
          <a:stretch/>
        </p:blipFill>
        <p:spPr>
          <a:xfrm>
            <a:off x="7175141" y="212079"/>
            <a:ext cx="1721490" cy="302104"/>
          </a:xfrm>
          <a:prstGeom prst="rect">
            <a:avLst/>
          </a:prstGeom>
          <a:noFill/>
          <a:ln>
            <a:noFill/>
          </a:ln>
          <a:effectLst>
            <a:outerShdw blurRad="165100">
              <a:srgbClr val="000000"/>
            </a:outerShdw>
          </a:effectLst>
        </p:spPr>
      </p:pic>
    </p:spTree>
  </p:cSld>
  <p:clrMap accent1="accent1" accent2="accent2" accent3="accent3" accent4="accent4" accent5="accent5" accent6="accent6" bg1="lt1" bg2="dk2" tx1="dk1" tx2="lt2" folHlink="folHlink" hlink="hlink"/>
  <p:sldLayoutIdLst>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6" name="Shape 96"/>
        <p:cNvGrpSpPr/>
        <p:nvPr/>
      </p:nvGrpSpPr>
      <p:grpSpPr>
        <a:xfrm>
          <a:off x="0" y="0"/>
          <a:ext cx="0" cy="0"/>
          <a:chOff x="0" y="0"/>
          <a:chExt cx="0" cy="0"/>
        </a:xfrm>
      </p:grpSpPr>
      <p:pic>
        <p:nvPicPr>
          <p:cNvPr descr="SERVIR_PPT_banner1.psd" id="97" name="Google Shape;97;p22"/>
          <p:cNvPicPr preferRelativeResize="0"/>
          <p:nvPr/>
        </p:nvPicPr>
        <p:blipFill rotWithShape="1">
          <a:blip r:embed="rId1">
            <a:alphaModFix/>
          </a:blip>
          <a:srcRect b="0" l="0" r="0" t="0"/>
          <a:stretch/>
        </p:blipFill>
        <p:spPr>
          <a:xfrm>
            <a:off x="0" y="0"/>
            <a:ext cx="9144000" cy="698740"/>
          </a:xfrm>
          <a:prstGeom prst="rect">
            <a:avLst/>
          </a:prstGeom>
          <a:noFill/>
          <a:ln>
            <a:noFill/>
          </a:ln>
          <a:effectLst>
            <a:outerShdw blurRad="266700" rotWithShape="0">
              <a:srgbClr val="000000">
                <a:alpha val="73330"/>
              </a:srgbClr>
            </a:outerShdw>
          </a:effectLst>
        </p:spPr>
      </p:pic>
      <p:pic>
        <p:nvPicPr>
          <p:cNvPr id="98" name="Google Shape;98;p22"/>
          <p:cNvPicPr preferRelativeResize="0"/>
          <p:nvPr/>
        </p:nvPicPr>
        <p:blipFill rotWithShape="1">
          <a:blip r:embed="rId2">
            <a:alphaModFix/>
          </a:blip>
          <a:srcRect b="0" l="0" r="0" t="0"/>
          <a:stretch/>
        </p:blipFill>
        <p:spPr>
          <a:xfrm>
            <a:off x="7591458" y="205428"/>
            <a:ext cx="1433544" cy="287883"/>
          </a:xfrm>
          <a:prstGeom prst="rect">
            <a:avLst/>
          </a:prstGeom>
          <a:noFill/>
          <a:ln>
            <a:noFill/>
          </a:ln>
          <a:effectLst>
            <a:outerShdw blurRad="50800" rotWithShape="0" dir="16200000" dist="38100">
              <a:srgbClr val="000000">
                <a:alpha val="40000"/>
              </a:srgbClr>
            </a:outerShdw>
          </a:effectLst>
        </p:spPr>
      </p:pic>
      <p:sp>
        <p:nvSpPr>
          <p:cNvPr id="99" name="Google Shape;99;p22"/>
          <p:cNvSpPr/>
          <p:nvPr/>
        </p:nvSpPr>
        <p:spPr>
          <a:xfrm>
            <a:off x="0" y="0"/>
            <a:ext cx="9144000" cy="698700"/>
          </a:xfrm>
          <a:prstGeom prst="rect">
            <a:avLst/>
          </a:pr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Open Sans"/>
              <a:ea typeface="Open Sans"/>
              <a:cs typeface="Open Sans"/>
              <a:sym typeface="Open Sans"/>
            </a:endParaRPr>
          </a:p>
        </p:txBody>
      </p:sp>
      <p:pic>
        <p:nvPicPr>
          <p:cNvPr id="100" name="Google Shape;100;p22"/>
          <p:cNvPicPr preferRelativeResize="0"/>
          <p:nvPr/>
        </p:nvPicPr>
        <p:blipFill rotWithShape="1">
          <a:blip r:embed="rId3">
            <a:alphaModFix/>
          </a:blip>
          <a:srcRect b="25732" l="33386" r="0" t="50000"/>
          <a:stretch/>
        </p:blipFill>
        <p:spPr>
          <a:xfrm flipH="1">
            <a:off x="5759164" y="-2"/>
            <a:ext cx="3384836" cy="698741"/>
          </a:xfrm>
          <a:prstGeom prst="rect">
            <a:avLst/>
          </a:prstGeom>
          <a:noFill/>
          <a:ln>
            <a:noFill/>
          </a:ln>
        </p:spPr>
      </p:pic>
      <p:sp>
        <p:nvSpPr>
          <p:cNvPr id="101" name="Google Shape;101;p22"/>
          <p:cNvSpPr/>
          <p:nvPr/>
        </p:nvSpPr>
        <p:spPr>
          <a:xfrm>
            <a:off x="0" y="-2"/>
            <a:ext cx="9144000" cy="694800"/>
          </a:xfrm>
          <a:prstGeom prst="rect">
            <a:avLst/>
          </a:prstGeom>
          <a:solidFill>
            <a:srgbClr val="267FB0">
              <a:alpha val="2431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Open Sans"/>
              <a:ea typeface="Open Sans"/>
              <a:cs typeface="Open Sans"/>
              <a:sym typeface="Open Sans"/>
            </a:endParaRPr>
          </a:p>
        </p:txBody>
      </p:sp>
      <p:pic>
        <p:nvPicPr>
          <p:cNvPr id="102" name="Google Shape;102;p22"/>
          <p:cNvPicPr preferRelativeResize="0"/>
          <p:nvPr/>
        </p:nvPicPr>
        <p:blipFill rotWithShape="1">
          <a:blip r:embed="rId4">
            <a:alphaModFix/>
          </a:blip>
          <a:srcRect b="0" l="0" r="0" t="0"/>
          <a:stretch/>
        </p:blipFill>
        <p:spPr>
          <a:xfrm>
            <a:off x="8219937" y="67200"/>
            <a:ext cx="842187" cy="564335"/>
          </a:xfrm>
          <a:prstGeom prst="rect">
            <a:avLst/>
          </a:prstGeom>
          <a:noFill/>
          <a:ln>
            <a:noFill/>
          </a:ln>
          <a:effectLst>
            <a:outerShdw blurRad="50800" rotWithShape="0" algn="l" dist="38100">
              <a:srgbClr val="000000">
                <a:alpha val="40000"/>
              </a:srgbClr>
            </a:outerShdw>
          </a:effectLst>
        </p:spPr>
      </p:pic>
    </p:spTree>
  </p:cSld>
  <p:clrMap accent1="accent1" accent2="accent2" accent3="accent3" accent4="accent4" accent5="accent5" accent6="accent6" bg1="lt1" bg2="dk2" tx1="dk1" tx2="lt2" folHlink="folHlink" hlink="hlink"/>
  <p:sldLayoutIdLst>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3.png"/><Relationship Id="rId10" Type="http://schemas.openxmlformats.org/officeDocument/2006/relationships/image" Target="../media/image14.png"/><Relationship Id="rId1" Type="http://schemas.openxmlformats.org/officeDocument/2006/relationships/slideLayout" Target="../slideLayouts/slideLayout20.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4.png"/><Relationship Id="rId9" Type="http://schemas.openxmlformats.org/officeDocument/2006/relationships/image" Target="../media/image15.pn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5.png"/><Relationship Id="rId8"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image" Target="../media/image3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xml"/><Relationship Id="rId3" Type="http://schemas.openxmlformats.org/officeDocument/2006/relationships/image" Target="../media/image32.jp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xml"/><Relationship Id="rId3" Type="http://schemas.openxmlformats.org/officeDocument/2006/relationships/image" Target="../media/image2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xml"/><Relationship Id="rId3" Type="http://schemas.openxmlformats.org/officeDocument/2006/relationships/image" Target="../media/image29.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6.xml"/><Relationship Id="rId3" Type="http://schemas.openxmlformats.org/officeDocument/2006/relationships/image" Target="../media/image26.png"/><Relationship Id="rId4" Type="http://schemas.openxmlformats.org/officeDocument/2006/relationships/image" Target="../media/image3.png"/><Relationship Id="rId5" Type="http://schemas.openxmlformats.org/officeDocument/2006/relationships/image" Target="../media/image9.png"/><Relationship Id="rId6"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xml"/><Relationship Id="rId3" Type="http://schemas.openxmlformats.org/officeDocument/2006/relationships/image" Target="../media/image2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xml"/><Relationship Id="rId3"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xml"/><Relationship Id="rId3" Type="http://schemas.openxmlformats.org/officeDocument/2006/relationships/image" Target="../media/image26.png"/></Relationships>
</file>

<file path=ppt/slides/_rels/slide10.xml.rels><?xml version="1.0" encoding="UTF-8" standalone="yes"?><Relationships xmlns="http://schemas.openxmlformats.org/package/2006/relationships"><Relationship Id="rId20" Type="http://schemas.openxmlformats.org/officeDocument/2006/relationships/image" Target="../media/image40.png"/><Relationship Id="rId11" Type="http://schemas.openxmlformats.org/officeDocument/2006/relationships/image" Target="../media/image33.png"/><Relationship Id="rId10" Type="http://schemas.openxmlformats.org/officeDocument/2006/relationships/image" Target="../media/image31.png"/><Relationship Id="rId13" Type="http://schemas.openxmlformats.org/officeDocument/2006/relationships/image" Target="../media/image34.png"/><Relationship Id="rId12" Type="http://schemas.openxmlformats.org/officeDocument/2006/relationships/image" Target="../media/image35.png"/><Relationship Id="rId1" Type="http://schemas.openxmlformats.org/officeDocument/2006/relationships/slideLayout" Target="../slideLayouts/slideLayout21.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24.png"/><Relationship Id="rId9" Type="http://schemas.openxmlformats.org/officeDocument/2006/relationships/image" Target="../media/image36.jpg"/><Relationship Id="rId15" Type="http://schemas.openxmlformats.org/officeDocument/2006/relationships/image" Target="../media/image6.png"/><Relationship Id="rId14" Type="http://schemas.openxmlformats.org/officeDocument/2006/relationships/image" Target="../media/image43.png"/><Relationship Id="rId17" Type="http://schemas.openxmlformats.org/officeDocument/2006/relationships/image" Target="../media/image5.png"/><Relationship Id="rId16" Type="http://schemas.openxmlformats.org/officeDocument/2006/relationships/image" Target="../media/image8.png"/><Relationship Id="rId5" Type="http://schemas.openxmlformats.org/officeDocument/2006/relationships/image" Target="../media/image30.png"/><Relationship Id="rId19" Type="http://schemas.openxmlformats.org/officeDocument/2006/relationships/image" Target="../media/image37.png"/><Relationship Id="rId6" Type="http://schemas.openxmlformats.org/officeDocument/2006/relationships/image" Target="../media/image25.png"/><Relationship Id="rId18" Type="http://schemas.openxmlformats.org/officeDocument/2006/relationships/image" Target="../media/image7.png"/><Relationship Id="rId7" Type="http://schemas.openxmlformats.org/officeDocument/2006/relationships/image" Target="../media/image23.png"/><Relationship Id="rId8" Type="http://schemas.openxmlformats.org/officeDocument/2006/relationships/image" Target="../media/image28.jpg"/></Relationships>
</file>

<file path=ppt/slides/_rels/slide11.xml.rels><?xml version="1.0" encoding="UTF-8" standalone="yes"?><Relationships xmlns="http://schemas.openxmlformats.org/package/2006/relationships"><Relationship Id="rId11" Type="http://schemas.openxmlformats.org/officeDocument/2006/relationships/hyperlink" Target="https://www.servirglobal.net/SERVIR-AST" TargetMode="External"/><Relationship Id="rId10" Type="http://schemas.openxmlformats.org/officeDocument/2006/relationships/image" Target="../media/image13.png"/><Relationship Id="rId12" Type="http://schemas.openxmlformats.org/officeDocument/2006/relationships/image" Target="../media/image52.png"/><Relationship Id="rId1" Type="http://schemas.openxmlformats.org/officeDocument/2006/relationships/slideLayout" Target="../slideLayouts/slideLayout24.xml"/><Relationship Id="rId2" Type="http://schemas.openxmlformats.org/officeDocument/2006/relationships/notesSlide" Target="../notesSlides/notesSlide11.xml"/><Relationship Id="rId3" Type="http://schemas.openxmlformats.org/officeDocument/2006/relationships/image" Target="../media/image45.png"/><Relationship Id="rId4" Type="http://schemas.openxmlformats.org/officeDocument/2006/relationships/image" Target="../media/image42.png"/><Relationship Id="rId9" Type="http://schemas.openxmlformats.org/officeDocument/2006/relationships/image" Target="../media/image51.png"/><Relationship Id="rId5" Type="http://schemas.openxmlformats.org/officeDocument/2006/relationships/image" Target="../media/image50.png"/><Relationship Id="rId6" Type="http://schemas.openxmlformats.org/officeDocument/2006/relationships/image" Target="../media/image44.png"/><Relationship Id="rId7" Type="http://schemas.openxmlformats.org/officeDocument/2006/relationships/image" Target="../media/image39.png"/><Relationship Id="rId8" Type="http://schemas.openxmlformats.org/officeDocument/2006/relationships/image" Target="../media/image4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xml"/><Relationship Id="rId3" Type="http://schemas.openxmlformats.org/officeDocument/2006/relationships/image" Target="../media/image4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3.xml"/><Relationship Id="rId3" Type="http://schemas.openxmlformats.org/officeDocument/2006/relationships/image" Target="../media/image54.png"/><Relationship Id="rId4" Type="http://schemas.openxmlformats.org/officeDocument/2006/relationships/image" Target="../media/image41.png"/><Relationship Id="rId5" Type="http://schemas.openxmlformats.org/officeDocument/2006/relationships/image" Target="../media/image47.jpg"/><Relationship Id="rId6" Type="http://schemas.openxmlformats.org/officeDocument/2006/relationships/image" Target="../media/image5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4.xml"/><Relationship Id="rId3" Type="http://schemas.openxmlformats.org/officeDocument/2006/relationships/image" Target="../media/image46.png"/><Relationship Id="rId4" Type="http://schemas.openxmlformats.org/officeDocument/2006/relationships/image" Target="../media/image5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5.xml"/><Relationship Id="rId3" Type="http://schemas.openxmlformats.org/officeDocument/2006/relationships/image" Target="../media/image3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6.xml"/><Relationship Id="rId3" Type="http://schemas.openxmlformats.org/officeDocument/2006/relationships/image" Target="../media/image55.jpg"/><Relationship Id="rId4" Type="http://schemas.openxmlformats.org/officeDocument/2006/relationships/image" Target="../media/image57.jpg"/><Relationship Id="rId5" Type="http://schemas.openxmlformats.org/officeDocument/2006/relationships/image" Target="../media/image5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7.xml"/><Relationship Id="rId3" Type="http://schemas.openxmlformats.org/officeDocument/2006/relationships/image" Target="../media/image64.png"/><Relationship Id="rId4" Type="http://schemas.openxmlformats.org/officeDocument/2006/relationships/image" Target="../media/image59.png"/><Relationship Id="rId5" Type="http://schemas.openxmlformats.org/officeDocument/2006/relationships/image" Target="../media/image67.png"/><Relationship Id="rId6" Type="http://schemas.openxmlformats.org/officeDocument/2006/relationships/image" Target="../media/image74.png"/><Relationship Id="rId7" Type="http://schemas.openxmlformats.org/officeDocument/2006/relationships/image" Target="../media/image9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8.xml"/><Relationship Id="rId3" Type="http://schemas.openxmlformats.org/officeDocument/2006/relationships/image" Target="../media/image60.png"/><Relationship Id="rId4" Type="http://schemas.openxmlformats.org/officeDocument/2006/relationships/image" Target="../media/image66.png"/><Relationship Id="rId5" Type="http://schemas.openxmlformats.org/officeDocument/2006/relationships/image" Target="../media/image61.png"/><Relationship Id="rId6" Type="http://schemas.openxmlformats.org/officeDocument/2006/relationships/image" Target="../media/image68.png"/><Relationship Id="rId7" Type="http://schemas.openxmlformats.org/officeDocument/2006/relationships/image" Target="../media/image65.png"/><Relationship Id="rId8" Type="http://schemas.openxmlformats.org/officeDocument/2006/relationships/image" Target="../media/image10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9.xml"/><Relationship Id="rId3" Type="http://schemas.openxmlformats.org/officeDocument/2006/relationships/image" Target="../media/image70.png"/><Relationship Id="rId4" Type="http://schemas.openxmlformats.org/officeDocument/2006/relationships/image" Target="../media/image81.png"/><Relationship Id="rId5" Type="http://schemas.openxmlformats.org/officeDocument/2006/relationships/image" Target="../media/image79.g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0.xml"/><Relationship Id="rId3" Type="http://schemas.openxmlformats.org/officeDocument/2006/relationships/image" Target="../media/image38.jpg"/><Relationship Id="rId4" Type="http://schemas.openxmlformats.org/officeDocument/2006/relationships/image" Target="../media/image63.png"/></Relationships>
</file>

<file path=ppt/slides/_rels/slide21.xml.rels><?xml version="1.0" encoding="UTF-8" standalone="yes"?><Relationships xmlns="http://schemas.openxmlformats.org/package/2006/relationships"><Relationship Id="rId10" Type="http://schemas.openxmlformats.org/officeDocument/2006/relationships/image" Target="../media/image75.png"/><Relationship Id="rId1" Type="http://schemas.openxmlformats.org/officeDocument/2006/relationships/slideLayout" Target="../slideLayouts/slideLayout24.xml"/><Relationship Id="rId2" Type="http://schemas.openxmlformats.org/officeDocument/2006/relationships/notesSlide" Target="../notesSlides/notesSlide21.xml"/><Relationship Id="rId3" Type="http://schemas.openxmlformats.org/officeDocument/2006/relationships/hyperlink" Target="https://medium.com/google-earth/down-to-earth-with-ai-platform-7bc363abf4fa" TargetMode="External"/><Relationship Id="rId4" Type="http://schemas.openxmlformats.org/officeDocument/2006/relationships/image" Target="../media/image62.png"/><Relationship Id="rId9" Type="http://schemas.openxmlformats.org/officeDocument/2006/relationships/image" Target="../media/image78.png"/><Relationship Id="rId5" Type="http://schemas.openxmlformats.org/officeDocument/2006/relationships/image" Target="../media/image72.png"/><Relationship Id="rId6" Type="http://schemas.openxmlformats.org/officeDocument/2006/relationships/image" Target="../media/image71.png"/><Relationship Id="rId7" Type="http://schemas.openxmlformats.org/officeDocument/2006/relationships/image" Target="../media/image73.png"/><Relationship Id="rId8" Type="http://schemas.openxmlformats.org/officeDocument/2006/relationships/image" Target="../media/image6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2.xml"/><Relationship Id="rId3" Type="http://schemas.openxmlformats.org/officeDocument/2006/relationships/image" Target="../media/image76.png"/><Relationship Id="rId4" Type="http://schemas.openxmlformats.org/officeDocument/2006/relationships/image" Target="../media/image80.png"/><Relationship Id="rId5" Type="http://schemas.openxmlformats.org/officeDocument/2006/relationships/image" Target="../media/image77.png"/><Relationship Id="rId6" Type="http://schemas.openxmlformats.org/officeDocument/2006/relationships/image" Target="../media/image8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3.xml"/><Relationship Id="rId3" Type="http://schemas.openxmlformats.org/officeDocument/2006/relationships/image" Target="../media/image8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xml"/><Relationship Id="rId3" Type="http://schemas.openxmlformats.org/officeDocument/2006/relationships/image" Target="../media/image83.png"/><Relationship Id="rId4" Type="http://schemas.openxmlformats.org/officeDocument/2006/relationships/image" Target="../media/image87.png"/><Relationship Id="rId5" Type="http://schemas.openxmlformats.org/officeDocument/2006/relationships/image" Target="../media/image86.png"/><Relationship Id="rId6" Type="http://schemas.openxmlformats.org/officeDocument/2006/relationships/image" Target="../media/image84.png"/><Relationship Id="rId7" Type="http://schemas.openxmlformats.org/officeDocument/2006/relationships/image" Target="../media/image9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5.xml"/><Relationship Id="rId3" Type="http://schemas.openxmlformats.org/officeDocument/2006/relationships/image" Target="../media/image92.png"/></Relationships>
</file>

<file path=ppt/slides/_rels/slide26.xml.rels><?xml version="1.0" encoding="UTF-8" standalone="yes"?><Relationships xmlns="http://schemas.openxmlformats.org/package/2006/relationships"><Relationship Id="rId11" Type="http://schemas.openxmlformats.org/officeDocument/2006/relationships/image" Target="../media/image13.png"/><Relationship Id="rId10" Type="http://schemas.openxmlformats.org/officeDocument/2006/relationships/image" Target="../media/image14.png"/><Relationship Id="rId12" Type="http://schemas.openxmlformats.org/officeDocument/2006/relationships/image" Target="../media/image105.jpg"/><Relationship Id="rId1" Type="http://schemas.openxmlformats.org/officeDocument/2006/relationships/slideLayout" Target="../slideLayouts/slideLayout20.xml"/><Relationship Id="rId2" Type="http://schemas.openxmlformats.org/officeDocument/2006/relationships/notesSlide" Target="../notesSlides/notesSlide26.xml"/><Relationship Id="rId3" Type="http://schemas.openxmlformats.org/officeDocument/2006/relationships/image" Target="../media/image9.png"/><Relationship Id="rId4" Type="http://schemas.openxmlformats.org/officeDocument/2006/relationships/image" Target="../media/image4.png"/><Relationship Id="rId9" Type="http://schemas.openxmlformats.org/officeDocument/2006/relationships/image" Target="../media/image15.pn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5.png"/><Relationship Id="rId8"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8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9.xml"/><Relationship Id="rId3" Type="http://schemas.openxmlformats.org/officeDocument/2006/relationships/image" Target="../media/image38.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0.xml"/><Relationship Id="rId3" Type="http://schemas.openxmlformats.org/officeDocument/2006/relationships/image" Target="../media/image88.png"/><Relationship Id="rId4" Type="http://schemas.openxmlformats.org/officeDocument/2006/relationships/image" Target="../media/image94.png"/><Relationship Id="rId5" Type="http://schemas.openxmlformats.org/officeDocument/2006/relationships/image" Target="../media/image97.png"/><Relationship Id="rId6" Type="http://schemas.openxmlformats.org/officeDocument/2006/relationships/image" Target="../media/image103.png"/><Relationship Id="rId7" Type="http://schemas.openxmlformats.org/officeDocument/2006/relationships/image" Target="../media/image104.png"/><Relationship Id="rId8" Type="http://schemas.openxmlformats.org/officeDocument/2006/relationships/image" Target="../media/image21.png"/></Relationships>
</file>

<file path=ppt/slides/_rels/slide31.xml.rels><?xml version="1.0" encoding="UTF-8" standalone="yes"?><Relationships xmlns="http://schemas.openxmlformats.org/package/2006/relationships"><Relationship Id="rId11" Type="http://schemas.openxmlformats.org/officeDocument/2006/relationships/hyperlink" Target="https://www.sciencedirect.com/science/article/abs/pii/S0034425720301024?via%3Dihub" TargetMode="External"/><Relationship Id="rId10" Type="http://schemas.openxmlformats.org/officeDocument/2006/relationships/image" Target="../media/image96.png"/><Relationship Id="rId13" Type="http://schemas.openxmlformats.org/officeDocument/2006/relationships/image" Target="../media/image95.png"/><Relationship Id="rId12" Type="http://schemas.openxmlformats.org/officeDocument/2006/relationships/image" Target="../media/image93.png"/><Relationship Id="rId1" Type="http://schemas.openxmlformats.org/officeDocument/2006/relationships/slideLayout" Target="../slideLayouts/slideLayout30.xml"/><Relationship Id="rId2" Type="http://schemas.openxmlformats.org/officeDocument/2006/relationships/notesSlide" Target="../notesSlides/notesSlide31.xml"/><Relationship Id="rId3" Type="http://schemas.openxmlformats.org/officeDocument/2006/relationships/hyperlink" Target="https://www.mdpi.com/2072-4292/12/15/2469" TargetMode="External"/><Relationship Id="rId4" Type="http://schemas.openxmlformats.org/officeDocument/2006/relationships/image" Target="../media/image102.png"/><Relationship Id="rId9" Type="http://schemas.openxmlformats.org/officeDocument/2006/relationships/hyperlink" Target="https://servir-mekong.github.io/hydra-floods/algorithms/" TargetMode="External"/><Relationship Id="rId14" Type="http://schemas.openxmlformats.org/officeDocument/2006/relationships/image" Target="../media/image98.png"/><Relationship Id="rId5" Type="http://schemas.openxmlformats.org/officeDocument/2006/relationships/hyperlink" Target="https://www.mdpi.com/2073-4441/11/4/786" TargetMode="External"/><Relationship Id="rId6" Type="http://schemas.openxmlformats.org/officeDocument/2006/relationships/image" Target="../media/image99.png"/><Relationship Id="rId7" Type="http://schemas.openxmlformats.org/officeDocument/2006/relationships/hyperlink" Target="https://www.mdpi.com/2072-4292/8/5/386" TargetMode="External"/><Relationship Id="rId8" Type="http://schemas.openxmlformats.org/officeDocument/2006/relationships/image" Target="../media/image10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2.xml"/><Relationship Id="rId3" Type="http://schemas.openxmlformats.org/officeDocument/2006/relationships/image" Target="../media/image108.gif"/><Relationship Id="rId4" Type="http://schemas.openxmlformats.org/officeDocument/2006/relationships/image" Target="../media/image10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3.xml"/><Relationship Id="rId3" Type="http://schemas.openxmlformats.org/officeDocument/2006/relationships/image" Target="../media/image38.jpg"/><Relationship Id="rId4" Type="http://schemas.openxmlformats.org/officeDocument/2006/relationships/image" Target="../media/image10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5"/>
          <p:cNvSpPr/>
          <p:nvPr/>
        </p:nvSpPr>
        <p:spPr>
          <a:xfrm>
            <a:off x="0" y="2585"/>
            <a:ext cx="9144000" cy="675300"/>
          </a:xfrm>
          <a:prstGeom prst="rect">
            <a:avLst/>
          </a:pr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Open Sans"/>
              <a:ea typeface="Open Sans"/>
              <a:cs typeface="Open Sans"/>
              <a:sym typeface="Open Sans"/>
            </a:endParaRPr>
          </a:p>
        </p:txBody>
      </p:sp>
      <p:pic>
        <p:nvPicPr>
          <p:cNvPr id="171" name="Google Shape;171;p35"/>
          <p:cNvPicPr preferRelativeResize="0"/>
          <p:nvPr/>
        </p:nvPicPr>
        <p:blipFill rotWithShape="1">
          <a:blip r:embed="rId3">
            <a:alphaModFix/>
          </a:blip>
          <a:srcRect b="0" l="0" r="0" t="0"/>
          <a:stretch/>
        </p:blipFill>
        <p:spPr>
          <a:xfrm flipH="1">
            <a:off x="0" y="385524"/>
            <a:ext cx="9144000" cy="5181600"/>
          </a:xfrm>
          <a:prstGeom prst="rect">
            <a:avLst/>
          </a:prstGeom>
          <a:noFill/>
          <a:ln>
            <a:noFill/>
          </a:ln>
        </p:spPr>
      </p:pic>
      <p:sp>
        <p:nvSpPr>
          <p:cNvPr id="172" name="Google Shape;172;p35"/>
          <p:cNvSpPr/>
          <p:nvPr/>
        </p:nvSpPr>
        <p:spPr>
          <a:xfrm>
            <a:off x="0" y="-2585"/>
            <a:ext cx="9144000" cy="5143500"/>
          </a:xfrm>
          <a:prstGeom prst="rect">
            <a:avLst/>
          </a:prstGeom>
          <a:solidFill>
            <a:srgbClr val="267FB0">
              <a:alpha val="2431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Open Sans"/>
              <a:ea typeface="Open Sans"/>
              <a:cs typeface="Open Sans"/>
              <a:sym typeface="Open Sans"/>
            </a:endParaRPr>
          </a:p>
        </p:txBody>
      </p:sp>
      <p:sp>
        <p:nvSpPr>
          <p:cNvPr id="173" name="Google Shape;173;p35"/>
          <p:cNvSpPr txBox="1"/>
          <p:nvPr>
            <p:ph idx="1" type="subTitle"/>
          </p:nvPr>
        </p:nvSpPr>
        <p:spPr>
          <a:xfrm>
            <a:off x="383512" y="2259351"/>
            <a:ext cx="8479200" cy="945600"/>
          </a:xfrm>
          <a:prstGeom prst="rect">
            <a:avLst/>
          </a:prstGeom>
          <a:noFill/>
          <a:ln>
            <a:noFill/>
          </a:ln>
        </p:spPr>
        <p:txBody>
          <a:bodyPr anchorCtr="0" anchor="t" bIns="34275" lIns="34275" spcFirstLastPara="1" rIns="34275" wrap="square" tIns="34275">
            <a:noAutofit/>
          </a:bodyPr>
          <a:lstStyle/>
          <a:p>
            <a:pPr indent="0" lvl="0" marL="0" marR="0" rtl="0" algn="l">
              <a:lnSpc>
                <a:spcPct val="100000"/>
              </a:lnSpc>
              <a:spcBef>
                <a:spcPts val="0"/>
              </a:spcBef>
              <a:spcAft>
                <a:spcPts val="0"/>
              </a:spcAft>
              <a:buClr>
                <a:srgbClr val="FFFFFF"/>
              </a:buClr>
              <a:buSzPts val="1800"/>
              <a:buFont typeface="Arial"/>
              <a:buNone/>
            </a:pPr>
            <a:r>
              <a:rPr lang="en" sz="1400">
                <a:solidFill>
                  <a:srgbClr val="FFFFFF"/>
                </a:solidFill>
              </a:rPr>
              <a:t>Tim Mayer, NASA SERVIR Hindu Kush Himalaya Regional Science and Coordination Lead</a:t>
            </a:r>
            <a:endParaRPr sz="1400">
              <a:solidFill>
                <a:srgbClr val="FFFFFF"/>
              </a:solidFill>
            </a:endParaRPr>
          </a:p>
        </p:txBody>
      </p:sp>
      <p:sp>
        <p:nvSpPr>
          <p:cNvPr id="174" name="Google Shape;174;p35"/>
          <p:cNvSpPr/>
          <p:nvPr/>
        </p:nvSpPr>
        <p:spPr>
          <a:xfrm>
            <a:off x="0" y="4627800"/>
            <a:ext cx="9144000" cy="515700"/>
          </a:xfrm>
          <a:prstGeom prst="rect">
            <a:avLst/>
          </a:prstGeom>
          <a:solidFill>
            <a:srgbClr val="FFFFFF"/>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nvGrpSpPr>
          <p:cNvPr id="175" name="Google Shape;175;p35"/>
          <p:cNvGrpSpPr/>
          <p:nvPr/>
        </p:nvGrpSpPr>
        <p:grpSpPr>
          <a:xfrm>
            <a:off x="2634312" y="4710045"/>
            <a:ext cx="3875377" cy="351300"/>
            <a:chOff x="2801603" y="4710045"/>
            <a:chExt cx="3875377" cy="351300"/>
          </a:xfrm>
        </p:grpSpPr>
        <p:pic>
          <p:nvPicPr>
            <p:cNvPr descr="Google Shape;70;p16" id="176" name="Google Shape;176;p35"/>
            <p:cNvPicPr preferRelativeResize="0"/>
            <p:nvPr/>
          </p:nvPicPr>
          <p:blipFill rotWithShape="1">
            <a:blip r:embed="rId4">
              <a:alphaModFix/>
            </a:blip>
            <a:srcRect b="0" l="0" r="0" t="0"/>
            <a:stretch/>
          </p:blipFill>
          <p:spPr>
            <a:xfrm>
              <a:off x="2801603" y="4765769"/>
              <a:ext cx="930826" cy="239760"/>
            </a:xfrm>
            <a:prstGeom prst="rect">
              <a:avLst/>
            </a:prstGeom>
            <a:noFill/>
            <a:ln>
              <a:noFill/>
            </a:ln>
          </p:spPr>
        </p:pic>
        <p:cxnSp>
          <p:nvCxnSpPr>
            <p:cNvPr id="177" name="Google Shape;177;p35"/>
            <p:cNvCxnSpPr/>
            <p:nvPr/>
          </p:nvCxnSpPr>
          <p:spPr>
            <a:xfrm>
              <a:off x="3890725" y="4710045"/>
              <a:ext cx="0" cy="351300"/>
            </a:xfrm>
            <a:prstGeom prst="straightConnector1">
              <a:avLst/>
            </a:prstGeom>
            <a:noFill/>
            <a:ln cap="flat" cmpd="sng" w="9525">
              <a:solidFill>
                <a:srgbClr val="595959"/>
              </a:solidFill>
              <a:prstDash val="solid"/>
              <a:miter lim="800000"/>
              <a:headEnd len="sm" w="sm" type="none"/>
              <a:tailEnd len="sm" w="sm" type="none"/>
            </a:ln>
          </p:spPr>
        </p:cxnSp>
        <p:grpSp>
          <p:nvGrpSpPr>
            <p:cNvPr id="178" name="Google Shape;178;p35"/>
            <p:cNvGrpSpPr/>
            <p:nvPr/>
          </p:nvGrpSpPr>
          <p:grpSpPr>
            <a:xfrm>
              <a:off x="4049022" y="4770833"/>
              <a:ext cx="2627958" cy="229630"/>
              <a:chOff x="4049022" y="4775397"/>
              <a:chExt cx="2627958" cy="229630"/>
            </a:xfrm>
          </p:grpSpPr>
          <p:grpSp>
            <p:nvGrpSpPr>
              <p:cNvPr id="179" name="Google Shape;179;p35"/>
              <p:cNvGrpSpPr/>
              <p:nvPr/>
            </p:nvGrpSpPr>
            <p:grpSpPr>
              <a:xfrm>
                <a:off x="4049022" y="4775397"/>
                <a:ext cx="1959199" cy="229630"/>
                <a:chOff x="-1" y="0"/>
                <a:chExt cx="2612265" cy="306173"/>
              </a:xfrm>
            </p:grpSpPr>
            <p:pic>
              <p:nvPicPr>
                <p:cNvPr descr="Picture 20" id="180" name="Google Shape;180;p35"/>
                <p:cNvPicPr preferRelativeResize="0"/>
                <p:nvPr/>
              </p:nvPicPr>
              <p:blipFill rotWithShape="1">
                <a:blip r:embed="rId5">
                  <a:alphaModFix/>
                </a:blip>
                <a:srcRect b="0" l="0" r="0" t="0"/>
                <a:stretch/>
              </p:blipFill>
              <p:spPr>
                <a:xfrm>
                  <a:off x="-1" y="0"/>
                  <a:ext cx="314024" cy="306173"/>
                </a:xfrm>
                <a:prstGeom prst="rect">
                  <a:avLst/>
                </a:prstGeom>
                <a:noFill/>
                <a:ln>
                  <a:noFill/>
                </a:ln>
              </p:spPr>
            </p:pic>
            <p:pic>
              <p:nvPicPr>
                <p:cNvPr descr="Picture 21" id="181" name="Google Shape;181;p35"/>
                <p:cNvPicPr preferRelativeResize="0"/>
                <p:nvPr/>
              </p:nvPicPr>
              <p:blipFill rotWithShape="1">
                <a:blip r:embed="rId6">
                  <a:alphaModFix/>
                </a:blip>
                <a:srcRect b="0" l="0" r="0" t="0"/>
                <a:stretch/>
              </p:blipFill>
              <p:spPr>
                <a:xfrm>
                  <a:off x="483484" y="30995"/>
                  <a:ext cx="761047" cy="251587"/>
                </a:xfrm>
                <a:prstGeom prst="rect">
                  <a:avLst/>
                </a:prstGeom>
                <a:noFill/>
                <a:ln>
                  <a:noFill/>
                </a:ln>
              </p:spPr>
            </p:pic>
            <p:pic>
              <p:nvPicPr>
                <p:cNvPr descr="Picture 22" id="182" name="Google Shape;182;p35"/>
                <p:cNvPicPr preferRelativeResize="0"/>
                <p:nvPr/>
              </p:nvPicPr>
              <p:blipFill rotWithShape="1">
                <a:blip r:embed="rId7">
                  <a:alphaModFix/>
                </a:blip>
                <a:srcRect b="0" l="0" r="0" t="0"/>
                <a:stretch/>
              </p:blipFill>
              <p:spPr>
                <a:xfrm>
                  <a:off x="1327297" y="70744"/>
                  <a:ext cx="649721" cy="181319"/>
                </a:xfrm>
                <a:prstGeom prst="rect">
                  <a:avLst/>
                </a:prstGeom>
                <a:noFill/>
                <a:ln>
                  <a:noFill/>
                </a:ln>
              </p:spPr>
            </p:pic>
            <p:pic>
              <p:nvPicPr>
                <p:cNvPr descr="Picture 23" id="183" name="Google Shape;183;p35"/>
                <p:cNvPicPr preferRelativeResize="0"/>
                <p:nvPr/>
              </p:nvPicPr>
              <p:blipFill rotWithShape="1">
                <a:blip r:embed="rId8">
                  <a:alphaModFix/>
                </a:blip>
                <a:srcRect b="0" l="0" r="0" t="0"/>
                <a:stretch/>
              </p:blipFill>
              <p:spPr>
                <a:xfrm>
                  <a:off x="2108667" y="26463"/>
                  <a:ext cx="503597" cy="247531"/>
                </a:xfrm>
                <a:prstGeom prst="rect">
                  <a:avLst/>
                </a:prstGeom>
                <a:noFill/>
                <a:ln>
                  <a:noFill/>
                </a:ln>
              </p:spPr>
            </p:pic>
          </p:grpSp>
          <p:pic>
            <p:nvPicPr>
              <p:cNvPr descr="Google Shape;431;p69" id="184" name="Google Shape;184;p35"/>
              <p:cNvPicPr preferRelativeResize="0"/>
              <p:nvPr/>
            </p:nvPicPr>
            <p:blipFill rotWithShape="1">
              <a:blip r:embed="rId9">
                <a:alphaModFix/>
              </a:blip>
              <a:srcRect b="0" l="0" r="0" t="0"/>
              <a:stretch/>
            </p:blipFill>
            <p:spPr>
              <a:xfrm>
                <a:off x="6106960" y="4813934"/>
                <a:ext cx="570020" cy="158109"/>
              </a:xfrm>
              <a:prstGeom prst="rect">
                <a:avLst/>
              </a:prstGeom>
              <a:noFill/>
              <a:ln>
                <a:noFill/>
              </a:ln>
            </p:spPr>
          </p:pic>
        </p:grpSp>
      </p:grpSp>
      <p:sp>
        <p:nvSpPr>
          <p:cNvPr id="185" name="Google Shape;185;p35"/>
          <p:cNvSpPr txBox="1"/>
          <p:nvPr>
            <p:ph type="ctrTitle"/>
          </p:nvPr>
        </p:nvSpPr>
        <p:spPr>
          <a:xfrm>
            <a:off x="419570" y="406327"/>
            <a:ext cx="8267100" cy="1719000"/>
          </a:xfrm>
          <a:prstGeom prst="rect">
            <a:avLst/>
          </a:prstGeom>
          <a:noFill/>
          <a:ln>
            <a:noFill/>
          </a:ln>
        </p:spPr>
        <p:txBody>
          <a:bodyPr anchorCtr="0" anchor="b" bIns="34250" lIns="34250" spcFirstLastPara="1" rIns="34250" wrap="square" tIns="34250">
            <a:noAutofit/>
          </a:bodyPr>
          <a:lstStyle/>
          <a:p>
            <a:pPr indent="0" lvl="0" marL="0" rtl="0" algn="l">
              <a:lnSpc>
                <a:spcPct val="100000"/>
              </a:lnSpc>
              <a:spcBef>
                <a:spcPts val="0"/>
              </a:spcBef>
              <a:spcAft>
                <a:spcPts val="0"/>
              </a:spcAft>
              <a:buClr>
                <a:schemeClr val="dk1"/>
              </a:buClr>
              <a:buSzPts val="1100"/>
              <a:buNone/>
            </a:pPr>
            <a:r>
              <a:rPr b="0" lang="en" sz="1500">
                <a:solidFill>
                  <a:srgbClr val="FFFFFF"/>
                </a:solidFill>
              </a:rPr>
              <a:t>December</a:t>
            </a:r>
            <a:r>
              <a:rPr b="0" lang="en" sz="1500">
                <a:solidFill>
                  <a:srgbClr val="FFFFFF"/>
                </a:solidFill>
              </a:rPr>
              <a:t> 2 </a:t>
            </a:r>
            <a:br>
              <a:rPr lang="en"/>
            </a:br>
            <a:r>
              <a:rPr lang="en">
                <a:solidFill>
                  <a:srgbClr val="FFFFFF"/>
                </a:solidFill>
              </a:rPr>
              <a:t>Machine Learning and Climate Resilience, </a:t>
            </a:r>
            <a:r>
              <a:rPr lang="en">
                <a:solidFill>
                  <a:schemeClr val="lt1"/>
                </a:solidFill>
              </a:rPr>
              <a:t>SERVIR </a:t>
            </a:r>
            <a:endParaRPr/>
          </a:p>
        </p:txBody>
      </p:sp>
      <p:grpSp>
        <p:nvGrpSpPr>
          <p:cNvPr id="186" name="Google Shape;186;p35"/>
          <p:cNvGrpSpPr/>
          <p:nvPr/>
        </p:nvGrpSpPr>
        <p:grpSpPr>
          <a:xfrm>
            <a:off x="7303684" y="179706"/>
            <a:ext cx="1651946" cy="546156"/>
            <a:chOff x="7303684" y="179706"/>
            <a:chExt cx="1651946" cy="546156"/>
          </a:xfrm>
        </p:grpSpPr>
        <p:grpSp>
          <p:nvGrpSpPr>
            <p:cNvPr id="187" name="Google Shape;187;p35"/>
            <p:cNvGrpSpPr/>
            <p:nvPr/>
          </p:nvGrpSpPr>
          <p:grpSpPr>
            <a:xfrm>
              <a:off x="7303684" y="179706"/>
              <a:ext cx="1651946" cy="546156"/>
              <a:chOff x="0" y="0"/>
              <a:chExt cx="1764900" cy="583500"/>
            </a:xfrm>
          </p:grpSpPr>
          <p:sp>
            <p:nvSpPr>
              <p:cNvPr id="188" name="Google Shape;188;p35"/>
              <p:cNvSpPr/>
              <p:nvPr/>
            </p:nvSpPr>
            <p:spPr>
              <a:xfrm>
                <a:off x="0" y="0"/>
                <a:ext cx="1764900" cy="583500"/>
              </a:xfrm>
              <a:prstGeom prst="roundRect">
                <a:avLst>
                  <a:gd fmla="val 50000" name="adj"/>
                </a:avLst>
              </a:prstGeom>
              <a:solidFill>
                <a:srgbClr val="FFFFFF"/>
              </a:solidFill>
              <a:ln>
                <a:noFill/>
              </a:ln>
              <a:effectLst>
                <a:outerShdw blurRad="228600" rotWithShape="0" dir="5400000" dist="23000">
                  <a:srgbClr val="000000"/>
                </a:outerShdw>
              </a:effectLst>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400"/>
                  <a:buFont typeface="Calibri"/>
                  <a:buNone/>
                </a:pPr>
                <a:r>
                  <a:t/>
                </a:r>
                <a:endParaRPr b="0" i="0" sz="1400" u="none" cap="none" strike="noStrike">
                  <a:solidFill>
                    <a:srgbClr val="000000"/>
                  </a:solidFill>
                  <a:latin typeface="Calibri"/>
                  <a:ea typeface="Calibri"/>
                  <a:cs typeface="Calibri"/>
                  <a:sym typeface="Calibri"/>
                </a:endParaRPr>
              </a:p>
            </p:txBody>
          </p:sp>
          <p:pic>
            <p:nvPicPr>
              <p:cNvPr descr="Google Shape;424;p69" id="189" name="Google Shape;189;p35"/>
              <p:cNvPicPr preferRelativeResize="0"/>
              <p:nvPr/>
            </p:nvPicPr>
            <p:blipFill rotWithShape="1">
              <a:blip r:embed="rId10">
                <a:alphaModFix/>
              </a:blip>
              <a:srcRect b="0" l="0" r="0" t="0"/>
              <a:stretch/>
            </p:blipFill>
            <p:spPr>
              <a:xfrm>
                <a:off x="119111" y="138428"/>
                <a:ext cx="1037779" cy="316611"/>
              </a:xfrm>
              <a:prstGeom prst="rect">
                <a:avLst/>
              </a:prstGeom>
              <a:noFill/>
              <a:ln>
                <a:noFill/>
              </a:ln>
            </p:spPr>
          </p:pic>
        </p:grpSp>
        <p:pic>
          <p:nvPicPr>
            <p:cNvPr id="190" name="Google Shape;190;p35"/>
            <p:cNvPicPr preferRelativeResize="0"/>
            <p:nvPr/>
          </p:nvPicPr>
          <p:blipFill rotWithShape="1">
            <a:blip r:embed="rId11">
              <a:alphaModFix/>
            </a:blip>
            <a:srcRect b="0" l="0" r="0" t="0"/>
            <a:stretch/>
          </p:blipFill>
          <p:spPr>
            <a:xfrm>
              <a:off x="8481873" y="295029"/>
              <a:ext cx="381364" cy="315580"/>
            </a:xfrm>
            <a:prstGeom prst="rect">
              <a:avLst/>
            </a:prstGeom>
            <a:noFill/>
            <a:ln>
              <a:noFill/>
            </a:ln>
          </p:spPr>
        </p:pic>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descr="SERVIR_PPT_background4.jpg" id="195" name="Google Shape;195;p36"/>
          <p:cNvPicPr preferRelativeResize="0"/>
          <p:nvPr/>
        </p:nvPicPr>
        <p:blipFill rotWithShape="1">
          <a:blip r:embed="rId3">
            <a:alphaModFix/>
          </a:blip>
          <a:srcRect b="0" l="0" r="0" t="0"/>
          <a:stretch/>
        </p:blipFill>
        <p:spPr>
          <a:xfrm>
            <a:off x="0" y="-1"/>
            <a:ext cx="9144000" cy="5143500"/>
          </a:xfrm>
          <a:prstGeom prst="rect">
            <a:avLst/>
          </a:prstGeom>
          <a:noFill/>
          <a:ln>
            <a:noFill/>
          </a:ln>
        </p:spPr>
      </p:pic>
      <p:sp>
        <p:nvSpPr>
          <p:cNvPr id="196" name="Google Shape;196;p36"/>
          <p:cNvSpPr/>
          <p:nvPr/>
        </p:nvSpPr>
        <p:spPr>
          <a:xfrm>
            <a:off x="0" y="1848475"/>
            <a:ext cx="9144000" cy="1446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400"/>
              <a:buFont typeface="Arial"/>
              <a:buNone/>
            </a:pPr>
            <a:r>
              <a:rPr b="1" i="0" lang="en" sz="4400" u="none" cap="none" strike="noStrike">
                <a:solidFill>
                  <a:schemeClr val="lt1"/>
                </a:solidFill>
                <a:latin typeface="Open Sans"/>
                <a:ea typeface="Open Sans"/>
                <a:cs typeface="Open Sans"/>
                <a:sym typeface="Open Sans"/>
              </a:rPr>
              <a:t>SERVIR </a:t>
            </a:r>
            <a:r>
              <a:rPr b="1" lang="en" sz="4400">
                <a:solidFill>
                  <a:schemeClr val="lt1"/>
                </a:solidFill>
                <a:latin typeface="Open Sans"/>
                <a:ea typeface="Open Sans"/>
                <a:cs typeface="Open Sans"/>
                <a:sym typeface="Open Sans"/>
              </a:rPr>
              <a:t>Overview</a:t>
            </a:r>
            <a:endParaRPr b="1" sz="4400">
              <a:solidFill>
                <a:schemeClr val="lt1"/>
              </a:solidFill>
              <a:latin typeface="Open Sans"/>
              <a:ea typeface="Open Sans"/>
              <a:cs typeface="Open Sans"/>
              <a:sym typeface="Open Sans"/>
            </a:endParaRPr>
          </a:p>
        </p:txBody>
      </p:sp>
      <p:sp>
        <p:nvSpPr>
          <p:cNvPr id="197" name="Google Shape;197;p36"/>
          <p:cNvSpPr/>
          <p:nvPr/>
        </p:nvSpPr>
        <p:spPr>
          <a:xfrm>
            <a:off x="0" y="4835723"/>
            <a:ext cx="287400" cy="307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 sz="1400" u="none" cap="none" strike="noStrike">
                <a:solidFill>
                  <a:schemeClr val="lt1"/>
                </a:solidFill>
                <a:latin typeface="Open Sans"/>
                <a:ea typeface="Open Sans"/>
                <a:cs typeface="Open Sans"/>
                <a:sym typeface="Open Sans"/>
              </a:rPr>
              <a:t>3</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7"/>
          <p:cNvSpPr txBox="1"/>
          <p:nvPr>
            <p:ph type="title"/>
          </p:nvPr>
        </p:nvSpPr>
        <p:spPr>
          <a:xfrm>
            <a:off x="129397" y="57149"/>
            <a:ext cx="7442400" cy="627600"/>
          </a:xfrm>
          <a:prstGeom prst="rect">
            <a:avLst/>
          </a:prstGeom>
          <a:noFill/>
          <a:ln>
            <a:noFill/>
          </a:ln>
        </p:spPr>
        <p:txBody>
          <a:bodyPr anchorCtr="0" anchor="ctr" bIns="34275" lIns="68575" spcFirstLastPara="1" rIns="68575" wrap="square" tIns="34275">
            <a:noAutofit/>
          </a:bodyPr>
          <a:lstStyle/>
          <a:p>
            <a:pPr indent="0" lvl="0" marL="0" rtl="0" algn="l">
              <a:lnSpc>
                <a:spcPct val="80000"/>
              </a:lnSpc>
              <a:spcBef>
                <a:spcPts val="0"/>
              </a:spcBef>
              <a:spcAft>
                <a:spcPts val="0"/>
              </a:spcAft>
              <a:buClr>
                <a:schemeClr val="lt1"/>
              </a:buClr>
              <a:buSzPts val="1400"/>
              <a:buNone/>
            </a:pPr>
            <a:r>
              <a:rPr lang="en" sz="2400"/>
              <a:t>Countries Around the World Need Satellite Data</a:t>
            </a:r>
            <a:endParaRPr sz="2400"/>
          </a:p>
        </p:txBody>
      </p:sp>
      <p:pic>
        <p:nvPicPr>
          <p:cNvPr id="204" name="Google Shape;204;p37"/>
          <p:cNvPicPr preferRelativeResize="0"/>
          <p:nvPr/>
        </p:nvPicPr>
        <p:blipFill rotWithShape="1">
          <a:blip r:embed="rId3">
            <a:alphaModFix/>
          </a:blip>
          <a:srcRect b="-8349" l="5579" r="11522" t="31325"/>
          <a:stretch/>
        </p:blipFill>
        <p:spPr>
          <a:xfrm>
            <a:off x="4572000" y="684609"/>
            <a:ext cx="4034213" cy="2498929"/>
          </a:xfrm>
          <a:prstGeom prst="rect">
            <a:avLst/>
          </a:prstGeom>
          <a:noFill/>
          <a:ln>
            <a:noFill/>
          </a:ln>
        </p:spPr>
      </p:pic>
      <p:pic>
        <p:nvPicPr>
          <p:cNvPr id="205" name="Google Shape;205;p37"/>
          <p:cNvPicPr preferRelativeResize="0"/>
          <p:nvPr/>
        </p:nvPicPr>
        <p:blipFill rotWithShape="1">
          <a:blip r:embed="rId4">
            <a:alphaModFix/>
          </a:blip>
          <a:srcRect b="2887" l="1448" r="1970" t="531"/>
          <a:stretch/>
        </p:blipFill>
        <p:spPr>
          <a:xfrm>
            <a:off x="4572000" y="2644572"/>
            <a:ext cx="4036732" cy="2498928"/>
          </a:xfrm>
          <a:prstGeom prst="rect">
            <a:avLst/>
          </a:prstGeom>
          <a:noFill/>
          <a:ln>
            <a:noFill/>
          </a:ln>
        </p:spPr>
      </p:pic>
      <p:sp>
        <p:nvSpPr>
          <p:cNvPr id="206" name="Google Shape;206;p37"/>
          <p:cNvSpPr txBox="1"/>
          <p:nvPr/>
        </p:nvSpPr>
        <p:spPr>
          <a:xfrm>
            <a:off x="318975" y="690508"/>
            <a:ext cx="3770400" cy="4452900"/>
          </a:xfrm>
          <a:prstGeom prst="rect">
            <a:avLst/>
          </a:prstGeom>
          <a:noFill/>
          <a:ln>
            <a:noFill/>
          </a:ln>
        </p:spPr>
        <p:txBody>
          <a:bodyPr anchorCtr="0" anchor="ctr" bIns="34275" lIns="68550" spcFirstLastPara="1" rIns="68550" wrap="square" tIns="34275">
            <a:noAutofit/>
          </a:bodyPr>
          <a:lstStyle/>
          <a:p>
            <a:pPr indent="0" lvl="0" marL="0" marR="0" rtl="0" algn="l">
              <a:lnSpc>
                <a:spcPct val="100000"/>
              </a:lnSpc>
              <a:spcBef>
                <a:spcPts val="500"/>
              </a:spcBef>
              <a:spcAft>
                <a:spcPts val="0"/>
              </a:spcAft>
              <a:buClr>
                <a:srgbClr val="267FB0"/>
              </a:buClr>
              <a:buSzPts val="1120"/>
              <a:buFont typeface="Arial"/>
              <a:buNone/>
            </a:pPr>
            <a:r>
              <a:rPr b="1" i="0" lang="en" sz="1400" u="none" cap="none" strike="noStrike">
                <a:solidFill>
                  <a:srgbClr val="267FB0"/>
                </a:solidFill>
                <a:latin typeface="Open Sans"/>
                <a:ea typeface="Open Sans"/>
                <a:cs typeface="Open Sans"/>
                <a:sym typeface="Open Sans"/>
              </a:rPr>
              <a:t>PROBLEM</a:t>
            </a:r>
            <a:endParaRPr b="1" i="0" sz="1400" u="none" cap="none" strike="noStrike">
              <a:solidFill>
                <a:srgbClr val="267FB0"/>
              </a:solidFill>
              <a:latin typeface="Open Sans"/>
              <a:ea typeface="Open Sans"/>
              <a:cs typeface="Open Sans"/>
              <a:sym typeface="Open Sans"/>
            </a:endParaRPr>
          </a:p>
          <a:p>
            <a:pPr indent="-317500" lvl="0" marL="457200" marR="0" rtl="0" algn="l">
              <a:lnSpc>
                <a:spcPct val="100000"/>
              </a:lnSpc>
              <a:spcBef>
                <a:spcPts val="500"/>
              </a:spcBef>
              <a:spcAft>
                <a:spcPts val="0"/>
              </a:spcAft>
              <a:buClr>
                <a:srgbClr val="267FB0"/>
              </a:buClr>
              <a:buSzPts val="1120"/>
              <a:buFont typeface="Noto Sans Symbols"/>
              <a:buChar char="▪"/>
            </a:pPr>
            <a:r>
              <a:rPr b="0" i="0" lang="en" sz="1400" u="none" cap="none" strike="noStrike">
                <a:solidFill>
                  <a:srgbClr val="262626"/>
                </a:solidFill>
                <a:latin typeface="Open Sans"/>
                <a:ea typeface="Open Sans"/>
                <a:cs typeface="Open Sans"/>
                <a:sym typeface="Open Sans"/>
              </a:rPr>
              <a:t>Complex challenges occur in data-scarce environments</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800"/>
              </a:spcBef>
              <a:spcAft>
                <a:spcPts val="0"/>
              </a:spcAft>
              <a:buClr>
                <a:srgbClr val="267FB0"/>
              </a:buClr>
              <a:buSzPts val="1120"/>
              <a:buFont typeface="Noto Sans Symbols"/>
              <a:buChar char="▪"/>
            </a:pPr>
            <a:r>
              <a:rPr b="0" i="0" lang="en" sz="1400" u="none" cap="none" strike="noStrike">
                <a:solidFill>
                  <a:srgbClr val="262626"/>
                </a:solidFill>
                <a:latin typeface="Open Sans"/>
                <a:ea typeface="Open Sans"/>
                <a:cs typeface="Open Sans"/>
                <a:sym typeface="Open Sans"/>
              </a:rPr>
              <a:t>Most countries lack the capacity to use satellite data and geospatial technologies to manage resources and risk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500"/>
              </a:spcBef>
              <a:spcAft>
                <a:spcPts val="0"/>
              </a:spcAft>
              <a:buClr>
                <a:srgbClr val="267FB0"/>
              </a:buClr>
              <a:buSzPts val="1120"/>
              <a:buFont typeface="Arial"/>
              <a:buNone/>
            </a:pPr>
            <a:r>
              <a:rPr b="1" i="0" lang="en" sz="1400" u="none" cap="none" strike="noStrike">
                <a:solidFill>
                  <a:srgbClr val="267FB0"/>
                </a:solidFill>
                <a:latin typeface="Open Sans"/>
                <a:ea typeface="Open Sans"/>
                <a:cs typeface="Open Sans"/>
                <a:sym typeface="Open Sans"/>
              </a:rPr>
              <a:t>APPROACH</a:t>
            </a:r>
            <a:endParaRPr b="0" i="0" sz="1400" u="none" cap="none" strike="noStrike">
              <a:solidFill>
                <a:srgbClr val="262626"/>
              </a:solidFill>
              <a:latin typeface="Open Sans"/>
              <a:ea typeface="Open Sans"/>
              <a:cs typeface="Open Sans"/>
              <a:sym typeface="Open Sans"/>
            </a:endParaRPr>
          </a:p>
          <a:p>
            <a:pPr indent="-317500" lvl="0" marL="457200" marR="0" rtl="0" algn="l">
              <a:lnSpc>
                <a:spcPct val="100000"/>
              </a:lnSpc>
              <a:spcBef>
                <a:spcPts val="500"/>
              </a:spcBef>
              <a:spcAft>
                <a:spcPts val="0"/>
              </a:spcAft>
              <a:buClr>
                <a:srgbClr val="267FB0"/>
              </a:buClr>
              <a:buSzPts val="1120"/>
              <a:buFont typeface="Noto Sans Symbols"/>
              <a:buChar char="▪"/>
            </a:pPr>
            <a:r>
              <a:rPr b="1" i="0" lang="en" sz="1400" u="none" cap="none" strike="noStrike">
                <a:solidFill>
                  <a:srgbClr val="262626"/>
                </a:solidFill>
                <a:latin typeface="Open Sans"/>
                <a:ea typeface="Open Sans"/>
                <a:cs typeface="Open Sans"/>
                <a:sym typeface="Open Sans"/>
              </a:rPr>
              <a:t>Build regional capacity</a:t>
            </a:r>
            <a:r>
              <a:rPr b="0" i="0" lang="en" sz="1400" u="none" cap="none" strike="noStrike">
                <a:solidFill>
                  <a:srgbClr val="262626"/>
                </a:solidFill>
                <a:latin typeface="Open Sans"/>
                <a:ea typeface="Open Sans"/>
                <a:cs typeface="Open Sans"/>
                <a:sym typeface="Open Sans"/>
              </a:rPr>
              <a:t> at a global scale in the spirit of self-reliance</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500"/>
              </a:spcBef>
              <a:spcAft>
                <a:spcPts val="0"/>
              </a:spcAft>
              <a:buClr>
                <a:srgbClr val="267FB0"/>
              </a:buClr>
              <a:buSzPts val="1120"/>
              <a:buFont typeface="Noto Sans Symbols"/>
              <a:buChar char="▪"/>
            </a:pPr>
            <a:r>
              <a:rPr b="0" i="0" lang="en" sz="1400" u="none" cap="none" strike="noStrike">
                <a:solidFill>
                  <a:srgbClr val="262626"/>
                </a:solidFill>
                <a:latin typeface="Open Sans"/>
                <a:ea typeface="Open Sans"/>
                <a:cs typeface="Open Sans"/>
                <a:sym typeface="Open Sans"/>
              </a:rPr>
              <a:t>Ensure needs-driven and collaborative solutions for impact, buy-in, and sustainability </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500"/>
              </a:spcBef>
              <a:spcAft>
                <a:spcPts val="0"/>
              </a:spcAft>
              <a:buClr>
                <a:srgbClr val="267FB0"/>
              </a:buClr>
              <a:buSzPts val="1120"/>
              <a:buFont typeface="Noto Sans Symbols"/>
              <a:buChar char="▪"/>
            </a:pPr>
            <a:r>
              <a:rPr b="0" i="0" lang="en" sz="1400" u="none" cap="none" strike="noStrike">
                <a:solidFill>
                  <a:srgbClr val="262626"/>
                </a:solidFill>
                <a:latin typeface="Open Sans"/>
                <a:ea typeface="Open Sans"/>
                <a:cs typeface="Open Sans"/>
                <a:sym typeface="Open Sans"/>
              </a:rPr>
              <a:t>Leverage U.S. leadership in science and technology</a:t>
            </a:r>
            <a:endParaRPr b="0" i="0" sz="1400" u="none" cap="none" strike="noStrike">
              <a:solidFill>
                <a:srgbClr val="000000"/>
              </a:solidFill>
              <a:latin typeface="Arial"/>
              <a:ea typeface="Arial"/>
              <a:cs typeface="Arial"/>
              <a:sym typeface="Arial"/>
            </a:endParaRPr>
          </a:p>
        </p:txBody>
      </p:sp>
      <p:sp>
        <p:nvSpPr>
          <p:cNvPr id="207" name="Google Shape;207;p37"/>
          <p:cNvSpPr/>
          <p:nvPr/>
        </p:nvSpPr>
        <p:spPr>
          <a:xfrm>
            <a:off x="0" y="4835723"/>
            <a:ext cx="287400" cy="307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8"/>
          <p:cNvSpPr txBox="1"/>
          <p:nvPr>
            <p:ph type="title"/>
          </p:nvPr>
        </p:nvSpPr>
        <p:spPr>
          <a:xfrm>
            <a:off x="129397" y="57149"/>
            <a:ext cx="7442400" cy="627600"/>
          </a:xfrm>
          <a:prstGeom prst="rect">
            <a:avLst/>
          </a:prstGeom>
          <a:noFill/>
          <a:ln>
            <a:noFill/>
          </a:ln>
        </p:spPr>
        <p:txBody>
          <a:bodyPr anchorCtr="0" anchor="ctr" bIns="34275" lIns="68575" spcFirstLastPara="1" rIns="68575" wrap="square" tIns="34275">
            <a:noAutofit/>
          </a:bodyPr>
          <a:lstStyle/>
          <a:p>
            <a:pPr indent="0" lvl="0" marL="0" rtl="0" algn="l">
              <a:lnSpc>
                <a:spcPct val="80000"/>
              </a:lnSpc>
              <a:spcBef>
                <a:spcPts val="0"/>
              </a:spcBef>
              <a:spcAft>
                <a:spcPts val="0"/>
              </a:spcAft>
              <a:buClr>
                <a:schemeClr val="lt1"/>
              </a:buClr>
              <a:buSzPts val="1400"/>
              <a:buNone/>
            </a:pPr>
            <a:r>
              <a:rPr lang="en" sz="2400"/>
              <a:t>Linking Science to End User Needs</a:t>
            </a:r>
            <a:endParaRPr sz="2400"/>
          </a:p>
        </p:txBody>
      </p:sp>
      <p:pic>
        <p:nvPicPr>
          <p:cNvPr descr="http://farm4.staticflickr.com/3648/3613354270_7058f81ef9_b.jpg" id="214" name="Google Shape;214;p38"/>
          <p:cNvPicPr preferRelativeResize="0"/>
          <p:nvPr/>
        </p:nvPicPr>
        <p:blipFill rotWithShape="1">
          <a:blip r:embed="rId3">
            <a:alphaModFix/>
          </a:blip>
          <a:srcRect b="0" l="0" r="0" t="0"/>
          <a:stretch/>
        </p:blipFill>
        <p:spPr>
          <a:xfrm>
            <a:off x="0" y="628650"/>
            <a:ext cx="9144000" cy="45148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9"/>
          <p:cNvSpPr txBox="1"/>
          <p:nvPr>
            <p:ph type="title"/>
          </p:nvPr>
        </p:nvSpPr>
        <p:spPr>
          <a:xfrm>
            <a:off x="129397" y="57149"/>
            <a:ext cx="7442400" cy="627600"/>
          </a:xfrm>
          <a:prstGeom prst="rect">
            <a:avLst/>
          </a:prstGeom>
          <a:noFill/>
          <a:ln>
            <a:noFill/>
          </a:ln>
        </p:spPr>
        <p:txBody>
          <a:bodyPr anchorCtr="0" anchor="ctr" bIns="34275" lIns="68575" spcFirstLastPara="1" rIns="68575" wrap="square" tIns="34275">
            <a:noAutofit/>
          </a:bodyPr>
          <a:lstStyle/>
          <a:p>
            <a:pPr indent="0" lvl="0" marL="0" rtl="0" algn="l">
              <a:lnSpc>
                <a:spcPct val="80000"/>
              </a:lnSpc>
              <a:spcBef>
                <a:spcPts val="0"/>
              </a:spcBef>
              <a:spcAft>
                <a:spcPts val="0"/>
              </a:spcAft>
              <a:buClr>
                <a:schemeClr val="lt1"/>
              </a:buClr>
              <a:buSzPts val="1400"/>
              <a:buNone/>
            </a:pPr>
            <a:r>
              <a:rPr lang="en" sz="2400"/>
              <a:t>Thematic Areas</a:t>
            </a:r>
            <a:endParaRPr sz="2400"/>
          </a:p>
        </p:txBody>
      </p:sp>
      <p:sp>
        <p:nvSpPr>
          <p:cNvPr id="221" name="Google Shape;221;p39"/>
          <p:cNvSpPr txBox="1"/>
          <p:nvPr>
            <p:ph idx="12" type="sldNum"/>
          </p:nvPr>
        </p:nvSpPr>
        <p:spPr>
          <a:xfrm>
            <a:off x="7016489" y="4816754"/>
            <a:ext cx="2057400" cy="273900"/>
          </a:xfrm>
          <a:prstGeom prst="rect">
            <a:avLst/>
          </a:prstGeom>
          <a:noFill/>
          <a:ln>
            <a:noFill/>
          </a:ln>
        </p:spPr>
        <p:txBody>
          <a:bodyPr anchorCtr="0" anchor="ctr" bIns="34275" lIns="68575" spcFirstLastPara="1" rIns="68575" wrap="square" tIns="34275">
            <a:noAutofit/>
          </a:bodyPr>
          <a:lstStyle/>
          <a:p>
            <a:pPr indent="0" lvl="0" marL="0" rtl="0" algn="r">
              <a:lnSpc>
                <a:spcPct val="100000"/>
              </a:lnSpc>
              <a:spcBef>
                <a:spcPts val="0"/>
              </a:spcBef>
              <a:spcAft>
                <a:spcPts val="0"/>
              </a:spcAft>
              <a:buSzPts val="900"/>
              <a:buNone/>
            </a:pPr>
            <a:fld id="{00000000-1234-1234-1234-123412341234}" type="slidenum">
              <a:rPr lang="en"/>
              <a:t>‹#›</a:t>
            </a:fld>
            <a:endParaRPr/>
          </a:p>
        </p:txBody>
      </p:sp>
      <p:sp>
        <p:nvSpPr>
          <p:cNvPr id="222" name="Google Shape;222;p39"/>
          <p:cNvSpPr txBox="1"/>
          <p:nvPr/>
        </p:nvSpPr>
        <p:spPr>
          <a:xfrm>
            <a:off x="1104901" y="918109"/>
            <a:ext cx="7968900" cy="4034700"/>
          </a:xfrm>
          <a:prstGeom prst="rect">
            <a:avLst/>
          </a:prstGeom>
          <a:noFill/>
          <a:ln>
            <a:noFill/>
          </a:ln>
        </p:spPr>
        <p:txBody>
          <a:bodyPr anchorCtr="0" anchor="t" bIns="34275" lIns="68550" spcFirstLastPara="1" rIns="68550" wrap="square" tIns="34275">
            <a:noAutofit/>
          </a:bodyPr>
          <a:lstStyle/>
          <a:p>
            <a:pPr indent="0" lvl="1" marL="342900" marR="0" rtl="0" algn="l">
              <a:lnSpc>
                <a:spcPct val="150000"/>
              </a:lnSpc>
              <a:spcBef>
                <a:spcPts val="0"/>
              </a:spcBef>
              <a:spcAft>
                <a:spcPts val="0"/>
              </a:spcAft>
              <a:buClr>
                <a:srgbClr val="000000"/>
              </a:buClr>
              <a:buSzPts val="2400"/>
              <a:buFont typeface="Arial"/>
              <a:buNone/>
            </a:pPr>
            <a:r>
              <a:rPr b="0" i="0" lang="en" sz="3500" u="none" cap="none" strike="noStrike">
                <a:solidFill>
                  <a:srgbClr val="000000"/>
                </a:solidFill>
                <a:latin typeface="Century Gothic"/>
                <a:ea typeface="Century Gothic"/>
                <a:cs typeface="Century Gothic"/>
                <a:sym typeface="Century Gothic"/>
              </a:rPr>
              <a:t>Agriculture and Food Security</a:t>
            </a:r>
            <a:endParaRPr b="0" i="0" sz="1400" u="none" cap="none" strike="noStrike">
              <a:solidFill>
                <a:schemeClr val="dk1"/>
              </a:solidFill>
              <a:latin typeface="Calibri"/>
              <a:ea typeface="Calibri"/>
              <a:cs typeface="Calibri"/>
              <a:sym typeface="Calibri"/>
            </a:endParaRPr>
          </a:p>
          <a:p>
            <a:pPr indent="0" lvl="1" marL="342900" marR="0" rtl="0" algn="l">
              <a:lnSpc>
                <a:spcPct val="150000"/>
              </a:lnSpc>
              <a:spcBef>
                <a:spcPts val="0"/>
              </a:spcBef>
              <a:spcAft>
                <a:spcPts val="0"/>
              </a:spcAft>
              <a:buClr>
                <a:srgbClr val="000000"/>
              </a:buClr>
              <a:buSzPts val="2400"/>
              <a:buFont typeface="Arial"/>
              <a:buNone/>
            </a:pPr>
            <a:r>
              <a:t/>
            </a:r>
            <a:endParaRPr b="0" i="0" sz="800" u="none" cap="none" strike="noStrike">
              <a:solidFill>
                <a:srgbClr val="000000"/>
              </a:solidFill>
              <a:latin typeface="Century Gothic"/>
              <a:ea typeface="Century Gothic"/>
              <a:cs typeface="Century Gothic"/>
              <a:sym typeface="Century Gothic"/>
            </a:endParaRPr>
          </a:p>
          <a:p>
            <a:pPr indent="0" lvl="1" marL="342900" marR="0" rtl="0" algn="l">
              <a:lnSpc>
                <a:spcPct val="150000"/>
              </a:lnSpc>
              <a:spcBef>
                <a:spcPts val="600"/>
              </a:spcBef>
              <a:spcAft>
                <a:spcPts val="0"/>
              </a:spcAft>
              <a:buClr>
                <a:srgbClr val="000000"/>
              </a:buClr>
              <a:buSzPts val="2400"/>
              <a:buFont typeface="Arial"/>
              <a:buNone/>
            </a:pPr>
            <a:r>
              <a:rPr b="0" i="0" lang="en" sz="3500" u="none" cap="none" strike="noStrike">
                <a:solidFill>
                  <a:srgbClr val="000000"/>
                </a:solidFill>
                <a:latin typeface="Century Gothic"/>
                <a:ea typeface="Century Gothic"/>
                <a:cs typeface="Century Gothic"/>
                <a:sym typeface="Century Gothic"/>
              </a:rPr>
              <a:t>Water and Water Related Disasters</a:t>
            </a:r>
            <a:endParaRPr b="0" i="0" sz="1400" u="none" cap="none" strike="noStrike">
              <a:solidFill>
                <a:schemeClr val="dk1"/>
              </a:solidFill>
              <a:latin typeface="Calibri"/>
              <a:ea typeface="Calibri"/>
              <a:cs typeface="Calibri"/>
              <a:sym typeface="Calibri"/>
            </a:endParaRPr>
          </a:p>
          <a:p>
            <a:pPr indent="0" lvl="1" marL="342900" marR="0" rtl="0" algn="l">
              <a:lnSpc>
                <a:spcPct val="150000"/>
              </a:lnSpc>
              <a:spcBef>
                <a:spcPts val="600"/>
              </a:spcBef>
              <a:spcAft>
                <a:spcPts val="0"/>
              </a:spcAft>
              <a:buClr>
                <a:srgbClr val="000000"/>
              </a:buClr>
              <a:buSzPts val="2400"/>
              <a:buFont typeface="Arial"/>
              <a:buNone/>
            </a:pPr>
            <a:r>
              <a:t/>
            </a:r>
            <a:endParaRPr b="0" i="0" sz="800" u="none" cap="none" strike="noStrike">
              <a:solidFill>
                <a:srgbClr val="000000"/>
              </a:solidFill>
              <a:latin typeface="Century Gothic"/>
              <a:ea typeface="Century Gothic"/>
              <a:cs typeface="Century Gothic"/>
              <a:sym typeface="Century Gothic"/>
            </a:endParaRPr>
          </a:p>
          <a:p>
            <a:pPr indent="0" lvl="1" marL="342900" marR="0" rtl="0" algn="l">
              <a:lnSpc>
                <a:spcPct val="150000"/>
              </a:lnSpc>
              <a:spcBef>
                <a:spcPts val="600"/>
              </a:spcBef>
              <a:spcAft>
                <a:spcPts val="0"/>
              </a:spcAft>
              <a:buClr>
                <a:srgbClr val="000000"/>
              </a:buClr>
              <a:buSzPts val="2400"/>
              <a:buFont typeface="Arial"/>
              <a:buNone/>
            </a:pPr>
            <a:r>
              <a:rPr b="0" i="0" lang="en" sz="3500" u="none" cap="none" strike="noStrike">
                <a:solidFill>
                  <a:srgbClr val="000000"/>
                </a:solidFill>
                <a:latin typeface="Century Gothic"/>
                <a:ea typeface="Century Gothic"/>
                <a:cs typeface="Century Gothic"/>
                <a:sym typeface="Century Gothic"/>
              </a:rPr>
              <a:t>Land Use and Ecosystems</a:t>
            </a:r>
            <a:endParaRPr b="0" i="0" sz="1400" u="none" cap="none" strike="noStrike">
              <a:solidFill>
                <a:schemeClr val="dk1"/>
              </a:solidFill>
              <a:latin typeface="Calibri"/>
              <a:ea typeface="Calibri"/>
              <a:cs typeface="Calibri"/>
              <a:sym typeface="Calibri"/>
            </a:endParaRPr>
          </a:p>
          <a:p>
            <a:pPr indent="0" lvl="1" marL="342900" marR="0" rtl="0" algn="l">
              <a:lnSpc>
                <a:spcPct val="150000"/>
              </a:lnSpc>
              <a:spcBef>
                <a:spcPts val="600"/>
              </a:spcBef>
              <a:spcAft>
                <a:spcPts val="0"/>
              </a:spcAft>
              <a:buClr>
                <a:srgbClr val="000000"/>
              </a:buClr>
              <a:buSzPts val="2400"/>
              <a:buFont typeface="Arial"/>
              <a:buNone/>
            </a:pPr>
            <a:r>
              <a:t/>
            </a:r>
            <a:endParaRPr b="0" i="0" sz="800" u="none" cap="none" strike="noStrike">
              <a:solidFill>
                <a:srgbClr val="000000"/>
              </a:solidFill>
              <a:latin typeface="Century Gothic"/>
              <a:ea typeface="Century Gothic"/>
              <a:cs typeface="Century Gothic"/>
              <a:sym typeface="Century Gothic"/>
            </a:endParaRPr>
          </a:p>
          <a:p>
            <a:pPr indent="0" lvl="1" marL="342900" marR="0" rtl="0" algn="l">
              <a:lnSpc>
                <a:spcPct val="150000"/>
              </a:lnSpc>
              <a:spcBef>
                <a:spcPts val="600"/>
              </a:spcBef>
              <a:spcAft>
                <a:spcPts val="0"/>
              </a:spcAft>
              <a:buClr>
                <a:srgbClr val="000000"/>
              </a:buClr>
              <a:buSzPts val="2400"/>
              <a:buFont typeface="Arial"/>
              <a:buNone/>
            </a:pPr>
            <a:r>
              <a:rPr b="0" i="0" lang="en" sz="3500" u="none" cap="none" strike="noStrike">
                <a:solidFill>
                  <a:srgbClr val="000000"/>
                </a:solidFill>
                <a:latin typeface="Century Gothic"/>
                <a:ea typeface="Century Gothic"/>
                <a:cs typeface="Century Gothic"/>
                <a:sym typeface="Century Gothic"/>
              </a:rPr>
              <a:t>Weather and Climate</a:t>
            </a:r>
            <a:endParaRPr b="0" i="0" sz="3500" u="none" cap="none" strike="noStrike">
              <a:solidFill>
                <a:srgbClr val="000000"/>
              </a:solidFill>
              <a:latin typeface="Century Gothic"/>
              <a:ea typeface="Century Gothic"/>
              <a:cs typeface="Century Gothic"/>
              <a:sym typeface="Century Gothic"/>
            </a:endParaRPr>
          </a:p>
        </p:txBody>
      </p:sp>
      <p:pic>
        <p:nvPicPr>
          <p:cNvPr descr="https://lh3.googleusercontent.com/XFbdt1ygRzP3gj_RKD5Gq_bcmii6jKSiIPuGQMalKZLxKSzSWTUnWvKBoXvk52R6NorXKHn4B-r0c0LQG-H3ZMLn3JaDyQdJOJ0sQmFARcbcaJS8yHPkmlspgaeQTaGWhIVxpso" id="223" name="Google Shape;223;p39"/>
          <p:cNvPicPr preferRelativeResize="0"/>
          <p:nvPr/>
        </p:nvPicPr>
        <p:blipFill rotWithShape="1">
          <a:blip r:embed="rId3">
            <a:alphaModFix/>
          </a:blip>
          <a:srcRect b="0" l="0" r="0" t="0"/>
          <a:stretch/>
        </p:blipFill>
        <p:spPr>
          <a:xfrm>
            <a:off x="503716" y="765709"/>
            <a:ext cx="937293" cy="937293"/>
          </a:xfrm>
          <a:prstGeom prst="rect">
            <a:avLst/>
          </a:prstGeom>
          <a:noFill/>
          <a:ln>
            <a:noFill/>
          </a:ln>
        </p:spPr>
      </p:pic>
      <p:pic>
        <p:nvPicPr>
          <p:cNvPr descr="https://lh6.googleusercontent.com/dmW0s4QXs5ILBvtDa5ru9XkVMZgA7Z0BqFnga8HJGBwuESbWay15kYIxRB-M_GJjqXD51xirEy48N_oOmGVaCYHSfFcIxEwwjCN-bHUOn8DhFkCSGQaLgKvrf-Z-CoaH1wfNhfI" id="224" name="Google Shape;224;p39"/>
          <p:cNvPicPr preferRelativeResize="0"/>
          <p:nvPr/>
        </p:nvPicPr>
        <p:blipFill rotWithShape="1">
          <a:blip r:embed="rId4">
            <a:alphaModFix/>
          </a:blip>
          <a:srcRect b="0" l="0" r="0" t="0"/>
          <a:stretch/>
        </p:blipFill>
        <p:spPr>
          <a:xfrm>
            <a:off x="504483" y="1818324"/>
            <a:ext cx="943301" cy="943301"/>
          </a:xfrm>
          <a:prstGeom prst="rect">
            <a:avLst/>
          </a:prstGeom>
          <a:noFill/>
          <a:ln>
            <a:noFill/>
          </a:ln>
        </p:spPr>
      </p:pic>
      <p:pic>
        <p:nvPicPr>
          <p:cNvPr descr="https://lh4.googleusercontent.com/ozE6yp26ZdnAY0zlxvQJxBbfd8bLgFJDe6Hr0Coy3DOjV82kFiNH-cWhYrHYjJPxa6Zlj0cKSj3me-_b3M5Y6rGN59tsIYCOzHemGOYM52IBk4fvp4wVJlKLcAWMt6WmYh9q5_4" id="225" name="Google Shape;225;p39"/>
          <p:cNvPicPr preferRelativeResize="0"/>
          <p:nvPr/>
        </p:nvPicPr>
        <p:blipFill rotWithShape="1">
          <a:blip r:embed="rId5">
            <a:alphaModFix/>
          </a:blip>
          <a:srcRect b="0" l="0" r="0" t="0"/>
          <a:stretch/>
        </p:blipFill>
        <p:spPr>
          <a:xfrm>
            <a:off x="503716" y="2937058"/>
            <a:ext cx="944803" cy="944803"/>
          </a:xfrm>
          <a:prstGeom prst="rect">
            <a:avLst/>
          </a:prstGeom>
          <a:noFill/>
          <a:ln>
            <a:noFill/>
          </a:ln>
        </p:spPr>
      </p:pic>
      <p:pic>
        <p:nvPicPr>
          <p:cNvPr descr="https://lh5.googleusercontent.com/ZXe4XsolAYHJp9glfCeq6jbf_GT7kHqPZmhD6E5KoRdVpJ_TsM-l4D7mjruvijeL-G86nsW2ZKDI6tbN_B885D6HdABNnJfh_4sOmvbUUfel_dFFUhjOHr-7b8EpmwF1Sh9W47Y" id="226" name="Google Shape;226;p39"/>
          <p:cNvPicPr preferRelativeResize="0"/>
          <p:nvPr/>
        </p:nvPicPr>
        <p:blipFill rotWithShape="1">
          <a:blip r:embed="rId6">
            <a:alphaModFix/>
          </a:blip>
          <a:srcRect b="0" l="0" r="0" t="0"/>
          <a:stretch/>
        </p:blipFill>
        <p:spPr>
          <a:xfrm>
            <a:off x="503716" y="4057283"/>
            <a:ext cx="941799" cy="9417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pic>
        <p:nvPicPr>
          <p:cNvPr id="232" name="Google Shape;232;p40"/>
          <p:cNvPicPr preferRelativeResize="0"/>
          <p:nvPr/>
        </p:nvPicPr>
        <p:blipFill rotWithShape="1">
          <a:blip r:embed="rId3">
            <a:alphaModFix/>
          </a:blip>
          <a:srcRect b="26088" l="2415" r="2482" t="25625"/>
          <a:stretch/>
        </p:blipFill>
        <p:spPr>
          <a:xfrm>
            <a:off x="-1805878" y="702574"/>
            <a:ext cx="13343269" cy="4383777"/>
          </a:xfrm>
          <a:prstGeom prst="rect">
            <a:avLst/>
          </a:prstGeom>
          <a:noFill/>
          <a:ln>
            <a:noFill/>
          </a:ln>
        </p:spPr>
      </p:pic>
      <p:sp>
        <p:nvSpPr>
          <p:cNvPr id="233" name="Google Shape;233;p40"/>
          <p:cNvSpPr/>
          <p:nvPr/>
        </p:nvSpPr>
        <p:spPr>
          <a:xfrm>
            <a:off x="190500" y="4540541"/>
            <a:ext cx="258600" cy="163800"/>
          </a:xfrm>
          <a:prstGeom prst="rect">
            <a:avLst/>
          </a:prstGeom>
          <a:solidFill>
            <a:srgbClr val="2780B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4" name="Google Shape;234;p40"/>
          <p:cNvSpPr/>
          <p:nvPr/>
        </p:nvSpPr>
        <p:spPr>
          <a:xfrm>
            <a:off x="190500" y="4753917"/>
            <a:ext cx="258600" cy="163800"/>
          </a:xfrm>
          <a:prstGeom prst="rect">
            <a:avLst/>
          </a:prstGeom>
          <a:solidFill>
            <a:srgbClr val="A9C0D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5" name="Google Shape;235;p40"/>
          <p:cNvSpPr txBox="1"/>
          <p:nvPr/>
        </p:nvSpPr>
        <p:spPr>
          <a:xfrm>
            <a:off x="421105" y="4498891"/>
            <a:ext cx="2310000" cy="246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 sz="1000" u="none" cap="none" strike="noStrike">
                <a:solidFill>
                  <a:schemeClr val="dk1"/>
                </a:solidFill>
                <a:latin typeface="Open Sans"/>
                <a:ea typeface="Open Sans"/>
                <a:cs typeface="Open Sans"/>
                <a:sym typeface="Open Sans"/>
              </a:rPr>
              <a:t>Focus Countries</a:t>
            </a:r>
            <a:endParaRPr b="0" i="0" sz="1400" u="none" cap="none" strike="noStrike">
              <a:solidFill>
                <a:schemeClr val="dk1"/>
              </a:solidFill>
              <a:latin typeface="Open Sans"/>
              <a:ea typeface="Open Sans"/>
              <a:cs typeface="Open Sans"/>
              <a:sym typeface="Open Sans"/>
            </a:endParaRPr>
          </a:p>
        </p:txBody>
      </p:sp>
      <p:sp>
        <p:nvSpPr>
          <p:cNvPr id="236" name="Google Shape;236;p40"/>
          <p:cNvSpPr txBox="1"/>
          <p:nvPr/>
        </p:nvSpPr>
        <p:spPr>
          <a:xfrm>
            <a:off x="421105" y="4712647"/>
            <a:ext cx="2310000" cy="246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 sz="1000" u="none" cap="none" strike="noStrike">
                <a:solidFill>
                  <a:schemeClr val="dk1"/>
                </a:solidFill>
                <a:latin typeface="Open Sans"/>
                <a:ea typeface="Open Sans"/>
                <a:cs typeface="Open Sans"/>
                <a:sym typeface="Open Sans"/>
              </a:rPr>
              <a:t>Additional Reach</a:t>
            </a:r>
            <a:endParaRPr b="0" i="0" sz="1400" u="none" cap="none" strike="noStrike">
              <a:solidFill>
                <a:schemeClr val="dk1"/>
              </a:solidFill>
              <a:latin typeface="Open Sans"/>
              <a:ea typeface="Open Sans"/>
              <a:cs typeface="Open Sans"/>
              <a:sym typeface="Open Sans"/>
            </a:endParaRPr>
          </a:p>
        </p:txBody>
      </p:sp>
      <p:sp>
        <p:nvSpPr>
          <p:cNvPr id="237" name="Google Shape;237;p40"/>
          <p:cNvSpPr/>
          <p:nvPr/>
        </p:nvSpPr>
        <p:spPr>
          <a:xfrm>
            <a:off x="513227" y="2571750"/>
            <a:ext cx="1057200" cy="1848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700"/>
              <a:buFont typeface="Arial"/>
              <a:buNone/>
            </a:pPr>
            <a:r>
              <a:rPr b="0" i="0" lang="en" sz="800" u="none" cap="none" strike="noStrike">
                <a:solidFill>
                  <a:srgbClr val="262626"/>
                </a:solidFill>
                <a:latin typeface="Open Sans"/>
                <a:ea typeface="Open Sans"/>
                <a:cs typeface="Open Sans"/>
                <a:sym typeface="Open Sans"/>
              </a:rPr>
              <a:t>SERVIR Amazonia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rPr b="0" i="0" lang="en" sz="800" u="none" cap="none" strike="noStrike">
                <a:solidFill>
                  <a:srgbClr val="262626"/>
                </a:solidFill>
                <a:latin typeface="Open Sans"/>
                <a:ea typeface="Open Sans"/>
                <a:cs typeface="Open Sans"/>
                <a:sym typeface="Open Sans"/>
              </a:rPr>
              <a:t>CIAT</a:t>
            </a:r>
            <a:endParaRPr b="0" i="0" sz="800" u="none" cap="none" strike="noStrike">
              <a:solidFill>
                <a:srgbClr val="262626"/>
              </a:solidFill>
              <a:latin typeface="Open Sans"/>
              <a:ea typeface="Open Sans"/>
              <a:cs typeface="Open Sans"/>
              <a:sym typeface="Open Sans"/>
            </a:endParaRPr>
          </a:p>
        </p:txBody>
      </p:sp>
      <p:sp>
        <p:nvSpPr>
          <p:cNvPr id="238" name="Google Shape;238;p40"/>
          <p:cNvSpPr/>
          <p:nvPr/>
        </p:nvSpPr>
        <p:spPr>
          <a:xfrm>
            <a:off x="306984" y="1043062"/>
            <a:ext cx="1245900" cy="426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700"/>
              <a:buFont typeface="Arial"/>
              <a:buNone/>
            </a:pPr>
            <a:r>
              <a:rPr b="0" i="0" lang="en" sz="800" u="none" cap="none" strike="noStrike">
                <a:solidFill>
                  <a:srgbClr val="262626"/>
                </a:solidFill>
                <a:latin typeface="Open Sans"/>
                <a:ea typeface="Open Sans"/>
                <a:cs typeface="Open Sans"/>
                <a:sym typeface="Open Sans"/>
              </a:rPr>
              <a:t>SERVIR Science Coordination Office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rPr b="0" i="0" lang="en" sz="800" u="none" cap="none" strike="noStrike">
                <a:solidFill>
                  <a:srgbClr val="262626"/>
                </a:solidFill>
                <a:latin typeface="Open Sans"/>
                <a:ea typeface="Open Sans"/>
                <a:cs typeface="Open Sans"/>
                <a:sym typeface="Open Sans"/>
              </a:rPr>
              <a:t>NASA MSFC</a:t>
            </a:r>
            <a:endParaRPr b="0" i="0" sz="800" u="none" cap="none" strike="noStrike">
              <a:solidFill>
                <a:srgbClr val="262626"/>
              </a:solidFill>
              <a:latin typeface="Open Sans"/>
              <a:ea typeface="Open Sans"/>
              <a:cs typeface="Open Sans"/>
              <a:sym typeface="Open Sans"/>
            </a:endParaRPr>
          </a:p>
        </p:txBody>
      </p:sp>
      <p:sp>
        <p:nvSpPr>
          <p:cNvPr id="239" name="Google Shape;239;p40"/>
          <p:cNvSpPr/>
          <p:nvPr/>
        </p:nvSpPr>
        <p:spPr>
          <a:xfrm>
            <a:off x="1826709" y="1384080"/>
            <a:ext cx="1245900" cy="426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700"/>
              <a:buFont typeface="Arial"/>
              <a:buNone/>
            </a:pPr>
            <a:r>
              <a:rPr b="0" i="0" lang="en" sz="800" u="none" cap="none" strike="noStrike">
                <a:solidFill>
                  <a:srgbClr val="262626"/>
                </a:solidFill>
                <a:latin typeface="Open Sans"/>
                <a:ea typeface="Open Sans"/>
                <a:cs typeface="Open Sans"/>
                <a:sym typeface="Open Sans"/>
              </a:rPr>
              <a:t>USAID Washington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rPr b="0" i="0" lang="en" sz="800" u="none" cap="none" strike="noStrike">
                <a:solidFill>
                  <a:srgbClr val="262626"/>
                </a:solidFill>
                <a:latin typeface="Open Sans"/>
                <a:ea typeface="Open Sans"/>
                <a:cs typeface="Open Sans"/>
                <a:sym typeface="Open Sans"/>
              </a:rPr>
              <a:t>NASA Headquarters</a:t>
            </a:r>
            <a:endParaRPr b="0" i="0" sz="800" u="none" cap="none" strike="noStrike">
              <a:solidFill>
                <a:srgbClr val="262626"/>
              </a:solidFill>
              <a:latin typeface="Open Sans"/>
              <a:ea typeface="Open Sans"/>
              <a:cs typeface="Open Sans"/>
              <a:sym typeface="Open Sans"/>
            </a:endParaRPr>
          </a:p>
        </p:txBody>
      </p:sp>
      <p:sp>
        <p:nvSpPr>
          <p:cNvPr id="240" name="Google Shape;240;p40"/>
          <p:cNvSpPr/>
          <p:nvPr/>
        </p:nvSpPr>
        <p:spPr>
          <a:xfrm>
            <a:off x="3886505" y="2891345"/>
            <a:ext cx="1245900" cy="426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700"/>
              <a:buFont typeface="Arial"/>
              <a:buNone/>
            </a:pPr>
            <a:r>
              <a:rPr b="0" i="0" lang="en" sz="800" u="none" cap="none" strike="noStrike">
                <a:solidFill>
                  <a:srgbClr val="262626"/>
                </a:solidFill>
                <a:latin typeface="Open Sans"/>
                <a:ea typeface="Open Sans"/>
                <a:cs typeface="Open Sans"/>
                <a:sym typeface="Open Sans"/>
              </a:rPr>
              <a:t>SERVIR West Africa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rPr b="0" i="0" lang="en" sz="800" u="none" cap="none" strike="noStrike">
                <a:solidFill>
                  <a:srgbClr val="262626"/>
                </a:solidFill>
                <a:latin typeface="Open Sans"/>
                <a:ea typeface="Open Sans"/>
                <a:cs typeface="Open Sans"/>
                <a:sym typeface="Open Sans"/>
              </a:rPr>
              <a:t>AGRHYMET</a:t>
            </a:r>
            <a:endParaRPr b="0" i="0" sz="800" u="none" cap="none" strike="noStrike">
              <a:solidFill>
                <a:srgbClr val="262626"/>
              </a:solidFill>
              <a:latin typeface="Open Sans"/>
              <a:ea typeface="Open Sans"/>
              <a:cs typeface="Open Sans"/>
              <a:sym typeface="Open Sans"/>
            </a:endParaRPr>
          </a:p>
        </p:txBody>
      </p:sp>
      <p:sp>
        <p:nvSpPr>
          <p:cNvPr id="241" name="Google Shape;241;p40"/>
          <p:cNvSpPr/>
          <p:nvPr/>
        </p:nvSpPr>
        <p:spPr>
          <a:xfrm>
            <a:off x="6755565" y="1104593"/>
            <a:ext cx="1587600" cy="426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700"/>
              <a:buFont typeface="Arial"/>
              <a:buNone/>
            </a:pPr>
            <a:r>
              <a:rPr b="0" i="0" lang="en" sz="800" u="none" cap="none" strike="noStrike">
                <a:solidFill>
                  <a:srgbClr val="262626"/>
                </a:solidFill>
                <a:latin typeface="Open Sans"/>
                <a:ea typeface="Open Sans"/>
                <a:cs typeface="Open Sans"/>
                <a:sym typeface="Open Sans"/>
              </a:rPr>
              <a:t>SERVIR Hindu Kush Himalaya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rPr b="0" i="0" lang="en" sz="800" u="none" cap="none" strike="noStrike">
                <a:solidFill>
                  <a:srgbClr val="262626"/>
                </a:solidFill>
                <a:latin typeface="Open Sans"/>
                <a:ea typeface="Open Sans"/>
                <a:cs typeface="Open Sans"/>
                <a:sym typeface="Open Sans"/>
              </a:rPr>
              <a:t>ICIMOD</a:t>
            </a:r>
            <a:endParaRPr b="0" i="0" sz="800" u="none" cap="none" strike="noStrike">
              <a:solidFill>
                <a:srgbClr val="262626"/>
              </a:solidFill>
              <a:latin typeface="Open Sans"/>
              <a:ea typeface="Open Sans"/>
              <a:cs typeface="Open Sans"/>
              <a:sym typeface="Open Sans"/>
            </a:endParaRPr>
          </a:p>
        </p:txBody>
      </p:sp>
      <p:sp>
        <p:nvSpPr>
          <p:cNvPr id="242" name="Google Shape;242;p40"/>
          <p:cNvSpPr/>
          <p:nvPr/>
        </p:nvSpPr>
        <p:spPr>
          <a:xfrm>
            <a:off x="7542398" y="2741690"/>
            <a:ext cx="1245900" cy="426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700"/>
              <a:buFont typeface="Arial"/>
              <a:buNone/>
            </a:pPr>
            <a:r>
              <a:rPr b="0" i="0" lang="en" sz="800" u="none" cap="none" strike="noStrike">
                <a:solidFill>
                  <a:srgbClr val="262626"/>
                </a:solidFill>
                <a:latin typeface="Open Sans"/>
                <a:ea typeface="Open Sans"/>
                <a:cs typeface="Open Sans"/>
                <a:sym typeface="Open Sans"/>
              </a:rPr>
              <a:t>SERVIR Mekong</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rPr b="0" i="0" lang="en" sz="800" u="none" cap="none" strike="noStrike">
                <a:solidFill>
                  <a:srgbClr val="262626"/>
                </a:solidFill>
                <a:latin typeface="Open Sans"/>
                <a:ea typeface="Open Sans"/>
                <a:cs typeface="Open Sans"/>
                <a:sym typeface="Open Sans"/>
              </a:rPr>
              <a:t>ADPC</a:t>
            </a:r>
            <a:endParaRPr b="0" i="0" sz="800" u="none" cap="none" strike="noStrike">
              <a:solidFill>
                <a:srgbClr val="262626"/>
              </a:solidFill>
              <a:latin typeface="Open Sans"/>
              <a:ea typeface="Open Sans"/>
              <a:cs typeface="Open Sans"/>
              <a:sym typeface="Open Sans"/>
            </a:endParaRPr>
          </a:p>
        </p:txBody>
      </p:sp>
      <p:sp>
        <p:nvSpPr>
          <p:cNvPr id="243" name="Google Shape;243;p40"/>
          <p:cNvSpPr/>
          <p:nvPr/>
        </p:nvSpPr>
        <p:spPr>
          <a:xfrm>
            <a:off x="6132668" y="2792611"/>
            <a:ext cx="1245900" cy="426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700"/>
              <a:buFont typeface="Arial"/>
              <a:buNone/>
            </a:pPr>
            <a:r>
              <a:rPr b="0" i="0" lang="en" sz="800" u="none" cap="none" strike="noStrike">
                <a:solidFill>
                  <a:srgbClr val="262626"/>
                </a:solidFill>
                <a:latin typeface="Open Sans"/>
                <a:ea typeface="Open Sans"/>
                <a:cs typeface="Open Sans"/>
                <a:sym typeface="Open Sans"/>
              </a:rPr>
              <a:t>SERVIR Eastern &amp; Southern Africa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rPr b="0" i="0" lang="en" sz="800" u="none" cap="none" strike="noStrike">
                <a:solidFill>
                  <a:srgbClr val="262626"/>
                </a:solidFill>
                <a:latin typeface="Open Sans"/>
                <a:ea typeface="Open Sans"/>
                <a:cs typeface="Open Sans"/>
                <a:sym typeface="Open Sans"/>
              </a:rPr>
              <a:t>RCMRD</a:t>
            </a:r>
            <a:endParaRPr b="0" i="0" sz="800" u="none" cap="none" strike="noStrike">
              <a:solidFill>
                <a:srgbClr val="262626"/>
              </a:solidFill>
              <a:latin typeface="Open Sans"/>
              <a:ea typeface="Open Sans"/>
              <a:cs typeface="Open Sans"/>
              <a:sym typeface="Open Sans"/>
            </a:endParaRPr>
          </a:p>
        </p:txBody>
      </p:sp>
      <p:cxnSp>
        <p:nvCxnSpPr>
          <p:cNvPr id="244" name="Google Shape;244;p40"/>
          <p:cNvCxnSpPr/>
          <p:nvPr/>
        </p:nvCxnSpPr>
        <p:spPr>
          <a:xfrm>
            <a:off x="1599889" y="1597050"/>
            <a:ext cx="318300" cy="0"/>
          </a:xfrm>
          <a:prstGeom prst="straightConnector1">
            <a:avLst/>
          </a:prstGeom>
          <a:noFill/>
          <a:ln cap="rnd" cmpd="sng" w="9525">
            <a:solidFill>
              <a:srgbClr val="262626"/>
            </a:solidFill>
            <a:prstDash val="solid"/>
            <a:round/>
            <a:headEnd len="sm" w="sm" type="oval"/>
            <a:tailEnd len="sm" w="sm" type="none"/>
          </a:ln>
        </p:spPr>
      </p:cxnSp>
      <p:cxnSp>
        <p:nvCxnSpPr>
          <p:cNvPr id="245" name="Google Shape;245;p40"/>
          <p:cNvCxnSpPr/>
          <p:nvPr/>
        </p:nvCxnSpPr>
        <p:spPr>
          <a:xfrm>
            <a:off x="5881020" y="2949075"/>
            <a:ext cx="397500" cy="0"/>
          </a:xfrm>
          <a:prstGeom prst="straightConnector1">
            <a:avLst/>
          </a:prstGeom>
          <a:noFill/>
          <a:ln cap="rnd" cmpd="sng" w="9525">
            <a:solidFill>
              <a:srgbClr val="262626"/>
            </a:solidFill>
            <a:prstDash val="solid"/>
            <a:round/>
            <a:headEnd len="sm" w="sm" type="oval"/>
            <a:tailEnd len="sm" w="sm" type="none"/>
          </a:ln>
        </p:spPr>
      </p:cxnSp>
      <p:cxnSp>
        <p:nvCxnSpPr>
          <p:cNvPr id="246" name="Google Shape;246;p40"/>
          <p:cNvCxnSpPr/>
          <p:nvPr/>
        </p:nvCxnSpPr>
        <p:spPr>
          <a:xfrm rot="10800000">
            <a:off x="1391273" y="2762921"/>
            <a:ext cx="295500" cy="0"/>
          </a:xfrm>
          <a:prstGeom prst="straightConnector1">
            <a:avLst/>
          </a:prstGeom>
          <a:noFill/>
          <a:ln cap="rnd" cmpd="sng" w="9525">
            <a:solidFill>
              <a:srgbClr val="262626"/>
            </a:solidFill>
            <a:prstDash val="solid"/>
            <a:round/>
            <a:headEnd len="sm" w="sm" type="oval"/>
            <a:tailEnd len="sm" w="sm" type="none"/>
          </a:ln>
        </p:spPr>
      </p:cxnSp>
      <p:cxnSp>
        <p:nvCxnSpPr>
          <p:cNvPr id="247" name="Google Shape;247;p40"/>
          <p:cNvCxnSpPr/>
          <p:nvPr/>
        </p:nvCxnSpPr>
        <p:spPr>
          <a:xfrm rot="10800000">
            <a:off x="917984" y="1682758"/>
            <a:ext cx="396000" cy="0"/>
          </a:xfrm>
          <a:prstGeom prst="straightConnector1">
            <a:avLst/>
          </a:prstGeom>
          <a:noFill/>
          <a:ln cap="rnd" cmpd="sng" w="9525">
            <a:solidFill>
              <a:srgbClr val="262626"/>
            </a:solidFill>
            <a:prstDash val="solid"/>
            <a:round/>
            <a:headEnd len="sm" w="sm" type="oval"/>
            <a:tailEnd len="sm" w="sm" type="none"/>
          </a:ln>
        </p:spPr>
      </p:cxnSp>
      <p:cxnSp>
        <p:nvCxnSpPr>
          <p:cNvPr id="248" name="Google Shape;248;p40"/>
          <p:cNvCxnSpPr/>
          <p:nvPr/>
        </p:nvCxnSpPr>
        <p:spPr>
          <a:xfrm>
            <a:off x="917907" y="1504114"/>
            <a:ext cx="0" cy="178500"/>
          </a:xfrm>
          <a:prstGeom prst="straightConnector1">
            <a:avLst/>
          </a:prstGeom>
          <a:noFill/>
          <a:ln cap="flat" cmpd="sng" w="9525">
            <a:solidFill>
              <a:srgbClr val="262626"/>
            </a:solidFill>
            <a:prstDash val="solid"/>
            <a:round/>
            <a:headEnd len="sm" w="sm" type="none"/>
            <a:tailEnd len="sm" w="sm" type="none"/>
          </a:ln>
        </p:spPr>
      </p:cxnSp>
      <p:cxnSp>
        <p:nvCxnSpPr>
          <p:cNvPr id="249" name="Google Shape;249;p40"/>
          <p:cNvCxnSpPr/>
          <p:nvPr/>
        </p:nvCxnSpPr>
        <p:spPr>
          <a:xfrm>
            <a:off x="4556348" y="2393878"/>
            <a:ext cx="0" cy="567000"/>
          </a:xfrm>
          <a:prstGeom prst="straightConnector1">
            <a:avLst/>
          </a:prstGeom>
          <a:noFill/>
          <a:ln cap="rnd" cmpd="sng" w="9525">
            <a:solidFill>
              <a:srgbClr val="262626"/>
            </a:solidFill>
            <a:prstDash val="solid"/>
            <a:round/>
            <a:headEnd len="sm" w="sm" type="oval"/>
            <a:tailEnd len="sm" w="sm" type="none"/>
          </a:ln>
        </p:spPr>
      </p:cxnSp>
      <p:cxnSp>
        <p:nvCxnSpPr>
          <p:cNvPr id="250" name="Google Shape;250;p40"/>
          <p:cNvCxnSpPr/>
          <p:nvPr/>
        </p:nvCxnSpPr>
        <p:spPr>
          <a:xfrm rot="10800000">
            <a:off x="7535772" y="1507663"/>
            <a:ext cx="0" cy="362100"/>
          </a:xfrm>
          <a:prstGeom prst="straightConnector1">
            <a:avLst/>
          </a:prstGeom>
          <a:noFill/>
          <a:ln cap="rnd" cmpd="sng" w="9525">
            <a:solidFill>
              <a:srgbClr val="262626"/>
            </a:solidFill>
            <a:prstDash val="solid"/>
            <a:round/>
            <a:headEnd len="sm" w="sm" type="oval"/>
            <a:tailEnd len="sm" w="sm" type="none"/>
          </a:ln>
        </p:spPr>
      </p:cxnSp>
      <p:cxnSp>
        <p:nvCxnSpPr>
          <p:cNvPr id="251" name="Google Shape;251;p40"/>
          <p:cNvCxnSpPr/>
          <p:nvPr/>
        </p:nvCxnSpPr>
        <p:spPr>
          <a:xfrm>
            <a:off x="8165295" y="2388626"/>
            <a:ext cx="0" cy="420300"/>
          </a:xfrm>
          <a:prstGeom prst="straightConnector1">
            <a:avLst/>
          </a:prstGeom>
          <a:noFill/>
          <a:ln cap="rnd" cmpd="sng" w="9525">
            <a:solidFill>
              <a:srgbClr val="262626"/>
            </a:solidFill>
            <a:prstDash val="solid"/>
            <a:round/>
            <a:headEnd len="sm" w="sm" type="oval"/>
            <a:tailEnd len="sm" w="sm" type="none"/>
          </a:ln>
        </p:spPr>
      </p:cxnSp>
      <p:pic>
        <p:nvPicPr>
          <p:cNvPr descr="SERVIR_PPT_banner1.psd" id="252" name="Google Shape;252;p40"/>
          <p:cNvPicPr preferRelativeResize="0"/>
          <p:nvPr/>
        </p:nvPicPr>
        <p:blipFill rotWithShape="1">
          <a:blip r:embed="rId4">
            <a:alphaModFix/>
          </a:blip>
          <a:srcRect b="0" l="0" r="0" t="0"/>
          <a:stretch/>
        </p:blipFill>
        <p:spPr>
          <a:xfrm>
            <a:off x="0" y="-4971"/>
            <a:ext cx="9144000" cy="698740"/>
          </a:xfrm>
          <a:prstGeom prst="rect">
            <a:avLst/>
          </a:prstGeom>
          <a:noFill/>
          <a:ln>
            <a:noFill/>
          </a:ln>
          <a:effectLst>
            <a:outerShdw blurRad="266700" rotWithShape="0">
              <a:srgbClr val="000000">
                <a:alpha val="73330"/>
              </a:srgbClr>
            </a:outerShdw>
          </a:effectLst>
        </p:spPr>
      </p:pic>
      <p:sp>
        <p:nvSpPr>
          <p:cNvPr id="253" name="Google Shape;253;p40"/>
          <p:cNvSpPr/>
          <p:nvPr/>
        </p:nvSpPr>
        <p:spPr>
          <a:xfrm>
            <a:off x="0" y="0"/>
            <a:ext cx="9144000" cy="698700"/>
          </a:xfrm>
          <a:prstGeom prst="rect">
            <a:avLst/>
          </a:pr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Open Sans"/>
              <a:ea typeface="Open Sans"/>
              <a:cs typeface="Open Sans"/>
              <a:sym typeface="Open Sans"/>
            </a:endParaRPr>
          </a:p>
        </p:txBody>
      </p:sp>
      <p:pic>
        <p:nvPicPr>
          <p:cNvPr id="254" name="Google Shape;254;p40"/>
          <p:cNvPicPr preferRelativeResize="0"/>
          <p:nvPr/>
        </p:nvPicPr>
        <p:blipFill rotWithShape="1">
          <a:blip r:embed="rId5">
            <a:alphaModFix/>
          </a:blip>
          <a:srcRect b="25732" l="33386" r="0" t="50000"/>
          <a:stretch/>
        </p:blipFill>
        <p:spPr>
          <a:xfrm flipH="1">
            <a:off x="5759164" y="-2"/>
            <a:ext cx="3384836" cy="698741"/>
          </a:xfrm>
          <a:prstGeom prst="rect">
            <a:avLst/>
          </a:prstGeom>
          <a:noFill/>
          <a:ln>
            <a:noFill/>
          </a:ln>
        </p:spPr>
      </p:pic>
      <p:sp>
        <p:nvSpPr>
          <p:cNvPr id="255" name="Google Shape;255;p40"/>
          <p:cNvSpPr/>
          <p:nvPr/>
        </p:nvSpPr>
        <p:spPr>
          <a:xfrm>
            <a:off x="0" y="-2"/>
            <a:ext cx="9144000" cy="694800"/>
          </a:xfrm>
          <a:prstGeom prst="rect">
            <a:avLst/>
          </a:prstGeom>
          <a:solidFill>
            <a:srgbClr val="267FB0">
              <a:alpha val="2431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Open Sans"/>
              <a:ea typeface="Open Sans"/>
              <a:cs typeface="Open Sans"/>
              <a:sym typeface="Open Sans"/>
            </a:endParaRPr>
          </a:p>
        </p:txBody>
      </p:sp>
      <p:pic>
        <p:nvPicPr>
          <p:cNvPr id="256" name="Google Shape;256;p40"/>
          <p:cNvPicPr preferRelativeResize="0"/>
          <p:nvPr/>
        </p:nvPicPr>
        <p:blipFill rotWithShape="1">
          <a:blip r:embed="rId6">
            <a:alphaModFix/>
          </a:blip>
          <a:srcRect b="0" l="0" r="0" t="0"/>
          <a:stretch/>
        </p:blipFill>
        <p:spPr>
          <a:xfrm>
            <a:off x="8219937" y="67200"/>
            <a:ext cx="842187" cy="564335"/>
          </a:xfrm>
          <a:prstGeom prst="rect">
            <a:avLst/>
          </a:prstGeom>
          <a:noFill/>
          <a:ln>
            <a:noFill/>
          </a:ln>
          <a:effectLst>
            <a:outerShdw blurRad="50800" rotWithShape="0" algn="l" dist="38100">
              <a:srgbClr val="000000">
                <a:alpha val="40000"/>
              </a:srgbClr>
            </a:outerShdw>
          </a:effectLst>
        </p:spPr>
      </p:pic>
      <p:sp>
        <p:nvSpPr>
          <p:cNvPr id="257" name="Google Shape;257;p40"/>
          <p:cNvSpPr txBox="1"/>
          <p:nvPr>
            <p:ph type="title"/>
          </p:nvPr>
        </p:nvSpPr>
        <p:spPr>
          <a:xfrm>
            <a:off x="129397" y="57149"/>
            <a:ext cx="7761900" cy="627600"/>
          </a:xfrm>
          <a:prstGeom prst="rect">
            <a:avLst/>
          </a:prstGeom>
          <a:noFill/>
          <a:ln>
            <a:noFill/>
          </a:ln>
        </p:spPr>
        <p:txBody>
          <a:bodyPr anchorCtr="0" anchor="ctr" bIns="34275" lIns="68575" spcFirstLastPara="1" rIns="68575" wrap="square" tIns="34275">
            <a:noAutofit/>
          </a:bodyPr>
          <a:lstStyle/>
          <a:p>
            <a:pPr indent="0" lvl="0" marL="0" marR="0" rtl="0" algn="l">
              <a:lnSpc>
                <a:spcPct val="80000"/>
              </a:lnSpc>
              <a:spcBef>
                <a:spcPts val="0"/>
              </a:spcBef>
              <a:spcAft>
                <a:spcPts val="0"/>
              </a:spcAft>
              <a:buClr>
                <a:schemeClr val="lt1"/>
              </a:buClr>
              <a:buSzPts val="1400"/>
              <a:buFont typeface="Arial"/>
              <a:buNone/>
            </a:pPr>
            <a:r>
              <a:rPr lang="en" sz="2400"/>
              <a:t>SERVIR Focuses on Asia, Africa, &amp; the Americas</a:t>
            </a:r>
            <a:endParaRPr/>
          </a:p>
        </p:txBody>
      </p:sp>
      <p:sp>
        <p:nvSpPr>
          <p:cNvPr id="258" name="Google Shape;258;p40"/>
          <p:cNvSpPr/>
          <p:nvPr/>
        </p:nvSpPr>
        <p:spPr>
          <a:xfrm>
            <a:off x="0" y="4835723"/>
            <a:ext cx="9144000" cy="3078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1"/>
          <p:cNvSpPr txBox="1"/>
          <p:nvPr>
            <p:ph type="title"/>
          </p:nvPr>
        </p:nvSpPr>
        <p:spPr>
          <a:xfrm>
            <a:off x="129396" y="57149"/>
            <a:ext cx="9014700" cy="627600"/>
          </a:xfrm>
          <a:prstGeom prst="rect">
            <a:avLst/>
          </a:prstGeom>
          <a:noFill/>
          <a:ln>
            <a:noFill/>
          </a:ln>
        </p:spPr>
        <p:txBody>
          <a:bodyPr anchorCtr="0" anchor="ctr" bIns="34275" lIns="68575" spcFirstLastPara="1" rIns="68575" wrap="square" tIns="34275">
            <a:noAutofit/>
          </a:bodyPr>
          <a:lstStyle/>
          <a:p>
            <a:pPr indent="0" lvl="0" marL="0" rtl="0" algn="l">
              <a:lnSpc>
                <a:spcPct val="80000"/>
              </a:lnSpc>
              <a:spcBef>
                <a:spcPts val="0"/>
              </a:spcBef>
              <a:spcAft>
                <a:spcPts val="0"/>
              </a:spcAft>
              <a:buClr>
                <a:schemeClr val="dk1"/>
              </a:buClr>
              <a:buSzPts val="1100"/>
              <a:buNone/>
            </a:pPr>
            <a:r>
              <a:rPr lang="en" sz="2400"/>
              <a:t>Services: SERVIR services meet needs in Africa</a:t>
            </a:r>
            <a:endParaRPr sz="2400"/>
          </a:p>
        </p:txBody>
      </p:sp>
      <p:pic>
        <p:nvPicPr>
          <p:cNvPr id="264" name="Google Shape;264;p41"/>
          <p:cNvPicPr preferRelativeResize="0"/>
          <p:nvPr/>
        </p:nvPicPr>
        <p:blipFill rotWithShape="1">
          <a:blip r:embed="rId3">
            <a:alphaModFix/>
          </a:blip>
          <a:srcRect b="33542" l="41221" r="38845" t="33476"/>
          <a:stretch/>
        </p:blipFill>
        <p:spPr>
          <a:xfrm>
            <a:off x="4842734" y="819150"/>
            <a:ext cx="4125350" cy="4416238"/>
          </a:xfrm>
          <a:prstGeom prst="rect">
            <a:avLst/>
          </a:prstGeom>
          <a:noFill/>
          <a:ln>
            <a:noFill/>
          </a:ln>
        </p:spPr>
      </p:pic>
      <p:sp>
        <p:nvSpPr>
          <p:cNvPr id="265" name="Google Shape;265;p41"/>
          <p:cNvSpPr/>
          <p:nvPr/>
        </p:nvSpPr>
        <p:spPr>
          <a:xfrm>
            <a:off x="7229831" y="4013246"/>
            <a:ext cx="1837500" cy="6282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700"/>
              <a:buFont typeface="Arial"/>
              <a:buNone/>
            </a:pPr>
            <a:r>
              <a:rPr b="0" i="0" lang="en" sz="800" u="none" cap="none" strike="noStrike">
                <a:solidFill>
                  <a:srgbClr val="262626"/>
                </a:solidFill>
                <a:latin typeface="Open Sans"/>
                <a:ea typeface="Open Sans"/>
                <a:cs typeface="Open Sans"/>
                <a:sym typeface="Open Sans"/>
              </a:rPr>
              <a:t>Nairobi, Kenya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rPr b="0" i="0" lang="en" sz="800" u="none" cap="none" strike="noStrike">
                <a:solidFill>
                  <a:srgbClr val="262626"/>
                </a:solidFill>
                <a:latin typeface="Open Sans"/>
                <a:ea typeface="Open Sans"/>
                <a:cs typeface="Open Sans"/>
                <a:sym typeface="Open Sans"/>
              </a:rPr>
              <a:t>RCMRD HQ</a:t>
            </a:r>
            <a:endParaRPr b="0" i="0" sz="800" u="none" cap="none" strike="noStrike">
              <a:solidFill>
                <a:srgbClr val="262626"/>
              </a:solidFill>
              <a:latin typeface="Open Sans"/>
              <a:ea typeface="Open Sans"/>
              <a:cs typeface="Open Sans"/>
              <a:sym typeface="Open Sans"/>
            </a:endParaRPr>
          </a:p>
        </p:txBody>
      </p:sp>
      <p:cxnSp>
        <p:nvCxnSpPr>
          <p:cNvPr id="266" name="Google Shape;266;p41"/>
          <p:cNvCxnSpPr/>
          <p:nvPr/>
        </p:nvCxnSpPr>
        <p:spPr>
          <a:xfrm>
            <a:off x="8148557" y="3066474"/>
            <a:ext cx="0" cy="1093200"/>
          </a:xfrm>
          <a:prstGeom prst="straightConnector1">
            <a:avLst/>
          </a:prstGeom>
          <a:noFill/>
          <a:ln cap="rnd" cmpd="sng" w="9525">
            <a:solidFill>
              <a:srgbClr val="262626"/>
            </a:solidFill>
            <a:prstDash val="solid"/>
            <a:round/>
            <a:headEnd len="sm" w="sm" type="oval"/>
            <a:tailEnd len="sm" w="sm" type="none"/>
          </a:ln>
        </p:spPr>
      </p:cxnSp>
      <p:sp>
        <p:nvSpPr>
          <p:cNvPr id="267" name="Google Shape;267;p41"/>
          <p:cNvSpPr/>
          <p:nvPr/>
        </p:nvSpPr>
        <p:spPr>
          <a:xfrm>
            <a:off x="5234998" y="2761213"/>
            <a:ext cx="1837500" cy="6282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700"/>
              <a:buFont typeface="Arial"/>
              <a:buNone/>
            </a:pPr>
            <a:r>
              <a:rPr b="0" i="0" lang="en" sz="800" u="none" cap="none" strike="noStrike">
                <a:solidFill>
                  <a:srgbClr val="262626"/>
                </a:solidFill>
                <a:latin typeface="Open Sans"/>
                <a:ea typeface="Open Sans"/>
                <a:cs typeface="Open Sans"/>
                <a:sym typeface="Open Sans"/>
              </a:rPr>
              <a:t>Niamey, Niger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rPr b="0" i="0" lang="en" sz="800" u="none" cap="none" strike="noStrike">
                <a:solidFill>
                  <a:srgbClr val="262626"/>
                </a:solidFill>
                <a:latin typeface="Open Sans"/>
                <a:ea typeface="Open Sans"/>
                <a:cs typeface="Open Sans"/>
                <a:sym typeface="Open Sans"/>
              </a:rPr>
              <a:t>CILSS/AGRHYMET HQ</a:t>
            </a:r>
            <a:endParaRPr b="0" i="0" sz="800" u="none" cap="none" strike="noStrike">
              <a:solidFill>
                <a:srgbClr val="262626"/>
              </a:solidFill>
              <a:latin typeface="Open Sans"/>
              <a:ea typeface="Open Sans"/>
              <a:cs typeface="Open Sans"/>
              <a:sym typeface="Open Sans"/>
            </a:endParaRPr>
          </a:p>
        </p:txBody>
      </p:sp>
      <p:cxnSp>
        <p:nvCxnSpPr>
          <p:cNvPr id="268" name="Google Shape;268;p41"/>
          <p:cNvCxnSpPr/>
          <p:nvPr/>
        </p:nvCxnSpPr>
        <p:spPr>
          <a:xfrm>
            <a:off x="6222966" y="2242641"/>
            <a:ext cx="0" cy="661800"/>
          </a:xfrm>
          <a:prstGeom prst="straightConnector1">
            <a:avLst/>
          </a:prstGeom>
          <a:noFill/>
          <a:ln cap="rnd" cmpd="sng" w="9525">
            <a:solidFill>
              <a:srgbClr val="262626"/>
            </a:solidFill>
            <a:prstDash val="solid"/>
            <a:round/>
            <a:headEnd len="sm" w="sm" type="oval"/>
            <a:tailEnd len="sm" w="sm" type="none"/>
          </a:ln>
        </p:spPr>
      </p:cxnSp>
      <p:sp>
        <p:nvSpPr>
          <p:cNvPr id="269" name="Google Shape;269;p41"/>
          <p:cNvSpPr txBox="1"/>
          <p:nvPr/>
        </p:nvSpPr>
        <p:spPr>
          <a:xfrm>
            <a:off x="318974" y="690508"/>
            <a:ext cx="4253100" cy="4452900"/>
          </a:xfrm>
          <a:prstGeom prst="rect">
            <a:avLst/>
          </a:prstGeom>
          <a:noFill/>
          <a:ln>
            <a:noFill/>
          </a:ln>
        </p:spPr>
        <p:txBody>
          <a:bodyPr anchorCtr="0" anchor="ctr" bIns="34275" lIns="68550" spcFirstLastPara="1" rIns="68550"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267FB0"/>
                </a:solidFill>
                <a:latin typeface="Open Sans"/>
                <a:ea typeface="Open Sans"/>
                <a:cs typeface="Open Sans"/>
                <a:sym typeface="Open Sans"/>
              </a:rPr>
              <a:t>Eastern &amp; Southern Africa </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5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Drought monitoring and assessments</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Frost monitoring</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Streamflow and flood forecasting</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Land cover mapping</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Climate vulnerability, impacts, and assessment</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Crop area estimation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2000"/>
              </a:spcBef>
              <a:spcAft>
                <a:spcPts val="0"/>
              </a:spcAft>
              <a:buClr>
                <a:srgbClr val="000000"/>
              </a:buClr>
              <a:buSzPts val="1200"/>
              <a:buFont typeface="Arial"/>
              <a:buNone/>
            </a:pPr>
            <a:r>
              <a:rPr b="1" i="0" lang="en" sz="1200" u="none" cap="none" strike="noStrike">
                <a:solidFill>
                  <a:srgbClr val="267FB0"/>
                </a:solidFill>
                <a:latin typeface="Open Sans"/>
                <a:ea typeface="Open Sans"/>
                <a:cs typeface="Open Sans"/>
                <a:sym typeface="Open Sans"/>
              </a:rPr>
              <a:t>West Africa</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5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Surface water body mapping</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Ground water monitoring and modeling</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Charcoal production monitoring</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Locust infestation monitoring</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Monitoring of artisanal mining (Galamsey) in Ghana</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30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Support for commune-level development planning in Burkina Faso</a:t>
            </a:r>
            <a:endParaRPr b="0" i="0" sz="1400" u="none" cap="none" strike="noStrike">
              <a:solidFill>
                <a:srgbClr val="000000"/>
              </a:solidFill>
              <a:latin typeface="Arial"/>
              <a:ea typeface="Arial"/>
              <a:cs typeface="Arial"/>
              <a:sym typeface="Arial"/>
            </a:endParaRPr>
          </a:p>
        </p:txBody>
      </p:sp>
      <p:sp>
        <p:nvSpPr>
          <p:cNvPr id="270" name="Google Shape;270;p41"/>
          <p:cNvSpPr/>
          <p:nvPr/>
        </p:nvSpPr>
        <p:spPr>
          <a:xfrm>
            <a:off x="0" y="4835723"/>
            <a:ext cx="390000" cy="307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2"/>
          <p:cNvSpPr txBox="1"/>
          <p:nvPr>
            <p:ph type="title"/>
          </p:nvPr>
        </p:nvSpPr>
        <p:spPr>
          <a:xfrm>
            <a:off x="129396" y="57149"/>
            <a:ext cx="9014700" cy="627600"/>
          </a:xfrm>
          <a:prstGeom prst="rect">
            <a:avLst/>
          </a:prstGeom>
          <a:noFill/>
          <a:ln>
            <a:noFill/>
          </a:ln>
        </p:spPr>
        <p:txBody>
          <a:bodyPr anchorCtr="0" anchor="ctr" bIns="34275" lIns="68575" spcFirstLastPara="1" rIns="68575" wrap="square" tIns="34275">
            <a:noAutofit/>
          </a:bodyPr>
          <a:lstStyle/>
          <a:p>
            <a:pPr indent="0" lvl="0" marL="0" rtl="0" algn="l">
              <a:lnSpc>
                <a:spcPct val="80000"/>
              </a:lnSpc>
              <a:spcBef>
                <a:spcPts val="0"/>
              </a:spcBef>
              <a:spcAft>
                <a:spcPts val="0"/>
              </a:spcAft>
              <a:buClr>
                <a:schemeClr val="dk1"/>
              </a:buClr>
              <a:buSzPts val="1100"/>
              <a:buNone/>
            </a:pPr>
            <a:r>
              <a:rPr lang="en" sz="2200"/>
              <a:t>Services: SERVIR services meet needs in the Americas</a:t>
            </a:r>
            <a:endParaRPr sz="2200"/>
          </a:p>
        </p:txBody>
      </p:sp>
      <p:pic>
        <p:nvPicPr>
          <p:cNvPr id="276" name="Google Shape;276;p42"/>
          <p:cNvPicPr preferRelativeResize="0"/>
          <p:nvPr/>
        </p:nvPicPr>
        <p:blipFill rotWithShape="1">
          <a:blip r:embed="rId3">
            <a:alphaModFix/>
          </a:blip>
          <a:srcRect b="26089" l="23272" r="61030" t="44009"/>
          <a:stretch/>
        </p:blipFill>
        <p:spPr>
          <a:xfrm>
            <a:off x="5641818" y="875892"/>
            <a:ext cx="3530381" cy="4351522"/>
          </a:xfrm>
          <a:prstGeom prst="rect">
            <a:avLst/>
          </a:prstGeom>
          <a:noFill/>
          <a:ln>
            <a:noFill/>
          </a:ln>
        </p:spPr>
      </p:pic>
      <p:sp>
        <p:nvSpPr>
          <p:cNvPr id="277" name="Google Shape;277;p42"/>
          <p:cNvSpPr/>
          <p:nvPr/>
        </p:nvSpPr>
        <p:spPr>
          <a:xfrm>
            <a:off x="4993871" y="1428123"/>
            <a:ext cx="1057200" cy="4008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700"/>
              <a:buFont typeface="Arial"/>
              <a:buNone/>
            </a:pPr>
            <a:r>
              <a:rPr b="0" i="0" lang="en" sz="800" u="none" cap="none" strike="noStrike">
                <a:solidFill>
                  <a:srgbClr val="262626"/>
                </a:solidFill>
                <a:latin typeface="Open Sans"/>
                <a:ea typeface="Open Sans"/>
                <a:cs typeface="Open Sans"/>
                <a:sym typeface="Open Sans"/>
              </a:rPr>
              <a:t>Cali, Colombia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rPr b="0" i="0" lang="en" sz="800" u="none" cap="none" strike="noStrike">
                <a:solidFill>
                  <a:srgbClr val="262626"/>
                </a:solidFill>
                <a:latin typeface="Open Sans"/>
                <a:ea typeface="Open Sans"/>
                <a:cs typeface="Open Sans"/>
                <a:sym typeface="Open Sans"/>
              </a:rPr>
              <a:t>CIAT HQ</a:t>
            </a:r>
            <a:endParaRPr b="0" i="0" sz="800" u="none" cap="none" strike="noStrike">
              <a:solidFill>
                <a:srgbClr val="262626"/>
              </a:solidFill>
              <a:latin typeface="Open Sans"/>
              <a:ea typeface="Open Sans"/>
              <a:cs typeface="Open Sans"/>
              <a:sym typeface="Open Sans"/>
            </a:endParaRPr>
          </a:p>
        </p:txBody>
      </p:sp>
      <p:cxnSp>
        <p:nvCxnSpPr>
          <p:cNvPr id="278" name="Google Shape;278;p42"/>
          <p:cNvCxnSpPr/>
          <p:nvPr/>
        </p:nvCxnSpPr>
        <p:spPr>
          <a:xfrm rot="10800000">
            <a:off x="6050877" y="1520457"/>
            <a:ext cx="446100" cy="0"/>
          </a:xfrm>
          <a:prstGeom prst="straightConnector1">
            <a:avLst/>
          </a:prstGeom>
          <a:noFill/>
          <a:ln cap="rnd" cmpd="sng" w="9525">
            <a:solidFill>
              <a:srgbClr val="262626"/>
            </a:solidFill>
            <a:prstDash val="solid"/>
            <a:round/>
            <a:headEnd len="sm" w="sm" type="oval"/>
            <a:tailEnd len="sm" w="sm" type="none"/>
          </a:ln>
        </p:spPr>
      </p:cxnSp>
      <p:sp>
        <p:nvSpPr>
          <p:cNvPr id="279" name="Google Shape;279;p42"/>
          <p:cNvSpPr txBox="1"/>
          <p:nvPr/>
        </p:nvSpPr>
        <p:spPr>
          <a:xfrm>
            <a:off x="318974" y="690508"/>
            <a:ext cx="4682400" cy="4452900"/>
          </a:xfrm>
          <a:prstGeom prst="rect">
            <a:avLst/>
          </a:prstGeom>
          <a:noFill/>
          <a:ln>
            <a:noFill/>
          </a:ln>
        </p:spPr>
        <p:txBody>
          <a:bodyPr anchorCtr="0" anchor="ctr" bIns="34275" lIns="68550" spcFirstLastPara="1" rIns="68550"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267FB0"/>
                </a:solidFill>
                <a:latin typeface="Open Sans"/>
                <a:ea typeface="Open Sans"/>
                <a:cs typeface="Open Sans"/>
                <a:sym typeface="Open Sans"/>
              </a:rPr>
              <a:t>Amazonia</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5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Detection of Illegal gold mining</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Fire forecasting and mapping</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Monitoring of mangroves</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Monitoring of zero deforestation value chains using active remote sensing</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Monitoring ecosystem services</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Deforestation monitoring and reporting in Ecuador</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Biodiversity monitoring</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30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Use of Synthetic Aperture Radar (SAR) to monitor forest degradation</a:t>
            </a:r>
            <a:endParaRPr b="0" i="0" sz="1400" u="none" cap="none" strike="noStrike">
              <a:solidFill>
                <a:srgbClr val="000000"/>
              </a:solidFill>
              <a:latin typeface="Arial"/>
              <a:ea typeface="Arial"/>
              <a:cs typeface="Arial"/>
              <a:sym typeface="Arial"/>
            </a:endParaRPr>
          </a:p>
        </p:txBody>
      </p:sp>
      <p:sp>
        <p:nvSpPr>
          <p:cNvPr id="280" name="Google Shape;280;p42"/>
          <p:cNvSpPr/>
          <p:nvPr/>
        </p:nvSpPr>
        <p:spPr>
          <a:xfrm>
            <a:off x="0" y="4835723"/>
            <a:ext cx="390000" cy="307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43"/>
          <p:cNvSpPr txBox="1"/>
          <p:nvPr>
            <p:ph type="title"/>
          </p:nvPr>
        </p:nvSpPr>
        <p:spPr>
          <a:xfrm>
            <a:off x="129396" y="57149"/>
            <a:ext cx="9014700" cy="627600"/>
          </a:xfrm>
          <a:prstGeom prst="rect">
            <a:avLst/>
          </a:prstGeom>
          <a:noFill/>
          <a:ln>
            <a:noFill/>
          </a:ln>
        </p:spPr>
        <p:txBody>
          <a:bodyPr anchorCtr="0" anchor="ctr" bIns="34275" lIns="68575" spcFirstLastPara="1" rIns="68575" wrap="square" tIns="34275">
            <a:noAutofit/>
          </a:bodyPr>
          <a:lstStyle/>
          <a:p>
            <a:pPr indent="0" lvl="0" marL="0" rtl="0" algn="l">
              <a:lnSpc>
                <a:spcPct val="80000"/>
              </a:lnSpc>
              <a:spcBef>
                <a:spcPts val="0"/>
              </a:spcBef>
              <a:spcAft>
                <a:spcPts val="0"/>
              </a:spcAft>
              <a:buClr>
                <a:schemeClr val="dk1"/>
              </a:buClr>
              <a:buSzPts val="1100"/>
              <a:buNone/>
            </a:pPr>
            <a:r>
              <a:rPr lang="en" sz="2400"/>
              <a:t>Services: SERVIR services meet needs in Asia</a:t>
            </a:r>
            <a:endParaRPr sz="2400"/>
          </a:p>
        </p:txBody>
      </p:sp>
      <p:pic>
        <p:nvPicPr>
          <p:cNvPr id="286" name="Google Shape;286;p43"/>
          <p:cNvPicPr preferRelativeResize="0"/>
          <p:nvPr/>
        </p:nvPicPr>
        <p:blipFill rotWithShape="1">
          <a:blip r:embed="rId3">
            <a:alphaModFix/>
          </a:blip>
          <a:srcRect b="44317" l="62543" r="23515" t="30752"/>
          <a:stretch/>
        </p:blipFill>
        <p:spPr>
          <a:xfrm>
            <a:off x="5105068" y="889432"/>
            <a:ext cx="3848431" cy="4452995"/>
          </a:xfrm>
          <a:prstGeom prst="rect">
            <a:avLst/>
          </a:prstGeom>
          <a:noFill/>
          <a:ln>
            <a:noFill/>
          </a:ln>
        </p:spPr>
      </p:pic>
      <p:sp>
        <p:nvSpPr>
          <p:cNvPr id="287" name="Google Shape;287;p43"/>
          <p:cNvSpPr/>
          <p:nvPr/>
        </p:nvSpPr>
        <p:spPr>
          <a:xfrm>
            <a:off x="6161801" y="1529421"/>
            <a:ext cx="1587600" cy="426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700"/>
              <a:buFont typeface="Arial"/>
              <a:buNone/>
            </a:pPr>
            <a:r>
              <a:rPr b="0" i="0" lang="en" sz="800" u="none" cap="none" strike="noStrike">
                <a:solidFill>
                  <a:srgbClr val="262626"/>
                </a:solidFill>
                <a:latin typeface="Open Sans"/>
                <a:ea typeface="Open Sans"/>
                <a:cs typeface="Open Sans"/>
                <a:sym typeface="Open Sans"/>
              </a:rPr>
              <a:t>Kathmandu, Nepal</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rPr b="0" i="0" lang="en" sz="800" u="none" cap="none" strike="noStrike">
                <a:solidFill>
                  <a:srgbClr val="262626"/>
                </a:solidFill>
                <a:latin typeface="Open Sans"/>
                <a:ea typeface="Open Sans"/>
                <a:cs typeface="Open Sans"/>
                <a:sym typeface="Open Sans"/>
              </a:rPr>
              <a:t>ICIMOD HQ</a:t>
            </a:r>
            <a:endParaRPr b="0" i="0" sz="800" u="none" cap="none" strike="noStrike">
              <a:solidFill>
                <a:srgbClr val="262626"/>
              </a:solidFill>
              <a:latin typeface="Open Sans"/>
              <a:ea typeface="Open Sans"/>
              <a:cs typeface="Open Sans"/>
              <a:sym typeface="Open Sans"/>
            </a:endParaRPr>
          </a:p>
        </p:txBody>
      </p:sp>
      <p:sp>
        <p:nvSpPr>
          <p:cNvPr id="288" name="Google Shape;288;p43"/>
          <p:cNvSpPr/>
          <p:nvPr/>
        </p:nvSpPr>
        <p:spPr>
          <a:xfrm>
            <a:off x="6169753" y="3180247"/>
            <a:ext cx="1245900" cy="4260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700"/>
              <a:buFont typeface="Arial"/>
              <a:buNone/>
            </a:pPr>
            <a:r>
              <a:rPr b="0" i="0" lang="en" sz="800" u="none" cap="none" strike="noStrike">
                <a:solidFill>
                  <a:srgbClr val="262626"/>
                </a:solidFill>
                <a:latin typeface="Open Sans"/>
                <a:ea typeface="Open Sans"/>
                <a:cs typeface="Open Sans"/>
                <a:sym typeface="Open Sans"/>
              </a:rPr>
              <a:t>Bangkok, Thailand</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rPr b="0" i="0" lang="en" sz="800" u="none" cap="none" strike="noStrike">
                <a:solidFill>
                  <a:srgbClr val="262626"/>
                </a:solidFill>
                <a:latin typeface="Open Sans"/>
                <a:ea typeface="Open Sans"/>
                <a:cs typeface="Open Sans"/>
                <a:sym typeface="Open Sans"/>
              </a:rPr>
              <a:t>ADPC HQ</a:t>
            </a:r>
            <a:endParaRPr b="0" i="0" sz="800" u="none" cap="none" strike="noStrike">
              <a:solidFill>
                <a:srgbClr val="262626"/>
              </a:solidFill>
              <a:latin typeface="Open Sans"/>
              <a:ea typeface="Open Sans"/>
              <a:cs typeface="Open Sans"/>
              <a:sym typeface="Open Sans"/>
            </a:endParaRPr>
          </a:p>
        </p:txBody>
      </p:sp>
      <p:cxnSp>
        <p:nvCxnSpPr>
          <p:cNvPr id="289" name="Google Shape;289;p43"/>
          <p:cNvCxnSpPr/>
          <p:nvPr/>
        </p:nvCxnSpPr>
        <p:spPr>
          <a:xfrm rot="10800000">
            <a:off x="6955660" y="1947074"/>
            <a:ext cx="0" cy="327000"/>
          </a:xfrm>
          <a:prstGeom prst="straightConnector1">
            <a:avLst/>
          </a:prstGeom>
          <a:noFill/>
          <a:ln cap="rnd" cmpd="sng" w="9525">
            <a:solidFill>
              <a:srgbClr val="262626"/>
            </a:solidFill>
            <a:prstDash val="solid"/>
            <a:round/>
            <a:headEnd len="sm" w="sm" type="oval"/>
            <a:tailEnd len="sm" w="sm" type="none"/>
          </a:ln>
        </p:spPr>
      </p:cxnSp>
      <p:cxnSp>
        <p:nvCxnSpPr>
          <p:cNvPr id="290" name="Google Shape;290;p43"/>
          <p:cNvCxnSpPr/>
          <p:nvPr/>
        </p:nvCxnSpPr>
        <p:spPr>
          <a:xfrm rot="10800000">
            <a:off x="7281353" y="3335458"/>
            <a:ext cx="749100" cy="0"/>
          </a:xfrm>
          <a:prstGeom prst="straightConnector1">
            <a:avLst/>
          </a:prstGeom>
          <a:noFill/>
          <a:ln cap="rnd" cmpd="sng" w="9525">
            <a:solidFill>
              <a:srgbClr val="262626"/>
            </a:solidFill>
            <a:prstDash val="solid"/>
            <a:round/>
            <a:headEnd len="sm" w="sm" type="oval"/>
            <a:tailEnd len="sm" w="sm" type="none"/>
          </a:ln>
        </p:spPr>
      </p:cxnSp>
      <p:sp>
        <p:nvSpPr>
          <p:cNvPr id="291" name="Google Shape;291;p43"/>
          <p:cNvSpPr txBox="1"/>
          <p:nvPr/>
        </p:nvSpPr>
        <p:spPr>
          <a:xfrm>
            <a:off x="318974" y="690508"/>
            <a:ext cx="4682400" cy="4452900"/>
          </a:xfrm>
          <a:prstGeom prst="rect">
            <a:avLst/>
          </a:prstGeom>
          <a:noFill/>
          <a:ln>
            <a:noFill/>
          </a:ln>
        </p:spPr>
        <p:txBody>
          <a:bodyPr anchorCtr="0" anchor="ctr" bIns="34275" lIns="68550" spcFirstLastPara="1" rIns="68550"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267FB0"/>
                </a:solidFill>
                <a:latin typeface="Open Sans"/>
                <a:ea typeface="Open Sans"/>
                <a:cs typeface="Open Sans"/>
                <a:sym typeface="Open Sans"/>
              </a:rPr>
              <a:t>Hindu-Kush Himalaya</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5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Crop area estimation</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Regional drought monitoring and outlook system</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Regional land cover monitoring system</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Forest monitoring, and biomass estimation</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Early warning information on floods and other high-impact weather events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200"/>
              <a:buFont typeface="Arial"/>
              <a:buNone/>
            </a:pPr>
            <a:r>
              <a:rPr b="1" i="0" lang="en" sz="1200" u="none" cap="none" strike="noStrike">
                <a:solidFill>
                  <a:srgbClr val="267FB0"/>
                </a:solidFill>
                <a:latin typeface="Open Sans"/>
                <a:ea typeface="Open Sans"/>
                <a:cs typeface="Open Sans"/>
                <a:sym typeface="Open Sans"/>
              </a:rPr>
              <a:t>Mekong</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5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Enhancing drought resilience and crop yield security</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Supporting improved riparian and flash flood forecasting</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Improving regional land cover monitoring</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Supporting transboundary water resource planning and management</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Supporting management of the agriculture, forestry, and other land use through air quality monitoring</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Developing a protected area alerts system for Cambodia</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300"/>
              </a:spcBef>
              <a:spcAft>
                <a:spcPts val="300"/>
              </a:spcAft>
              <a:buClr>
                <a:srgbClr val="267FB0"/>
              </a:buClr>
              <a:buSzPts val="960"/>
              <a:buFont typeface="Noto Sans Symbols"/>
              <a:buChar char="▪"/>
            </a:pPr>
            <a:r>
              <a:rPr b="0" i="0" lang="en" sz="1200" u="none" cap="none" strike="noStrike">
                <a:solidFill>
                  <a:srgbClr val="262626"/>
                </a:solidFill>
                <a:latin typeface="Open Sans"/>
                <a:ea typeface="Open Sans"/>
                <a:cs typeface="Open Sans"/>
                <a:sym typeface="Open Sans"/>
              </a:rPr>
              <a:t>Data monitoring and evaluation dashboard for landscape improvement in Cambodia</a:t>
            </a:r>
            <a:endParaRPr b="0" i="0" sz="1400" u="none" cap="none" strike="noStrike">
              <a:solidFill>
                <a:srgbClr val="000000"/>
              </a:solidFill>
              <a:latin typeface="Arial"/>
              <a:ea typeface="Arial"/>
              <a:cs typeface="Arial"/>
              <a:sym typeface="Arial"/>
            </a:endParaRPr>
          </a:p>
        </p:txBody>
      </p:sp>
      <p:sp>
        <p:nvSpPr>
          <p:cNvPr id="292" name="Google Shape;292;p43"/>
          <p:cNvSpPr/>
          <p:nvPr/>
        </p:nvSpPr>
        <p:spPr>
          <a:xfrm>
            <a:off x="0" y="4835723"/>
            <a:ext cx="390000" cy="307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44"/>
          <p:cNvSpPr/>
          <p:nvPr/>
        </p:nvSpPr>
        <p:spPr>
          <a:xfrm>
            <a:off x="0" y="3092575"/>
            <a:ext cx="5592600" cy="1073100"/>
          </a:xfrm>
          <a:prstGeom prst="rect">
            <a:avLst/>
          </a:prstGeom>
          <a:solidFill>
            <a:srgbClr val="267FB0">
              <a:alpha val="4745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Open Sans"/>
              <a:ea typeface="Open Sans"/>
              <a:cs typeface="Open Sans"/>
              <a:sym typeface="Open Sans"/>
            </a:endParaRPr>
          </a:p>
        </p:txBody>
      </p:sp>
      <p:sp>
        <p:nvSpPr>
          <p:cNvPr id="299" name="Google Shape;299;p44"/>
          <p:cNvSpPr/>
          <p:nvPr/>
        </p:nvSpPr>
        <p:spPr>
          <a:xfrm>
            <a:off x="-1" y="691081"/>
            <a:ext cx="5592600" cy="2401500"/>
          </a:xfrm>
          <a:prstGeom prst="rect">
            <a:avLst/>
          </a:prstGeom>
          <a:solidFill>
            <a:srgbClr val="267FB0">
              <a:alpha val="2431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Open Sans"/>
              <a:ea typeface="Open Sans"/>
              <a:cs typeface="Open Sans"/>
              <a:sym typeface="Open Sans"/>
            </a:endParaRPr>
          </a:p>
        </p:txBody>
      </p:sp>
      <p:sp>
        <p:nvSpPr>
          <p:cNvPr id="300" name="Google Shape;300;p44"/>
          <p:cNvSpPr/>
          <p:nvPr/>
        </p:nvSpPr>
        <p:spPr>
          <a:xfrm>
            <a:off x="5592516" y="1764253"/>
            <a:ext cx="3551400" cy="2401500"/>
          </a:xfrm>
          <a:prstGeom prst="rect">
            <a:avLst/>
          </a:prstGeom>
          <a:solidFill>
            <a:srgbClr val="267FB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Open Sans"/>
              <a:ea typeface="Open Sans"/>
              <a:cs typeface="Open Sans"/>
              <a:sym typeface="Open Sans"/>
            </a:endParaRPr>
          </a:p>
        </p:txBody>
      </p:sp>
      <p:sp>
        <p:nvSpPr>
          <p:cNvPr id="301" name="Google Shape;301;p44"/>
          <p:cNvSpPr txBox="1"/>
          <p:nvPr/>
        </p:nvSpPr>
        <p:spPr>
          <a:xfrm>
            <a:off x="1651105" y="1048447"/>
            <a:ext cx="3256500" cy="666900"/>
          </a:xfrm>
          <a:prstGeom prst="rect">
            <a:avLst/>
          </a:prstGeom>
          <a:noFill/>
          <a:ln>
            <a:noFill/>
          </a:ln>
        </p:spPr>
        <p:txBody>
          <a:bodyPr anchorCtr="0" anchor="ctr" bIns="34275" lIns="68575" spcFirstLastPara="1" rIns="68575" wrap="square" tIns="34275">
            <a:noAutofit/>
          </a:bodyPr>
          <a:lstStyle/>
          <a:p>
            <a:pPr indent="-177800" lvl="0" marL="177800" marR="0" rtl="0" algn="l">
              <a:lnSpc>
                <a:spcPct val="100000"/>
              </a:lnSpc>
              <a:spcBef>
                <a:spcPts val="0"/>
              </a:spcBef>
              <a:spcAft>
                <a:spcPts val="0"/>
              </a:spcAft>
              <a:buClr>
                <a:srgbClr val="267FB0"/>
              </a:buClr>
              <a:buSzPts val="1080"/>
              <a:buFont typeface="Noto Sans Symbols"/>
              <a:buChar char="▪"/>
            </a:pPr>
            <a:r>
              <a:rPr b="0" i="0" lang="en" sz="1400" u="none" cap="none" strike="noStrike">
                <a:solidFill>
                  <a:srgbClr val="262626"/>
                </a:solidFill>
                <a:latin typeface="Open Sans"/>
                <a:ea typeface="Open Sans"/>
                <a:cs typeface="Open Sans"/>
                <a:sym typeface="Open Sans"/>
              </a:rPr>
              <a:t>Poverty reduction and resilience</a:t>
            </a:r>
            <a:endParaRPr b="0" i="0" sz="1400" u="none" cap="none" strike="noStrike">
              <a:solidFill>
                <a:srgbClr val="262626"/>
              </a:solidFill>
              <a:latin typeface="Open Sans"/>
              <a:ea typeface="Open Sans"/>
              <a:cs typeface="Open Sans"/>
              <a:sym typeface="Open Sans"/>
            </a:endParaRPr>
          </a:p>
          <a:p>
            <a:pPr indent="-177800" lvl="0" marL="177800" marR="0" rtl="0" algn="l">
              <a:lnSpc>
                <a:spcPct val="100000"/>
              </a:lnSpc>
              <a:spcBef>
                <a:spcPts val="0"/>
              </a:spcBef>
              <a:spcAft>
                <a:spcPts val="0"/>
              </a:spcAft>
              <a:buClr>
                <a:srgbClr val="267FB0"/>
              </a:buClr>
              <a:buSzPts val="1080"/>
              <a:buFont typeface="Noto Sans Symbols"/>
              <a:buChar char="▪"/>
            </a:pPr>
            <a:r>
              <a:rPr b="0" i="0" lang="en" sz="1400" u="none" cap="none" strike="noStrike">
                <a:solidFill>
                  <a:srgbClr val="262626"/>
                </a:solidFill>
                <a:latin typeface="Open Sans"/>
                <a:ea typeface="Open Sans"/>
                <a:cs typeface="Open Sans"/>
                <a:sym typeface="Open Sans"/>
              </a:rPr>
              <a:t>Data-dependent issues in data-scarce places</a:t>
            </a:r>
            <a:endParaRPr b="0" i="0" sz="1400" u="none" cap="none" strike="noStrike">
              <a:solidFill>
                <a:srgbClr val="262626"/>
              </a:solidFill>
              <a:latin typeface="Open Sans"/>
              <a:ea typeface="Open Sans"/>
              <a:cs typeface="Open Sans"/>
              <a:sym typeface="Open Sans"/>
            </a:endParaRPr>
          </a:p>
          <a:p>
            <a:pPr indent="-177800" lvl="0" marL="177800" marR="0" rtl="0" algn="l">
              <a:lnSpc>
                <a:spcPct val="100000"/>
              </a:lnSpc>
              <a:spcBef>
                <a:spcPts val="0"/>
              </a:spcBef>
              <a:spcAft>
                <a:spcPts val="0"/>
              </a:spcAft>
              <a:buClr>
                <a:srgbClr val="267FB0"/>
              </a:buClr>
              <a:buSzPts val="1080"/>
              <a:buFont typeface="Noto Sans Symbols"/>
              <a:buChar char="▪"/>
            </a:pPr>
            <a:r>
              <a:rPr b="0" i="0" lang="en" sz="1400" u="none" cap="none" strike="noStrike">
                <a:solidFill>
                  <a:srgbClr val="262626"/>
                </a:solidFill>
                <a:latin typeface="Open Sans"/>
                <a:ea typeface="Open Sans"/>
                <a:cs typeface="Open Sans"/>
                <a:sym typeface="Open Sans"/>
              </a:rPr>
              <a:t>International field presence</a:t>
            </a:r>
            <a:endParaRPr b="0" i="0" sz="1400" u="none" cap="none" strike="noStrike">
              <a:solidFill>
                <a:srgbClr val="262626"/>
              </a:solidFill>
              <a:latin typeface="Open Sans"/>
              <a:ea typeface="Open Sans"/>
              <a:cs typeface="Open Sans"/>
              <a:sym typeface="Open Sans"/>
            </a:endParaRPr>
          </a:p>
        </p:txBody>
      </p:sp>
      <p:sp>
        <p:nvSpPr>
          <p:cNvPr id="302" name="Google Shape;302;p44"/>
          <p:cNvSpPr txBox="1"/>
          <p:nvPr/>
        </p:nvSpPr>
        <p:spPr>
          <a:xfrm>
            <a:off x="1651106" y="1999863"/>
            <a:ext cx="3256500" cy="833100"/>
          </a:xfrm>
          <a:prstGeom prst="rect">
            <a:avLst/>
          </a:prstGeom>
          <a:noFill/>
          <a:ln>
            <a:noFill/>
          </a:ln>
        </p:spPr>
        <p:txBody>
          <a:bodyPr anchorCtr="0" anchor="ctr" bIns="34275" lIns="68575" spcFirstLastPara="1" rIns="68575" wrap="square" tIns="34275">
            <a:noAutofit/>
          </a:bodyPr>
          <a:lstStyle/>
          <a:p>
            <a:pPr indent="-177800" lvl="0" marL="177800" marR="0" rtl="0" algn="l">
              <a:lnSpc>
                <a:spcPct val="100000"/>
              </a:lnSpc>
              <a:spcBef>
                <a:spcPts val="0"/>
              </a:spcBef>
              <a:spcAft>
                <a:spcPts val="0"/>
              </a:spcAft>
              <a:buClr>
                <a:srgbClr val="267FB0"/>
              </a:buClr>
              <a:buSzPts val="1080"/>
              <a:buFont typeface="Noto Sans Symbols"/>
              <a:buChar char="▪"/>
            </a:pPr>
            <a:r>
              <a:rPr b="0" i="0" lang="en" sz="1400" u="none" cap="none" strike="noStrike">
                <a:solidFill>
                  <a:srgbClr val="262626"/>
                </a:solidFill>
                <a:latin typeface="Open Sans"/>
                <a:ea typeface="Open Sans"/>
                <a:cs typeface="Open Sans"/>
                <a:sym typeface="Open Sans"/>
              </a:rPr>
              <a:t>30+ Earth observing satellite missions, free &amp; open data policies</a:t>
            </a:r>
            <a:endParaRPr b="0" i="0" sz="1400" u="none" cap="none" strike="noStrike">
              <a:solidFill>
                <a:srgbClr val="262626"/>
              </a:solidFill>
              <a:latin typeface="Open Sans"/>
              <a:ea typeface="Open Sans"/>
              <a:cs typeface="Open Sans"/>
              <a:sym typeface="Open Sans"/>
            </a:endParaRPr>
          </a:p>
          <a:p>
            <a:pPr indent="-177800" lvl="0" marL="177800" marR="0" rtl="0" algn="l">
              <a:lnSpc>
                <a:spcPct val="100000"/>
              </a:lnSpc>
              <a:spcBef>
                <a:spcPts val="0"/>
              </a:spcBef>
              <a:spcAft>
                <a:spcPts val="0"/>
              </a:spcAft>
              <a:buClr>
                <a:srgbClr val="267FB0"/>
              </a:buClr>
              <a:buSzPts val="1080"/>
              <a:buFont typeface="Noto Sans Symbols"/>
              <a:buChar char="▪"/>
            </a:pPr>
            <a:r>
              <a:rPr b="0" i="0" lang="en" sz="1400" u="none" cap="none" strike="noStrike">
                <a:solidFill>
                  <a:srgbClr val="262626"/>
                </a:solidFill>
                <a:latin typeface="Open Sans"/>
                <a:ea typeface="Open Sans"/>
                <a:cs typeface="Open Sans"/>
                <a:sym typeface="Open Sans"/>
              </a:rPr>
              <a:t>Major research portfolio</a:t>
            </a:r>
            <a:endParaRPr b="0" i="0" sz="1400" u="none" cap="none" strike="noStrike">
              <a:solidFill>
                <a:srgbClr val="262626"/>
              </a:solidFill>
              <a:latin typeface="Open Sans"/>
              <a:ea typeface="Open Sans"/>
              <a:cs typeface="Open Sans"/>
              <a:sym typeface="Open Sans"/>
            </a:endParaRPr>
          </a:p>
          <a:p>
            <a:pPr indent="-177800" lvl="0" marL="177800" marR="0" rtl="0" algn="l">
              <a:lnSpc>
                <a:spcPct val="100000"/>
              </a:lnSpc>
              <a:spcBef>
                <a:spcPts val="0"/>
              </a:spcBef>
              <a:spcAft>
                <a:spcPts val="0"/>
              </a:spcAft>
              <a:buClr>
                <a:srgbClr val="267FB0"/>
              </a:buClr>
              <a:buSzPts val="1080"/>
              <a:buFont typeface="Noto Sans Symbols"/>
              <a:buChar char="▪"/>
            </a:pPr>
            <a:r>
              <a:rPr b="0" i="0" lang="en" sz="1400" u="none" cap="none" strike="noStrike">
                <a:solidFill>
                  <a:srgbClr val="262626"/>
                </a:solidFill>
                <a:latin typeface="Open Sans"/>
                <a:ea typeface="Open Sans"/>
                <a:cs typeface="Open Sans"/>
                <a:sym typeface="Open Sans"/>
              </a:rPr>
              <a:t>Societal benefit from space</a:t>
            </a:r>
            <a:endParaRPr b="0" i="0" sz="1400" u="none" cap="none" strike="noStrike">
              <a:solidFill>
                <a:srgbClr val="262626"/>
              </a:solidFill>
              <a:latin typeface="Open Sans"/>
              <a:ea typeface="Open Sans"/>
              <a:cs typeface="Open Sans"/>
              <a:sym typeface="Open Sans"/>
            </a:endParaRPr>
          </a:p>
        </p:txBody>
      </p:sp>
      <p:sp>
        <p:nvSpPr>
          <p:cNvPr id="303" name="Google Shape;303;p44"/>
          <p:cNvSpPr txBox="1"/>
          <p:nvPr/>
        </p:nvSpPr>
        <p:spPr>
          <a:xfrm>
            <a:off x="5843273" y="1761712"/>
            <a:ext cx="3300600" cy="2399100"/>
          </a:xfrm>
          <a:prstGeom prst="rect">
            <a:avLst/>
          </a:prstGeom>
          <a:noFill/>
          <a:ln>
            <a:noFill/>
          </a:ln>
        </p:spPr>
        <p:txBody>
          <a:bodyPr anchorCtr="0" anchor="ctr" bIns="34275" lIns="68575" spcFirstLastPara="1" rIns="68575" wrap="square" tIns="34275">
            <a:noAutofit/>
          </a:bodyPr>
          <a:lstStyle/>
          <a:p>
            <a:pPr indent="0" lvl="0" marL="0" marR="0" rtl="0" algn="l">
              <a:lnSpc>
                <a:spcPct val="115000"/>
              </a:lnSpc>
              <a:spcBef>
                <a:spcPts val="0"/>
              </a:spcBef>
              <a:spcAft>
                <a:spcPts val="0"/>
              </a:spcAft>
              <a:buClr>
                <a:srgbClr val="000000"/>
              </a:buClr>
              <a:buSzPts val="1500"/>
              <a:buFont typeface="Arial"/>
              <a:buNone/>
            </a:pPr>
            <a:r>
              <a:rPr b="1" i="0" lang="en" sz="1200" u="none" cap="none" strike="noStrike">
                <a:solidFill>
                  <a:schemeClr val="lt1"/>
                </a:solidFill>
                <a:latin typeface="Open Sans"/>
                <a:ea typeface="Open Sans"/>
                <a:cs typeface="Open Sans"/>
                <a:sym typeface="Open Sans"/>
              </a:rPr>
              <a:t>Research collaborators</a:t>
            </a:r>
            <a:r>
              <a:rPr b="0" i="0" lang="en" sz="1200" u="none" cap="none" strike="noStrike">
                <a:solidFill>
                  <a:schemeClr val="lt1"/>
                </a:solidFill>
                <a:latin typeface="Open Sans"/>
                <a:ea typeface="Open Sans"/>
                <a:cs typeface="Open Sans"/>
                <a:sym typeface="Open Sans"/>
              </a:rPr>
              <a:t>: Over 20 US universities and research centers through the Applied Sciences Team  </a:t>
            </a:r>
            <a:endParaRPr b="0" i="0" sz="1200" u="none" cap="none" strike="noStrike">
              <a:solidFill>
                <a:schemeClr val="lt1"/>
              </a:solidFill>
              <a:latin typeface="Open Sans"/>
              <a:ea typeface="Open Sans"/>
              <a:cs typeface="Open Sans"/>
              <a:sym typeface="Open Sans"/>
            </a:endParaRPr>
          </a:p>
          <a:p>
            <a:pPr indent="0" lvl="0" marL="0" marR="0" rtl="0" algn="l">
              <a:lnSpc>
                <a:spcPct val="115000"/>
              </a:lnSpc>
              <a:spcBef>
                <a:spcPts val="0"/>
              </a:spcBef>
              <a:spcAft>
                <a:spcPts val="0"/>
              </a:spcAft>
              <a:buClr>
                <a:srgbClr val="000000"/>
              </a:buClr>
              <a:buSzPts val="1500"/>
              <a:buFont typeface="Arial"/>
              <a:buNone/>
            </a:pPr>
            <a:r>
              <a:t/>
            </a:r>
            <a:endParaRPr b="0" i="0" sz="400" u="none" cap="none" strike="noStrike">
              <a:solidFill>
                <a:schemeClr val="lt1"/>
              </a:solidFill>
              <a:latin typeface="Open Sans"/>
              <a:ea typeface="Open Sans"/>
              <a:cs typeface="Open Sans"/>
              <a:sym typeface="Open Sans"/>
            </a:endParaRPr>
          </a:p>
          <a:p>
            <a:pPr indent="0" lvl="0" marL="0" marR="0" rtl="0" algn="l">
              <a:lnSpc>
                <a:spcPct val="115000"/>
              </a:lnSpc>
              <a:spcBef>
                <a:spcPts val="0"/>
              </a:spcBef>
              <a:spcAft>
                <a:spcPts val="0"/>
              </a:spcAft>
              <a:buClr>
                <a:srgbClr val="000000"/>
              </a:buClr>
              <a:buSzPts val="1500"/>
              <a:buFont typeface="Arial"/>
              <a:buNone/>
            </a:pPr>
            <a:r>
              <a:rPr b="1" i="0" lang="en" sz="1200" u="none" cap="none" strike="noStrike">
                <a:solidFill>
                  <a:schemeClr val="lt1"/>
                </a:solidFill>
                <a:latin typeface="Open Sans"/>
                <a:ea typeface="Open Sans"/>
                <a:cs typeface="Open Sans"/>
                <a:sym typeface="Open Sans"/>
              </a:rPr>
              <a:t>USG collaborators</a:t>
            </a:r>
            <a:r>
              <a:rPr b="0" i="0" lang="en" sz="1200" u="none" cap="none" strike="noStrike">
                <a:solidFill>
                  <a:schemeClr val="lt1"/>
                </a:solidFill>
                <a:latin typeface="Open Sans"/>
                <a:ea typeface="Open Sans"/>
                <a:cs typeface="Open Sans"/>
                <a:sym typeface="Open Sans"/>
              </a:rPr>
              <a:t>: NOAA, USGS, USFS</a:t>
            </a:r>
            <a:endParaRPr b="0" i="0" sz="1200" u="none" cap="none" strike="noStrike">
              <a:solidFill>
                <a:schemeClr val="lt1"/>
              </a:solidFill>
              <a:latin typeface="Open Sans"/>
              <a:ea typeface="Open Sans"/>
              <a:cs typeface="Open Sans"/>
              <a:sym typeface="Open Sans"/>
            </a:endParaRPr>
          </a:p>
          <a:p>
            <a:pPr indent="0" lvl="0" marL="0" marR="0" rtl="0" algn="l">
              <a:lnSpc>
                <a:spcPct val="115000"/>
              </a:lnSpc>
              <a:spcBef>
                <a:spcPts val="500"/>
              </a:spcBef>
              <a:spcAft>
                <a:spcPts val="0"/>
              </a:spcAft>
              <a:buClr>
                <a:schemeClr val="dk1"/>
              </a:buClr>
              <a:buSzPts val="1500"/>
              <a:buFont typeface="Arial"/>
              <a:buNone/>
            </a:pPr>
            <a:r>
              <a:rPr b="1" i="0" lang="en" sz="1200" u="none" cap="none" strike="noStrike">
                <a:solidFill>
                  <a:schemeClr val="lt1"/>
                </a:solidFill>
                <a:latin typeface="Open Sans"/>
                <a:ea typeface="Open Sans"/>
                <a:cs typeface="Open Sans"/>
                <a:sym typeface="Open Sans"/>
              </a:rPr>
              <a:t>Intergovernmental, NGO collaborators</a:t>
            </a:r>
            <a:r>
              <a:rPr b="0" i="0" lang="en" sz="1200" u="none" cap="none" strike="noStrike">
                <a:solidFill>
                  <a:schemeClr val="lt1"/>
                </a:solidFill>
                <a:latin typeface="Open Sans"/>
                <a:ea typeface="Open Sans"/>
                <a:cs typeface="Open Sans"/>
                <a:sym typeface="Open Sans"/>
              </a:rPr>
              <a:t>: Food and Agriculture Organization, World Food Programme, Red Cross, Mercy Corps</a:t>
            </a:r>
            <a:endParaRPr b="0" i="0" sz="1200" u="none" cap="none" strike="noStrike">
              <a:solidFill>
                <a:schemeClr val="lt1"/>
              </a:solidFill>
              <a:latin typeface="Open Sans"/>
              <a:ea typeface="Open Sans"/>
              <a:cs typeface="Open Sans"/>
              <a:sym typeface="Open Sans"/>
            </a:endParaRPr>
          </a:p>
          <a:p>
            <a:pPr indent="0" lvl="0" marL="0" marR="0" rtl="0" algn="l">
              <a:lnSpc>
                <a:spcPct val="115000"/>
              </a:lnSpc>
              <a:spcBef>
                <a:spcPts val="500"/>
              </a:spcBef>
              <a:spcAft>
                <a:spcPts val="0"/>
              </a:spcAft>
              <a:buClr>
                <a:schemeClr val="dk1"/>
              </a:buClr>
              <a:buSzPts val="1500"/>
              <a:buFont typeface="Arial"/>
              <a:buNone/>
            </a:pPr>
            <a:r>
              <a:rPr b="1" i="0" lang="en" sz="1200" u="none" cap="none" strike="noStrike">
                <a:solidFill>
                  <a:schemeClr val="lt1"/>
                </a:solidFill>
                <a:latin typeface="Open Sans"/>
                <a:ea typeface="Open Sans"/>
                <a:cs typeface="Open Sans"/>
                <a:sym typeface="Open Sans"/>
              </a:rPr>
              <a:t>University collaborators:</a:t>
            </a:r>
            <a:r>
              <a:rPr b="0" i="0" lang="en" sz="1200" u="none" cap="none" strike="noStrike">
                <a:solidFill>
                  <a:schemeClr val="lt1"/>
                </a:solidFill>
                <a:latin typeface="Open Sans"/>
                <a:ea typeface="Open Sans"/>
                <a:cs typeface="Open Sans"/>
                <a:sym typeface="Open Sans"/>
              </a:rPr>
              <a:t> ITC, university networks in region</a:t>
            </a:r>
            <a:endParaRPr b="0" i="0" sz="1200" u="none" cap="none" strike="noStrike">
              <a:solidFill>
                <a:schemeClr val="lt1"/>
              </a:solidFill>
              <a:latin typeface="Open Sans"/>
              <a:ea typeface="Open Sans"/>
              <a:cs typeface="Open Sans"/>
              <a:sym typeface="Open Sans"/>
            </a:endParaRPr>
          </a:p>
        </p:txBody>
      </p:sp>
      <p:sp>
        <p:nvSpPr>
          <p:cNvPr descr="Image result for digital globe" id="304" name="Google Shape;304;p44"/>
          <p:cNvSpPr/>
          <p:nvPr/>
        </p:nvSpPr>
        <p:spPr>
          <a:xfrm>
            <a:off x="230981" y="5953"/>
            <a:ext cx="228600" cy="228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pic>
        <p:nvPicPr>
          <p:cNvPr id="305" name="Google Shape;305;p44"/>
          <p:cNvPicPr preferRelativeResize="0"/>
          <p:nvPr/>
        </p:nvPicPr>
        <p:blipFill rotWithShape="1">
          <a:blip r:embed="rId3">
            <a:alphaModFix/>
          </a:blip>
          <a:srcRect b="0" l="0" r="0" t="0"/>
          <a:stretch/>
        </p:blipFill>
        <p:spPr>
          <a:xfrm>
            <a:off x="367297" y="2023216"/>
            <a:ext cx="950320" cy="786394"/>
          </a:xfrm>
          <a:prstGeom prst="rect">
            <a:avLst/>
          </a:prstGeom>
          <a:noFill/>
          <a:ln>
            <a:noFill/>
          </a:ln>
        </p:spPr>
      </p:pic>
      <p:sp>
        <p:nvSpPr>
          <p:cNvPr id="306" name="Google Shape;306;p44"/>
          <p:cNvSpPr txBox="1"/>
          <p:nvPr>
            <p:ph type="title"/>
          </p:nvPr>
        </p:nvSpPr>
        <p:spPr>
          <a:xfrm>
            <a:off x="129397" y="57149"/>
            <a:ext cx="7442400" cy="627600"/>
          </a:xfrm>
          <a:prstGeom prst="rect">
            <a:avLst/>
          </a:prstGeom>
          <a:noFill/>
          <a:ln>
            <a:noFill/>
          </a:ln>
        </p:spPr>
        <p:txBody>
          <a:bodyPr anchorCtr="0" anchor="ctr" bIns="34275" lIns="68575" spcFirstLastPara="1" rIns="68575" wrap="square" tIns="34275">
            <a:noAutofit/>
          </a:bodyPr>
          <a:lstStyle/>
          <a:p>
            <a:pPr indent="0" lvl="0" marL="0" rtl="0" algn="l">
              <a:lnSpc>
                <a:spcPct val="80000"/>
              </a:lnSpc>
              <a:spcBef>
                <a:spcPts val="0"/>
              </a:spcBef>
              <a:spcAft>
                <a:spcPts val="0"/>
              </a:spcAft>
              <a:buClr>
                <a:schemeClr val="lt1"/>
              </a:buClr>
              <a:buSzPts val="1400"/>
              <a:buNone/>
            </a:pPr>
            <a:r>
              <a:rPr lang="en" sz="2400"/>
              <a:t>Who is SERVIR?</a:t>
            </a:r>
            <a:endParaRPr sz="2400"/>
          </a:p>
        </p:txBody>
      </p:sp>
      <p:grpSp>
        <p:nvGrpSpPr>
          <p:cNvPr id="307" name="Google Shape;307;p44"/>
          <p:cNvGrpSpPr/>
          <p:nvPr/>
        </p:nvGrpSpPr>
        <p:grpSpPr>
          <a:xfrm>
            <a:off x="209548" y="4407754"/>
            <a:ext cx="8783266" cy="632783"/>
            <a:chOff x="279398" y="5850800"/>
            <a:chExt cx="11711022" cy="843710"/>
          </a:xfrm>
        </p:grpSpPr>
        <p:pic>
          <p:nvPicPr>
            <p:cNvPr descr="https://www.cse.sn/images/cse/logo30ans.png" id="308" name="Google Shape;308;p44"/>
            <p:cNvPicPr preferRelativeResize="0"/>
            <p:nvPr/>
          </p:nvPicPr>
          <p:blipFill rotWithShape="1">
            <a:blip r:embed="rId4">
              <a:alphaModFix/>
            </a:blip>
            <a:srcRect b="0" l="0" r="0" t="0"/>
            <a:stretch/>
          </p:blipFill>
          <p:spPr>
            <a:xfrm>
              <a:off x="11100636" y="6086650"/>
              <a:ext cx="889784" cy="427893"/>
            </a:xfrm>
            <a:prstGeom prst="rect">
              <a:avLst/>
            </a:prstGeom>
            <a:noFill/>
            <a:ln>
              <a:noFill/>
            </a:ln>
          </p:spPr>
        </p:pic>
        <p:pic>
          <p:nvPicPr>
            <p:cNvPr id="309" name="Google Shape;309;p44"/>
            <p:cNvPicPr preferRelativeResize="0"/>
            <p:nvPr/>
          </p:nvPicPr>
          <p:blipFill rotWithShape="1">
            <a:blip r:embed="rId5">
              <a:alphaModFix/>
            </a:blip>
            <a:srcRect b="0" l="0" r="0" t="0"/>
            <a:stretch/>
          </p:blipFill>
          <p:spPr>
            <a:xfrm>
              <a:off x="8589595" y="5850800"/>
              <a:ext cx="753900" cy="843710"/>
            </a:xfrm>
            <a:prstGeom prst="rect">
              <a:avLst/>
            </a:prstGeom>
            <a:noFill/>
            <a:ln>
              <a:noFill/>
            </a:ln>
          </p:spPr>
        </p:pic>
        <p:pic>
          <p:nvPicPr>
            <p:cNvPr id="310" name="Google Shape;310;p44"/>
            <p:cNvPicPr preferRelativeResize="0"/>
            <p:nvPr/>
          </p:nvPicPr>
          <p:blipFill rotWithShape="1">
            <a:blip r:embed="rId6">
              <a:alphaModFix/>
            </a:blip>
            <a:srcRect b="0" l="0" r="0" t="0"/>
            <a:stretch/>
          </p:blipFill>
          <p:spPr>
            <a:xfrm>
              <a:off x="9624016" y="6074527"/>
              <a:ext cx="1305140" cy="348177"/>
            </a:xfrm>
            <a:prstGeom prst="rect">
              <a:avLst/>
            </a:prstGeom>
            <a:noFill/>
            <a:ln>
              <a:noFill/>
            </a:ln>
          </p:spPr>
        </p:pic>
        <p:pic>
          <p:nvPicPr>
            <p:cNvPr id="311" name="Google Shape;311;p44"/>
            <p:cNvPicPr preferRelativeResize="0"/>
            <p:nvPr/>
          </p:nvPicPr>
          <p:blipFill rotWithShape="1">
            <a:blip r:embed="rId7">
              <a:alphaModFix/>
            </a:blip>
            <a:srcRect b="7537" l="2757" r="2473" t="75910"/>
            <a:stretch/>
          </p:blipFill>
          <p:spPr>
            <a:xfrm>
              <a:off x="279398" y="5928743"/>
              <a:ext cx="8101439" cy="713027"/>
            </a:xfrm>
            <a:prstGeom prst="rect">
              <a:avLst/>
            </a:prstGeom>
            <a:noFill/>
            <a:ln>
              <a:noFill/>
            </a:ln>
          </p:spPr>
        </p:pic>
      </p:grpSp>
      <p:sp>
        <p:nvSpPr>
          <p:cNvPr id="312" name="Google Shape;312;p44"/>
          <p:cNvSpPr txBox="1"/>
          <p:nvPr/>
        </p:nvSpPr>
        <p:spPr>
          <a:xfrm>
            <a:off x="123823" y="4237815"/>
            <a:ext cx="3412800" cy="3084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267FB0"/>
                </a:solidFill>
                <a:latin typeface="Open Sans"/>
                <a:ea typeface="Open Sans"/>
                <a:cs typeface="Open Sans"/>
                <a:sym typeface="Open Sans"/>
              </a:rPr>
              <a:t>Hub Consortium Members:</a:t>
            </a:r>
            <a:endParaRPr b="1" i="0" sz="1200" u="none" cap="none" strike="noStrike">
              <a:solidFill>
                <a:srgbClr val="267FB0"/>
              </a:solidFill>
              <a:latin typeface="Open Sans"/>
              <a:ea typeface="Open Sans"/>
              <a:cs typeface="Open Sans"/>
              <a:sym typeface="Open Sans"/>
            </a:endParaRPr>
          </a:p>
        </p:txBody>
      </p:sp>
      <p:sp>
        <p:nvSpPr>
          <p:cNvPr id="313" name="Google Shape;313;p44"/>
          <p:cNvSpPr txBox="1"/>
          <p:nvPr/>
        </p:nvSpPr>
        <p:spPr>
          <a:xfrm>
            <a:off x="123823" y="3180674"/>
            <a:ext cx="3412800" cy="3084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200" u="none" cap="none" strike="noStrike">
                <a:solidFill>
                  <a:srgbClr val="267FB0"/>
                </a:solidFill>
                <a:latin typeface="Open Sans"/>
                <a:ea typeface="Open Sans"/>
                <a:cs typeface="Open Sans"/>
                <a:sym typeface="Open Sans"/>
              </a:rPr>
              <a:t>Regional Hub Host Institutions:</a:t>
            </a:r>
            <a:endParaRPr b="1" i="0" sz="1200" u="none" cap="none" strike="noStrike">
              <a:solidFill>
                <a:srgbClr val="267FB0"/>
              </a:solidFill>
              <a:latin typeface="Open Sans"/>
              <a:ea typeface="Open Sans"/>
              <a:cs typeface="Open Sans"/>
              <a:sym typeface="Open Sans"/>
            </a:endParaRPr>
          </a:p>
        </p:txBody>
      </p:sp>
      <p:sp>
        <p:nvSpPr>
          <p:cNvPr id="314" name="Google Shape;314;p44"/>
          <p:cNvSpPr txBox="1"/>
          <p:nvPr/>
        </p:nvSpPr>
        <p:spPr>
          <a:xfrm>
            <a:off x="5809773" y="761896"/>
            <a:ext cx="2376600" cy="363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 sz="1200" u="none" cap="none" strike="noStrike">
                <a:solidFill>
                  <a:srgbClr val="267FB0"/>
                </a:solidFill>
                <a:latin typeface="Open Sans"/>
                <a:ea typeface="Open Sans"/>
                <a:cs typeface="Open Sans"/>
                <a:sym typeface="Open Sans"/>
              </a:rPr>
              <a:t>Private sector collaborators:</a:t>
            </a:r>
            <a:endParaRPr b="1" i="0" sz="1200" u="none" cap="none" strike="noStrike">
              <a:solidFill>
                <a:srgbClr val="267FB0"/>
              </a:solidFill>
              <a:latin typeface="Open Sans"/>
              <a:ea typeface="Open Sans"/>
              <a:cs typeface="Open Sans"/>
              <a:sym typeface="Open Sans"/>
            </a:endParaRPr>
          </a:p>
        </p:txBody>
      </p:sp>
      <p:grpSp>
        <p:nvGrpSpPr>
          <p:cNvPr id="315" name="Google Shape;315;p44"/>
          <p:cNvGrpSpPr/>
          <p:nvPr/>
        </p:nvGrpSpPr>
        <p:grpSpPr>
          <a:xfrm>
            <a:off x="5797786" y="956966"/>
            <a:ext cx="3156143" cy="712186"/>
            <a:chOff x="5699711" y="3381329"/>
            <a:chExt cx="3201931" cy="722518"/>
          </a:xfrm>
        </p:grpSpPr>
        <p:pic>
          <p:nvPicPr>
            <p:cNvPr descr="Google" id="316" name="Google Shape;316;p44"/>
            <p:cNvPicPr preferRelativeResize="0"/>
            <p:nvPr/>
          </p:nvPicPr>
          <p:blipFill rotWithShape="1">
            <a:blip r:embed="rId8">
              <a:alphaModFix/>
            </a:blip>
            <a:srcRect b="0" l="0" r="0" t="0"/>
            <a:stretch/>
          </p:blipFill>
          <p:spPr>
            <a:xfrm>
              <a:off x="5699711" y="3462864"/>
              <a:ext cx="903934" cy="302843"/>
            </a:xfrm>
            <a:prstGeom prst="rect">
              <a:avLst/>
            </a:prstGeom>
            <a:noFill/>
            <a:ln>
              <a:noFill/>
            </a:ln>
          </p:spPr>
        </p:pic>
        <p:pic>
          <p:nvPicPr>
            <p:cNvPr descr="Esri" id="317" name="Google Shape;317;p44"/>
            <p:cNvPicPr preferRelativeResize="0"/>
            <p:nvPr/>
          </p:nvPicPr>
          <p:blipFill rotWithShape="1">
            <a:blip r:embed="rId9">
              <a:alphaModFix/>
            </a:blip>
            <a:srcRect b="0" l="0" r="0" t="0"/>
            <a:stretch/>
          </p:blipFill>
          <p:spPr>
            <a:xfrm>
              <a:off x="8177319" y="3381329"/>
              <a:ext cx="724323" cy="410263"/>
            </a:xfrm>
            <a:prstGeom prst="rect">
              <a:avLst/>
            </a:prstGeom>
            <a:noFill/>
            <a:ln>
              <a:noFill/>
            </a:ln>
          </p:spPr>
        </p:pic>
        <p:pic>
          <p:nvPicPr>
            <p:cNvPr id="318" name="Google Shape;318;p44"/>
            <p:cNvPicPr preferRelativeResize="0"/>
            <p:nvPr/>
          </p:nvPicPr>
          <p:blipFill rotWithShape="1">
            <a:blip r:embed="rId10">
              <a:alphaModFix/>
            </a:blip>
            <a:srcRect b="0" l="0" r="0" t="0"/>
            <a:stretch/>
          </p:blipFill>
          <p:spPr>
            <a:xfrm>
              <a:off x="6603645" y="3458705"/>
              <a:ext cx="522155" cy="364427"/>
            </a:xfrm>
            <a:prstGeom prst="rect">
              <a:avLst/>
            </a:prstGeom>
            <a:noFill/>
            <a:ln>
              <a:noFill/>
            </a:ln>
          </p:spPr>
        </p:pic>
        <p:pic>
          <p:nvPicPr>
            <p:cNvPr id="319" name="Google Shape;319;p44"/>
            <p:cNvPicPr preferRelativeResize="0"/>
            <p:nvPr/>
          </p:nvPicPr>
          <p:blipFill rotWithShape="1">
            <a:blip r:embed="rId11">
              <a:alphaModFix/>
            </a:blip>
            <a:srcRect b="0" l="0" r="0" t="0"/>
            <a:stretch/>
          </p:blipFill>
          <p:spPr>
            <a:xfrm>
              <a:off x="6927582" y="3860323"/>
              <a:ext cx="1206852" cy="205422"/>
            </a:xfrm>
            <a:prstGeom prst="rect">
              <a:avLst/>
            </a:prstGeom>
            <a:noFill/>
            <a:ln>
              <a:noFill/>
            </a:ln>
          </p:spPr>
        </p:pic>
        <p:pic>
          <p:nvPicPr>
            <p:cNvPr id="320" name="Google Shape;320;p44"/>
            <p:cNvPicPr preferRelativeResize="0"/>
            <p:nvPr/>
          </p:nvPicPr>
          <p:blipFill rotWithShape="1">
            <a:blip r:embed="rId12">
              <a:alphaModFix/>
            </a:blip>
            <a:srcRect b="0" l="0" r="0" t="0"/>
            <a:stretch/>
          </p:blipFill>
          <p:spPr>
            <a:xfrm>
              <a:off x="8216648" y="3794170"/>
              <a:ext cx="625214" cy="309677"/>
            </a:xfrm>
            <a:prstGeom prst="rect">
              <a:avLst/>
            </a:prstGeom>
            <a:noFill/>
            <a:ln>
              <a:noFill/>
            </a:ln>
          </p:spPr>
        </p:pic>
        <p:pic>
          <p:nvPicPr>
            <p:cNvPr id="321" name="Google Shape;321;p44"/>
            <p:cNvPicPr preferRelativeResize="0"/>
            <p:nvPr/>
          </p:nvPicPr>
          <p:blipFill rotWithShape="1">
            <a:blip r:embed="rId13">
              <a:alphaModFix/>
            </a:blip>
            <a:srcRect b="0" l="0" r="0" t="0"/>
            <a:stretch/>
          </p:blipFill>
          <p:spPr>
            <a:xfrm>
              <a:off x="7203407" y="3502447"/>
              <a:ext cx="907094" cy="255636"/>
            </a:xfrm>
            <a:prstGeom prst="rect">
              <a:avLst/>
            </a:prstGeom>
            <a:noFill/>
            <a:ln>
              <a:noFill/>
            </a:ln>
          </p:spPr>
        </p:pic>
        <p:pic>
          <p:nvPicPr>
            <p:cNvPr id="322" name="Google Shape;322;p44"/>
            <p:cNvPicPr preferRelativeResize="0"/>
            <p:nvPr/>
          </p:nvPicPr>
          <p:blipFill rotWithShape="1">
            <a:blip r:embed="rId14">
              <a:alphaModFix/>
            </a:blip>
            <a:srcRect b="29199" l="0" r="0" t="27739"/>
            <a:stretch/>
          </p:blipFill>
          <p:spPr>
            <a:xfrm>
              <a:off x="5763301" y="3834921"/>
              <a:ext cx="1044652" cy="260052"/>
            </a:xfrm>
            <a:prstGeom prst="rect">
              <a:avLst/>
            </a:prstGeom>
            <a:noFill/>
            <a:ln>
              <a:noFill/>
            </a:ln>
          </p:spPr>
        </p:pic>
      </p:grpSp>
      <p:grpSp>
        <p:nvGrpSpPr>
          <p:cNvPr id="323" name="Google Shape;323;p44"/>
          <p:cNvGrpSpPr/>
          <p:nvPr/>
        </p:nvGrpSpPr>
        <p:grpSpPr>
          <a:xfrm>
            <a:off x="230987" y="3518707"/>
            <a:ext cx="5073262" cy="453177"/>
            <a:chOff x="365523" y="3590968"/>
            <a:chExt cx="4366726" cy="390064"/>
          </a:xfrm>
        </p:grpSpPr>
        <p:grpSp>
          <p:nvGrpSpPr>
            <p:cNvPr id="324" name="Google Shape;324;p44"/>
            <p:cNvGrpSpPr/>
            <p:nvPr/>
          </p:nvGrpSpPr>
          <p:grpSpPr>
            <a:xfrm>
              <a:off x="1404223" y="3590968"/>
              <a:ext cx="3328026" cy="390064"/>
              <a:chOff x="-1" y="0"/>
              <a:chExt cx="2612265" cy="306173"/>
            </a:xfrm>
          </p:grpSpPr>
          <p:pic>
            <p:nvPicPr>
              <p:cNvPr descr="Picture 20" id="325" name="Google Shape;325;p44"/>
              <p:cNvPicPr preferRelativeResize="0"/>
              <p:nvPr/>
            </p:nvPicPr>
            <p:blipFill rotWithShape="1">
              <a:blip r:embed="rId15">
                <a:alphaModFix/>
              </a:blip>
              <a:srcRect b="0" l="0" r="0" t="0"/>
              <a:stretch/>
            </p:blipFill>
            <p:spPr>
              <a:xfrm>
                <a:off x="-1" y="0"/>
                <a:ext cx="314024" cy="306173"/>
              </a:xfrm>
              <a:prstGeom prst="rect">
                <a:avLst/>
              </a:prstGeom>
              <a:noFill/>
              <a:ln>
                <a:noFill/>
              </a:ln>
            </p:spPr>
          </p:pic>
          <p:pic>
            <p:nvPicPr>
              <p:cNvPr descr="Picture 21" id="326" name="Google Shape;326;p44"/>
              <p:cNvPicPr preferRelativeResize="0"/>
              <p:nvPr/>
            </p:nvPicPr>
            <p:blipFill rotWithShape="1">
              <a:blip r:embed="rId16">
                <a:alphaModFix/>
              </a:blip>
              <a:srcRect b="0" l="0" r="0" t="0"/>
              <a:stretch/>
            </p:blipFill>
            <p:spPr>
              <a:xfrm>
                <a:off x="483484" y="30995"/>
                <a:ext cx="761047" cy="251587"/>
              </a:xfrm>
              <a:prstGeom prst="rect">
                <a:avLst/>
              </a:prstGeom>
              <a:noFill/>
              <a:ln>
                <a:noFill/>
              </a:ln>
            </p:spPr>
          </p:pic>
          <p:pic>
            <p:nvPicPr>
              <p:cNvPr descr="Picture 22" id="327" name="Google Shape;327;p44"/>
              <p:cNvPicPr preferRelativeResize="0"/>
              <p:nvPr/>
            </p:nvPicPr>
            <p:blipFill rotWithShape="1">
              <a:blip r:embed="rId17">
                <a:alphaModFix/>
              </a:blip>
              <a:srcRect b="0" l="0" r="0" t="0"/>
              <a:stretch/>
            </p:blipFill>
            <p:spPr>
              <a:xfrm>
                <a:off x="1327297" y="70744"/>
                <a:ext cx="649721" cy="181319"/>
              </a:xfrm>
              <a:prstGeom prst="rect">
                <a:avLst/>
              </a:prstGeom>
              <a:noFill/>
              <a:ln>
                <a:noFill/>
              </a:ln>
            </p:spPr>
          </p:pic>
          <p:pic>
            <p:nvPicPr>
              <p:cNvPr descr="Picture 23" id="328" name="Google Shape;328;p44"/>
              <p:cNvPicPr preferRelativeResize="0"/>
              <p:nvPr/>
            </p:nvPicPr>
            <p:blipFill rotWithShape="1">
              <a:blip r:embed="rId18">
                <a:alphaModFix/>
              </a:blip>
              <a:srcRect b="0" l="0" r="0" t="0"/>
              <a:stretch/>
            </p:blipFill>
            <p:spPr>
              <a:xfrm>
                <a:off x="2108667" y="26463"/>
                <a:ext cx="503597" cy="247531"/>
              </a:xfrm>
              <a:prstGeom prst="rect">
                <a:avLst/>
              </a:prstGeom>
              <a:noFill/>
              <a:ln>
                <a:noFill/>
              </a:ln>
            </p:spPr>
          </p:pic>
        </p:grpSp>
        <p:pic>
          <p:nvPicPr>
            <p:cNvPr id="329" name="Google Shape;329;p44"/>
            <p:cNvPicPr preferRelativeResize="0"/>
            <p:nvPr/>
          </p:nvPicPr>
          <p:blipFill rotWithShape="1">
            <a:blip r:embed="rId19">
              <a:alphaModFix/>
            </a:blip>
            <a:srcRect b="40337" l="0" r="0" t="0"/>
            <a:stretch/>
          </p:blipFill>
          <p:spPr>
            <a:xfrm>
              <a:off x="365523" y="3658056"/>
              <a:ext cx="862311" cy="246876"/>
            </a:xfrm>
            <a:prstGeom prst="rect">
              <a:avLst/>
            </a:prstGeom>
            <a:noFill/>
            <a:ln>
              <a:noFill/>
            </a:ln>
          </p:spPr>
        </p:pic>
      </p:grpSp>
      <p:sp>
        <p:nvSpPr>
          <p:cNvPr id="330" name="Google Shape;330;p44"/>
          <p:cNvSpPr/>
          <p:nvPr/>
        </p:nvSpPr>
        <p:spPr>
          <a:xfrm>
            <a:off x="0" y="4835723"/>
            <a:ext cx="287400" cy="307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331" name="Google Shape;331;p44"/>
          <p:cNvPicPr preferRelativeResize="0"/>
          <p:nvPr/>
        </p:nvPicPr>
        <p:blipFill>
          <a:blip r:embed="rId20">
            <a:alphaModFix/>
          </a:blip>
          <a:stretch>
            <a:fillRect/>
          </a:stretch>
        </p:blipFill>
        <p:spPr>
          <a:xfrm>
            <a:off x="18488" y="1201248"/>
            <a:ext cx="1647961" cy="6327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grpSp>
        <p:nvGrpSpPr>
          <p:cNvPr id="336" name="Google Shape;336;p45"/>
          <p:cNvGrpSpPr/>
          <p:nvPr/>
        </p:nvGrpSpPr>
        <p:grpSpPr>
          <a:xfrm>
            <a:off x="736281" y="760945"/>
            <a:ext cx="7763239" cy="4471414"/>
            <a:chOff x="351745" y="929000"/>
            <a:chExt cx="7868679" cy="4471414"/>
          </a:xfrm>
        </p:grpSpPr>
        <p:pic>
          <p:nvPicPr>
            <p:cNvPr id="337" name="Google Shape;337;p45"/>
            <p:cNvPicPr preferRelativeResize="0"/>
            <p:nvPr/>
          </p:nvPicPr>
          <p:blipFill>
            <a:blip r:embed="rId3">
              <a:alphaModFix/>
            </a:blip>
            <a:stretch>
              <a:fillRect/>
            </a:stretch>
          </p:blipFill>
          <p:spPr>
            <a:xfrm>
              <a:off x="2445455" y="929000"/>
              <a:ext cx="3972427" cy="1234938"/>
            </a:xfrm>
            <a:prstGeom prst="rect">
              <a:avLst/>
            </a:prstGeom>
            <a:noFill/>
            <a:ln>
              <a:noFill/>
            </a:ln>
          </p:spPr>
        </p:pic>
        <p:pic>
          <p:nvPicPr>
            <p:cNvPr id="338" name="Google Shape;338;p45"/>
            <p:cNvPicPr preferRelativeResize="0"/>
            <p:nvPr/>
          </p:nvPicPr>
          <p:blipFill>
            <a:blip r:embed="rId4">
              <a:alphaModFix/>
            </a:blip>
            <a:stretch>
              <a:fillRect/>
            </a:stretch>
          </p:blipFill>
          <p:spPr>
            <a:xfrm>
              <a:off x="4247992" y="1985646"/>
              <a:ext cx="3972429" cy="1238618"/>
            </a:xfrm>
            <a:prstGeom prst="rect">
              <a:avLst/>
            </a:prstGeom>
            <a:noFill/>
            <a:ln>
              <a:noFill/>
            </a:ln>
          </p:spPr>
        </p:pic>
        <p:pic>
          <p:nvPicPr>
            <p:cNvPr id="339" name="Google Shape;339;p45"/>
            <p:cNvPicPr preferRelativeResize="0"/>
            <p:nvPr/>
          </p:nvPicPr>
          <p:blipFill>
            <a:blip r:embed="rId5">
              <a:alphaModFix/>
            </a:blip>
            <a:stretch>
              <a:fillRect/>
            </a:stretch>
          </p:blipFill>
          <p:spPr>
            <a:xfrm>
              <a:off x="4247995" y="3074127"/>
              <a:ext cx="3972425" cy="1239870"/>
            </a:xfrm>
            <a:prstGeom prst="rect">
              <a:avLst/>
            </a:prstGeom>
            <a:noFill/>
            <a:ln>
              <a:noFill/>
            </a:ln>
          </p:spPr>
        </p:pic>
        <p:pic>
          <p:nvPicPr>
            <p:cNvPr id="340" name="Google Shape;340;p45"/>
            <p:cNvPicPr preferRelativeResize="0"/>
            <p:nvPr/>
          </p:nvPicPr>
          <p:blipFill>
            <a:blip r:embed="rId6">
              <a:alphaModFix/>
            </a:blip>
            <a:stretch>
              <a:fillRect/>
            </a:stretch>
          </p:blipFill>
          <p:spPr>
            <a:xfrm>
              <a:off x="4247999" y="4163625"/>
              <a:ext cx="3972425" cy="1236789"/>
            </a:xfrm>
            <a:prstGeom prst="rect">
              <a:avLst/>
            </a:prstGeom>
            <a:noFill/>
            <a:ln>
              <a:noFill/>
            </a:ln>
          </p:spPr>
        </p:pic>
        <p:pic>
          <p:nvPicPr>
            <p:cNvPr id="341" name="Google Shape;341;p45"/>
            <p:cNvPicPr preferRelativeResize="0"/>
            <p:nvPr/>
          </p:nvPicPr>
          <p:blipFill>
            <a:blip r:embed="rId7">
              <a:alphaModFix/>
            </a:blip>
            <a:stretch>
              <a:fillRect/>
            </a:stretch>
          </p:blipFill>
          <p:spPr>
            <a:xfrm>
              <a:off x="351750" y="1986772"/>
              <a:ext cx="3972429" cy="1236370"/>
            </a:xfrm>
            <a:prstGeom prst="rect">
              <a:avLst/>
            </a:prstGeom>
            <a:noFill/>
            <a:ln>
              <a:noFill/>
            </a:ln>
          </p:spPr>
        </p:pic>
        <p:pic>
          <p:nvPicPr>
            <p:cNvPr id="342" name="Google Shape;342;p45"/>
            <p:cNvPicPr preferRelativeResize="0"/>
            <p:nvPr/>
          </p:nvPicPr>
          <p:blipFill>
            <a:blip r:embed="rId8">
              <a:alphaModFix/>
            </a:blip>
            <a:stretch>
              <a:fillRect/>
            </a:stretch>
          </p:blipFill>
          <p:spPr>
            <a:xfrm>
              <a:off x="351754" y="3080073"/>
              <a:ext cx="3972432" cy="1227999"/>
            </a:xfrm>
            <a:prstGeom prst="rect">
              <a:avLst/>
            </a:prstGeom>
            <a:noFill/>
            <a:ln>
              <a:noFill/>
            </a:ln>
          </p:spPr>
        </p:pic>
        <p:pic>
          <p:nvPicPr>
            <p:cNvPr id="343" name="Google Shape;343;p45"/>
            <p:cNvPicPr preferRelativeResize="0"/>
            <p:nvPr/>
          </p:nvPicPr>
          <p:blipFill>
            <a:blip r:embed="rId9">
              <a:alphaModFix/>
            </a:blip>
            <a:stretch>
              <a:fillRect/>
            </a:stretch>
          </p:blipFill>
          <p:spPr>
            <a:xfrm>
              <a:off x="351745" y="4164654"/>
              <a:ext cx="3972432" cy="1234734"/>
            </a:xfrm>
            <a:prstGeom prst="rect">
              <a:avLst/>
            </a:prstGeom>
            <a:noFill/>
            <a:ln>
              <a:noFill/>
            </a:ln>
          </p:spPr>
        </p:pic>
      </p:grpSp>
      <p:sp>
        <p:nvSpPr>
          <p:cNvPr id="344" name="Google Shape;344;p45"/>
          <p:cNvSpPr txBox="1"/>
          <p:nvPr>
            <p:ph type="title"/>
          </p:nvPr>
        </p:nvSpPr>
        <p:spPr>
          <a:xfrm>
            <a:off x="129397" y="16399"/>
            <a:ext cx="7442400" cy="627600"/>
          </a:xfrm>
          <a:prstGeom prst="rect">
            <a:avLst/>
          </a:prstGeom>
          <a:noFill/>
          <a:ln>
            <a:noFill/>
          </a:ln>
        </p:spPr>
        <p:txBody>
          <a:bodyPr anchorCtr="0" anchor="ctr" bIns="34275" lIns="68575" spcFirstLastPara="1" rIns="68575" wrap="square" tIns="34275">
            <a:noAutofit/>
          </a:bodyPr>
          <a:lstStyle/>
          <a:p>
            <a:pPr indent="0" lvl="0" marL="0" rtl="0" algn="l">
              <a:lnSpc>
                <a:spcPct val="80000"/>
              </a:lnSpc>
              <a:spcBef>
                <a:spcPts val="0"/>
              </a:spcBef>
              <a:spcAft>
                <a:spcPts val="0"/>
              </a:spcAft>
              <a:buClr>
                <a:schemeClr val="lt1"/>
              </a:buClr>
              <a:buSzPts val="1400"/>
              <a:buNone/>
            </a:pPr>
            <a:r>
              <a:rPr lang="en" sz="2400"/>
              <a:t>SERVIR Applied Sciences Team</a:t>
            </a:r>
            <a:endParaRPr sz="2400"/>
          </a:p>
        </p:txBody>
      </p:sp>
      <p:pic>
        <p:nvPicPr>
          <p:cNvPr id="345" name="Google Shape;345;p45"/>
          <p:cNvPicPr preferRelativeResize="0"/>
          <p:nvPr/>
        </p:nvPicPr>
        <p:blipFill rotWithShape="1">
          <a:blip r:embed="rId10">
            <a:alphaModFix/>
          </a:blip>
          <a:srcRect b="0" l="0" r="0" t="0"/>
          <a:stretch/>
        </p:blipFill>
        <p:spPr>
          <a:xfrm>
            <a:off x="6728678" y="760939"/>
            <a:ext cx="1210101" cy="1001300"/>
          </a:xfrm>
          <a:prstGeom prst="rect">
            <a:avLst/>
          </a:prstGeom>
          <a:noFill/>
          <a:ln>
            <a:noFill/>
          </a:ln>
        </p:spPr>
      </p:pic>
      <p:pic>
        <p:nvPicPr>
          <p:cNvPr id="346" name="Google Shape;346;p45">
            <a:hlinkClick r:id="rId11"/>
          </p:cNvPr>
          <p:cNvPicPr preferRelativeResize="0"/>
          <p:nvPr/>
        </p:nvPicPr>
        <p:blipFill>
          <a:blip r:embed="rId12">
            <a:alphaModFix/>
          </a:blip>
          <a:stretch>
            <a:fillRect/>
          </a:stretch>
        </p:blipFill>
        <p:spPr>
          <a:xfrm>
            <a:off x="1487450" y="760950"/>
            <a:ext cx="1294725" cy="1061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pic>
        <p:nvPicPr>
          <p:cNvPr id="352" name="Google Shape;352;p46"/>
          <p:cNvPicPr preferRelativeResize="0"/>
          <p:nvPr/>
        </p:nvPicPr>
        <p:blipFill rotWithShape="1">
          <a:blip r:embed="rId3">
            <a:alphaModFix/>
          </a:blip>
          <a:srcRect b="0" l="0" r="0" t="0"/>
          <a:stretch/>
        </p:blipFill>
        <p:spPr>
          <a:xfrm>
            <a:off x="1224226" y="1063370"/>
            <a:ext cx="6551869" cy="3816625"/>
          </a:xfrm>
          <a:prstGeom prst="rect">
            <a:avLst/>
          </a:prstGeom>
          <a:noFill/>
          <a:ln>
            <a:noFill/>
          </a:ln>
        </p:spPr>
      </p:pic>
      <p:sp>
        <p:nvSpPr>
          <p:cNvPr id="353" name="Google Shape;353;p46"/>
          <p:cNvSpPr/>
          <p:nvPr/>
        </p:nvSpPr>
        <p:spPr>
          <a:xfrm rot="823123">
            <a:off x="1044285" y="3590902"/>
            <a:ext cx="2494566" cy="170990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54" name="Google Shape;354;p46"/>
          <p:cNvSpPr txBox="1"/>
          <p:nvPr>
            <p:ph type="title"/>
          </p:nvPr>
        </p:nvSpPr>
        <p:spPr>
          <a:xfrm>
            <a:off x="129397" y="18047"/>
            <a:ext cx="7414500" cy="666600"/>
          </a:xfrm>
          <a:prstGeom prst="rect">
            <a:avLst/>
          </a:prstGeom>
          <a:noFill/>
          <a:ln>
            <a:noFill/>
          </a:ln>
        </p:spPr>
        <p:txBody>
          <a:bodyPr anchorCtr="0" anchor="ctr" bIns="34275" lIns="68575" spcFirstLastPara="1" rIns="68575" wrap="square" tIns="34275">
            <a:noAutofit/>
          </a:bodyPr>
          <a:lstStyle/>
          <a:p>
            <a:pPr indent="0" lvl="0" marL="0" rtl="0" algn="l">
              <a:lnSpc>
                <a:spcPct val="80000"/>
              </a:lnSpc>
              <a:spcBef>
                <a:spcPts val="0"/>
              </a:spcBef>
              <a:spcAft>
                <a:spcPts val="0"/>
              </a:spcAft>
              <a:buClr>
                <a:schemeClr val="lt1"/>
              </a:buClr>
              <a:buSzPts val="3300"/>
              <a:buFont typeface="Calibri"/>
              <a:buNone/>
            </a:pPr>
            <a:r>
              <a:rPr lang="en" sz="2400"/>
              <a:t>SERVIR Capitalizes on US Scientific Leadership </a:t>
            </a:r>
            <a:endParaRPr sz="2400"/>
          </a:p>
        </p:txBody>
      </p:sp>
      <p:sp>
        <p:nvSpPr>
          <p:cNvPr id="355" name="Google Shape;355;p46"/>
          <p:cNvSpPr/>
          <p:nvPr/>
        </p:nvSpPr>
        <p:spPr>
          <a:xfrm>
            <a:off x="5229849" y="4099399"/>
            <a:ext cx="1864800" cy="4782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IFDC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NASA Marshall Space Flight Center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NASA SPoRT Center/ENSCO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Universities Space Research Association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University of Alabama in Huntsville</a:t>
            </a:r>
            <a:endParaRPr b="0" i="0" sz="700" u="none" cap="none" strike="noStrike">
              <a:solidFill>
                <a:schemeClr val="dk1"/>
              </a:solidFill>
              <a:latin typeface="Open Sans"/>
              <a:ea typeface="Open Sans"/>
              <a:cs typeface="Open Sans"/>
              <a:sym typeface="Open Sans"/>
            </a:endParaRPr>
          </a:p>
        </p:txBody>
      </p:sp>
      <p:cxnSp>
        <p:nvCxnSpPr>
          <p:cNvPr id="356" name="Google Shape;356;p46"/>
          <p:cNvCxnSpPr/>
          <p:nvPr/>
        </p:nvCxnSpPr>
        <p:spPr>
          <a:xfrm>
            <a:off x="5958381" y="3442275"/>
            <a:ext cx="0" cy="755400"/>
          </a:xfrm>
          <a:prstGeom prst="straightConnector1">
            <a:avLst/>
          </a:prstGeom>
          <a:noFill/>
          <a:ln cap="rnd" cmpd="sng" w="9525">
            <a:solidFill>
              <a:schemeClr val="dk1"/>
            </a:solidFill>
            <a:prstDash val="solid"/>
            <a:round/>
            <a:headEnd len="sm" w="sm" type="oval"/>
            <a:tailEnd len="sm" w="sm" type="none"/>
          </a:ln>
        </p:spPr>
      </p:cxnSp>
      <p:sp>
        <p:nvSpPr>
          <p:cNvPr id="357" name="Google Shape;357;p46"/>
          <p:cNvSpPr/>
          <p:nvPr/>
        </p:nvSpPr>
        <p:spPr>
          <a:xfrm>
            <a:off x="122051" y="3413237"/>
            <a:ext cx="1462500" cy="1848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Geospatial Collaborative LLC</a:t>
            </a:r>
            <a:endParaRPr b="0" i="0" sz="700" u="none" cap="none" strike="noStrike">
              <a:solidFill>
                <a:schemeClr val="dk1"/>
              </a:solidFill>
              <a:latin typeface="Open Sans"/>
              <a:ea typeface="Open Sans"/>
              <a:cs typeface="Open Sans"/>
              <a:sym typeface="Open Sans"/>
            </a:endParaRPr>
          </a:p>
        </p:txBody>
      </p:sp>
      <p:cxnSp>
        <p:nvCxnSpPr>
          <p:cNvPr id="358" name="Google Shape;358;p46"/>
          <p:cNvCxnSpPr/>
          <p:nvPr/>
        </p:nvCxnSpPr>
        <p:spPr>
          <a:xfrm rot="10800000">
            <a:off x="1463054" y="3501482"/>
            <a:ext cx="1652700" cy="0"/>
          </a:xfrm>
          <a:prstGeom prst="straightConnector1">
            <a:avLst/>
          </a:prstGeom>
          <a:noFill/>
          <a:ln cap="rnd" cmpd="sng" w="9525">
            <a:solidFill>
              <a:schemeClr val="dk1"/>
            </a:solidFill>
            <a:prstDash val="solid"/>
            <a:round/>
            <a:headEnd len="sm" w="sm" type="oval"/>
            <a:tailEnd len="sm" w="sm" type="none"/>
          </a:ln>
        </p:spPr>
      </p:cxnSp>
      <p:sp>
        <p:nvSpPr>
          <p:cNvPr id="359" name="Google Shape;359;p46"/>
          <p:cNvSpPr/>
          <p:nvPr/>
        </p:nvSpPr>
        <p:spPr>
          <a:xfrm>
            <a:off x="122051" y="2132043"/>
            <a:ext cx="1941000" cy="11850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Columbus Technologies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ESRI</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Google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Mapbox</a:t>
            </a:r>
            <a:endParaRPr b="0" i="0" sz="700" u="none" cap="none" strike="noStrike">
              <a:solidFill>
                <a:schemeClr val="dk1"/>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NASA Jet Propulsion Laboratory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Spatial Informatics Group, LLC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University Of California, Los Angeles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University Of California, Santa Barbara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University of California, Berkeley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University of California, Irvine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University of San Francisco</a:t>
            </a:r>
            <a:endParaRPr b="0" i="0" sz="700" u="none" cap="none" strike="noStrike">
              <a:solidFill>
                <a:schemeClr val="dk1"/>
              </a:solidFill>
              <a:latin typeface="Open Sans"/>
              <a:ea typeface="Open Sans"/>
              <a:cs typeface="Open Sans"/>
              <a:sym typeface="Open Sans"/>
            </a:endParaRPr>
          </a:p>
        </p:txBody>
      </p:sp>
      <p:cxnSp>
        <p:nvCxnSpPr>
          <p:cNvPr id="360" name="Google Shape;360;p46"/>
          <p:cNvCxnSpPr/>
          <p:nvPr/>
        </p:nvCxnSpPr>
        <p:spPr>
          <a:xfrm rot="10800000">
            <a:off x="1365321" y="3295624"/>
            <a:ext cx="1188900" cy="0"/>
          </a:xfrm>
          <a:prstGeom prst="straightConnector1">
            <a:avLst/>
          </a:prstGeom>
          <a:noFill/>
          <a:ln cap="rnd" cmpd="sng" w="9525">
            <a:solidFill>
              <a:schemeClr val="dk1"/>
            </a:solidFill>
            <a:prstDash val="solid"/>
            <a:round/>
            <a:headEnd len="sm" w="sm" type="oval"/>
            <a:tailEnd len="sm" w="sm" type="none"/>
          </a:ln>
        </p:spPr>
      </p:cxnSp>
      <p:sp>
        <p:nvSpPr>
          <p:cNvPr id="361" name="Google Shape;361;p46"/>
          <p:cNvSpPr/>
          <p:nvPr/>
        </p:nvSpPr>
        <p:spPr>
          <a:xfrm>
            <a:off x="7497782" y="4160979"/>
            <a:ext cx="1534800" cy="1848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University of Florida, Gainesville</a:t>
            </a:r>
            <a:endParaRPr b="0" i="0" sz="700" u="none" cap="none" strike="noStrike">
              <a:solidFill>
                <a:schemeClr val="dk1"/>
              </a:solidFill>
              <a:latin typeface="Open Sans"/>
              <a:ea typeface="Open Sans"/>
              <a:cs typeface="Open Sans"/>
              <a:sym typeface="Open Sans"/>
            </a:endParaRPr>
          </a:p>
        </p:txBody>
      </p:sp>
      <p:cxnSp>
        <p:nvCxnSpPr>
          <p:cNvPr id="362" name="Google Shape;362;p46"/>
          <p:cNvCxnSpPr/>
          <p:nvPr/>
        </p:nvCxnSpPr>
        <p:spPr>
          <a:xfrm rot="10800000">
            <a:off x="6835858" y="4245187"/>
            <a:ext cx="723600" cy="0"/>
          </a:xfrm>
          <a:prstGeom prst="straightConnector1">
            <a:avLst/>
          </a:prstGeom>
          <a:noFill/>
          <a:ln cap="rnd" cmpd="sng" w="9525">
            <a:solidFill>
              <a:schemeClr val="dk1"/>
            </a:solidFill>
            <a:prstDash val="solid"/>
            <a:round/>
            <a:headEnd len="sm" w="sm" type="none"/>
            <a:tailEnd len="sm" w="sm" type="oval"/>
          </a:ln>
        </p:spPr>
      </p:cxnSp>
      <p:sp>
        <p:nvSpPr>
          <p:cNvPr id="363" name="Google Shape;363;p46"/>
          <p:cNvSpPr/>
          <p:nvPr/>
        </p:nvSpPr>
        <p:spPr>
          <a:xfrm>
            <a:off x="7171102" y="3259653"/>
            <a:ext cx="1862700" cy="4716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George Mason University</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US Agency for International Development</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USGS, Eastern Geographic Science Center</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University of Richmond</a:t>
            </a:r>
            <a:endParaRPr b="0" i="0" sz="700" u="none" cap="none" strike="noStrike">
              <a:solidFill>
                <a:schemeClr val="dk1"/>
              </a:solidFill>
              <a:latin typeface="Open Sans"/>
              <a:ea typeface="Open Sans"/>
              <a:cs typeface="Open Sans"/>
              <a:sym typeface="Open Sans"/>
            </a:endParaRPr>
          </a:p>
        </p:txBody>
      </p:sp>
      <p:cxnSp>
        <p:nvCxnSpPr>
          <p:cNvPr id="364" name="Google Shape;364;p46"/>
          <p:cNvCxnSpPr/>
          <p:nvPr/>
        </p:nvCxnSpPr>
        <p:spPr>
          <a:xfrm rot="10800000">
            <a:off x="6921923" y="2674705"/>
            <a:ext cx="356700" cy="0"/>
          </a:xfrm>
          <a:prstGeom prst="straightConnector1">
            <a:avLst/>
          </a:prstGeom>
          <a:noFill/>
          <a:ln cap="rnd" cmpd="sng" w="9525">
            <a:solidFill>
              <a:schemeClr val="dk1"/>
            </a:solidFill>
            <a:prstDash val="solid"/>
            <a:round/>
            <a:headEnd len="sm" w="sm" type="none"/>
            <a:tailEnd len="sm" w="sm" type="oval"/>
          </a:ln>
        </p:spPr>
      </p:cxnSp>
      <p:cxnSp>
        <p:nvCxnSpPr>
          <p:cNvPr id="365" name="Google Shape;365;p46"/>
          <p:cNvCxnSpPr/>
          <p:nvPr/>
        </p:nvCxnSpPr>
        <p:spPr>
          <a:xfrm>
            <a:off x="7283195" y="2670133"/>
            <a:ext cx="0" cy="683700"/>
          </a:xfrm>
          <a:prstGeom prst="straightConnector1">
            <a:avLst/>
          </a:prstGeom>
          <a:noFill/>
          <a:ln cap="flat" cmpd="sng" w="9525">
            <a:solidFill>
              <a:schemeClr val="dk1"/>
            </a:solidFill>
            <a:prstDash val="solid"/>
            <a:round/>
            <a:headEnd len="sm" w="sm" type="none"/>
            <a:tailEnd len="sm" w="sm" type="none"/>
          </a:ln>
        </p:spPr>
      </p:cxnSp>
      <p:cxnSp>
        <p:nvCxnSpPr>
          <p:cNvPr id="366" name="Google Shape;366;p46"/>
          <p:cNvCxnSpPr/>
          <p:nvPr/>
        </p:nvCxnSpPr>
        <p:spPr>
          <a:xfrm rot="10800000">
            <a:off x="7278557" y="3353782"/>
            <a:ext cx="590100" cy="0"/>
          </a:xfrm>
          <a:prstGeom prst="straightConnector1">
            <a:avLst/>
          </a:prstGeom>
          <a:noFill/>
          <a:ln cap="flat" cmpd="sng" w="9525">
            <a:solidFill>
              <a:schemeClr val="dk1"/>
            </a:solidFill>
            <a:prstDash val="solid"/>
            <a:round/>
            <a:headEnd len="sm" w="sm" type="none"/>
            <a:tailEnd len="sm" w="sm" type="none"/>
          </a:ln>
        </p:spPr>
      </p:cxnSp>
      <p:cxnSp>
        <p:nvCxnSpPr>
          <p:cNvPr id="367" name="Google Shape;367;p46"/>
          <p:cNvCxnSpPr/>
          <p:nvPr/>
        </p:nvCxnSpPr>
        <p:spPr>
          <a:xfrm>
            <a:off x="6010208" y="1207667"/>
            <a:ext cx="0" cy="660300"/>
          </a:xfrm>
          <a:prstGeom prst="straightConnector1">
            <a:avLst/>
          </a:prstGeom>
          <a:noFill/>
          <a:ln cap="rnd" cmpd="sng" w="9525">
            <a:solidFill>
              <a:schemeClr val="dk1"/>
            </a:solidFill>
            <a:prstDash val="solid"/>
            <a:round/>
            <a:headEnd len="sm" w="sm" type="none"/>
            <a:tailEnd len="sm" w="sm" type="oval"/>
          </a:ln>
        </p:spPr>
      </p:cxnSp>
      <p:sp>
        <p:nvSpPr>
          <p:cNvPr id="368" name="Google Shape;368;p46"/>
          <p:cNvSpPr/>
          <p:nvPr/>
        </p:nvSpPr>
        <p:spPr>
          <a:xfrm>
            <a:off x="5538117" y="1023001"/>
            <a:ext cx="1359300" cy="2757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Michigan State University</a:t>
            </a:r>
            <a:endParaRPr b="0" i="0" sz="700" u="none" cap="none" strike="noStrike">
              <a:solidFill>
                <a:schemeClr val="dk1"/>
              </a:solidFill>
              <a:latin typeface="Open Sans"/>
              <a:ea typeface="Open Sans"/>
              <a:cs typeface="Open Sans"/>
              <a:sym typeface="Open Sans"/>
            </a:endParaRPr>
          </a:p>
        </p:txBody>
      </p:sp>
      <p:cxnSp>
        <p:nvCxnSpPr>
          <p:cNvPr id="369" name="Google Shape;369;p46"/>
          <p:cNvCxnSpPr/>
          <p:nvPr/>
        </p:nvCxnSpPr>
        <p:spPr>
          <a:xfrm>
            <a:off x="3783245" y="1100837"/>
            <a:ext cx="0" cy="1557900"/>
          </a:xfrm>
          <a:prstGeom prst="straightConnector1">
            <a:avLst/>
          </a:prstGeom>
          <a:noFill/>
          <a:ln cap="rnd" cmpd="sng" w="9525">
            <a:solidFill>
              <a:schemeClr val="dk1"/>
            </a:solidFill>
            <a:prstDash val="solid"/>
            <a:round/>
            <a:headEnd len="sm" w="sm" type="none"/>
            <a:tailEnd len="sm" w="sm" type="oval"/>
          </a:ln>
        </p:spPr>
      </p:cxnSp>
      <p:sp>
        <p:nvSpPr>
          <p:cNvPr id="370" name="Google Shape;370;p46"/>
          <p:cNvSpPr/>
          <p:nvPr/>
        </p:nvSpPr>
        <p:spPr>
          <a:xfrm>
            <a:off x="3245991" y="800755"/>
            <a:ext cx="1273800" cy="3420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Maxar Technologies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Univ. of Colorado, Boulder</a:t>
            </a:r>
            <a:endParaRPr b="0" i="0" sz="700" u="none" cap="none" strike="noStrike">
              <a:solidFill>
                <a:schemeClr val="dk1"/>
              </a:solidFill>
              <a:latin typeface="Open Sans"/>
              <a:ea typeface="Open Sans"/>
              <a:cs typeface="Open Sans"/>
              <a:sym typeface="Open Sans"/>
            </a:endParaRPr>
          </a:p>
        </p:txBody>
      </p:sp>
      <p:sp>
        <p:nvSpPr>
          <p:cNvPr id="371" name="Google Shape;371;p46"/>
          <p:cNvSpPr/>
          <p:nvPr/>
        </p:nvSpPr>
        <p:spPr>
          <a:xfrm>
            <a:off x="122051" y="1591576"/>
            <a:ext cx="1941000" cy="3000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Oregon State University</a:t>
            </a:r>
            <a:endParaRPr b="0" i="0" sz="700" u="none" cap="none" strike="noStrike">
              <a:solidFill>
                <a:schemeClr val="dk1"/>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US Forest Service, PNW Research Station</a:t>
            </a:r>
            <a:endParaRPr b="0" i="0" sz="700" u="none" cap="none" strike="noStrike">
              <a:solidFill>
                <a:schemeClr val="dk1"/>
              </a:solidFill>
              <a:latin typeface="Open Sans"/>
              <a:ea typeface="Open Sans"/>
              <a:cs typeface="Open Sans"/>
              <a:sym typeface="Open Sans"/>
            </a:endParaRPr>
          </a:p>
        </p:txBody>
      </p:sp>
      <p:cxnSp>
        <p:nvCxnSpPr>
          <p:cNvPr id="372" name="Google Shape;372;p46"/>
          <p:cNvCxnSpPr/>
          <p:nvPr/>
        </p:nvCxnSpPr>
        <p:spPr>
          <a:xfrm rot="10800000">
            <a:off x="1900658" y="1801476"/>
            <a:ext cx="522600" cy="0"/>
          </a:xfrm>
          <a:prstGeom prst="straightConnector1">
            <a:avLst/>
          </a:prstGeom>
          <a:noFill/>
          <a:ln cap="rnd" cmpd="sng" w="9525">
            <a:solidFill>
              <a:schemeClr val="dk1"/>
            </a:solidFill>
            <a:prstDash val="solid"/>
            <a:round/>
            <a:headEnd len="sm" w="sm" type="oval"/>
            <a:tailEnd len="sm" w="sm" type="none"/>
          </a:ln>
        </p:spPr>
      </p:cxnSp>
      <p:sp>
        <p:nvSpPr>
          <p:cNvPr id="373" name="Google Shape;373;p46"/>
          <p:cNvSpPr/>
          <p:nvPr/>
        </p:nvSpPr>
        <p:spPr>
          <a:xfrm>
            <a:off x="122052" y="1237506"/>
            <a:ext cx="1778700" cy="1848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Amazon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University of Washington</a:t>
            </a:r>
            <a:endParaRPr b="0" i="0" sz="700" u="none" cap="none" strike="noStrike">
              <a:solidFill>
                <a:schemeClr val="dk1"/>
              </a:solidFill>
              <a:latin typeface="Open Sans"/>
              <a:ea typeface="Open Sans"/>
              <a:cs typeface="Open Sans"/>
              <a:sym typeface="Open Sans"/>
            </a:endParaRPr>
          </a:p>
        </p:txBody>
      </p:sp>
      <p:cxnSp>
        <p:nvCxnSpPr>
          <p:cNvPr id="374" name="Google Shape;374;p46"/>
          <p:cNvCxnSpPr/>
          <p:nvPr/>
        </p:nvCxnSpPr>
        <p:spPr>
          <a:xfrm rot="10800000">
            <a:off x="1295258" y="1436062"/>
            <a:ext cx="1128000" cy="0"/>
          </a:xfrm>
          <a:prstGeom prst="straightConnector1">
            <a:avLst/>
          </a:prstGeom>
          <a:noFill/>
          <a:ln cap="rnd" cmpd="sng" w="9525">
            <a:solidFill>
              <a:schemeClr val="dk1"/>
            </a:solidFill>
            <a:prstDash val="solid"/>
            <a:round/>
            <a:headEnd len="sm" w="sm" type="oval"/>
            <a:tailEnd len="sm" w="sm" type="none"/>
          </a:ln>
        </p:spPr>
      </p:cxnSp>
      <p:sp>
        <p:nvSpPr>
          <p:cNvPr id="375" name="Google Shape;375;p46"/>
          <p:cNvSpPr/>
          <p:nvPr/>
        </p:nvSpPr>
        <p:spPr>
          <a:xfrm>
            <a:off x="3244637" y="3960696"/>
            <a:ext cx="810000" cy="3420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New Mexico State University</a:t>
            </a:r>
            <a:endParaRPr b="0" i="0" sz="700" u="none" cap="none" strike="noStrike">
              <a:solidFill>
                <a:schemeClr val="dk1"/>
              </a:solidFill>
              <a:latin typeface="Open Sans"/>
              <a:ea typeface="Open Sans"/>
              <a:cs typeface="Open Sans"/>
              <a:sym typeface="Open Sans"/>
            </a:endParaRPr>
          </a:p>
        </p:txBody>
      </p:sp>
      <p:cxnSp>
        <p:nvCxnSpPr>
          <p:cNvPr id="376" name="Google Shape;376;p46"/>
          <p:cNvCxnSpPr/>
          <p:nvPr/>
        </p:nvCxnSpPr>
        <p:spPr>
          <a:xfrm>
            <a:off x="3552607" y="3260725"/>
            <a:ext cx="0" cy="673200"/>
          </a:xfrm>
          <a:prstGeom prst="straightConnector1">
            <a:avLst/>
          </a:prstGeom>
          <a:noFill/>
          <a:ln cap="rnd" cmpd="sng" w="9525">
            <a:solidFill>
              <a:schemeClr val="dk1"/>
            </a:solidFill>
            <a:prstDash val="solid"/>
            <a:round/>
            <a:headEnd len="sm" w="sm" type="oval"/>
            <a:tailEnd len="sm" w="sm" type="none"/>
          </a:ln>
        </p:spPr>
      </p:cxnSp>
      <p:sp>
        <p:nvSpPr>
          <p:cNvPr id="377" name="Google Shape;377;p46"/>
          <p:cNvSpPr/>
          <p:nvPr/>
        </p:nvSpPr>
        <p:spPr>
          <a:xfrm>
            <a:off x="3196081" y="4709125"/>
            <a:ext cx="1875600" cy="2715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University Of Houston</a:t>
            </a:r>
            <a:endParaRPr b="0" i="0" sz="700" u="none" cap="none" strike="noStrike">
              <a:solidFill>
                <a:schemeClr val="dk1"/>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Texas Agricultural Experiment Station</a:t>
            </a:r>
            <a:endParaRPr b="0" i="0" sz="700" u="none" cap="none" strike="noStrike">
              <a:solidFill>
                <a:schemeClr val="dk1"/>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Open Sans"/>
              <a:ea typeface="Open Sans"/>
              <a:cs typeface="Open Sans"/>
              <a:sym typeface="Open Sans"/>
            </a:endParaRPr>
          </a:p>
        </p:txBody>
      </p:sp>
      <p:cxnSp>
        <p:nvCxnSpPr>
          <p:cNvPr id="378" name="Google Shape;378;p46"/>
          <p:cNvCxnSpPr/>
          <p:nvPr/>
        </p:nvCxnSpPr>
        <p:spPr>
          <a:xfrm>
            <a:off x="4268915" y="3811554"/>
            <a:ext cx="0" cy="998400"/>
          </a:xfrm>
          <a:prstGeom prst="straightConnector1">
            <a:avLst/>
          </a:prstGeom>
          <a:noFill/>
          <a:ln cap="rnd" cmpd="sng" w="9525">
            <a:solidFill>
              <a:schemeClr val="dk1"/>
            </a:solidFill>
            <a:prstDash val="solid"/>
            <a:round/>
            <a:headEnd len="sm" w="sm" type="oval"/>
            <a:tailEnd len="sm" w="sm" type="none"/>
          </a:ln>
        </p:spPr>
      </p:cxnSp>
      <p:cxnSp>
        <p:nvCxnSpPr>
          <p:cNvPr id="379" name="Google Shape;379;p46"/>
          <p:cNvCxnSpPr/>
          <p:nvPr/>
        </p:nvCxnSpPr>
        <p:spPr>
          <a:xfrm>
            <a:off x="3167272" y="991785"/>
            <a:ext cx="0" cy="1640700"/>
          </a:xfrm>
          <a:prstGeom prst="straightConnector1">
            <a:avLst/>
          </a:prstGeom>
          <a:noFill/>
          <a:ln cap="rnd" cmpd="sng" w="9525">
            <a:solidFill>
              <a:schemeClr val="dk1"/>
            </a:solidFill>
            <a:prstDash val="solid"/>
            <a:round/>
            <a:headEnd len="sm" w="sm" type="none"/>
            <a:tailEnd len="sm" w="sm" type="oval"/>
          </a:ln>
        </p:spPr>
      </p:cxnSp>
      <p:sp>
        <p:nvSpPr>
          <p:cNvPr id="380" name="Google Shape;380;p46"/>
          <p:cNvSpPr/>
          <p:nvPr/>
        </p:nvSpPr>
        <p:spPr>
          <a:xfrm>
            <a:off x="122051" y="800755"/>
            <a:ext cx="2529300" cy="3000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Brigham Young University</a:t>
            </a:r>
            <a:endParaRPr b="0" i="0" sz="700" u="none" cap="none" strike="noStrike">
              <a:solidFill>
                <a:schemeClr val="dk1"/>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US Forest Service, Rocky Mountain Research Station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US Geological Survey, Salt Lake City</a:t>
            </a:r>
            <a:endParaRPr b="0" i="0" sz="700" u="none" cap="none" strike="noStrike">
              <a:solidFill>
                <a:schemeClr val="dk1"/>
              </a:solidFill>
              <a:latin typeface="Open Sans"/>
              <a:ea typeface="Open Sans"/>
              <a:cs typeface="Open Sans"/>
              <a:sym typeface="Open Sans"/>
            </a:endParaRPr>
          </a:p>
        </p:txBody>
      </p:sp>
      <p:cxnSp>
        <p:nvCxnSpPr>
          <p:cNvPr id="381" name="Google Shape;381;p46"/>
          <p:cNvCxnSpPr/>
          <p:nvPr/>
        </p:nvCxnSpPr>
        <p:spPr>
          <a:xfrm rot="10800000">
            <a:off x="2422113" y="991786"/>
            <a:ext cx="746100" cy="0"/>
          </a:xfrm>
          <a:prstGeom prst="straightConnector1">
            <a:avLst/>
          </a:prstGeom>
          <a:noFill/>
          <a:ln cap="flat" cmpd="sng" w="9525">
            <a:solidFill>
              <a:schemeClr val="dk1"/>
            </a:solidFill>
            <a:prstDash val="solid"/>
            <a:round/>
            <a:headEnd len="sm" w="sm" type="none"/>
            <a:tailEnd len="sm" w="sm" type="none"/>
          </a:ln>
        </p:spPr>
      </p:cxnSp>
      <p:cxnSp>
        <p:nvCxnSpPr>
          <p:cNvPr id="382" name="Google Shape;382;p46"/>
          <p:cNvCxnSpPr/>
          <p:nvPr/>
        </p:nvCxnSpPr>
        <p:spPr>
          <a:xfrm>
            <a:off x="5492431" y="985421"/>
            <a:ext cx="0" cy="882600"/>
          </a:xfrm>
          <a:prstGeom prst="straightConnector1">
            <a:avLst/>
          </a:prstGeom>
          <a:noFill/>
          <a:ln cap="rnd" cmpd="sng" w="9525">
            <a:solidFill>
              <a:schemeClr val="dk1"/>
            </a:solidFill>
            <a:prstDash val="solid"/>
            <a:round/>
            <a:headEnd len="sm" w="sm" type="none"/>
            <a:tailEnd len="sm" w="sm" type="oval"/>
          </a:ln>
        </p:spPr>
      </p:cxnSp>
      <p:sp>
        <p:nvSpPr>
          <p:cNvPr id="383" name="Google Shape;383;p46"/>
          <p:cNvSpPr/>
          <p:nvPr/>
        </p:nvSpPr>
        <p:spPr>
          <a:xfrm>
            <a:off x="4756188" y="805381"/>
            <a:ext cx="1586100" cy="1707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University of Wisconsin, Madison</a:t>
            </a:r>
            <a:endParaRPr b="0" i="0" sz="700" u="none" cap="none" strike="noStrike">
              <a:solidFill>
                <a:schemeClr val="dk1"/>
              </a:solidFill>
              <a:latin typeface="Open Sans"/>
              <a:ea typeface="Open Sans"/>
              <a:cs typeface="Open Sans"/>
              <a:sym typeface="Open Sans"/>
            </a:endParaRPr>
          </a:p>
        </p:txBody>
      </p:sp>
      <p:cxnSp>
        <p:nvCxnSpPr>
          <p:cNvPr id="384" name="Google Shape;384;p46"/>
          <p:cNvCxnSpPr/>
          <p:nvPr/>
        </p:nvCxnSpPr>
        <p:spPr>
          <a:xfrm>
            <a:off x="4967715" y="3211149"/>
            <a:ext cx="0" cy="1723800"/>
          </a:xfrm>
          <a:prstGeom prst="straightConnector1">
            <a:avLst/>
          </a:prstGeom>
          <a:noFill/>
          <a:ln cap="rnd" cmpd="sng" w="9525">
            <a:solidFill>
              <a:schemeClr val="dk1"/>
            </a:solidFill>
            <a:prstDash val="solid"/>
            <a:round/>
            <a:headEnd len="sm" w="sm" type="oval"/>
            <a:tailEnd len="sm" w="sm" type="none"/>
          </a:ln>
        </p:spPr>
      </p:cxnSp>
      <p:cxnSp>
        <p:nvCxnSpPr>
          <p:cNvPr id="385" name="Google Shape;385;p46"/>
          <p:cNvCxnSpPr/>
          <p:nvPr/>
        </p:nvCxnSpPr>
        <p:spPr>
          <a:xfrm rot="10800000">
            <a:off x="4969829" y="4935068"/>
            <a:ext cx="238200" cy="0"/>
          </a:xfrm>
          <a:prstGeom prst="straightConnector1">
            <a:avLst/>
          </a:prstGeom>
          <a:noFill/>
          <a:ln cap="flat" cmpd="sng" w="9525">
            <a:solidFill>
              <a:srgbClr val="002060"/>
            </a:solidFill>
            <a:prstDash val="solid"/>
            <a:round/>
            <a:headEnd len="sm" w="sm" type="none"/>
            <a:tailEnd len="sm" w="sm" type="none"/>
          </a:ln>
        </p:spPr>
      </p:cxnSp>
      <p:sp>
        <p:nvSpPr>
          <p:cNvPr id="386" name="Google Shape;386;p46"/>
          <p:cNvSpPr/>
          <p:nvPr/>
        </p:nvSpPr>
        <p:spPr>
          <a:xfrm>
            <a:off x="5218539" y="4716900"/>
            <a:ext cx="2042100" cy="3000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NOAA/National Severe Storms Laboratory</a:t>
            </a:r>
            <a:endParaRPr b="0" i="0" sz="700" u="none" cap="none" strike="noStrike">
              <a:solidFill>
                <a:schemeClr val="dk1"/>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University of Oklahoma, Norman</a:t>
            </a:r>
            <a:endParaRPr b="0" i="0" sz="700" u="none" cap="none" strike="noStrike">
              <a:solidFill>
                <a:schemeClr val="dk1"/>
              </a:solidFill>
              <a:latin typeface="Open Sans"/>
              <a:ea typeface="Open Sans"/>
              <a:cs typeface="Open Sans"/>
              <a:sym typeface="Open Sans"/>
            </a:endParaRPr>
          </a:p>
        </p:txBody>
      </p:sp>
      <p:cxnSp>
        <p:nvCxnSpPr>
          <p:cNvPr id="387" name="Google Shape;387;p46"/>
          <p:cNvCxnSpPr/>
          <p:nvPr/>
        </p:nvCxnSpPr>
        <p:spPr>
          <a:xfrm rot="10800000">
            <a:off x="6676263" y="3185463"/>
            <a:ext cx="384000" cy="0"/>
          </a:xfrm>
          <a:prstGeom prst="straightConnector1">
            <a:avLst/>
          </a:prstGeom>
          <a:noFill/>
          <a:ln cap="rnd" cmpd="sng" w="9525">
            <a:solidFill>
              <a:schemeClr val="dk1"/>
            </a:solidFill>
            <a:prstDash val="solid"/>
            <a:round/>
            <a:headEnd len="sm" w="sm" type="none"/>
            <a:tailEnd len="sm" w="sm" type="oval"/>
          </a:ln>
        </p:spPr>
      </p:cxnSp>
      <p:cxnSp>
        <p:nvCxnSpPr>
          <p:cNvPr id="388" name="Google Shape;388;p46"/>
          <p:cNvCxnSpPr/>
          <p:nvPr/>
        </p:nvCxnSpPr>
        <p:spPr>
          <a:xfrm>
            <a:off x="7060263" y="3185463"/>
            <a:ext cx="0" cy="775200"/>
          </a:xfrm>
          <a:prstGeom prst="straightConnector1">
            <a:avLst/>
          </a:prstGeom>
          <a:noFill/>
          <a:ln cap="flat" cmpd="sng" w="9525">
            <a:solidFill>
              <a:schemeClr val="dk1"/>
            </a:solidFill>
            <a:prstDash val="solid"/>
            <a:round/>
            <a:headEnd len="sm" w="sm" type="none"/>
            <a:tailEnd len="sm" w="sm" type="none"/>
          </a:ln>
        </p:spPr>
      </p:cxnSp>
      <p:cxnSp>
        <p:nvCxnSpPr>
          <p:cNvPr id="389" name="Google Shape;389;p46"/>
          <p:cNvCxnSpPr/>
          <p:nvPr/>
        </p:nvCxnSpPr>
        <p:spPr>
          <a:xfrm rot="10800000">
            <a:off x="7060173" y="3956095"/>
            <a:ext cx="705000" cy="0"/>
          </a:xfrm>
          <a:prstGeom prst="straightConnector1">
            <a:avLst/>
          </a:prstGeom>
          <a:noFill/>
          <a:ln cap="flat" cmpd="sng" w="9525">
            <a:solidFill>
              <a:schemeClr val="dk1"/>
            </a:solidFill>
            <a:prstDash val="solid"/>
            <a:round/>
            <a:headEnd len="sm" w="sm" type="none"/>
            <a:tailEnd len="sm" w="sm" type="none"/>
          </a:ln>
        </p:spPr>
      </p:cxnSp>
      <p:sp>
        <p:nvSpPr>
          <p:cNvPr id="390" name="Google Shape;390;p46"/>
          <p:cNvSpPr/>
          <p:nvPr/>
        </p:nvSpPr>
        <p:spPr>
          <a:xfrm>
            <a:off x="7744384" y="3865538"/>
            <a:ext cx="1298100" cy="1848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University of South Carolina</a:t>
            </a:r>
            <a:endParaRPr b="0" i="0" sz="700" u="none" cap="none" strike="noStrike">
              <a:solidFill>
                <a:schemeClr val="dk1"/>
              </a:solidFill>
              <a:latin typeface="Open Sans"/>
              <a:ea typeface="Open Sans"/>
              <a:cs typeface="Open Sans"/>
              <a:sym typeface="Open Sans"/>
            </a:endParaRPr>
          </a:p>
        </p:txBody>
      </p:sp>
      <p:sp>
        <p:nvSpPr>
          <p:cNvPr id="391" name="Google Shape;391;p46"/>
          <p:cNvSpPr/>
          <p:nvPr/>
        </p:nvSpPr>
        <p:spPr>
          <a:xfrm>
            <a:off x="7559458" y="2779768"/>
            <a:ext cx="1474500" cy="3879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DevSeed</a:t>
            </a:r>
            <a:endParaRPr b="0" i="0" sz="700" u="none" cap="none" strike="noStrike">
              <a:solidFill>
                <a:schemeClr val="dk1"/>
              </a:solidFill>
              <a:latin typeface="Open Sans"/>
              <a:ea typeface="Open Sans"/>
              <a:cs typeface="Open Sans"/>
              <a:sym typeface="Open Sans"/>
            </a:endParaRPr>
          </a:p>
          <a:p>
            <a:pPr indent="0" lvl="0" marL="0" marR="0" rtl="0" algn="r">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Resources For The Future, Inc.</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World Wildlife Fund</a:t>
            </a:r>
            <a:endParaRPr b="0" i="0" sz="700" u="none" cap="none" strike="noStrike">
              <a:solidFill>
                <a:schemeClr val="dk1"/>
              </a:solidFill>
              <a:latin typeface="Open Sans"/>
              <a:ea typeface="Open Sans"/>
              <a:cs typeface="Open Sans"/>
              <a:sym typeface="Open Sans"/>
            </a:endParaRPr>
          </a:p>
        </p:txBody>
      </p:sp>
      <p:sp>
        <p:nvSpPr>
          <p:cNvPr id="392" name="Google Shape;392;p46"/>
          <p:cNvSpPr/>
          <p:nvPr/>
        </p:nvSpPr>
        <p:spPr>
          <a:xfrm>
            <a:off x="7171102" y="793291"/>
            <a:ext cx="1862700" cy="506700"/>
          </a:xfrm>
          <a:prstGeom prst="rect">
            <a:avLst/>
          </a:prstGeom>
          <a:noFill/>
          <a:ln>
            <a:noFill/>
          </a:ln>
        </p:spPr>
        <p:txBody>
          <a:bodyPr anchorCtr="0" anchor="t" bIns="34275" lIns="68575" spcFirstLastPara="1" rIns="68575" wrap="square" tIns="34275">
            <a:noAutofit/>
          </a:bodyPr>
          <a:lstStyle/>
          <a:p>
            <a:pPr indent="0" lvl="0" marL="0" marR="0" rtl="0" algn="r">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Columbia University</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International Research Institute for Climate and Society</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Lamont Doherty Earth Observatory </a:t>
            </a:r>
            <a:endParaRPr b="0" i="0" sz="700" u="none" cap="none" strike="noStrike">
              <a:solidFill>
                <a:schemeClr val="dk1"/>
              </a:solidFill>
              <a:latin typeface="Open Sans"/>
              <a:ea typeface="Open Sans"/>
              <a:cs typeface="Open Sans"/>
              <a:sym typeface="Open Sans"/>
            </a:endParaRPr>
          </a:p>
        </p:txBody>
      </p:sp>
      <p:sp>
        <p:nvSpPr>
          <p:cNvPr id="393" name="Google Shape;393;p46"/>
          <p:cNvSpPr/>
          <p:nvPr/>
        </p:nvSpPr>
        <p:spPr>
          <a:xfrm>
            <a:off x="4347459" y="1023001"/>
            <a:ext cx="1690500" cy="1848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University of Minnesota</a:t>
            </a:r>
            <a:endParaRPr b="0" i="0" sz="700" u="none" cap="none" strike="noStrike">
              <a:solidFill>
                <a:schemeClr val="dk1"/>
              </a:solidFill>
              <a:latin typeface="Open Sans"/>
              <a:ea typeface="Open Sans"/>
              <a:cs typeface="Open Sans"/>
              <a:sym typeface="Open Sans"/>
            </a:endParaRPr>
          </a:p>
        </p:txBody>
      </p:sp>
      <p:sp>
        <p:nvSpPr>
          <p:cNvPr id="394" name="Google Shape;394;p46"/>
          <p:cNvSpPr/>
          <p:nvPr/>
        </p:nvSpPr>
        <p:spPr>
          <a:xfrm>
            <a:off x="129397" y="1965278"/>
            <a:ext cx="1462500" cy="1848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Desert Research Institute</a:t>
            </a:r>
            <a:endParaRPr b="0" i="0" sz="700" u="none" cap="none" strike="noStrike">
              <a:solidFill>
                <a:schemeClr val="dk1"/>
              </a:solidFill>
              <a:latin typeface="Open Sans"/>
              <a:ea typeface="Open Sans"/>
              <a:cs typeface="Open Sans"/>
              <a:sym typeface="Open Sans"/>
            </a:endParaRPr>
          </a:p>
        </p:txBody>
      </p:sp>
      <p:cxnSp>
        <p:nvCxnSpPr>
          <p:cNvPr id="395" name="Google Shape;395;p46"/>
          <p:cNvCxnSpPr/>
          <p:nvPr/>
        </p:nvCxnSpPr>
        <p:spPr>
          <a:xfrm rot="10800000">
            <a:off x="1615844" y="2443049"/>
            <a:ext cx="1052100" cy="0"/>
          </a:xfrm>
          <a:prstGeom prst="straightConnector1">
            <a:avLst/>
          </a:prstGeom>
          <a:noFill/>
          <a:ln cap="rnd" cmpd="sng" w="9525">
            <a:solidFill>
              <a:schemeClr val="dk1"/>
            </a:solidFill>
            <a:prstDash val="solid"/>
            <a:round/>
            <a:headEnd len="sm" w="sm" type="oval"/>
            <a:tailEnd len="sm" w="sm" type="none"/>
          </a:ln>
        </p:spPr>
      </p:cxnSp>
      <p:cxnSp>
        <p:nvCxnSpPr>
          <p:cNvPr id="396" name="Google Shape;396;p46"/>
          <p:cNvCxnSpPr/>
          <p:nvPr/>
        </p:nvCxnSpPr>
        <p:spPr>
          <a:xfrm>
            <a:off x="1615889" y="2053653"/>
            <a:ext cx="0" cy="389100"/>
          </a:xfrm>
          <a:prstGeom prst="straightConnector1">
            <a:avLst/>
          </a:prstGeom>
          <a:noFill/>
          <a:ln cap="flat" cmpd="sng" w="9525">
            <a:solidFill>
              <a:schemeClr val="dk1"/>
            </a:solidFill>
            <a:prstDash val="solid"/>
            <a:round/>
            <a:headEnd len="sm" w="sm" type="none"/>
            <a:tailEnd len="sm" w="sm" type="none"/>
          </a:ln>
        </p:spPr>
      </p:cxnSp>
      <p:cxnSp>
        <p:nvCxnSpPr>
          <p:cNvPr id="397" name="Google Shape;397;p46"/>
          <p:cNvCxnSpPr/>
          <p:nvPr/>
        </p:nvCxnSpPr>
        <p:spPr>
          <a:xfrm rot="10800000">
            <a:off x="1417889" y="2057766"/>
            <a:ext cx="198000" cy="0"/>
          </a:xfrm>
          <a:prstGeom prst="straightConnector1">
            <a:avLst/>
          </a:prstGeom>
          <a:noFill/>
          <a:ln cap="flat" cmpd="sng" w="9525">
            <a:solidFill>
              <a:schemeClr val="dk1"/>
            </a:solidFill>
            <a:prstDash val="solid"/>
            <a:round/>
            <a:headEnd len="sm" w="sm" type="none"/>
            <a:tailEnd len="sm" w="sm" type="none"/>
          </a:ln>
        </p:spPr>
      </p:cxnSp>
      <p:sp>
        <p:nvSpPr>
          <p:cNvPr id="398" name="Google Shape;398;p46"/>
          <p:cNvSpPr/>
          <p:nvPr/>
        </p:nvSpPr>
        <p:spPr>
          <a:xfrm>
            <a:off x="7164832" y="1287507"/>
            <a:ext cx="1893000" cy="7386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Boston University</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Clark University</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Earth Big Data</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Univ. of Massachusetts, Amherst</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Woods Hole Research Center</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Open Sans"/>
              <a:ea typeface="Open Sans"/>
              <a:cs typeface="Open Sans"/>
              <a:sym typeface="Open Sans"/>
            </a:endParaRPr>
          </a:p>
        </p:txBody>
      </p:sp>
      <p:cxnSp>
        <p:nvCxnSpPr>
          <p:cNvPr id="399" name="Google Shape;399;p46"/>
          <p:cNvCxnSpPr/>
          <p:nvPr/>
        </p:nvCxnSpPr>
        <p:spPr>
          <a:xfrm>
            <a:off x="6953812" y="1002343"/>
            <a:ext cx="0" cy="821400"/>
          </a:xfrm>
          <a:prstGeom prst="straightConnector1">
            <a:avLst/>
          </a:prstGeom>
          <a:noFill/>
          <a:ln cap="rnd" cmpd="sng" w="9525">
            <a:solidFill>
              <a:schemeClr val="dk1"/>
            </a:solidFill>
            <a:prstDash val="solid"/>
            <a:round/>
            <a:headEnd len="sm" w="sm" type="none"/>
            <a:tailEnd len="sm" w="sm" type="oval"/>
          </a:ln>
        </p:spPr>
      </p:cxnSp>
      <p:cxnSp>
        <p:nvCxnSpPr>
          <p:cNvPr id="400" name="Google Shape;400;p46"/>
          <p:cNvCxnSpPr/>
          <p:nvPr/>
        </p:nvCxnSpPr>
        <p:spPr>
          <a:xfrm rot="10800000">
            <a:off x="6949518" y="995184"/>
            <a:ext cx="463200" cy="0"/>
          </a:xfrm>
          <a:prstGeom prst="straightConnector1">
            <a:avLst/>
          </a:prstGeom>
          <a:noFill/>
          <a:ln cap="flat" cmpd="sng" w="9525">
            <a:solidFill>
              <a:schemeClr val="dk1"/>
            </a:solidFill>
            <a:prstDash val="solid"/>
            <a:round/>
            <a:headEnd len="sm" w="sm" type="none"/>
            <a:tailEnd len="sm" w="sm" type="none"/>
          </a:ln>
        </p:spPr>
      </p:cxnSp>
      <p:cxnSp>
        <p:nvCxnSpPr>
          <p:cNvPr id="401" name="Google Shape;401;p46"/>
          <p:cNvCxnSpPr/>
          <p:nvPr/>
        </p:nvCxnSpPr>
        <p:spPr>
          <a:xfrm>
            <a:off x="5005736" y="1213311"/>
            <a:ext cx="0" cy="460200"/>
          </a:xfrm>
          <a:prstGeom prst="straightConnector1">
            <a:avLst/>
          </a:prstGeom>
          <a:noFill/>
          <a:ln cap="rnd" cmpd="sng" w="9525">
            <a:solidFill>
              <a:schemeClr val="dk1"/>
            </a:solidFill>
            <a:prstDash val="solid"/>
            <a:round/>
            <a:headEnd len="sm" w="sm" type="none"/>
            <a:tailEnd len="sm" w="sm" type="oval"/>
          </a:ln>
        </p:spPr>
      </p:cxnSp>
      <p:cxnSp>
        <p:nvCxnSpPr>
          <p:cNvPr id="402" name="Google Shape;402;p46"/>
          <p:cNvCxnSpPr/>
          <p:nvPr/>
        </p:nvCxnSpPr>
        <p:spPr>
          <a:xfrm rot="10800000">
            <a:off x="7340172" y="1820192"/>
            <a:ext cx="353400" cy="0"/>
          </a:xfrm>
          <a:prstGeom prst="straightConnector1">
            <a:avLst/>
          </a:prstGeom>
          <a:noFill/>
          <a:ln cap="rnd" cmpd="sng" w="9525">
            <a:solidFill>
              <a:schemeClr val="dk1"/>
            </a:solidFill>
            <a:prstDash val="solid"/>
            <a:round/>
            <a:headEnd len="sm" w="sm" type="none"/>
            <a:tailEnd len="sm" w="sm" type="oval"/>
          </a:ln>
        </p:spPr>
      </p:cxnSp>
      <p:sp>
        <p:nvSpPr>
          <p:cNvPr id="403" name="Google Shape;403;p46"/>
          <p:cNvSpPr txBox="1"/>
          <p:nvPr/>
        </p:nvSpPr>
        <p:spPr>
          <a:xfrm>
            <a:off x="8171793" y="1550276"/>
            <a:ext cx="184800" cy="307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04" name="Google Shape;404;p46"/>
          <p:cNvCxnSpPr/>
          <p:nvPr/>
        </p:nvCxnSpPr>
        <p:spPr>
          <a:xfrm rot="10800000">
            <a:off x="6935515" y="2405626"/>
            <a:ext cx="404700" cy="0"/>
          </a:xfrm>
          <a:prstGeom prst="straightConnector1">
            <a:avLst/>
          </a:prstGeom>
          <a:noFill/>
          <a:ln cap="rnd" cmpd="sng" w="9525">
            <a:solidFill>
              <a:schemeClr val="dk1"/>
            </a:solidFill>
            <a:prstDash val="solid"/>
            <a:round/>
            <a:headEnd len="sm" w="sm" type="none"/>
            <a:tailEnd len="sm" w="sm" type="oval"/>
          </a:ln>
        </p:spPr>
      </p:cxnSp>
      <p:cxnSp>
        <p:nvCxnSpPr>
          <p:cNvPr id="405" name="Google Shape;405;p46"/>
          <p:cNvCxnSpPr/>
          <p:nvPr/>
        </p:nvCxnSpPr>
        <p:spPr>
          <a:xfrm>
            <a:off x="7347572" y="2400371"/>
            <a:ext cx="0" cy="575100"/>
          </a:xfrm>
          <a:prstGeom prst="straightConnector1">
            <a:avLst/>
          </a:prstGeom>
          <a:noFill/>
          <a:ln cap="flat" cmpd="sng" w="9525">
            <a:solidFill>
              <a:schemeClr val="dk1"/>
            </a:solidFill>
            <a:prstDash val="solid"/>
            <a:round/>
            <a:headEnd len="sm" w="sm" type="none"/>
            <a:tailEnd len="sm" w="sm" type="none"/>
          </a:ln>
        </p:spPr>
      </p:cxnSp>
      <p:cxnSp>
        <p:nvCxnSpPr>
          <p:cNvPr id="406" name="Google Shape;406;p46"/>
          <p:cNvCxnSpPr/>
          <p:nvPr/>
        </p:nvCxnSpPr>
        <p:spPr>
          <a:xfrm rot="10800000">
            <a:off x="7340131" y="2975410"/>
            <a:ext cx="311400" cy="0"/>
          </a:xfrm>
          <a:prstGeom prst="straightConnector1">
            <a:avLst/>
          </a:prstGeom>
          <a:noFill/>
          <a:ln cap="flat" cmpd="sng" w="9525">
            <a:solidFill>
              <a:schemeClr val="dk1"/>
            </a:solidFill>
            <a:prstDash val="solid"/>
            <a:round/>
            <a:headEnd len="sm" w="sm" type="none"/>
            <a:tailEnd len="sm" w="sm" type="none"/>
          </a:ln>
        </p:spPr>
      </p:cxnSp>
      <p:cxnSp>
        <p:nvCxnSpPr>
          <p:cNvPr id="407" name="Google Shape;407;p46"/>
          <p:cNvCxnSpPr/>
          <p:nvPr/>
        </p:nvCxnSpPr>
        <p:spPr>
          <a:xfrm rot="10800000">
            <a:off x="6935698" y="2329943"/>
            <a:ext cx="456000" cy="0"/>
          </a:xfrm>
          <a:prstGeom prst="straightConnector1">
            <a:avLst/>
          </a:prstGeom>
          <a:noFill/>
          <a:ln cap="rnd" cmpd="sng" w="9525">
            <a:solidFill>
              <a:schemeClr val="dk1"/>
            </a:solidFill>
            <a:prstDash val="solid"/>
            <a:round/>
            <a:headEnd len="sm" w="sm" type="none"/>
            <a:tailEnd len="sm" w="sm" type="oval"/>
          </a:ln>
        </p:spPr>
      </p:cxnSp>
      <p:sp>
        <p:nvSpPr>
          <p:cNvPr id="408" name="Google Shape;408;p46"/>
          <p:cNvSpPr/>
          <p:nvPr/>
        </p:nvSpPr>
        <p:spPr>
          <a:xfrm>
            <a:off x="7164832" y="1912506"/>
            <a:ext cx="1893000" cy="7386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Johns Hopkins University</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NASA Goddard Space Flight Center</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University of Maryland</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Univ. of Maryland, Baltimore County</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Univ. of Maryland, College Park</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USRA, Columbia</a:t>
            </a:r>
            <a:endParaRPr b="0" i="0" sz="1400" u="none" cap="none" strike="noStrike">
              <a:solidFill>
                <a:srgbClr val="000000"/>
              </a:solidFill>
              <a:latin typeface="Arial"/>
              <a:ea typeface="Arial"/>
              <a:cs typeface="Arial"/>
              <a:sym typeface="Arial"/>
            </a:endParaRPr>
          </a:p>
        </p:txBody>
      </p:sp>
      <p:pic>
        <p:nvPicPr>
          <p:cNvPr id="409" name="Google Shape;409;p46"/>
          <p:cNvPicPr preferRelativeResize="0"/>
          <p:nvPr/>
        </p:nvPicPr>
        <p:blipFill rotWithShape="1">
          <a:blip r:embed="rId3">
            <a:alphaModFix/>
          </a:blip>
          <a:srcRect b="0" l="2140" r="64516" t="68422"/>
          <a:stretch/>
        </p:blipFill>
        <p:spPr>
          <a:xfrm rot="633345">
            <a:off x="1335282" y="3494690"/>
            <a:ext cx="2184626" cy="1205207"/>
          </a:xfrm>
          <a:prstGeom prst="rect">
            <a:avLst/>
          </a:prstGeom>
          <a:noFill/>
          <a:ln>
            <a:noFill/>
          </a:ln>
        </p:spPr>
      </p:pic>
      <p:sp>
        <p:nvSpPr>
          <p:cNvPr id="410" name="Google Shape;410;p46"/>
          <p:cNvSpPr/>
          <p:nvPr/>
        </p:nvSpPr>
        <p:spPr>
          <a:xfrm>
            <a:off x="122051" y="3658806"/>
            <a:ext cx="1462500" cy="3420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Alaska Satellite Facility</a:t>
            </a:r>
            <a:endParaRPr b="0" i="0" sz="700" u="none" cap="none" strike="noStrike">
              <a:solidFill>
                <a:schemeClr val="dk1"/>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700"/>
              <a:buFont typeface="Arial"/>
              <a:buNone/>
            </a:pPr>
            <a:r>
              <a:rPr b="0" i="0" lang="en" sz="700" u="none" cap="none" strike="noStrike">
                <a:solidFill>
                  <a:schemeClr val="dk1"/>
                </a:solidFill>
                <a:latin typeface="Open Sans"/>
                <a:ea typeface="Open Sans"/>
                <a:cs typeface="Open Sans"/>
                <a:sym typeface="Open Sans"/>
              </a:rPr>
              <a:t>University of Alaska Fairbanks</a:t>
            </a:r>
            <a:endParaRPr b="0" i="0" sz="1400" u="none" cap="none" strike="noStrike">
              <a:solidFill>
                <a:srgbClr val="000000"/>
              </a:solidFill>
              <a:latin typeface="Arial"/>
              <a:ea typeface="Arial"/>
              <a:cs typeface="Arial"/>
              <a:sym typeface="Arial"/>
            </a:endParaRPr>
          </a:p>
        </p:txBody>
      </p:sp>
      <p:cxnSp>
        <p:nvCxnSpPr>
          <p:cNvPr id="411" name="Google Shape;411;p46"/>
          <p:cNvCxnSpPr/>
          <p:nvPr/>
        </p:nvCxnSpPr>
        <p:spPr>
          <a:xfrm rot="10800000">
            <a:off x="1516821" y="3861166"/>
            <a:ext cx="1037400" cy="0"/>
          </a:xfrm>
          <a:prstGeom prst="straightConnector1">
            <a:avLst/>
          </a:prstGeom>
          <a:noFill/>
          <a:ln cap="rnd" cmpd="sng" w="9525">
            <a:solidFill>
              <a:schemeClr val="dk1"/>
            </a:solidFill>
            <a:prstDash val="solid"/>
            <a:round/>
            <a:headEnd len="sm" w="sm" type="oval"/>
            <a:tailEnd len="sm" w="sm" type="none"/>
          </a:ln>
        </p:spPr>
      </p:cxnSp>
      <p:sp>
        <p:nvSpPr>
          <p:cNvPr id="412" name="Google Shape;412;p46"/>
          <p:cNvSpPr/>
          <p:nvPr/>
        </p:nvSpPr>
        <p:spPr>
          <a:xfrm>
            <a:off x="123875" y="4314825"/>
            <a:ext cx="2298300" cy="755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267FB0"/>
                </a:solidFill>
                <a:latin typeface="Open Sans"/>
                <a:ea typeface="Open Sans"/>
                <a:cs typeface="Open Sans"/>
                <a:sym typeface="Open Sans"/>
              </a:rPr>
              <a:t>US research collaborators &amp; </a:t>
            </a:r>
            <a:endParaRPr b="1" i="0" sz="1400" u="none" cap="none" strike="noStrike">
              <a:solidFill>
                <a:srgbClr val="267FB0"/>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267FB0"/>
                </a:solidFill>
                <a:latin typeface="Open Sans"/>
                <a:ea typeface="Open Sans"/>
                <a:cs typeface="Open Sans"/>
                <a:sym typeface="Open Sans"/>
              </a:rPr>
              <a:t>private sector partners</a:t>
            </a:r>
            <a:endParaRPr b="1" i="0" sz="1400" u="none" cap="none" strike="noStrike">
              <a:solidFill>
                <a:srgbClr val="267FB0"/>
              </a:solidFill>
              <a:latin typeface="Open Sans"/>
              <a:ea typeface="Open Sans"/>
              <a:cs typeface="Open Sans"/>
              <a:sym typeface="Open Sans"/>
            </a:endParaRPr>
          </a:p>
        </p:txBody>
      </p:sp>
      <p:sp>
        <p:nvSpPr>
          <p:cNvPr id="413" name="Google Shape;413;p46"/>
          <p:cNvSpPr/>
          <p:nvPr/>
        </p:nvSpPr>
        <p:spPr>
          <a:xfrm>
            <a:off x="-1" y="4835723"/>
            <a:ext cx="9144000" cy="3078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1" i="0" lang="en" sz="1400" u="none" cap="none" strike="noStrike">
                <a:solidFill>
                  <a:srgbClr val="267FB0"/>
                </a:solidFill>
                <a:latin typeface="Open Sans"/>
                <a:ea typeface="Open Sans"/>
                <a:cs typeface="Open Sans"/>
                <a:sym typeface="Open Sans"/>
              </a:rPr>
              <a:t>10</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47"/>
          <p:cNvSpPr/>
          <p:nvPr/>
        </p:nvSpPr>
        <p:spPr>
          <a:xfrm>
            <a:off x="1" y="708611"/>
            <a:ext cx="4572000" cy="4434900"/>
          </a:xfrm>
          <a:prstGeom prst="rect">
            <a:avLst/>
          </a:prstGeom>
          <a:solidFill>
            <a:srgbClr val="A9C0D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FFFFFF"/>
              </a:solidFill>
              <a:latin typeface="Open Sans"/>
              <a:ea typeface="Open Sans"/>
              <a:cs typeface="Open Sans"/>
              <a:sym typeface="Open Sans"/>
            </a:endParaRPr>
          </a:p>
        </p:txBody>
      </p:sp>
      <p:sp>
        <p:nvSpPr>
          <p:cNvPr id="419" name="Google Shape;419;p47"/>
          <p:cNvSpPr txBox="1"/>
          <p:nvPr>
            <p:ph type="title"/>
          </p:nvPr>
        </p:nvSpPr>
        <p:spPr>
          <a:xfrm>
            <a:off x="129396" y="57149"/>
            <a:ext cx="9014400" cy="627600"/>
          </a:xfrm>
          <a:prstGeom prst="rect">
            <a:avLst/>
          </a:prstGeom>
          <a:noFill/>
          <a:ln>
            <a:noFill/>
          </a:ln>
        </p:spPr>
        <p:txBody>
          <a:bodyPr anchorCtr="0" anchor="ctr" bIns="34275" lIns="68575" spcFirstLastPara="1" rIns="68575" wrap="square" tIns="34275">
            <a:noAutofit/>
          </a:bodyPr>
          <a:lstStyle/>
          <a:p>
            <a:pPr indent="0" lvl="0" marL="0" rtl="0" algn="l">
              <a:lnSpc>
                <a:spcPct val="80000"/>
              </a:lnSpc>
              <a:spcBef>
                <a:spcPts val="0"/>
              </a:spcBef>
              <a:spcAft>
                <a:spcPts val="0"/>
              </a:spcAft>
              <a:buClr>
                <a:schemeClr val="dk1"/>
              </a:buClr>
              <a:buSzPts val="1100"/>
              <a:buFont typeface="Arial"/>
              <a:buNone/>
            </a:pPr>
            <a:r>
              <a:rPr lang="en" sz="2400"/>
              <a:t>Capacity &amp; Services: Gender Integration and Action</a:t>
            </a:r>
            <a:endParaRPr sz="2400"/>
          </a:p>
        </p:txBody>
      </p:sp>
      <p:pic>
        <p:nvPicPr>
          <p:cNvPr id="420" name="Google Shape;420;p47"/>
          <p:cNvPicPr preferRelativeResize="0"/>
          <p:nvPr/>
        </p:nvPicPr>
        <p:blipFill rotWithShape="1">
          <a:blip r:embed="rId3">
            <a:alphaModFix/>
          </a:blip>
          <a:srcRect b="-157890" l="-106509" r="106509" t="157890"/>
          <a:stretch/>
        </p:blipFill>
        <p:spPr>
          <a:xfrm>
            <a:off x="278550" y="3514724"/>
            <a:ext cx="2743200" cy="1628775"/>
          </a:xfrm>
          <a:prstGeom prst="rect">
            <a:avLst/>
          </a:prstGeom>
          <a:noFill/>
          <a:ln>
            <a:noFill/>
          </a:ln>
        </p:spPr>
      </p:pic>
      <p:pic>
        <p:nvPicPr>
          <p:cNvPr id="421" name="Google Shape;421;p47"/>
          <p:cNvPicPr preferRelativeResize="0"/>
          <p:nvPr/>
        </p:nvPicPr>
        <p:blipFill rotWithShape="1">
          <a:blip r:embed="rId4">
            <a:alphaModFix/>
          </a:blip>
          <a:srcRect b="228" l="28714" r="15004" t="407"/>
          <a:stretch/>
        </p:blipFill>
        <p:spPr>
          <a:xfrm>
            <a:off x="-432599" y="1107783"/>
            <a:ext cx="2185800" cy="2185800"/>
          </a:xfrm>
          <a:prstGeom prst="ellipse">
            <a:avLst/>
          </a:prstGeom>
          <a:noFill/>
          <a:ln>
            <a:noFill/>
          </a:ln>
        </p:spPr>
      </p:pic>
      <p:sp>
        <p:nvSpPr>
          <p:cNvPr id="422" name="Google Shape;422;p47"/>
          <p:cNvSpPr txBox="1"/>
          <p:nvPr/>
        </p:nvSpPr>
        <p:spPr>
          <a:xfrm>
            <a:off x="434794" y="697256"/>
            <a:ext cx="2447400" cy="721500"/>
          </a:xfrm>
          <a:prstGeom prst="rect">
            <a:avLst/>
          </a:prstGeom>
          <a:solidFill>
            <a:srgbClr val="267FB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Open Sans"/>
                <a:ea typeface="Open Sans"/>
                <a:cs typeface="Open Sans"/>
                <a:sym typeface="Open Sans"/>
              </a:rPr>
              <a:t>41% of people trained</a:t>
            </a:r>
            <a:r>
              <a:rPr b="0" i="0" lang="en" sz="1400" u="none" cap="none" strike="noStrike">
                <a:solidFill>
                  <a:schemeClr val="lt1"/>
                </a:solidFill>
                <a:latin typeface="Open Sans"/>
                <a:ea typeface="Open Sans"/>
                <a:cs typeface="Open Sans"/>
                <a:sym typeface="Open Sans"/>
              </a:rPr>
              <a:t> in 2019 identify as female</a:t>
            </a:r>
            <a:endParaRPr b="0" i="0" sz="1400" u="none" cap="none" strike="noStrike">
              <a:solidFill>
                <a:schemeClr val="lt1"/>
              </a:solidFill>
              <a:latin typeface="Open Sans"/>
              <a:ea typeface="Open Sans"/>
              <a:cs typeface="Open Sans"/>
              <a:sym typeface="Open Sans"/>
            </a:endParaRPr>
          </a:p>
        </p:txBody>
      </p:sp>
      <p:pic>
        <p:nvPicPr>
          <p:cNvPr id="423" name="Google Shape;423;p47"/>
          <p:cNvPicPr preferRelativeResize="0"/>
          <p:nvPr/>
        </p:nvPicPr>
        <p:blipFill rotWithShape="1">
          <a:blip r:embed="rId5">
            <a:alphaModFix/>
          </a:blip>
          <a:srcRect b="4383" l="38422" r="31944" t="5793"/>
          <a:stretch/>
        </p:blipFill>
        <p:spPr>
          <a:xfrm>
            <a:off x="3506560" y="844702"/>
            <a:ext cx="1065438" cy="1816348"/>
          </a:xfrm>
          <a:prstGeom prst="rect">
            <a:avLst/>
          </a:prstGeom>
          <a:noFill/>
          <a:ln>
            <a:noFill/>
          </a:ln>
        </p:spPr>
      </p:pic>
      <p:sp>
        <p:nvSpPr>
          <p:cNvPr id="424" name="Google Shape;424;p47"/>
          <p:cNvSpPr txBox="1"/>
          <p:nvPr/>
        </p:nvSpPr>
        <p:spPr>
          <a:xfrm>
            <a:off x="4825024" y="708611"/>
            <a:ext cx="3938100" cy="4434900"/>
          </a:xfrm>
          <a:prstGeom prst="rect">
            <a:avLst/>
          </a:prstGeom>
          <a:noFill/>
          <a:ln>
            <a:noFill/>
          </a:ln>
        </p:spPr>
        <p:txBody>
          <a:bodyPr anchorCtr="0" anchor="ctr" bIns="91425" lIns="91425" spcFirstLastPara="1" rIns="91425" wrap="square" tIns="91425">
            <a:noAutofit/>
          </a:bodyPr>
          <a:lstStyle/>
          <a:p>
            <a:pPr indent="-342900" lvl="0" marL="444500" marR="0" rtl="0" algn="l">
              <a:lnSpc>
                <a:spcPct val="100000"/>
              </a:lnSpc>
              <a:spcBef>
                <a:spcPts val="0"/>
              </a:spcBef>
              <a:spcAft>
                <a:spcPts val="0"/>
              </a:spcAft>
              <a:buClr>
                <a:srgbClr val="267FB0"/>
              </a:buClr>
              <a:buSzPts val="1440"/>
              <a:buFont typeface="Noto Sans Symbols"/>
              <a:buChar char="▪"/>
            </a:pPr>
            <a:r>
              <a:rPr b="0" i="0" lang="en" sz="1600" u="none" cap="none" strike="noStrike">
                <a:solidFill>
                  <a:srgbClr val="262626"/>
                </a:solidFill>
                <a:latin typeface="Open Sans"/>
                <a:ea typeface="Open Sans"/>
                <a:cs typeface="Open Sans"/>
                <a:sym typeface="Open Sans"/>
              </a:rPr>
              <a:t>Building women leaders and gender champions in SERVIR</a:t>
            </a:r>
            <a:endParaRPr b="0" i="0" sz="1600" u="none" cap="none" strike="noStrike">
              <a:solidFill>
                <a:srgbClr val="262626"/>
              </a:solidFill>
              <a:latin typeface="Open Sans"/>
              <a:ea typeface="Open Sans"/>
              <a:cs typeface="Open Sans"/>
              <a:sym typeface="Open Sans"/>
            </a:endParaRPr>
          </a:p>
          <a:p>
            <a:pPr indent="-342900" lvl="0" marL="444500" marR="0" rtl="0" algn="l">
              <a:lnSpc>
                <a:spcPct val="100000"/>
              </a:lnSpc>
              <a:spcBef>
                <a:spcPts val="1000"/>
              </a:spcBef>
              <a:spcAft>
                <a:spcPts val="0"/>
              </a:spcAft>
              <a:buClr>
                <a:srgbClr val="267FB0"/>
              </a:buClr>
              <a:buSzPts val="1440"/>
              <a:buFont typeface="Noto Sans Symbols"/>
              <a:buChar char="▪"/>
            </a:pPr>
            <a:r>
              <a:rPr b="0" i="0" lang="en" sz="1600" u="none" cap="none" strike="noStrike">
                <a:solidFill>
                  <a:srgbClr val="262626"/>
                </a:solidFill>
                <a:latin typeface="Open Sans"/>
                <a:ea typeface="Open Sans"/>
                <a:cs typeface="Open Sans"/>
                <a:sym typeface="Open Sans"/>
              </a:rPr>
              <a:t>Empowering women and girls to explore STEM fields </a:t>
            </a:r>
            <a:endParaRPr b="0" i="0" sz="1600" u="none" cap="none" strike="noStrike">
              <a:solidFill>
                <a:srgbClr val="262626"/>
              </a:solidFill>
              <a:latin typeface="Open Sans"/>
              <a:ea typeface="Open Sans"/>
              <a:cs typeface="Open Sans"/>
              <a:sym typeface="Open Sans"/>
            </a:endParaRPr>
          </a:p>
          <a:p>
            <a:pPr indent="-342900" lvl="0" marL="444500" marR="0" rtl="0" algn="l">
              <a:lnSpc>
                <a:spcPct val="100000"/>
              </a:lnSpc>
              <a:spcBef>
                <a:spcPts val="1000"/>
              </a:spcBef>
              <a:spcAft>
                <a:spcPts val="0"/>
              </a:spcAft>
              <a:buClr>
                <a:srgbClr val="267FB0"/>
              </a:buClr>
              <a:buSzPts val="1440"/>
              <a:buFont typeface="Noto Sans Symbols"/>
              <a:buChar char="▪"/>
            </a:pPr>
            <a:r>
              <a:rPr b="0" i="0" lang="en" sz="1600" u="none" cap="none" strike="noStrike">
                <a:solidFill>
                  <a:srgbClr val="262626"/>
                </a:solidFill>
                <a:latin typeface="Open Sans"/>
                <a:ea typeface="Open Sans"/>
                <a:cs typeface="Open Sans"/>
                <a:sym typeface="Open Sans"/>
              </a:rPr>
              <a:t>Integrating gender considerations in service planning</a:t>
            </a:r>
            <a:endParaRPr b="0" i="0" sz="1600" u="none" cap="none" strike="noStrike">
              <a:solidFill>
                <a:srgbClr val="262626"/>
              </a:solidFill>
              <a:latin typeface="Open Sans"/>
              <a:ea typeface="Open Sans"/>
              <a:cs typeface="Open Sans"/>
              <a:sym typeface="Open Sans"/>
            </a:endParaRPr>
          </a:p>
          <a:p>
            <a:pPr indent="-342900" lvl="0" marL="444500" marR="0" rtl="0" algn="l">
              <a:lnSpc>
                <a:spcPct val="100000"/>
              </a:lnSpc>
              <a:spcBef>
                <a:spcPts val="1000"/>
              </a:spcBef>
              <a:spcAft>
                <a:spcPts val="1000"/>
              </a:spcAft>
              <a:buClr>
                <a:srgbClr val="267FB0"/>
              </a:buClr>
              <a:buSzPts val="1440"/>
              <a:buFont typeface="Noto Sans Symbols"/>
              <a:buChar char="▪"/>
            </a:pPr>
            <a:r>
              <a:rPr b="0" i="0" lang="en" sz="1600" u="none" cap="none" strike="noStrike">
                <a:solidFill>
                  <a:srgbClr val="262626"/>
                </a:solidFill>
                <a:latin typeface="Open Sans"/>
                <a:ea typeface="Open Sans"/>
                <a:cs typeface="Open Sans"/>
                <a:sym typeface="Open Sans"/>
              </a:rPr>
              <a:t>Using remote sensing and GIS to address development issues that are inclusive of underrepresented groups</a:t>
            </a:r>
            <a:endParaRPr b="0" i="0" sz="1600" u="none" cap="none" strike="noStrike">
              <a:solidFill>
                <a:srgbClr val="262626"/>
              </a:solidFill>
              <a:latin typeface="Open Sans"/>
              <a:ea typeface="Open Sans"/>
              <a:cs typeface="Open Sans"/>
              <a:sym typeface="Open Sans"/>
            </a:endParaRPr>
          </a:p>
        </p:txBody>
      </p:sp>
      <p:sp>
        <p:nvSpPr>
          <p:cNvPr id="425" name="Google Shape;425;p47"/>
          <p:cNvSpPr txBox="1"/>
          <p:nvPr/>
        </p:nvSpPr>
        <p:spPr>
          <a:xfrm>
            <a:off x="2031830" y="1829922"/>
            <a:ext cx="2306400" cy="1710300"/>
          </a:xfrm>
          <a:prstGeom prst="rect">
            <a:avLst/>
          </a:prstGeom>
          <a:solidFill>
            <a:srgbClr val="267FB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en" sz="1400" u="none" cap="none" strike="noStrike">
                <a:solidFill>
                  <a:schemeClr val="lt1"/>
                </a:solidFill>
                <a:latin typeface="Open Sans"/>
                <a:ea typeface="Open Sans"/>
                <a:cs typeface="Open Sans"/>
                <a:sym typeface="Open Sans"/>
              </a:rPr>
              <a:t>SERVIR-Mekong Vietnam Gender Inequality Index (GEII) </a:t>
            </a:r>
            <a:r>
              <a:rPr b="1" i="0" lang="en" sz="1400" u="none" cap="none" strike="noStrike">
                <a:solidFill>
                  <a:schemeClr val="lt1"/>
                </a:solidFill>
                <a:latin typeface="Open Sans"/>
                <a:ea typeface="Open Sans"/>
                <a:cs typeface="Open Sans"/>
                <a:sym typeface="Open Sans"/>
              </a:rPr>
              <a:t>serves gender differentiated data</a:t>
            </a:r>
            <a:r>
              <a:rPr b="0" i="0" lang="en" sz="1400" u="none" cap="none" strike="noStrike">
                <a:solidFill>
                  <a:schemeClr val="lt1"/>
                </a:solidFill>
                <a:latin typeface="Open Sans"/>
                <a:ea typeface="Open Sans"/>
                <a:cs typeface="Open Sans"/>
                <a:sym typeface="Open Sans"/>
              </a:rPr>
              <a:t>, giving insight into service design and delivery.</a:t>
            </a:r>
            <a:endParaRPr/>
          </a:p>
        </p:txBody>
      </p:sp>
      <p:sp>
        <p:nvSpPr>
          <p:cNvPr id="426" name="Google Shape;426;p47"/>
          <p:cNvSpPr txBox="1"/>
          <p:nvPr/>
        </p:nvSpPr>
        <p:spPr>
          <a:xfrm>
            <a:off x="-5950" y="3977161"/>
            <a:ext cx="4578000" cy="1166400"/>
          </a:xfrm>
          <a:prstGeom prst="rect">
            <a:avLst/>
          </a:prstGeom>
          <a:solidFill>
            <a:srgbClr val="267FB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Open Sans"/>
              <a:ea typeface="Open Sans"/>
              <a:cs typeface="Open Sans"/>
              <a:sym typeface="Open Sans"/>
            </a:endParaRPr>
          </a:p>
        </p:txBody>
      </p:sp>
      <p:pic>
        <p:nvPicPr>
          <p:cNvPr id="427" name="Google Shape;427;p47"/>
          <p:cNvPicPr preferRelativeResize="0"/>
          <p:nvPr/>
        </p:nvPicPr>
        <p:blipFill rotWithShape="1">
          <a:blip r:embed="rId6">
            <a:alphaModFix/>
          </a:blip>
          <a:srcRect b="3016" l="0" r="0" t="3025"/>
          <a:stretch/>
        </p:blipFill>
        <p:spPr>
          <a:xfrm>
            <a:off x="3397954" y="3977159"/>
            <a:ext cx="1174045" cy="1174045"/>
          </a:xfrm>
          <a:prstGeom prst="rect">
            <a:avLst/>
          </a:prstGeom>
          <a:noFill/>
          <a:ln>
            <a:noFill/>
          </a:ln>
        </p:spPr>
      </p:pic>
      <p:sp>
        <p:nvSpPr>
          <p:cNvPr id="428" name="Google Shape;428;p47"/>
          <p:cNvSpPr txBox="1"/>
          <p:nvPr/>
        </p:nvSpPr>
        <p:spPr>
          <a:xfrm>
            <a:off x="183797" y="3977161"/>
            <a:ext cx="2922900" cy="1166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a:solidFill>
                  <a:schemeClr val="lt1"/>
                </a:solidFill>
                <a:latin typeface="Open Sans"/>
                <a:ea typeface="Open Sans"/>
                <a:cs typeface="Open Sans"/>
                <a:sym typeface="Open Sans"/>
              </a:rPr>
              <a:t>Grant a</a:t>
            </a:r>
            <a:r>
              <a:rPr b="0" i="0" lang="en" sz="1400" u="none" cap="none" strike="noStrike">
                <a:solidFill>
                  <a:schemeClr val="lt1"/>
                </a:solidFill>
                <a:latin typeface="Open Sans"/>
                <a:ea typeface="Open Sans"/>
                <a:cs typeface="Open Sans"/>
                <a:sym typeface="Open Sans"/>
              </a:rPr>
              <a:t>warded to build mentorship programs, expand GEII,  and update the Service Planning Toolkit </a:t>
            </a:r>
            <a:endParaRPr/>
          </a:p>
        </p:txBody>
      </p:sp>
      <p:sp>
        <p:nvSpPr>
          <p:cNvPr id="429" name="Google Shape;429;p47"/>
          <p:cNvSpPr/>
          <p:nvPr/>
        </p:nvSpPr>
        <p:spPr>
          <a:xfrm>
            <a:off x="0" y="4835723"/>
            <a:ext cx="9144000" cy="3078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1" i="0" lang="en" sz="1400" u="none" cap="none" strike="noStrike">
                <a:solidFill>
                  <a:srgbClr val="267FB0"/>
                </a:solidFill>
                <a:latin typeface="Open Sans"/>
                <a:ea typeface="Open Sans"/>
                <a:cs typeface="Open Sans"/>
                <a:sym typeface="Open Sans"/>
              </a:rPr>
              <a:t>18</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33" name="Shape 433"/>
        <p:cNvGrpSpPr/>
        <p:nvPr/>
      </p:nvGrpSpPr>
      <p:grpSpPr>
        <a:xfrm>
          <a:off x="0" y="0"/>
          <a:ext cx="0" cy="0"/>
          <a:chOff x="0" y="0"/>
          <a:chExt cx="0" cy="0"/>
        </a:xfrm>
      </p:grpSpPr>
      <p:pic>
        <p:nvPicPr>
          <p:cNvPr id="434" name="Google Shape;434;p48"/>
          <p:cNvPicPr preferRelativeResize="0"/>
          <p:nvPr/>
        </p:nvPicPr>
        <p:blipFill rotWithShape="1">
          <a:blip r:embed="rId3">
            <a:alphaModFix/>
          </a:blip>
          <a:srcRect b="0" l="0" r="0" t="0"/>
          <a:stretch/>
        </p:blipFill>
        <p:spPr>
          <a:xfrm>
            <a:off x="3075659" y="905501"/>
            <a:ext cx="2689081" cy="442592"/>
          </a:xfrm>
          <a:prstGeom prst="rect">
            <a:avLst/>
          </a:prstGeom>
          <a:noFill/>
          <a:ln>
            <a:noFill/>
          </a:ln>
        </p:spPr>
      </p:pic>
      <p:pic>
        <p:nvPicPr>
          <p:cNvPr id="435" name="Google Shape;435;p48"/>
          <p:cNvPicPr preferRelativeResize="0"/>
          <p:nvPr/>
        </p:nvPicPr>
        <p:blipFill rotWithShape="1">
          <a:blip r:embed="rId4">
            <a:alphaModFix/>
          </a:blip>
          <a:srcRect b="0" l="0" r="0" t="0"/>
          <a:stretch/>
        </p:blipFill>
        <p:spPr>
          <a:xfrm>
            <a:off x="64510" y="1782719"/>
            <a:ext cx="9079490" cy="2240750"/>
          </a:xfrm>
          <a:prstGeom prst="rect">
            <a:avLst/>
          </a:prstGeom>
          <a:noFill/>
          <a:ln>
            <a:noFill/>
          </a:ln>
        </p:spPr>
      </p:pic>
      <p:sp>
        <p:nvSpPr>
          <p:cNvPr id="436" name="Google Shape;436;p48"/>
          <p:cNvSpPr/>
          <p:nvPr/>
        </p:nvSpPr>
        <p:spPr>
          <a:xfrm rot="10800000">
            <a:off x="1085855" y="3781575"/>
            <a:ext cx="6795000" cy="1009500"/>
          </a:xfrm>
          <a:prstGeom prst="uturnArrow">
            <a:avLst>
              <a:gd fmla="val 25000" name="adj1"/>
              <a:gd fmla="val 25000" name="adj2"/>
              <a:gd fmla="val 25000" name="adj3"/>
              <a:gd fmla="val 43750" name="adj4"/>
              <a:gd fmla="val 75000" name="adj5"/>
            </a:avLst>
          </a:prstGeom>
          <a:solidFill>
            <a:srgbClr val="718E9C"/>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437" name="Google Shape;437;p48"/>
          <p:cNvSpPr/>
          <p:nvPr/>
        </p:nvSpPr>
        <p:spPr>
          <a:xfrm>
            <a:off x="1666875" y="1782719"/>
            <a:ext cx="924000" cy="141300"/>
          </a:xfrm>
          <a:prstGeom prst="uturnArrow">
            <a:avLst>
              <a:gd fmla="val 25000" name="adj1"/>
              <a:gd fmla="val 25000" name="adj2"/>
              <a:gd fmla="val 25000" name="adj3"/>
              <a:gd fmla="val 43750" name="adj4"/>
              <a:gd fmla="val 75000" name="adj5"/>
            </a:avLst>
          </a:prstGeom>
          <a:solidFill>
            <a:srgbClr val="718E9C"/>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438" name="Google Shape;438;p48"/>
          <p:cNvSpPr/>
          <p:nvPr/>
        </p:nvSpPr>
        <p:spPr>
          <a:xfrm>
            <a:off x="1304925" y="1685925"/>
            <a:ext cx="3190800" cy="238200"/>
          </a:xfrm>
          <a:prstGeom prst="uturnArrow">
            <a:avLst>
              <a:gd fmla="val 25000" name="adj1"/>
              <a:gd fmla="val 25000" name="adj2"/>
              <a:gd fmla="val 25000" name="adj3"/>
              <a:gd fmla="val 43750" name="adj4"/>
              <a:gd fmla="val 75000" name="adj5"/>
            </a:avLst>
          </a:prstGeom>
          <a:solidFill>
            <a:srgbClr val="718E9C"/>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439" name="Google Shape;439;p48"/>
          <p:cNvSpPr/>
          <p:nvPr/>
        </p:nvSpPr>
        <p:spPr>
          <a:xfrm>
            <a:off x="995363" y="1500508"/>
            <a:ext cx="5243700" cy="442500"/>
          </a:xfrm>
          <a:prstGeom prst="uturnArrow">
            <a:avLst>
              <a:gd fmla="val 25000" name="adj1"/>
              <a:gd fmla="val 25000" name="adj2"/>
              <a:gd fmla="val 25000" name="adj3"/>
              <a:gd fmla="val 43750" name="adj4"/>
              <a:gd fmla="val 75000" name="adj5"/>
            </a:avLst>
          </a:prstGeom>
          <a:solidFill>
            <a:srgbClr val="718E9C"/>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pic>
        <p:nvPicPr>
          <p:cNvPr descr="SERVIR_PPT_background4.jpg" id="444" name="Google Shape;444;p49"/>
          <p:cNvPicPr preferRelativeResize="0"/>
          <p:nvPr/>
        </p:nvPicPr>
        <p:blipFill rotWithShape="1">
          <a:blip r:embed="rId3">
            <a:alphaModFix/>
          </a:blip>
          <a:srcRect b="0" l="0" r="0" t="0"/>
          <a:stretch/>
        </p:blipFill>
        <p:spPr>
          <a:xfrm>
            <a:off x="0" y="-1"/>
            <a:ext cx="9144000" cy="5143500"/>
          </a:xfrm>
          <a:prstGeom prst="rect">
            <a:avLst/>
          </a:prstGeom>
          <a:noFill/>
          <a:ln>
            <a:noFill/>
          </a:ln>
        </p:spPr>
      </p:pic>
      <p:sp>
        <p:nvSpPr>
          <p:cNvPr id="445" name="Google Shape;445;p49"/>
          <p:cNvSpPr/>
          <p:nvPr/>
        </p:nvSpPr>
        <p:spPr>
          <a:xfrm>
            <a:off x="742675" y="1941050"/>
            <a:ext cx="7942500" cy="15825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Arial"/>
              <a:buNone/>
            </a:pPr>
            <a:r>
              <a:rPr b="1" lang="en" sz="4400">
                <a:solidFill>
                  <a:schemeClr val="lt1"/>
                </a:solidFill>
                <a:latin typeface="Open Sans"/>
                <a:ea typeface="Open Sans"/>
                <a:cs typeface="Open Sans"/>
                <a:sym typeface="Open Sans"/>
              </a:rPr>
              <a:t>Applied </a:t>
            </a:r>
            <a:r>
              <a:rPr b="1" lang="en" sz="4400">
                <a:solidFill>
                  <a:schemeClr val="lt1"/>
                </a:solidFill>
                <a:latin typeface="Open Sans"/>
                <a:ea typeface="Open Sans"/>
                <a:cs typeface="Open Sans"/>
                <a:sym typeface="Open Sans"/>
              </a:rPr>
              <a:t>Machine Learning:</a:t>
            </a:r>
            <a:endParaRPr b="1" sz="4400">
              <a:solidFill>
                <a:schemeClr val="lt1"/>
              </a:solidFill>
              <a:latin typeface="Open Sans"/>
              <a:ea typeface="Open Sans"/>
              <a:cs typeface="Open Sans"/>
              <a:sym typeface="Open Sans"/>
            </a:endParaRPr>
          </a:p>
          <a:p>
            <a:pPr indent="0" lvl="0" marL="0" rtl="0" algn="ctr">
              <a:spcBef>
                <a:spcPts val="0"/>
              </a:spcBef>
              <a:spcAft>
                <a:spcPts val="0"/>
              </a:spcAft>
              <a:buClr>
                <a:schemeClr val="dk1"/>
              </a:buClr>
              <a:buSzPts val="4400"/>
              <a:buFont typeface="Arial"/>
              <a:buNone/>
            </a:pPr>
            <a:r>
              <a:rPr b="1" lang="en" sz="4400">
                <a:solidFill>
                  <a:schemeClr val="lt1"/>
                </a:solidFill>
                <a:latin typeface="Open Sans"/>
                <a:ea typeface="Open Sans"/>
                <a:cs typeface="Open Sans"/>
                <a:sym typeface="Open Sans"/>
              </a:rPr>
              <a:t>-</a:t>
            </a:r>
            <a:br>
              <a:rPr b="1" lang="en" sz="4400">
                <a:solidFill>
                  <a:schemeClr val="lt1"/>
                </a:solidFill>
                <a:latin typeface="Open Sans"/>
                <a:ea typeface="Open Sans"/>
                <a:cs typeface="Open Sans"/>
                <a:sym typeface="Open Sans"/>
              </a:rPr>
            </a:br>
            <a:r>
              <a:rPr b="1" lang="en" sz="3600">
                <a:solidFill>
                  <a:schemeClr val="lt1"/>
                </a:solidFill>
                <a:latin typeface="Open Sans"/>
                <a:ea typeface="Open Sans"/>
                <a:cs typeface="Open Sans"/>
                <a:sym typeface="Open Sans"/>
              </a:rPr>
              <a:t>Regional Land Cover Monitoring Service</a:t>
            </a:r>
            <a:br>
              <a:rPr b="1" lang="en" sz="4400">
                <a:solidFill>
                  <a:schemeClr val="lt1"/>
                </a:solidFill>
                <a:latin typeface="Open Sans"/>
                <a:ea typeface="Open Sans"/>
                <a:cs typeface="Open Sans"/>
                <a:sym typeface="Open Sans"/>
              </a:rPr>
            </a:br>
            <a:endParaRPr b="1" sz="4400">
              <a:solidFill>
                <a:schemeClr val="lt1"/>
              </a:solidFill>
              <a:latin typeface="Open Sans"/>
              <a:ea typeface="Open Sans"/>
              <a:cs typeface="Open Sans"/>
              <a:sym typeface="Open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pic>
        <p:nvPicPr>
          <p:cNvPr id="451" name="Google Shape;451;p50"/>
          <p:cNvPicPr preferRelativeResize="0"/>
          <p:nvPr/>
        </p:nvPicPr>
        <p:blipFill rotWithShape="1">
          <a:blip r:embed="rId3">
            <a:alphaModFix/>
          </a:blip>
          <a:srcRect b="0" l="0" r="0" t="0"/>
          <a:stretch/>
        </p:blipFill>
        <p:spPr>
          <a:xfrm>
            <a:off x="3753430" y="3798217"/>
            <a:ext cx="5219333" cy="1226438"/>
          </a:xfrm>
          <a:prstGeom prst="rect">
            <a:avLst/>
          </a:prstGeom>
          <a:noFill/>
          <a:ln>
            <a:noFill/>
          </a:ln>
        </p:spPr>
      </p:pic>
      <p:sp>
        <p:nvSpPr>
          <p:cNvPr id="452" name="Google Shape;452;p50"/>
          <p:cNvSpPr txBox="1"/>
          <p:nvPr>
            <p:ph type="title"/>
          </p:nvPr>
        </p:nvSpPr>
        <p:spPr>
          <a:xfrm>
            <a:off x="57400" y="12150"/>
            <a:ext cx="7626600" cy="621000"/>
          </a:xfrm>
          <a:prstGeom prst="rect">
            <a:avLst/>
          </a:prstGeom>
          <a:noFill/>
          <a:ln>
            <a:noFill/>
          </a:ln>
        </p:spPr>
        <p:txBody>
          <a:bodyPr anchorCtr="0" anchor="ctr" bIns="34275" lIns="68575" spcFirstLastPara="1" rIns="68575" wrap="square" tIns="34275">
            <a:noAutofit/>
          </a:bodyPr>
          <a:lstStyle/>
          <a:p>
            <a:pPr indent="0" lvl="0" marL="25400" rtl="0" algn="l">
              <a:lnSpc>
                <a:spcPct val="120000"/>
              </a:lnSpc>
              <a:spcBef>
                <a:spcPts val="0"/>
              </a:spcBef>
              <a:spcAft>
                <a:spcPts val="0"/>
              </a:spcAft>
              <a:buClr>
                <a:schemeClr val="dk1"/>
              </a:buClr>
              <a:buFont typeface="Arial"/>
              <a:buNone/>
            </a:pPr>
            <a:r>
              <a:rPr b="1" lang="en" sz="2000">
                <a:solidFill>
                  <a:schemeClr val="lt1"/>
                </a:solidFill>
                <a:latin typeface="Open Sans"/>
                <a:ea typeface="Open Sans"/>
                <a:cs typeface="Open Sans"/>
                <a:sym typeface="Open Sans"/>
              </a:rPr>
              <a:t>Regional land cover monitoring service</a:t>
            </a:r>
            <a:endParaRPr sz="1400">
              <a:latin typeface="Georgia"/>
              <a:ea typeface="Georgia"/>
              <a:cs typeface="Georgia"/>
              <a:sym typeface="Georgia"/>
            </a:endParaRPr>
          </a:p>
        </p:txBody>
      </p:sp>
      <p:pic>
        <p:nvPicPr>
          <p:cNvPr id="453" name="Google Shape;453;p50"/>
          <p:cNvPicPr preferRelativeResize="0"/>
          <p:nvPr/>
        </p:nvPicPr>
        <p:blipFill rotWithShape="1">
          <a:blip r:embed="rId4">
            <a:alphaModFix/>
          </a:blip>
          <a:srcRect b="0" l="0" r="56840" t="0"/>
          <a:stretch/>
        </p:blipFill>
        <p:spPr>
          <a:xfrm>
            <a:off x="540350" y="738350"/>
            <a:ext cx="2325749" cy="2159450"/>
          </a:xfrm>
          <a:prstGeom prst="rect">
            <a:avLst/>
          </a:prstGeom>
          <a:noFill/>
          <a:ln>
            <a:noFill/>
          </a:ln>
        </p:spPr>
      </p:pic>
      <p:pic>
        <p:nvPicPr>
          <p:cNvPr id="454" name="Google Shape;454;p50"/>
          <p:cNvPicPr preferRelativeResize="0"/>
          <p:nvPr/>
        </p:nvPicPr>
        <p:blipFill rotWithShape="1">
          <a:blip r:embed="rId5">
            <a:alphaModFix/>
          </a:blip>
          <a:srcRect b="0" l="47499" r="7655" t="0"/>
          <a:stretch/>
        </p:blipFill>
        <p:spPr>
          <a:xfrm>
            <a:off x="560967" y="2979999"/>
            <a:ext cx="2305131" cy="2120851"/>
          </a:xfrm>
          <a:prstGeom prst="rect">
            <a:avLst/>
          </a:prstGeom>
          <a:noFill/>
          <a:ln>
            <a:noFill/>
          </a:ln>
        </p:spPr>
      </p:pic>
      <p:sp>
        <p:nvSpPr>
          <p:cNvPr id="455" name="Google Shape;455;p50"/>
          <p:cNvSpPr/>
          <p:nvPr/>
        </p:nvSpPr>
        <p:spPr>
          <a:xfrm>
            <a:off x="9749750" y="2639950"/>
            <a:ext cx="5206500" cy="1021800"/>
          </a:xfrm>
          <a:prstGeom prst="rect">
            <a:avLst/>
          </a:prstGeom>
          <a:noFill/>
          <a:ln>
            <a:noFill/>
          </a:ln>
        </p:spPr>
        <p:txBody>
          <a:bodyPr anchorCtr="0" anchor="t" bIns="34275" lIns="68575" spcFirstLastPara="1" rIns="68575" wrap="square" tIns="34275">
            <a:noAutofit/>
          </a:bodyPr>
          <a:lstStyle/>
          <a:p>
            <a:pPr indent="0" lvl="0" marL="0" marR="0" rtl="0" algn="just">
              <a:spcBef>
                <a:spcPts val="0"/>
              </a:spcBef>
              <a:spcAft>
                <a:spcPts val="0"/>
              </a:spcAft>
              <a:buNone/>
            </a:pPr>
            <a:r>
              <a:rPr b="1" lang="en" sz="1900">
                <a:solidFill>
                  <a:srgbClr val="267FB0"/>
                </a:solidFill>
                <a:latin typeface="Open Sans"/>
                <a:ea typeface="Open Sans"/>
                <a:cs typeface="Open Sans"/>
                <a:sym typeface="Open Sans"/>
              </a:rPr>
              <a:t>SERVIR Hub organizations build the capacity of end users through service Co-Development.</a:t>
            </a:r>
            <a:endParaRPr sz="2000">
              <a:solidFill>
                <a:srgbClr val="6A7278"/>
              </a:solidFill>
              <a:latin typeface="Georgia"/>
              <a:ea typeface="Georgia"/>
              <a:cs typeface="Georgia"/>
              <a:sym typeface="Georgia"/>
            </a:endParaRPr>
          </a:p>
        </p:txBody>
      </p:sp>
      <p:cxnSp>
        <p:nvCxnSpPr>
          <p:cNvPr id="456" name="Google Shape;456;p50"/>
          <p:cNvCxnSpPr/>
          <p:nvPr/>
        </p:nvCxnSpPr>
        <p:spPr>
          <a:xfrm>
            <a:off x="3472793" y="1120588"/>
            <a:ext cx="0" cy="3747300"/>
          </a:xfrm>
          <a:prstGeom prst="straightConnector1">
            <a:avLst/>
          </a:prstGeom>
          <a:noFill/>
          <a:ln cap="flat" cmpd="sng" w="38100">
            <a:solidFill>
              <a:srgbClr val="267FB0"/>
            </a:solidFill>
            <a:prstDash val="solid"/>
            <a:round/>
            <a:headEnd len="sm" w="sm" type="none"/>
            <a:tailEnd len="sm" w="sm" type="none"/>
          </a:ln>
        </p:spPr>
      </p:cxnSp>
      <p:sp>
        <p:nvSpPr>
          <p:cNvPr id="457" name="Google Shape;457;p50"/>
          <p:cNvSpPr txBox="1"/>
          <p:nvPr/>
        </p:nvSpPr>
        <p:spPr>
          <a:xfrm>
            <a:off x="3773500" y="963450"/>
            <a:ext cx="5179200" cy="25356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b="1" lang="en" sz="1900">
                <a:solidFill>
                  <a:srgbClr val="267FB0"/>
                </a:solidFill>
                <a:latin typeface="Open Sans"/>
                <a:ea typeface="Open Sans"/>
                <a:cs typeface="Open Sans"/>
                <a:sym typeface="Open Sans"/>
              </a:rPr>
              <a:t>The Hindu Kush Himalaya and Lower Mekong Regions have experienced dramatic and rapid land cover change in recent years.</a:t>
            </a:r>
            <a:endParaRPr b="1" sz="1900">
              <a:solidFill>
                <a:srgbClr val="267FB0"/>
              </a:solidFill>
              <a:latin typeface="Open Sans"/>
              <a:ea typeface="Open Sans"/>
              <a:cs typeface="Open Sans"/>
              <a:sym typeface="Open Sans"/>
            </a:endParaRPr>
          </a:p>
          <a:p>
            <a:pPr indent="0" lvl="0" marL="0" rtl="0" algn="just">
              <a:spcBef>
                <a:spcPts val="0"/>
              </a:spcBef>
              <a:spcAft>
                <a:spcPts val="0"/>
              </a:spcAft>
              <a:buNone/>
            </a:pPr>
            <a:r>
              <a:t/>
            </a:r>
            <a:endParaRPr b="1" sz="1900">
              <a:solidFill>
                <a:srgbClr val="267FB0"/>
              </a:solidFill>
              <a:latin typeface="Open Sans"/>
              <a:ea typeface="Open Sans"/>
              <a:cs typeface="Open Sans"/>
              <a:sym typeface="Open Sans"/>
            </a:endParaRPr>
          </a:p>
          <a:p>
            <a:pPr indent="0" lvl="0" marL="0" rtl="0" algn="just">
              <a:spcBef>
                <a:spcPts val="0"/>
              </a:spcBef>
              <a:spcAft>
                <a:spcPts val="0"/>
              </a:spcAft>
              <a:buClr>
                <a:schemeClr val="dk1"/>
              </a:buClr>
              <a:buFont typeface="Arial"/>
              <a:buNone/>
            </a:pPr>
            <a:r>
              <a:rPr b="1" lang="en" sz="1900">
                <a:solidFill>
                  <a:srgbClr val="267FB0"/>
                </a:solidFill>
                <a:latin typeface="Open Sans"/>
                <a:ea typeface="Open Sans"/>
                <a:cs typeface="Open Sans"/>
                <a:sym typeface="Open Sans"/>
              </a:rPr>
              <a:t>SERVIR Hub organizations build the capacity of end users through service Co-Development.</a:t>
            </a:r>
            <a:endParaRPr b="1" sz="1900">
              <a:solidFill>
                <a:srgbClr val="267FB0"/>
              </a:solidFill>
              <a:latin typeface="Open Sans"/>
              <a:ea typeface="Open Sans"/>
              <a:cs typeface="Open Sans"/>
              <a:sym typeface="Open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51"/>
          <p:cNvSpPr/>
          <p:nvPr/>
        </p:nvSpPr>
        <p:spPr>
          <a:xfrm>
            <a:off x="131675" y="204725"/>
            <a:ext cx="7824600" cy="296400"/>
          </a:xfrm>
          <a:prstGeom prst="rect">
            <a:avLst/>
          </a:prstGeom>
          <a:noFill/>
          <a:ln>
            <a:noFill/>
          </a:ln>
        </p:spPr>
        <p:txBody>
          <a:bodyPr anchorCtr="0" anchor="t" bIns="34275" lIns="68575" spcFirstLastPara="1" rIns="68575" wrap="square" tIns="34275">
            <a:noAutofit/>
          </a:bodyPr>
          <a:lstStyle/>
          <a:p>
            <a:pPr indent="0" lvl="0" marL="25400" marR="0" rtl="0" algn="l">
              <a:lnSpc>
                <a:spcPct val="120000"/>
              </a:lnSpc>
              <a:spcBef>
                <a:spcPts val="0"/>
              </a:spcBef>
              <a:spcAft>
                <a:spcPts val="0"/>
              </a:spcAft>
              <a:buNone/>
            </a:pPr>
            <a:r>
              <a:rPr b="1" lang="en" sz="2000">
                <a:solidFill>
                  <a:schemeClr val="lt1"/>
                </a:solidFill>
                <a:latin typeface="Open Sans"/>
                <a:ea typeface="Open Sans"/>
                <a:cs typeface="Open Sans"/>
                <a:sym typeface="Open Sans"/>
              </a:rPr>
              <a:t>Regional land cover monitoring service</a:t>
            </a:r>
            <a:endParaRPr b="1" sz="2000">
              <a:solidFill>
                <a:schemeClr val="lt1"/>
              </a:solidFill>
              <a:latin typeface="Open Sans"/>
              <a:ea typeface="Open Sans"/>
              <a:cs typeface="Open Sans"/>
              <a:sym typeface="Open Sans"/>
            </a:endParaRPr>
          </a:p>
        </p:txBody>
      </p:sp>
      <p:pic>
        <p:nvPicPr>
          <p:cNvPr id="464" name="Google Shape;464;p51"/>
          <p:cNvPicPr preferRelativeResize="0"/>
          <p:nvPr/>
        </p:nvPicPr>
        <p:blipFill rotWithShape="1">
          <a:blip r:embed="rId3">
            <a:alphaModFix/>
          </a:blip>
          <a:srcRect b="0" l="0" r="0" t="0"/>
          <a:stretch/>
        </p:blipFill>
        <p:spPr>
          <a:xfrm>
            <a:off x="6662132" y="1574504"/>
            <a:ext cx="2328773" cy="1331043"/>
          </a:xfrm>
          <a:prstGeom prst="rect">
            <a:avLst/>
          </a:prstGeom>
          <a:noFill/>
          <a:ln>
            <a:noFill/>
          </a:ln>
        </p:spPr>
      </p:pic>
      <p:pic>
        <p:nvPicPr>
          <p:cNvPr id="465" name="Google Shape;465;p51"/>
          <p:cNvPicPr preferRelativeResize="0"/>
          <p:nvPr/>
        </p:nvPicPr>
        <p:blipFill rotWithShape="1">
          <a:blip r:embed="rId4">
            <a:alphaModFix/>
          </a:blip>
          <a:srcRect b="0" l="0" r="0" t="0"/>
          <a:stretch/>
        </p:blipFill>
        <p:spPr>
          <a:xfrm>
            <a:off x="4273419" y="1574504"/>
            <a:ext cx="2328773" cy="1331043"/>
          </a:xfrm>
          <a:prstGeom prst="rect">
            <a:avLst/>
          </a:prstGeom>
          <a:noFill/>
          <a:ln>
            <a:noFill/>
          </a:ln>
        </p:spPr>
      </p:pic>
      <p:sp>
        <p:nvSpPr>
          <p:cNvPr id="466" name="Google Shape;466;p51"/>
          <p:cNvSpPr txBox="1"/>
          <p:nvPr/>
        </p:nvSpPr>
        <p:spPr>
          <a:xfrm>
            <a:off x="146825" y="1044053"/>
            <a:ext cx="3765300" cy="1971900"/>
          </a:xfrm>
          <a:prstGeom prst="rect">
            <a:avLst/>
          </a:prstGeom>
          <a:noFill/>
          <a:ln>
            <a:noFill/>
          </a:ln>
        </p:spPr>
        <p:txBody>
          <a:bodyPr anchorCtr="0" anchor="t" bIns="91425" lIns="91425" spcFirstLastPara="1" rIns="91425" wrap="square" tIns="91425">
            <a:noAutofit/>
          </a:bodyPr>
          <a:lstStyle/>
          <a:p>
            <a:pPr indent="0" lvl="0" marL="0" marR="0" rtl="0" algn="just">
              <a:lnSpc>
                <a:spcPct val="120000"/>
              </a:lnSpc>
              <a:spcBef>
                <a:spcPts val="800"/>
              </a:spcBef>
              <a:spcAft>
                <a:spcPts val="0"/>
              </a:spcAft>
              <a:buNone/>
            </a:pPr>
            <a:r>
              <a:rPr b="1" lang="en" sz="1900">
                <a:solidFill>
                  <a:srgbClr val="267FB0"/>
                </a:solidFill>
                <a:latin typeface="Open Sans"/>
                <a:ea typeface="Open Sans"/>
                <a:cs typeface="Open Sans"/>
                <a:sym typeface="Open Sans"/>
              </a:rPr>
              <a:t>RLCMS is a web-based tool being developed using cloud-based technology to produce land cover maps on a yearly basis </a:t>
            </a:r>
            <a:endParaRPr sz="2500">
              <a:solidFill>
                <a:srgbClr val="5595AC"/>
              </a:solidFill>
              <a:latin typeface="Georgia"/>
              <a:ea typeface="Georgia"/>
              <a:cs typeface="Georgia"/>
              <a:sym typeface="Georgia"/>
            </a:endParaRPr>
          </a:p>
          <a:p>
            <a:pPr indent="0" lvl="0" marL="0" marR="0" rtl="0" algn="just">
              <a:lnSpc>
                <a:spcPct val="120000"/>
              </a:lnSpc>
              <a:spcBef>
                <a:spcPts val="800"/>
              </a:spcBef>
              <a:spcAft>
                <a:spcPts val="0"/>
              </a:spcAft>
              <a:buNone/>
            </a:pPr>
            <a:r>
              <a:t/>
            </a:r>
            <a:endParaRPr sz="100">
              <a:solidFill>
                <a:srgbClr val="5595AC"/>
              </a:solidFill>
              <a:latin typeface="Georgia"/>
              <a:ea typeface="Georgia"/>
              <a:cs typeface="Georgia"/>
              <a:sym typeface="Georgia"/>
            </a:endParaRPr>
          </a:p>
        </p:txBody>
      </p:sp>
      <p:pic>
        <p:nvPicPr>
          <p:cNvPr id="467" name="Google Shape;467;p51"/>
          <p:cNvPicPr preferRelativeResize="0"/>
          <p:nvPr/>
        </p:nvPicPr>
        <p:blipFill rotWithShape="1">
          <a:blip r:embed="rId5">
            <a:alphaModFix/>
          </a:blip>
          <a:srcRect b="0" l="1643" r="12335" t="31898"/>
          <a:stretch/>
        </p:blipFill>
        <p:spPr>
          <a:xfrm>
            <a:off x="4273419" y="2948789"/>
            <a:ext cx="2328772" cy="1327092"/>
          </a:xfrm>
          <a:prstGeom prst="rect">
            <a:avLst/>
          </a:prstGeom>
          <a:noFill/>
          <a:ln>
            <a:noFill/>
          </a:ln>
        </p:spPr>
      </p:pic>
      <p:pic>
        <p:nvPicPr>
          <p:cNvPr id="468" name="Google Shape;468;p51"/>
          <p:cNvPicPr preferRelativeResize="0"/>
          <p:nvPr/>
        </p:nvPicPr>
        <p:blipFill rotWithShape="1">
          <a:blip r:embed="rId6">
            <a:alphaModFix/>
          </a:blip>
          <a:srcRect b="5826" l="53663" r="2096" t="48685"/>
          <a:stretch/>
        </p:blipFill>
        <p:spPr>
          <a:xfrm>
            <a:off x="6662130" y="2948789"/>
            <a:ext cx="2328776" cy="1327091"/>
          </a:xfrm>
          <a:prstGeom prst="rect">
            <a:avLst/>
          </a:prstGeom>
          <a:noFill/>
          <a:ln>
            <a:noFill/>
          </a:ln>
        </p:spPr>
      </p:pic>
      <p:cxnSp>
        <p:nvCxnSpPr>
          <p:cNvPr id="469" name="Google Shape;469;p51"/>
          <p:cNvCxnSpPr/>
          <p:nvPr/>
        </p:nvCxnSpPr>
        <p:spPr>
          <a:xfrm>
            <a:off x="4092768" y="1121088"/>
            <a:ext cx="0" cy="3747300"/>
          </a:xfrm>
          <a:prstGeom prst="straightConnector1">
            <a:avLst/>
          </a:prstGeom>
          <a:noFill/>
          <a:ln cap="flat" cmpd="sng" w="38100">
            <a:solidFill>
              <a:srgbClr val="267FB0"/>
            </a:solidFill>
            <a:prstDash val="solid"/>
            <a:round/>
            <a:headEnd len="sm" w="sm" type="none"/>
            <a:tailEnd len="sm" w="sm" type="none"/>
          </a:ln>
        </p:spPr>
      </p:cxnSp>
      <p:pic>
        <p:nvPicPr>
          <p:cNvPr descr="RLCMS" id="470" name="Google Shape;470;p51"/>
          <p:cNvPicPr preferRelativeResize="0"/>
          <p:nvPr/>
        </p:nvPicPr>
        <p:blipFill>
          <a:blip r:embed="rId7">
            <a:alphaModFix/>
          </a:blip>
          <a:stretch>
            <a:fillRect/>
          </a:stretch>
        </p:blipFill>
        <p:spPr>
          <a:xfrm>
            <a:off x="345250" y="3284450"/>
            <a:ext cx="3566874" cy="15839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grpSp>
        <p:nvGrpSpPr>
          <p:cNvPr id="476" name="Google Shape;476;p52"/>
          <p:cNvGrpSpPr/>
          <p:nvPr/>
        </p:nvGrpSpPr>
        <p:grpSpPr>
          <a:xfrm>
            <a:off x="10021814" y="1410152"/>
            <a:ext cx="4739843" cy="3242791"/>
            <a:chOff x="4943873" y="3796660"/>
            <a:chExt cx="4311300" cy="2871251"/>
          </a:xfrm>
        </p:grpSpPr>
        <p:pic>
          <p:nvPicPr>
            <p:cNvPr id="477" name="Google Shape;477;p52"/>
            <p:cNvPicPr preferRelativeResize="0"/>
            <p:nvPr/>
          </p:nvPicPr>
          <p:blipFill rotWithShape="1">
            <a:blip r:embed="rId3">
              <a:alphaModFix/>
            </a:blip>
            <a:srcRect b="4058" l="0" r="4461" t="0"/>
            <a:stretch/>
          </p:blipFill>
          <p:spPr>
            <a:xfrm>
              <a:off x="4943873" y="3796660"/>
              <a:ext cx="4311300" cy="2871251"/>
            </a:xfrm>
            <a:prstGeom prst="rect">
              <a:avLst/>
            </a:prstGeom>
            <a:noFill/>
            <a:ln>
              <a:noFill/>
            </a:ln>
          </p:spPr>
        </p:pic>
        <p:sp>
          <p:nvSpPr>
            <p:cNvPr id="478" name="Google Shape;478;p52"/>
            <p:cNvSpPr/>
            <p:nvPr/>
          </p:nvSpPr>
          <p:spPr>
            <a:xfrm>
              <a:off x="7344139" y="5311987"/>
              <a:ext cx="1152000" cy="768000"/>
            </a:xfrm>
            <a:prstGeom prst="rect">
              <a:avLst/>
            </a:prstGeom>
            <a:noFill/>
            <a:ln cap="flat" cmpd="sng" w="25400">
              <a:solidFill>
                <a:srgbClr val="E36C0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lt1"/>
                </a:solidFill>
                <a:latin typeface="Arial"/>
                <a:ea typeface="Arial"/>
                <a:cs typeface="Arial"/>
                <a:sym typeface="Arial"/>
              </a:endParaRPr>
            </a:p>
          </p:txBody>
        </p:sp>
      </p:grpSp>
      <p:pic>
        <p:nvPicPr>
          <p:cNvPr id="479" name="Google Shape;479;p52"/>
          <p:cNvPicPr preferRelativeResize="0"/>
          <p:nvPr/>
        </p:nvPicPr>
        <p:blipFill rotWithShape="1">
          <a:blip r:embed="rId4">
            <a:alphaModFix/>
          </a:blip>
          <a:srcRect b="0" l="39" r="39" t="0"/>
          <a:stretch/>
        </p:blipFill>
        <p:spPr>
          <a:xfrm>
            <a:off x="5633679" y="722572"/>
            <a:ext cx="3138845" cy="4398859"/>
          </a:xfrm>
          <a:prstGeom prst="rect">
            <a:avLst/>
          </a:prstGeom>
          <a:noFill/>
          <a:ln>
            <a:noFill/>
          </a:ln>
        </p:spPr>
      </p:pic>
      <p:sp>
        <p:nvSpPr>
          <p:cNvPr id="480" name="Google Shape;480;p52"/>
          <p:cNvSpPr/>
          <p:nvPr/>
        </p:nvSpPr>
        <p:spPr>
          <a:xfrm>
            <a:off x="0" y="189711"/>
            <a:ext cx="9144000" cy="318600"/>
          </a:xfrm>
          <a:prstGeom prst="rect">
            <a:avLst/>
          </a:prstGeom>
          <a:noFill/>
          <a:ln>
            <a:noFill/>
          </a:ln>
        </p:spPr>
        <p:txBody>
          <a:bodyPr anchorCtr="0" anchor="t" bIns="34275" lIns="68575" spcFirstLastPara="1" rIns="68575" wrap="square" tIns="34275">
            <a:noAutofit/>
          </a:bodyPr>
          <a:lstStyle/>
          <a:p>
            <a:pPr indent="0" lvl="0" marL="25400" marR="0" rtl="0" algn="l">
              <a:lnSpc>
                <a:spcPct val="120000"/>
              </a:lnSpc>
              <a:spcBef>
                <a:spcPts val="0"/>
              </a:spcBef>
              <a:spcAft>
                <a:spcPts val="0"/>
              </a:spcAft>
              <a:buNone/>
            </a:pPr>
            <a:r>
              <a:rPr b="1" lang="en" sz="2000">
                <a:solidFill>
                  <a:schemeClr val="lt1"/>
                </a:solidFill>
                <a:latin typeface="Open Sans"/>
                <a:ea typeface="Open Sans"/>
                <a:cs typeface="Open Sans"/>
                <a:sym typeface="Open Sans"/>
              </a:rPr>
              <a:t>Regional land cover monitoring service</a:t>
            </a:r>
            <a:endParaRPr b="1" sz="2000">
              <a:solidFill>
                <a:schemeClr val="lt1"/>
              </a:solidFill>
              <a:latin typeface="Open Sans"/>
              <a:ea typeface="Open Sans"/>
              <a:cs typeface="Open Sans"/>
              <a:sym typeface="Open Sans"/>
            </a:endParaRPr>
          </a:p>
        </p:txBody>
      </p:sp>
      <p:pic>
        <p:nvPicPr>
          <p:cNvPr id="481" name="Google Shape;481;p52"/>
          <p:cNvPicPr preferRelativeResize="0"/>
          <p:nvPr/>
        </p:nvPicPr>
        <p:blipFill rotWithShape="1">
          <a:blip r:embed="rId5">
            <a:alphaModFix/>
          </a:blip>
          <a:srcRect b="0" l="0" r="10217" t="0"/>
          <a:stretch/>
        </p:blipFill>
        <p:spPr>
          <a:xfrm>
            <a:off x="220391" y="920841"/>
            <a:ext cx="1646117" cy="865096"/>
          </a:xfrm>
          <a:prstGeom prst="rect">
            <a:avLst/>
          </a:prstGeom>
          <a:noFill/>
          <a:ln>
            <a:noFill/>
          </a:ln>
        </p:spPr>
      </p:pic>
      <p:pic>
        <p:nvPicPr>
          <p:cNvPr id="482" name="Google Shape;482;p52"/>
          <p:cNvPicPr preferRelativeResize="0"/>
          <p:nvPr/>
        </p:nvPicPr>
        <p:blipFill rotWithShape="1">
          <a:blip r:embed="rId6">
            <a:alphaModFix/>
          </a:blip>
          <a:srcRect b="12325" l="0" r="0" t="7694"/>
          <a:stretch/>
        </p:blipFill>
        <p:spPr>
          <a:xfrm>
            <a:off x="3711694" y="920841"/>
            <a:ext cx="1646117" cy="865096"/>
          </a:xfrm>
          <a:prstGeom prst="rect">
            <a:avLst/>
          </a:prstGeom>
          <a:noFill/>
          <a:ln>
            <a:noFill/>
          </a:ln>
        </p:spPr>
      </p:pic>
      <p:pic>
        <p:nvPicPr>
          <p:cNvPr id="483" name="Google Shape;483;p52"/>
          <p:cNvPicPr preferRelativeResize="0"/>
          <p:nvPr/>
        </p:nvPicPr>
        <p:blipFill rotWithShape="1">
          <a:blip r:embed="rId7">
            <a:alphaModFix/>
          </a:blip>
          <a:srcRect b="10634" l="4324" r="0" t="0"/>
          <a:stretch/>
        </p:blipFill>
        <p:spPr>
          <a:xfrm>
            <a:off x="1945091" y="920841"/>
            <a:ext cx="1688020" cy="865097"/>
          </a:xfrm>
          <a:prstGeom prst="rect">
            <a:avLst/>
          </a:prstGeom>
          <a:noFill/>
          <a:ln>
            <a:noFill/>
          </a:ln>
        </p:spPr>
      </p:pic>
      <p:pic>
        <p:nvPicPr>
          <p:cNvPr descr="rlcms architecture diagram" id="484" name="Google Shape;484;p52"/>
          <p:cNvPicPr preferRelativeResize="0"/>
          <p:nvPr/>
        </p:nvPicPr>
        <p:blipFill>
          <a:blip r:embed="rId8">
            <a:alphaModFix/>
          </a:blip>
          <a:stretch>
            <a:fillRect/>
          </a:stretch>
        </p:blipFill>
        <p:spPr>
          <a:xfrm>
            <a:off x="220400" y="1785925"/>
            <a:ext cx="5471700" cy="32006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53"/>
          <p:cNvSpPr/>
          <p:nvPr/>
        </p:nvSpPr>
        <p:spPr>
          <a:xfrm>
            <a:off x="-24" y="220421"/>
            <a:ext cx="3723900" cy="318600"/>
          </a:xfrm>
          <a:prstGeom prst="rect">
            <a:avLst/>
          </a:prstGeom>
          <a:noFill/>
          <a:ln>
            <a:noFill/>
          </a:ln>
        </p:spPr>
        <p:txBody>
          <a:bodyPr anchorCtr="0" anchor="t" bIns="34275" lIns="68575" spcFirstLastPara="1" rIns="68575" wrap="square" tIns="34275">
            <a:noAutofit/>
          </a:bodyPr>
          <a:lstStyle/>
          <a:p>
            <a:pPr indent="0" lvl="0" marL="25400" marR="0" rtl="0" algn="ctr">
              <a:lnSpc>
                <a:spcPct val="120000"/>
              </a:lnSpc>
              <a:spcBef>
                <a:spcPts val="0"/>
              </a:spcBef>
              <a:spcAft>
                <a:spcPts val="0"/>
              </a:spcAft>
              <a:buNone/>
            </a:pPr>
            <a:r>
              <a:rPr b="1" lang="en" sz="2000">
                <a:solidFill>
                  <a:schemeClr val="lt1"/>
                </a:solidFill>
                <a:latin typeface="Open Sans"/>
                <a:ea typeface="Open Sans"/>
                <a:cs typeface="Open Sans"/>
                <a:sym typeface="Open Sans"/>
              </a:rPr>
              <a:t>Collect Earth Online (CEO)</a:t>
            </a:r>
            <a:endParaRPr b="1" sz="2000">
              <a:solidFill>
                <a:schemeClr val="lt1"/>
              </a:solidFill>
              <a:latin typeface="Open Sans"/>
              <a:ea typeface="Open Sans"/>
              <a:cs typeface="Open Sans"/>
              <a:sym typeface="Open Sans"/>
            </a:endParaRPr>
          </a:p>
        </p:txBody>
      </p:sp>
      <p:sp>
        <p:nvSpPr>
          <p:cNvPr id="491" name="Google Shape;491;p53"/>
          <p:cNvSpPr txBox="1"/>
          <p:nvPr/>
        </p:nvSpPr>
        <p:spPr>
          <a:xfrm>
            <a:off x="96875" y="1670975"/>
            <a:ext cx="3530100" cy="2313000"/>
          </a:xfrm>
          <a:prstGeom prst="rect">
            <a:avLst/>
          </a:prstGeom>
          <a:noFill/>
          <a:ln>
            <a:noFill/>
          </a:ln>
        </p:spPr>
        <p:txBody>
          <a:bodyPr anchorCtr="0" anchor="t" bIns="91425" lIns="91425" spcFirstLastPara="1" rIns="91425" wrap="square" tIns="91425">
            <a:noAutofit/>
          </a:bodyPr>
          <a:lstStyle/>
          <a:p>
            <a:pPr indent="0" lvl="0" marL="0" marR="0" rtl="0" algn="just">
              <a:lnSpc>
                <a:spcPct val="120000"/>
              </a:lnSpc>
              <a:spcBef>
                <a:spcPts val="800"/>
              </a:spcBef>
              <a:spcAft>
                <a:spcPts val="0"/>
              </a:spcAft>
              <a:buNone/>
            </a:pPr>
            <a:r>
              <a:rPr b="1" lang="en" sz="2200">
                <a:solidFill>
                  <a:srgbClr val="267FB0"/>
                </a:solidFill>
                <a:latin typeface="Open Sans"/>
                <a:ea typeface="Open Sans"/>
                <a:cs typeface="Open Sans"/>
                <a:sym typeface="Open Sans"/>
              </a:rPr>
              <a:t>CEO is an open source platform for global data collection essential for forest monitoring and reporting</a:t>
            </a:r>
            <a:endParaRPr sz="2300">
              <a:solidFill>
                <a:srgbClr val="5595AC"/>
              </a:solidFill>
              <a:latin typeface="Georgia"/>
              <a:ea typeface="Georgia"/>
              <a:cs typeface="Georgia"/>
              <a:sym typeface="Georgia"/>
            </a:endParaRPr>
          </a:p>
          <a:p>
            <a:pPr indent="0" lvl="0" marL="0" marR="0" rtl="0" algn="just">
              <a:lnSpc>
                <a:spcPct val="120000"/>
              </a:lnSpc>
              <a:spcBef>
                <a:spcPts val="800"/>
              </a:spcBef>
              <a:spcAft>
                <a:spcPts val="0"/>
              </a:spcAft>
              <a:buNone/>
            </a:pPr>
            <a:r>
              <a:t/>
            </a:r>
            <a:endParaRPr sz="600">
              <a:solidFill>
                <a:srgbClr val="5595AC"/>
              </a:solidFill>
              <a:latin typeface="Georgia"/>
              <a:ea typeface="Georgia"/>
              <a:cs typeface="Georgia"/>
              <a:sym typeface="Georgia"/>
            </a:endParaRPr>
          </a:p>
        </p:txBody>
      </p:sp>
      <p:pic>
        <p:nvPicPr>
          <p:cNvPr id="492" name="Google Shape;492;p53"/>
          <p:cNvPicPr preferRelativeResize="0"/>
          <p:nvPr/>
        </p:nvPicPr>
        <p:blipFill rotWithShape="1">
          <a:blip r:embed="rId3">
            <a:alphaModFix/>
          </a:blip>
          <a:srcRect b="1425" l="0" r="0" t="937"/>
          <a:stretch/>
        </p:blipFill>
        <p:spPr>
          <a:xfrm>
            <a:off x="6297996" y="852488"/>
            <a:ext cx="2604619" cy="1434778"/>
          </a:xfrm>
          <a:prstGeom prst="rect">
            <a:avLst/>
          </a:prstGeom>
          <a:noFill/>
          <a:ln cap="flat" cmpd="sng" w="9525">
            <a:solidFill>
              <a:srgbClr val="8296B0"/>
            </a:solidFill>
            <a:prstDash val="solid"/>
            <a:round/>
            <a:headEnd len="sm" w="sm" type="none"/>
            <a:tailEnd len="sm" w="sm" type="none"/>
          </a:ln>
        </p:spPr>
      </p:pic>
      <p:pic>
        <p:nvPicPr>
          <p:cNvPr id="493" name="Google Shape;493;p53"/>
          <p:cNvPicPr preferRelativeResize="0"/>
          <p:nvPr/>
        </p:nvPicPr>
        <p:blipFill rotWithShape="1">
          <a:blip r:embed="rId4">
            <a:alphaModFix/>
          </a:blip>
          <a:srcRect b="20197" l="6455" r="14437" t="0"/>
          <a:stretch/>
        </p:blipFill>
        <p:spPr>
          <a:xfrm>
            <a:off x="3889523" y="852488"/>
            <a:ext cx="2321719" cy="1434779"/>
          </a:xfrm>
          <a:prstGeom prst="rect">
            <a:avLst/>
          </a:prstGeom>
          <a:noFill/>
          <a:ln>
            <a:noFill/>
          </a:ln>
        </p:spPr>
      </p:pic>
      <p:pic>
        <p:nvPicPr>
          <p:cNvPr id="494" name="Google Shape;494;p53"/>
          <p:cNvPicPr preferRelativeResize="0"/>
          <p:nvPr/>
        </p:nvPicPr>
        <p:blipFill rotWithShape="1">
          <a:blip r:embed="rId5">
            <a:alphaModFix/>
          </a:blip>
          <a:srcRect b="0" l="0" r="0" t="0"/>
          <a:stretch/>
        </p:blipFill>
        <p:spPr>
          <a:xfrm>
            <a:off x="3889523" y="2400300"/>
            <a:ext cx="5013094" cy="2494571"/>
          </a:xfrm>
          <a:prstGeom prst="rect">
            <a:avLst/>
          </a:prstGeom>
          <a:noFill/>
          <a:ln>
            <a:noFill/>
          </a:ln>
        </p:spPr>
      </p:pic>
      <p:cxnSp>
        <p:nvCxnSpPr>
          <p:cNvPr id="495" name="Google Shape;495;p53"/>
          <p:cNvCxnSpPr/>
          <p:nvPr/>
        </p:nvCxnSpPr>
        <p:spPr>
          <a:xfrm>
            <a:off x="3702418" y="995163"/>
            <a:ext cx="0" cy="3747300"/>
          </a:xfrm>
          <a:prstGeom prst="straightConnector1">
            <a:avLst/>
          </a:prstGeom>
          <a:noFill/>
          <a:ln cap="flat" cmpd="sng" w="38100">
            <a:solidFill>
              <a:srgbClr val="267FB0"/>
            </a:solidFill>
            <a:prstDash val="solid"/>
            <a:round/>
            <a:headEnd len="sm" w="sm" type="none"/>
            <a:tailEnd len="sm" w="sm" type="none"/>
          </a:ln>
        </p:spPr>
      </p:cxnSp>
    </p:spTree>
  </p:cSld>
  <p:clrMapOvr>
    <a:masterClrMapping/>
  </p:clrMapOvr>
  <mc:AlternateContent>
    <mc:Choice Requires="p14">
      <p:transition spd="slow" p14:dur="70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pic>
        <p:nvPicPr>
          <p:cNvPr descr="SERVIR_PPT_background4.jpg" id="500" name="Google Shape;500;p54"/>
          <p:cNvPicPr preferRelativeResize="0"/>
          <p:nvPr/>
        </p:nvPicPr>
        <p:blipFill rotWithShape="1">
          <a:blip r:embed="rId3">
            <a:alphaModFix/>
          </a:blip>
          <a:srcRect b="0" l="0" r="0" t="0"/>
          <a:stretch/>
        </p:blipFill>
        <p:spPr>
          <a:xfrm>
            <a:off x="0" y="-1"/>
            <a:ext cx="9144000" cy="5143500"/>
          </a:xfrm>
          <a:prstGeom prst="rect">
            <a:avLst/>
          </a:prstGeom>
          <a:noFill/>
          <a:ln>
            <a:noFill/>
          </a:ln>
        </p:spPr>
      </p:pic>
      <p:sp>
        <p:nvSpPr>
          <p:cNvPr id="501" name="Google Shape;501;p54"/>
          <p:cNvSpPr txBox="1"/>
          <p:nvPr/>
        </p:nvSpPr>
        <p:spPr>
          <a:xfrm>
            <a:off x="311725" y="1532975"/>
            <a:ext cx="4919700" cy="1957200"/>
          </a:xfrm>
          <a:prstGeom prst="rect">
            <a:avLst/>
          </a:prstGeom>
          <a:noFill/>
          <a:ln>
            <a:noFill/>
          </a:ln>
        </p:spPr>
        <p:txBody>
          <a:bodyPr anchorCtr="0" anchor="ctr" bIns="45700" lIns="91425" spcFirstLastPara="1" rIns="91425" wrap="square" tIns="45700">
            <a:noAutofit/>
          </a:bodyPr>
          <a:lstStyle/>
          <a:p>
            <a:pPr indent="0" lvl="0" marL="0" marR="0" rtl="0" algn="r">
              <a:lnSpc>
                <a:spcPct val="90000"/>
              </a:lnSpc>
              <a:spcBef>
                <a:spcPts val="0"/>
              </a:spcBef>
              <a:spcAft>
                <a:spcPts val="0"/>
              </a:spcAft>
              <a:buClr>
                <a:schemeClr val="lt1"/>
              </a:buClr>
              <a:buSzPts val="1400"/>
              <a:buFont typeface="Arial"/>
              <a:buNone/>
            </a:pPr>
            <a:r>
              <a:rPr b="1" lang="en" sz="4000">
                <a:solidFill>
                  <a:srgbClr val="267FB0"/>
                </a:solidFill>
                <a:latin typeface="Open Sans"/>
                <a:ea typeface="Open Sans"/>
                <a:cs typeface="Open Sans"/>
                <a:sym typeface="Open Sans"/>
              </a:rPr>
              <a:t>SERVIR</a:t>
            </a:r>
            <a:endParaRPr b="1" sz="4000">
              <a:solidFill>
                <a:srgbClr val="267FB0"/>
              </a:solidFill>
              <a:latin typeface="Open Sans"/>
              <a:ea typeface="Open Sans"/>
              <a:cs typeface="Open Sans"/>
              <a:sym typeface="Open Sans"/>
            </a:endParaRPr>
          </a:p>
          <a:p>
            <a:pPr indent="0" lvl="0" marL="0" marR="0" rtl="0" algn="r">
              <a:lnSpc>
                <a:spcPct val="90000"/>
              </a:lnSpc>
              <a:spcBef>
                <a:spcPts val="0"/>
              </a:spcBef>
              <a:spcAft>
                <a:spcPts val="0"/>
              </a:spcAft>
              <a:buClr>
                <a:schemeClr val="lt1"/>
              </a:buClr>
              <a:buSzPts val="1400"/>
              <a:buFont typeface="Arial"/>
              <a:buNone/>
            </a:pPr>
            <a:r>
              <a:rPr b="1" lang="en" sz="4000">
                <a:solidFill>
                  <a:srgbClr val="267FB0"/>
                </a:solidFill>
                <a:latin typeface="Open Sans"/>
                <a:ea typeface="Open Sans"/>
                <a:cs typeface="Open Sans"/>
                <a:sym typeface="Open Sans"/>
              </a:rPr>
              <a:t>TensorFlow Working Group</a:t>
            </a:r>
            <a:endParaRPr b="0" i="0" sz="1400" u="none" cap="none" strike="noStrike">
              <a:solidFill>
                <a:srgbClr val="000000"/>
              </a:solidFill>
              <a:latin typeface="Arial"/>
              <a:ea typeface="Arial"/>
              <a:cs typeface="Arial"/>
              <a:sym typeface="Arial"/>
            </a:endParaRPr>
          </a:p>
        </p:txBody>
      </p:sp>
      <p:cxnSp>
        <p:nvCxnSpPr>
          <p:cNvPr id="502" name="Google Shape;502;p54"/>
          <p:cNvCxnSpPr/>
          <p:nvPr/>
        </p:nvCxnSpPr>
        <p:spPr>
          <a:xfrm flipH="1">
            <a:off x="5238018" y="400613"/>
            <a:ext cx="8400" cy="4442700"/>
          </a:xfrm>
          <a:prstGeom prst="straightConnector1">
            <a:avLst/>
          </a:prstGeom>
          <a:noFill/>
          <a:ln cap="flat" cmpd="sng" w="38100">
            <a:solidFill>
              <a:srgbClr val="267FB0"/>
            </a:solidFill>
            <a:prstDash val="solid"/>
            <a:round/>
            <a:headEnd len="sm" w="sm" type="none"/>
            <a:tailEnd len="sm" w="sm" type="none"/>
          </a:ln>
        </p:spPr>
      </p:cxnSp>
      <p:sp>
        <p:nvSpPr>
          <p:cNvPr id="503" name="Google Shape;503;p54"/>
          <p:cNvSpPr/>
          <p:nvPr/>
        </p:nvSpPr>
        <p:spPr>
          <a:xfrm>
            <a:off x="0" y="4835723"/>
            <a:ext cx="390000" cy="307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504" name="Google Shape;504;p54"/>
          <p:cNvPicPr preferRelativeResize="0"/>
          <p:nvPr/>
        </p:nvPicPr>
        <p:blipFill>
          <a:blip r:embed="rId4">
            <a:alphaModFix/>
          </a:blip>
          <a:stretch>
            <a:fillRect/>
          </a:stretch>
        </p:blipFill>
        <p:spPr>
          <a:xfrm>
            <a:off x="5603275" y="1205788"/>
            <a:ext cx="3316276" cy="283236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pic>
        <p:nvPicPr>
          <p:cNvPr id="509" name="Google Shape;509;p55">
            <a:hlinkClick r:id="rId3"/>
          </p:cNvPr>
          <p:cNvPicPr preferRelativeResize="0"/>
          <p:nvPr/>
        </p:nvPicPr>
        <p:blipFill>
          <a:blip r:embed="rId4">
            <a:alphaModFix/>
          </a:blip>
          <a:stretch>
            <a:fillRect/>
          </a:stretch>
        </p:blipFill>
        <p:spPr>
          <a:xfrm>
            <a:off x="3098925" y="885100"/>
            <a:ext cx="2946150" cy="1984725"/>
          </a:xfrm>
          <a:prstGeom prst="rect">
            <a:avLst/>
          </a:prstGeom>
          <a:noFill/>
          <a:ln>
            <a:noFill/>
          </a:ln>
        </p:spPr>
      </p:pic>
      <p:grpSp>
        <p:nvGrpSpPr>
          <p:cNvPr id="510" name="Google Shape;510;p55"/>
          <p:cNvGrpSpPr/>
          <p:nvPr/>
        </p:nvGrpSpPr>
        <p:grpSpPr>
          <a:xfrm>
            <a:off x="5419413" y="719382"/>
            <a:ext cx="3648285" cy="4364467"/>
            <a:chOff x="-4649345" y="1692547"/>
            <a:chExt cx="3759180" cy="4615553"/>
          </a:xfrm>
        </p:grpSpPr>
        <p:pic>
          <p:nvPicPr>
            <p:cNvPr id="511" name="Google Shape;511;p55"/>
            <p:cNvPicPr preferRelativeResize="0"/>
            <p:nvPr/>
          </p:nvPicPr>
          <p:blipFill>
            <a:blip r:embed="rId5">
              <a:alphaModFix/>
            </a:blip>
            <a:stretch>
              <a:fillRect/>
            </a:stretch>
          </p:blipFill>
          <p:spPr>
            <a:xfrm>
              <a:off x="-3707141" y="1692547"/>
              <a:ext cx="2816976" cy="1549549"/>
            </a:xfrm>
            <a:prstGeom prst="rect">
              <a:avLst/>
            </a:prstGeom>
            <a:noFill/>
            <a:ln cap="flat" cmpd="sng" w="19050">
              <a:solidFill>
                <a:schemeClr val="dk2"/>
              </a:solidFill>
              <a:prstDash val="solid"/>
              <a:round/>
              <a:headEnd len="sm" w="sm" type="none"/>
              <a:tailEnd len="sm" w="sm" type="none"/>
            </a:ln>
          </p:spPr>
        </p:pic>
        <p:pic>
          <p:nvPicPr>
            <p:cNvPr id="512" name="Google Shape;512;p55"/>
            <p:cNvPicPr preferRelativeResize="0"/>
            <p:nvPr/>
          </p:nvPicPr>
          <p:blipFill>
            <a:blip r:embed="rId6">
              <a:alphaModFix/>
            </a:blip>
            <a:stretch>
              <a:fillRect/>
            </a:stretch>
          </p:blipFill>
          <p:spPr>
            <a:xfrm>
              <a:off x="-4649345" y="4692025"/>
              <a:ext cx="2816976" cy="1616075"/>
            </a:xfrm>
            <a:prstGeom prst="rect">
              <a:avLst/>
            </a:prstGeom>
            <a:noFill/>
            <a:ln cap="flat" cmpd="sng" w="19050">
              <a:solidFill>
                <a:schemeClr val="dk2"/>
              </a:solidFill>
              <a:prstDash val="solid"/>
              <a:round/>
              <a:headEnd len="sm" w="sm" type="none"/>
              <a:tailEnd len="sm" w="sm" type="none"/>
            </a:ln>
          </p:spPr>
        </p:pic>
        <p:pic>
          <p:nvPicPr>
            <p:cNvPr id="513" name="Google Shape;513;p55"/>
            <p:cNvPicPr preferRelativeResize="0"/>
            <p:nvPr/>
          </p:nvPicPr>
          <p:blipFill>
            <a:blip r:embed="rId7">
              <a:alphaModFix/>
            </a:blip>
            <a:stretch>
              <a:fillRect/>
            </a:stretch>
          </p:blipFill>
          <p:spPr>
            <a:xfrm>
              <a:off x="-4178247" y="3089700"/>
              <a:ext cx="2816974" cy="1584842"/>
            </a:xfrm>
            <a:prstGeom prst="rect">
              <a:avLst/>
            </a:prstGeom>
            <a:noFill/>
            <a:ln cap="flat" cmpd="sng" w="19050">
              <a:solidFill>
                <a:schemeClr val="dk2"/>
              </a:solidFill>
              <a:prstDash val="solid"/>
              <a:round/>
              <a:headEnd len="sm" w="sm" type="none"/>
              <a:tailEnd len="sm" w="sm" type="none"/>
            </a:ln>
          </p:spPr>
        </p:pic>
      </p:grpSp>
      <p:grpSp>
        <p:nvGrpSpPr>
          <p:cNvPr id="514" name="Google Shape;514;p55"/>
          <p:cNvGrpSpPr/>
          <p:nvPr/>
        </p:nvGrpSpPr>
        <p:grpSpPr>
          <a:xfrm>
            <a:off x="81298" y="714532"/>
            <a:ext cx="3680769" cy="4374155"/>
            <a:chOff x="4739171" y="1255743"/>
            <a:chExt cx="3792652" cy="4615548"/>
          </a:xfrm>
        </p:grpSpPr>
        <p:pic>
          <p:nvPicPr>
            <p:cNvPr id="515" name="Google Shape;515;p55"/>
            <p:cNvPicPr preferRelativeResize="0"/>
            <p:nvPr/>
          </p:nvPicPr>
          <p:blipFill rotWithShape="1">
            <a:blip r:embed="rId8">
              <a:alphaModFix/>
            </a:blip>
            <a:srcRect b="1972" l="0" r="783" t="1353"/>
            <a:stretch/>
          </p:blipFill>
          <p:spPr>
            <a:xfrm>
              <a:off x="4739171" y="1255743"/>
              <a:ext cx="2850463" cy="1566351"/>
            </a:xfrm>
            <a:prstGeom prst="rect">
              <a:avLst/>
            </a:prstGeom>
            <a:noFill/>
            <a:ln cap="flat" cmpd="sng" w="19050">
              <a:solidFill>
                <a:schemeClr val="dk2"/>
              </a:solidFill>
              <a:prstDash val="solid"/>
              <a:round/>
              <a:headEnd len="sm" w="sm" type="none"/>
              <a:tailEnd len="sm" w="sm" type="none"/>
            </a:ln>
          </p:spPr>
        </p:pic>
        <p:pic>
          <p:nvPicPr>
            <p:cNvPr id="516" name="Google Shape;516;p55"/>
            <p:cNvPicPr preferRelativeResize="0"/>
            <p:nvPr/>
          </p:nvPicPr>
          <p:blipFill rotWithShape="1">
            <a:blip r:embed="rId9">
              <a:alphaModFix/>
            </a:blip>
            <a:srcRect b="2068" l="837" r="669" t="1256"/>
            <a:stretch/>
          </p:blipFill>
          <p:spPr>
            <a:xfrm>
              <a:off x="5681372" y="4255175"/>
              <a:ext cx="2850451" cy="1616116"/>
            </a:xfrm>
            <a:prstGeom prst="rect">
              <a:avLst/>
            </a:prstGeom>
            <a:noFill/>
            <a:ln cap="flat" cmpd="sng" w="19050">
              <a:solidFill>
                <a:schemeClr val="dk2"/>
              </a:solidFill>
              <a:prstDash val="solid"/>
              <a:round/>
              <a:headEnd len="sm" w="sm" type="none"/>
              <a:tailEnd len="sm" w="sm" type="none"/>
            </a:ln>
          </p:spPr>
        </p:pic>
        <p:pic>
          <p:nvPicPr>
            <p:cNvPr id="517" name="Google Shape;517;p55"/>
            <p:cNvPicPr preferRelativeResize="0"/>
            <p:nvPr/>
          </p:nvPicPr>
          <p:blipFill rotWithShape="1">
            <a:blip r:embed="rId10">
              <a:alphaModFix/>
            </a:blip>
            <a:srcRect b="2450" l="0" r="0" t="1460"/>
            <a:stretch/>
          </p:blipFill>
          <p:spPr>
            <a:xfrm>
              <a:off x="5210272" y="2669699"/>
              <a:ext cx="2850450" cy="1566334"/>
            </a:xfrm>
            <a:prstGeom prst="rect">
              <a:avLst/>
            </a:prstGeom>
            <a:noFill/>
            <a:ln cap="flat" cmpd="sng" w="19050">
              <a:solidFill>
                <a:schemeClr val="dk2"/>
              </a:solidFill>
              <a:prstDash val="solid"/>
              <a:round/>
              <a:headEnd len="sm" w="sm" type="none"/>
              <a:tailEnd len="sm" w="sm" type="none"/>
            </a:ln>
          </p:spPr>
        </p:pic>
      </p:grpSp>
      <p:sp>
        <p:nvSpPr>
          <p:cNvPr id="518" name="Google Shape;518;p55"/>
          <p:cNvSpPr txBox="1"/>
          <p:nvPr>
            <p:ph type="title"/>
          </p:nvPr>
        </p:nvSpPr>
        <p:spPr>
          <a:xfrm>
            <a:off x="129397" y="18047"/>
            <a:ext cx="7414500" cy="666600"/>
          </a:xfrm>
          <a:prstGeom prst="rect">
            <a:avLst/>
          </a:prstGeom>
          <a:noFill/>
          <a:ln>
            <a:noFill/>
          </a:ln>
        </p:spPr>
        <p:txBody>
          <a:bodyPr anchorCtr="0" anchor="ctr" bIns="34275" lIns="68575" spcFirstLastPara="1" rIns="68575" wrap="square" tIns="34275">
            <a:noAutofit/>
          </a:bodyPr>
          <a:lstStyle/>
          <a:p>
            <a:pPr indent="0" lvl="0" marL="0" rtl="0" algn="l">
              <a:lnSpc>
                <a:spcPct val="80000"/>
              </a:lnSpc>
              <a:spcBef>
                <a:spcPts val="0"/>
              </a:spcBef>
              <a:spcAft>
                <a:spcPts val="0"/>
              </a:spcAft>
              <a:buClr>
                <a:schemeClr val="dk1"/>
              </a:buClr>
              <a:buSzPts val="1100"/>
              <a:buFont typeface="Arial"/>
              <a:buNone/>
            </a:pPr>
            <a:r>
              <a:rPr lang="en" sz="2400"/>
              <a:t>SERVIR TensorFlow Working Group Examples</a:t>
            </a:r>
            <a:endParaRPr sz="24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56"/>
          <p:cNvSpPr txBox="1"/>
          <p:nvPr>
            <p:ph type="title"/>
          </p:nvPr>
        </p:nvSpPr>
        <p:spPr>
          <a:xfrm>
            <a:off x="0" y="43900"/>
            <a:ext cx="8101800" cy="6378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 sz="2400"/>
              <a:t>SERVIR TensorFlow Working Group Examples</a:t>
            </a:r>
            <a:endParaRPr/>
          </a:p>
        </p:txBody>
      </p:sp>
      <p:pic>
        <p:nvPicPr>
          <p:cNvPr id="524" name="Google Shape;524;p56"/>
          <p:cNvPicPr preferRelativeResize="0"/>
          <p:nvPr/>
        </p:nvPicPr>
        <p:blipFill rotWithShape="1">
          <a:blip r:embed="rId3">
            <a:alphaModFix/>
          </a:blip>
          <a:srcRect b="15280" l="7923" r="794" t="6916"/>
          <a:stretch/>
        </p:blipFill>
        <p:spPr>
          <a:xfrm>
            <a:off x="155500" y="849165"/>
            <a:ext cx="2340875" cy="1058736"/>
          </a:xfrm>
          <a:prstGeom prst="rect">
            <a:avLst/>
          </a:prstGeom>
          <a:noFill/>
          <a:ln cap="flat" cmpd="sng" w="19050">
            <a:solidFill>
              <a:schemeClr val="dk2"/>
            </a:solidFill>
            <a:prstDash val="solid"/>
            <a:round/>
            <a:headEnd len="sm" w="sm" type="none"/>
            <a:tailEnd len="sm" w="sm" type="none"/>
          </a:ln>
        </p:spPr>
      </p:pic>
      <p:pic>
        <p:nvPicPr>
          <p:cNvPr id="525" name="Google Shape;525;p56"/>
          <p:cNvPicPr preferRelativeResize="0"/>
          <p:nvPr/>
        </p:nvPicPr>
        <p:blipFill rotWithShape="1">
          <a:blip r:embed="rId4">
            <a:alphaModFix/>
          </a:blip>
          <a:srcRect b="0" l="13945" r="11677" t="6924"/>
          <a:stretch/>
        </p:blipFill>
        <p:spPr>
          <a:xfrm>
            <a:off x="307900" y="1929675"/>
            <a:ext cx="2340876" cy="1459199"/>
          </a:xfrm>
          <a:prstGeom prst="rect">
            <a:avLst/>
          </a:prstGeom>
          <a:noFill/>
          <a:ln cap="flat" cmpd="sng" w="19050">
            <a:solidFill>
              <a:schemeClr val="dk2"/>
            </a:solidFill>
            <a:prstDash val="solid"/>
            <a:round/>
            <a:headEnd len="sm" w="sm" type="none"/>
            <a:tailEnd len="sm" w="sm" type="none"/>
          </a:ln>
        </p:spPr>
      </p:pic>
      <p:pic>
        <p:nvPicPr>
          <p:cNvPr id="526" name="Google Shape;526;p56"/>
          <p:cNvPicPr preferRelativeResize="0"/>
          <p:nvPr/>
        </p:nvPicPr>
        <p:blipFill rotWithShape="1">
          <a:blip r:embed="rId5">
            <a:alphaModFix/>
          </a:blip>
          <a:srcRect b="0" l="15943" r="7516" t="0"/>
          <a:stretch/>
        </p:blipFill>
        <p:spPr>
          <a:xfrm>
            <a:off x="460300" y="3388875"/>
            <a:ext cx="2340876" cy="1519193"/>
          </a:xfrm>
          <a:prstGeom prst="rect">
            <a:avLst/>
          </a:prstGeom>
          <a:noFill/>
          <a:ln cap="flat" cmpd="sng" w="19050">
            <a:solidFill>
              <a:schemeClr val="dk2"/>
            </a:solidFill>
            <a:prstDash val="solid"/>
            <a:round/>
            <a:headEnd len="sm" w="sm" type="none"/>
            <a:tailEnd len="sm" w="sm" type="none"/>
          </a:ln>
        </p:spPr>
      </p:pic>
      <p:pic>
        <p:nvPicPr>
          <p:cNvPr id="527" name="Google Shape;527;p56"/>
          <p:cNvPicPr preferRelativeResize="0"/>
          <p:nvPr/>
        </p:nvPicPr>
        <p:blipFill rotWithShape="1">
          <a:blip r:embed="rId6">
            <a:alphaModFix/>
          </a:blip>
          <a:srcRect b="0" l="2401" r="4877" t="921"/>
          <a:stretch/>
        </p:blipFill>
        <p:spPr>
          <a:xfrm>
            <a:off x="3132425" y="1339175"/>
            <a:ext cx="5889200" cy="313512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57"/>
          <p:cNvSpPr txBox="1"/>
          <p:nvPr>
            <p:ph type="title"/>
          </p:nvPr>
        </p:nvSpPr>
        <p:spPr>
          <a:xfrm>
            <a:off x="129397" y="57149"/>
            <a:ext cx="7442400" cy="6276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
              <a:t>SERVIR </a:t>
            </a:r>
            <a:r>
              <a:rPr lang="en"/>
              <a:t>TensorFlow Working Group</a:t>
            </a:r>
            <a:endParaRPr/>
          </a:p>
        </p:txBody>
      </p:sp>
      <p:sp>
        <p:nvSpPr>
          <p:cNvPr id="533" name="Google Shape;533;p57"/>
          <p:cNvSpPr txBox="1"/>
          <p:nvPr>
            <p:ph idx="1" type="body"/>
          </p:nvPr>
        </p:nvSpPr>
        <p:spPr>
          <a:xfrm>
            <a:off x="168775" y="1176100"/>
            <a:ext cx="4104000" cy="3603300"/>
          </a:xfrm>
          <a:prstGeom prst="rect">
            <a:avLst/>
          </a:prstGeom>
        </p:spPr>
        <p:txBody>
          <a:bodyPr anchorCtr="0" anchor="t" bIns="34275" lIns="68575" spcFirstLastPara="1" rIns="68575" wrap="square" tIns="34275">
            <a:noAutofit/>
          </a:bodyPr>
          <a:lstStyle/>
          <a:p>
            <a:pPr indent="0" lvl="0" marL="0" rtl="0" algn="ctr">
              <a:spcBef>
                <a:spcPts val="800"/>
              </a:spcBef>
              <a:spcAft>
                <a:spcPts val="0"/>
              </a:spcAft>
              <a:buNone/>
            </a:pPr>
            <a:r>
              <a:rPr b="1" lang="en" sz="2600">
                <a:solidFill>
                  <a:srgbClr val="267FB0"/>
                </a:solidFill>
              </a:rPr>
              <a:t>Goal of the TensorFlow Working Group is to </a:t>
            </a:r>
            <a:r>
              <a:rPr b="1" lang="en" sz="2600">
                <a:solidFill>
                  <a:srgbClr val="267FB0"/>
                </a:solidFill>
              </a:rPr>
              <a:t>create a community of practice, share methodologies, and </a:t>
            </a:r>
            <a:r>
              <a:rPr b="1" lang="en" sz="2600">
                <a:solidFill>
                  <a:srgbClr val="267FB0"/>
                </a:solidFill>
              </a:rPr>
              <a:t>build capacity to </a:t>
            </a:r>
            <a:r>
              <a:rPr b="1" lang="en" sz="2600">
                <a:solidFill>
                  <a:srgbClr val="267FB0"/>
                </a:solidFill>
              </a:rPr>
              <a:t>leverage</a:t>
            </a:r>
            <a:r>
              <a:rPr b="1" lang="en" sz="2600">
                <a:solidFill>
                  <a:srgbClr val="267FB0"/>
                </a:solidFill>
              </a:rPr>
              <a:t> ML and AI</a:t>
            </a:r>
            <a:endParaRPr b="1" sz="2600">
              <a:solidFill>
                <a:srgbClr val="267FB0"/>
              </a:solidFill>
            </a:endParaRPr>
          </a:p>
          <a:p>
            <a:pPr indent="0" lvl="0" marL="0" rtl="0" algn="ctr">
              <a:spcBef>
                <a:spcPts val="800"/>
              </a:spcBef>
              <a:spcAft>
                <a:spcPts val="0"/>
              </a:spcAft>
              <a:buNone/>
            </a:pPr>
            <a:r>
              <a:rPr b="1" lang="en" sz="2600">
                <a:solidFill>
                  <a:srgbClr val="267FB0"/>
                </a:solidFill>
              </a:rPr>
              <a:t>-</a:t>
            </a:r>
            <a:endParaRPr b="1" sz="2600">
              <a:solidFill>
                <a:srgbClr val="267FB0"/>
              </a:solidFill>
            </a:endParaRPr>
          </a:p>
          <a:p>
            <a:pPr indent="0" lvl="0" marL="0" rtl="0" algn="ctr">
              <a:spcBef>
                <a:spcPts val="800"/>
              </a:spcBef>
              <a:spcAft>
                <a:spcPts val="0"/>
              </a:spcAft>
              <a:buNone/>
            </a:pPr>
            <a:r>
              <a:rPr b="1" lang="en" sz="2600">
                <a:solidFill>
                  <a:srgbClr val="267FB0"/>
                </a:solidFill>
              </a:rPr>
              <a:t>Contact me to join</a:t>
            </a:r>
            <a:endParaRPr b="1" sz="2600">
              <a:solidFill>
                <a:srgbClr val="267FB0"/>
              </a:solidFill>
            </a:endParaRPr>
          </a:p>
        </p:txBody>
      </p:sp>
      <p:pic>
        <p:nvPicPr>
          <p:cNvPr id="534" name="Google Shape;534;p57"/>
          <p:cNvPicPr preferRelativeResize="0"/>
          <p:nvPr/>
        </p:nvPicPr>
        <p:blipFill>
          <a:blip r:embed="rId3">
            <a:alphaModFix/>
          </a:blip>
          <a:stretch>
            <a:fillRect/>
          </a:stretch>
        </p:blipFill>
        <p:spPr>
          <a:xfrm>
            <a:off x="4272775" y="1306383"/>
            <a:ext cx="4790249" cy="319351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58"/>
          <p:cNvSpPr/>
          <p:nvPr/>
        </p:nvSpPr>
        <p:spPr>
          <a:xfrm>
            <a:off x="0" y="684609"/>
            <a:ext cx="9144000" cy="4458900"/>
          </a:xfrm>
          <a:prstGeom prst="rect">
            <a:avLst/>
          </a:prstGeom>
          <a:solidFill>
            <a:srgbClr val="0B1F2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Open Sans"/>
              <a:ea typeface="Open Sans"/>
              <a:cs typeface="Open Sans"/>
              <a:sym typeface="Open Sans"/>
            </a:endParaRPr>
          </a:p>
        </p:txBody>
      </p:sp>
      <p:sp>
        <p:nvSpPr>
          <p:cNvPr id="540" name="Google Shape;540;p58"/>
          <p:cNvSpPr txBox="1"/>
          <p:nvPr>
            <p:ph type="title"/>
          </p:nvPr>
        </p:nvSpPr>
        <p:spPr>
          <a:xfrm>
            <a:off x="129397" y="57149"/>
            <a:ext cx="6246900" cy="627600"/>
          </a:xfrm>
          <a:prstGeom prst="rect">
            <a:avLst/>
          </a:prstGeom>
          <a:noFill/>
          <a:ln>
            <a:noFill/>
          </a:ln>
        </p:spPr>
        <p:txBody>
          <a:bodyPr anchorCtr="0" anchor="ctr" bIns="34275" lIns="68575" spcFirstLastPara="1" rIns="68575" wrap="square" tIns="34275">
            <a:noAutofit/>
          </a:bodyPr>
          <a:lstStyle/>
          <a:p>
            <a:pPr indent="0" lvl="0" marL="0" rtl="0" algn="l">
              <a:lnSpc>
                <a:spcPct val="80000"/>
              </a:lnSpc>
              <a:spcBef>
                <a:spcPts val="0"/>
              </a:spcBef>
              <a:spcAft>
                <a:spcPts val="0"/>
              </a:spcAft>
              <a:buSzPts val="1400"/>
              <a:buNone/>
            </a:pPr>
            <a:r>
              <a:rPr lang="en" sz="2000"/>
              <a:t>Services: Scaling, Replicating, and Exchanging across the SERVIR Global Network</a:t>
            </a:r>
            <a:endParaRPr sz="2000"/>
          </a:p>
        </p:txBody>
      </p:sp>
      <p:sp>
        <p:nvSpPr>
          <p:cNvPr id="541" name="Google Shape;541;p58"/>
          <p:cNvSpPr/>
          <p:nvPr/>
        </p:nvSpPr>
        <p:spPr>
          <a:xfrm>
            <a:off x="6098379" y="1780331"/>
            <a:ext cx="2717100" cy="5997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chemeClr val="lt1"/>
                </a:solidFill>
                <a:latin typeface="Open Sans"/>
                <a:ea typeface="Open Sans"/>
                <a:cs typeface="Open Sans"/>
                <a:sym typeface="Open Sans"/>
              </a:rPr>
              <a:t>Collect Earth Online (CEO)</a:t>
            </a:r>
            <a:endParaRPr b="0" i="0" sz="1000" u="none" cap="none" strike="noStrike">
              <a:solidFill>
                <a:srgbClr val="000000"/>
              </a:solidFill>
              <a:latin typeface="Open Sans"/>
              <a:ea typeface="Open Sans"/>
              <a:cs typeface="Open Sans"/>
              <a:sym typeface="Open Sans"/>
            </a:endParaRPr>
          </a:p>
          <a:p>
            <a:pPr indent="-215900" lvl="0" marL="215900" marR="0" rtl="0" algn="l">
              <a:lnSpc>
                <a:spcPct val="100000"/>
              </a:lnSpc>
              <a:spcBef>
                <a:spcPts val="0"/>
              </a:spcBef>
              <a:spcAft>
                <a:spcPts val="0"/>
              </a:spcAft>
              <a:buClr>
                <a:schemeClr val="lt1"/>
              </a:buClr>
              <a:buSzPts val="1100"/>
              <a:buFont typeface="Arial"/>
              <a:buChar char="•"/>
            </a:pPr>
            <a:r>
              <a:rPr b="0" i="0" lang="en" sz="1000" u="none" cap="none" strike="noStrike">
                <a:solidFill>
                  <a:schemeClr val="lt1"/>
                </a:solidFill>
                <a:latin typeface="Open Sans"/>
                <a:ea typeface="Open Sans"/>
                <a:cs typeface="Open Sans"/>
                <a:sym typeface="Open Sans"/>
              </a:rPr>
              <a:t>Used in Forest Resource Assessments worldwide and to collect reference data across thematic areas</a:t>
            </a:r>
            <a:endParaRPr b="0" i="1" sz="4500" u="none" cap="none" strike="noStrike">
              <a:solidFill>
                <a:srgbClr val="2F5496"/>
              </a:solidFill>
              <a:latin typeface="Open Sans"/>
              <a:ea typeface="Open Sans"/>
              <a:cs typeface="Open Sans"/>
              <a:sym typeface="Open Sans"/>
            </a:endParaRPr>
          </a:p>
        </p:txBody>
      </p:sp>
      <p:pic>
        <p:nvPicPr>
          <p:cNvPr id="542" name="Google Shape;542;p58"/>
          <p:cNvPicPr preferRelativeResize="0"/>
          <p:nvPr/>
        </p:nvPicPr>
        <p:blipFill rotWithShape="1">
          <a:blip r:embed="rId3">
            <a:alphaModFix/>
          </a:blip>
          <a:srcRect b="0" l="0" r="0" t="0"/>
          <a:stretch/>
        </p:blipFill>
        <p:spPr>
          <a:xfrm>
            <a:off x="5488042" y="4052856"/>
            <a:ext cx="1567515" cy="881738"/>
          </a:xfrm>
          <a:prstGeom prst="rect">
            <a:avLst/>
          </a:prstGeom>
          <a:noFill/>
          <a:ln>
            <a:noFill/>
          </a:ln>
        </p:spPr>
      </p:pic>
      <p:pic>
        <p:nvPicPr>
          <p:cNvPr id="543" name="Google Shape;543;p58"/>
          <p:cNvPicPr preferRelativeResize="0"/>
          <p:nvPr/>
        </p:nvPicPr>
        <p:blipFill rotWithShape="1">
          <a:blip r:embed="rId4">
            <a:alphaModFix/>
          </a:blip>
          <a:srcRect b="12219" l="0" r="0" t="0"/>
          <a:stretch/>
        </p:blipFill>
        <p:spPr>
          <a:xfrm>
            <a:off x="5730351" y="814934"/>
            <a:ext cx="1672849" cy="843543"/>
          </a:xfrm>
          <a:prstGeom prst="rect">
            <a:avLst/>
          </a:prstGeom>
          <a:noFill/>
          <a:ln>
            <a:noFill/>
          </a:ln>
        </p:spPr>
      </p:pic>
      <p:pic>
        <p:nvPicPr>
          <p:cNvPr descr="Developers Improve Land Use Monitoring from Space &gt; SERVIR ..." id="544" name="Google Shape;544;p58"/>
          <p:cNvPicPr preferRelativeResize="0"/>
          <p:nvPr/>
        </p:nvPicPr>
        <p:blipFill rotWithShape="1">
          <a:blip r:embed="rId5">
            <a:alphaModFix/>
          </a:blip>
          <a:srcRect b="0" l="0" r="0" t="0"/>
          <a:stretch/>
        </p:blipFill>
        <p:spPr>
          <a:xfrm>
            <a:off x="1381188" y="2914054"/>
            <a:ext cx="1258821" cy="886258"/>
          </a:xfrm>
          <a:prstGeom prst="rect">
            <a:avLst/>
          </a:prstGeom>
          <a:noFill/>
          <a:ln>
            <a:noFill/>
          </a:ln>
        </p:spPr>
      </p:pic>
      <p:pic>
        <p:nvPicPr>
          <p:cNvPr id="545" name="Google Shape;545;p58"/>
          <p:cNvPicPr preferRelativeResize="0"/>
          <p:nvPr/>
        </p:nvPicPr>
        <p:blipFill rotWithShape="1">
          <a:blip r:embed="rId6">
            <a:alphaModFix/>
          </a:blip>
          <a:srcRect b="0" l="0" r="0" t="0"/>
          <a:stretch/>
        </p:blipFill>
        <p:spPr>
          <a:xfrm>
            <a:off x="4572000" y="967314"/>
            <a:ext cx="1456040" cy="1456040"/>
          </a:xfrm>
          <a:prstGeom prst="rect">
            <a:avLst/>
          </a:prstGeom>
          <a:noFill/>
          <a:ln>
            <a:noFill/>
          </a:ln>
          <a:effectLst>
            <a:outerShdw blurRad="50800" rotWithShape="0" algn="l" dist="38100">
              <a:srgbClr val="000000">
                <a:alpha val="40000"/>
              </a:srgbClr>
            </a:outerShdw>
          </a:effectLst>
        </p:spPr>
      </p:pic>
      <p:grpSp>
        <p:nvGrpSpPr>
          <p:cNvPr id="546" name="Google Shape;546;p58"/>
          <p:cNvGrpSpPr/>
          <p:nvPr/>
        </p:nvGrpSpPr>
        <p:grpSpPr>
          <a:xfrm rot="1764527">
            <a:off x="4685084" y="1344263"/>
            <a:ext cx="353239" cy="353239"/>
            <a:chOff x="1116030" y="1944972"/>
            <a:chExt cx="328200" cy="328200"/>
          </a:xfrm>
        </p:grpSpPr>
        <p:sp>
          <p:nvSpPr>
            <p:cNvPr id="547" name="Google Shape;547;p58"/>
            <p:cNvSpPr/>
            <p:nvPr/>
          </p:nvSpPr>
          <p:spPr>
            <a:xfrm>
              <a:off x="1223404" y="2086683"/>
              <a:ext cx="81900" cy="81900"/>
            </a:xfrm>
            <a:prstGeom prst="ellipse">
              <a:avLst/>
            </a:prstGeom>
            <a:noFill/>
            <a:ln cap="rnd" cmpd="sng" w="28575">
              <a:solidFill>
                <a:schemeClr val="accent6"/>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548" name="Google Shape;548;p58"/>
            <p:cNvSpPr/>
            <p:nvPr/>
          </p:nvSpPr>
          <p:spPr>
            <a:xfrm>
              <a:off x="1166479" y="2019317"/>
              <a:ext cx="208500" cy="208500"/>
            </a:xfrm>
            <a:prstGeom prst="arc">
              <a:avLst>
                <a:gd fmla="val 16200000" name="adj1"/>
                <a:gd fmla="val 0" name="adj2"/>
              </a:avLst>
            </a:prstGeom>
            <a:noFill/>
            <a:ln cap="rnd" cmpd="sng" w="28575">
              <a:solidFill>
                <a:schemeClr val="accent6"/>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p:txBody>
        </p:sp>
        <p:sp>
          <p:nvSpPr>
            <p:cNvPr id="549" name="Google Shape;549;p58"/>
            <p:cNvSpPr/>
            <p:nvPr/>
          </p:nvSpPr>
          <p:spPr>
            <a:xfrm>
              <a:off x="1116030" y="1944972"/>
              <a:ext cx="328200" cy="328200"/>
            </a:xfrm>
            <a:prstGeom prst="arc">
              <a:avLst>
                <a:gd fmla="val 16200000" name="adj1"/>
                <a:gd fmla="val 0" name="adj2"/>
              </a:avLst>
            </a:prstGeom>
            <a:noFill/>
            <a:ln cap="rnd" cmpd="sng" w="28575">
              <a:solidFill>
                <a:schemeClr val="accent6"/>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p:txBody>
        </p:sp>
      </p:grpSp>
      <p:grpSp>
        <p:nvGrpSpPr>
          <p:cNvPr id="550" name="Google Shape;550;p58"/>
          <p:cNvGrpSpPr/>
          <p:nvPr/>
        </p:nvGrpSpPr>
        <p:grpSpPr>
          <a:xfrm rot="-5563609">
            <a:off x="5336764" y="1590036"/>
            <a:ext cx="353215" cy="353215"/>
            <a:chOff x="1116030" y="1944972"/>
            <a:chExt cx="328200" cy="328200"/>
          </a:xfrm>
        </p:grpSpPr>
        <p:sp>
          <p:nvSpPr>
            <p:cNvPr id="551" name="Google Shape;551;p58"/>
            <p:cNvSpPr/>
            <p:nvPr/>
          </p:nvSpPr>
          <p:spPr>
            <a:xfrm>
              <a:off x="1223404" y="2086683"/>
              <a:ext cx="81900" cy="81900"/>
            </a:xfrm>
            <a:prstGeom prst="ellipse">
              <a:avLst/>
            </a:prstGeom>
            <a:noFill/>
            <a:ln cap="rnd" cmpd="sng" w="28575">
              <a:solidFill>
                <a:schemeClr val="accent6"/>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552" name="Google Shape;552;p58"/>
            <p:cNvSpPr/>
            <p:nvPr/>
          </p:nvSpPr>
          <p:spPr>
            <a:xfrm>
              <a:off x="1166479" y="2019317"/>
              <a:ext cx="208500" cy="208500"/>
            </a:xfrm>
            <a:prstGeom prst="arc">
              <a:avLst>
                <a:gd fmla="val 16200000" name="adj1"/>
                <a:gd fmla="val 0" name="adj2"/>
              </a:avLst>
            </a:prstGeom>
            <a:noFill/>
            <a:ln cap="rnd" cmpd="sng" w="28575">
              <a:solidFill>
                <a:schemeClr val="accent6"/>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p:txBody>
        </p:sp>
        <p:sp>
          <p:nvSpPr>
            <p:cNvPr id="553" name="Google Shape;553;p58"/>
            <p:cNvSpPr/>
            <p:nvPr/>
          </p:nvSpPr>
          <p:spPr>
            <a:xfrm>
              <a:off x="1116030" y="1944972"/>
              <a:ext cx="328200" cy="328200"/>
            </a:xfrm>
            <a:prstGeom prst="arc">
              <a:avLst>
                <a:gd fmla="val 16200000" name="adj1"/>
                <a:gd fmla="val 0" name="adj2"/>
              </a:avLst>
            </a:prstGeom>
            <a:noFill/>
            <a:ln cap="rnd" cmpd="sng" w="28575">
              <a:solidFill>
                <a:schemeClr val="accent6"/>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p:txBody>
        </p:sp>
      </p:grpSp>
      <p:sp>
        <p:nvSpPr>
          <p:cNvPr id="554" name="Google Shape;554;p58"/>
          <p:cNvSpPr/>
          <p:nvPr/>
        </p:nvSpPr>
        <p:spPr>
          <a:xfrm>
            <a:off x="6098379" y="3200613"/>
            <a:ext cx="2768100" cy="5997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chemeClr val="lt1"/>
                </a:solidFill>
                <a:latin typeface="Open Sans"/>
                <a:ea typeface="Open Sans"/>
                <a:cs typeface="Open Sans"/>
                <a:sym typeface="Open Sans"/>
              </a:rPr>
              <a:t>HydraFloods</a:t>
            </a:r>
            <a:endParaRPr b="0" i="0" sz="1000" u="none" cap="none" strike="noStrike">
              <a:solidFill>
                <a:srgbClr val="000000"/>
              </a:solidFill>
              <a:latin typeface="Open Sans"/>
              <a:ea typeface="Open Sans"/>
              <a:cs typeface="Open Sans"/>
              <a:sym typeface="Open Sans"/>
            </a:endParaRPr>
          </a:p>
          <a:p>
            <a:pPr indent="-215900" lvl="0" marL="215900" marR="0" rtl="0" algn="l">
              <a:lnSpc>
                <a:spcPct val="100000"/>
              </a:lnSpc>
              <a:spcBef>
                <a:spcPts val="0"/>
              </a:spcBef>
              <a:spcAft>
                <a:spcPts val="0"/>
              </a:spcAft>
              <a:buClr>
                <a:schemeClr val="lt1"/>
              </a:buClr>
              <a:buSzPts val="1100"/>
              <a:buFont typeface="Arial"/>
              <a:buChar char="•"/>
            </a:pPr>
            <a:r>
              <a:rPr b="0" i="0" lang="en" sz="1000" u="none" cap="none" strike="noStrike">
                <a:solidFill>
                  <a:schemeClr val="lt1"/>
                </a:solidFill>
                <a:latin typeface="Open Sans"/>
                <a:ea typeface="Open Sans"/>
                <a:cs typeface="Open Sans"/>
                <a:sym typeface="Open Sans"/>
              </a:rPr>
              <a:t>Country-to-country replication from Myanmar to Cambodia to prioritize food assistance in the face of floods via WFP </a:t>
            </a:r>
            <a:endParaRPr/>
          </a:p>
          <a:p>
            <a:pPr indent="-146050" lvl="0" marL="215900" marR="0" rtl="0" algn="l">
              <a:lnSpc>
                <a:spcPct val="100000"/>
              </a:lnSpc>
              <a:spcBef>
                <a:spcPts val="0"/>
              </a:spcBef>
              <a:spcAft>
                <a:spcPts val="0"/>
              </a:spcAft>
              <a:buClr>
                <a:schemeClr val="lt1"/>
              </a:buClr>
              <a:buSzPts val="1100"/>
              <a:buFont typeface="Arial"/>
              <a:buNone/>
            </a:pPr>
            <a:r>
              <a:t/>
            </a:r>
            <a:endParaRPr b="0" i="0" sz="1000" u="none" cap="none" strike="noStrike">
              <a:solidFill>
                <a:schemeClr val="lt1"/>
              </a:solidFill>
              <a:latin typeface="Open Sans"/>
              <a:ea typeface="Open Sans"/>
              <a:cs typeface="Open Sans"/>
              <a:sym typeface="Open Sans"/>
            </a:endParaRPr>
          </a:p>
        </p:txBody>
      </p:sp>
      <p:pic>
        <p:nvPicPr>
          <p:cNvPr id="555" name="Google Shape;555;p58"/>
          <p:cNvPicPr preferRelativeResize="0"/>
          <p:nvPr/>
        </p:nvPicPr>
        <p:blipFill rotWithShape="1">
          <a:blip r:embed="rId6">
            <a:alphaModFix/>
          </a:blip>
          <a:srcRect b="0" l="0" r="0" t="0"/>
          <a:stretch/>
        </p:blipFill>
        <p:spPr>
          <a:xfrm>
            <a:off x="4574002" y="3100461"/>
            <a:ext cx="1456040" cy="1456040"/>
          </a:xfrm>
          <a:prstGeom prst="rect">
            <a:avLst/>
          </a:prstGeom>
          <a:noFill/>
          <a:ln>
            <a:noFill/>
          </a:ln>
          <a:effectLst>
            <a:outerShdw blurRad="50800" rotWithShape="0" algn="tl" dir="2700000" dist="38100">
              <a:srgbClr val="000000">
                <a:alpha val="40000"/>
              </a:srgbClr>
            </a:outerShdw>
          </a:effectLst>
        </p:spPr>
      </p:pic>
      <p:sp>
        <p:nvSpPr>
          <p:cNvPr id="556" name="Google Shape;556;p58"/>
          <p:cNvSpPr/>
          <p:nvPr/>
        </p:nvSpPr>
        <p:spPr>
          <a:xfrm>
            <a:off x="1706533" y="1780331"/>
            <a:ext cx="2508300" cy="5997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None/>
            </a:pPr>
            <a:r>
              <a:rPr b="1" i="0" lang="en" sz="1000" u="none" cap="none" strike="noStrike">
                <a:solidFill>
                  <a:schemeClr val="lt1"/>
                </a:solidFill>
                <a:latin typeface="Open Sans"/>
                <a:ea typeface="Open Sans"/>
                <a:cs typeface="Open Sans"/>
                <a:sym typeface="Open Sans"/>
              </a:rPr>
              <a:t>Streamflow Prediction Tool</a:t>
            </a:r>
            <a:endParaRPr/>
          </a:p>
          <a:p>
            <a:pPr indent="-215900" lvl="0" marL="215900" marR="0" rtl="0" algn="l">
              <a:lnSpc>
                <a:spcPct val="100000"/>
              </a:lnSpc>
              <a:spcBef>
                <a:spcPts val="0"/>
              </a:spcBef>
              <a:spcAft>
                <a:spcPts val="0"/>
              </a:spcAft>
              <a:buClr>
                <a:schemeClr val="lt1"/>
              </a:buClr>
              <a:buSzPts val="1100"/>
              <a:buFont typeface="Arial"/>
              <a:buChar char="•"/>
            </a:pPr>
            <a:r>
              <a:rPr b="0" i="0" lang="en" sz="1000" u="none" cap="none" strike="noStrike">
                <a:solidFill>
                  <a:schemeClr val="lt1"/>
                </a:solidFill>
                <a:latin typeface="Open Sans"/>
                <a:ea typeface="Open Sans"/>
                <a:cs typeface="Open Sans"/>
                <a:sym typeface="Open Sans"/>
              </a:rPr>
              <a:t>Hydrologic forecast system supports official flood bulletins in Nepal, scaled to Americas, Africa, and Asia through GEOGLOWS</a:t>
            </a:r>
            <a:endParaRPr/>
          </a:p>
        </p:txBody>
      </p:sp>
      <p:pic>
        <p:nvPicPr>
          <p:cNvPr id="557" name="Google Shape;557;p58"/>
          <p:cNvPicPr preferRelativeResize="0"/>
          <p:nvPr/>
        </p:nvPicPr>
        <p:blipFill rotWithShape="1">
          <a:blip r:embed="rId7">
            <a:alphaModFix/>
          </a:blip>
          <a:srcRect b="0" l="0" r="0" t="0"/>
          <a:stretch/>
        </p:blipFill>
        <p:spPr>
          <a:xfrm>
            <a:off x="1319064" y="817552"/>
            <a:ext cx="1305468" cy="846675"/>
          </a:xfrm>
          <a:prstGeom prst="rect">
            <a:avLst/>
          </a:prstGeom>
          <a:noFill/>
          <a:ln>
            <a:noFill/>
          </a:ln>
        </p:spPr>
      </p:pic>
      <p:pic>
        <p:nvPicPr>
          <p:cNvPr id="558" name="Google Shape;558;p58"/>
          <p:cNvPicPr preferRelativeResize="0"/>
          <p:nvPr/>
        </p:nvPicPr>
        <p:blipFill rotWithShape="1">
          <a:blip r:embed="rId6">
            <a:alphaModFix/>
          </a:blip>
          <a:srcRect b="0" l="0" r="0" t="0"/>
          <a:stretch/>
        </p:blipFill>
        <p:spPr>
          <a:xfrm>
            <a:off x="175989" y="971550"/>
            <a:ext cx="1456040" cy="1456040"/>
          </a:xfrm>
          <a:prstGeom prst="rect">
            <a:avLst/>
          </a:prstGeom>
          <a:noFill/>
          <a:ln>
            <a:noFill/>
          </a:ln>
          <a:effectLst>
            <a:outerShdw blurRad="50800" rotWithShape="0" algn="l" dist="38100">
              <a:srgbClr val="000000">
                <a:alpha val="40000"/>
              </a:srgbClr>
            </a:outerShdw>
          </a:effectLst>
        </p:spPr>
      </p:pic>
      <p:grpSp>
        <p:nvGrpSpPr>
          <p:cNvPr id="559" name="Google Shape;559;p58"/>
          <p:cNvGrpSpPr/>
          <p:nvPr/>
        </p:nvGrpSpPr>
        <p:grpSpPr>
          <a:xfrm rot="-2700000">
            <a:off x="870681" y="1459975"/>
            <a:ext cx="353214" cy="353214"/>
            <a:chOff x="1116030" y="1944972"/>
            <a:chExt cx="328200" cy="328200"/>
          </a:xfrm>
        </p:grpSpPr>
        <p:sp>
          <p:nvSpPr>
            <p:cNvPr id="560" name="Google Shape;560;p58"/>
            <p:cNvSpPr/>
            <p:nvPr/>
          </p:nvSpPr>
          <p:spPr>
            <a:xfrm>
              <a:off x="1223404" y="2086683"/>
              <a:ext cx="81900" cy="81900"/>
            </a:xfrm>
            <a:prstGeom prst="ellipse">
              <a:avLst/>
            </a:prstGeom>
            <a:noFill/>
            <a:ln cap="rnd" cmpd="sng" w="28575">
              <a:solidFill>
                <a:schemeClr val="accent6"/>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561" name="Google Shape;561;p58"/>
            <p:cNvSpPr/>
            <p:nvPr/>
          </p:nvSpPr>
          <p:spPr>
            <a:xfrm>
              <a:off x="1166479" y="2019317"/>
              <a:ext cx="208500" cy="208500"/>
            </a:xfrm>
            <a:prstGeom prst="arc">
              <a:avLst>
                <a:gd fmla="val 16200000" name="adj1"/>
                <a:gd fmla="val 0" name="adj2"/>
              </a:avLst>
            </a:prstGeom>
            <a:noFill/>
            <a:ln cap="rnd" cmpd="sng" w="28575">
              <a:solidFill>
                <a:schemeClr val="accent6"/>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p:txBody>
        </p:sp>
        <p:sp>
          <p:nvSpPr>
            <p:cNvPr id="562" name="Google Shape;562;p58"/>
            <p:cNvSpPr/>
            <p:nvPr/>
          </p:nvSpPr>
          <p:spPr>
            <a:xfrm>
              <a:off x="1116030" y="1944972"/>
              <a:ext cx="328200" cy="328200"/>
            </a:xfrm>
            <a:prstGeom prst="arc">
              <a:avLst>
                <a:gd fmla="val 16200000" name="adj1"/>
                <a:gd fmla="val 0" name="adj2"/>
              </a:avLst>
            </a:prstGeom>
            <a:noFill/>
            <a:ln cap="rnd" cmpd="sng" w="28575">
              <a:solidFill>
                <a:schemeClr val="accent6"/>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p:txBody>
        </p:sp>
      </p:grpSp>
      <p:sp>
        <p:nvSpPr>
          <p:cNvPr id="563" name="Google Shape;563;p58"/>
          <p:cNvSpPr/>
          <p:nvPr/>
        </p:nvSpPr>
        <p:spPr>
          <a:xfrm>
            <a:off x="1706533" y="3916198"/>
            <a:ext cx="2674200" cy="7839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chemeClr val="lt1"/>
                </a:solidFill>
                <a:latin typeface="Open Sans"/>
                <a:ea typeface="Open Sans"/>
                <a:cs typeface="Open Sans"/>
                <a:sym typeface="Open Sans"/>
              </a:rPr>
              <a:t>RLCMS</a:t>
            </a:r>
            <a:endParaRPr b="0" i="0" sz="1000" u="none" cap="none" strike="noStrike">
              <a:solidFill>
                <a:srgbClr val="000000"/>
              </a:solidFill>
              <a:latin typeface="Open Sans"/>
              <a:ea typeface="Open Sans"/>
              <a:cs typeface="Open Sans"/>
              <a:sym typeface="Open Sans"/>
            </a:endParaRPr>
          </a:p>
          <a:p>
            <a:pPr indent="-215900" lvl="0" marL="215900" marR="0" rtl="0" algn="l">
              <a:lnSpc>
                <a:spcPct val="100000"/>
              </a:lnSpc>
              <a:spcBef>
                <a:spcPts val="0"/>
              </a:spcBef>
              <a:spcAft>
                <a:spcPts val="0"/>
              </a:spcAft>
              <a:buClr>
                <a:schemeClr val="lt1"/>
              </a:buClr>
              <a:buSzPts val="1100"/>
              <a:buFont typeface="Arial"/>
              <a:buChar char="•"/>
            </a:pPr>
            <a:r>
              <a:rPr b="0" i="0" lang="en" sz="1000" u="none" cap="none" strike="noStrike">
                <a:solidFill>
                  <a:schemeClr val="lt1"/>
                </a:solidFill>
                <a:latin typeface="Open Sans"/>
                <a:ea typeface="Open Sans"/>
                <a:cs typeface="Open Sans"/>
                <a:sym typeface="Open Sans"/>
              </a:rPr>
              <a:t>Further adoption of Regional Land Cover Monitoring System (RLCMS) at regional and national levels</a:t>
            </a:r>
            <a:endParaRPr/>
          </a:p>
        </p:txBody>
      </p:sp>
      <p:pic>
        <p:nvPicPr>
          <p:cNvPr id="564" name="Google Shape;564;p58"/>
          <p:cNvPicPr preferRelativeResize="0"/>
          <p:nvPr/>
        </p:nvPicPr>
        <p:blipFill rotWithShape="1">
          <a:blip r:embed="rId6">
            <a:alphaModFix/>
          </a:blip>
          <a:srcRect b="0" l="0" r="0" t="0"/>
          <a:stretch/>
        </p:blipFill>
        <p:spPr>
          <a:xfrm>
            <a:off x="202832" y="3105852"/>
            <a:ext cx="1456040" cy="1456040"/>
          </a:xfrm>
          <a:prstGeom prst="rect">
            <a:avLst/>
          </a:prstGeom>
          <a:noFill/>
          <a:ln>
            <a:noFill/>
          </a:ln>
          <a:effectLst>
            <a:outerShdw blurRad="50800" rotWithShape="0" algn="l" dist="38100">
              <a:srgbClr val="000000">
                <a:alpha val="40000"/>
              </a:srgbClr>
            </a:outerShdw>
          </a:effectLst>
        </p:spPr>
      </p:pic>
      <p:grpSp>
        <p:nvGrpSpPr>
          <p:cNvPr id="565" name="Google Shape;565;p58"/>
          <p:cNvGrpSpPr/>
          <p:nvPr/>
        </p:nvGrpSpPr>
        <p:grpSpPr>
          <a:xfrm rot="-2700000">
            <a:off x="967533" y="3728435"/>
            <a:ext cx="353214" cy="353214"/>
            <a:chOff x="1116030" y="1944972"/>
            <a:chExt cx="328200" cy="328200"/>
          </a:xfrm>
        </p:grpSpPr>
        <p:sp>
          <p:nvSpPr>
            <p:cNvPr id="566" name="Google Shape;566;p58"/>
            <p:cNvSpPr/>
            <p:nvPr/>
          </p:nvSpPr>
          <p:spPr>
            <a:xfrm>
              <a:off x="1223404" y="2086683"/>
              <a:ext cx="81900" cy="81900"/>
            </a:xfrm>
            <a:prstGeom prst="ellipse">
              <a:avLst/>
            </a:prstGeom>
            <a:noFill/>
            <a:ln cap="rnd" cmpd="sng" w="28575">
              <a:solidFill>
                <a:schemeClr val="accent6"/>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567" name="Google Shape;567;p58"/>
            <p:cNvSpPr/>
            <p:nvPr/>
          </p:nvSpPr>
          <p:spPr>
            <a:xfrm>
              <a:off x="1166479" y="2019317"/>
              <a:ext cx="208500" cy="208500"/>
            </a:xfrm>
            <a:prstGeom prst="arc">
              <a:avLst>
                <a:gd fmla="val 16200000" name="adj1"/>
                <a:gd fmla="val 0" name="adj2"/>
              </a:avLst>
            </a:prstGeom>
            <a:noFill/>
            <a:ln cap="rnd" cmpd="sng" w="28575">
              <a:solidFill>
                <a:schemeClr val="accent6"/>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p:txBody>
        </p:sp>
        <p:sp>
          <p:nvSpPr>
            <p:cNvPr id="568" name="Google Shape;568;p58"/>
            <p:cNvSpPr/>
            <p:nvPr/>
          </p:nvSpPr>
          <p:spPr>
            <a:xfrm>
              <a:off x="1116030" y="1944972"/>
              <a:ext cx="328200" cy="328200"/>
            </a:xfrm>
            <a:prstGeom prst="arc">
              <a:avLst>
                <a:gd fmla="val 16200000" name="adj1"/>
                <a:gd fmla="val 0" name="adj2"/>
              </a:avLst>
            </a:prstGeom>
            <a:noFill/>
            <a:ln cap="rnd" cmpd="sng" w="28575">
              <a:solidFill>
                <a:schemeClr val="accent6"/>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p:txBody>
        </p:sp>
      </p:grpSp>
      <p:grpSp>
        <p:nvGrpSpPr>
          <p:cNvPr id="569" name="Google Shape;569;p58"/>
          <p:cNvGrpSpPr/>
          <p:nvPr/>
        </p:nvGrpSpPr>
        <p:grpSpPr>
          <a:xfrm rot="-5563609">
            <a:off x="5336764" y="3728436"/>
            <a:ext cx="353215" cy="353215"/>
            <a:chOff x="1116030" y="1944972"/>
            <a:chExt cx="328200" cy="328200"/>
          </a:xfrm>
        </p:grpSpPr>
        <p:sp>
          <p:nvSpPr>
            <p:cNvPr id="570" name="Google Shape;570;p58"/>
            <p:cNvSpPr/>
            <p:nvPr/>
          </p:nvSpPr>
          <p:spPr>
            <a:xfrm>
              <a:off x="1223404" y="2086683"/>
              <a:ext cx="81900" cy="81900"/>
            </a:xfrm>
            <a:prstGeom prst="ellipse">
              <a:avLst/>
            </a:prstGeom>
            <a:noFill/>
            <a:ln cap="rnd" cmpd="sng" w="28575">
              <a:solidFill>
                <a:schemeClr val="accent6"/>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571" name="Google Shape;571;p58"/>
            <p:cNvSpPr/>
            <p:nvPr/>
          </p:nvSpPr>
          <p:spPr>
            <a:xfrm>
              <a:off x="1166479" y="2019317"/>
              <a:ext cx="208500" cy="208500"/>
            </a:xfrm>
            <a:prstGeom prst="arc">
              <a:avLst>
                <a:gd fmla="val 16200000" name="adj1"/>
                <a:gd fmla="val 0" name="adj2"/>
              </a:avLst>
            </a:prstGeom>
            <a:noFill/>
            <a:ln cap="rnd" cmpd="sng" w="28575">
              <a:solidFill>
                <a:schemeClr val="accent6"/>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p:txBody>
        </p:sp>
        <p:sp>
          <p:nvSpPr>
            <p:cNvPr id="572" name="Google Shape;572;p58"/>
            <p:cNvSpPr/>
            <p:nvPr/>
          </p:nvSpPr>
          <p:spPr>
            <a:xfrm>
              <a:off x="1116030" y="1944972"/>
              <a:ext cx="328200" cy="328200"/>
            </a:xfrm>
            <a:prstGeom prst="arc">
              <a:avLst>
                <a:gd fmla="val 16200000" name="adj1"/>
                <a:gd fmla="val 0" name="adj2"/>
              </a:avLst>
            </a:prstGeom>
            <a:noFill/>
            <a:ln cap="rnd" cmpd="sng" w="28575">
              <a:solidFill>
                <a:schemeClr val="accent6"/>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59"/>
          <p:cNvSpPr/>
          <p:nvPr/>
        </p:nvSpPr>
        <p:spPr>
          <a:xfrm>
            <a:off x="0" y="684609"/>
            <a:ext cx="9144000" cy="4458900"/>
          </a:xfrm>
          <a:prstGeom prst="rect">
            <a:avLst/>
          </a:prstGeom>
          <a:solidFill>
            <a:srgbClr val="0B1F2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Open Sans"/>
              <a:ea typeface="Open Sans"/>
              <a:cs typeface="Open Sans"/>
              <a:sym typeface="Open Sans"/>
            </a:endParaRPr>
          </a:p>
        </p:txBody>
      </p:sp>
      <p:sp>
        <p:nvSpPr>
          <p:cNvPr id="578" name="Google Shape;578;p59"/>
          <p:cNvSpPr txBox="1"/>
          <p:nvPr>
            <p:ph type="title"/>
          </p:nvPr>
        </p:nvSpPr>
        <p:spPr>
          <a:xfrm>
            <a:off x="129396" y="57149"/>
            <a:ext cx="8309700" cy="627600"/>
          </a:xfrm>
          <a:prstGeom prst="rect">
            <a:avLst/>
          </a:prstGeom>
          <a:noFill/>
          <a:ln>
            <a:noFill/>
          </a:ln>
        </p:spPr>
        <p:txBody>
          <a:bodyPr anchorCtr="0" anchor="ctr" bIns="34275" lIns="68575" spcFirstLastPara="1" rIns="68575" wrap="square" tIns="34275">
            <a:noAutofit/>
          </a:bodyPr>
          <a:lstStyle/>
          <a:p>
            <a:pPr indent="0" lvl="0" marL="0" rtl="0" algn="l">
              <a:lnSpc>
                <a:spcPct val="80000"/>
              </a:lnSpc>
              <a:spcBef>
                <a:spcPts val="0"/>
              </a:spcBef>
              <a:spcAft>
                <a:spcPts val="0"/>
              </a:spcAft>
              <a:buSzPts val="1400"/>
              <a:buNone/>
            </a:pPr>
            <a:r>
              <a:rPr lang="en" sz="2400"/>
              <a:t>Capacity: Power &amp; Depth of the SERVIR Network</a:t>
            </a:r>
            <a:endParaRPr sz="2400"/>
          </a:p>
        </p:txBody>
      </p:sp>
      <p:pic>
        <p:nvPicPr>
          <p:cNvPr id="579" name="Google Shape;579;p59"/>
          <p:cNvPicPr preferRelativeResize="0"/>
          <p:nvPr/>
        </p:nvPicPr>
        <p:blipFill rotWithShape="1">
          <a:blip r:embed="rId3">
            <a:alphaModFix/>
          </a:blip>
          <a:srcRect b="7945" l="6337" r="4409" t="39155"/>
          <a:stretch/>
        </p:blipFill>
        <p:spPr>
          <a:xfrm>
            <a:off x="0" y="790717"/>
            <a:ext cx="9144000" cy="3181208"/>
          </a:xfrm>
          <a:prstGeom prst="rect">
            <a:avLst/>
          </a:prstGeom>
          <a:noFill/>
          <a:ln>
            <a:noFill/>
          </a:ln>
        </p:spPr>
      </p:pic>
      <p:sp>
        <p:nvSpPr>
          <p:cNvPr id="580" name="Google Shape;580;p59"/>
          <p:cNvSpPr/>
          <p:nvPr/>
        </p:nvSpPr>
        <p:spPr>
          <a:xfrm>
            <a:off x="0" y="4458890"/>
            <a:ext cx="9144000" cy="307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1" lang="en" sz="1400" u="none" cap="none" strike="noStrike">
                <a:solidFill>
                  <a:schemeClr val="lt1"/>
                </a:solidFill>
                <a:latin typeface="Open Sans"/>
                <a:ea typeface="Open Sans"/>
                <a:cs typeface="Open Sans"/>
                <a:sym typeface="Open Sans"/>
              </a:rPr>
              <a:t>2020 SERVIR Annual Global Exchange, Siem Reap, Cambodia</a:t>
            </a:r>
            <a:endParaRPr b="0" i="1" sz="1400" u="none" cap="none" strike="noStrike">
              <a:solidFill>
                <a:schemeClr val="l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p60"/>
          <p:cNvSpPr/>
          <p:nvPr/>
        </p:nvSpPr>
        <p:spPr>
          <a:xfrm>
            <a:off x="0" y="2585"/>
            <a:ext cx="9144000" cy="675300"/>
          </a:xfrm>
          <a:prstGeom prst="rect">
            <a:avLst/>
          </a:pr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Open Sans"/>
              <a:ea typeface="Open Sans"/>
              <a:cs typeface="Open Sans"/>
              <a:sym typeface="Open Sans"/>
            </a:endParaRPr>
          </a:p>
        </p:txBody>
      </p:sp>
      <p:pic>
        <p:nvPicPr>
          <p:cNvPr id="586" name="Google Shape;586;p60"/>
          <p:cNvPicPr preferRelativeResize="0"/>
          <p:nvPr/>
        </p:nvPicPr>
        <p:blipFill rotWithShape="1">
          <a:blip r:embed="rId3">
            <a:alphaModFix/>
          </a:blip>
          <a:srcRect b="0" l="0" r="0" t="0"/>
          <a:stretch/>
        </p:blipFill>
        <p:spPr>
          <a:xfrm flipH="1">
            <a:off x="0" y="385524"/>
            <a:ext cx="9144000" cy="5181600"/>
          </a:xfrm>
          <a:prstGeom prst="rect">
            <a:avLst/>
          </a:prstGeom>
          <a:noFill/>
          <a:ln>
            <a:noFill/>
          </a:ln>
        </p:spPr>
      </p:pic>
      <p:sp>
        <p:nvSpPr>
          <p:cNvPr id="587" name="Google Shape;587;p60"/>
          <p:cNvSpPr txBox="1"/>
          <p:nvPr>
            <p:ph idx="1" type="subTitle"/>
          </p:nvPr>
        </p:nvSpPr>
        <p:spPr>
          <a:xfrm>
            <a:off x="383512" y="1573551"/>
            <a:ext cx="8479200" cy="945600"/>
          </a:xfrm>
          <a:prstGeom prst="rect">
            <a:avLst/>
          </a:prstGeom>
          <a:noFill/>
          <a:ln>
            <a:noFill/>
          </a:ln>
        </p:spPr>
        <p:txBody>
          <a:bodyPr anchorCtr="0" anchor="t" bIns="34275" lIns="34275" spcFirstLastPara="1" rIns="34275" wrap="square" tIns="34275">
            <a:noAutofit/>
          </a:bodyPr>
          <a:lstStyle/>
          <a:p>
            <a:pPr indent="0" lvl="0" marL="0" marR="0" rtl="0" algn="l">
              <a:lnSpc>
                <a:spcPct val="100000"/>
              </a:lnSpc>
              <a:spcBef>
                <a:spcPts val="0"/>
              </a:spcBef>
              <a:spcAft>
                <a:spcPts val="0"/>
              </a:spcAft>
              <a:buClr>
                <a:srgbClr val="FFFFFF"/>
              </a:buClr>
              <a:buSzPts val="1800"/>
              <a:buFont typeface="Arial"/>
              <a:buNone/>
            </a:pPr>
            <a:r>
              <a:rPr lang="en" sz="1400">
                <a:solidFill>
                  <a:srgbClr val="FFFFFF"/>
                </a:solidFill>
              </a:rPr>
              <a:t>Tim Mayer, NASA SERVIR Hindu Kush Himalaya Regional Science and Coordination Lead</a:t>
            </a:r>
            <a:endParaRPr sz="1400">
              <a:solidFill>
                <a:srgbClr val="FFFFFF"/>
              </a:solidFill>
            </a:endParaRPr>
          </a:p>
          <a:p>
            <a:pPr indent="0" lvl="0" marL="0" rtl="0" algn="l">
              <a:lnSpc>
                <a:spcPct val="115000"/>
              </a:lnSpc>
              <a:spcBef>
                <a:spcPts val="0"/>
              </a:spcBef>
              <a:spcAft>
                <a:spcPts val="0"/>
              </a:spcAft>
              <a:buClr>
                <a:schemeClr val="dk1"/>
              </a:buClr>
              <a:buSzPts val="1100"/>
              <a:buFont typeface="Arial"/>
              <a:buNone/>
            </a:pPr>
            <a:r>
              <a:rPr lang="en" sz="1400">
                <a:solidFill>
                  <a:schemeClr val="lt1"/>
                </a:solidFill>
              </a:rPr>
              <a:t>For further questions, please contact: timothy.j.mayer@nasa.gov </a:t>
            </a:r>
            <a:endParaRPr sz="1400">
              <a:solidFill>
                <a:schemeClr val="lt1"/>
              </a:solidFill>
            </a:endParaRPr>
          </a:p>
          <a:p>
            <a:pPr indent="0" lvl="0" marL="0" marR="0" rtl="0" algn="l">
              <a:lnSpc>
                <a:spcPct val="100000"/>
              </a:lnSpc>
              <a:spcBef>
                <a:spcPts val="0"/>
              </a:spcBef>
              <a:spcAft>
                <a:spcPts val="0"/>
              </a:spcAft>
              <a:buClr>
                <a:srgbClr val="FFFFFF"/>
              </a:buClr>
              <a:buSzPts val="1800"/>
              <a:buFont typeface="Arial"/>
              <a:buNone/>
            </a:pPr>
            <a:r>
              <a:t/>
            </a:r>
            <a:endParaRPr sz="1400">
              <a:solidFill>
                <a:srgbClr val="FFFFFF"/>
              </a:solidFill>
            </a:endParaRPr>
          </a:p>
        </p:txBody>
      </p:sp>
      <p:sp>
        <p:nvSpPr>
          <p:cNvPr id="588" name="Google Shape;588;p60"/>
          <p:cNvSpPr/>
          <p:nvPr/>
        </p:nvSpPr>
        <p:spPr>
          <a:xfrm>
            <a:off x="0" y="4627800"/>
            <a:ext cx="9144000" cy="515700"/>
          </a:xfrm>
          <a:prstGeom prst="rect">
            <a:avLst/>
          </a:prstGeom>
          <a:solidFill>
            <a:srgbClr val="FFFFFF"/>
          </a:solidFill>
          <a:ln>
            <a:noFill/>
          </a:ln>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400"/>
              <a:buFont typeface="Calibri"/>
              <a:buNone/>
            </a:pPr>
            <a:r>
              <a:t/>
            </a:r>
            <a:endParaRPr b="0" i="0" sz="1400" u="none" cap="none" strike="noStrike">
              <a:solidFill>
                <a:srgbClr val="000000"/>
              </a:solidFill>
              <a:latin typeface="Calibri"/>
              <a:ea typeface="Calibri"/>
              <a:cs typeface="Calibri"/>
              <a:sym typeface="Calibri"/>
            </a:endParaRPr>
          </a:p>
        </p:txBody>
      </p:sp>
      <p:grpSp>
        <p:nvGrpSpPr>
          <p:cNvPr id="589" name="Google Shape;589;p60"/>
          <p:cNvGrpSpPr/>
          <p:nvPr/>
        </p:nvGrpSpPr>
        <p:grpSpPr>
          <a:xfrm>
            <a:off x="2634312" y="4710045"/>
            <a:ext cx="3875377" cy="351300"/>
            <a:chOff x="2801603" y="4710045"/>
            <a:chExt cx="3875377" cy="351300"/>
          </a:xfrm>
        </p:grpSpPr>
        <p:pic>
          <p:nvPicPr>
            <p:cNvPr descr="Google Shape;70;p16" id="590" name="Google Shape;590;p60"/>
            <p:cNvPicPr preferRelativeResize="0"/>
            <p:nvPr/>
          </p:nvPicPr>
          <p:blipFill rotWithShape="1">
            <a:blip r:embed="rId4">
              <a:alphaModFix/>
            </a:blip>
            <a:srcRect b="0" l="0" r="0" t="0"/>
            <a:stretch/>
          </p:blipFill>
          <p:spPr>
            <a:xfrm>
              <a:off x="2801603" y="4765769"/>
              <a:ext cx="930826" cy="239760"/>
            </a:xfrm>
            <a:prstGeom prst="rect">
              <a:avLst/>
            </a:prstGeom>
            <a:noFill/>
            <a:ln>
              <a:noFill/>
            </a:ln>
          </p:spPr>
        </p:pic>
        <p:cxnSp>
          <p:nvCxnSpPr>
            <p:cNvPr id="591" name="Google Shape;591;p60"/>
            <p:cNvCxnSpPr/>
            <p:nvPr/>
          </p:nvCxnSpPr>
          <p:spPr>
            <a:xfrm>
              <a:off x="3890725" y="4710045"/>
              <a:ext cx="0" cy="351300"/>
            </a:xfrm>
            <a:prstGeom prst="straightConnector1">
              <a:avLst/>
            </a:prstGeom>
            <a:noFill/>
            <a:ln cap="flat" cmpd="sng" w="9525">
              <a:solidFill>
                <a:srgbClr val="595959"/>
              </a:solidFill>
              <a:prstDash val="solid"/>
              <a:miter lim="800000"/>
              <a:headEnd len="sm" w="sm" type="none"/>
              <a:tailEnd len="sm" w="sm" type="none"/>
            </a:ln>
          </p:spPr>
        </p:cxnSp>
        <p:grpSp>
          <p:nvGrpSpPr>
            <p:cNvPr id="592" name="Google Shape;592;p60"/>
            <p:cNvGrpSpPr/>
            <p:nvPr/>
          </p:nvGrpSpPr>
          <p:grpSpPr>
            <a:xfrm>
              <a:off x="4049022" y="4770833"/>
              <a:ext cx="2627958" cy="229630"/>
              <a:chOff x="4049022" y="4775397"/>
              <a:chExt cx="2627958" cy="229630"/>
            </a:xfrm>
          </p:grpSpPr>
          <p:grpSp>
            <p:nvGrpSpPr>
              <p:cNvPr id="593" name="Google Shape;593;p60"/>
              <p:cNvGrpSpPr/>
              <p:nvPr/>
            </p:nvGrpSpPr>
            <p:grpSpPr>
              <a:xfrm>
                <a:off x="4049022" y="4775397"/>
                <a:ext cx="1959199" cy="229630"/>
                <a:chOff x="-1" y="0"/>
                <a:chExt cx="2612265" cy="306173"/>
              </a:xfrm>
            </p:grpSpPr>
            <p:pic>
              <p:nvPicPr>
                <p:cNvPr descr="Picture 20" id="594" name="Google Shape;594;p60"/>
                <p:cNvPicPr preferRelativeResize="0"/>
                <p:nvPr/>
              </p:nvPicPr>
              <p:blipFill rotWithShape="1">
                <a:blip r:embed="rId5">
                  <a:alphaModFix/>
                </a:blip>
                <a:srcRect b="0" l="0" r="0" t="0"/>
                <a:stretch/>
              </p:blipFill>
              <p:spPr>
                <a:xfrm>
                  <a:off x="-1" y="0"/>
                  <a:ext cx="314024" cy="306173"/>
                </a:xfrm>
                <a:prstGeom prst="rect">
                  <a:avLst/>
                </a:prstGeom>
                <a:noFill/>
                <a:ln>
                  <a:noFill/>
                </a:ln>
              </p:spPr>
            </p:pic>
            <p:pic>
              <p:nvPicPr>
                <p:cNvPr descr="Picture 21" id="595" name="Google Shape;595;p60"/>
                <p:cNvPicPr preferRelativeResize="0"/>
                <p:nvPr/>
              </p:nvPicPr>
              <p:blipFill rotWithShape="1">
                <a:blip r:embed="rId6">
                  <a:alphaModFix/>
                </a:blip>
                <a:srcRect b="0" l="0" r="0" t="0"/>
                <a:stretch/>
              </p:blipFill>
              <p:spPr>
                <a:xfrm>
                  <a:off x="483484" y="30995"/>
                  <a:ext cx="761047" cy="251587"/>
                </a:xfrm>
                <a:prstGeom prst="rect">
                  <a:avLst/>
                </a:prstGeom>
                <a:noFill/>
                <a:ln>
                  <a:noFill/>
                </a:ln>
              </p:spPr>
            </p:pic>
            <p:pic>
              <p:nvPicPr>
                <p:cNvPr descr="Picture 22" id="596" name="Google Shape;596;p60"/>
                <p:cNvPicPr preferRelativeResize="0"/>
                <p:nvPr/>
              </p:nvPicPr>
              <p:blipFill rotWithShape="1">
                <a:blip r:embed="rId7">
                  <a:alphaModFix/>
                </a:blip>
                <a:srcRect b="0" l="0" r="0" t="0"/>
                <a:stretch/>
              </p:blipFill>
              <p:spPr>
                <a:xfrm>
                  <a:off x="1327297" y="70744"/>
                  <a:ext cx="649721" cy="181319"/>
                </a:xfrm>
                <a:prstGeom prst="rect">
                  <a:avLst/>
                </a:prstGeom>
                <a:noFill/>
                <a:ln>
                  <a:noFill/>
                </a:ln>
              </p:spPr>
            </p:pic>
            <p:pic>
              <p:nvPicPr>
                <p:cNvPr descr="Picture 23" id="597" name="Google Shape;597;p60"/>
                <p:cNvPicPr preferRelativeResize="0"/>
                <p:nvPr/>
              </p:nvPicPr>
              <p:blipFill rotWithShape="1">
                <a:blip r:embed="rId8">
                  <a:alphaModFix/>
                </a:blip>
                <a:srcRect b="0" l="0" r="0" t="0"/>
                <a:stretch/>
              </p:blipFill>
              <p:spPr>
                <a:xfrm>
                  <a:off x="2108667" y="26463"/>
                  <a:ext cx="503597" cy="247531"/>
                </a:xfrm>
                <a:prstGeom prst="rect">
                  <a:avLst/>
                </a:prstGeom>
                <a:noFill/>
                <a:ln>
                  <a:noFill/>
                </a:ln>
              </p:spPr>
            </p:pic>
          </p:grpSp>
          <p:pic>
            <p:nvPicPr>
              <p:cNvPr descr="Google Shape;431;p69" id="598" name="Google Shape;598;p60"/>
              <p:cNvPicPr preferRelativeResize="0"/>
              <p:nvPr/>
            </p:nvPicPr>
            <p:blipFill rotWithShape="1">
              <a:blip r:embed="rId9">
                <a:alphaModFix/>
              </a:blip>
              <a:srcRect b="0" l="0" r="0" t="0"/>
              <a:stretch/>
            </p:blipFill>
            <p:spPr>
              <a:xfrm>
                <a:off x="6106960" y="4813934"/>
                <a:ext cx="570020" cy="158109"/>
              </a:xfrm>
              <a:prstGeom prst="rect">
                <a:avLst/>
              </a:prstGeom>
              <a:noFill/>
              <a:ln>
                <a:noFill/>
              </a:ln>
            </p:spPr>
          </p:pic>
        </p:grpSp>
      </p:grpSp>
      <p:sp>
        <p:nvSpPr>
          <p:cNvPr id="599" name="Google Shape;599;p60"/>
          <p:cNvSpPr txBox="1"/>
          <p:nvPr>
            <p:ph type="ctrTitle"/>
          </p:nvPr>
        </p:nvSpPr>
        <p:spPr>
          <a:xfrm>
            <a:off x="419575" y="675789"/>
            <a:ext cx="8267100" cy="763800"/>
          </a:xfrm>
          <a:prstGeom prst="rect">
            <a:avLst/>
          </a:prstGeom>
          <a:noFill/>
          <a:ln>
            <a:noFill/>
          </a:ln>
        </p:spPr>
        <p:txBody>
          <a:bodyPr anchorCtr="0" anchor="b" bIns="34250" lIns="34250" spcFirstLastPara="1" rIns="34250" wrap="square" tIns="34250">
            <a:noAutofit/>
          </a:bodyPr>
          <a:lstStyle/>
          <a:p>
            <a:pPr indent="0" lvl="0" marL="0" rtl="0" algn="l">
              <a:lnSpc>
                <a:spcPct val="100000"/>
              </a:lnSpc>
              <a:spcBef>
                <a:spcPts val="0"/>
              </a:spcBef>
              <a:spcAft>
                <a:spcPts val="0"/>
              </a:spcAft>
              <a:buClr>
                <a:schemeClr val="dk1"/>
              </a:buClr>
              <a:buSzPts val="1100"/>
              <a:buNone/>
            </a:pPr>
            <a:br>
              <a:rPr lang="en"/>
            </a:br>
            <a:r>
              <a:rPr lang="en">
                <a:solidFill>
                  <a:srgbClr val="FFFFFF"/>
                </a:solidFill>
              </a:rPr>
              <a:t>Thank You.</a:t>
            </a:r>
            <a:r>
              <a:rPr lang="en">
                <a:solidFill>
                  <a:schemeClr val="lt1"/>
                </a:solidFill>
              </a:rPr>
              <a:t> </a:t>
            </a:r>
            <a:endParaRPr/>
          </a:p>
        </p:txBody>
      </p:sp>
      <p:grpSp>
        <p:nvGrpSpPr>
          <p:cNvPr id="600" name="Google Shape;600;p60"/>
          <p:cNvGrpSpPr/>
          <p:nvPr/>
        </p:nvGrpSpPr>
        <p:grpSpPr>
          <a:xfrm>
            <a:off x="7303684" y="179706"/>
            <a:ext cx="1651946" cy="546156"/>
            <a:chOff x="7303684" y="179706"/>
            <a:chExt cx="1651946" cy="546156"/>
          </a:xfrm>
        </p:grpSpPr>
        <p:grpSp>
          <p:nvGrpSpPr>
            <p:cNvPr id="601" name="Google Shape;601;p60"/>
            <p:cNvGrpSpPr/>
            <p:nvPr/>
          </p:nvGrpSpPr>
          <p:grpSpPr>
            <a:xfrm>
              <a:off x="7303684" y="179706"/>
              <a:ext cx="1651946" cy="546156"/>
              <a:chOff x="0" y="0"/>
              <a:chExt cx="1764900" cy="583500"/>
            </a:xfrm>
          </p:grpSpPr>
          <p:sp>
            <p:nvSpPr>
              <p:cNvPr id="602" name="Google Shape;602;p60"/>
              <p:cNvSpPr/>
              <p:nvPr/>
            </p:nvSpPr>
            <p:spPr>
              <a:xfrm>
                <a:off x="0" y="0"/>
                <a:ext cx="1764900" cy="583500"/>
              </a:xfrm>
              <a:prstGeom prst="roundRect">
                <a:avLst>
                  <a:gd fmla="val 50000" name="adj"/>
                </a:avLst>
              </a:prstGeom>
              <a:solidFill>
                <a:srgbClr val="FFFFFF"/>
              </a:solidFill>
              <a:ln>
                <a:noFill/>
              </a:ln>
              <a:effectLst>
                <a:outerShdw blurRad="228600" rotWithShape="0" dir="5400000" dist="23000">
                  <a:srgbClr val="000000"/>
                </a:outerShdw>
              </a:effectLst>
            </p:spPr>
            <p:txBody>
              <a:bodyPr anchorCtr="0" anchor="ctr" bIns="34275" lIns="34275" spcFirstLastPara="1" rIns="34275" wrap="square" tIns="34275">
                <a:noAutofit/>
              </a:bodyPr>
              <a:lstStyle/>
              <a:p>
                <a:pPr indent="0" lvl="0" marL="0" marR="0" rtl="0" algn="ctr">
                  <a:lnSpc>
                    <a:spcPct val="100000"/>
                  </a:lnSpc>
                  <a:spcBef>
                    <a:spcPts val="0"/>
                  </a:spcBef>
                  <a:spcAft>
                    <a:spcPts val="0"/>
                  </a:spcAft>
                  <a:buClr>
                    <a:srgbClr val="FFFFFF"/>
                  </a:buClr>
                  <a:buSzPts val="1400"/>
                  <a:buFont typeface="Calibri"/>
                  <a:buNone/>
                </a:pPr>
                <a:r>
                  <a:t/>
                </a:r>
                <a:endParaRPr b="0" i="0" sz="1400" u="none" cap="none" strike="noStrike">
                  <a:solidFill>
                    <a:srgbClr val="000000"/>
                  </a:solidFill>
                  <a:latin typeface="Calibri"/>
                  <a:ea typeface="Calibri"/>
                  <a:cs typeface="Calibri"/>
                  <a:sym typeface="Calibri"/>
                </a:endParaRPr>
              </a:p>
            </p:txBody>
          </p:sp>
          <p:pic>
            <p:nvPicPr>
              <p:cNvPr descr="Google Shape;424;p69" id="603" name="Google Shape;603;p60"/>
              <p:cNvPicPr preferRelativeResize="0"/>
              <p:nvPr/>
            </p:nvPicPr>
            <p:blipFill rotWithShape="1">
              <a:blip r:embed="rId10">
                <a:alphaModFix/>
              </a:blip>
              <a:srcRect b="0" l="0" r="0" t="0"/>
              <a:stretch/>
            </p:blipFill>
            <p:spPr>
              <a:xfrm>
                <a:off x="119111" y="138428"/>
                <a:ext cx="1037779" cy="316611"/>
              </a:xfrm>
              <a:prstGeom prst="rect">
                <a:avLst/>
              </a:prstGeom>
              <a:noFill/>
              <a:ln>
                <a:noFill/>
              </a:ln>
            </p:spPr>
          </p:pic>
        </p:grpSp>
        <p:pic>
          <p:nvPicPr>
            <p:cNvPr id="604" name="Google Shape;604;p60"/>
            <p:cNvPicPr preferRelativeResize="0"/>
            <p:nvPr/>
          </p:nvPicPr>
          <p:blipFill rotWithShape="1">
            <a:blip r:embed="rId11">
              <a:alphaModFix/>
            </a:blip>
            <a:srcRect b="0" l="0" r="0" t="0"/>
            <a:stretch/>
          </p:blipFill>
          <p:spPr>
            <a:xfrm>
              <a:off x="8481873" y="295029"/>
              <a:ext cx="381364" cy="315580"/>
            </a:xfrm>
            <a:prstGeom prst="rect">
              <a:avLst/>
            </a:prstGeom>
            <a:noFill/>
            <a:ln>
              <a:noFill/>
            </a:ln>
          </p:spPr>
        </p:pic>
      </p:grpSp>
      <p:pic>
        <p:nvPicPr>
          <p:cNvPr id="605" name="Google Shape;605;p60"/>
          <p:cNvPicPr preferRelativeResize="0"/>
          <p:nvPr/>
        </p:nvPicPr>
        <p:blipFill rotWithShape="1">
          <a:blip r:embed="rId12">
            <a:alphaModFix/>
          </a:blip>
          <a:srcRect b="0" l="16242" r="17378" t="0"/>
          <a:stretch/>
        </p:blipFill>
        <p:spPr>
          <a:xfrm>
            <a:off x="871600" y="2330750"/>
            <a:ext cx="1991400" cy="1994700"/>
          </a:xfrm>
          <a:prstGeom prst="ellipse">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61"/>
          <p:cNvSpPr txBox="1"/>
          <p:nvPr>
            <p:ph type="title"/>
          </p:nvPr>
        </p:nvSpPr>
        <p:spPr>
          <a:xfrm>
            <a:off x="457201" y="1"/>
            <a:ext cx="4817400" cy="7359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chemeClr val="lt1"/>
              </a:buClr>
              <a:buSzPts val="1800"/>
              <a:buFont typeface="Calibri"/>
              <a:buNone/>
            </a:pPr>
            <a:r>
              <a:t/>
            </a:r>
            <a:endParaRPr b="0" i="0" sz="1800" u="none" cap="none" strike="noStrike">
              <a:solidFill>
                <a:schemeClr val="lt1"/>
              </a:solidFill>
              <a:latin typeface="Calibri"/>
              <a:ea typeface="Calibri"/>
              <a:cs typeface="Calibri"/>
              <a:sym typeface="Calibri"/>
            </a:endParaRPr>
          </a:p>
        </p:txBody>
      </p:sp>
      <p:pic>
        <p:nvPicPr>
          <p:cNvPr descr="G-65091_(Coulter)_2.jpg" id="611" name="Google Shape;611;p61"/>
          <p:cNvPicPr preferRelativeResize="0"/>
          <p:nvPr/>
        </p:nvPicPr>
        <p:blipFill rotWithShape="1">
          <a:blip r:embed="rId3">
            <a:alphaModFix/>
          </a:blip>
          <a:srcRect b="0" l="0" r="0" t="0"/>
          <a:stretch/>
        </p:blipFill>
        <p:spPr>
          <a:xfrm>
            <a:off x="0" y="0"/>
            <a:ext cx="9144002" cy="523620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sp>
        <p:nvSpPr>
          <p:cNvPr id="616" name="Google Shape;616;p62"/>
          <p:cNvSpPr txBox="1"/>
          <p:nvPr>
            <p:ph type="title"/>
          </p:nvPr>
        </p:nvSpPr>
        <p:spPr>
          <a:xfrm>
            <a:off x="457201" y="1"/>
            <a:ext cx="4817400" cy="7359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b="1" lang="en" sz="2700">
                <a:latin typeface="Open Sans"/>
                <a:ea typeface="Open Sans"/>
                <a:cs typeface="Open Sans"/>
                <a:sym typeface="Open Sans"/>
              </a:rPr>
              <a:t>Acknowledgements</a:t>
            </a:r>
            <a:endParaRPr b="1" sz="2700">
              <a:latin typeface="Open Sans"/>
              <a:ea typeface="Open Sans"/>
              <a:cs typeface="Open Sans"/>
              <a:sym typeface="Open Sans"/>
            </a:endParaRPr>
          </a:p>
        </p:txBody>
      </p:sp>
      <p:sp>
        <p:nvSpPr>
          <p:cNvPr id="617" name="Google Shape;617;p62"/>
          <p:cNvSpPr txBox="1"/>
          <p:nvPr>
            <p:ph idx="1" type="body"/>
          </p:nvPr>
        </p:nvSpPr>
        <p:spPr>
          <a:xfrm>
            <a:off x="465150" y="923999"/>
            <a:ext cx="8213700" cy="4071600"/>
          </a:xfrm>
          <a:prstGeom prst="rect">
            <a:avLst/>
          </a:prstGeom>
        </p:spPr>
        <p:txBody>
          <a:bodyPr anchorCtr="0" anchor="t" bIns="34275" lIns="68575" spcFirstLastPara="1" rIns="68575" wrap="square" tIns="34275">
            <a:noAutofit/>
          </a:bodyPr>
          <a:lstStyle/>
          <a:p>
            <a:pPr indent="0" lvl="0" marL="0" rtl="0" algn="just">
              <a:spcBef>
                <a:spcPts val="500"/>
              </a:spcBef>
              <a:spcAft>
                <a:spcPts val="0"/>
              </a:spcAft>
              <a:buNone/>
            </a:pPr>
            <a:r>
              <a:t/>
            </a:r>
            <a:endParaRPr sz="1200">
              <a:solidFill>
                <a:srgbClr val="000000"/>
              </a:solidFill>
              <a:latin typeface="Open Sans"/>
              <a:ea typeface="Open Sans"/>
              <a:cs typeface="Open Sans"/>
              <a:sym typeface="Open Sans"/>
            </a:endParaRPr>
          </a:p>
          <a:p>
            <a:pPr indent="0" lvl="0" marL="0" rtl="0" algn="just">
              <a:spcBef>
                <a:spcPts val="100"/>
              </a:spcBef>
              <a:spcAft>
                <a:spcPts val="0"/>
              </a:spcAft>
              <a:buNone/>
            </a:pPr>
            <a:r>
              <a:rPr lang="en" sz="1200">
                <a:solidFill>
                  <a:srgbClr val="000000"/>
                </a:solidFill>
                <a:latin typeface="Open Sans"/>
                <a:ea typeface="Open Sans"/>
                <a:cs typeface="Open Sans"/>
                <a:sym typeface="Open Sans"/>
              </a:rPr>
              <a:t>Any opinions, findings, and conclusions or recommendations expressed in this material are those of the authors and do not necessarily reflect the views of the National Aeronautics and Space Administration (NASA). Any mention of commercial product, service, or activity in this material does not constitute NASA endorsement. This material is based upon work supported by NASA through Co-operative agreement number: NNM11AA01A Task no.: 2.4.4</a:t>
            </a:r>
            <a:endParaRPr sz="1200">
              <a:solidFill>
                <a:srgbClr val="000000"/>
              </a:solidFill>
              <a:latin typeface="Open Sans"/>
              <a:ea typeface="Open Sans"/>
              <a:cs typeface="Open Sans"/>
              <a:sym typeface="Open Sans"/>
            </a:endParaRPr>
          </a:p>
          <a:p>
            <a:pPr indent="0" lvl="0" marL="0" rtl="0" algn="just">
              <a:spcBef>
                <a:spcPts val="100"/>
              </a:spcBef>
              <a:spcAft>
                <a:spcPts val="0"/>
              </a:spcAft>
              <a:buClr>
                <a:schemeClr val="dk1"/>
              </a:buClr>
              <a:buSzPts val="1100"/>
              <a:buFont typeface="Arial"/>
              <a:buNone/>
            </a:pPr>
            <a:r>
              <a:t/>
            </a:r>
            <a:endParaRPr sz="1200">
              <a:solidFill>
                <a:srgbClr val="000000"/>
              </a:solidFill>
              <a:latin typeface="Open Sans"/>
              <a:ea typeface="Open Sans"/>
              <a:cs typeface="Open Sans"/>
              <a:sym typeface="Open Sans"/>
            </a:endParaRPr>
          </a:p>
          <a:p>
            <a:pPr indent="0" lvl="0" marL="0" rtl="0" algn="just">
              <a:spcBef>
                <a:spcPts val="100"/>
              </a:spcBef>
              <a:spcAft>
                <a:spcPts val="0"/>
              </a:spcAft>
              <a:buNone/>
            </a:pPr>
            <a:r>
              <a:rPr lang="en" sz="1200">
                <a:solidFill>
                  <a:srgbClr val="000000"/>
                </a:solidFill>
                <a:latin typeface="Open Sans"/>
                <a:ea typeface="Open Sans"/>
                <a:cs typeface="Open Sans"/>
                <a:sym typeface="Open Sans"/>
              </a:rPr>
              <a:t>The authors would like to acknowledge the Earth System Science Center at the University of Alabama in Huntsville, the SERVIR Science Coordination Office, the NASA Applied Sciences Program, NASA Capacity Building Program, SERVIR-Eastern and Southern Africa at the Regional Center for Mapping of Resources for Development (RCMRD) in Nairobi. SERVIR-Hindu Kush Himalayan (HKH) at the International Centre for Integrated Mountain Development (ICIMOD) in Kathmandu, Nepal. SERVIR-Mekong at the Asian Disaster Preparedness Center (ADPC) in Bangkok Thailand, </a:t>
            </a:r>
            <a:r>
              <a:rPr lang="en" sz="1200">
                <a:latin typeface="Open Sans"/>
                <a:ea typeface="Open Sans"/>
                <a:cs typeface="Open Sans"/>
                <a:sym typeface="Open Sans"/>
              </a:rPr>
              <a:t>and the consortium partners include</a:t>
            </a:r>
            <a:r>
              <a:rPr lang="en" sz="1200">
                <a:solidFill>
                  <a:srgbClr val="000000"/>
                </a:solidFill>
                <a:latin typeface="Open Sans"/>
                <a:ea typeface="Open Sans"/>
                <a:cs typeface="Open Sans"/>
                <a:sym typeface="Open Sans"/>
              </a:rPr>
              <a:t> </a:t>
            </a:r>
            <a:r>
              <a:rPr lang="en" sz="1200">
                <a:latin typeface="Open Sans"/>
                <a:ea typeface="Open Sans"/>
                <a:cs typeface="Open Sans"/>
                <a:sym typeface="Open Sans"/>
              </a:rPr>
              <a:t>Spatial Informatics Group (SIG), Deltares, and Stockholm Environment Institute (SEI).</a:t>
            </a:r>
            <a:r>
              <a:rPr lang="en" sz="1200">
                <a:solidFill>
                  <a:srgbClr val="000000"/>
                </a:solidFill>
                <a:latin typeface="Open Sans"/>
                <a:ea typeface="Open Sans"/>
                <a:cs typeface="Open Sans"/>
                <a:sym typeface="Open Sans"/>
              </a:rPr>
              <a:t>. SERVIR- West Africa at the Agriculture, Hydrology and Meteorology Regional Centre (AGRHYMET) in Niamey, Niger, along with their consortium of regional technical partners, including CSE and CERSGIS. SERVIR-Amazonia at the International Center for Tropical Agriculture (CIAT) in Cali, Columbia and the consortium partners include ACCA and IMAFLORA. Additionally, information and photos were provided and used with their permission by the various SERVIR hub points of contact who are actively engaged in the partnership in their respective regions and countries.</a:t>
            </a:r>
            <a:endParaRPr sz="2600">
              <a:solidFill>
                <a:srgbClr val="00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pic>
        <p:nvPicPr>
          <p:cNvPr descr="SERVIR_PPT_background4.jpg" id="622" name="Google Shape;622;p63"/>
          <p:cNvPicPr preferRelativeResize="0"/>
          <p:nvPr/>
        </p:nvPicPr>
        <p:blipFill rotWithShape="1">
          <a:blip r:embed="rId3">
            <a:alphaModFix/>
          </a:blip>
          <a:srcRect b="0" l="0" r="0" t="0"/>
          <a:stretch/>
        </p:blipFill>
        <p:spPr>
          <a:xfrm>
            <a:off x="0" y="-1"/>
            <a:ext cx="9144000" cy="5143500"/>
          </a:xfrm>
          <a:prstGeom prst="rect">
            <a:avLst/>
          </a:prstGeom>
          <a:noFill/>
          <a:ln>
            <a:noFill/>
          </a:ln>
        </p:spPr>
      </p:pic>
      <p:sp>
        <p:nvSpPr>
          <p:cNvPr id="623" name="Google Shape;623;p63"/>
          <p:cNvSpPr/>
          <p:nvPr/>
        </p:nvSpPr>
        <p:spPr>
          <a:xfrm>
            <a:off x="693550" y="1479225"/>
            <a:ext cx="7942500" cy="34929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Arial"/>
              <a:buNone/>
            </a:pPr>
            <a:r>
              <a:rPr b="1" lang="en" sz="4400">
                <a:solidFill>
                  <a:schemeClr val="lt1"/>
                </a:solidFill>
                <a:latin typeface="Open Sans"/>
                <a:ea typeface="Open Sans"/>
                <a:cs typeface="Open Sans"/>
                <a:sym typeface="Open Sans"/>
              </a:rPr>
              <a:t>Applied Machine Learning:</a:t>
            </a:r>
            <a:endParaRPr b="1" sz="4400">
              <a:solidFill>
                <a:schemeClr val="lt1"/>
              </a:solidFill>
              <a:latin typeface="Open Sans"/>
              <a:ea typeface="Open Sans"/>
              <a:cs typeface="Open Sans"/>
              <a:sym typeface="Open Sans"/>
            </a:endParaRPr>
          </a:p>
          <a:p>
            <a:pPr indent="0" lvl="0" marL="0" rtl="0" algn="ctr">
              <a:spcBef>
                <a:spcPts val="0"/>
              </a:spcBef>
              <a:spcAft>
                <a:spcPts val="0"/>
              </a:spcAft>
              <a:buClr>
                <a:schemeClr val="dk1"/>
              </a:buClr>
              <a:buSzPts val="4400"/>
              <a:buFont typeface="Arial"/>
              <a:buNone/>
            </a:pPr>
            <a:r>
              <a:rPr b="1" lang="en" sz="3900">
                <a:solidFill>
                  <a:schemeClr val="lt1"/>
                </a:solidFill>
                <a:latin typeface="Open Sans"/>
                <a:ea typeface="Open Sans"/>
                <a:cs typeface="Open Sans"/>
                <a:sym typeface="Open Sans"/>
              </a:rPr>
              <a:t>-</a:t>
            </a:r>
            <a:endParaRPr b="1" sz="3900">
              <a:solidFill>
                <a:schemeClr val="lt1"/>
              </a:solidFill>
              <a:latin typeface="Open Sans"/>
              <a:ea typeface="Open Sans"/>
              <a:cs typeface="Open Sans"/>
              <a:sym typeface="Open Sans"/>
            </a:endParaRPr>
          </a:p>
          <a:p>
            <a:pPr indent="0" lvl="0" marL="0" rtl="0" algn="ctr">
              <a:lnSpc>
                <a:spcPct val="120000"/>
              </a:lnSpc>
              <a:spcBef>
                <a:spcPts val="800"/>
              </a:spcBef>
              <a:spcAft>
                <a:spcPts val="0"/>
              </a:spcAft>
              <a:buClr>
                <a:schemeClr val="dk1"/>
              </a:buClr>
              <a:buFont typeface="Arial"/>
              <a:buNone/>
            </a:pPr>
            <a:r>
              <a:rPr b="1" lang="en" sz="3600">
                <a:solidFill>
                  <a:schemeClr val="lt1"/>
                </a:solidFill>
                <a:latin typeface="Open Sans"/>
                <a:ea typeface="Open Sans"/>
                <a:cs typeface="Open Sans"/>
                <a:sym typeface="Open Sans"/>
              </a:rPr>
              <a:t>Supporting Near Real-Time Flood Monitoring in Myanmar</a:t>
            </a:r>
            <a:endParaRPr b="1" sz="3600">
              <a:solidFill>
                <a:schemeClr val="lt1"/>
              </a:solidFill>
              <a:latin typeface="Open Sans"/>
              <a:ea typeface="Open Sans"/>
              <a:cs typeface="Open Sans"/>
              <a:sym typeface="Open Sans"/>
            </a:endParaRPr>
          </a:p>
          <a:p>
            <a:pPr indent="0" lvl="0" marL="0" rtl="0" algn="ctr">
              <a:spcBef>
                <a:spcPts val="0"/>
              </a:spcBef>
              <a:spcAft>
                <a:spcPts val="0"/>
              </a:spcAft>
              <a:buClr>
                <a:schemeClr val="dk1"/>
              </a:buClr>
              <a:buSzPts val="4400"/>
              <a:buFont typeface="Arial"/>
              <a:buNone/>
            </a:pPr>
            <a:br>
              <a:rPr b="1" lang="en" sz="4400">
                <a:solidFill>
                  <a:schemeClr val="lt1"/>
                </a:solidFill>
                <a:latin typeface="Open Sans"/>
                <a:ea typeface="Open Sans"/>
                <a:cs typeface="Open Sans"/>
                <a:sym typeface="Open Sans"/>
              </a:rPr>
            </a:br>
            <a:endParaRPr b="1" sz="4400">
              <a:solidFill>
                <a:schemeClr val="lt1"/>
              </a:solidFill>
              <a:latin typeface="Open Sans"/>
              <a:ea typeface="Open Sans"/>
              <a:cs typeface="Open Sans"/>
              <a:sym typeface="Open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pic>
        <p:nvPicPr>
          <p:cNvPr id="629" name="Google Shape;629;p64"/>
          <p:cNvPicPr preferRelativeResize="0"/>
          <p:nvPr/>
        </p:nvPicPr>
        <p:blipFill rotWithShape="1">
          <a:blip r:embed="rId3">
            <a:alphaModFix/>
          </a:blip>
          <a:srcRect b="0" l="0" r="0" t="0"/>
          <a:stretch/>
        </p:blipFill>
        <p:spPr>
          <a:xfrm>
            <a:off x="4779822" y="1141399"/>
            <a:ext cx="2728827" cy="285877"/>
          </a:xfrm>
          <a:prstGeom prst="rect">
            <a:avLst/>
          </a:prstGeom>
          <a:noFill/>
          <a:ln>
            <a:noFill/>
          </a:ln>
        </p:spPr>
      </p:pic>
      <p:sp>
        <p:nvSpPr>
          <p:cNvPr id="630" name="Google Shape;630;p64"/>
          <p:cNvSpPr/>
          <p:nvPr/>
        </p:nvSpPr>
        <p:spPr>
          <a:xfrm>
            <a:off x="0" y="151275"/>
            <a:ext cx="7967700" cy="571800"/>
          </a:xfrm>
          <a:prstGeom prst="rect">
            <a:avLst/>
          </a:prstGeom>
          <a:noFill/>
          <a:ln>
            <a:noFill/>
          </a:ln>
        </p:spPr>
        <p:txBody>
          <a:bodyPr anchorCtr="0" anchor="t" bIns="34275" lIns="68575" spcFirstLastPara="1" rIns="68575" wrap="square" tIns="34275">
            <a:noAutofit/>
          </a:bodyPr>
          <a:lstStyle/>
          <a:p>
            <a:pPr indent="0" lvl="0" marL="0" marR="0" rtl="0" algn="l">
              <a:lnSpc>
                <a:spcPct val="120000"/>
              </a:lnSpc>
              <a:spcBef>
                <a:spcPts val="800"/>
              </a:spcBef>
              <a:spcAft>
                <a:spcPts val="0"/>
              </a:spcAft>
              <a:buNone/>
            </a:pPr>
            <a:r>
              <a:rPr b="1" lang="en" sz="2000">
                <a:solidFill>
                  <a:schemeClr val="lt1"/>
                </a:solidFill>
                <a:latin typeface="Open Sans"/>
                <a:ea typeface="Open Sans"/>
                <a:cs typeface="Open Sans"/>
                <a:sym typeface="Open Sans"/>
              </a:rPr>
              <a:t>Supporting Near Real-Time Flood Monitoring in Myanmar</a:t>
            </a:r>
            <a:endParaRPr b="1" sz="2000">
              <a:solidFill>
                <a:schemeClr val="lt1"/>
              </a:solidFill>
              <a:latin typeface="Open Sans"/>
              <a:ea typeface="Open Sans"/>
              <a:cs typeface="Open Sans"/>
              <a:sym typeface="Open Sans"/>
            </a:endParaRPr>
          </a:p>
        </p:txBody>
      </p:sp>
      <p:pic>
        <p:nvPicPr>
          <p:cNvPr id="631" name="Google Shape;631;p64"/>
          <p:cNvPicPr preferRelativeResize="0"/>
          <p:nvPr/>
        </p:nvPicPr>
        <p:blipFill rotWithShape="1">
          <a:blip r:embed="rId4">
            <a:alphaModFix/>
          </a:blip>
          <a:srcRect b="0" l="0" r="0" t="0"/>
          <a:stretch/>
        </p:blipFill>
        <p:spPr>
          <a:xfrm>
            <a:off x="6832409" y="1848728"/>
            <a:ext cx="2157524" cy="1437452"/>
          </a:xfrm>
          <a:prstGeom prst="rect">
            <a:avLst/>
          </a:prstGeom>
          <a:noFill/>
          <a:ln>
            <a:noFill/>
          </a:ln>
        </p:spPr>
      </p:pic>
      <p:pic>
        <p:nvPicPr>
          <p:cNvPr id="632" name="Google Shape;632;p64"/>
          <p:cNvPicPr preferRelativeResize="0"/>
          <p:nvPr/>
        </p:nvPicPr>
        <p:blipFill rotWithShape="1">
          <a:blip r:embed="rId5">
            <a:alphaModFix/>
          </a:blip>
          <a:srcRect b="0" l="0" r="0" t="0"/>
          <a:stretch/>
        </p:blipFill>
        <p:spPr>
          <a:xfrm>
            <a:off x="6828608" y="3406074"/>
            <a:ext cx="2157512" cy="1439465"/>
          </a:xfrm>
          <a:prstGeom prst="rect">
            <a:avLst/>
          </a:prstGeom>
          <a:noFill/>
          <a:ln>
            <a:noFill/>
          </a:ln>
        </p:spPr>
      </p:pic>
      <p:pic>
        <p:nvPicPr>
          <p:cNvPr id="633" name="Google Shape;633;p64"/>
          <p:cNvPicPr preferRelativeResize="0"/>
          <p:nvPr/>
        </p:nvPicPr>
        <p:blipFill rotWithShape="1">
          <a:blip r:embed="rId6">
            <a:alphaModFix/>
          </a:blip>
          <a:srcRect b="0" l="0" r="0" t="0"/>
          <a:stretch/>
        </p:blipFill>
        <p:spPr>
          <a:xfrm>
            <a:off x="4542621" y="3409628"/>
            <a:ext cx="2157525" cy="1432350"/>
          </a:xfrm>
          <a:prstGeom prst="rect">
            <a:avLst/>
          </a:prstGeom>
          <a:noFill/>
          <a:ln>
            <a:noFill/>
          </a:ln>
        </p:spPr>
      </p:pic>
      <p:pic>
        <p:nvPicPr>
          <p:cNvPr id="634" name="Google Shape;634;p64"/>
          <p:cNvPicPr preferRelativeResize="0"/>
          <p:nvPr/>
        </p:nvPicPr>
        <p:blipFill rotWithShape="1">
          <a:blip r:embed="rId7">
            <a:alphaModFix/>
          </a:blip>
          <a:srcRect b="0" l="2212" r="7859" t="0"/>
          <a:stretch/>
        </p:blipFill>
        <p:spPr>
          <a:xfrm>
            <a:off x="4542621" y="1846703"/>
            <a:ext cx="2157525" cy="1439476"/>
          </a:xfrm>
          <a:prstGeom prst="rect">
            <a:avLst/>
          </a:prstGeom>
          <a:noFill/>
          <a:ln>
            <a:noFill/>
          </a:ln>
        </p:spPr>
      </p:pic>
      <p:pic>
        <p:nvPicPr>
          <p:cNvPr descr="https://lh6.googleusercontent.com/dmW0s4QXs5ILBvtDa5ru9XkVMZgA7Z0BqFnga8HJGBwuESbWay15kYIxRB-M_GJjqXD51xirEy48N_oOmGVaCYHSfFcIxEwwjCN-bHUOn8DhFkCSGQaLgKvrf-Z-CoaH1wfNhfI" id="635" name="Google Shape;635;p64"/>
          <p:cNvPicPr preferRelativeResize="0"/>
          <p:nvPr/>
        </p:nvPicPr>
        <p:blipFill rotWithShape="1">
          <a:blip r:embed="rId8">
            <a:alphaModFix/>
          </a:blip>
          <a:srcRect b="0" l="0" r="0" t="0"/>
          <a:stretch/>
        </p:blipFill>
        <p:spPr>
          <a:xfrm>
            <a:off x="7897838" y="774235"/>
            <a:ext cx="1020206" cy="1020206"/>
          </a:xfrm>
          <a:prstGeom prst="rect">
            <a:avLst/>
          </a:prstGeom>
          <a:noFill/>
          <a:ln>
            <a:noFill/>
          </a:ln>
        </p:spPr>
      </p:pic>
      <p:sp>
        <p:nvSpPr>
          <p:cNvPr id="636" name="Google Shape;636;p64"/>
          <p:cNvSpPr/>
          <p:nvPr/>
        </p:nvSpPr>
        <p:spPr>
          <a:xfrm>
            <a:off x="189577" y="1694311"/>
            <a:ext cx="3958500" cy="2469900"/>
          </a:xfrm>
          <a:prstGeom prst="rect">
            <a:avLst/>
          </a:prstGeom>
          <a:noFill/>
          <a:ln>
            <a:noFill/>
          </a:ln>
        </p:spPr>
        <p:txBody>
          <a:bodyPr anchorCtr="0" anchor="t" bIns="34275" lIns="68575" spcFirstLastPara="1" rIns="68575" wrap="square" tIns="34275">
            <a:noAutofit/>
          </a:bodyPr>
          <a:lstStyle/>
          <a:p>
            <a:pPr indent="0" lvl="0" marL="0" marR="0" rtl="0" algn="just">
              <a:spcBef>
                <a:spcPts val="0"/>
              </a:spcBef>
              <a:spcAft>
                <a:spcPts val="0"/>
              </a:spcAft>
              <a:buNone/>
            </a:pPr>
            <a:r>
              <a:rPr b="1" lang="en" sz="1900">
                <a:solidFill>
                  <a:srgbClr val="267FB0"/>
                </a:solidFill>
                <a:latin typeface="Open Sans"/>
                <a:ea typeface="Open Sans"/>
                <a:cs typeface="Open Sans"/>
                <a:sym typeface="Open Sans"/>
              </a:rPr>
              <a:t>Myanmar is greatly affected due to monsoon rains and tropical cyclones</a:t>
            </a:r>
            <a:endParaRPr b="1" sz="1900">
              <a:solidFill>
                <a:srgbClr val="267FB0"/>
              </a:solidFill>
              <a:latin typeface="Open Sans"/>
              <a:ea typeface="Open Sans"/>
              <a:cs typeface="Open Sans"/>
              <a:sym typeface="Open Sans"/>
            </a:endParaRPr>
          </a:p>
          <a:p>
            <a:pPr indent="0" lvl="0" marL="0" marR="0" rtl="0" algn="just">
              <a:spcBef>
                <a:spcPts val="0"/>
              </a:spcBef>
              <a:spcAft>
                <a:spcPts val="0"/>
              </a:spcAft>
              <a:buNone/>
            </a:pPr>
            <a:r>
              <a:t/>
            </a:r>
            <a:endParaRPr b="1" sz="1900">
              <a:solidFill>
                <a:srgbClr val="267FB0"/>
              </a:solidFill>
              <a:latin typeface="Open Sans"/>
              <a:ea typeface="Open Sans"/>
              <a:cs typeface="Open Sans"/>
              <a:sym typeface="Open Sans"/>
            </a:endParaRPr>
          </a:p>
          <a:p>
            <a:pPr indent="0" lvl="0" marL="0" marR="0" rtl="0" algn="just">
              <a:spcBef>
                <a:spcPts val="0"/>
              </a:spcBef>
              <a:spcAft>
                <a:spcPts val="0"/>
              </a:spcAft>
              <a:buNone/>
            </a:pPr>
            <a:r>
              <a:rPr b="1" lang="en" sz="1900">
                <a:solidFill>
                  <a:srgbClr val="267FB0"/>
                </a:solidFill>
                <a:latin typeface="Open Sans"/>
                <a:ea typeface="Open Sans"/>
                <a:cs typeface="Open Sans"/>
                <a:sym typeface="Open Sans"/>
              </a:rPr>
              <a:t>Co-Development of geospatial tools is a mechanism for preparedness and capacity building.</a:t>
            </a:r>
            <a:endParaRPr sz="2100">
              <a:solidFill>
                <a:srgbClr val="6A7278"/>
              </a:solidFill>
              <a:latin typeface="Georgia"/>
              <a:ea typeface="Georgia"/>
              <a:cs typeface="Georgia"/>
              <a:sym typeface="Georgia"/>
            </a:endParaRPr>
          </a:p>
        </p:txBody>
      </p:sp>
      <p:cxnSp>
        <p:nvCxnSpPr>
          <p:cNvPr id="637" name="Google Shape;637;p64"/>
          <p:cNvCxnSpPr/>
          <p:nvPr/>
        </p:nvCxnSpPr>
        <p:spPr>
          <a:xfrm>
            <a:off x="4345343" y="1122463"/>
            <a:ext cx="0" cy="3747300"/>
          </a:xfrm>
          <a:prstGeom prst="straightConnector1">
            <a:avLst/>
          </a:prstGeom>
          <a:noFill/>
          <a:ln cap="flat" cmpd="sng" w="38100">
            <a:solidFill>
              <a:srgbClr val="267FB0"/>
            </a:solidFill>
            <a:prstDash val="solid"/>
            <a:round/>
            <a:headEnd len="sm" w="sm" type="none"/>
            <a:tailEnd len="sm" w="sm" type="none"/>
          </a:ln>
        </p:spPr>
      </p:cxnSp>
    </p:spTree>
  </p:cSld>
  <p:clrMapOvr>
    <a:masterClrMapping/>
  </p:clrMapOvr>
  <mc:AlternateContent>
    <mc:Choice Requires="p14">
      <p:transition spd="slow" p14:dur="700">
        <p:fade/>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65"/>
          <p:cNvSpPr txBox="1"/>
          <p:nvPr>
            <p:ph type="title"/>
          </p:nvPr>
        </p:nvSpPr>
        <p:spPr>
          <a:xfrm>
            <a:off x="0" y="0"/>
            <a:ext cx="8515200" cy="701400"/>
          </a:xfrm>
          <a:prstGeom prst="rect">
            <a:avLst/>
          </a:prstGeom>
        </p:spPr>
        <p:txBody>
          <a:bodyPr anchorCtr="0" anchor="ctr" bIns="34275" lIns="68575" spcFirstLastPara="1" rIns="68575" wrap="square" tIns="34275">
            <a:noAutofit/>
          </a:bodyPr>
          <a:lstStyle/>
          <a:p>
            <a:pPr indent="0" lvl="0" marL="25400" rtl="0" algn="l">
              <a:lnSpc>
                <a:spcPct val="120000"/>
              </a:lnSpc>
              <a:spcBef>
                <a:spcPts val="0"/>
              </a:spcBef>
              <a:spcAft>
                <a:spcPts val="0"/>
              </a:spcAft>
              <a:buClr>
                <a:schemeClr val="dk1"/>
              </a:buClr>
              <a:buFont typeface="Arial"/>
              <a:buNone/>
            </a:pPr>
            <a:r>
              <a:rPr b="1" lang="en" sz="1600">
                <a:solidFill>
                  <a:srgbClr val="FFFFFF"/>
                </a:solidFill>
                <a:latin typeface="Open Sans"/>
                <a:ea typeface="Open Sans"/>
                <a:cs typeface="Open Sans"/>
                <a:sym typeface="Open Sans"/>
              </a:rPr>
              <a:t>Hydrological Remote Sensing Analysis of Floods (HYDRAFloods)</a:t>
            </a:r>
            <a:endParaRPr sz="1400"/>
          </a:p>
        </p:txBody>
      </p:sp>
      <p:sp>
        <p:nvSpPr>
          <p:cNvPr id="643" name="Google Shape;643;p65"/>
          <p:cNvSpPr txBox="1"/>
          <p:nvPr>
            <p:ph idx="1" type="body"/>
          </p:nvPr>
        </p:nvSpPr>
        <p:spPr>
          <a:xfrm>
            <a:off x="-4018491" y="860267"/>
            <a:ext cx="3259800" cy="35451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t/>
            </a:r>
            <a:endParaRPr/>
          </a:p>
        </p:txBody>
      </p:sp>
      <p:sp>
        <p:nvSpPr>
          <p:cNvPr id="644" name="Google Shape;644;p65"/>
          <p:cNvSpPr txBox="1"/>
          <p:nvPr>
            <p:ph idx="2" type="body"/>
          </p:nvPr>
        </p:nvSpPr>
        <p:spPr>
          <a:xfrm>
            <a:off x="4572000" y="-1307275"/>
            <a:ext cx="4584900" cy="11181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t/>
            </a:r>
            <a:endParaRPr/>
          </a:p>
          <a:p>
            <a:pPr indent="0" lvl="0" marL="0" rtl="0" algn="l">
              <a:spcBef>
                <a:spcPts val="800"/>
              </a:spcBef>
              <a:spcAft>
                <a:spcPts val="0"/>
              </a:spcAft>
              <a:buNone/>
            </a:pPr>
            <a:r>
              <a:rPr lang="en"/>
              <a:t>Edge detection </a:t>
            </a:r>
            <a:endParaRPr/>
          </a:p>
        </p:txBody>
      </p:sp>
      <p:pic>
        <p:nvPicPr>
          <p:cNvPr id="645" name="Google Shape;645;p65">
            <a:hlinkClick r:id="rId3"/>
          </p:cNvPr>
          <p:cNvPicPr preferRelativeResize="0"/>
          <p:nvPr/>
        </p:nvPicPr>
        <p:blipFill>
          <a:blip r:embed="rId4">
            <a:alphaModFix/>
          </a:blip>
          <a:stretch>
            <a:fillRect/>
          </a:stretch>
        </p:blipFill>
        <p:spPr>
          <a:xfrm>
            <a:off x="49100" y="738175"/>
            <a:ext cx="2491549" cy="3119449"/>
          </a:xfrm>
          <a:prstGeom prst="rect">
            <a:avLst/>
          </a:prstGeom>
          <a:noFill/>
          <a:ln cap="flat" cmpd="sng" w="19050">
            <a:solidFill>
              <a:schemeClr val="dk2"/>
            </a:solidFill>
            <a:prstDash val="solid"/>
            <a:round/>
            <a:headEnd len="sm" w="sm" type="none"/>
            <a:tailEnd len="sm" w="sm" type="none"/>
          </a:ln>
        </p:spPr>
      </p:pic>
      <p:pic>
        <p:nvPicPr>
          <p:cNvPr id="646" name="Google Shape;646;p65">
            <a:hlinkClick r:id="rId5"/>
          </p:cNvPr>
          <p:cNvPicPr preferRelativeResize="0"/>
          <p:nvPr/>
        </p:nvPicPr>
        <p:blipFill>
          <a:blip r:embed="rId6">
            <a:alphaModFix/>
          </a:blip>
          <a:stretch>
            <a:fillRect/>
          </a:stretch>
        </p:blipFill>
        <p:spPr>
          <a:xfrm>
            <a:off x="778250" y="2274380"/>
            <a:ext cx="2359475" cy="2204943"/>
          </a:xfrm>
          <a:prstGeom prst="rect">
            <a:avLst/>
          </a:prstGeom>
          <a:noFill/>
          <a:ln cap="flat" cmpd="sng" w="19050">
            <a:solidFill>
              <a:schemeClr val="dk2"/>
            </a:solidFill>
            <a:prstDash val="solid"/>
            <a:round/>
            <a:headEnd len="sm" w="sm" type="none"/>
            <a:tailEnd len="sm" w="sm" type="none"/>
          </a:ln>
        </p:spPr>
      </p:pic>
      <p:pic>
        <p:nvPicPr>
          <p:cNvPr id="647" name="Google Shape;647;p65">
            <a:hlinkClick r:id="rId7"/>
          </p:cNvPr>
          <p:cNvPicPr preferRelativeResize="0"/>
          <p:nvPr/>
        </p:nvPicPr>
        <p:blipFill>
          <a:blip r:embed="rId8">
            <a:alphaModFix/>
          </a:blip>
          <a:stretch>
            <a:fillRect/>
          </a:stretch>
        </p:blipFill>
        <p:spPr>
          <a:xfrm>
            <a:off x="2387750" y="1109675"/>
            <a:ext cx="2713594" cy="3545100"/>
          </a:xfrm>
          <a:prstGeom prst="rect">
            <a:avLst/>
          </a:prstGeom>
          <a:noFill/>
          <a:ln cap="flat" cmpd="sng" w="19050">
            <a:solidFill>
              <a:schemeClr val="dk2"/>
            </a:solidFill>
            <a:prstDash val="solid"/>
            <a:round/>
            <a:headEnd len="sm" w="sm" type="none"/>
            <a:tailEnd len="sm" w="sm" type="none"/>
          </a:ln>
        </p:spPr>
      </p:pic>
      <p:pic>
        <p:nvPicPr>
          <p:cNvPr id="648" name="Google Shape;648;p65">
            <a:hlinkClick r:id="rId9"/>
          </p:cNvPr>
          <p:cNvPicPr preferRelativeResize="0"/>
          <p:nvPr/>
        </p:nvPicPr>
        <p:blipFill rotWithShape="1">
          <a:blip r:embed="rId10">
            <a:alphaModFix/>
          </a:blip>
          <a:srcRect b="6085" l="0" r="0" t="0"/>
          <a:stretch/>
        </p:blipFill>
        <p:spPr>
          <a:xfrm>
            <a:off x="5012525" y="792875"/>
            <a:ext cx="2611100" cy="3959775"/>
          </a:xfrm>
          <a:prstGeom prst="rect">
            <a:avLst/>
          </a:prstGeom>
          <a:noFill/>
          <a:ln cap="flat" cmpd="sng" w="19050">
            <a:solidFill>
              <a:schemeClr val="dk2"/>
            </a:solidFill>
            <a:prstDash val="solid"/>
            <a:round/>
            <a:headEnd len="sm" w="sm" type="none"/>
            <a:tailEnd len="sm" w="sm" type="none"/>
          </a:ln>
        </p:spPr>
      </p:pic>
      <p:pic>
        <p:nvPicPr>
          <p:cNvPr id="649" name="Google Shape;649;p65">
            <a:hlinkClick r:id="rId11"/>
          </p:cNvPr>
          <p:cNvPicPr preferRelativeResize="0"/>
          <p:nvPr/>
        </p:nvPicPr>
        <p:blipFill>
          <a:blip r:embed="rId12">
            <a:alphaModFix/>
          </a:blip>
          <a:stretch>
            <a:fillRect/>
          </a:stretch>
        </p:blipFill>
        <p:spPr>
          <a:xfrm>
            <a:off x="3160925" y="3333944"/>
            <a:ext cx="2136101" cy="1554580"/>
          </a:xfrm>
          <a:prstGeom prst="rect">
            <a:avLst/>
          </a:prstGeom>
          <a:noFill/>
          <a:ln cap="flat" cmpd="sng" w="19050">
            <a:solidFill>
              <a:schemeClr val="dk2"/>
            </a:solidFill>
            <a:prstDash val="solid"/>
            <a:round/>
            <a:headEnd len="sm" w="sm" type="none"/>
            <a:tailEnd len="sm" w="sm" type="none"/>
          </a:ln>
        </p:spPr>
      </p:pic>
      <p:pic>
        <p:nvPicPr>
          <p:cNvPr id="650" name="Google Shape;650;p65"/>
          <p:cNvPicPr preferRelativeResize="0"/>
          <p:nvPr/>
        </p:nvPicPr>
        <p:blipFill>
          <a:blip r:embed="rId13">
            <a:alphaModFix/>
          </a:blip>
          <a:stretch>
            <a:fillRect/>
          </a:stretch>
        </p:blipFill>
        <p:spPr>
          <a:xfrm>
            <a:off x="4855175" y="2442034"/>
            <a:ext cx="2359475" cy="2346741"/>
          </a:xfrm>
          <a:prstGeom prst="rect">
            <a:avLst/>
          </a:prstGeom>
          <a:noFill/>
          <a:ln cap="flat" cmpd="sng" w="19050">
            <a:solidFill>
              <a:schemeClr val="dk2"/>
            </a:solidFill>
            <a:prstDash val="solid"/>
            <a:round/>
            <a:headEnd len="sm" w="sm" type="none"/>
            <a:tailEnd len="sm" w="sm" type="none"/>
          </a:ln>
        </p:spPr>
      </p:pic>
      <p:pic>
        <p:nvPicPr>
          <p:cNvPr id="651" name="Google Shape;651;p65"/>
          <p:cNvPicPr preferRelativeResize="0"/>
          <p:nvPr/>
        </p:nvPicPr>
        <p:blipFill>
          <a:blip r:embed="rId14">
            <a:alphaModFix/>
          </a:blip>
          <a:stretch>
            <a:fillRect/>
          </a:stretch>
        </p:blipFill>
        <p:spPr>
          <a:xfrm>
            <a:off x="7020800" y="1892175"/>
            <a:ext cx="2052200" cy="164865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66"/>
          <p:cNvSpPr/>
          <p:nvPr/>
        </p:nvSpPr>
        <p:spPr>
          <a:xfrm>
            <a:off x="4805925" y="96150"/>
            <a:ext cx="3467700" cy="419700"/>
          </a:xfrm>
          <a:prstGeom prst="rect">
            <a:avLst/>
          </a:prstGeom>
          <a:noFill/>
          <a:ln>
            <a:noFill/>
          </a:ln>
        </p:spPr>
        <p:txBody>
          <a:bodyPr anchorCtr="0" anchor="t" bIns="34275" lIns="68575" spcFirstLastPara="1" rIns="68575" wrap="square" tIns="34275">
            <a:noAutofit/>
          </a:bodyPr>
          <a:lstStyle/>
          <a:p>
            <a:pPr indent="0" lvl="0" marL="25400" marR="0" rtl="0" algn="ctr">
              <a:lnSpc>
                <a:spcPct val="120000"/>
              </a:lnSpc>
              <a:spcBef>
                <a:spcPts val="0"/>
              </a:spcBef>
              <a:spcAft>
                <a:spcPts val="0"/>
              </a:spcAft>
              <a:buNone/>
            </a:pPr>
            <a:r>
              <a:rPr b="1" lang="en" sz="1300">
                <a:solidFill>
                  <a:srgbClr val="FFFFFF"/>
                </a:solidFill>
                <a:latin typeface="Open Sans"/>
                <a:ea typeface="Open Sans"/>
                <a:cs typeface="Open Sans"/>
                <a:sym typeface="Open Sans"/>
              </a:rPr>
              <a:t>Hydrological Remote Sensing Analysis of Floods (HYDRAFloods)</a:t>
            </a:r>
            <a:endParaRPr b="1">
              <a:solidFill>
                <a:srgbClr val="FFFFFF"/>
              </a:solidFill>
              <a:latin typeface="Open Sans"/>
              <a:ea typeface="Open Sans"/>
              <a:cs typeface="Open Sans"/>
              <a:sym typeface="Open Sans"/>
            </a:endParaRPr>
          </a:p>
        </p:txBody>
      </p:sp>
      <p:pic>
        <p:nvPicPr>
          <p:cNvPr id="658" name="Google Shape;658;p66"/>
          <p:cNvPicPr preferRelativeResize="0"/>
          <p:nvPr/>
        </p:nvPicPr>
        <p:blipFill rotWithShape="1">
          <a:blip r:embed="rId3">
            <a:alphaModFix/>
          </a:blip>
          <a:srcRect b="7484" l="3514" r="3028" t="7755"/>
          <a:stretch/>
        </p:blipFill>
        <p:spPr>
          <a:xfrm>
            <a:off x="0" y="0"/>
            <a:ext cx="4435299" cy="5143501"/>
          </a:xfrm>
          <a:prstGeom prst="rect">
            <a:avLst/>
          </a:prstGeom>
          <a:noFill/>
          <a:ln>
            <a:noFill/>
          </a:ln>
        </p:spPr>
      </p:pic>
      <p:grpSp>
        <p:nvGrpSpPr>
          <p:cNvPr id="659" name="Google Shape;659;p66"/>
          <p:cNvGrpSpPr/>
          <p:nvPr/>
        </p:nvGrpSpPr>
        <p:grpSpPr>
          <a:xfrm>
            <a:off x="-3" y="1"/>
            <a:ext cx="1360099" cy="2589775"/>
            <a:chOff x="297794" y="1783594"/>
            <a:chExt cx="1689774" cy="3045003"/>
          </a:xfrm>
        </p:grpSpPr>
        <p:pic>
          <p:nvPicPr>
            <p:cNvPr id="660" name="Google Shape;660;p66"/>
            <p:cNvPicPr preferRelativeResize="0"/>
            <p:nvPr/>
          </p:nvPicPr>
          <p:blipFill rotWithShape="1">
            <a:blip r:embed="rId4">
              <a:alphaModFix/>
            </a:blip>
            <a:srcRect b="0" l="10725" r="18388" t="5276"/>
            <a:stretch/>
          </p:blipFill>
          <p:spPr>
            <a:xfrm>
              <a:off x="297794" y="1783594"/>
              <a:ext cx="1689774" cy="3045003"/>
            </a:xfrm>
            <a:prstGeom prst="rect">
              <a:avLst/>
            </a:prstGeom>
            <a:noFill/>
            <a:ln>
              <a:noFill/>
            </a:ln>
          </p:spPr>
        </p:pic>
        <p:sp>
          <p:nvSpPr>
            <p:cNvPr id="661" name="Google Shape;661;p66"/>
            <p:cNvSpPr/>
            <p:nvPr/>
          </p:nvSpPr>
          <p:spPr>
            <a:xfrm>
              <a:off x="1170739" y="2319929"/>
              <a:ext cx="155700" cy="166200"/>
            </a:xfrm>
            <a:prstGeom prst="rect">
              <a:avLst/>
            </a:prstGeom>
            <a:noFill/>
            <a:ln cap="flat" cmpd="sng" w="38100">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spcBef>
                  <a:spcPts val="0"/>
                </a:spcBef>
                <a:spcAft>
                  <a:spcPts val="0"/>
                </a:spcAft>
                <a:buClr>
                  <a:schemeClr val="dk1"/>
                </a:buClr>
                <a:buSzPts val="1400"/>
                <a:buFont typeface="Calibri"/>
                <a:buNone/>
              </a:pPr>
              <a:r>
                <a:t/>
              </a:r>
              <a:endParaRPr sz="1400">
                <a:solidFill>
                  <a:schemeClr val="dk1"/>
                </a:solidFill>
                <a:latin typeface="Calibri"/>
                <a:ea typeface="Calibri"/>
                <a:cs typeface="Calibri"/>
                <a:sym typeface="Calibri"/>
              </a:endParaRPr>
            </a:p>
          </p:txBody>
        </p:sp>
      </p:grpSp>
      <p:sp>
        <p:nvSpPr>
          <p:cNvPr id="662" name="Google Shape;662;p66"/>
          <p:cNvSpPr/>
          <p:nvPr/>
        </p:nvSpPr>
        <p:spPr>
          <a:xfrm>
            <a:off x="-53" y="2127900"/>
            <a:ext cx="1360200" cy="534900"/>
          </a:xfrm>
          <a:prstGeom prst="rect">
            <a:avLst/>
          </a:prstGeom>
          <a:solidFill>
            <a:schemeClr val="dk2"/>
          </a:solidFill>
          <a:ln>
            <a:noFill/>
          </a:ln>
        </p:spPr>
        <p:txBody>
          <a:bodyPr anchorCtr="0" anchor="ctr" bIns="25700" lIns="51425" spcFirstLastPara="1" rIns="51425" wrap="square" tIns="25700">
            <a:noAutofit/>
          </a:bodyPr>
          <a:lstStyle/>
          <a:p>
            <a:pPr indent="0" lvl="0" marL="0" marR="0" rtl="0" algn="ctr">
              <a:spcBef>
                <a:spcPts val="0"/>
              </a:spcBef>
              <a:spcAft>
                <a:spcPts val="0"/>
              </a:spcAft>
              <a:buClr>
                <a:schemeClr val="dk1"/>
              </a:buClr>
              <a:buSzPts val="1100"/>
              <a:buFont typeface="Calibri"/>
              <a:buNone/>
            </a:pPr>
            <a:r>
              <a:t/>
            </a:r>
            <a:endParaRPr sz="1100">
              <a:solidFill>
                <a:schemeClr val="lt1"/>
              </a:solidFill>
              <a:latin typeface="Calibri"/>
              <a:ea typeface="Calibri"/>
              <a:cs typeface="Calibri"/>
              <a:sym typeface="Calibri"/>
            </a:endParaRPr>
          </a:p>
        </p:txBody>
      </p:sp>
      <p:sp>
        <p:nvSpPr>
          <p:cNvPr id="663" name="Google Shape;663;p66"/>
          <p:cNvSpPr txBox="1"/>
          <p:nvPr/>
        </p:nvSpPr>
        <p:spPr>
          <a:xfrm>
            <a:off x="-51" y="2218950"/>
            <a:ext cx="1360200" cy="352800"/>
          </a:xfrm>
          <a:prstGeom prst="rect">
            <a:avLst/>
          </a:prstGeom>
          <a:noFill/>
          <a:ln>
            <a:noFill/>
          </a:ln>
        </p:spPr>
        <p:txBody>
          <a:bodyPr anchorCtr="0" anchor="t" bIns="25700" lIns="51425" spcFirstLastPara="1" rIns="51425" wrap="square" tIns="25700">
            <a:noAutofit/>
          </a:bodyPr>
          <a:lstStyle/>
          <a:p>
            <a:pPr indent="0" lvl="0" marL="0" marR="0" rtl="0" algn="ctr">
              <a:spcBef>
                <a:spcPts val="0"/>
              </a:spcBef>
              <a:spcAft>
                <a:spcPts val="0"/>
              </a:spcAft>
              <a:buClr>
                <a:schemeClr val="lt1"/>
              </a:buClr>
              <a:buSzPts val="800"/>
              <a:buFont typeface="Arial"/>
              <a:buNone/>
            </a:pPr>
            <a:r>
              <a:rPr b="1" lang="en" sz="700">
                <a:solidFill>
                  <a:schemeClr val="lt1"/>
                </a:solidFill>
                <a:latin typeface="Arial"/>
                <a:ea typeface="Arial"/>
                <a:cs typeface="Arial"/>
                <a:sym typeface="Arial"/>
              </a:rPr>
              <a:t>Flooding Event</a:t>
            </a:r>
            <a:endParaRPr b="1" sz="700">
              <a:solidFill>
                <a:schemeClr val="lt1"/>
              </a:solidFill>
              <a:latin typeface="Arial"/>
              <a:ea typeface="Arial"/>
              <a:cs typeface="Arial"/>
              <a:sym typeface="Arial"/>
            </a:endParaRPr>
          </a:p>
          <a:p>
            <a:pPr indent="0" lvl="0" marL="0" marR="0" rtl="0" algn="ctr">
              <a:spcBef>
                <a:spcPts val="0"/>
              </a:spcBef>
              <a:spcAft>
                <a:spcPts val="0"/>
              </a:spcAft>
              <a:buClr>
                <a:schemeClr val="lt1"/>
              </a:buClr>
              <a:buSzPts val="800"/>
              <a:buFont typeface="Arial"/>
              <a:buNone/>
            </a:pPr>
            <a:r>
              <a:rPr b="1" lang="en" sz="700">
                <a:solidFill>
                  <a:schemeClr val="lt1"/>
                </a:solidFill>
                <a:latin typeface="Arial"/>
                <a:ea typeface="Arial"/>
                <a:cs typeface="Arial"/>
                <a:sym typeface="Arial"/>
              </a:rPr>
              <a:t>Date: </a:t>
            </a:r>
            <a:r>
              <a:rPr lang="en" sz="700">
                <a:solidFill>
                  <a:schemeClr val="lt1"/>
                </a:solidFill>
                <a:latin typeface="Arial"/>
                <a:ea typeface="Arial"/>
                <a:cs typeface="Arial"/>
                <a:sym typeface="Arial"/>
              </a:rPr>
              <a:t>July 2019</a:t>
            </a:r>
            <a:endParaRPr sz="700">
              <a:solidFill>
                <a:schemeClr val="lt1"/>
              </a:solidFill>
              <a:latin typeface="Arial"/>
              <a:ea typeface="Arial"/>
              <a:cs typeface="Arial"/>
              <a:sym typeface="Arial"/>
            </a:endParaRPr>
          </a:p>
          <a:p>
            <a:pPr indent="0" lvl="0" marL="0" marR="0" rtl="0" algn="ctr">
              <a:spcBef>
                <a:spcPts val="0"/>
              </a:spcBef>
              <a:spcAft>
                <a:spcPts val="0"/>
              </a:spcAft>
              <a:buClr>
                <a:schemeClr val="lt1"/>
              </a:buClr>
              <a:buSzPts val="800"/>
              <a:buFont typeface="Arial"/>
              <a:buNone/>
            </a:pPr>
            <a:r>
              <a:rPr b="1" lang="en" sz="700">
                <a:solidFill>
                  <a:schemeClr val="lt1"/>
                </a:solidFill>
                <a:latin typeface="Arial"/>
                <a:ea typeface="Arial"/>
                <a:cs typeface="Arial"/>
                <a:sym typeface="Arial"/>
              </a:rPr>
              <a:t>Location: </a:t>
            </a:r>
            <a:r>
              <a:rPr lang="en" sz="700">
                <a:solidFill>
                  <a:schemeClr val="lt1"/>
                </a:solidFill>
                <a:latin typeface="Arial"/>
                <a:ea typeface="Arial"/>
                <a:cs typeface="Arial"/>
                <a:sym typeface="Arial"/>
              </a:rPr>
              <a:t> Myitkyina,Myanmar</a:t>
            </a:r>
            <a:endParaRPr sz="700">
              <a:solidFill>
                <a:schemeClr val="lt1"/>
              </a:solidFill>
              <a:latin typeface="Arial"/>
              <a:ea typeface="Arial"/>
              <a:cs typeface="Arial"/>
              <a:sym typeface="Arial"/>
            </a:endParaRPr>
          </a:p>
        </p:txBody>
      </p:sp>
      <p:sp>
        <p:nvSpPr>
          <p:cNvPr id="664" name="Google Shape;664;p66"/>
          <p:cNvSpPr/>
          <p:nvPr/>
        </p:nvSpPr>
        <p:spPr>
          <a:xfrm>
            <a:off x="5131225" y="1405575"/>
            <a:ext cx="3578400" cy="30936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3000">
                <a:solidFill>
                  <a:srgbClr val="267FB0"/>
                </a:solidFill>
                <a:latin typeface="Open Sans"/>
                <a:ea typeface="Open Sans"/>
                <a:cs typeface="Open Sans"/>
                <a:sym typeface="Open Sans"/>
              </a:rPr>
              <a:t>HYDRAFloods is a web-based multiple satellite tool that generate daily flood water maps.</a:t>
            </a:r>
            <a:endParaRPr sz="2200"/>
          </a:p>
        </p:txBody>
      </p:sp>
      <p:cxnSp>
        <p:nvCxnSpPr>
          <p:cNvPr id="665" name="Google Shape;665;p66"/>
          <p:cNvCxnSpPr/>
          <p:nvPr/>
        </p:nvCxnSpPr>
        <p:spPr>
          <a:xfrm>
            <a:off x="4664318" y="1122463"/>
            <a:ext cx="0" cy="3747300"/>
          </a:xfrm>
          <a:prstGeom prst="straightConnector1">
            <a:avLst/>
          </a:prstGeom>
          <a:noFill/>
          <a:ln cap="flat" cmpd="sng" w="38100">
            <a:solidFill>
              <a:srgbClr val="267FB0"/>
            </a:solidFill>
            <a:prstDash val="solid"/>
            <a:round/>
            <a:headEnd len="sm" w="sm" type="none"/>
            <a:tailEnd len="sm" w="sm" type="none"/>
          </a:ln>
        </p:spPr>
      </p:cxnSp>
    </p:spTree>
  </p:cSld>
  <p:clrMapOvr>
    <a:masterClrMapping/>
  </p:clrMapOvr>
  <mc:AlternateContent>
    <mc:Choice Requires="p14">
      <p:transition spd="slow" p14:dur="700">
        <p:fade/>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pic>
        <p:nvPicPr>
          <p:cNvPr descr="SERVIR_PPT_background4.jpg" id="670" name="Google Shape;670;p67"/>
          <p:cNvPicPr preferRelativeResize="0"/>
          <p:nvPr/>
        </p:nvPicPr>
        <p:blipFill rotWithShape="1">
          <a:blip r:embed="rId3">
            <a:alphaModFix/>
          </a:blip>
          <a:srcRect b="0" l="0" r="0" t="0"/>
          <a:stretch/>
        </p:blipFill>
        <p:spPr>
          <a:xfrm>
            <a:off x="0" y="-1"/>
            <a:ext cx="9144000" cy="5143500"/>
          </a:xfrm>
          <a:prstGeom prst="rect">
            <a:avLst/>
          </a:prstGeom>
          <a:noFill/>
          <a:ln>
            <a:noFill/>
          </a:ln>
        </p:spPr>
      </p:pic>
      <p:sp>
        <p:nvSpPr>
          <p:cNvPr id="671" name="Google Shape;671;p67"/>
          <p:cNvSpPr/>
          <p:nvPr/>
        </p:nvSpPr>
        <p:spPr>
          <a:xfrm>
            <a:off x="101525" y="208900"/>
            <a:ext cx="8834400" cy="821700"/>
          </a:xfrm>
          <a:prstGeom prst="rect">
            <a:avLst/>
          </a:prstGeom>
          <a:noFill/>
          <a:ln>
            <a:noFill/>
          </a:ln>
        </p:spPr>
        <p:txBody>
          <a:bodyPr anchorCtr="0" anchor="ctr" bIns="45700" lIns="91425" spcFirstLastPara="1" rIns="91425" wrap="square" tIns="45700">
            <a:noAutofit/>
          </a:bodyPr>
          <a:lstStyle/>
          <a:p>
            <a:pPr indent="0" lvl="0" marL="25400" rtl="0" algn="ctr">
              <a:lnSpc>
                <a:spcPct val="120000"/>
              </a:lnSpc>
              <a:spcBef>
                <a:spcPts val="0"/>
              </a:spcBef>
              <a:spcAft>
                <a:spcPts val="0"/>
              </a:spcAft>
              <a:buClr>
                <a:schemeClr val="dk1"/>
              </a:buClr>
              <a:buFont typeface="Arial"/>
              <a:buNone/>
            </a:pPr>
            <a:r>
              <a:rPr b="1" lang="en" sz="2300">
                <a:solidFill>
                  <a:srgbClr val="FFFFFF"/>
                </a:solidFill>
                <a:latin typeface="Open Sans"/>
                <a:ea typeface="Open Sans"/>
                <a:cs typeface="Open Sans"/>
                <a:sym typeface="Open Sans"/>
              </a:rPr>
              <a:t>Hydrological Remote Sensing Analysis of Floods Viewer (HYDRAViewer)</a:t>
            </a:r>
            <a:endParaRPr b="1" sz="5400">
              <a:solidFill>
                <a:schemeClr val="lt1"/>
              </a:solidFill>
              <a:latin typeface="Open Sans"/>
              <a:ea typeface="Open Sans"/>
              <a:cs typeface="Open Sans"/>
              <a:sym typeface="Open Sans"/>
            </a:endParaRPr>
          </a:p>
        </p:txBody>
      </p:sp>
      <p:pic>
        <p:nvPicPr>
          <p:cNvPr id="672" name="Google Shape;672;p67"/>
          <p:cNvPicPr preferRelativeResize="0"/>
          <p:nvPr/>
        </p:nvPicPr>
        <p:blipFill rotWithShape="1">
          <a:blip r:embed="rId4">
            <a:alphaModFix/>
          </a:blip>
          <a:srcRect b="0" l="0" r="0" t="0"/>
          <a:stretch/>
        </p:blipFill>
        <p:spPr>
          <a:xfrm>
            <a:off x="154818" y="1030591"/>
            <a:ext cx="8834359" cy="397085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2007-2010">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7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