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9" r:id="rId2"/>
    <p:sldMasterId id="2147483678" r:id="rId3"/>
  </p:sldMasterIdLst>
  <p:notesMasterIdLst>
    <p:notesMasterId r:id="rId19"/>
  </p:notesMasterIdLst>
  <p:sldIdLst>
    <p:sldId id="257" r:id="rId4"/>
    <p:sldId id="273" r:id="rId5"/>
    <p:sldId id="274" r:id="rId6"/>
    <p:sldId id="275" r:id="rId7"/>
    <p:sldId id="276" r:id="rId8"/>
    <p:sldId id="277" r:id="rId9"/>
    <p:sldId id="279" r:id="rId10"/>
    <p:sldId id="900" r:id="rId11"/>
    <p:sldId id="932" r:id="rId12"/>
    <p:sldId id="933" r:id="rId13"/>
    <p:sldId id="939" r:id="rId14"/>
    <p:sldId id="937" r:id="rId15"/>
    <p:sldId id="266" r:id="rId16"/>
    <p:sldId id="280" r:id="rId17"/>
    <p:sldId id="940"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47" autoAdjust="0"/>
    <p:restoredTop sz="94694"/>
  </p:normalViewPr>
  <p:slideViewPr>
    <p:cSldViewPr snapToGrid="0">
      <p:cViewPr varScale="1">
        <p:scale>
          <a:sx n="103" d="100"/>
          <a:sy n="103" d="100"/>
        </p:scale>
        <p:origin x="72" y="150"/>
      </p:cViewPr>
      <p:guideLst/>
    </p:cSldViewPr>
  </p:slid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7819B00-08EF-4DA1-A578-90D2F7B0E2E4}" type="datetimeFigureOut">
              <a:rPr lang="en-US" smtClean="0"/>
              <a:t>11/30/2020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CA73637-EE29-4036-AF50-8ECD1D46A29F}" type="slidenum">
              <a:rPr lang="en-US" smtClean="0"/>
              <a:t>‹#›</a:t>
            </a:fld>
            <a:endParaRPr lang="en-US"/>
          </a:p>
        </p:txBody>
      </p:sp>
    </p:spTree>
    <p:extLst>
      <p:ext uri="{BB962C8B-B14F-4D97-AF65-F5344CB8AC3E}">
        <p14:creationId xmlns:p14="http://schemas.microsoft.com/office/powerpoint/2010/main" val="20684295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NEN and SN were already commercialized,</a:t>
            </a:r>
            <a:r>
              <a:rPr lang="en-US" baseline="0" dirty="0"/>
              <a:t> but external stakeholders require a difference implementation</a:t>
            </a:r>
            <a:endParaRPr lang="en-US" dirty="0"/>
          </a:p>
          <a:p>
            <a:r>
              <a:rPr lang="en-US" dirty="0"/>
              <a:t>The move to commercialization will increase work/revenue transfer to private sector; support growth of the U.S.</a:t>
            </a:r>
            <a:r>
              <a:rPr lang="en-US" baseline="0" dirty="0"/>
              <a:t> space industry</a:t>
            </a:r>
            <a:endParaRPr lang="en-US" dirty="0"/>
          </a:p>
          <a:p>
            <a:r>
              <a:rPr lang="en-US" dirty="0"/>
              <a:t>Consolidate procurement of</a:t>
            </a:r>
            <a:r>
              <a:rPr lang="en-US" baseline="0" dirty="0"/>
              <a:t> vendor services</a:t>
            </a:r>
          </a:p>
          <a:p>
            <a:r>
              <a:rPr lang="en-US" baseline="0" dirty="0"/>
              <a:t>Reduce costs for GOCO support; this is efficiency for our assets and other OGA services</a:t>
            </a:r>
          </a:p>
          <a:p>
            <a:r>
              <a:rPr lang="en-US" baseline="0" dirty="0"/>
              <a:t>Leveraging modern capabilities</a:t>
            </a:r>
          </a:p>
          <a:p>
            <a:r>
              <a:rPr lang="en-US" baseline="0" dirty="0"/>
              <a:t>This effort will free up resources to focus on new technologies (noble work) </a:t>
            </a:r>
          </a:p>
          <a:p>
            <a:r>
              <a:rPr lang="en-US" baseline="0" dirty="0"/>
              <a:t>This drive us to change from a link service provider to a network service provider</a:t>
            </a:r>
          </a:p>
          <a:p>
            <a:endParaRPr lang="en-US" baseline="0" dirty="0"/>
          </a:p>
          <a:p>
            <a:endParaRPr lang="en-US" baseline="0" dirty="0"/>
          </a:p>
        </p:txBody>
      </p:sp>
      <p:sp>
        <p:nvSpPr>
          <p:cNvPr id="4" name="Slide Number Placeholder 3"/>
          <p:cNvSpPr>
            <a:spLocks noGrp="1"/>
          </p:cNvSpPr>
          <p:nvPr>
            <p:ph type="sldNum" sz="quarter" idx="10"/>
          </p:nvPr>
        </p:nvSpPr>
        <p:spPr/>
        <p:txBody>
          <a:bodyPr/>
          <a:lstStyle/>
          <a:p>
            <a:fld id="{41957441-F859-45C5-9857-A2473C1904C2}" type="slidenum">
              <a:rPr lang="en-US" smtClean="0"/>
              <a:t>8</a:t>
            </a:fld>
            <a:endParaRPr lang="en-US"/>
          </a:p>
        </p:txBody>
      </p:sp>
    </p:spTree>
    <p:extLst>
      <p:ext uri="{BB962C8B-B14F-4D97-AF65-F5344CB8AC3E}">
        <p14:creationId xmlns:p14="http://schemas.microsoft.com/office/powerpoint/2010/main" val="27998167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the one-stop-shop</a:t>
            </a:r>
            <a:r>
              <a:rPr lang="en-US" baseline="0" dirty="0"/>
              <a:t> for all near space service needs, the NSN will provide support to CIS with resources for Pre-Phase A analysis and will then manage the relationship</a:t>
            </a:r>
          </a:p>
          <a:p>
            <a:endParaRPr lang="en-US" baseline="0" dirty="0"/>
          </a:p>
          <a:p>
            <a:r>
              <a:rPr lang="en-US" baseline="0" dirty="0"/>
              <a:t>For current missions and those already in development, they will be directly transitioned to the NSN to continue with their assignment mission managers. They will not see a difference but the support they receive will be more unified and continue into operations. </a:t>
            </a:r>
          </a:p>
          <a:p>
            <a:endParaRPr lang="en-US" baseline="0" dirty="0"/>
          </a:p>
          <a:p>
            <a:r>
              <a:rPr lang="en-US" baseline="0" dirty="0"/>
              <a:t>This is being done by… onboarding customer missions… onboarding providers… and working with our operations model to…</a:t>
            </a:r>
            <a:endParaRPr lang="en-US" dirty="0"/>
          </a:p>
        </p:txBody>
      </p:sp>
      <p:sp>
        <p:nvSpPr>
          <p:cNvPr id="4" name="Slide Number Placeholder 3"/>
          <p:cNvSpPr>
            <a:spLocks noGrp="1"/>
          </p:cNvSpPr>
          <p:nvPr>
            <p:ph type="sldNum" sz="quarter" idx="10"/>
          </p:nvPr>
        </p:nvSpPr>
        <p:spPr/>
        <p:txBody>
          <a:bodyPr/>
          <a:lstStyle/>
          <a:p>
            <a:fld id="{41957441-F859-45C5-9857-A2473C1904C2}" type="slidenum">
              <a:rPr lang="en-US" smtClean="0"/>
              <a:t>9</a:t>
            </a:fld>
            <a:endParaRPr lang="en-US"/>
          </a:p>
        </p:txBody>
      </p:sp>
    </p:spTree>
    <p:extLst>
      <p:ext uri="{BB962C8B-B14F-4D97-AF65-F5344CB8AC3E}">
        <p14:creationId xmlns:p14="http://schemas.microsoft.com/office/powerpoint/2010/main" val="4793961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957441-F859-45C5-9857-A2473C1904C2}" type="slidenum">
              <a:rPr lang="en-US" smtClean="0"/>
              <a:t>10</a:t>
            </a:fld>
            <a:endParaRPr lang="en-US"/>
          </a:p>
        </p:txBody>
      </p:sp>
    </p:spTree>
    <p:extLst>
      <p:ext uri="{BB962C8B-B14F-4D97-AF65-F5344CB8AC3E}">
        <p14:creationId xmlns:p14="http://schemas.microsoft.com/office/powerpoint/2010/main" val="967699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can be a touchy subject and an area where</a:t>
            </a:r>
            <a:r>
              <a:rPr lang="en-US" baseline="0" dirty="0"/>
              <a:t> we have a user community conflict with the DSN as they start to manage customer support at ___. We know this and it will take all of us communicating a consistent message for these definitions.</a:t>
            </a:r>
          </a:p>
          <a:p>
            <a:endParaRPr lang="en-US" baseline="0" dirty="0"/>
          </a:p>
          <a:p>
            <a:r>
              <a:rPr lang="en-US" baseline="0" dirty="0"/>
              <a:t>Collaborate with JPL from GEO to 2M km.</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957441-F859-45C5-9857-A2473C1904C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944018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 Id="rId4" Type="http://schemas.openxmlformats.org/officeDocument/2006/relationships/image" Target="../media/image6.png"/></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34A2CEF-37C4-6045-BA73-4BFC0C782F25}"/>
              </a:ext>
            </a:extLst>
          </p:cNvPr>
          <p:cNvPicPr>
            <a:picLocks noChangeAspect="1"/>
          </p:cNvPicPr>
          <p:nvPr userDrawn="1"/>
        </p:nvPicPr>
        <p:blipFill>
          <a:blip r:embed="rId2"/>
          <a:stretch>
            <a:fillRect/>
          </a:stretch>
        </p:blipFill>
        <p:spPr>
          <a:xfrm>
            <a:off x="0" y="-30208"/>
            <a:ext cx="12196160" cy="6867493"/>
          </a:xfrm>
          <a:prstGeom prst="rect">
            <a:avLst/>
          </a:prstGeom>
        </p:spPr>
      </p:pic>
      <p:sp>
        <p:nvSpPr>
          <p:cNvPr id="2" name="Title 1">
            <a:extLst>
              <a:ext uri="{FF2B5EF4-FFF2-40B4-BE49-F238E27FC236}">
                <a16:creationId xmlns:a16="http://schemas.microsoft.com/office/drawing/2014/main" id="{342104D5-3BA7-244E-997C-5DA1973C2936}"/>
              </a:ext>
            </a:extLst>
          </p:cNvPr>
          <p:cNvSpPr>
            <a:spLocks noGrp="1"/>
          </p:cNvSpPr>
          <p:nvPr>
            <p:ph type="ctrTitle"/>
          </p:nvPr>
        </p:nvSpPr>
        <p:spPr>
          <a:xfrm>
            <a:off x="5507420" y="987973"/>
            <a:ext cx="6505903" cy="735724"/>
          </a:xfrm>
        </p:spPr>
        <p:txBody>
          <a:bodyPr anchor="b">
            <a:normAutofit/>
          </a:bodyPr>
          <a:lstStyle>
            <a:lvl1pPr algn="r">
              <a:defRPr sz="3600"/>
            </a:lvl1pPr>
          </a:lstStyle>
          <a:p>
            <a:r>
              <a:rPr lang="en-US" dirty="0"/>
              <a:t>Click to edit Master title style</a:t>
            </a:r>
          </a:p>
        </p:txBody>
      </p:sp>
      <p:sp>
        <p:nvSpPr>
          <p:cNvPr id="3" name="Subtitle 2">
            <a:extLst>
              <a:ext uri="{FF2B5EF4-FFF2-40B4-BE49-F238E27FC236}">
                <a16:creationId xmlns:a16="http://schemas.microsoft.com/office/drawing/2014/main" id="{C319102E-ECDB-7C41-A351-271EB7DB1F42}"/>
              </a:ext>
            </a:extLst>
          </p:cNvPr>
          <p:cNvSpPr>
            <a:spLocks noGrp="1"/>
          </p:cNvSpPr>
          <p:nvPr>
            <p:ph type="subTitle" idx="1"/>
          </p:nvPr>
        </p:nvSpPr>
        <p:spPr>
          <a:xfrm>
            <a:off x="5507419" y="1796848"/>
            <a:ext cx="6505903" cy="599511"/>
          </a:xfrm>
        </p:spPr>
        <p:txBody>
          <a:bodyPr/>
          <a:lstStyle>
            <a:lvl1pPr marL="0" indent="0" algn="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D5064B72-3736-8C4A-8AF4-D926C5478A80}"/>
              </a:ext>
            </a:extLst>
          </p:cNvPr>
          <p:cNvSpPr>
            <a:spLocks noGrp="1"/>
          </p:cNvSpPr>
          <p:nvPr>
            <p:ph type="dt" sz="half" idx="10"/>
          </p:nvPr>
        </p:nvSpPr>
        <p:spPr/>
        <p:txBody>
          <a:bodyPr/>
          <a:lstStyle/>
          <a:p>
            <a:fld id="{0482629D-73B4-0441-ACDF-6F78EF4787BF}" type="datetimeFigureOut">
              <a:rPr lang="en-US" smtClean="0"/>
              <a:t>11/30/2020</a:t>
            </a:fld>
            <a:endParaRPr lang="en-US" dirty="0"/>
          </a:p>
        </p:txBody>
      </p:sp>
      <p:sp>
        <p:nvSpPr>
          <p:cNvPr id="5" name="Footer Placeholder 4">
            <a:extLst>
              <a:ext uri="{FF2B5EF4-FFF2-40B4-BE49-F238E27FC236}">
                <a16:creationId xmlns:a16="http://schemas.microsoft.com/office/drawing/2014/main" id="{52DCE14C-5C57-8D40-8564-C1CBCEB26C5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DAB604F-AB28-C445-AE22-B913E4FF2EFE}"/>
              </a:ext>
            </a:extLst>
          </p:cNvPr>
          <p:cNvSpPr>
            <a:spLocks noGrp="1"/>
          </p:cNvSpPr>
          <p:nvPr>
            <p:ph type="sldNum" sz="quarter" idx="12"/>
          </p:nvPr>
        </p:nvSpPr>
        <p:spPr/>
        <p:txBody>
          <a:bodyPr/>
          <a:lstStyle/>
          <a:p>
            <a:fld id="{D6AB38BA-CFFC-2747-8D80-2DF0EA591AF4}" type="slidenum">
              <a:rPr lang="en-US" smtClean="0"/>
              <a:t>‹#›</a:t>
            </a:fld>
            <a:endParaRPr lang="en-US" dirty="0"/>
          </a:p>
        </p:txBody>
      </p:sp>
      <p:pic>
        <p:nvPicPr>
          <p:cNvPr id="9" name="Picture 8">
            <a:extLst>
              <a:ext uri="{FF2B5EF4-FFF2-40B4-BE49-F238E27FC236}">
                <a16:creationId xmlns:a16="http://schemas.microsoft.com/office/drawing/2014/main" id="{748874DD-22D1-2947-9D2B-9A15A84A9740}"/>
              </a:ext>
            </a:extLst>
          </p:cNvPr>
          <p:cNvPicPr>
            <a:picLocks noChangeAspect="1"/>
          </p:cNvPicPr>
          <p:nvPr userDrawn="1"/>
        </p:nvPicPr>
        <p:blipFill>
          <a:blip r:embed="rId3"/>
          <a:stretch>
            <a:fillRect/>
          </a:stretch>
        </p:blipFill>
        <p:spPr>
          <a:xfrm>
            <a:off x="0" y="6743700"/>
            <a:ext cx="12192000" cy="228600"/>
          </a:xfrm>
          <a:prstGeom prst="rect">
            <a:avLst/>
          </a:prstGeom>
        </p:spPr>
      </p:pic>
      <p:sp>
        <p:nvSpPr>
          <p:cNvPr id="10" name="TextBox 9">
            <a:extLst>
              <a:ext uri="{FF2B5EF4-FFF2-40B4-BE49-F238E27FC236}">
                <a16:creationId xmlns:a16="http://schemas.microsoft.com/office/drawing/2014/main" id="{86EF38ED-B5F9-D24D-92B6-A43ADFFA9DF2}"/>
              </a:ext>
            </a:extLst>
          </p:cNvPr>
          <p:cNvSpPr txBox="1"/>
          <p:nvPr userDrawn="1"/>
        </p:nvSpPr>
        <p:spPr>
          <a:xfrm>
            <a:off x="0" y="6759466"/>
            <a:ext cx="3584636" cy="215444"/>
          </a:xfrm>
          <a:prstGeom prst="rect">
            <a:avLst/>
          </a:prstGeom>
          <a:noFill/>
        </p:spPr>
        <p:txBody>
          <a:bodyPr wrap="none" rtlCol="0">
            <a:spAutoFit/>
          </a:bodyPr>
          <a:lstStyle/>
          <a:p>
            <a:r>
              <a:rPr lang="en-US" sz="800" dirty="0">
                <a:solidFill>
                  <a:schemeClr val="bg1"/>
                </a:solidFill>
              </a:rPr>
              <a:t>EXPLORATION AND SPACE COMMUNICATIONS PROJECTS DIVISION</a:t>
            </a:r>
          </a:p>
        </p:txBody>
      </p:sp>
      <p:sp>
        <p:nvSpPr>
          <p:cNvPr id="11" name="TextBox 10">
            <a:extLst>
              <a:ext uri="{FF2B5EF4-FFF2-40B4-BE49-F238E27FC236}">
                <a16:creationId xmlns:a16="http://schemas.microsoft.com/office/drawing/2014/main" id="{A30FAFB0-09DF-E245-9275-45903057A1AE}"/>
              </a:ext>
            </a:extLst>
          </p:cNvPr>
          <p:cNvSpPr txBox="1"/>
          <p:nvPr userDrawn="1"/>
        </p:nvSpPr>
        <p:spPr>
          <a:xfrm>
            <a:off x="9950681" y="6759466"/>
            <a:ext cx="2241319" cy="215444"/>
          </a:xfrm>
          <a:prstGeom prst="rect">
            <a:avLst/>
          </a:prstGeom>
          <a:noFill/>
        </p:spPr>
        <p:txBody>
          <a:bodyPr wrap="none" rtlCol="0">
            <a:spAutoFit/>
          </a:bodyPr>
          <a:lstStyle/>
          <a:p>
            <a:pPr algn="r"/>
            <a:r>
              <a:rPr lang="en-US" sz="800" dirty="0">
                <a:solidFill>
                  <a:schemeClr val="bg1"/>
                </a:solidFill>
              </a:rPr>
              <a:t>NASA GODDARD SPACE FLIGHT CENTER</a:t>
            </a:r>
          </a:p>
        </p:txBody>
      </p:sp>
    </p:spTree>
    <p:extLst>
      <p:ext uri="{BB962C8B-B14F-4D97-AF65-F5344CB8AC3E}">
        <p14:creationId xmlns:p14="http://schemas.microsoft.com/office/powerpoint/2010/main" val="6251573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30D29E-205A-8346-A10A-92E5264D2E0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D8E6473-E78B-CF4B-B1C3-D9EF85E833B8}"/>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0E37E9-1750-1945-9F01-7464AE730F9D}"/>
              </a:ext>
            </a:extLst>
          </p:cNvPr>
          <p:cNvSpPr>
            <a:spLocks noGrp="1"/>
          </p:cNvSpPr>
          <p:nvPr>
            <p:ph type="dt" sz="half" idx="10"/>
          </p:nvPr>
        </p:nvSpPr>
        <p:spPr/>
        <p:txBody>
          <a:bodyPr/>
          <a:lstStyle/>
          <a:p>
            <a:fld id="{0482629D-73B4-0441-ACDF-6F78EF4787BF}" type="datetimeFigureOut">
              <a:rPr lang="en-US" smtClean="0"/>
              <a:t>11/30/2020</a:t>
            </a:fld>
            <a:endParaRPr lang="en-US" dirty="0"/>
          </a:p>
        </p:txBody>
      </p:sp>
      <p:sp>
        <p:nvSpPr>
          <p:cNvPr id="5" name="Footer Placeholder 4">
            <a:extLst>
              <a:ext uri="{FF2B5EF4-FFF2-40B4-BE49-F238E27FC236}">
                <a16:creationId xmlns:a16="http://schemas.microsoft.com/office/drawing/2014/main" id="{451A389B-17ED-4948-A26A-73AEC1B0DE1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EF298D3-C50A-3E44-A933-7BE8C6021852}"/>
              </a:ext>
            </a:extLst>
          </p:cNvPr>
          <p:cNvSpPr>
            <a:spLocks noGrp="1"/>
          </p:cNvSpPr>
          <p:nvPr>
            <p:ph type="sldNum" sz="quarter" idx="12"/>
          </p:nvPr>
        </p:nvSpPr>
        <p:spPr/>
        <p:txBody>
          <a:bodyPr/>
          <a:lstStyle/>
          <a:p>
            <a:fld id="{D6AB38BA-CFFC-2747-8D80-2DF0EA591AF4}" type="slidenum">
              <a:rPr lang="en-US" smtClean="0"/>
              <a:t>‹#›</a:t>
            </a:fld>
            <a:endParaRPr lang="en-US" dirty="0"/>
          </a:p>
        </p:txBody>
      </p:sp>
    </p:spTree>
    <p:extLst>
      <p:ext uri="{BB962C8B-B14F-4D97-AF65-F5344CB8AC3E}">
        <p14:creationId xmlns:p14="http://schemas.microsoft.com/office/powerpoint/2010/main" val="29861063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59A31-1D68-2E49-BF73-BDFF32D63F4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ACEBBAC-374A-C941-B610-8C95651E8FD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C6CBF62F-3A36-E548-A0C3-C86B8EF8E5B8}"/>
              </a:ext>
            </a:extLst>
          </p:cNvPr>
          <p:cNvSpPr>
            <a:spLocks noGrp="1"/>
          </p:cNvSpPr>
          <p:nvPr>
            <p:ph type="dt" sz="half" idx="10"/>
          </p:nvPr>
        </p:nvSpPr>
        <p:spPr/>
        <p:txBody>
          <a:bodyPr/>
          <a:lstStyle/>
          <a:p>
            <a:fld id="{0482629D-73B4-0441-ACDF-6F78EF4787BF}" type="datetimeFigureOut">
              <a:rPr lang="en-US" smtClean="0"/>
              <a:t>11/30/2020</a:t>
            </a:fld>
            <a:endParaRPr lang="en-US" dirty="0"/>
          </a:p>
        </p:txBody>
      </p:sp>
      <p:sp>
        <p:nvSpPr>
          <p:cNvPr id="5" name="Footer Placeholder 4">
            <a:extLst>
              <a:ext uri="{FF2B5EF4-FFF2-40B4-BE49-F238E27FC236}">
                <a16:creationId xmlns:a16="http://schemas.microsoft.com/office/drawing/2014/main" id="{245AF03D-BCF6-A245-B4CE-D7480DF7B63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DAF6F4D-5F4D-0549-B764-1676AADEE4AE}"/>
              </a:ext>
            </a:extLst>
          </p:cNvPr>
          <p:cNvSpPr>
            <a:spLocks noGrp="1"/>
          </p:cNvSpPr>
          <p:nvPr>
            <p:ph type="sldNum" sz="quarter" idx="12"/>
          </p:nvPr>
        </p:nvSpPr>
        <p:spPr/>
        <p:txBody>
          <a:bodyPr/>
          <a:lstStyle/>
          <a:p>
            <a:fld id="{D6AB38BA-CFFC-2747-8D80-2DF0EA591AF4}" type="slidenum">
              <a:rPr lang="en-US" smtClean="0"/>
              <a:t>‹#›</a:t>
            </a:fld>
            <a:endParaRPr lang="en-US" dirty="0"/>
          </a:p>
        </p:txBody>
      </p:sp>
    </p:spTree>
    <p:extLst>
      <p:ext uri="{BB962C8B-B14F-4D97-AF65-F5344CB8AC3E}">
        <p14:creationId xmlns:p14="http://schemas.microsoft.com/office/powerpoint/2010/main" val="14196882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14785-CA1E-D84A-A2AB-22E90847869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5D1CEF0-804E-4149-8BBD-985D7C84DC53}"/>
              </a:ext>
            </a:extLst>
          </p:cNvPr>
          <p:cNvSpPr>
            <a:spLocks noGrp="1"/>
          </p:cNvSpPr>
          <p:nvPr>
            <p:ph sz="half" idx="1"/>
          </p:nvPr>
        </p:nvSpPr>
        <p:spPr>
          <a:xfrm>
            <a:off x="168166" y="1061545"/>
            <a:ext cx="5851634" cy="511541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E36C499E-364C-5640-B39D-A1BA519D09E3}"/>
              </a:ext>
            </a:extLst>
          </p:cNvPr>
          <p:cNvSpPr>
            <a:spLocks noGrp="1"/>
          </p:cNvSpPr>
          <p:nvPr>
            <p:ph sz="half" idx="2"/>
          </p:nvPr>
        </p:nvSpPr>
        <p:spPr>
          <a:xfrm>
            <a:off x="6172200" y="1061545"/>
            <a:ext cx="5841124" cy="511541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4D4EBC1C-97B8-4446-9ABD-33572671682A}"/>
              </a:ext>
            </a:extLst>
          </p:cNvPr>
          <p:cNvSpPr>
            <a:spLocks noGrp="1"/>
          </p:cNvSpPr>
          <p:nvPr>
            <p:ph type="dt" sz="half" idx="10"/>
          </p:nvPr>
        </p:nvSpPr>
        <p:spPr/>
        <p:txBody>
          <a:bodyPr/>
          <a:lstStyle/>
          <a:p>
            <a:fld id="{0482629D-73B4-0441-ACDF-6F78EF4787BF}" type="datetimeFigureOut">
              <a:rPr lang="en-US" smtClean="0"/>
              <a:t>11/30/2020</a:t>
            </a:fld>
            <a:endParaRPr lang="en-US" dirty="0"/>
          </a:p>
        </p:txBody>
      </p:sp>
      <p:sp>
        <p:nvSpPr>
          <p:cNvPr id="6" name="Footer Placeholder 5">
            <a:extLst>
              <a:ext uri="{FF2B5EF4-FFF2-40B4-BE49-F238E27FC236}">
                <a16:creationId xmlns:a16="http://schemas.microsoft.com/office/drawing/2014/main" id="{DDEE46B7-0053-B84E-8AF3-CB814FF47E54}"/>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27BCC59-B7DE-354E-85CC-F31F86CB2F90}"/>
              </a:ext>
            </a:extLst>
          </p:cNvPr>
          <p:cNvSpPr>
            <a:spLocks noGrp="1"/>
          </p:cNvSpPr>
          <p:nvPr>
            <p:ph type="sldNum" sz="quarter" idx="12"/>
          </p:nvPr>
        </p:nvSpPr>
        <p:spPr/>
        <p:txBody>
          <a:bodyPr/>
          <a:lstStyle/>
          <a:p>
            <a:fld id="{D6AB38BA-CFFC-2747-8D80-2DF0EA591AF4}" type="slidenum">
              <a:rPr lang="en-US" smtClean="0"/>
              <a:t>‹#›</a:t>
            </a:fld>
            <a:endParaRPr lang="en-US" dirty="0"/>
          </a:p>
        </p:txBody>
      </p:sp>
    </p:spTree>
    <p:extLst>
      <p:ext uri="{BB962C8B-B14F-4D97-AF65-F5344CB8AC3E}">
        <p14:creationId xmlns:p14="http://schemas.microsoft.com/office/powerpoint/2010/main" val="225244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77680-E13C-3047-9E07-C6C2A74E0F63}"/>
              </a:ext>
            </a:extLst>
          </p:cNvPr>
          <p:cNvSpPr>
            <a:spLocks noGrp="1"/>
          </p:cNvSpPr>
          <p:nvPr>
            <p:ph type="title"/>
          </p:nvPr>
        </p:nvSpPr>
        <p:spPr>
          <a:xfrm>
            <a:off x="168166" y="73572"/>
            <a:ext cx="11187222" cy="746236"/>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D77C97DE-3C74-8E40-8CBF-52C2F684E77F}"/>
              </a:ext>
            </a:extLst>
          </p:cNvPr>
          <p:cNvSpPr>
            <a:spLocks noGrp="1"/>
          </p:cNvSpPr>
          <p:nvPr>
            <p:ph type="body" idx="1"/>
          </p:nvPr>
        </p:nvSpPr>
        <p:spPr>
          <a:xfrm>
            <a:off x="168166" y="1113605"/>
            <a:ext cx="5829409"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a:extLst>
              <a:ext uri="{FF2B5EF4-FFF2-40B4-BE49-F238E27FC236}">
                <a16:creationId xmlns:a16="http://schemas.microsoft.com/office/drawing/2014/main" id="{9C44E1D6-0324-AE49-BEE7-F626F8AFB265}"/>
              </a:ext>
            </a:extLst>
          </p:cNvPr>
          <p:cNvSpPr>
            <a:spLocks noGrp="1"/>
          </p:cNvSpPr>
          <p:nvPr>
            <p:ph sz="half" idx="2"/>
          </p:nvPr>
        </p:nvSpPr>
        <p:spPr>
          <a:xfrm>
            <a:off x="168166" y="2070538"/>
            <a:ext cx="5829409" cy="41191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96E3392-8E81-D746-AAA9-0E11518D5F74}"/>
              </a:ext>
            </a:extLst>
          </p:cNvPr>
          <p:cNvSpPr>
            <a:spLocks noGrp="1"/>
          </p:cNvSpPr>
          <p:nvPr>
            <p:ph type="body" sz="quarter" idx="3"/>
          </p:nvPr>
        </p:nvSpPr>
        <p:spPr>
          <a:xfrm>
            <a:off x="6172200" y="1113605"/>
            <a:ext cx="5841124"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E1113621-3A8C-A84F-B2D7-CDC94A0FB3F9}"/>
              </a:ext>
            </a:extLst>
          </p:cNvPr>
          <p:cNvSpPr>
            <a:spLocks noGrp="1"/>
          </p:cNvSpPr>
          <p:nvPr>
            <p:ph sz="quarter" idx="4"/>
          </p:nvPr>
        </p:nvSpPr>
        <p:spPr>
          <a:xfrm>
            <a:off x="6172200" y="2070538"/>
            <a:ext cx="5841124" cy="411912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EF807033-23B3-544A-9DC1-C21660C0F79A}"/>
              </a:ext>
            </a:extLst>
          </p:cNvPr>
          <p:cNvSpPr>
            <a:spLocks noGrp="1"/>
          </p:cNvSpPr>
          <p:nvPr>
            <p:ph type="dt" sz="half" idx="10"/>
          </p:nvPr>
        </p:nvSpPr>
        <p:spPr/>
        <p:txBody>
          <a:bodyPr/>
          <a:lstStyle/>
          <a:p>
            <a:fld id="{0482629D-73B4-0441-ACDF-6F78EF4787BF}" type="datetimeFigureOut">
              <a:rPr lang="en-US" smtClean="0"/>
              <a:t>11/30/2020</a:t>
            </a:fld>
            <a:endParaRPr lang="en-US" dirty="0"/>
          </a:p>
        </p:txBody>
      </p:sp>
      <p:sp>
        <p:nvSpPr>
          <p:cNvPr id="8" name="Footer Placeholder 7">
            <a:extLst>
              <a:ext uri="{FF2B5EF4-FFF2-40B4-BE49-F238E27FC236}">
                <a16:creationId xmlns:a16="http://schemas.microsoft.com/office/drawing/2014/main" id="{0B269A93-4667-A34C-8BA0-C84C608C41B2}"/>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F87F073D-79B8-1643-9354-0E96ABFE4B1D}"/>
              </a:ext>
            </a:extLst>
          </p:cNvPr>
          <p:cNvSpPr>
            <a:spLocks noGrp="1"/>
          </p:cNvSpPr>
          <p:nvPr>
            <p:ph type="sldNum" sz="quarter" idx="12"/>
          </p:nvPr>
        </p:nvSpPr>
        <p:spPr/>
        <p:txBody>
          <a:bodyPr/>
          <a:lstStyle/>
          <a:p>
            <a:fld id="{D6AB38BA-CFFC-2747-8D80-2DF0EA591AF4}" type="slidenum">
              <a:rPr lang="en-US" smtClean="0"/>
              <a:t>‹#›</a:t>
            </a:fld>
            <a:endParaRPr lang="en-US" dirty="0"/>
          </a:p>
        </p:txBody>
      </p:sp>
    </p:spTree>
    <p:extLst>
      <p:ext uri="{BB962C8B-B14F-4D97-AF65-F5344CB8AC3E}">
        <p14:creationId xmlns:p14="http://schemas.microsoft.com/office/powerpoint/2010/main" val="24626778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043D37-EBAE-8249-B1C2-FEC901536AB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2DE6B56-90D2-8246-9D4C-7DFE52384C21}"/>
              </a:ext>
            </a:extLst>
          </p:cNvPr>
          <p:cNvSpPr>
            <a:spLocks noGrp="1"/>
          </p:cNvSpPr>
          <p:nvPr>
            <p:ph type="dt" sz="half" idx="10"/>
          </p:nvPr>
        </p:nvSpPr>
        <p:spPr/>
        <p:txBody>
          <a:bodyPr/>
          <a:lstStyle/>
          <a:p>
            <a:fld id="{0482629D-73B4-0441-ACDF-6F78EF4787BF}" type="datetimeFigureOut">
              <a:rPr lang="en-US" smtClean="0"/>
              <a:t>11/30/2020</a:t>
            </a:fld>
            <a:endParaRPr lang="en-US" dirty="0"/>
          </a:p>
        </p:txBody>
      </p:sp>
      <p:sp>
        <p:nvSpPr>
          <p:cNvPr id="4" name="Footer Placeholder 3">
            <a:extLst>
              <a:ext uri="{FF2B5EF4-FFF2-40B4-BE49-F238E27FC236}">
                <a16:creationId xmlns:a16="http://schemas.microsoft.com/office/drawing/2014/main" id="{8585107E-02B3-E34E-8BF5-38D0C41CD171}"/>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2F4799C2-710E-784A-8BE2-9A7B4E92191D}"/>
              </a:ext>
            </a:extLst>
          </p:cNvPr>
          <p:cNvSpPr>
            <a:spLocks noGrp="1"/>
          </p:cNvSpPr>
          <p:nvPr>
            <p:ph type="sldNum" sz="quarter" idx="12"/>
          </p:nvPr>
        </p:nvSpPr>
        <p:spPr/>
        <p:txBody>
          <a:bodyPr/>
          <a:lstStyle/>
          <a:p>
            <a:fld id="{D6AB38BA-CFFC-2747-8D80-2DF0EA591AF4}" type="slidenum">
              <a:rPr lang="en-US" smtClean="0"/>
              <a:t>‹#›</a:t>
            </a:fld>
            <a:endParaRPr lang="en-US" dirty="0"/>
          </a:p>
        </p:txBody>
      </p:sp>
    </p:spTree>
    <p:extLst>
      <p:ext uri="{BB962C8B-B14F-4D97-AF65-F5344CB8AC3E}">
        <p14:creationId xmlns:p14="http://schemas.microsoft.com/office/powerpoint/2010/main" val="17807280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C166E1E-460C-314C-BE07-247BFFCB6E52}"/>
              </a:ext>
            </a:extLst>
          </p:cNvPr>
          <p:cNvSpPr>
            <a:spLocks noGrp="1"/>
          </p:cNvSpPr>
          <p:nvPr>
            <p:ph type="dt" sz="half" idx="10"/>
          </p:nvPr>
        </p:nvSpPr>
        <p:spPr/>
        <p:txBody>
          <a:bodyPr/>
          <a:lstStyle/>
          <a:p>
            <a:fld id="{0482629D-73B4-0441-ACDF-6F78EF4787BF}" type="datetimeFigureOut">
              <a:rPr lang="en-US" smtClean="0"/>
              <a:t>11/30/2020</a:t>
            </a:fld>
            <a:endParaRPr lang="en-US" dirty="0"/>
          </a:p>
        </p:txBody>
      </p:sp>
      <p:sp>
        <p:nvSpPr>
          <p:cNvPr id="3" name="Footer Placeholder 2">
            <a:extLst>
              <a:ext uri="{FF2B5EF4-FFF2-40B4-BE49-F238E27FC236}">
                <a16:creationId xmlns:a16="http://schemas.microsoft.com/office/drawing/2014/main" id="{FC8925E0-689A-8D4D-9B15-7DFA6EA4FFF8}"/>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A8E5B721-63D8-3643-A167-CA2A0A046D0D}"/>
              </a:ext>
            </a:extLst>
          </p:cNvPr>
          <p:cNvSpPr>
            <a:spLocks noGrp="1"/>
          </p:cNvSpPr>
          <p:nvPr>
            <p:ph type="sldNum" sz="quarter" idx="12"/>
          </p:nvPr>
        </p:nvSpPr>
        <p:spPr/>
        <p:txBody>
          <a:bodyPr/>
          <a:lstStyle/>
          <a:p>
            <a:fld id="{D6AB38BA-CFFC-2747-8D80-2DF0EA591AF4}" type="slidenum">
              <a:rPr lang="en-US" smtClean="0"/>
              <a:t>‹#›</a:t>
            </a:fld>
            <a:endParaRPr lang="en-US" dirty="0"/>
          </a:p>
        </p:txBody>
      </p:sp>
    </p:spTree>
    <p:extLst>
      <p:ext uri="{BB962C8B-B14F-4D97-AF65-F5344CB8AC3E}">
        <p14:creationId xmlns:p14="http://schemas.microsoft.com/office/powerpoint/2010/main" val="29053031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604AA0-30F3-DD43-BA6C-C256533ECE6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E4BE228-8971-F14F-99F8-F2DE8E88F681}"/>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90C75B5-2781-7549-9B90-78FCD4B6EC73}"/>
              </a:ext>
            </a:extLst>
          </p:cNvPr>
          <p:cNvSpPr>
            <a:spLocks noGrp="1"/>
          </p:cNvSpPr>
          <p:nvPr>
            <p:ph type="dt" sz="half" idx="10"/>
          </p:nvPr>
        </p:nvSpPr>
        <p:spPr/>
        <p:txBody>
          <a:bodyPr/>
          <a:lstStyle/>
          <a:p>
            <a:fld id="{0482629D-73B4-0441-ACDF-6F78EF4787BF}" type="datetimeFigureOut">
              <a:rPr lang="en-US" smtClean="0"/>
              <a:t>11/30/2020</a:t>
            </a:fld>
            <a:endParaRPr lang="en-US" dirty="0"/>
          </a:p>
        </p:txBody>
      </p:sp>
      <p:sp>
        <p:nvSpPr>
          <p:cNvPr id="5" name="Footer Placeholder 4">
            <a:extLst>
              <a:ext uri="{FF2B5EF4-FFF2-40B4-BE49-F238E27FC236}">
                <a16:creationId xmlns:a16="http://schemas.microsoft.com/office/drawing/2014/main" id="{83B44920-E21B-BF42-9C7D-D79B9DE9871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34B6709-1119-2F46-A8FF-193392616CEC}"/>
              </a:ext>
            </a:extLst>
          </p:cNvPr>
          <p:cNvSpPr>
            <a:spLocks noGrp="1"/>
          </p:cNvSpPr>
          <p:nvPr>
            <p:ph type="sldNum" sz="quarter" idx="12"/>
          </p:nvPr>
        </p:nvSpPr>
        <p:spPr/>
        <p:txBody>
          <a:bodyPr/>
          <a:lstStyle/>
          <a:p>
            <a:fld id="{D6AB38BA-CFFC-2747-8D80-2DF0EA591AF4}" type="slidenum">
              <a:rPr lang="en-US" smtClean="0"/>
              <a:t>‹#›</a:t>
            </a:fld>
            <a:endParaRPr lang="en-US" dirty="0"/>
          </a:p>
        </p:txBody>
      </p:sp>
    </p:spTree>
    <p:extLst>
      <p:ext uri="{BB962C8B-B14F-4D97-AF65-F5344CB8AC3E}">
        <p14:creationId xmlns:p14="http://schemas.microsoft.com/office/powerpoint/2010/main" val="369349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Slide (Ligh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A5BD1B7-35E3-8E42-9C32-41030A39B71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Picture 2">
            <a:extLst>
              <a:ext uri="{FF2B5EF4-FFF2-40B4-BE49-F238E27FC236}">
                <a16:creationId xmlns:a16="http://schemas.microsoft.com/office/drawing/2014/main" id="{2DC43435-4966-8D4A-A759-69614FB2232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9" name="Picture 8">
            <a:extLst>
              <a:ext uri="{FF2B5EF4-FFF2-40B4-BE49-F238E27FC236}">
                <a16:creationId xmlns:a16="http://schemas.microsoft.com/office/drawing/2014/main" id="{36C93296-BC2B-C848-AEEB-6797248FEB2F}"/>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Slide Number Placeholder 5"/>
          <p:cNvSpPr>
            <a:spLocks noGrp="1"/>
          </p:cNvSpPr>
          <p:nvPr>
            <p:ph type="sldNum" sz="quarter" idx="12"/>
          </p:nvPr>
        </p:nvSpPr>
        <p:spPr>
          <a:xfrm>
            <a:off x="9214048" y="6349779"/>
            <a:ext cx="2844800" cy="365125"/>
          </a:xfrm>
        </p:spPr>
        <p:txBody>
          <a:bodyPr/>
          <a:lstStyle>
            <a:lvl1pPr>
              <a:defRPr>
                <a:solidFill>
                  <a:schemeClr val="tx1"/>
                </a:solidFill>
              </a:defRPr>
            </a:lvl1pPr>
          </a:lstStyle>
          <a:p>
            <a:fld id="{757BFB77-FE3D-B04F-B4D5-CA5E35F2DDFC}" type="slidenum">
              <a:rPr lang="en-US" smtClean="0"/>
              <a:pPr/>
              <a:t>‹#›</a:t>
            </a:fld>
            <a:endParaRPr lang="en-US" dirty="0"/>
          </a:p>
        </p:txBody>
      </p:sp>
      <p:sp>
        <p:nvSpPr>
          <p:cNvPr id="14" name="Content Placeholder 2">
            <a:extLst>
              <a:ext uri="{FF2B5EF4-FFF2-40B4-BE49-F238E27FC236}">
                <a16:creationId xmlns:a16="http://schemas.microsoft.com/office/drawing/2014/main" id="{17911828-EAF1-F946-B3C1-0CF7E4B19DBD}"/>
              </a:ext>
            </a:extLst>
          </p:cNvPr>
          <p:cNvSpPr>
            <a:spLocks noGrp="1"/>
          </p:cNvSpPr>
          <p:nvPr>
            <p:ph idx="1" hasCustomPrompt="1"/>
          </p:nvPr>
        </p:nvSpPr>
        <p:spPr>
          <a:xfrm>
            <a:off x="838200" y="1371600"/>
            <a:ext cx="10515600" cy="4805363"/>
          </a:xfrm>
          <a:prstGeom prst="rect">
            <a:avLst/>
          </a:prstGeom>
        </p:spPr>
        <p:txBody>
          <a:bodyPr/>
          <a:lstStyle>
            <a:lvl1pPr>
              <a:buNone/>
              <a:defRPr>
                <a:solidFill>
                  <a:schemeClr val="tx1"/>
                </a:solidFill>
              </a:defRPr>
            </a:lvl1pPr>
          </a:lstStyle>
          <a:p>
            <a:r>
              <a:rPr lang="en-US" dirty="0"/>
              <a:t>Click to add text</a:t>
            </a:r>
          </a:p>
        </p:txBody>
      </p:sp>
      <p:sp>
        <p:nvSpPr>
          <p:cNvPr id="15" name="Title 4">
            <a:extLst>
              <a:ext uri="{FF2B5EF4-FFF2-40B4-BE49-F238E27FC236}">
                <a16:creationId xmlns:a16="http://schemas.microsoft.com/office/drawing/2014/main" id="{B7C31593-8343-F742-8877-45814126C038}"/>
              </a:ext>
            </a:extLst>
          </p:cNvPr>
          <p:cNvSpPr>
            <a:spLocks noGrp="1"/>
          </p:cNvSpPr>
          <p:nvPr>
            <p:ph type="title"/>
          </p:nvPr>
        </p:nvSpPr>
        <p:spPr>
          <a:xfrm>
            <a:off x="838200" y="365125"/>
            <a:ext cx="10515600" cy="892175"/>
          </a:xfrm>
        </p:spPr>
        <p:txBody>
          <a:bodyPr/>
          <a:lstStyle>
            <a:lvl1pPr>
              <a:defRPr>
                <a:solidFill>
                  <a:schemeClr val="tx1"/>
                </a:solidFill>
              </a:defRPr>
            </a:lvl1pPr>
          </a:lstStyle>
          <a:p>
            <a:endParaRPr lang="en-US" dirty="0"/>
          </a:p>
        </p:txBody>
      </p:sp>
    </p:spTree>
    <p:extLst>
      <p:ext uri="{BB962C8B-B14F-4D97-AF65-F5344CB8AC3E}">
        <p14:creationId xmlns:p14="http://schemas.microsoft.com/office/powerpoint/2010/main" val="25478803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userDrawn="1">
  <p:cSld name="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C6553D3-3F5B-5E4A-BF7F-A18F1FD0578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14048" y="6349779"/>
            <a:ext cx="2844800" cy="365125"/>
          </a:xfrm>
        </p:spPr>
        <p:txBody>
          <a:bodyPr/>
          <a:lstStyle>
            <a:lvl1pPr>
              <a:defRPr>
                <a:solidFill>
                  <a:schemeClr val="bg1"/>
                </a:solidFill>
              </a:defRPr>
            </a:lvl1pPr>
          </a:lstStyle>
          <a:p>
            <a:fld id="{2C0260B3-B210-404E-8A5D-E569A5D7D4AB}" type="slidenum">
              <a:rPr lang="en-US" smtClean="0"/>
              <a:pPr/>
              <a:t>‹#›</a:t>
            </a:fld>
            <a:endParaRPr lang="en-US" dirty="0"/>
          </a:p>
        </p:txBody>
      </p:sp>
    </p:spTree>
    <p:extLst>
      <p:ext uri="{BB962C8B-B14F-4D97-AF65-F5344CB8AC3E}">
        <p14:creationId xmlns:p14="http://schemas.microsoft.com/office/powerpoint/2010/main" val="27963738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Section Title">
    <p:spTree>
      <p:nvGrpSpPr>
        <p:cNvPr id="1" name=""/>
        <p:cNvGrpSpPr/>
        <p:nvPr/>
      </p:nvGrpSpPr>
      <p:grpSpPr>
        <a:xfrm>
          <a:off x="0" y="0"/>
          <a:ext cx="0" cy="0"/>
          <a:chOff x="0" y="0"/>
          <a:chExt cx="0" cy="0"/>
        </a:xfrm>
      </p:grpSpPr>
      <p:pic>
        <p:nvPicPr>
          <p:cNvPr id="6" name="Picture 5" descr="A picture containing sitting, holding, colorful, light&#10;&#10;Description automatically generated">
            <a:extLst>
              <a:ext uri="{FF2B5EF4-FFF2-40B4-BE49-F238E27FC236}">
                <a16:creationId xmlns:a16="http://schemas.microsoft.com/office/drawing/2014/main" id="{5C5AFF82-5129-9547-B8E9-336D8C6996D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Slide Number Placeholder 5"/>
          <p:cNvSpPr txBox="1">
            <a:spLocks/>
          </p:cNvSpPr>
          <p:nvPr userDrawn="1"/>
        </p:nvSpPr>
        <p:spPr>
          <a:xfrm>
            <a:off x="9214048" y="6349779"/>
            <a:ext cx="28448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57BFB77-FE3D-B04F-B4D5-CA5E35F2DDFC}" type="slidenum">
              <a:rPr lang="en-US" smtClean="0"/>
              <a:pPr/>
              <a:t>‹#›</a:t>
            </a:fld>
            <a:endParaRPr lang="en-US" dirty="0"/>
          </a:p>
        </p:txBody>
      </p:sp>
      <p:sp>
        <p:nvSpPr>
          <p:cNvPr id="3" name="Text Placeholder 2"/>
          <p:cNvSpPr>
            <a:spLocks noGrp="1"/>
          </p:cNvSpPr>
          <p:nvPr>
            <p:ph type="body" sz="quarter" idx="10" hasCustomPrompt="1"/>
          </p:nvPr>
        </p:nvSpPr>
        <p:spPr>
          <a:xfrm>
            <a:off x="587375" y="2277015"/>
            <a:ext cx="11006138" cy="1587500"/>
          </a:xfrm>
          <a:prstGeom prst="rect">
            <a:avLst/>
          </a:prstGeom>
        </p:spPr>
        <p:txBody>
          <a:bodyPr anchor="ctr"/>
          <a:lstStyle>
            <a:lvl1pPr marL="0" indent="0" algn="ctr">
              <a:buNone/>
              <a:defRPr sz="7200">
                <a:solidFill>
                  <a:schemeClr val="bg1"/>
                </a:solidFill>
                <a:latin typeface="Arial Narrow" panose="020B0606020202030204" pitchFamily="34" charset="0"/>
              </a:defRPr>
            </a:lvl1pPr>
            <a:lvl2pPr>
              <a:defRPr sz="4800">
                <a:solidFill>
                  <a:schemeClr val="bg1"/>
                </a:solidFill>
              </a:defRPr>
            </a:lvl2pPr>
            <a:lvl3pPr>
              <a:defRPr sz="4800">
                <a:solidFill>
                  <a:schemeClr val="bg1"/>
                </a:solidFill>
              </a:defRPr>
            </a:lvl3pPr>
            <a:lvl4pPr>
              <a:defRPr sz="4800">
                <a:solidFill>
                  <a:schemeClr val="bg1"/>
                </a:solidFill>
              </a:defRPr>
            </a:lvl4pPr>
            <a:lvl5pPr>
              <a:defRPr sz="4800">
                <a:solidFill>
                  <a:schemeClr val="bg1"/>
                </a:solidFill>
              </a:defRPr>
            </a:lvl5pPr>
          </a:lstStyle>
          <a:p>
            <a:pPr lvl="0"/>
            <a:r>
              <a:rPr lang="en-US" dirty="0"/>
              <a:t>Section Header</a:t>
            </a:r>
          </a:p>
        </p:txBody>
      </p:sp>
      <p:sp>
        <p:nvSpPr>
          <p:cNvPr id="10" name="Text Placeholder 2"/>
          <p:cNvSpPr>
            <a:spLocks noGrp="1"/>
          </p:cNvSpPr>
          <p:nvPr>
            <p:ph type="body" sz="quarter" idx="11" hasCustomPrompt="1"/>
          </p:nvPr>
        </p:nvSpPr>
        <p:spPr>
          <a:xfrm>
            <a:off x="587375" y="3999422"/>
            <a:ext cx="11006138" cy="555326"/>
          </a:xfrm>
          <a:prstGeom prst="rect">
            <a:avLst/>
          </a:prstGeom>
        </p:spPr>
        <p:txBody>
          <a:bodyPr anchor="ctr"/>
          <a:lstStyle>
            <a:lvl1pPr marL="0" indent="0" algn="ctr">
              <a:buNone/>
              <a:defRPr sz="3600">
                <a:solidFill>
                  <a:srgbClr val="FFFFA7"/>
                </a:solidFill>
                <a:latin typeface="Arial" panose="020B0604020202020204" pitchFamily="34" charset="0"/>
                <a:cs typeface="Arial" panose="020B0604020202020204" pitchFamily="34" charset="0"/>
              </a:defRPr>
            </a:lvl1pPr>
            <a:lvl2pPr>
              <a:defRPr sz="4800">
                <a:solidFill>
                  <a:schemeClr val="bg1"/>
                </a:solidFill>
              </a:defRPr>
            </a:lvl2pPr>
            <a:lvl3pPr>
              <a:defRPr sz="4800">
                <a:solidFill>
                  <a:schemeClr val="bg1"/>
                </a:solidFill>
              </a:defRPr>
            </a:lvl3pPr>
            <a:lvl4pPr>
              <a:defRPr sz="4800">
                <a:solidFill>
                  <a:schemeClr val="bg1"/>
                </a:solidFill>
              </a:defRPr>
            </a:lvl4pPr>
            <a:lvl5pPr>
              <a:defRPr sz="4800">
                <a:solidFill>
                  <a:schemeClr val="bg1"/>
                </a:solidFill>
              </a:defRPr>
            </a:lvl5pPr>
          </a:lstStyle>
          <a:p>
            <a:pPr lvl="0"/>
            <a:r>
              <a:rPr lang="en-US" dirty="0"/>
              <a:t>Section Presenter</a:t>
            </a:r>
          </a:p>
        </p:txBody>
      </p:sp>
    </p:spTree>
    <p:extLst>
      <p:ext uri="{BB962C8B-B14F-4D97-AF65-F5344CB8AC3E}">
        <p14:creationId xmlns:p14="http://schemas.microsoft.com/office/powerpoint/2010/main" val="32753952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_Slide (Dark)">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4C6258CF-074A-0044-AE32-B3452943776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Slide Number Placeholder 5"/>
          <p:cNvSpPr>
            <a:spLocks noGrp="1"/>
          </p:cNvSpPr>
          <p:nvPr>
            <p:ph type="sldNum" sz="quarter" idx="12"/>
          </p:nvPr>
        </p:nvSpPr>
        <p:spPr>
          <a:xfrm>
            <a:off x="9214048" y="6349779"/>
            <a:ext cx="2844800" cy="365125"/>
          </a:xfrm>
        </p:spPr>
        <p:txBody>
          <a:bodyPr/>
          <a:lstStyle>
            <a:lvl1pPr>
              <a:defRPr>
                <a:solidFill>
                  <a:schemeClr val="bg1"/>
                </a:solidFill>
              </a:defRPr>
            </a:lvl1pPr>
          </a:lstStyle>
          <a:p>
            <a:fld id="{757BFB77-FE3D-B04F-B4D5-CA5E35F2DDFC}" type="slidenum">
              <a:rPr lang="en-US" smtClean="0"/>
              <a:pPr/>
              <a:t>‹#›</a:t>
            </a:fld>
            <a:endParaRPr lang="en-US" dirty="0"/>
          </a:p>
        </p:txBody>
      </p:sp>
      <p:sp>
        <p:nvSpPr>
          <p:cNvPr id="14" name="Content Placeholder 2">
            <a:extLst>
              <a:ext uri="{FF2B5EF4-FFF2-40B4-BE49-F238E27FC236}">
                <a16:creationId xmlns:a16="http://schemas.microsoft.com/office/drawing/2014/main" id="{17911828-EAF1-F946-B3C1-0CF7E4B19DBD}"/>
              </a:ext>
            </a:extLst>
          </p:cNvPr>
          <p:cNvSpPr>
            <a:spLocks noGrp="1"/>
          </p:cNvSpPr>
          <p:nvPr>
            <p:ph idx="1" hasCustomPrompt="1"/>
          </p:nvPr>
        </p:nvSpPr>
        <p:spPr>
          <a:xfrm>
            <a:off x="838200" y="1371600"/>
            <a:ext cx="10515600" cy="4805363"/>
          </a:xfrm>
          <a:prstGeom prst="rect">
            <a:avLst/>
          </a:prstGeom>
        </p:spPr>
        <p:txBody>
          <a:bodyPr/>
          <a:lstStyle>
            <a:lvl1pPr>
              <a:buNone/>
              <a:defRPr>
                <a:solidFill>
                  <a:schemeClr val="bg1"/>
                </a:solidFill>
              </a:defRPr>
            </a:lvl1pPr>
          </a:lstStyle>
          <a:p>
            <a:r>
              <a:rPr lang="en-US" dirty="0"/>
              <a:t>Click to add text</a:t>
            </a:r>
          </a:p>
        </p:txBody>
      </p:sp>
      <p:sp>
        <p:nvSpPr>
          <p:cNvPr id="15" name="Title 4">
            <a:extLst>
              <a:ext uri="{FF2B5EF4-FFF2-40B4-BE49-F238E27FC236}">
                <a16:creationId xmlns:a16="http://schemas.microsoft.com/office/drawing/2014/main" id="{B7C31593-8343-F742-8877-45814126C038}"/>
              </a:ext>
            </a:extLst>
          </p:cNvPr>
          <p:cNvSpPr>
            <a:spLocks noGrp="1"/>
          </p:cNvSpPr>
          <p:nvPr>
            <p:ph type="title"/>
          </p:nvPr>
        </p:nvSpPr>
        <p:spPr>
          <a:xfrm>
            <a:off x="838200" y="365125"/>
            <a:ext cx="10515600" cy="892175"/>
          </a:xfrm>
        </p:spPr>
        <p:txBody>
          <a:bodyPr/>
          <a:lstStyle/>
          <a:p>
            <a:endParaRPr lang="en-US" dirty="0"/>
          </a:p>
        </p:txBody>
      </p:sp>
    </p:spTree>
    <p:extLst>
      <p:ext uri="{BB962C8B-B14F-4D97-AF65-F5344CB8AC3E}">
        <p14:creationId xmlns:p14="http://schemas.microsoft.com/office/powerpoint/2010/main" val="9354379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2_Slide (Dark)">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4C6258CF-074A-0044-AE32-B3452943776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Slide Number Placeholder 5"/>
          <p:cNvSpPr>
            <a:spLocks noGrp="1"/>
          </p:cNvSpPr>
          <p:nvPr>
            <p:ph type="sldNum" sz="quarter" idx="12"/>
          </p:nvPr>
        </p:nvSpPr>
        <p:spPr>
          <a:xfrm>
            <a:off x="9214048" y="6349779"/>
            <a:ext cx="2844800" cy="365125"/>
          </a:xfrm>
        </p:spPr>
        <p:txBody>
          <a:bodyPr/>
          <a:lstStyle>
            <a:lvl1pPr>
              <a:defRPr>
                <a:solidFill>
                  <a:schemeClr val="bg1"/>
                </a:solidFill>
              </a:defRPr>
            </a:lvl1pPr>
          </a:lstStyle>
          <a:p>
            <a:fld id="{757BFB77-FE3D-B04F-B4D5-CA5E35F2DDFC}" type="slidenum">
              <a:rPr lang="en-US" smtClean="0"/>
              <a:pPr/>
              <a:t>‹#›</a:t>
            </a:fld>
            <a:endParaRPr lang="en-US" dirty="0"/>
          </a:p>
        </p:txBody>
      </p:sp>
    </p:spTree>
    <p:extLst>
      <p:ext uri="{BB962C8B-B14F-4D97-AF65-F5344CB8AC3E}">
        <p14:creationId xmlns:p14="http://schemas.microsoft.com/office/powerpoint/2010/main" val="30250438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Slide (Ligh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A5BD1B7-35E3-8E42-9C32-41030A39B71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Picture 2">
            <a:extLst>
              <a:ext uri="{FF2B5EF4-FFF2-40B4-BE49-F238E27FC236}">
                <a16:creationId xmlns:a16="http://schemas.microsoft.com/office/drawing/2014/main" id="{2DC43435-4966-8D4A-A759-69614FB2232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9" name="Picture 8">
            <a:extLst>
              <a:ext uri="{FF2B5EF4-FFF2-40B4-BE49-F238E27FC236}">
                <a16:creationId xmlns:a16="http://schemas.microsoft.com/office/drawing/2014/main" id="{36C93296-BC2B-C848-AEEB-6797248FEB2F}"/>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Slide Number Placeholder 5"/>
          <p:cNvSpPr>
            <a:spLocks noGrp="1"/>
          </p:cNvSpPr>
          <p:nvPr>
            <p:ph type="sldNum" sz="quarter" idx="12"/>
          </p:nvPr>
        </p:nvSpPr>
        <p:spPr>
          <a:xfrm>
            <a:off x="9214048" y="6349779"/>
            <a:ext cx="2844800" cy="365125"/>
          </a:xfrm>
        </p:spPr>
        <p:txBody>
          <a:bodyPr/>
          <a:lstStyle>
            <a:lvl1pPr>
              <a:defRPr>
                <a:solidFill>
                  <a:schemeClr val="tx1"/>
                </a:solidFill>
              </a:defRPr>
            </a:lvl1pPr>
          </a:lstStyle>
          <a:p>
            <a:fld id="{757BFB77-FE3D-B04F-B4D5-CA5E35F2DDFC}" type="slidenum">
              <a:rPr lang="en-US" smtClean="0"/>
              <a:pPr/>
              <a:t>‹#›</a:t>
            </a:fld>
            <a:endParaRPr lang="en-US" dirty="0"/>
          </a:p>
        </p:txBody>
      </p:sp>
      <p:sp>
        <p:nvSpPr>
          <p:cNvPr id="14" name="Content Placeholder 2">
            <a:extLst>
              <a:ext uri="{FF2B5EF4-FFF2-40B4-BE49-F238E27FC236}">
                <a16:creationId xmlns:a16="http://schemas.microsoft.com/office/drawing/2014/main" id="{17911828-EAF1-F946-B3C1-0CF7E4B19DBD}"/>
              </a:ext>
            </a:extLst>
          </p:cNvPr>
          <p:cNvSpPr>
            <a:spLocks noGrp="1"/>
          </p:cNvSpPr>
          <p:nvPr>
            <p:ph idx="1" hasCustomPrompt="1"/>
          </p:nvPr>
        </p:nvSpPr>
        <p:spPr>
          <a:xfrm>
            <a:off x="838200" y="1371600"/>
            <a:ext cx="10515600" cy="4805363"/>
          </a:xfrm>
          <a:prstGeom prst="rect">
            <a:avLst/>
          </a:prstGeom>
        </p:spPr>
        <p:txBody>
          <a:bodyPr/>
          <a:lstStyle>
            <a:lvl1pPr>
              <a:buNone/>
              <a:defRPr>
                <a:solidFill>
                  <a:schemeClr val="tx1"/>
                </a:solidFill>
              </a:defRPr>
            </a:lvl1pPr>
          </a:lstStyle>
          <a:p>
            <a:r>
              <a:rPr lang="en-US" dirty="0"/>
              <a:t>Click to add text</a:t>
            </a:r>
          </a:p>
        </p:txBody>
      </p:sp>
      <p:sp>
        <p:nvSpPr>
          <p:cNvPr id="15" name="Title 4">
            <a:extLst>
              <a:ext uri="{FF2B5EF4-FFF2-40B4-BE49-F238E27FC236}">
                <a16:creationId xmlns:a16="http://schemas.microsoft.com/office/drawing/2014/main" id="{B7C31593-8343-F742-8877-45814126C038}"/>
              </a:ext>
            </a:extLst>
          </p:cNvPr>
          <p:cNvSpPr>
            <a:spLocks noGrp="1"/>
          </p:cNvSpPr>
          <p:nvPr>
            <p:ph type="title"/>
          </p:nvPr>
        </p:nvSpPr>
        <p:spPr>
          <a:xfrm>
            <a:off x="838200" y="365125"/>
            <a:ext cx="10515600" cy="892175"/>
          </a:xfrm>
        </p:spPr>
        <p:txBody>
          <a:bodyPr/>
          <a:lstStyle>
            <a:lvl1pPr>
              <a:defRPr>
                <a:solidFill>
                  <a:schemeClr val="tx1"/>
                </a:solidFill>
              </a:defRPr>
            </a:lvl1pPr>
          </a:lstStyle>
          <a:p>
            <a:endParaRPr lang="en-US" dirty="0"/>
          </a:p>
        </p:txBody>
      </p:sp>
    </p:spTree>
    <p:extLst>
      <p:ext uri="{BB962C8B-B14F-4D97-AF65-F5344CB8AC3E}">
        <p14:creationId xmlns:p14="http://schemas.microsoft.com/office/powerpoint/2010/main" val="12128181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SCaN 2_Title and Conten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A4F8956-66A0-4DDE-BA4D-5A5AE3304C7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79144" y="1"/>
            <a:ext cx="6712857" cy="6857999"/>
          </a:xfrm>
          <a:prstGeom prst="rect">
            <a:avLst/>
          </a:prstGeom>
        </p:spPr>
      </p:pic>
      <p:sp>
        <p:nvSpPr>
          <p:cNvPr id="15" name="Rectangle 14">
            <a:extLst>
              <a:ext uri="{FF2B5EF4-FFF2-40B4-BE49-F238E27FC236}">
                <a16:creationId xmlns:a16="http://schemas.microsoft.com/office/drawing/2014/main" id="{5118B8D4-BA6E-4E0F-9155-75E903FDF8F7}"/>
              </a:ext>
            </a:extLst>
          </p:cNvPr>
          <p:cNvSpPr/>
          <p:nvPr userDrawn="1"/>
        </p:nvSpPr>
        <p:spPr>
          <a:xfrm flipH="1">
            <a:off x="0" y="-19351"/>
            <a:ext cx="12192000" cy="6877351"/>
          </a:xfrm>
          <a:prstGeom prst="rect">
            <a:avLst/>
          </a:prstGeom>
          <a:gradFill>
            <a:gsLst>
              <a:gs pos="94000">
                <a:srgbClr val="D6E6F5">
                  <a:alpha val="55000"/>
                </a:srgbClr>
              </a:gs>
              <a:gs pos="64000">
                <a:srgbClr val="EBF3FA"/>
              </a:gs>
              <a:gs pos="39000">
                <a:schemeClr val="bg1"/>
              </a:gs>
            </a:gsLst>
            <a:lin ang="11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42" b="0" i="0" u="none" strike="noStrike" kern="1200" cap="none" spc="0" normalizeH="0" baseline="0" noProof="0" dirty="0">
              <a:ln>
                <a:noFill/>
              </a:ln>
              <a:solidFill>
                <a:prstClr val="white"/>
              </a:solidFill>
              <a:effectLst/>
              <a:uLnTx/>
              <a:uFillTx/>
              <a:latin typeface="Arial"/>
              <a:ea typeface="+mn-ea"/>
              <a:cs typeface="+mn-cs"/>
            </a:endParaRPr>
          </a:p>
        </p:txBody>
      </p:sp>
      <p:sp>
        <p:nvSpPr>
          <p:cNvPr id="4" name="Title 3">
            <a:extLst>
              <a:ext uri="{FF2B5EF4-FFF2-40B4-BE49-F238E27FC236}">
                <a16:creationId xmlns:a16="http://schemas.microsoft.com/office/drawing/2014/main" id="{9D4DDFC9-2FBC-4A0C-915A-C51733231545}"/>
              </a:ext>
            </a:extLst>
          </p:cNvPr>
          <p:cNvSpPr>
            <a:spLocks noGrp="1"/>
          </p:cNvSpPr>
          <p:nvPr userDrawn="1">
            <p:ph type="title" hasCustomPrompt="1"/>
          </p:nvPr>
        </p:nvSpPr>
        <p:spPr>
          <a:xfrm>
            <a:off x="596037" y="332344"/>
            <a:ext cx="8954217" cy="1037648"/>
          </a:xfrm>
        </p:spPr>
        <p:txBody>
          <a:bodyPr/>
          <a:lstStyle>
            <a:lvl1pPr>
              <a:defRPr/>
            </a:lvl1pPr>
          </a:lstStyle>
          <a:p>
            <a:r>
              <a:rPr lang="en-US" dirty="0"/>
              <a:t>Click to Edit Master Title: Font is Calibri 36pt</a:t>
            </a:r>
          </a:p>
        </p:txBody>
      </p:sp>
      <p:sp>
        <p:nvSpPr>
          <p:cNvPr id="8" name="Slide Number Placeholder 79">
            <a:extLst>
              <a:ext uri="{FF2B5EF4-FFF2-40B4-BE49-F238E27FC236}">
                <a16:creationId xmlns:a16="http://schemas.microsoft.com/office/drawing/2014/main" id="{B94DDB41-69C6-46EB-B5D3-2495638A87F1}"/>
              </a:ext>
            </a:extLst>
          </p:cNvPr>
          <p:cNvSpPr txBox="1">
            <a:spLocks/>
          </p:cNvSpPr>
          <p:nvPr userDrawn="1"/>
        </p:nvSpPr>
        <p:spPr>
          <a:xfrm>
            <a:off x="9352644" y="6332237"/>
            <a:ext cx="2742595" cy="364629"/>
          </a:xfrm>
          <a:prstGeom prst="rect">
            <a:avLst/>
          </a:prstGeom>
        </p:spPr>
        <p:txBody>
          <a:bodyPr/>
          <a:lstStyle>
            <a:defPPr>
              <a:defRPr lang="ru-RU"/>
            </a:defPPr>
            <a:lvl1pPr marL="0" algn="l" defTabSz="965606" rtl="0" eaLnBrk="1" latinLnBrk="0" hangingPunct="1">
              <a:defRPr sz="1901" kern="1200">
                <a:solidFill>
                  <a:schemeClr val="tx1"/>
                </a:solidFill>
                <a:latin typeface="+mn-lt"/>
                <a:ea typeface="+mn-ea"/>
                <a:cs typeface="+mn-cs"/>
              </a:defRPr>
            </a:lvl1pPr>
            <a:lvl2pPr marL="482803" algn="l" defTabSz="965606" rtl="0" eaLnBrk="1" latinLnBrk="0" hangingPunct="1">
              <a:defRPr sz="1901" kern="1200">
                <a:solidFill>
                  <a:schemeClr val="tx1"/>
                </a:solidFill>
                <a:latin typeface="+mn-lt"/>
                <a:ea typeface="+mn-ea"/>
                <a:cs typeface="+mn-cs"/>
              </a:defRPr>
            </a:lvl2pPr>
            <a:lvl3pPr marL="965606" algn="l" defTabSz="965606" rtl="0" eaLnBrk="1" latinLnBrk="0" hangingPunct="1">
              <a:defRPr sz="1901" kern="1200">
                <a:solidFill>
                  <a:schemeClr val="tx1"/>
                </a:solidFill>
                <a:latin typeface="+mn-lt"/>
                <a:ea typeface="+mn-ea"/>
                <a:cs typeface="+mn-cs"/>
              </a:defRPr>
            </a:lvl3pPr>
            <a:lvl4pPr marL="1448410" algn="l" defTabSz="965606" rtl="0" eaLnBrk="1" latinLnBrk="0" hangingPunct="1">
              <a:defRPr sz="1901" kern="1200">
                <a:solidFill>
                  <a:schemeClr val="tx1"/>
                </a:solidFill>
                <a:latin typeface="+mn-lt"/>
                <a:ea typeface="+mn-ea"/>
                <a:cs typeface="+mn-cs"/>
              </a:defRPr>
            </a:lvl4pPr>
            <a:lvl5pPr marL="1931213" algn="l" defTabSz="965606" rtl="0" eaLnBrk="1" latinLnBrk="0" hangingPunct="1">
              <a:defRPr sz="1901" kern="1200">
                <a:solidFill>
                  <a:schemeClr val="tx1"/>
                </a:solidFill>
                <a:latin typeface="+mn-lt"/>
                <a:ea typeface="+mn-ea"/>
                <a:cs typeface="+mn-cs"/>
              </a:defRPr>
            </a:lvl5pPr>
            <a:lvl6pPr marL="2414016" algn="l" defTabSz="965606" rtl="0" eaLnBrk="1" latinLnBrk="0" hangingPunct="1">
              <a:defRPr sz="1901" kern="1200">
                <a:solidFill>
                  <a:schemeClr val="tx1"/>
                </a:solidFill>
                <a:latin typeface="+mn-lt"/>
                <a:ea typeface="+mn-ea"/>
                <a:cs typeface="+mn-cs"/>
              </a:defRPr>
            </a:lvl6pPr>
            <a:lvl7pPr marL="2896819" algn="l" defTabSz="965606" rtl="0" eaLnBrk="1" latinLnBrk="0" hangingPunct="1">
              <a:defRPr sz="1901" kern="1200">
                <a:solidFill>
                  <a:schemeClr val="tx1"/>
                </a:solidFill>
                <a:latin typeface="+mn-lt"/>
                <a:ea typeface="+mn-ea"/>
                <a:cs typeface="+mn-cs"/>
              </a:defRPr>
            </a:lvl7pPr>
            <a:lvl8pPr marL="3379622" algn="l" defTabSz="965606" rtl="0" eaLnBrk="1" latinLnBrk="0" hangingPunct="1">
              <a:defRPr sz="1901" kern="1200">
                <a:solidFill>
                  <a:schemeClr val="tx1"/>
                </a:solidFill>
                <a:latin typeface="+mn-lt"/>
                <a:ea typeface="+mn-ea"/>
                <a:cs typeface="+mn-cs"/>
              </a:defRPr>
            </a:lvl8pPr>
            <a:lvl9pPr marL="3862426" algn="l" defTabSz="965606" rtl="0" eaLnBrk="1" latinLnBrk="0" hangingPunct="1">
              <a:defRPr sz="1901" kern="1200">
                <a:solidFill>
                  <a:schemeClr val="tx1"/>
                </a:solidFill>
                <a:latin typeface="+mn-lt"/>
                <a:ea typeface="+mn-ea"/>
                <a:cs typeface="+mn-cs"/>
              </a:defRPr>
            </a:lvl9pPr>
          </a:lstStyle>
          <a:p>
            <a:pPr marL="0" marR="0" lvl="0" indent="0" algn="r" defTabSz="965606" rtl="0" eaLnBrk="1" fontAlgn="auto" latinLnBrk="0" hangingPunct="1">
              <a:lnSpc>
                <a:spcPct val="100000"/>
              </a:lnSpc>
              <a:spcBef>
                <a:spcPts val="0"/>
              </a:spcBef>
              <a:spcAft>
                <a:spcPts val="0"/>
              </a:spcAft>
              <a:buClrTx/>
              <a:buSzTx/>
              <a:buFontTx/>
              <a:buNone/>
              <a:tabLst/>
              <a:defRPr/>
            </a:pPr>
            <a:fld id="{EFF71948-E2E2-6041-95DB-4C03EE5F2F12}" type="slidenum">
              <a:rPr kumimoji="0" lang="en-US" sz="1293" b="0" i="0" u="none" strike="noStrike" kern="1200" cap="none" spc="0" normalizeH="0" baseline="0" noProof="0" smtClean="0">
                <a:ln>
                  <a:noFill/>
                </a:ln>
                <a:solidFill>
                  <a:prstClr val="white"/>
                </a:solidFill>
                <a:effectLst/>
                <a:uLnTx/>
                <a:uFillTx/>
                <a:latin typeface="Arial"/>
                <a:ea typeface="+mn-ea"/>
                <a:cs typeface="+mn-cs"/>
              </a:rPr>
              <a:pPr marL="0" marR="0" lvl="0" indent="0" algn="r" defTabSz="965606" rtl="0" eaLnBrk="1" fontAlgn="auto" latinLnBrk="0" hangingPunct="1">
                <a:lnSpc>
                  <a:spcPct val="100000"/>
                </a:lnSpc>
                <a:spcBef>
                  <a:spcPts val="0"/>
                </a:spcBef>
                <a:spcAft>
                  <a:spcPts val="0"/>
                </a:spcAft>
                <a:buClrTx/>
                <a:buSzTx/>
                <a:buFontTx/>
                <a:buNone/>
                <a:tabLst/>
                <a:defRPr/>
              </a:pPr>
              <a:t>‹#›</a:t>
            </a:fld>
            <a:endParaRPr kumimoji="0" lang="en-US" sz="1293" b="0" i="0" u="none" strike="noStrike" kern="1200" cap="none" spc="0" normalizeH="0" baseline="0" noProof="0" dirty="0">
              <a:ln>
                <a:noFill/>
              </a:ln>
              <a:solidFill>
                <a:prstClr val="white"/>
              </a:solidFill>
              <a:effectLst/>
              <a:uLnTx/>
              <a:uFillTx/>
              <a:latin typeface="Arial"/>
              <a:ea typeface="+mn-ea"/>
              <a:cs typeface="+mn-cs"/>
            </a:endParaRPr>
          </a:p>
        </p:txBody>
      </p:sp>
      <p:sp>
        <p:nvSpPr>
          <p:cNvPr id="7" name="Text Placeholder 2"/>
          <p:cNvSpPr>
            <a:spLocks noGrp="1"/>
          </p:cNvSpPr>
          <p:nvPr>
            <p:ph idx="1"/>
          </p:nvPr>
        </p:nvSpPr>
        <p:spPr>
          <a:xfrm>
            <a:off x="596037" y="1472306"/>
            <a:ext cx="8913537" cy="4572037"/>
          </a:xfrm>
          <a:prstGeom prst="rect">
            <a:avLst/>
          </a:prstGeom>
        </p:spPr>
        <p:txBody>
          <a:bodyPr vert="horz" lIns="91440" tIns="45720" rIns="91440" bIns="45720" rtlCol="0">
            <a:normAutofit/>
          </a:bodyPr>
          <a:lstStyle/>
          <a:p>
            <a:pPr lvl="0"/>
            <a:r>
              <a:rPr lang="en-US" dirty="0"/>
              <a:t>Edit Caption Titles: Font is Calibri 24pt</a:t>
            </a:r>
          </a:p>
          <a:p>
            <a:pPr lvl="2"/>
            <a:r>
              <a:rPr lang="en-US" dirty="0"/>
              <a:t>Second level: Font is Calibri 20pt</a:t>
            </a:r>
          </a:p>
          <a:p>
            <a:pPr lvl="3"/>
            <a:r>
              <a:rPr lang="en-US" dirty="0"/>
              <a:t>Third level: Font is Calibri 18pt</a:t>
            </a:r>
          </a:p>
          <a:p>
            <a:pPr lvl="4"/>
            <a:r>
              <a:rPr lang="en-US" dirty="0"/>
              <a:t>Fourth level: Font is Calibri 16pt</a:t>
            </a:r>
          </a:p>
          <a:p>
            <a:pPr lvl="5"/>
            <a:r>
              <a:rPr lang="en-US" dirty="0"/>
              <a:t>Fifth level: Font is Calibri 14pt</a:t>
            </a:r>
          </a:p>
        </p:txBody>
      </p:sp>
    </p:spTree>
    <p:extLst>
      <p:ext uri="{BB962C8B-B14F-4D97-AF65-F5344CB8AC3E}">
        <p14:creationId xmlns:p14="http://schemas.microsoft.com/office/powerpoint/2010/main" val="4661890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blank">
  <p:cSld name="1_Blank">
    <p:spTree>
      <p:nvGrpSpPr>
        <p:cNvPr id="1" name=""/>
        <p:cNvGrpSpPr/>
        <p:nvPr/>
      </p:nvGrpSpPr>
      <p:grpSpPr>
        <a:xfrm>
          <a:off x="0" y="0"/>
          <a:ext cx="0" cy="0"/>
          <a:chOff x="0" y="0"/>
          <a:chExt cx="0" cy="0"/>
        </a:xfrm>
      </p:grpSpPr>
      <p:sp>
        <p:nvSpPr>
          <p:cNvPr id="5" name="Slide Number Placeholder 5"/>
          <p:cNvSpPr>
            <a:spLocks noGrp="1"/>
          </p:cNvSpPr>
          <p:nvPr>
            <p:ph type="sldNum" sz="quarter" idx="4"/>
          </p:nvPr>
        </p:nvSpPr>
        <p:spPr>
          <a:xfrm>
            <a:off x="9214048" y="6349779"/>
            <a:ext cx="2844800" cy="365125"/>
          </a:xfrm>
          <a:prstGeom prst="rect">
            <a:avLst/>
          </a:prstGeom>
        </p:spPr>
        <p:txBody>
          <a:bodyPr/>
          <a:lstStyle>
            <a:lvl1pPr algn="r">
              <a:defRPr>
                <a:solidFill>
                  <a:schemeClr val="tx1"/>
                </a:solidFill>
              </a:defRPr>
            </a:lvl1pPr>
          </a:lstStyle>
          <a:p>
            <a:fld id="{757BFB77-FE3D-B04F-B4D5-CA5E35F2DDFC}" type="slidenum">
              <a:rPr lang="en-US" smtClean="0"/>
              <a:pPr/>
              <a:t>‹#›</a:t>
            </a:fld>
            <a:endParaRPr lang="en-US" dirty="0"/>
          </a:p>
        </p:txBody>
      </p:sp>
    </p:spTree>
    <p:extLst>
      <p:ext uri="{BB962C8B-B14F-4D97-AF65-F5344CB8AC3E}">
        <p14:creationId xmlns:p14="http://schemas.microsoft.com/office/powerpoint/2010/main" val="33122837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C6553D3-3F5B-5E4A-BF7F-A18F1FD0578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14048" y="6349779"/>
            <a:ext cx="2844800" cy="365125"/>
          </a:xfrm>
        </p:spPr>
        <p:txBody>
          <a:bodyPr/>
          <a:lstStyle>
            <a:lvl1pPr>
              <a:defRPr>
                <a:solidFill>
                  <a:schemeClr val="bg1"/>
                </a:solidFill>
              </a:defRPr>
            </a:lvl1pPr>
          </a:lstStyle>
          <a:p>
            <a:fld id="{2C0260B3-B210-404E-8A5D-E569A5D7D4AB}" type="slidenum">
              <a:rPr lang="en-US" smtClean="0"/>
              <a:pPr/>
              <a:t>‹#›</a:t>
            </a:fld>
            <a:endParaRPr lang="en-US" dirty="0"/>
          </a:p>
        </p:txBody>
      </p:sp>
    </p:spTree>
    <p:extLst>
      <p:ext uri="{BB962C8B-B14F-4D97-AF65-F5344CB8AC3E}">
        <p14:creationId xmlns:p14="http://schemas.microsoft.com/office/powerpoint/2010/main" val="12172222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Title">
    <p:spTree>
      <p:nvGrpSpPr>
        <p:cNvPr id="1" name=""/>
        <p:cNvGrpSpPr/>
        <p:nvPr/>
      </p:nvGrpSpPr>
      <p:grpSpPr>
        <a:xfrm>
          <a:off x="0" y="0"/>
          <a:ext cx="0" cy="0"/>
          <a:chOff x="0" y="0"/>
          <a:chExt cx="0" cy="0"/>
        </a:xfrm>
      </p:grpSpPr>
      <p:pic>
        <p:nvPicPr>
          <p:cNvPr id="6" name="Picture 5" descr="A picture containing sitting, holding, colorful, light&#10;&#10;Description automatically generated">
            <a:extLst>
              <a:ext uri="{FF2B5EF4-FFF2-40B4-BE49-F238E27FC236}">
                <a16:creationId xmlns:a16="http://schemas.microsoft.com/office/drawing/2014/main" id="{5C5AFF82-5129-9547-B8E9-336D8C6996D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Slide Number Placeholder 5"/>
          <p:cNvSpPr txBox="1">
            <a:spLocks/>
          </p:cNvSpPr>
          <p:nvPr userDrawn="1"/>
        </p:nvSpPr>
        <p:spPr>
          <a:xfrm>
            <a:off x="9214048" y="6349779"/>
            <a:ext cx="28448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57BFB77-FE3D-B04F-B4D5-CA5E35F2DDFC}" type="slidenum">
              <a:rPr lang="en-US" smtClean="0"/>
              <a:pPr/>
              <a:t>‹#›</a:t>
            </a:fld>
            <a:endParaRPr lang="en-US" dirty="0"/>
          </a:p>
        </p:txBody>
      </p:sp>
      <p:sp>
        <p:nvSpPr>
          <p:cNvPr id="3" name="Text Placeholder 2"/>
          <p:cNvSpPr>
            <a:spLocks noGrp="1"/>
          </p:cNvSpPr>
          <p:nvPr>
            <p:ph type="body" sz="quarter" idx="10" hasCustomPrompt="1"/>
          </p:nvPr>
        </p:nvSpPr>
        <p:spPr>
          <a:xfrm>
            <a:off x="587375" y="2277015"/>
            <a:ext cx="11006138" cy="1587500"/>
          </a:xfrm>
          <a:prstGeom prst="rect">
            <a:avLst/>
          </a:prstGeom>
        </p:spPr>
        <p:txBody>
          <a:bodyPr anchor="ctr"/>
          <a:lstStyle>
            <a:lvl1pPr marL="0" indent="0" algn="ctr">
              <a:buNone/>
              <a:defRPr sz="7200">
                <a:solidFill>
                  <a:schemeClr val="bg1"/>
                </a:solidFill>
                <a:latin typeface="Arial Narrow" panose="020B0606020202030204" pitchFamily="34" charset="0"/>
              </a:defRPr>
            </a:lvl1pPr>
            <a:lvl2pPr>
              <a:defRPr sz="4800">
                <a:solidFill>
                  <a:schemeClr val="bg1"/>
                </a:solidFill>
              </a:defRPr>
            </a:lvl2pPr>
            <a:lvl3pPr>
              <a:defRPr sz="4800">
                <a:solidFill>
                  <a:schemeClr val="bg1"/>
                </a:solidFill>
              </a:defRPr>
            </a:lvl3pPr>
            <a:lvl4pPr>
              <a:defRPr sz="4800">
                <a:solidFill>
                  <a:schemeClr val="bg1"/>
                </a:solidFill>
              </a:defRPr>
            </a:lvl4pPr>
            <a:lvl5pPr>
              <a:defRPr sz="4800">
                <a:solidFill>
                  <a:schemeClr val="bg1"/>
                </a:solidFill>
              </a:defRPr>
            </a:lvl5pPr>
          </a:lstStyle>
          <a:p>
            <a:pPr lvl="0"/>
            <a:r>
              <a:rPr lang="en-US" dirty="0"/>
              <a:t>Section Header</a:t>
            </a:r>
          </a:p>
        </p:txBody>
      </p:sp>
      <p:sp>
        <p:nvSpPr>
          <p:cNvPr id="10" name="Text Placeholder 2"/>
          <p:cNvSpPr>
            <a:spLocks noGrp="1"/>
          </p:cNvSpPr>
          <p:nvPr>
            <p:ph type="body" sz="quarter" idx="11" hasCustomPrompt="1"/>
          </p:nvPr>
        </p:nvSpPr>
        <p:spPr>
          <a:xfrm>
            <a:off x="587375" y="3999422"/>
            <a:ext cx="11006138" cy="555326"/>
          </a:xfrm>
          <a:prstGeom prst="rect">
            <a:avLst/>
          </a:prstGeom>
        </p:spPr>
        <p:txBody>
          <a:bodyPr anchor="ctr"/>
          <a:lstStyle>
            <a:lvl1pPr marL="0" indent="0" algn="ctr">
              <a:buNone/>
              <a:defRPr sz="3600">
                <a:solidFill>
                  <a:srgbClr val="FFFFA7"/>
                </a:solidFill>
                <a:latin typeface="Arial" panose="020B0604020202020204" pitchFamily="34" charset="0"/>
                <a:cs typeface="Arial" panose="020B0604020202020204" pitchFamily="34" charset="0"/>
              </a:defRPr>
            </a:lvl1pPr>
            <a:lvl2pPr>
              <a:defRPr sz="4800">
                <a:solidFill>
                  <a:schemeClr val="bg1"/>
                </a:solidFill>
              </a:defRPr>
            </a:lvl2pPr>
            <a:lvl3pPr>
              <a:defRPr sz="4800">
                <a:solidFill>
                  <a:schemeClr val="bg1"/>
                </a:solidFill>
              </a:defRPr>
            </a:lvl3pPr>
            <a:lvl4pPr>
              <a:defRPr sz="4800">
                <a:solidFill>
                  <a:schemeClr val="bg1"/>
                </a:solidFill>
              </a:defRPr>
            </a:lvl4pPr>
            <a:lvl5pPr>
              <a:defRPr sz="4800">
                <a:solidFill>
                  <a:schemeClr val="bg1"/>
                </a:solidFill>
              </a:defRPr>
            </a:lvl5pPr>
          </a:lstStyle>
          <a:p>
            <a:pPr lvl="0"/>
            <a:r>
              <a:rPr lang="en-US" dirty="0"/>
              <a:t>Section Presenter</a:t>
            </a:r>
          </a:p>
        </p:txBody>
      </p:sp>
    </p:spTree>
    <p:extLst>
      <p:ext uri="{BB962C8B-B14F-4D97-AF65-F5344CB8AC3E}">
        <p14:creationId xmlns:p14="http://schemas.microsoft.com/office/powerpoint/2010/main" val="29128497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Slide (Dark)">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4C6258CF-074A-0044-AE32-B3452943776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Slide Number Placeholder 5"/>
          <p:cNvSpPr>
            <a:spLocks noGrp="1"/>
          </p:cNvSpPr>
          <p:nvPr>
            <p:ph type="sldNum" sz="quarter" idx="12"/>
          </p:nvPr>
        </p:nvSpPr>
        <p:spPr>
          <a:xfrm>
            <a:off x="9214048" y="6349779"/>
            <a:ext cx="2844800" cy="365125"/>
          </a:xfrm>
        </p:spPr>
        <p:txBody>
          <a:bodyPr/>
          <a:lstStyle>
            <a:lvl1pPr>
              <a:defRPr>
                <a:solidFill>
                  <a:schemeClr val="bg1"/>
                </a:solidFill>
              </a:defRPr>
            </a:lvl1pPr>
          </a:lstStyle>
          <a:p>
            <a:fld id="{757BFB77-FE3D-B04F-B4D5-CA5E35F2DDFC}" type="slidenum">
              <a:rPr lang="en-US" smtClean="0"/>
              <a:pPr/>
              <a:t>‹#›</a:t>
            </a:fld>
            <a:endParaRPr lang="en-US" dirty="0"/>
          </a:p>
        </p:txBody>
      </p:sp>
      <p:sp>
        <p:nvSpPr>
          <p:cNvPr id="14" name="Content Placeholder 2">
            <a:extLst>
              <a:ext uri="{FF2B5EF4-FFF2-40B4-BE49-F238E27FC236}">
                <a16:creationId xmlns:a16="http://schemas.microsoft.com/office/drawing/2014/main" id="{17911828-EAF1-F946-B3C1-0CF7E4B19DBD}"/>
              </a:ext>
            </a:extLst>
          </p:cNvPr>
          <p:cNvSpPr>
            <a:spLocks noGrp="1"/>
          </p:cNvSpPr>
          <p:nvPr>
            <p:ph idx="1" hasCustomPrompt="1"/>
          </p:nvPr>
        </p:nvSpPr>
        <p:spPr>
          <a:xfrm>
            <a:off x="838200" y="1371600"/>
            <a:ext cx="10515600" cy="4805363"/>
          </a:xfrm>
          <a:prstGeom prst="rect">
            <a:avLst/>
          </a:prstGeom>
        </p:spPr>
        <p:txBody>
          <a:bodyPr/>
          <a:lstStyle>
            <a:lvl1pPr>
              <a:buNone/>
              <a:defRPr>
                <a:solidFill>
                  <a:schemeClr val="bg1"/>
                </a:solidFill>
              </a:defRPr>
            </a:lvl1pPr>
          </a:lstStyle>
          <a:p>
            <a:r>
              <a:rPr lang="en-US" dirty="0"/>
              <a:t>Click to add text</a:t>
            </a:r>
          </a:p>
        </p:txBody>
      </p:sp>
      <p:sp>
        <p:nvSpPr>
          <p:cNvPr id="15" name="Title 4">
            <a:extLst>
              <a:ext uri="{FF2B5EF4-FFF2-40B4-BE49-F238E27FC236}">
                <a16:creationId xmlns:a16="http://schemas.microsoft.com/office/drawing/2014/main" id="{B7C31593-8343-F742-8877-45814126C038}"/>
              </a:ext>
            </a:extLst>
          </p:cNvPr>
          <p:cNvSpPr>
            <a:spLocks noGrp="1"/>
          </p:cNvSpPr>
          <p:nvPr>
            <p:ph type="title"/>
          </p:nvPr>
        </p:nvSpPr>
        <p:spPr>
          <a:xfrm>
            <a:off x="838200" y="365125"/>
            <a:ext cx="10515600" cy="892175"/>
          </a:xfrm>
        </p:spPr>
        <p:txBody>
          <a:bodyPr/>
          <a:lstStyle/>
          <a:p>
            <a:endParaRPr lang="en-US" dirty="0"/>
          </a:p>
        </p:txBody>
      </p:sp>
    </p:spTree>
    <p:extLst>
      <p:ext uri="{BB962C8B-B14F-4D97-AF65-F5344CB8AC3E}">
        <p14:creationId xmlns:p14="http://schemas.microsoft.com/office/powerpoint/2010/main" val="235592998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Slide (Dark)">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4C6258CF-074A-0044-AE32-B3452943776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Slide Number Placeholder 5"/>
          <p:cNvSpPr>
            <a:spLocks noGrp="1"/>
          </p:cNvSpPr>
          <p:nvPr>
            <p:ph type="sldNum" sz="quarter" idx="12"/>
          </p:nvPr>
        </p:nvSpPr>
        <p:spPr>
          <a:xfrm>
            <a:off x="9214048" y="6349779"/>
            <a:ext cx="2844800" cy="365125"/>
          </a:xfrm>
        </p:spPr>
        <p:txBody>
          <a:bodyPr/>
          <a:lstStyle>
            <a:lvl1pPr>
              <a:defRPr>
                <a:solidFill>
                  <a:schemeClr val="bg1"/>
                </a:solidFill>
              </a:defRPr>
            </a:lvl1pPr>
          </a:lstStyle>
          <a:p>
            <a:fld id="{757BFB77-FE3D-B04F-B4D5-CA5E35F2DDFC}" type="slidenum">
              <a:rPr lang="en-US" smtClean="0"/>
              <a:pPr/>
              <a:t>‹#›</a:t>
            </a:fld>
            <a:endParaRPr lang="en-US" dirty="0"/>
          </a:p>
        </p:txBody>
      </p:sp>
    </p:spTree>
    <p:extLst>
      <p:ext uri="{BB962C8B-B14F-4D97-AF65-F5344CB8AC3E}">
        <p14:creationId xmlns:p14="http://schemas.microsoft.com/office/powerpoint/2010/main" val="2983751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lide (Ligh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A5BD1B7-35E3-8E42-9C32-41030A39B71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Picture 2">
            <a:extLst>
              <a:ext uri="{FF2B5EF4-FFF2-40B4-BE49-F238E27FC236}">
                <a16:creationId xmlns:a16="http://schemas.microsoft.com/office/drawing/2014/main" id="{2DC43435-4966-8D4A-A759-69614FB2232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9" name="Picture 8">
            <a:extLst>
              <a:ext uri="{FF2B5EF4-FFF2-40B4-BE49-F238E27FC236}">
                <a16:creationId xmlns:a16="http://schemas.microsoft.com/office/drawing/2014/main" id="{36C93296-BC2B-C848-AEEB-6797248FEB2F}"/>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Slide Number Placeholder 5"/>
          <p:cNvSpPr>
            <a:spLocks noGrp="1"/>
          </p:cNvSpPr>
          <p:nvPr>
            <p:ph type="sldNum" sz="quarter" idx="12"/>
          </p:nvPr>
        </p:nvSpPr>
        <p:spPr>
          <a:xfrm>
            <a:off x="9214048" y="6349779"/>
            <a:ext cx="2844800" cy="365125"/>
          </a:xfrm>
        </p:spPr>
        <p:txBody>
          <a:bodyPr/>
          <a:lstStyle>
            <a:lvl1pPr>
              <a:defRPr>
                <a:solidFill>
                  <a:schemeClr val="tx1"/>
                </a:solidFill>
              </a:defRPr>
            </a:lvl1pPr>
          </a:lstStyle>
          <a:p>
            <a:fld id="{757BFB77-FE3D-B04F-B4D5-CA5E35F2DDFC}" type="slidenum">
              <a:rPr lang="en-US" smtClean="0"/>
              <a:pPr/>
              <a:t>‹#›</a:t>
            </a:fld>
            <a:endParaRPr lang="en-US" dirty="0"/>
          </a:p>
        </p:txBody>
      </p:sp>
      <p:sp>
        <p:nvSpPr>
          <p:cNvPr id="14" name="Content Placeholder 2">
            <a:extLst>
              <a:ext uri="{FF2B5EF4-FFF2-40B4-BE49-F238E27FC236}">
                <a16:creationId xmlns:a16="http://schemas.microsoft.com/office/drawing/2014/main" id="{17911828-EAF1-F946-B3C1-0CF7E4B19DBD}"/>
              </a:ext>
            </a:extLst>
          </p:cNvPr>
          <p:cNvSpPr>
            <a:spLocks noGrp="1"/>
          </p:cNvSpPr>
          <p:nvPr>
            <p:ph idx="1" hasCustomPrompt="1"/>
          </p:nvPr>
        </p:nvSpPr>
        <p:spPr>
          <a:xfrm>
            <a:off x="838200" y="1371600"/>
            <a:ext cx="10515600" cy="4805363"/>
          </a:xfrm>
          <a:prstGeom prst="rect">
            <a:avLst/>
          </a:prstGeom>
        </p:spPr>
        <p:txBody>
          <a:bodyPr/>
          <a:lstStyle>
            <a:lvl1pPr>
              <a:buNone/>
              <a:defRPr>
                <a:solidFill>
                  <a:schemeClr val="tx1"/>
                </a:solidFill>
              </a:defRPr>
            </a:lvl1pPr>
          </a:lstStyle>
          <a:p>
            <a:r>
              <a:rPr lang="en-US" dirty="0"/>
              <a:t>Click to add text</a:t>
            </a:r>
          </a:p>
        </p:txBody>
      </p:sp>
      <p:sp>
        <p:nvSpPr>
          <p:cNvPr id="15" name="Title 4">
            <a:extLst>
              <a:ext uri="{FF2B5EF4-FFF2-40B4-BE49-F238E27FC236}">
                <a16:creationId xmlns:a16="http://schemas.microsoft.com/office/drawing/2014/main" id="{B7C31593-8343-F742-8877-45814126C038}"/>
              </a:ext>
            </a:extLst>
          </p:cNvPr>
          <p:cNvSpPr>
            <a:spLocks noGrp="1"/>
          </p:cNvSpPr>
          <p:nvPr>
            <p:ph type="title"/>
          </p:nvPr>
        </p:nvSpPr>
        <p:spPr>
          <a:xfrm>
            <a:off x="838200" y="365125"/>
            <a:ext cx="10515600" cy="892175"/>
          </a:xfrm>
        </p:spPr>
        <p:txBody>
          <a:bodyPr/>
          <a:lstStyle>
            <a:lvl1pPr>
              <a:defRPr>
                <a:solidFill>
                  <a:schemeClr val="tx1"/>
                </a:solidFill>
              </a:defRPr>
            </a:lvl1pPr>
          </a:lstStyle>
          <a:p>
            <a:endParaRPr lang="en-US" dirty="0"/>
          </a:p>
        </p:txBody>
      </p:sp>
    </p:spTree>
    <p:extLst>
      <p:ext uri="{BB962C8B-B14F-4D97-AF65-F5344CB8AC3E}">
        <p14:creationId xmlns:p14="http://schemas.microsoft.com/office/powerpoint/2010/main" val="243818154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SCaN 2_Title and Conten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A4F8956-66A0-4DDE-BA4D-5A5AE3304C7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79144" y="1"/>
            <a:ext cx="6712857" cy="6857999"/>
          </a:xfrm>
          <a:prstGeom prst="rect">
            <a:avLst/>
          </a:prstGeom>
        </p:spPr>
      </p:pic>
      <p:sp>
        <p:nvSpPr>
          <p:cNvPr id="15" name="Rectangle 14">
            <a:extLst>
              <a:ext uri="{FF2B5EF4-FFF2-40B4-BE49-F238E27FC236}">
                <a16:creationId xmlns:a16="http://schemas.microsoft.com/office/drawing/2014/main" id="{5118B8D4-BA6E-4E0F-9155-75E903FDF8F7}"/>
              </a:ext>
            </a:extLst>
          </p:cNvPr>
          <p:cNvSpPr/>
          <p:nvPr userDrawn="1"/>
        </p:nvSpPr>
        <p:spPr>
          <a:xfrm flipH="1">
            <a:off x="0" y="-19351"/>
            <a:ext cx="12192000" cy="6877351"/>
          </a:xfrm>
          <a:prstGeom prst="rect">
            <a:avLst/>
          </a:prstGeom>
          <a:gradFill>
            <a:gsLst>
              <a:gs pos="94000">
                <a:srgbClr val="D6E6F5">
                  <a:alpha val="55000"/>
                </a:srgbClr>
              </a:gs>
              <a:gs pos="64000">
                <a:srgbClr val="EBF3FA"/>
              </a:gs>
              <a:gs pos="39000">
                <a:schemeClr val="bg1"/>
              </a:gs>
            </a:gsLst>
            <a:lin ang="11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42" b="0" i="0" u="none" strike="noStrike" kern="1200" cap="none" spc="0" normalizeH="0" baseline="0" noProof="0" dirty="0">
              <a:ln>
                <a:noFill/>
              </a:ln>
              <a:solidFill>
                <a:prstClr val="white"/>
              </a:solidFill>
              <a:effectLst/>
              <a:uLnTx/>
              <a:uFillTx/>
              <a:latin typeface="Arial"/>
              <a:ea typeface="+mn-ea"/>
              <a:cs typeface="+mn-cs"/>
            </a:endParaRPr>
          </a:p>
        </p:txBody>
      </p:sp>
      <p:sp>
        <p:nvSpPr>
          <p:cNvPr id="4" name="Title 3">
            <a:extLst>
              <a:ext uri="{FF2B5EF4-FFF2-40B4-BE49-F238E27FC236}">
                <a16:creationId xmlns:a16="http://schemas.microsoft.com/office/drawing/2014/main" id="{9D4DDFC9-2FBC-4A0C-915A-C51733231545}"/>
              </a:ext>
            </a:extLst>
          </p:cNvPr>
          <p:cNvSpPr>
            <a:spLocks noGrp="1"/>
          </p:cNvSpPr>
          <p:nvPr userDrawn="1">
            <p:ph type="title" hasCustomPrompt="1"/>
          </p:nvPr>
        </p:nvSpPr>
        <p:spPr>
          <a:xfrm>
            <a:off x="596037" y="332344"/>
            <a:ext cx="8954217" cy="1037648"/>
          </a:xfrm>
        </p:spPr>
        <p:txBody>
          <a:bodyPr/>
          <a:lstStyle>
            <a:lvl1pPr>
              <a:defRPr/>
            </a:lvl1pPr>
          </a:lstStyle>
          <a:p>
            <a:r>
              <a:rPr lang="en-US" dirty="0"/>
              <a:t>Click to Edit Master Title: Font is Calibri 36pt</a:t>
            </a:r>
          </a:p>
        </p:txBody>
      </p:sp>
      <p:sp>
        <p:nvSpPr>
          <p:cNvPr id="8" name="Slide Number Placeholder 79">
            <a:extLst>
              <a:ext uri="{FF2B5EF4-FFF2-40B4-BE49-F238E27FC236}">
                <a16:creationId xmlns:a16="http://schemas.microsoft.com/office/drawing/2014/main" id="{B94DDB41-69C6-46EB-B5D3-2495638A87F1}"/>
              </a:ext>
            </a:extLst>
          </p:cNvPr>
          <p:cNvSpPr txBox="1">
            <a:spLocks/>
          </p:cNvSpPr>
          <p:nvPr userDrawn="1"/>
        </p:nvSpPr>
        <p:spPr>
          <a:xfrm>
            <a:off x="9352644" y="6332237"/>
            <a:ext cx="2742595" cy="364629"/>
          </a:xfrm>
          <a:prstGeom prst="rect">
            <a:avLst/>
          </a:prstGeom>
        </p:spPr>
        <p:txBody>
          <a:bodyPr/>
          <a:lstStyle>
            <a:defPPr>
              <a:defRPr lang="ru-RU"/>
            </a:defPPr>
            <a:lvl1pPr marL="0" algn="l" defTabSz="965606" rtl="0" eaLnBrk="1" latinLnBrk="0" hangingPunct="1">
              <a:defRPr sz="1901" kern="1200">
                <a:solidFill>
                  <a:schemeClr val="tx1"/>
                </a:solidFill>
                <a:latin typeface="+mn-lt"/>
                <a:ea typeface="+mn-ea"/>
                <a:cs typeface="+mn-cs"/>
              </a:defRPr>
            </a:lvl1pPr>
            <a:lvl2pPr marL="482803" algn="l" defTabSz="965606" rtl="0" eaLnBrk="1" latinLnBrk="0" hangingPunct="1">
              <a:defRPr sz="1901" kern="1200">
                <a:solidFill>
                  <a:schemeClr val="tx1"/>
                </a:solidFill>
                <a:latin typeface="+mn-lt"/>
                <a:ea typeface="+mn-ea"/>
                <a:cs typeface="+mn-cs"/>
              </a:defRPr>
            </a:lvl2pPr>
            <a:lvl3pPr marL="965606" algn="l" defTabSz="965606" rtl="0" eaLnBrk="1" latinLnBrk="0" hangingPunct="1">
              <a:defRPr sz="1901" kern="1200">
                <a:solidFill>
                  <a:schemeClr val="tx1"/>
                </a:solidFill>
                <a:latin typeface="+mn-lt"/>
                <a:ea typeface="+mn-ea"/>
                <a:cs typeface="+mn-cs"/>
              </a:defRPr>
            </a:lvl3pPr>
            <a:lvl4pPr marL="1448410" algn="l" defTabSz="965606" rtl="0" eaLnBrk="1" latinLnBrk="0" hangingPunct="1">
              <a:defRPr sz="1901" kern="1200">
                <a:solidFill>
                  <a:schemeClr val="tx1"/>
                </a:solidFill>
                <a:latin typeface="+mn-lt"/>
                <a:ea typeface="+mn-ea"/>
                <a:cs typeface="+mn-cs"/>
              </a:defRPr>
            </a:lvl4pPr>
            <a:lvl5pPr marL="1931213" algn="l" defTabSz="965606" rtl="0" eaLnBrk="1" latinLnBrk="0" hangingPunct="1">
              <a:defRPr sz="1901" kern="1200">
                <a:solidFill>
                  <a:schemeClr val="tx1"/>
                </a:solidFill>
                <a:latin typeface="+mn-lt"/>
                <a:ea typeface="+mn-ea"/>
                <a:cs typeface="+mn-cs"/>
              </a:defRPr>
            </a:lvl5pPr>
            <a:lvl6pPr marL="2414016" algn="l" defTabSz="965606" rtl="0" eaLnBrk="1" latinLnBrk="0" hangingPunct="1">
              <a:defRPr sz="1901" kern="1200">
                <a:solidFill>
                  <a:schemeClr val="tx1"/>
                </a:solidFill>
                <a:latin typeface="+mn-lt"/>
                <a:ea typeface="+mn-ea"/>
                <a:cs typeface="+mn-cs"/>
              </a:defRPr>
            </a:lvl6pPr>
            <a:lvl7pPr marL="2896819" algn="l" defTabSz="965606" rtl="0" eaLnBrk="1" latinLnBrk="0" hangingPunct="1">
              <a:defRPr sz="1901" kern="1200">
                <a:solidFill>
                  <a:schemeClr val="tx1"/>
                </a:solidFill>
                <a:latin typeface="+mn-lt"/>
                <a:ea typeface="+mn-ea"/>
                <a:cs typeface="+mn-cs"/>
              </a:defRPr>
            </a:lvl7pPr>
            <a:lvl8pPr marL="3379622" algn="l" defTabSz="965606" rtl="0" eaLnBrk="1" latinLnBrk="0" hangingPunct="1">
              <a:defRPr sz="1901" kern="1200">
                <a:solidFill>
                  <a:schemeClr val="tx1"/>
                </a:solidFill>
                <a:latin typeface="+mn-lt"/>
                <a:ea typeface="+mn-ea"/>
                <a:cs typeface="+mn-cs"/>
              </a:defRPr>
            </a:lvl8pPr>
            <a:lvl9pPr marL="3862426" algn="l" defTabSz="965606" rtl="0" eaLnBrk="1" latinLnBrk="0" hangingPunct="1">
              <a:defRPr sz="1901" kern="1200">
                <a:solidFill>
                  <a:schemeClr val="tx1"/>
                </a:solidFill>
                <a:latin typeface="+mn-lt"/>
                <a:ea typeface="+mn-ea"/>
                <a:cs typeface="+mn-cs"/>
              </a:defRPr>
            </a:lvl9pPr>
          </a:lstStyle>
          <a:p>
            <a:pPr marL="0" marR="0" lvl="0" indent="0" algn="r" defTabSz="965606" rtl="0" eaLnBrk="1" fontAlgn="auto" latinLnBrk="0" hangingPunct="1">
              <a:lnSpc>
                <a:spcPct val="100000"/>
              </a:lnSpc>
              <a:spcBef>
                <a:spcPts val="0"/>
              </a:spcBef>
              <a:spcAft>
                <a:spcPts val="0"/>
              </a:spcAft>
              <a:buClrTx/>
              <a:buSzTx/>
              <a:buFontTx/>
              <a:buNone/>
              <a:tabLst/>
              <a:defRPr/>
            </a:pPr>
            <a:fld id="{EFF71948-E2E2-6041-95DB-4C03EE5F2F12}" type="slidenum">
              <a:rPr kumimoji="0" lang="en-US" sz="1293" b="0" i="0" u="none" strike="noStrike" kern="1200" cap="none" spc="0" normalizeH="0" baseline="0" noProof="0" smtClean="0">
                <a:ln>
                  <a:noFill/>
                </a:ln>
                <a:solidFill>
                  <a:prstClr val="white"/>
                </a:solidFill>
                <a:effectLst/>
                <a:uLnTx/>
                <a:uFillTx/>
                <a:latin typeface="Arial"/>
                <a:ea typeface="+mn-ea"/>
                <a:cs typeface="+mn-cs"/>
              </a:rPr>
              <a:pPr marL="0" marR="0" lvl="0" indent="0" algn="r" defTabSz="965606" rtl="0" eaLnBrk="1" fontAlgn="auto" latinLnBrk="0" hangingPunct="1">
                <a:lnSpc>
                  <a:spcPct val="100000"/>
                </a:lnSpc>
                <a:spcBef>
                  <a:spcPts val="0"/>
                </a:spcBef>
                <a:spcAft>
                  <a:spcPts val="0"/>
                </a:spcAft>
                <a:buClrTx/>
                <a:buSzTx/>
                <a:buFontTx/>
                <a:buNone/>
                <a:tabLst/>
                <a:defRPr/>
              </a:pPr>
              <a:t>‹#›</a:t>
            </a:fld>
            <a:endParaRPr kumimoji="0" lang="en-US" sz="1293" b="0" i="0" u="none" strike="noStrike" kern="1200" cap="none" spc="0" normalizeH="0" baseline="0" noProof="0" dirty="0">
              <a:ln>
                <a:noFill/>
              </a:ln>
              <a:solidFill>
                <a:prstClr val="white"/>
              </a:solidFill>
              <a:effectLst/>
              <a:uLnTx/>
              <a:uFillTx/>
              <a:latin typeface="Arial"/>
              <a:ea typeface="+mn-ea"/>
              <a:cs typeface="+mn-cs"/>
            </a:endParaRPr>
          </a:p>
        </p:txBody>
      </p:sp>
      <p:sp>
        <p:nvSpPr>
          <p:cNvPr id="7" name="Text Placeholder 2"/>
          <p:cNvSpPr>
            <a:spLocks noGrp="1"/>
          </p:cNvSpPr>
          <p:nvPr>
            <p:ph idx="1"/>
          </p:nvPr>
        </p:nvSpPr>
        <p:spPr>
          <a:xfrm>
            <a:off x="596037" y="1472306"/>
            <a:ext cx="8913537" cy="4572037"/>
          </a:xfrm>
          <a:prstGeom prst="rect">
            <a:avLst/>
          </a:prstGeom>
        </p:spPr>
        <p:txBody>
          <a:bodyPr vert="horz" lIns="91440" tIns="45720" rIns="91440" bIns="45720" rtlCol="0">
            <a:normAutofit/>
          </a:bodyPr>
          <a:lstStyle/>
          <a:p>
            <a:pPr lvl="0"/>
            <a:r>
              <a:rPr lang="en-US" dirty="0"/>
              <a:t>Edit Caption Titles: Font is Calibri 24pt</a:t>
            </a:r>
          </a:p>
          <a:p>
            <a:pPr lvl="2"/>
            <a:r>
              <a:rPr lang="en-US" dirty="0"/>
              <a:t>Second level: Font is Calibri 20pt</a:t>
            </a:r>
          </a:p>
          <a:p>
            <a:pPr lvl="3"/>
            <a:r>
              <a:rPr lang="en-US" dirty="0"/>
              <a:t>Third level: Font is Calibri 18pt</a:t>
            </a:r>
          </a:p>
          <a:p>
            <a:pPr lvl="4"/>
            <a:r>
              <a:rPr lang="en-US" dirty="0"/>
              <a:t>Fourth level: Font is Calibri 16pt</a:t>
            </a:r>
          </a:p>
          <a:p>
            <a:pPr lvl="5"/>
            <a:r>
              <a:rPr lang="en-US" dirty="0"/>
              <a:t>Fifth level: Font is Calibri 14pt</a:t>
            </a:r>
          </a:p>
        </p:txBody>
      </p:sp>
    </p:spTree>
    <p:extLst>
      <p:ext uri="{BB962C8B-B14F-4D97-AF65-F5344CB8AC3E}">
        <p14:creationId xmlns:p14="http://schemas.microsoft.com/office/powerpoint/2010/main" val="351781306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cSld name="1_Blank">
    <p:bg>
      <p:bgPr>
        <a:solidFill>
          <a:schemeClr val="tx1"/>
        </a:solidFill>
        <a:effectLst/>
      </p:bgPr>
    </p:bg>
    <p:spTree>
      <p:nvGrpSpPr>
        <p:cNvPr id="1" name=""/>
        <p:cNvGrpSpPr/>
        <p:nvPr/>
      </p:nvGrpSpPr>
      <p:grpSpPr>
        <a:xfrm>
          <a:off x="0" y="0"/>
          <a:ext cx="0" cy="0"/>
          <a:chOff x="0" y="0"/>
          <a:chExt cx="0" cy="0"/>
        </a:xfrm>
      </p:grpSpPr>
      <p:sp>
        <p:nvSpPr>
          <p:cNvPr id="5" name="Slide Number Placeholder 5"/>
          <p:cNvSpPr>
            <a:spLocks noGrp="1"/>
          </p:cNvSpPr>
          <p:nvPr>
            <p:ph type="sldNum" sz="quarter" idx="4"/>
          </p:nvPr>
        </p:nvSpPr>
        <p:spPr>
          <a:xfrm>
            <a:off x="9214048" y="6349779"/>
            <a:ext cx="2844800" cy="365125"/>
          </a:xfrm>
          <a:prstGeom prst="rect">
            <a:avLst/>
          </a:prstGeom>
        </p:spPr>
        <p:txBody>
          <a:bodyPr/>
          <a:lstStyle>
            <a:lvl1pPr algn="r">
              <a:defRPr>
                <a:solidFill>
                  <a:schemeClr val="tx1"/>
                </a:solidFill>
              </a:defRPr>
            </a:lvl1pPr>
          </a:lstStyle>
          <a:p>
            <a:fld id="{757BFB77-FE3D-B04F-B4D5-CA5E35F2DDFC}" type="slidenum">
              <a:rPr lang="en-US" smtClean="0"/>
              <a:pPr/>
              <a:t>‹#›</a:t>
            </a:fld>
            <a:endParaRPr lang="en-US" dirty="0"/>
          </a:p>
        </p:txBody>
      </p:sp>
    </p:spTree>
    <p:extLst>
      <p:ext uri="{BB962C8B-B14F-4D97-AF65-F5344CB8AC3E}">
        <p14:creationId xmlns:p14="http://schemas.microsoft.com/office/powerpoint/2010/main" val="36623515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5" Type="http://schemas.openxmlformats.org/officeDocument/2006/relationships/slideLayout" Target="../slideLayouts/slideLayout14.xml"/><Relationship Id="rId4" Type="http://schemas.openxmlformats.org/officeDocument/2006/relationships/slideLayout" Target="../slideLayouts/slideLayout13.xml"/><Relationship Id="rId9" Type="http://schemas.openxmlformats.org/officeDocument/2006/relationships/image" Target="../media/image7.png"/></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19.xml"/><Relationship Id="rId7" Type="http://schemas.openxmlformats.org/officeDocument/2006/relationships/slideLayout" Target="../slideLayouts/slideLayout23.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5" Type="http://schemas.openxmlformats.org/officeDocument/2006/relationships/slideLayout" Target="../slideLayouts/slideLayout21.xml"/><Relationship Id="rId4" Type="http://schemas.openxmlformats.org/officeDocument/2006/relationships/slideLayout" Target="../slideLayouts/slideLayout20.xml"/><Relationship Id="rId9" Type="http://schemas.openxmlformats.org/officeDocument/2006/relationships/image" Target="../media/image7.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D5A115F-04DD-9349-A5F0-714083E0202E}"/>
              </a:ext>
            </a:extLst>
          </p:cNvPr>
          <p:cNvPicPr>
            <a:picLocks noChangeAspect="1"/>
          </p:cNvPicPr>
          <p:nvPr userDrawn="1"/>
        </p:nvPicPr>
        <p:blipFill>
          <a:blip r:embed="rId11"/>
          <a:stretch>
            <a:fillRect/>
          </a:stretch>
        </p:blipFill>
        <p:spPr>
          <a:xfrm>
            <a:off x="0" y="0"/>
            <a:ext cx="12192000" cy="914400"/>
          </a:xfrm>
          <a:prstGeom prst="rect">
            <a:avLst/>
          </a:prstGeom>
        </p:spPr>
      </p:pic>
      <p:sp>
        <p:nvSpPr>
          <p:cNvPr id="2" name="Title Placeholder 1">
            <a:extLst>
              <a:ext uri="{FF2B5EF4-FFF2-40B4-BE49-F238E27FC236}">
                <a16:creationId xmlns:a16="http://schemas.microsoft.com/office/drawing/2014/main" id="{9DE450C6-DC51-5845-BA5C-8FA5BB296999}"/>
              </a:ext>
            </a:extLst>
          </p:cNvPr>
          <p:cNvSpPr>
            <a:spLocks noGrp="1"/>
          </p:cNvSpPr>
          <p:nvPr>
            <p:ph type="title"/>
          </p:nvPr>
        </p:nvSpPr>
        <p:spPr>
          <a:xfrm>
            <a:off x="168166" y="126125"/>
            <a:ext cx="8671034" cy="704192"/>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CFF3E4F7-C978-BC44-9363-863190EE1148}"/>
              </a:ext>
            </a:extLst>
          </p:cNvPr>
          <p:cNvSpPr>
            <a:spLocks noGrp="1"/>
          </p:cNvSpPr>
          <p:nvPr>
            <p:ph type="body" idx="1"/>
          </p:nvPr>
        </p:nvSpPr>
        <p:spPr>
          <a:xfrm>
            <a:off x="168166" y="1040525"/>
            <a:ext cx="11845158" cy="51364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AFB59399-371C-3545-A2CD-220BB4547351}"/>
              </a:ext>
            </a:extLst>
          </p:cNvPr>
          <p:cNvSpPr>
            <a:spLocks noGrp="1"/>
          </p:cNvSpPr>
          <p:nvPr>
            <p:ph type="dt" sz="half" idx="2"/>
          </p:nvPr>
        </p:nvSpPr>
        <p:spPr>
          <a:xfrm>
            <a:off x="168166" y="6219718"/>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82629D-73B4-0441-ACDF-6F78EF4787BF}" type="datetimeFigureOut">
              <a:rPr lang="en-US" smtClean="0"/>
              <a:t>11/30/2020</a:t>
            </a:fld>
            <a:endParaRPr lang="en-US" dirty="0"/>
          </a:p>
        </p:txBody>
      </p:sp>
      <p:sp>
        <p:nvSpPr>
          <p:cNvPr id="5" name="Footer Placeholder 4">
            <a:extLst>
              <a:ext uri="{FF2B5EF4-FFF2-40B4-BE49-F238E27FC236}">
                <a16:creationId xmlns:a16="http://schemas.microsoft.com/office/drawing/2014/main" id="{89A72C38-1F55-EA46-B8A4-7D539E6618DC}"/>
              </a:ext>
            </a:extLst>
          </p:cNvPr>
          <p:cNvSpPr>
            <a:spLocks noGrp="1"/>
          </p:cNvSpPr>
          <p:nvPr>
            <p:ph type="ftr" sz="quarter" idx="3"/>
          </p:nvPr>
        </p:nvSpPr>
        <p:spPr>
          <a:xfrm>
            <a:off x="4038600" y="6219718"/>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52CD8231-D22C-9846-B752-0ABBC2D0B2C8}"/>
              </a:ext>
            </a:extLst>
          </p:cNvPr>
          <p:cNvSpPr>
            <a:spLocks noGrp="1"/>
          </p:cNvSpPr>
          <p:nvPr>
            <p:ph type="sldNum" sz="quarter" idx="4"/>
          </p:nvPr>
        </p:nvSpPr>
        <p:spPr>
          <a:xfrm>
            <a:off x="9270124" y="6217309"/>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6AB38BA-CFFC-2747-8D80-2DF0EA591AF4}" type="slidenum">
              <a:rPr lang="en-US" smtClean="0"/>
              <a:t>‹#›</a:t>
            </a:fld>
            <a:endParaRPr lang="en-US" dirty="0"/>
          </a:p>
        </p:txBody>
      </p:sp>
      <p:pic>
        <p:nvPicPr>
          <p:cNvPr id="10" name="Picture 9">
            <a:extLst>
              <a:ext uri="{FF2B5EF4-FFF2-40B4-BE49-F238E27FC236}">
                <a16:creationId xmlns:a16="http://schemas.microsoft.com/office/drawing/2014/main" id="{9CCEA5D7-D174-9448-9A4E-33ECB56B6BA1}"/>
              </a:ext>
            </a:extLst>
          </p:cNvPr>
          <p:cNvPicPr>
            <a:picLocks noChangeAspect="1"/>
          </p:cNvPicPr>
          <p:nvPr userDrawn="1"/>
        </p:nvPicPr>
        <p:blipFill>
          <a:blip r:embed="rId12"/>
          <a:stretch>
            <a:fillRect/>
          </a:stretch>
        </p:blipFill>
        <p:spPr>
          <a:xfrm>
            <a:off x="0" y="6743700"/>
            <a:ext cx="12192000" cy="228600"/>
          </a:xfrm>
          <a:prstGeom prst="rect">
            <a:avLst/>
          </a:prstGeom>
        </p:spPr>
      </p:pic>
      <p:sp>
        <p:nvSpPr>
          <p:cNvPr id="11" name="TextBox 10">
            <a:extLst>
              <a:ext uri="{FF2B5EF4-FFF2-40B4-BE49-F238E27FC236}">
                <a16:creationId xmlns:a16="http://schemas.microsoft.com/office/drawing/2014/main" id="{14CA2402-E519-3749-8A51-578A81C51107}"/>
              </a:ext>
            </a:extLst>
          </p:cNvPr>
          <p:cNvSpPr txBox="1"/>
          <p:nvPr userDrawn="1"/>
        </p:nvSpPr>
        <p:spPr>
          <a:xfrm>
            <a:off x="0" y="6759466"/>
            <a:ext cx="3584636" cy="215444"/>
          </a:xfrm>
          <a:prstGeom prst="rect">
            <a:avLst/>
          </a:prstGeom>
          <a:noFill/>
        </p:spPr>
        <p:txBody>
          <a:bodyPr wrap="none" rtlCol="0">
            <a:spAutoFit/>
          </a:bodyPr>
          <a:lstStyle/>
          <a:p>
            <a:r>
              <a:rPr lang="en-US" sz="800" dirty="0">
                <a:solidFill>
                  <a:schemeClr val="bg1"/>
                </a:solidFill>
              </a:rPr>
              <a:t>EXPLORATION AND SPACE COMMUNICATIONS PROJECTS DIVISION</a:t>
            </a:r>
          </a:p>
        </p:txBody>
      </p:sp>
      <p:sp>
        <p:nvSpPr>
          <p:cNvPr id="12" name="TextBox 11">
            <a:extLst>
              <a:ext uri="{FF2B5EF4-FFF2-40B4-BE49-F238E27FC236}">
                <a16:creationId xmlns:a16="http://schemas.microsoft.com/office/drawing/2014/main" id="{26E78298-D62F-9D48-A1CB-AFB0E5D82FB8}"/>
              </a:ext>
            </a:extLst>
          </p:cNvPr>
          <p:cNvSpPr txBox="1"/>
          <p:nvPr userDrawn="1"/>
        </p:nvSpPr>
        <p:spPr>
          <a:xfrm>
            <a:off x="9950681" y="6759466"/>
            <a:ext cx="2241319" cy="215444"/>
          </a:xfrm>
          <a:prstGeom prst="rect">
            <a:avLst/>
          </a:prstGeom>
          <a:noFill/>
        </p:spPr>
        <p:txBody>
          <a:bodyPr wrap="none" rtlCol="0">
            <a:spAutoFit/>
          </a:bodyPr>
          <a:lstStyle/>
          <a:p>
            <a:pPr algn="r"/>
            <a:r>
              <a:rPr lang="en-US" sz="800" dirty="0">
                <a:solidFill>
                  <a:schemeClr val="bg1"/>
                </a:solidFill>
              </a:rPr>
              <a:t>NASA GODDARD SPACE FLIGHT CENTER</a:t>
            </a:r>
          </a:p>
        </p:txBody>
      </p:sp>
    </p:spTree>
    <p:extLst>
      <p:ext uri="{BB962C8B-B14F-4D97-AF65-F5344CB8AC3E}">
        <p14:creationId xmlns:p14="http://schemas.microsoft.com/office/powerpoint/2010/main" val="409360948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77" r:id="rId9"/>
  </p:sldLayoutIdLst>
  <p:txStyles>
    <p:titleStyle>
      <a:lvl1pPr algn="l" defTabSz="914400" rtl="0" eaLnBrk="1" latinLnBrk="0" hangingPunct="1">
        <a:lnSpc>
          <a:spcPct val="90000"/>
        </a:lnSpc>
        <a:spcBef>
          <a:spcPct val="0"/>
        </a:spcBef>
        <a:buNone/>
        <a:defRPr sz="36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AD606FE-AF5E-7649-BD1F-BF3E2C2B7E5B}"/>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355078" y="274638"/>
            <a:ext cx="11227327" cy="391063"/>
          </a:xfrm>
          <a:prstGeom prst="rect">
            <a:avLst/>
          </a:prstGeom>
        </p:spPr>
        <p:txBody>
          <a:bodyPr vert="horz" lIns="91440" tIns="45720" rIns="91440" bIns="45720" rtlCol="0" anchor="ctr">
            <a:noAutofit/>
          </a:bodyPr>
          <a:lstStyle/>
          <a:p>
            <a:r>
              <a:rPr lang="en-US" dirty="0"/>
              <a:t>Click to edit Master title style</a:t>
            </a:r>
          </a:p>
        </p:txBody>
      </p:sp>
      <p:sp>
        <p:nvSpPr>
          <p:cNvPr id="6" name="Slide Number Placeholder 5"/>
          <p:cNvSpPr>
            <a:spLocks noGrp="1"/>
          </p:cNvSpPr>
          <p:nvPr>
            <p:ph type="sldNum" sz="quarter" idx="4"/>
          </p:nvPr>
        </p:nvSpPr>
        <p:spPr>
          <a:xfrm>
            <a:off x="9214048" y="6478986"/>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a:fld id="{757BFB77-FE3D-B04F-B4D5-CA5E35F2DDFC}" type="slidenum">
              <a:rPr lang="en-US" smtClean="0">
                <a:solidFill>
                  <a:prstClr val="black">
                    <a:tint val="75000"/>
                  </a:prstClr>
                </a:solidFill>
                <a:ea typeface="ヒラギノ角ゴ Pro W3" charset="-128"/>
              </a:rPr>
              <a:pPr defTabSz="457200"/>
              <a:t>‹#›</a:t>
            </a:fld>
            <a:endParaRPr lang="en-US" dirty="0">
              <a:solidFill>
                <a:prstClr val="black">
                  <a:tint val="75000"/>
                </a:prstClr>
              </a:solidFill>
              <a:ea typeface="ヒラギノ角ゴ Pro W3" charset="-128"/>
            </a:endParaRPr>
          </a:p>
        </p:txBody>
      </p:sp>
    </p:spTree>
    <p:extLst>
      <p:ext uri="{BB962C8B-B14F-4D97-AF65-F5344CB8AC3E}">
        <p14:creationId xmlns:p14="http://schemas.microsoft.com/office/powerpoint/2010/main" val="292630891"/>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Lst>
  <p:hf hdr="0" ftr="0" dt="0"/>
  <p:txStyles>
    <p:titleStyle>
      <a:lvl1pPr algn="l" defTabSz="457200" rtl="0" eaLnBrk="1" latinLnBrk="0" hangingPunct="1">
        <a:spcBef>
          <a:spcPct val="0"/>
        </a:spcBef>
        <a:buNone/>
        <a:defRPr sz="2800" kern="1200">
          <a:solidFill>
            <a:schemeClr val="bg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AD606FE-AF5E-7649-BD1F-BF3E2C2B7E5B}"/>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355078" y="274638"/>
            <a:ext cx="11227327" cy="391063"/>
          </a:xfrm>
          <a:prstGeom prst="rect">
            <a:avLst/>
          </a:prstGeom>
        </p:spPr>
        <p:txBody>
          <a:bodyPr vert="horz" lIns="91440" tIns="45720" rIns="91440" bIns="45720" rtlCol="0" anchor="ctr">
            <a:noAutofit/>
          </a:bodyPr>
          <a:lstStyle/>
          <a:p>
            <a:r>
              <a:rPr lang="en-US" dirty="0"/>
              <a:t>Click to edit Master title style</a:t>
            </a:r>
          </a:p>
        </p:txBody>
      </p:sp>
      <p:sp>
        <p:nvSpPr>
          <p:cNvPr id="6" name="Slide Number Placeholder 5"/>
          <p:cNvSpPr>
            <a:spLocks noGrp="1"/>
          </p:cNvSpPr>
          <p:nvPr>
            <p:ph type="sldNum" sz="quarter" idx="4"/>
          </p:nvPr>
        </p:nvSpPr>
        <p:spPr>
          <a:xfrm>
            <a:off x="9214048" y="6478986"/>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a:fld id="{757BFB77-FE3D-B04F-B4D5-CA5E35F2DDFC}" type="slidenum">
              <a:rPr lang="en-US" smtClean="0">
                <a:solidFill>
                  <a:prstClr val="black">
                    <a:tint val="75000"/>
                  </a:prstClr>
                </a:solidFill>
                <a:ea typeface="ヒラギノ角ゴ Pro W3" charset="-128"/>
              </a:rPr>
              <a:pPr defTabSz="457200"/>
              <a:t>‹#›</a:t>
            </a:fld>
            <a:endParaRPr lang="en-US" dirty="0">
              <a:solidFill>
                <a:prstClr val="black">
                  <a:tint val="75000"/>
                </a:prstClr>
              </a:solidFill>
              <a:ea typeface="ヒラギノ角ゴ Pro W3" charset="-128"/>
            </a:endParaRPr>
          </a:p>
        </p:txBody>
      </p:sp>
    </p:spTree>
    <p:extLst>
      <p:ext uri="{BB962C8B-B14F-4D97-AF65-F5344CB8AC3E}">
        <p14:creationId xmlns:p14="http://schemas.microsoft.com/office/powerpoint/2010/main" val="1062048081"/>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Lst>
  <p:hf hdr="0" ftr="0" dt="0"/>
  <p:txStyles>
    <p:titleStyle>
      <a:lvl1pPr algn="l" defTabSz="457200" rtl="0" eaLnBrk="1" latinLnBrk="0" hangingPunct="1">
        <a:spcBef>
          <a:spcPct val="0"/>
        </a:spcBef>
        <a:buNone/>
        <a:defRPr sz="2800" kern="1200">
          <a:solidFill>
            <a:schemeClr val="bg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2.xml"/><Relationship Id="rId5" Type="http://schemas.openxmlformats.org/officeDocument/2006/relationships/image" Target="../media/image15.jpg"/><Relationship Id="rId4" Type="http://schemas.openxmlformats.org/officeDocument/2006/relationships/image" Target="../media/image14.jpg"/></Relationships>
</file>

<file path=ppt/slides/_rels/slide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xml"/><Relationship Id="rId1" Type="http://schemas.openxmlformats.org/officeDocument/2006/relationships/slideLayout" Target="../slideLayouts/slideLayout9.xml"/><Relationship Id="rId4" Type="http://schemas.openxmlformats.org/officeDocument/2006/relationships/image" Target="../media/image23.jpeg"/></Relationships>
</file>

<file path=ppt/slides/_rels/slide10.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notesSlide" Target="../notesSlides/notesSlide4.xml"/><Relationship Id="rId1" Type="http://schemas.openxmlformats.org/officeDocument/2006/relationships/slideLayout" Target="../slideLayouts/slideLayout21.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 Id="rId9" Type="http://schemas.openxmlformats.org/officeDocument/2006/relationships/image" Target="../media/image31.png"/></Relationships>
</file>

<file path=ppt/slides/_rels/slide12.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2382FE-72E1-0844-8CDF-9F6D71C35E7D}"/>
              </a:ext>
            </a:extLst>
          </p:cNvPr>
          <p:cNvSpPr>
            <a:spLocks noGrp="1"/>
          </p:cNvSpPr>
          <p:nvPr>
            <p:ph type="ctrTitle"/>
          </p:nvPr>
        </p:nvSpPr>
        <p:spPr>
          <a:xfrm>
            <a:off x="3588626" y="1360880"/>
            <a:ext cx="8603374" cy="735724"/>
          </a:xfrm>
        </p:spPr>
        <p:txBody>
          <a:bodyPr anchor="ctr">
            <a:noAutofit/>
          </a:bodyPr>
          <a:lstStyle/>
          <a:p>
            <a:r>
              <a:rPr lang="en-US" sz="2400" i="1" dirty="0"/>
              <a:t>Empowering Commercialization with </a:t>
            </a:r>
            <a:br>
              <a:rPr lang="en-US" sz="2400" i="1" dirty="0"/>
            </a:br>
            <a:r>
              <a:rPr lang="en-US" sz="2400" i="1" dirty="0" smtClean="0"/>
              <a:t>New </a:t>
            </a:r>
            <a:r>
              <a:rPr lang="en-US" sz="2400" i="1" dirty="0"/>
              <a:t>Technologies and Capabilities</a:t>
            </a:r>
            <a:endParaRPr lang="en-US" sz="1800" dirty="0"/>
          </a:p>
        </p:txBody>
      </p:sp>
      <p:sp>
        <p:nvSpPr>
          <p:cNvPr id="3" name="Subtitle 2">
            <a:extLst>
              <a:ext uri="{FF2B5EF4-FFF2-40B4-BE49-F238E27FC236}">
                <a16:creationId xmlns:a16="http://schemas.microsoft.com/office/drawing/2014/main" id="{8152CB8A-32C1-3B43-9D47-5700B6429EC8}"/>
              </a:ext>
            </a:extLst>
          </p:cNvPr>
          <p:cNvSpPr>
            <a:spLocks noGrp="1"/>
          </p:cNvSpPr>
          <p:nvPr>
            <p:ph type="subTitle" idx="1"/>
          </p:nvPr>
        </p:nvSpPr>
        <p:spPr>
          <a:xfrm>
            <a:off x="5550551" y="2096604"/>
            <a:ext cx="6505903" cy="353634"/>
          </a:xfrm>
        </p:spPr>
        <p:txBody>
          <a:bodyPr>
            <a:noAutofit/>
          </a:bodyPr>
          <a:lstStyle/>
          <a:p>
            <a:r>
              <a:rPr lang="en-US" sz="1800" dirty="0"/>
              <a:t>By </a:t>
            </a:r>
            <a:r>
              <a:rPr lang="en-US" sz="1800" dirty="0" err="1"/>
              <a:t>LaNetra</a:t>
            </a:r>
            <a:r>
              <a:rPr lang="en-US" sz="1800" dirty="0"/>
              <a:t> Tate</a:t>
            </a:r>
          </a:p>
        </p:txBody>
      </p:sp>
    </p:spTree>
    <p:extLst>
      <p:ext uri="{BB962C8B-B14F-4D97-AF65-F5344CB8AC3E}">
        <p14:creationId xmlns:p14="http://schemas.microsoft.com/office/powerpoint/2010/main" val="29187747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b="15517"/>
          <a:stretch/>
        </p:blipFill>
        <p:spPr>
          <a:xfrm>
            <a:off x="4352" y="-1"/>
            <a:ext cx="12187647" cy="6837529"/>
          </a:xfrm>
          <a:prstGeom prst="rect">
            <a:avLst/>
          </a:prstGeom>
        </p:spPr>
      </p:pic>
      <p:sp>
        <p:nvSpPr>
          <p:cNvPr id="25" name="Rectangle 24">
            <a:extLst>
              <a:ext uri="{FF2B5EF4-FFF2-40B4-BE49-F238E27FC236}">
                <a16:creationId xmlns:a16="http://schemas.microsoft.com/office/drawing/2014/main" id="{083E853D-84EC-2E46-93A1-B9C3EDF574E3}"/>
              </a:ext>
            </a:extLst>
          </p:cNvPr>
          <p:cNvSpPr/>
          <p:nvPr/>
        </p:nvSpPr>
        <p:spPr>
          <a:xfrm rot="16200000">
            <a:off x="2671355" y="-2667001"/>
            <a:ext cx="6858000" cy="12192001"/>
          </a:xfrm>
          <a:prstGeom prst="rect">
            <a:avLst/>
          </a:prstGeom>
          <a:gradFill>
            <a:gsLst>
              <a:gs pos="40000">
                <a:srgbClr val="203864">
                  <a:alpha val="74000"/>
                </a:srgbClr>
              </a:gs>
              <a:gs pos="100000">
                <a:schemeClr val="accent1">
                  <a:lumMod val="50000"/>
                  <a:alpha val="0"/>
                </a:schemeClr>
              </a:gs>
              <a:gs pos="0">
                <a:schemeClr val="accent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8" name="Title 1"/>
          <p:cNvSpPr txBox="1">
            <a:spLocks/>
          </p:cNvSpPr>
          <p:nvPr/>
        </p:nvSpPr>
        <p:spPr>
          <a:xfrm>
            <a:off x="840375" y="3418763"/>
            <a:ext cx="10515600" cy="9604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5400" b="1" i="0" u="none" strike="noStrike" kern="1200" cap="none" spc="0" normalizeH="0" baseline="0" noProof="0" dirty="0">
                <a:ln>
                  <a:noFill/>
                </a:ln>
                <a:solidFill>
                  <a:prstClr val="white"/>
                </a:solidFill>
                <a:effectLst/>
                <a:uLnTx/>
                <a:uFillTx/>
                <a:latin typeface="Arial" panose="020B0604020202020204"/>
                <a:ea typeface="+mj-ea"/>
                <a:cs typeface="+mj-cs"/>
              </a:rPr>
              <a:t>Enhancing</a:t>
            </a:r>
            <a:r>
              <a:rPr kumimoji="0" lang="en-US" sz="5400" b="1" i="0" u="none" strike="noStrike" kern="1200" cap="none" spc="0" normalizeH="0" noProof="0" dirty="0">
                <a:ln>
                  <a:noFill/>
                </a:ln>
                <a:solidFill>
                  <a:prstClr val="white"/>
                </a:solidFill>
                <a:effectLst/>
                <a:uLnTx/>
                <a:uFillTx/>
                <a:latin typeface="Arial" panose="020B0604020202020204"/>
                <a:ea typeface="+mj-ea"/>
                <a:cs typeface="+mj-cs"/>
              </a:rPr>
              <a:t> Capabilities</a:t>
            </a:r>
            <a:endParaRPr kumimoji="0" lang="en-US" sz="5400" b="1" i="0" u="none" strike="noStrike" kern="1200" cap="none" spc="0" normalizeH="0" baseline="0" noProof="0" dirty="0">
              <a:ln>
                <a:noFill/>
              </a:ln>
              <a:solidFill>
                <a:prstClr val="white"/>
              </a:solidFill>
              <a:effectLst/>
              <a:uLnTx/>
              <a:uFillTx/>
              <a:latin typeface="Arial" panose="020B0604020202020204"/>
              <a:ea typeface="+mj-ea"/>
              <a:cs typeface="+mj-cs"/>
            </a:endParaRPr>
          </a:p>
        </p:txBody>
      </p:sp>
      <p:sp>
        <p:nvSpPr>
          <p:cNvPr id="9" name="Content Placeholder 2"/>
          <p:cNvSpPr txBox="1">
            <a:spLocks/>
          </p:cNvSpPr>
          <p:nvPr/>
        </p:nvSpPr>
        <p:spPr>
          <a:xfrm>
            <a:off x="840375" y="4379201"/>
            <a:ext cx="10874829" cy="245832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defRPr/>
            </a:pPr>
            <a:r>
              <a:rPr lang="en-US" dirty="0" smtClean="0">
                <a:solidFill>
                  <a:prstClr val="white"/>
                </a:solidFill>
              </a:rPr>
              <a:t>Most NASA </a:t>
            </a:r>
            <a:r>
              <a:rPr lang="en-US" dirty="0">
                <a:solidFill>
                  <a:prstClr val="white"/>
                </a:solidFill>
              </a:rPr>
              <a:t>missions use radio frequency communications to send data to and from spacecraft. Radio waves have been used in space communications since the beginning of space exploration and have a proven track record of success. </a:t>
            </a:r>
          </a:p>
          <a:p>
            <a:pPr lvl="0">
              <a:defRPr/>
            </a:pPr>
            <a:r>
              <a:rPr lang="en-US" dirty="0">
                <a:solidFill>
                  <a:prstClr val="white"/>
                </a:solidFill>
              </a:rPr>
              <a:t>However, as space missions generate and collect more data, the need for enhanced communications capabilities becomes paramount. Optical communications is one of these critical enhancements. </a:t>
            </a:r>
          </a:p>
          <a:p>
            <a:pPr lvl="0">
              <a:defRPr/>
            </a:pPr>
            <a:r>
              <a:rPr kumimoji="0" lang="en-US" b="0" i="0" u="none" strike="noStrike" kern="1200" cap="none" spc="0" normalizeH="0" baseline="0" noProof="0" dirty="0" smtClean="0">
                <a:ln>
                  <a:noFill/>
                </a:ln>
                <a:solidFill>
                  <a:prstClr val="white"/>
                </a:solidFill>
                <a:effectLst/>
                <a:uLnTx/>
                <a:uFillTx/>
              </a:rPr>
              <a:t>Optical communications can benefit</a:t>
            </a:r>
            <a:r>
              <a:rPr kumimoji="0" lang="en-US" b="0" i="0" u="none" strike="noStrike" kern="1200" cap="none" spc="0" normalizeH="0" noProof="0" dirty="0" smtClean="0">
                <a:ln>
                  <a:noFill/>
                </a:ln>
                <a:solidFill>
                  <a:prstClr val="white"/>
                </a:solidFill>
                <a:effectLst/>
                <a:uLnTx/>
                <a:uFillTx/>
              </a:rPr>
              <a:t> large satellites and small satellites.</a:t>
            </a:r>
            <a:endParaRPr kumimoji="0" lang="en-US" b="0" i="0" u="none" strike="noStrike" kern="1200" cap="none" spc="0" normalizeH="0" baseline="0" noProof="0" dirty="0">
              <a:ln>
                <a:noFill/>
              </a:ln>
              <a:solidFill>
                <a:prstClr val="white"/>
              </a:solidFill>
              <a:effectLst/>
              <a:uLnTx/>
              <a:uFillTx/>
            </a:endParaRPr>
          </a:p>
        </p:txBody>
      </p:sp>
    </p:spTree>
    <p:extLst>
      <p:ext uri="{BB962C8B-B14F-4D97-AF65-F5344CB8AC3E}">
        <p14:creationId xmlns:p14="http://schemas.microsoft.com/office/powerpoint/2010/main" val="37475945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 name="Rectangle 16"/>
          <p:cNvSpPr/>
          <p:nvPr/>
        </p:nvSpPr>
        <p:spPr>
          <a:xfrm rot="5400000">
            <a:off x="-1906097" y="1903906"/>
            <a:ext cx="6864539" cy="3043650"/>
          </a:xfrm>
          <a:prstGeom prst="rect">
            <a:avLst/>
          </a:prstGeom>
          <a:blipFill>
            <a:blip r:embed="rId2"/>
            <a:srcRect/>
            <a:stretch>
              <a:fillRect l="-618" t="-10086" r="-618" b="-1008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18" name="Rectangle 17"/>
          <p:cNvSpPr/>
          <p:nvPr/>
        </p:nvSpPr>
        <p:spPr>
          <a:xfrm>
            <a:off x="3048000" y="2"/>
            <a:ext cx="3048000" cy="6857999"/>
          </a:xfrm>
          <a:prstGeom prst="rect">
            <a:avLst/>
          </a:prstGeom>
          <a:blipFill>
            <a:blip r:embed="rId3"/>
            <a:srcRect/>
            <a:stretch>
              <a:fillRect l="-55000" t="-19419" r="-55000" b="-75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19" name="Rectangle 18"/>
          <p:cNvSpPr/>
          <p:nvPr/>
        </p:nvSpPr>
        <p:spPr>
          <a:xfrm>
            <a:off x="6096000" y="2"/>
            <a:ext cx="3048000" cy="6857999"/>
          </a:xfrm>
          <a:prstGeom prst="rect">
            <a:avLst/>
          </a:prstGeom>
          <a:blipFill>
            <a:blip r:embed="rId4"/>
            <a:srcRect/>
            <a:stretch>
              <a:fillRect l="-26500" t="-6086" r="-32500" b="-1408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20" name="Rectangle 19"/>
          <p:cNvSpPr/>
          <p:nvPr/>
        </p:nvSpPr>
        <p:spPr>
          <a:xfrm>
            <a:off x="9144000" y="2"/>
            <a:ext cx="3048000" cy="6857999"/>
          </a:xfrm>
          <a:prstGeom prst="rect">
            <a:avLst/>
          </a:prstGeom>
          <a:blipFill>
            <a:blip r:embed="rId5"/>
            <a:srcRect/>
            <a:stretch>
              <a:fillRect l="-2500" t="-10086" r="-8500" b="-1008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25" name="Rectangle 24">
            <a:extLst>
              <a:ext uri="{FF2B5EF4-FFF2-40B4-BE49-F238E27FC236}">
                <a16:creationId xmlns:a16="http://schemas.microsoft.com/office/drawing/2014/main" id="{083E853D-84EC-2E46-93A1-B9C3EDF574E3}"/>
              </a:ext>
            </a:extLst>
          </p:cNvPr>
          <p:cNvSpPr/>
          <p:nvPr/>
        </p:nvSpPr>
        <p:spPr>
          <a:xfrm rot="16200000">
            <a:off x="2663729" y="-2663728"/>
            <a:ext cx="6864540" cy="12192001"/>
          </a:xfrm>
          <a:prstGeom prst="rect">
            <a:avLst/>
          </a:prstGeom>
          <a:gradFill>
            <a:gsLst>
              <a:gs pos="42000">
                <a:srgbClr val="203864">
                  <a:alpha val="88000"/>
                </a:srgbClr>
              </a:gs>
              <a:gs pos="100000">
                <a:schemeClr val="accent1">
                  <a:lumMod val="50000"/>
                  <a:alpha val="0"/>
                </a:schemeClr>
              </a:gs>
              <a:gs pos="0">
                <a:schemeClr val="accent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8" name="Title 1"/>
          <p:cNvSpPr txBox="1">
            <a:spLocks/>
          </p:cNvSpPr>
          <p:nvPr/>
        </p:nvSpPr>
        <p:spPr>
          <a:xfrm>
            <a:off x="838199" y="3711536"/>
            <a:ext cx="10515600" cy="9604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5400" b="1" i="0" u="none" strike="noStrike" kern="1200" cap="none" spc="0" normalizeH="0" baseline="0" noProof="0" dirty="0">
                <a:ln>
                  <a:noFill/>
                </a:ln>
                <a:solidFill>
                  <a:prstClr val="white"/>
                </a:solidFill>
                <a:effectLst/>
                <a:uLnTx/>
                <a:uFillTx/>
                <a:latin typeface="Arial" panose="020B0604020202020204"/>
                <a:ea typeface="+mj-ea"/>
                <a:cs typeface="+mj-cs"/>
              </a:rPr>
              <a:t>Optical Communications </a:t>
            </a:r>
          </a:p>
        </p:txBody>
      </p:sp>
      <p:sp>
        <p:nvSpPr>
          <p:cNvPr id="9" name="Content Placeholder 2"/>
          <p:cNvSpPr txBox="1">
            <a:spLocks/>
          </p:cNvSpPr>
          <p:nvPr/>
        </p:nvSpPr>
        <p:spPr>
          <a:xfrm>
            <a:off x="838199" y="4618828"/>
            <a:ext cx="11076297" cy="228577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defRPr/>
            </a:pPr>
            <a:r>
              <a:rPr kumimoji="0" lang="en-US" b="0" i="0" u="none" strike="noStrike" kern="1200" cap="none" spc="0" normalizeH="0" baseline="0" noProof="0" dirty="0">
                <a:ln>
                  <a:noFill/>
                </a:ln>
                <a:solidFill>
                  <a:prstClr val="white"/>
                </a:solidFill>
                <a:effectLst/>
                <a:uLnTx/>
                <a:uFillTx/>
              </a:rPr>
              <a:t>Optical communications use infrared light rather than radio</a:t>
            </a:r>
            <a:r>
              <a:rPr kumimoji="0" lang="en-US" b="0" i="0" u="none" strike="noStrike" kern="1200" cap="none" spc="0" normalizeH="0" noProof="0" dirty="0">
                <a:ln>
                  <a:noFill/>
                </a:ln>
                <a:solidFill>
                  <a:prstClr val="white"/>
                </a:solidFill>
                <a:effectLst/>
                <a:uLnTx/>
                <a:uFillTx/>
              </a:rPr>
              <a:t> waves as a means to transmit data.</a:t>
            </a:r>
          </a:p>
          <a:p>
            <a:pPr lvl="0">
              <a:defRPr/>
            </a:pPr>
            <a:r>
              <a:rPr lang="en-US" baseline="0" dirty="0">
                <a:solidFill>
                  <a:prstClr val="white"/>
                </a:solidFill>
              </a:rPr>
              <a:t>NASA is developing optical communications to increase data</a:t>
            </a:r>
            <a:r>
              <a:rPr lang="en-US" dirty="0">
                <a:solidFill>
                  <a:prstClr val="white"/>
                </a:solidFill>
              </a:rPr>
              <a:t> capabilities for missions. With optical communications supplementing radio, missions will have unprecedented flexibility. </a:t>
            </a:r>
          </a:p>
          <a:p>
            <a:pPr lvl="0">
              <a:defRPr/>
            </a:pPr>
            <a:r>
              <a:rPr lang="en-US" baseline="0" dirty="0">
                <a:solidFill>
                  <a:prstClr val="white"/>
                </a:solidFill>
              </a:rPr>
              <a:t>Missions</a:t>
            </a:r>
            <a:r>
              <a:rPr lang="en-US" dirty="0">
                <a:solidFill>
                  <a:prstClr val="white"/>
                </a:solidFill>
              </a:rPr>
              <a:t> collect data and then beam this data down over lasers to ground stations on Earth. This data is then forwarded to scientists and researchers, who analyze the data and make discoveries about Earth or deep space. </a:t>
            </a:r>
            <a:endParaRPr kumimoji="0" lang="en-US" b="0" i="0" u="none" strike="noStrike" kern="1200" cap="none" spc="0" normalizeH="0" baseline="0" noProof="0" dirty="0">
              <a:ln>
                <a:noFill/>
              </a:ln>
              <a:solidFill>
                <a:prstClr val="white"/>
              </a:solidFill>
              <a:effectLst/>
              <a:uLnTx/>
              <a:uFillTx/>
            </a:endParaRPr>
          </a:p>
        </p:txBody>
      </p:sp>
      <p:sp>
        <p:nvSpPr>
          <p:cNvPr id="21" name="TextBox 20"/>
          <p:cNvSpPr txBox="1"/>
          <p:nvPr/>
        </p:nvSpPr>
        <p:spPr>
          <a:xfrm>
            <a:off x="923108" y="144070"/>
            <a:ext cx="896983"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rPr>
              <a:t>LLCD</a:t>
            </a:r>
          </a:p>
        </p:txBody>
      </p:sp>
      <p:sp>
        <p:nvSpPr>
          <p:cNvPr id="22" name="TextBox 21"/>
          <p:cNvSpPr txBox="1"/>
          <p:nvPr/>
        </p:nvSpPr>
        <p:spPr>
          <a:xfrm>
            <a:off x="4123508" y="144070"/>
            <a:ext cx="896983"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rPr>
              <a:t>LCRD</a:t>
            </a:r>
          </a:p>
        </p:txBody>
      </p:sp>
      <p:sp>
        <p:nvSpPr>
          <p:cNvPr id="23" name="TextBox 22"/>
          <p:cNvSpPr txBox="1"/>
          <p:nvPr/>
        </p:nvSpPr>
        <p:spPr>
          <a:xfrm>
            <a:off x="6936370" y="144070"/>
            <a:ext cx="1310641"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rPr>
              <a:t>ILLUMA-T</a:t>
            </a:r>
          </a:p>
        </p:txBody>
      </p:sp>
      <p:sp>
        <p:nvSpPr>
          <p:cNvPr id="24" name="TextBox 23"/>
          <p:cNvSpPr txBox="1"/>
          <p:nvPr/>
        </p:nvSpPr>
        <p:spPr>
          <a:xfrm>
            <a:off x="9945188" y="144070"/>
            <a:ext cx="1310641"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rPr>
              <a:t>O2O</a:t>
            </a:r>
          </a:p>
        </p:txBody>
      </p:sp>
    </p:spTree>
    <p:extLst>
      <p:ext uri="{BB962C8B-B14F-4D97-AF65-F5344CB8AC3E}">
        <p14:creationId xmlns:p14="http://schemas.microsoft.com/office/powerpoint/2010/main" val="23104101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l="1905" t="482" r="6251" b="7233"/>
          <a:stretch/>
        </p:blipFill>
        <p:spPr>
          <a:xfrm rot="10800000">
            <a:off x="0" y="-24063"/>
            <a:ext cx="12175958" cy="6908843"/>
          </a:xfrm>
          <a:prstGeom prst="rect">
            <a:avLst/>
          </a:prstGeom>
        </p:spPr>
      </p:pic>
      <p:sp>
        <p:nvSpPr>
          <p:cNvPr id="25" name="Rectangle 24">
            <a:extLst>
              <a:ext uri="{FF2B5EF4-FFF2-40B4-BE49-F238E27FC236}">
                <a16:creationId xmlns:a16="http://schemas.microsoft.com/office/drawing/2014/main" id="{083E853D-84EC-2E46-93A1-B9C3EDF574E3}"/>
              </a:ext>
            </a:extLst>
          </p:cNvPr>
          <p:cNvSpPr/>
          <p:nvPr/>
        </p:nvSpPr>
        <p:spPr>
          <a:xfrm rot="16200000">
            <a:off x="2560038" y="-2600149"/>
            <a:ext cx="7039834" cy="12192001"/>
          </a:xfrm>
          <a:prstGeom prst="rect">
            <a:avLst/>
          </a:prstGeom>
          <a:gradFill>
            <a:gsLst>
              <a:gs pos="42000">
                <a:srgbClr val="203864">
                  <a:alpha val="85000"/>
                </a:srgbClr>
              </a:gs>
              <a:gs pos="100000">
                <a:schemeClr val="accent1">
                  <a:lumMod val="50000"/>
                  <a:alpha val="0"/>
                </a:schemeClr>
              </a:gs>
              <a:gs pos="0">
                <a:schemeClr val="accent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8" name="Title 1"/>
          <p:cNvSpPr txBox="1">
            <a:spLocks/>
          </p:cNvSpPr>
          <p:nvPr/>
        </p:nvSpPr>
        <p:spPr>
          <a:xfrm>
            <a:off x="822155" y="3495851"/>
            <a:ext cx="10515600" cy="9604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5400" b="1" i="0" u="none" strike="noStrike" kern="1200" cap="none" spc="0" normalizeH="0" baseline="0" noProof="0" dirty="0">
                <a:ln>
                  <a:noFill/>
                </a:ln>
                <a:solidFill>
                  <a:prstClr val="white"/>
                </a:solidFill>
                <a:effectLst/>
                <a:uLnTx/>
                <a:uFillTx/>
                <a:latin typeface="Arial" panose="020B0604020202020204"/>
                <a:ea typeface="+mj-ea"/>
                <a:cs typeface="+mj-cs"/>
              </a:rPr>
              <a:t>The</a:t>
            </a:r>
            <a:r>
              <a:rPr kumimoji="0" lang="en-US" sz="5400" b="1" i="0" u="none" strike="noStrike" kern="1200" cap="none" spc="0" normalizeH="0" noProof="0" dirty="0">
                <a:ln>
                  <a:noFill/>
                </a:ln>
                <a:solidFill>
                  <a:prstClr val="white"/>
                </a:solidFill>
                <a:effectLst/>
                <a:uLnTx/>
                <a:uFillTx/>
                <a:latin typeface="Arial" panose="020B0604020202020204"/>
                <a:ea typeface="+mj-ea"/>
                <a:cs typeface="+mj-cs"/>
              </a:rPr>
              <a:t> Benefits</a:t>
            </a:r>
            <a:endParaRPr kumimoji="0" lang="en-US" sz="5400" b="1" i="0" u="none" strike="noStrike" kern="1200" cap="none" spc="0" normalizeH="0" baseline="0" noProof="0" dirty="0">
              <a:ln>
                <a:noFill/>
              </a:ln>
              <a:solidFill>
                <a:prstClr val="white"/>
              </a:solidFill>
              <a:effectLst/>
              <a:uLnTx/>
              <a:uFillTx/>
              <a:latin typeface="Arial" panose="020B0604020202020204"/>
              <a:ea typeface="+mj-ea"/>
              <a:cs typeface="+mj-cs"/>
            </a:endParaRPr>
          </a:p>
        </p:txBody>
      </p:sp>
      <p:sp>
        <p:nvSpPr>
          <p:cNvPr id="9" name="Content Placeholder 2"/>
          <p:cNvSpPr txBox="1">
            <a:spLocks/>
          </p:cNvSpPr>
          <p:nvPr/>
        </p:nvSpPr>
        <p:spPr>
          <a:xfrm>
            <a:off x="838199" y="4456289"/>
            <a:ext cx="10874829" cy="269046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spcAft>
                <a:spcPts val="300"/>
              </a:spcAft>
              <a:defRPr/>
            </a:pPr>
            <a:r>
              <a:rPr lang="en-US" dirty="0">
                <a:solidFill>
                  <a:schemeClr val="bg1"/>
                </a:solidFill>
              </a:rPr>
              <a:t>Optical communications provides bandwidth increases of 10 to 100 times more than radio frequency systems. Allowing missions to send more data at once.</a:t>
            </a:r>
          </a:p>
          <a:p>
            <a:pPr>
              <a:spcBef>
                <a:spcPts val="600"/>
              </a:spcBef>
              <a:spcAft>
                <a:spcPts val="300"/>
              </a:spcAft>
              <a:defRPr/>
            </a:pPr>
            <a:r>
              <a:rPr lang="en-US" dirty="0">
                <a:solidFill>
                  <a:schemeClr val="bg1"/>
                </a:solidFill>
              </a:rPr>
              <a:t>Optical systems provide decreased size, weight, and power requirements. A smaller size means more room for science instruments. Less weight means a less expensive launch. Less power means less drain on the spacecraft’s batteries. </a:t>
            </a:r>
          </a:p>
          <a:p>
            <a:pPr>
              <a:spcBef>
                <a:spcPts val="600"/>
              </a:spcBef>
              <a:spcAft>
                <a:spcPts val="300"/>
              </a:spcAft>
              <a:defRPr/>
            </a:pPr>
            <a:r>
              <a:rPr lang="en-US" dirty="0">
                <a:solidFill>
                  <a:schemeClr val="bg1"/>
                </a:solidFill>
              </a:rPr>
              <a:t>With optical communications supplementing radio, missions will have unparalleled communications capabilities. </a:t>
            </a:r>
          </a:p>
          <a:p>
            <a:pPr lvl="0">
              <a:defRPr/>
            </a:pPr>
            <a:endPar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Tree>
    <p:extLst>
      <p:ext uri="{BB962C8B-B14F-4D97-AF65-F5344CB8AC3E}">
        <p14:creationId xmlns:p14="http://schemas.microsoft.com/office/powerpoint/2010/main" val="12089640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82027" y="0"/>
            <a:ext cx="5309973" cy="6960358"/>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
            <a:ext cx="7378065" cy="6960359"/>
          </a:xfrm>
          <a:prstGeom prst="rect">
            <a:avLst/>
          </a:prstGeom>
        </p:spPr>
      </p:pic>
      <p:sp>
        <p:nvSpPr>
          <p:cNvPr id="7" name="Rectangle 6">
            <a:extLst>
              <a:ext uri="{FF2B5EF4-FFF2-40B4-BE49-F238E27FC236}">
                <a16:creationId xmlns:a16="http://schemas.microsoft.com/office/drawing/2014/main" id="{083E853D-84EC-2E46-93A1-B9C3EDF574E3}"/>
              </a:ext>
            </a:extLst>
          </p:cNvPr>
          <p:cNvSpPr/>
          <p:nvPr/>
        </p:nvSpPr>
        <p:spPr>
          <a:xfrm>
            <a:off x="0" y="-27295"/>
            <a:ext cx="12192000" cy="6960358"/>
          </a:xfrm>
          <a:prstGeom prst="rect">
            <a:avLst/>
          </a:prstGeom>
          <a:gradFill>
            <a:gsLst>
              <a:gs pos="48000">
                <a:srgbClr val="203864">
                  <a:alpha val="80000"/>
                </a:srgbClr>
              </a:gs>
              <a:gs pos="100000">
                <a:schemeClr val="accent1">
                  <a:lumMod val="50000"/>
                  <a:alpha val="0"/>
                </a:schemeClr>
              </a:gs>
              <a:gs pos="0">
                <a:schemeClr val="accent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60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8" name="Title 1"/>
          <p:cNvSpPr txBox="1">
            <a:spLocks/>
          </p:cNvSpPr>
          <p:nvPr/>
        </p:nvSpPr>
        <p:spPr>
          <a:xfrm>
            <a:off x="640080" y="374904"/>
            <a:ext cx="7057257" cy="96043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kern="1200">
                <a:solidFill>
                  <a:schemeClr val="bg1"/>
                </a:solidFill>
                <a:latin typeface="+mj-lt"/>
                <a:ea typeface="+mj-ea"/>
                <a:cs typeface="+mj-cs"/>
              </a:defRPr>
            </a:lvl1pPr>
          </a:lstStyle>
          <a:p>
            <a:pPr lvl="0">
              <a:defRPr/>
            </a:pPr>
            <a:r>
              <a:rPr lang="en-US" b="1" dirty="0"/>
              <a:t>Laser Communications</a:t>
            </a:r>
            <a:br>
              <a:rPr lang="en-US" b="1" dirty="0"/>
            </a:br>
            <a:r>
              <a:rPr lang="en-US" b="1" dirty="0"/>
              <a:t>Relay Demonstration (LCRD)</a:t>
            </a:r>
            <a:endParaRPr kumimoji="0" lang="en-US" b="1" i="0" u="none" strike="noStrike" kern="1200" cap="none" spc="0" normalizeH="0" baseline="0" noProof="0" dirty="0">
              <a:ln>
                <a:noFill/>
              </a:ln>
              <a:solidFill>
                <a:prstClr val="white"/>
              </a:solidFill>
              <a:effectLst/>
              <a:uLnTx/>
              <a:uFillTx/>
              <a:latin typeface="Arial" panose="020B0604020202020204"/>
            </a:endParaRPr>
          </a:p>
        </p:txBody>
      </p:sp>
      <p:sp>
        <p:nvSpPr>
          <p:cNvPr id="4" name="TextBox 3"/>
          <p:cNvSpPr txBox="1"/>
          <p:nvPr/>
        </p:nvSpPr>
        <p:spPr>
          <a:xfrm>
            <a:off x="640080" y="1602740"/>
            <a:ext cx="6241947" cy="5062924"/>
          </a:xfrm>
          <a:prstGeom prst="rect">
            <a:avLst/>
          </a:prstGeom>
          <a:noFill/>
        </p:spPr>
        <p:txBody>
          <a:bodyPr wrap="square" rtlCol="0">
            <a:spAutoFit/>
          </a:bodyPr>
          <a:lstStyle/>
          <a:p>
            <a:pPr marL="285750" indent="-285750">
              <a:spcBef>
                <a:spcPts val="600"/>
              </a:spcBef>
              <a:spcAft>
                <a:spcPts val="300"/>
              </a:spcAft>
              <a:buFont typeface="Arial" panose="020B0604020202020204" pitchFamily="34" charset="0"/>
              <a:buChar char="•"/>
            </a:pPr>
            <a:r>
              <a:rPr lang="en-US" dirty="0">
                <a:solidFill>
                  <a:schemeClr val="bg1"/>
                </a:solidFill>
              </a:rPr>
              <a:t>LCRD </a:t>
            </a:r>
            <a:r>
              <a:rPr lang="en-US" sz="2000" dirty="0">
                <a:solidFill>
                  <a:schemeClr val="bg1"/>
                </a:solidFill>
              </a:rPr>
              <a:t>is launching in 2021 and will be NASA’s first end-to-end, bidirectional optical communications relay.</a:t>
            </a:r>
          </a:p>
          <a:p>
            <a:pPr marL="285750" indent="-285750">
              <a:spcBef>
                <a:spcPts val="600"/>
              </a:spcBef>
              <a:spcAft>
                <a:spcPts val="300"/>
              </a:spcAft>
              <a:buFont typeface="Arial" panose="020B0604020202020204" pitchFamily="34" charset="0"/>
              <a:buChar char="•"/>
            </a:pPr>
            <a:r>
              <a:rPr lang="en-US" sz="2000" dirty="0">
                <a:solidFill>
                  <a:schemeClr val="bg1"/>
                </a:solidFill>
              </a:rPr>
              <a:t>As a technology demonstration mission, after on-orbit check out, LCRD will spend two years demonstrating its capabilities with a variety of experiments. </a:t>
            </a:r>
          </a:p>
          <a:p>
            <a:pPr marL="742950" lvl="1" indent="-285750">
              <a:spcBef>
                <a:spcPts val="600"/>
              </a:spcBef>
              <a:spcAft>
                <a:spcPts val="300"/>
              </a:spcAft>
              <a:buFont typeface="Arial" panose="020B0604020202020204" pitchFamily="34" charset="0"/>
              <a:buChar char="•"/>
            </a:pPr>
            <a:r>
              <a:rPr lang="en-US" sz="2000" dirty="0">
                <a:solidFill>
                  <a:schemeClr val="bg1"/>
                </a:solidFill>
              </a:rPr>
              <a:t>These experiments will help test optical communications functionality and demonstrate how it can meet the aerospace industry’s growing need for higher data rates. </a:t>
            </a:r>
          </a:p>
          <a:p>
            <a:pPr marL="285750" indent="-285750">
              <a:spcBef>
                <a:spcPts val="600"/>
              </a:spcBef>
              <a:spcAft>
                <a:spcPts val="300"/>
              </a:spcAft>
              <a:buFont typeface="Arial" panose="020B0604020202020204" pitchFamily="34" charset="0"/>
              <a:buChar char="•"/>
            </a:pPr>
            <a:r>
              <a:rPr lang="en-US" sz="2000" dirty="0">
                <a:solidFill>
                  <a:schemeClr val="bg1"/>
                </a:solidFill>
              </a:rPr>
              <a:t>In July 2020, LCRD was integrated with its host spacecraft, the U.S. Space Force’s Space Test Program Satellite 6 (STPSat-6). </a:t>
            </a:r>
          </a:p>
          <a:p>
            <a:pPr marL="285750" indent="-285750" algn="just">
              <a:buFont typeface="Arial" panose="020B0604020202020204" pitchFamily="34" charset="0"/>
              <a:buChar char="•"/>
            </a:pPr>
            <a:endParaRPr lang="en-US" dirty="0">
              <a:solidFill>
                <a:schemeClr val="bg1"/>
              </a:solidFill>
            </a:endParaRPr>
          </a:p>
        </p:txBody>
      </p:sp>
    </p:spTree>
    <p:extLst>
      <p:ext uri="{BB962C8B-B14F-4D97-AF65-F5344CB8AC3E}">
        <p14:creationId xmlns:p14="http://schemas.microsoft.com/office/powerpoint/2010/main" val="12732721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l="3371" t="15105" r="10730" b="10880"/>
          <a:stretch/>
        </p:blipFill>
        <p:spPr>
          <a:xfrm>
            <a:off x="0" y="-13647"/>
            <a:ext cx="12192000" cy="6974006"/>
          </a:xfrm>
          <a:prstGeom prst="rect">
            <a:avLst/>
          </a:prstGeom>
        </p:spPr>
      </p:pic>
      <p:sp>
        <p:nvSpPr>
          <p:cNvPr id="7" name="Rectangle 6">
            <a:extLst>
              <a:ext uri="{FF2B5EF4-FFF2-40B4-BE49-F238E27FC236}">
                <a16:creationId xmlns:a16="http://schemas.microsoft.com/office/drawing/2014/main" id="{083E853D-84EC-2E46-93A1-B9C3EDF574E3}"/>
              </a:ext>
            </a:extLst>
          </p:cNvPr>
          <p:cNvSpPr/>
          <p:nvPr/>
        </p:nvSpPr>
        <p:spPr>
          <a:xfrm>
            <a:off x="0" y="1"/>
            <a:ext cx="12192000" cy="6960358"/>
          </a:xfrm>
          <a:prstGeom prst="rect">
            <a:avLst/>
          </a:prstGeom>
          <a:gradFill>
            <a:gsLst>
              <a:gs pos="48000">
                <a:srgbClr val="203864">
                  <a:alpha val="86000"/>
                </a:srgbClr>
              </a:gs>
              <a:gs pos="100000">
                <a:schemeClr val="accent1">
                  <a:lumMod val="50000"/>
                  <a:alpha val="0"/>
                </a:schemeClr>
              </a:gs>
              <a:gs pos="0">
                <a:schemeClr val="accent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60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8" name="Title 1"/>
          <p:cNvSpPr txBox="1">
            <a:spLocks/>
          </p:cNvSpPr>
          <p:nvPr/>
        </p:nvSpPr>
        <p:spPr>
          <a:xfrm>
            <a:off x="640080" y="374903"/>
            <a:ext cx="10515600" cy="105811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kern="1200">
                <a:solidFill>
                  <a:schemeClr val="bg1"/>
                </a:solidFill>
                <a:latin typeface="+mj-lt"/>
                <a:ea typeface="+mj-ea"/>
                <a:cs typeface="+mj-cs"/>
              </a:defRPr>
            </a:lvl1pPr>
          </a:lstStyle>
          <a:p>
            <a:pPr lvl="0">
              <a:defRPr/>
            </a:pPr>
            <a:r>
              <a:rPr lang="en-US" b="1" dirty="0"/>
              <a:t>Integrated LCRD Low-Earth Orbit User Modem and Amplifier Terminal (ILLUMA-T)</a:t>
            </a:r>
            <a:endParaRPr kumimoji="0" lang="en-US" b="1" i="0" u="none" strike="noStrike" kern="1200" cap="none" spc="0" normalizeH="0" baseline="0" noProof="0" dirty="0">
              <a:ln>
                <a:noFill/>
              </a:ln>
              <a:solidFill>
                <a:prstClr val="white"/>
              </a:solidFill>
              <a:effectLst/>
              <a:uLnTx/>
              <a:uFillTx/>
              <a:latin typeface="Arial" panose="020B0604020202020204"/>
            </a:endParaRPr>
          </a:p>
        </p:txBody>
      </p:sp>
      <p:sp>
        <p:nvSpPr>
          <p:cNvPr id="4" name="TextBox 3"/>
          <p:cNvSpPr txBox="1"/>
          <p:nvPr/>
        </p:nvSpPr>
        <p:spPr>
          <a:xfrm>
            <a:off x="640080" y="1780640"/>
            <a:ext cx="5828959" cy="4832092"/>
          </a:xfrm>
          <a:prstGeom prst="rect">
            <a:avLst/>
          </a:prstGeom>
          <a:noFill/>
        </p:spPr>
        <p:txBody>
          <a:bodyPr wrap="square" rtlCol="0">
            <a:spAutoFit/>
          </a:bodyPr>
          <a:lstStyle/>
          <a:p>
            <a:pPr marL="285750" indent="-285750">
              <a:spcBef>
                <a:spcPts val="600"/>
              </a:spcBef>
              <a:spcAft>
                <a:spcPts val="300"/>
              </a:spcAft>
              <a:buFont typeface="Arial" panose="020B0604020202020204" pitchFamily="34" charset="0"/>
              <a:buChar char="•"/>
            </a:pPr>
            <a:r>
              <a:rPr lang="en-US" sz="2000" dirty="0">
                <a:solidFill>
                  <a:schemeClr val="bg1"/>
                </a:solidFill>
              </a:rPr>
              <a:t>The ILLUMA-T payload will be hosted on the International Space Station. </a:t>
            </a:r>
          </a:p>
          <a:p>
            <a:pPr marL="285750" indent="-285750">
              <a:spcBef>
                <a:spcPts val="600"/>
              </a:spcBef>
              <a:spcAft>
                <a:spcPts val="300"/>
              </a:spcAft>
              <a:buFont typeface="Arial" panose="020B0604020202020204" pitchFamily="34" charset="0"/>
              <a:buChar char="•"/>
            </a:pPr>
            <a:r>
              <a:rPr lang="en-US" sz="2000" dirty="0">
                <a:solidFill>
                  <a:schemeClr val="bg1"/>
                </a:solidFill>
              </a:rPr>
              <a:t>The terminal will receive high-resolution science data from experiments and instruments onboard the space station and then transfer this data to LCRD, which will then transmit it to a ground station. </a:t>
            </a:r>
          </a:p>
          <a:p>
            <a:pPr marL="285750" indent="-285750">
              <a:spcBef>
                <a:spcPts val="600"/>
              </a:spcBef>
              <a:spcAft>
                <a:spcPts val="300"/>
              </a:spcAft>
              <a:buFont typeface="Arial" panose="020B0604020202020204" pitchFamily="34" charset="0"/>
              <a:buChar char="•"/>
            </a:pPr>
            <a:r>
              <a:rPr lang="en-US" sz="2000" dirty="0">
                <a:solidFill>
                  <a:schemeClr val="bg1"/>
                </a:solidFill>
              </a:rPr>
              <a:t>ILLUMA-T is launching in 2021 and will be LCRD’ first operational user. </a:t>
            </a:r>
          </a:p>
          <a:p>
            <a:pPr marL="285750" indent="-285750">
              <a:spcBef>
                <a:spcPts val="600"/>
              </a:spcBef>
              <a:spcAft>
                <a:spcPts val="300"/>
              </a:spcAft>
              <a:buFont typeface="Arial" panose="020B0604020202020204" pitchFamily="34" charset="0"/>
              <a:buChar char="•"/>
            </a:pPr>
            <a:r>
              <a:rPr lang="en-US" sz="2000" dirty="0">
                <a:solidFill>
                  <a:schemeClr val="bg1"/>
                </a:solidFill>
              </a:rPr>
              <a:t>The payload is currently in its build phase at both Goddard Space Flight Center and the Massachusetts Institute of Technology - Lincoln Laboratory. </a:t>
            </a:r>
          </a:p>
          <a:p>
            <a:pPr algn="just">
              <a:spcBef>
                <a:spcPts val="600"/>
              </a:spcBef>
              <a:spcAft>
                <a:spcPts val="300"/>
              </a:spcAft>
            </a:pPr>
            <a:endParaRPr lang="en-US" dirty="0">
              <a:solidFill>
                <a:schemeClr val="bg1"/>
              </a:solidFill>
            </a:endParaRPr>
          </a:p>
        </p:txBody>
      </p:sp>
    </p:spTree>
    <p:extLst>
      <p:ext uri="{BB962C8B-B14F-4D97-AF65-F5344CB8AC3E}">
        <p14:creationId xmlns:p14="http://schemas.microsoft.com/office/powerpoint/2010/main" val="35485703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r="149"/>
          <a:stretch/>
        </p:blipFill>
        <p:spPr>
          <a:xfrm flipH="1">
            <a:off x="-1" y="0"/>
            <a:ext cx="12192000" cy="6987654"/>
          </a:xfrm>
          <a:prstGeom prst="rect">
            <a:avLst/>
          </a:prstGeom>
        </p:spPr>
      </p:pic>
      <p:sp>
        <p:nvSpPr>
          <p:cNvPr id="7" name="Rectangle 6">
            <a:extLst>
              <a:ext uri="{FF2B5EF4-FFF2-40B4-BE49-F238E27FC236}">
                <a16:creationId xmlns:a16="http://schemas.microsoft.com/office/drawing/2014/main" id="{083E853D-84EC-2E46-93A1-B9C3EDF574E3}"/>
              </a:ext>
            </a:extLst>
          </p:cNvPr>
          <p:cNvSpPr/>
          <p:nvPr/>
        </p:nvSpPr>
        <p:spPr>
          <a:xfrm>
            <a:off x="0" y="0"/>
            <a:ext cx="12192000" cy="6960358"/>
          </a:xfrm>
          <a:prstGeom prst="rect">
            <a:avLst/>
          </a:prstGeom>
          <a:gradFill>
            <a:gsLst>
              <a:gs pos="29000">
                <a:srgbClr val="203864">
                  <a:alpha val="80000"/>
                </a:srgbClr>
              </a:gs>
              <a:gs pos="100000">
                <a:schemeClr val="accent1">
                  <a:lumMod val="50000"/>
                  <a:alpha val="0"/>
                </a:schemeClr>
              </a:gs>
              <a:gs pos="0">
                <a:schemeClr val="accent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60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8" name="Title 1"/>
          <p:cNvSpPr txBox="1">
            <a:spLocks/>
          </p:cNvSpPr>
          <p:nvPr/>
        </p:nvSpPr>
        <p:spPr>
          <a:xfrm>
            <a:off x="640080" y="374904"/>
            <a:ext cx="10515600" cy="96043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kern="1200">
                <a:solidFill>
                  <a:schemeClr val="bg1"/>
                </a:solidFill>
                <a:latin typeface="+mj-lt"/>
                <a:ea typeface="+mj-ea"/>
                <a:cs typeface="+mj-cs"/>
              </a:defRPr>
            </a:lvl1pPr>
          </a:lstStyle>
          <a:p>
            <a:pPr lvl="0">
              <a:defRPr/>
            </a:pPr>
            <a:r>
              <a:rPr lang="en-US" b="1" dirty="0"/>
              <a:t>Orion Artemis II Optical Communications System (O2O)</a:t>
            </a:r>
            <a:endParaRPr kumimoji="0" lang="en-US" b="1" i="0" u="none" strike="noStrike" kern="1200" cap="none" spc="0" normalizeH="0" baseline="0" noProof="0" dirty="0">
              <a:ln>
                <a:noFill/>
              </a:ln>
              <a:solidFill>
                <a:prstClr val="white"/>
              </a:solidFill>
              <a:effectLst/>
              <a:uLnTx/>
              <a:uFillTx/>
              <a:latin typeface="Arial" panose="020B0604020202020204"/>
            </a:endParaRPr>
          </a:p>
        </p:txBody>
      </p:sp>
      <p:sp>
        <p:nvSpPr>
          <p:cNvPr id="4" name="TextBox 3"/>
          <p:cNvSpPr txBox="1"/>
          <p:nvPr/>
        </p:nvSpPr>
        <p:spPr>
          <a:xfrm>
            <a:off x="696719" y="1710246"/>
            <a:ext cx="5201161" cy="5109091"/>
          </a:xfrm>
          <a:prstGeom prst="rect">
            <a:avLst/>
          </a:prstGeom>
          <a:noFill/>
        </p:spPr>
        <p:txBody>
          <a:bodyPr wrap="square" rtlCol="0">
            <a:spAutoFit/>
          </a:bodyPr>
          <a:lstStyle/>
          <a:p>
            <a:pPr marL="285750" indent="-285750">
              <a:spcBef>
                <a:spcPts val="600"/>
              </a:spcBef>
              <a:spcAft>
                <a:spcPts val="300"/>
              </a:spcAft>
              <a:buFont typeface="Arial" panose="020B0604020202020204" pitchFamily="34" charset="0"/>
              <a:buChar char="•"/>
            </a:pPr>
            <a:r>
              <a:rPr lang="en-US" sz="2000" dirty="0">
                <a:solidFill>
                  <a:schemeClr val="bg1"/>
                </a:solidFill>
              </a:rPr>
              <a:t>The Orion Artemis II Optical Communications System (O2O) is an optical terminal going on NASA’s Artemis II mission in 2023. </a:t>
            </a:r>
          </a:p>
          <a:p>
            <a:pPr marL="285750" indent="-285750">
              <a:spcBef>
                <a:spcPts val="600"/>
              </a:spcBef>
              <a:spcAft>
                <a:spcPts val="300"/>
              </a:spcAft>
              <a:buFont typeface="Arial" panose="020B0604020202020204" pitchFamily="34" charset="0"/>
              <a:buChar char="•"/>
            </a:pPr>
            <a:r>
              <a:rPr lang="en-US" sz="2000" dirty="0">
                <a:solidFill>
                  <a:schemeClr val="bg1"/>
                </a:solidFill>
              </a:rPr>
              <a:t>O2O will allow the astronauts traveling to the lunar region to send back high-definition photos and videos, enabling increased discovery. </a:t>
            </a:r>
          </a:p>
          <a:p>
            <a:pPr marL="285750" indent="-285750">
              <a:spcBef>
                <a:spcPts val="600"/>
              </a:spcBef>
              <a:spcAft>
                <a:spcPts val="300"/>
              </a:spcAft>
              <a:buFont typeface="Arial" panose="020B0604020202020204" pitchFamily="34" charset="0"/>
              <a:buChar char="•"/>
            </a:pPr>
            <a:r>
              <a:rPr lang="en-US" sz="2000" dirty="0">
                <a:solidFill>
                  <a:schemeClr val="bg1"/>
                </a:solidFill>
              </a:rPr>
              <a:t>O2O is currently being developed at the Massachusetts Institute of Technology –Lincoln Laboratory, one of our essential partners in many optical communications missions. </a:t>
            </a:r>
          </a:p>
          <a:p>
            <a:pPr marL="285750" indent="-285750" algn="just">
              <a:spcBef>
                <a:spcPts val="600"/>
              </a:spcBef>
              <a:spcAft>
                <a:spcPts val="300"/>
              </a:spcAft>
              <a:buFont typeface="Arial" panose="020B0604020202020204" pitchFamily="34" charset="0"/>
              <a:buChar char="•"/>
            </a:pPr>
            <a:endParaRPr lang="en-US" dirty="0">
              <a:solidFill>
                <a:schemeClr val="bg1"/>
              </a:solidFill>
            </a:endParaRPr>
          </a:p>
          <a:p>
            <a:pPr algn="just">
              <a:spcBef>
                <a:spcPts val="600"/>
              </a:spcBef>
              <a:spcAft>
                <a:spcPts val="300"/>
              </a:spcAft>
            </a:pPr>
            <a:endParaRPr lang="en-US" dirty="0">
              <a:solidFill>
                <a:schemeClr val="bg1"/>
              </a:solidFill>
            </a:endParaRPr>
          </a:p>
        </p:txBody>
      </p:sp>
    </p:spTree>
    <p:extLst>
      <p:ext uri="{BB962C8B-B14F-4D97-AF65-F5344CB8AC3E}">
        <p14:creationId xmlns:p14="http://schemas.microsoft.com/office/powerpoint/2010/main" val="36265202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3">
            <a:extLst>
              <a:ext uri="{28A0092B-C50C-407E-A947-70E740481C1C}">
                <a14:useLocalDpi xmlns:a14="http://schemas.microsoft.com/office/drawing/2010/main" val="0"/>
              </a:ext>
            </a:extLst>
          </a:blip>
          <a:srcRect l="20816"/>
          <a:stretch/>
        </p:blipFill>
        <p:spPr>
          <a:xfrm rot="16200000">
            <a:off x="2669664" y="-2664336"/>
            <a:ext cx="6851505" cy="12193166"/>
          </a:xfrm>
          <a:prstGeom prst="rect">
            <a:avLst/>
          </a:prstGeom>
        </p:spPr>
      </p:pic>
      <p:sp>
        <p:nvSpPr>
          <p:cNvPr id="9" name="Rectangle 8">
            <a:extLst>
              <a:ext uri="{FF2B5EF4-FFF2-40B4-BE49-F238E27FC236}">
                <a16:creationId xmlns:a16="http://schemas.microsoft.com/office/drawing/2014/main" id="{083E853D-84EC-2E46-93A1-B9C3EDF574E3}"/>
              </a:ext>
            </a:extLst>
          </p:cNvPr>
          <p:cNvSpPr/>
          <p:nvPr/>
        </p:nvSpPr>
        <p:spPr>
          <a:xfrm>
            <a:off x="0" y="0"/>
            <a:ext cx="12209815" cy="6851506"/>
          </a:xfrm>
          <a:prstGeom prst="rect">
            <a:avLst/>
          </a:prstGeom>
          <a:gradFill>
            <a:gsLst>
              <a:gs pos="82183">
                <a:srgbClr val="203864">
                  <a:alpha val="62000"/>
                </a:srgbClr>
              </a:gs>
              <a:gs pos="58000">
                <a:srgbClr val="203864">
                  <a:alpha val="73000"/>
                </a:srgbClr>
              </a:gs>
              <a:gs pos="30000">
                <a:srgbClr val="203864">
                  <a:alpha val="75000"/>
                </a:srgbClr>
              </a:gs>
              <a:gs pos="100000">
                <a:schemeClr val="accent1">
                  <a:lumMod val="50000"/>
                  <a:alpha val="17000"/>
                </a:schemeClr>
              </a:gs>
              <a:gs pos="0">
                <a:schemeClr val="accent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2" name="Slide Number Placeholder 1"/>
          <p:cNvSpPr>
            <a:spLocks noGrp="1"/>
          </p:cNvSpPr>
          <p:nvPr>
            <p:ph type="sldNum" sz="quarter" idx="12"/>
          </p:nvPr>
        </p:nvSpPr>
        <p:spPr/>
        <p:txBody>
          <a:bodyPr/>
          <a:lstStyle/>
          <a:p>
            <a:fld id="{757BFB77-FE3D-B04F-B4D5-CA5E35F2DDFC}" type="slidenum">
              <a:rPr lang="en-US" smtClean="0"/>
              <a:pPr/>
              <a:t>8</a:t>
            </a:fld>
            <a:endParaRPr lang="en-US" dirty="0"/>
          </a:p>
        </p:txBody>
      </p:sp>
      <p:sp>
        <p:nvSpPr>
          <p:cNvPr id="5" name="Content Placeholder 4"/>
          <p:cNvSpPr>
            <a:spLocks noGrp="1"/>
          </p:cNvSpPr>
          <p:nvPr>
            <p:ph idx="1"/>
          </p:nvPr>
        </p:nvSpPr>
        <p:spPr>
          <a:xfrm>
            <a:off x="501315" y="1154531"/>
            <a:ext cx="10990099" cy="5343304"/>
          </a:xfrm>
        </p:spPr>
        <p:txBody>
          <a:bodyPr/>
          <a:lstStyle/>
          <a:p>
            <a:pPr marL="0" indent="0"/>
            <a:r>
              <a:rPr lang="en-US" sz="2000" dirty="0">
                <a:solidFill>
                  <a:schemeClr val="bg1"/>
                </a:solidFill>
              </a:rPr>
              <a:t>The market has reached a maturity to enable 100% commercialization of direct-to-Earth radio frequency communications services.</a:t>
            </a:r>
          </a:p>
          <a:p>
            <a:pPr marL="0" indent="0"/>
            <a:endParaRPr lang="en-US" sz="2000" dirty="0">
              <a:solidFill>
                <a:schemeClr val="bg1"/>
              </a:solidFill>
            </a:endParaRPr>
          </a:p>
          <a:p>
            <a:pPr>
              <a:buFont typeface="Arial" panose="020B0604020202020204" pitchFamily="34" charset="0"/>
              <a:buChar char="•"/>
            </a:pPr>
            <a:r>
              <a:rPr lang="en-US" sz="2000" dirty="0">
                <a:solidFill>
                  <a:schemeClr val="bg1"/>
                </a:solidFill>
              </a:rPr>
              <a:t>The Office of Management and Budget (OMB) has required SCaN commercialize Earth proximity networks. ESC was challenged to respond.</a:t>
            </a:r>
          </a:p>
          <a:p>
            <a:pPr>
              <a:buFont typeface="Arial" panose="020B0604020202020204" pitchFamily="34" charset="0"/>
              <a:buChar char="•"/>
            </a:pPr>
            <a:r>
              <a:rPr lang="en-US" sz="2000" dirty="0">
                <a:solidFill>
                  <a:schemeClr val="bg1"/>
                </a:solidFill>
              </a:rPr>
              <a:t>SCaN will continue to manage geosynchronous orbit (GEO) relay operations until TDRS fly-out. SCaN will continue to assess market viability for commercial space relay services. </a:t>
            </a:r>
          </a:p>
          <a:p>
            <a:pPr>
              <a:buFont typeface="Arial" panose="020B0604020202020204" pitchFamily="34" charset="0"/>
              <a:buChar char="•"/>
            </a:pPr>
            <a:r>
              <a:rPr lang="en-US" sz="2000" dirty="0">
                <a:solidFill>
                  <a:schemeClr val="bg1"/>
                </a:solidFill>
              </a:rPr>
              <a:t>An efficiency can be found by establishing a single point for service fulfillment for user missions to increase value to our customers.</a:t>
            </a:r>
          </a:p>
          <a:p>
            <a:endParaRPr lang="en-US" sz="2000" dirty="0">
              <a:solidFill>
                <a:schemeClr val="bg1"/>
              </a:solidFill>
            </a:endParaRPr>
          </a:p>
          <a:p>
            <a:endParaRPr lang="en-US" dirty="0">
              <a:solidFill>
                <a:schemeClr val="bg1"/>
              </a:solidFill>
            </a:endParaRPr>
          </a:p>
          <a:p>
            <a:endParaRPr lang="en-US" dirty="0">
              <a:solidFill>
                <a:schemeClr val="bg1"/>
              </a:solidFill>
            </a:endParaRPr>
          </a:p>
        </p:txBody>
      </p:sp>
      <p:sp>
        <p:nvSpPr>
          <p:cNvPr id="10" name="Title 9"/>
          <p:cNvSpPr>
            <a:spLocks noGrp="1"/>
          </p:cNvSpPr>
          <p:nvPr>
            <p:ph type="title"/>
          </p:nvPr>
        </p:nvSpPr>
        <p:spPr>
          <a:xfrm>
            <a:off x="501316" y="241452"/>
            <a:ext cx="10515600" cy="892175"/>
          </a:xfrm>
        </p:spPr>
        <p:txBody>
          <a:bodyPr/>
          <a:lstStyle/>
          <a:p>
            <a:r>
              <a:rPr lang="en-US" b="1" dirty="0">
                <a:solidFill>
                  <a:schemeClr val="bg1"/>
                </a:solidFill>
                <a:latin typeface="+mn-lt"/>
              </a:rPr>
              <a:t>Drivers for Change</a:t>
            </a:r>
          </a:p>
        </p:txBody>
      </p:sp>
      <p:sp>
        <p:nvSpPr>
          <p:cNvPr id="3" name="TextBox 2"/>
          <p:cNvSpPr txBox="1"/>
          <p:nvPr/>
        </p:nvSpPr>
        <p:spPr>
          <a:xfrm>
            <a:off x="600500" y="4809500"/>
            <a:ext cx="10972799" cy="1243447"/>
          </a:xfrm>
          <a:prstGeom prst="rect">
            <a:avLst/>
          </a:prstGeom>
          <a:solidFill>
            <a:schemeClr val="accent6"/>
          </a:solidFill>
        </p:spPr>
        <p:txBody>
          <a:bodyPr wrap="square" rtlCol="0" anchor="ctr">
            <a:noAutofit/>
          </a:bodyPr>
          <a:lstStyle/>
          <a:p>
            <a:pPr algn="ctr"/>
            <a:r>
              <a:rPr lang="en-US" sz="2000" i="1" dirty="0">
                <a:solidFill>
                  <a:schemeClr val="bg1"/>
                </a:solidFill>
              </a:rPr>
              <a:t>Opportunity to simplify SCaN’s network architecture for both users and commercial participants.</a:t>
            </a:r>
          </a:p>
          <a:p>
            <a:pPr algn="ctr"/>
            <a:r>
              <a:rPr lang="en-US" sz="2000" dirty="0">
                <a:solidFill>
                  <a:schemeClr val="bg1"/>
                </a:solidFill>
              </a:rPr>
              <a:t>This reduces confusion for customers and vendors, creating a single point of access for communication services with the user community and critical stakeholders.</a:t>
            </a:r>
          </a:p>
        </p:txBody>
      </p:sp>
    </p:spTree>
    <p:extLst>
      <p:ext uri="{BB962C8B-B14F-4D97-AF65-F5344CB8AC3E}">
        <p14:creationId xmlns:p14="http://schemas.microsoft.com/office/powerpoint/2010/main" val="16630071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 name="Picture 10"/>
          <p:cNvPicPr>
            <a:picLocks noChangeAspect="1"/>
          </p:cNvPicPr>
          <p:nvPr/>
        </p:nvPicPr>
        <p:blipFill rotWithShape="1">
          <a:blip r:embed="rId3" cstate="print">
            <a:extLst>
              <a:ext uri="{28A0092B-C50C-407E-A947-70E740481C1C}">
                <a14:useLocalDpi xmlns:a14="http://schemas.microsoft.com/office/drawing/2010/main" val="0"/>
              </a:ext>
            </a:extLst>
          </a:blip>
          <a:srcRect r="26820" b="21974"/>
          <a:stretch/>
        </p:blipFill>
        <p:spPr>
          <a:xfrm>
            <a:off x="0" y="0"/>
            <a:ext cx="12219731" cy="6929865"/>
          </a:xfrm>
          <a:prstGeom prst="rect">
            <a:avLst/>
          </a:prstGeom>
        </p:spPr>
      </p:pic>
      <p:sp>
        <p:nvSpPr>
          <p:cNvPr id="12" name="Rectangle 11">
            <a:extLst>
              <a:ext uri="{FF2B5EF4-FFF2-40B4-BE49-F238E27FC236}">
                <a16:creationId xmlns:a16="http://schemas.microsoft.com/office/drawing/2014/main" id="{083E853D-84EC-2E46-93A1-B9C3EDF574E3}"/>
              </a:ext>
            </a:extLst>
          </p:cNvPr>
          <p:cNvSpPr/>
          <p:nvPr/>
        </p:nvSpPr>
        <p:spPr>
          <a:xfrm>
            <a:off x="8020" y="0"/>
            <a:ext cx="12187647" cy="6916874"/>
          </a:xfrm>
          <a:prstGeom prst="rect">
            <a:avLst/>
          </a:prstGeom>
          <a:gradFill>
            <a:gsLst>
              <a:gs pos="69000">
                <a:srgbClr val="203864">
                  <a:alpha val="77000"/>
                </a:srgbClr>
              </a:gs>
              <a:gs pos="27000">
                <a:srgbClr val="203864">
                  <a:alpha val="66000"/>
                </a:srgbClr>
              </a:gs>
              <a:gs pos="100000">
                <a:schemeClr val="accent1">
                  <a:lumMod val="50000"/>
                  <a:alpha val="0"/>
                </a:schemeClr>
              </a:gs>
              <a:gs pos="0">
                <a:schemeClr val="accent1">
                  <a:lumMod val="50000"/>
                  <a:alpha val="9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2" name="Slide Number Placeholder 1"/>
          <p:cNvSpPr>
            <a:spLocks noGrp="1"/>
          </p:cNvSpPr>
          <p:nvPr>
            <p:ph type="sldNum" sz="quarter" idx="12"/>
          </p:nvPr>
        </p:nvSpPr>
        <p:spPr/>
        <p:txBody>
          <a:bodyPr/>
          <a:lstStyle/>
          <a:p>
            <a:fld id="{757BFB77-FE3D-B04F-B4D5-CA5E35F2DDFC}" type="slidenum">
              <a:rPr lang="en-US" smtClean="0"/>
              <a:pPr/>
              <a:t>9</a:t>
            </a:fld>
            <a:endParaRPr lang="en-US" dirty="0"/>
          </a:p>
        </p:txBody>
      </p:sp>
      <p:sp>
        <p:nvSpPr>
          <p:cNvPr id="4" name="Content Placeholder 3"/>
          <p:cNvSpPr>
            <a:spLocks noGrp="1"/>
          </p:cNvSpPr>
          <p:nvPr>
            <p:ph idx="1"/>
          </p:nvPr>
        </p:nvSpPr>
        <p:spPr>
          <a:xfrm>
            <a:off x="513740" y="1143666"/>
            <a:ext cx="5001235" cy="2117120"/>
          </a:xfrm>
        </p:spPr>
        <p:txBody>
          <a:bodyPr/>
          <a:lstStyle/>
          <a:p>
            <a:pPr marL="0" indent="0"/>
            <a:r>
              <a:rPr lang="en-US" sz="2000" dirty="0">
                <a:solidFill>
                  <a:schemeClr val="bg1"/>
                </a:solidFill>
              </a:rPr>
              <a:t>The NSN project is a service fulfillment organization that connects customer missions to essential communications and navigation services. NSN enables the transmission of science and exploration data from space to mission operations centers.</a:t>
            </a:r>
          </a:p>
        </p:txBody>
      </p:sp>
      <p:sp>
        <p:nvSpPr>
          <p:cNvPr id="3" name="Title 2"/>
          <p:cNvSpPr>
            <a:spLocks noGrp="1"/>
          </p:cNvSpPr>
          <p:nvPr>
            <p:ph type="title"/>
          </p:nvPr>
        </p:nvSpPr>
        <p:spPr>
          <a:xfrm>
            <a:off x="513740" y="251490"/>
            <a:ext cx="10515600" cy="892175"/>
          </a:xfrm>
        </p:spPr>
        <p:txBody>
          <a:bodyPr/>
          <a:lstStyle/>
          <a:p>
            <a:r>
              <a:rPr lang="en-US" b="1" dirty="0">
                <a:solidFill>
                  <a:schemeClr val="bg1"/>
                </a:solidFill>
              </a:rPr>
              <a:t>The Near Space Network (NSN) Project</a:t>
            </a:r>
          </a:p>
        </p:txBody>
      </p:sp>
      <p:pic>
        <p:nvPicPr>
          <p:cNvPr id="10" name="Picture 9" descr="Graphical user interface, website&#10;&#10;Description automatically generated">
            <a:extLst>
              <a:ext uri="{FF2B5EF4-FFF2-40B4-BE49-F238E27FC236}">
                <a16:creationId xmlns:a16="http://schemas.microsoft.com/office/drawing/2014/main" id="{08A56FC1-1B42-4124-B178-53E50AA63E2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4717" y="3741845"/>
            <a:ext cx="4219280" cy="2700339"/>
          </a:xfrm>
          <a:prstGeom prst="rect">
            <a:avLst/>
          </a:prstGeom>
        </p:spPr>
      </p:pic>
      <p:sp>
        <p:nvSpPr>
          <p:cNvPr id="6" name="Rectangle 5"/>
          <p:cNvSpPr/>
          <p:nvPr/>
        </p:nvSpPr>
        <p:spPr>
          <a:xfrm>
            <a:off x="5991225" y="1143666"/>
            <a:ext cx="5937539" cy="1674305"/>
          </a:xfrm>
          <a:prstGeom prst="rect">
            <a:avLst/>
          </a:prstGeom>
        </p:spPr>
        <p:txBody>
          <a:bodyPr wrap="square">
            <a:spAutoFit/>
          </a:bodyPr>
          <a:lstStyle/>
          <a:p>
            <a:pPr defTabSz="457200">
              <a:spcBef>
                <a:spcPct val="20000"/>
              </a:spcBef>
            </a:pPr>
            <a:r>
              <a:rPr lang="en-US" sz="2000" b="1" dirty="0">
                <a:solidFill>
                  <a:schemeClr val="bg1"/>
                </a:solidFill>
              </a:rPr>
              <a:t>Onboarding Customer Missions</a:t>
            </a:r>
          </a:p>
          <a:p>
            <a:pPr marL="342900" indent="-342900" defTabSz="457200">
              <a:spcBef>
                <a:spcPct val="20000"/>
              </a:spcBef>
              <a:buFont typeface="Arial" panose="020B0604020202020204" pitchFamily="34" charset="0"/>
              <a:buChar char="•"/>
            </a:pPr>
            <a:r>
              <a:rPr lang="en-US" dirty="0">
                <a:solidFill>
                  <a:schemeClr val="bg1"/>
                </a:solidFill>
              </a:rPr>
              <a:t>User Interface Management (Agreements, ICDs)</a:t>
            </a:r>
          </a:p>
          <a:p>
            <a:pPr marL="342900" indent="-342900" defTabSz="457200">
              <a:spcBef>
                <a:spcPct val="20000"/>
              </a:spcBef>
              <a:buFont typeface="Arial" panose="020B0604020202020204" pitchFamily="34" charset="0"/>
              <a:buChar char="•"/>
            </a:pPr>
            <a:r>
              <a:rPr lang="en-US" dirty="0">
                <a:solidFill>
                  <a:schemeClr val="bg1"/>
                </a:solidFill>
              </a:rPr>
              <a:t>Missions/Providers Technical Pairing (Link Budgets, I&amp;T Planning, Verification, Validation)</a:t>
            </a:r>
          </a:p>
          <a:p>
            <a:pPr marL="342900" indent="-342900" defTabSz="457200">
              <a:spcBef>
                <a:spcPct val="20000"/>
              </a:spcBef>
              <a:buFont typeface="Arial" panose="020B0604020202020204" pitchFamily="34" charset="0"/>
              <a:buChar char="•"/>
            </a:pPr>
            <a:r>
              <a:rPr lang="en-US" dirty="0">
                <a:solidFill>
                  <a:schemeClr val="bg1"/>
                </a:solidFill>
              </a:rPr>
              <a:t>Full Lifecycle Support</a:t>
            </a:r>
          </a:p>
        </p:txBody>
      </p:sp>
      <p:sp>
        <p:nvSpPr>
          <p:cNvPr id="7" name="Rectangle 6"/>
          <p:cNvSpPr/>
          <p:nvPr/>
        </p:nvSpPr>
        <p:spPr>
          <a:xfrm>
            <a:off x="5991225" y="2990209"/>
            <a:ext cx="5937539" cy="1397306"/>
          </a:xfrm>
          <a:prstGeom prst="rect">
            <a:avLst/>
          </a:prstGeom>
        </p:spPr>
        <p:txBody>
          <a:bodyPr wrap="square">
            <a:spAutoFit/>
          </a:bodyPr>
          <a:lstStyle/>
          <a:p>
            <a:pPr defTabSz="457200">
              <a:spcBef>
                <a:spcPct val="20000"/>
              </a:spcBef>
            </a:pPr>
            <a:r>
              <a:rPr lang="en-US" sz="2000" b="1" dirty="0">
                <a:solidFill>
                  <a:schemeClr val="bg1"/>
                </a:solidFill>
              </a:rPr>
              <a:t>Onboarding Providers</a:t>
            </a:r>
          </a:p>
          <a:p>
            <a:pPr marL="342900" indent="-342900" defTabSz="457200">
              <a:spcBef>
                <a:spcPct val="20000"/>
              </a:spcBef>
              <a:buFont typeface="Arial" panose="020B0604020202020204" pitchFamily="34" charset="0"/>
              <a:buChar char="•"/>
            </a:pPr>
            <a:r>
              <a:rPr lang="en-US" dirty="0">
                <a:solidFill>
                  <a:schemeClr val="bg1"/>
                </a:solidFill>
              </a:rPr>
              <a:t>Procurement / Acquisition</a:t>
            </a:r>
          </a:p>
          <a:p>
            <a:pPr marL="342900" indent="-342900" defTabSz="457200">
              <a:spcBef>
                <a:spcPct val="20000"/>
              </a:spcBef>
              <a:buFont typeface="Arial" panose="020B0604020202020204" pitchFamily="34" charset="0"/>
              <a:buChar char="•"/>
            </a:pPr>
            <a:r>
              <a:rPr lang="en-US" dirty="0">
                <a:solidFill>
                  <a:schemeClr val="bg1"/>
                </a:solidFill>
              </a:rPr>
              <a:t>Integration, Capabilities Validation</a:t>
            </a:r>
          </a:p>
          <a:p>
            <a:pPr marL="342900" indent="-342900" defTabSz="457200">
              <a:spcBef>
                <a:spcPct val="20000"/>
              </a:spcBef>
              <a:buFont typeface="Arial" panose="020B0604020202020204" pitchFamily="34" charset="0"/>
              <a:buChar char="•"/>
            </a:pPr>
            <a:r>
              <a:rPr lang="en-US" dirty="0">
                <a:solidFill>
                  <a:schemeClr val="bg1"/>
                </a:solidFill>
              </a:rPr>
              <a:t>Monitoring service contracts</a:t>
            </a:r>
          </a:p>
        </p:txBody>
      </p:sp>
      <p:sp>
        <p:nvSpPr>
          <p:cNvPr id="9" name="Rectangle 8"/>
          <p:cNvSpPr/>
          <p:nvPr/>
        </p:nvSpPr>
        <p:spPr>
          <a:xfrm>
            <a:off x="5991225" y="4559754"/>
            <a:ext cx="5937539" cy="1951303"/>
          </a:xfrm>
          <a:prstGeom prst="rect">
            <a:avLst/>
          </a:prstGeom>
        </p:spPr>
        <p:txBody>
          <a:bodyPr wrap="square">
            <a:spAutoFit/>
          </a:bodyPr>
          <a:lstStyle/>
          <a:p>
            <a:pPr defTabSz="457200">
              <a:spcBef>
                <a:spcPct val="20000"/>
              </a:spcBef>
            </a:pPr>
            <a:r>
              <a:rPr lang="en-US" sz="2000" b="1" dirty="0">
                <a:solidFill>
                  <a:schemeClr val="bg1"/>
                </a:solidFill>
              </a:rPr>
              <a:t>Operations</a:t>
            </a:r>
          </a:p>
          <a:p>
            <a:r>
              <a:rPr lang="en-US" dirty="0">
                <a:solidFill>
                  <a:schemeClr val="bg1"/>
                </a:solidFill>
              </a:rPr>
              <a:t>[Near Space Operations Control Center]</a:t>
            </a:r>
          </a:p>
          <a:p>
            <a:pPr marL="342900" indent="-342900" defTabSz="457200">
              <a:spcBef>
                <a:spcPct val="20000"/>
              </a:spcBef>
              <a:buFont typeface="Arial" panose="020B0604020202020204" pitchFamily="34" charset="0"/>
              <a:buChar char="•"/>
            </a:pPr>
            <a:r>
              <a:rPr lang="en-US" dirty="0">
                <a:solidFill>
                  <a:schemeClr val="bg1"/>
                </a:solidFill>
              </a:rPr>
              <a:t>Mission Service Management (Service Orchestration)</a:t>
            </a:r>
          </a:p>
          <a:p>
            <a:pPr marL="342900" indent="-342900" defTabSz="457200">
              <a:spcBef>
                <a:spcPct val="20000"/>
              </a:spcBef>
              <a:buFont typeface="Arial" panose="020B0604020202020204" pitchFamily="34" charset="0"/>
              <a:buChar char="•"/>
            </a:pPr>
            <a:r>
              <a:rPr lang="en-US" dirty="0">
                <a:solidFill>
                  <a:schemeClr val="bg1"/>
                </a:solidFill>
              </a:rPr>
              <a:t>Service Execution (End-to-End Networking, Data Services)</a:t>
            </a:r>
          </a:p>
          <a:p>
            <a:pPr marL="342900" indent="-342900" defTabSz="457200">
              <a:spcBef>
                <a:spcPct val="20000"/>
              </a:spcBef>
              <a:buFont typeface="Arial" panose="020B0604020202020204" pitchFamily="34" charset="0"/>
              <a:buChar char="•"/>
            </a:pPr>
            <a:r>
              <a:rPr lang="en-US" dirty="0">
                <a:solidFill>
                  <a:schemeClr val="bg1"/>
                </a:solidFill>
              </a:rPr>
              <a:t>Critical Ops (Launch Support)</a:t>
            </a:r>
          </a:p>
        </p:txBody>
      </p:sp>
    </p:spTree>
    <p:extLst>
      <p:ext uri="{BB962C8B-B14F-4D97-AF65-F5344CB8AC3E}">
        <p14:creationId xmlns:p14="http://schemas.microsoft.com/office/powerpoint/2010/main" val="28119138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0" name="Picture 39"/>
          <p:cNvPicPr>
            <a:picLocks noChangeAspect="1"/>
          </p:cNvPicPr>
          <p:nvPr/>
        </p:nvPicPr>
        <p:blipFill rotWithShape="1">
          <a:blip r:embed="rId3">
            <a:extLst>
              <a:ext uri="{28A0092B-C50C-407E-A947-70E740481C1C}">
                <a14:useLocalDpi xmlns:a14="http://schemas.microsoft.com/office/drawing/2010/main" val="0"/>
              </a:ext>
            </a:extLst>
          </a:blip>
          <a:srcRect b="14057"/>
          <a:stretch/>
        </p:blipFill>
        <p:spPr>
          <a:xfrm>
            <a:off x="0" y="0"/>
            <a:ext cx="12192000" cy="6858000"/>
          </a:xfrm>
          <a:prstGeom prst="rect">
            <a:avLst/>
          </a:prstGeom>
        </p:spPr>
      </p:pic>
      <p:sp>
        <p:nvSpPr>
          <p:cNvPr id="41" name="Rectangle 40">
            <a:extLst>
              <a:ext uri="{FF2B5EF4-FFF2-40B4-BE49-F238E27FC236}">
                <a16:creationId xmlns:a16="http://schemas.microsoft.com/office/drawing/2014/main" id="{083E853D-84EC-2E46-93A1-B9C3EDF574E3}"/>
              </a:ext>
            </a:extLst>
          </p:cNvPr>
          <p:cNvSpPr/>
          <p:nvPr/>
        </p:nvSpPr>
        <p:spPr>
          <a:xfrm>
            <a:off x="-17815" y="0"/>
            <a:ext cx="12209815" cy="6916874"/>
          </a:xfrm>
          <a:prstGeom prst="rect">
            <a:avLst/>
          </a:prstGeom>
          <a:gradFill>
            <a:gsLst>
              <a:gs pos="82183">
                <a:srgbClr val="203864">
                  <a:alpha val="75000"/>
                </a:srgbClr>
              </a:gs>
              <a:gs pos="58000">
                <a:srgbClr val="203864">
                  <a:alpha val="90000"/>
                </a:srgbClr>
              </a:gs>
              <a:gs pos="30000">
                <a:srgbClr val="203864">
                  <a:alpha val="86000"/>
                </a:srgbClr>
              </a:gs>
              <a:gs pos="100000">
                <a:schemeClr val="accent1">
                  <a:lumMod val="50000"/>
                  <a:alpha val="11000"/>
                </a:schemeClr>
              </a:gs>
              <a:gs pos="0">
                <a:schemeClr val="accent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2" name="Slide Number Placeholder 1"/>
          <p:cNvSpPr>
            <a:spLocks noGrp="1"/>
          </p:cNvSpPr>
          <p:nvPr>
            <p:ph type="sldNum" sz="quarter" idx="12"/>
          </p:nvPr>
        </p:nvSpPr>
        <p:spPr/>
        <p:txBody>
          <a:bodyPr/>
          <a:lstStyle/>
          <a:p>
            <a:fld id="{757BFB77-FE3D-B04F-B4D5-CA5E35F2DDFC}" type="slidenum">
              <a:rPr lang="en-US" smtClean="0"/>
              <a:pPr/>
              <a:t>10</a:t>
            </a:fld>
            <a:endParaRPr lang="en-US" dirty="0"/>
          </a:p>
        </p:txBody>
      </p:sp>
      <p:sp>
        <p:nvSpPr>
          <p:cNvPr id="3" name="Content Placeholder 2"/>
          <p:cNvSpPr>
            <a:spLocks noGrp="1"/>
          </p:cNvSpPr>
          <p:nvPr>
            <p:ph idx="1"/>
          </p:nvPr>
        </p:nvSpPr>
        <p:spPr>
          <a:xfrm>
            <a:off x="597877" y="1081424"/>
            <a:ext cx="11029585" cy="1562986"/>
          </a:xfrm>
        </p:spPr>
        <p:txBody>
          <a:bodyPr/>
          <a:lstStyle/>
          <a:p>
            <a:pPr marL="0" indent="0"/>
            <a:r>
              <a:rPr lang="en-US" sz="2200" dirty="0">
                <a:solidFill>
                  <a:schemeClr val="bg1"/>
                </a:solidFill>
              </a:rPr>
              <a:t>As a single point of contact, the Near Space Network alleviates the need for mission teams to research and find the most effective communications services on their own. In this way, mission teams can rely on the expertise of Goddard’s communications and navigation community.</a:t>
            </a:r>
          </a:p>
        </p:txBody>
      </p:sp>
      <p:sp>
        <p:nvSpPr>
          <p:cNvPr id="4" name="Title 3"/>
          <p:cNvSpPr>
            <a:spLocks noGrp="1"/>
          </p:cNvSpPr>
          <p:nvPr>
            <p:ph type="title"/>
          </p:nvPr>
        </p:nvSpPr>
        <p:spPr>
          <a:xfrm>
            <a:off x="595194" y="238601"/>
            <a:ext cx="10755923" cy="892175"/>
          </a:xfrm>
        </p:spPr>
        <p:txBody>
          <a:bodyPr/>
          <a:lstStyle/>
          <a:p>
            <a:r>
              <a:rPr lang="en-US" b="1" dirty="0">
                <a:solidFill>
                  <a:schemeClr val="bg1"/>
                </a:solidFill>
              </a:rPr>
              <a:t>A Single Point of Contact</a:t>
            </a:r>
          </a:p>
        </p:txBody>
      </p:sp>
      <p:sp>
        <p:nvSpPr>
          <p:cNvPr id="9" name="TextBox 8"/>
          <p:cNvSpPr txBox="1"/>
          <p:nvPr/>
        </p:nvSpPr>
        <p:spPr>
          <a:xfrm>
            <a:off x="595194" y="2875686"/>
            <a:ext cx="4222898" cy="400110"/>
          </a:xfrm>
          <a:prstGeom prst="rect">
            <a:avLst/>
          </a:prstGeom>
          <a:noFill/>
        </p:spPr>
        <p:txBody>
          <a:bodyPr wrap="square" rtlCol="0">
            <a:spAutoFit/>
          </a:bodyPr>
          <a:lstStyle/>
          <a:p>
            <a:pPr algn="ctr"/>
            <a:r>
              <a:rPr lang="en-US" sz="2000" b="1" dirty="0">
                <a:solidFill>
                  <a:schemeClr val="bg1"/>
                </a:solidFill>
              </a:rPr>
              <a:t>Before NSN</a:t>
            </a:r>
          </a:p>
        </p:txBody>
      </p:sp>
      <p:sp>
        <p:nvSpPr>
          <p:cNvPr id="10" name="TextBox 9"/>
          <p:cNvSpPr txBox="1"/>
          <p:nvPr/>
        </p:nvSpPr>
        <p:spPr>
          <a:xfrm>
            <a:off x="6768008" y="2875686"/>
            <a:ext cx="4222898" cy="400110"/>
          </a:xfrm>
          <a:prstGeom prst="rect">
            <a:avLst/>
          </a:prstGeom>
          <a:noFill/>
        </p:spPr>
        <p:txBody>
          <a:bodyPr wrap="square" rtlCol="0">
            <a:spAutoFit/>
          </a:bodyPr>
          <a:lstStyle/>
          <a:p>
            <a:pPr algn="ctr"/>
            <a:r>
              <a:rPr lang="en-US" sz="2000" b="1" dirty="0">
                <a:solidFill>
                  <a:schemeClr val="bg1"/>
                </a:solidFill>
              </a:rPr>
              <a:t>After NSN</a:t>
            </a:r>
          </a:p>
        </p:txBody>
      </p:sp>
      <p:cxnSp>
        <p:nvCxnSpPr>
          <p:cNvPr id="53" name="Straight Connector 52"/>
          <p:cNvCxnSpPr/>
          <p:nvPr/>
        </p:nvCxnSpPr>
        <p:spPr>
          <a:xfrm>
            <a:off x="5519812" y="2989661"/>
            <a:ext cx="42530" cy="3561907"/>
          </a:xfrm>
          <a:prstGeom prst="line">
            <a:avLst/>
          </a:prstGeom>
          <a:ln w="19050">
            <a:solidFill>
              <a:schemeClr val="tx1"/>
            </a:solidFill>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grpSp>
        <p:nvGrpSpPr>
          <p:cNvPr id="6" name="Group 5"/>
          <p:cNvGrpSpPr/>
          <p:nvPr/>
        </p:nvGrpSpPr>
        <p:grpSpPr>
          <a:xfrm>
            <a:off x="682539" y="3520515"/>
            <a:ext cx="4048208" cy="2789179"/>
            <a:chOff x="668709" y="3520515"/>
            <a:chExt cx="4048208" cy="2789179"/>
          </a:xfrm>
        </p:grpSpPr>
        <p:sp>
          <p:nvSpPr>
            <p:cNvPr id="5" name="Rectangle 4"/>
            <p:cNvSpPr/>
            <p:nvPr/>
          </p:nvSpPr>
          <p:spPr>
            <a:xfrm>
              <a:off x="3345317" y="3520515"/>
              <a:ext cx="1371600" cy="548640"/>
            </a:xfrm>
            <a:prstGeom prst="rect">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t>SN</a:t>
              </a:r>
            </a:p>
          </p:txBody>
        </p:sp>
        <p:sp>
          <p:nvSpPr>
            <p:cNvPr id="11" name="Rectangle 10"/>
            <p:cNvSpPr/>
            <p:nvPr/>
          </p:nvSpPr>
          <p:spPr>
            <a:xfrm>
              <a:off x="668709" y="3520515"/>
              <a:ext cx="1645920" cy="548640"/>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t>User Mission</a:t>
              </a:r>
            </a:p>
          </p:txBody>
        </p:sp>
        <p:sp>
          <p:nvSpPr>
            <p:cNvPr id="28" name="Rectangle 27"/>
            <p:cNvSpPr/>
            <p:nvPr/>
          </p:nvSpPr>
          <p:spPr>
            <a:xfrm>
              <a:off x="3345317" y="4267361"/>
              <a:ext cx="1371600" cy="548640"/>
            </a:xfrm>
            <a:prstGeom prst="rect">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t>NEN</a:t>
              </a:r>
            </a:p>
          </p:txBody>
        </p:sp>
        <p:sp>
          <p:nvSpPr>
            <p:cNvPr id="31" name="Rectangle 30"/>
            <p:cNvSpPr/>
            <p:nvPr/>
          </p:nvSpPr>
          <p:spPr>
            <a:xfrm>
              <a:off x="3345317" y="5014207"/>
              <a:ext cx="1371600" cy="548640"/>
            </a:xfrm>
            <a:prstGeom prst="rect">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t>Commercial</a:t>
              </a:r>
            </a:p>
          </p:txBody>
        </p:sp>
        <p:sp>
          <p:nvSpPr>
            <p:cNvPr id="32" name="Rectangle 31"/>
            <p:cNvSpPr/>
            <p:nvPr/>
          </p:nvSpPr>
          <p:spPr>
            <a:xfrm>
              <a:off x="3345317" y="5761054"/>
              <a:ext cx="1371600" cy="548640"/>
            </a:xfrm>
            <a:prstGeom prst="rect">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t>Commercial</a:t>
              </a:r>
            </a:p>
          </p:txBody>
        </p:sp>
        <p:sp>
          <p:nvSpPr>
            <p:cNvPr id="33" name="Rectangle 32"/>
            <p:cNvSpPr/>
            <p:nvPr/>
          </p:nvSpPr>
          <p:spPr>
            <a:xfrm>
              <a:off x="668709" y="4267361"/>
              <a:ext cx="1645920" cy="548640"/>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t>User Mission</a:t>
              </a:r>
            </a:p>
          </p:txBody>
        </p:sp>
        <p:sp>
          <p:nvSpPr>
            <p:cNvPr id="35" name="Rectangle 34"/>
            <p:cNvSpPr/>
            <p:nvPr/>
          </p:nvSpPr>
          <p:spPr>
            <a:xfrm>
              <a:off x="668709" y="5761054"/>
              <a:ext cx="1645920" cy="548640"/>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t>User Mission</a:t>
              </a:r>
            </a:p>
          </p:txBody>
        </p:sp>
        <p:cxnSp>
          <p:nvCxnSpPr>
            <p:cNvPr id="18" name="Straight Arrow Connector 17"/>
            <p:cNvCxnSpPr>
              <a:stCxn id="11" idx="3"/>
              <a:endCxn id="5" idx="1"/>
            </p:cNvCxnSpPr>
            <p:nvPr/>
          </p:nvCxnSpPr>
          <p:spPr>
            <a:xfrm>
              <a:off x="2314629" y="3794835"/>
              <a:ext cx="1030688" cy="0"/>
            </a:xfrm>
            <a:prstGeom prst="straightConnector1">
              <a:avLst/>
            </a:prstGeom>
            <a:ln w="9525" cap="flat" cmpd="sng" algn="ctr">
              <a:solidFill>
                <a:schemeClr val="dk1"/>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cxnSp>
          <p:nvCxnSpPr>
            <p:cNvPr id="21" name="Straight Arrow Connector 20"/>
            <p:cNvCxnSpPr>
              <a:stCxn id="33" idx="3"/>
              <a:endCxn id="28" idx="1"/>
            </p:cNvCxnSpPr>
            <p:nvPr/>
          </p:nvCxnSpPr>
          <p:spPr>
            <a:xfrm>
              <a:off x="2314629" y="4541681"/>
              <a:ext cx="1030688" cy="0"/>
            </a:xfrm>
            <a:prstGeom prst="straightConnector1">
              <a:avLst/>
            </a:prstGeom>
            <a:ln w="9525" cap="flat" cmpd="sng" algn="ctr">
              <a:solidFill>
                <a:schemeClr val="dk1"/>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cxnSp>
          <p:nvCxnSpPr>
            <p:cNvPr id="36" name="Straight Arrow Connector 35"/>
            <p:cNvCxnSpPr>
              <a:stCxn id="28" idx="2"/>
              <a:endCxn id="31" idx="0"/>
            </p:cNvCxnSpPr>
            <p:nvPr/>
          </p:nvCxnSpPr>
          <p:spPr>
            <a:xfrm>
              <a:off x="4031117" y="4816001"/>
              <a:ext cx="0" cy="198206"/>
            </a:xfrm>
            <a:prstGeom prst="straightConnector1">
              <a:avLst/>
            </a:prstGeom>
            <a:ln w="9525" cap="flat" cmpd="sng" algn="ctr">
              <a:solidFill>
                <a:schemeClr val="dk1"/>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cxnSp>
          <p:nvCxnSpPr>
            <p:cNvPr id="38" name="Straight Arrow Connector 37"/>
            <p:cNvCxnSpPr>
              <a:stCxn id="35" idx="3"/>
              <a:endCxn id="32" idx="1"/>
            </p:cNvCxnSpPr>
            <p:nvPr/>
          </p:nvCxnSpPr>
          <p:spPr>
            <a:xfrm>
              <a:off x="2314629" y="6035374"/>
              <a:ext cx="1030688" cy="0"/>
            </a:xfrm>
            <a:prstGeom prst="straightConnector1">
              <a:avLst/>
            </a:prstGeom>
            <a:ln w="9525" cap="flat" cmpd="sng" algn="ctr">
              <a:solidFill>
                <a:schemeClr val="dk1"/>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grpSp>
      <p:grpSp>
        <p:nvGrpSpPr>
          <p:cNvPr id="7" name="Group 6"/>
          <p:cNvGrpSpPr/>
          <p:nvPr/>
        </p:nvGrpSpPr>
        <p:grpSpPr>
          <a:xfrm>
            <a:off x="6245753" y="3520515"/>
            <a:ext cx="5267409" cy="2789179"/>
            <a:chOff x="6360053" y="3475129"/>
            <a:chExt cx="5267409" cy="2789179"/>
          </a:xfrm>
        </p:grpSpPr>
        <p:sp>
          <p:nvSpPr>
            <p:cNvPr id="43" name="Rectangle 42"/>
            <p:cNvSpPr/>
            <p:nvPr/>
          </p:nvSpPr>
          <p:spPr>
            <a:xfrm>
              <a:off x="10255862" y="3475129"/>
              <a:ext cx="1371600" cy="548640"/>
            </a:xfrm>
            <a:prstGeom prst="rect">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solidFill>
                    <a:schemeClr val="tx1"/>
                  </a:solidFill>
                </a:rPr>
                <a:t>ACCESS</a:t>
              </a:r>
            </a:p>
          </p:txBody>
        </p:sp>
        <p:sp>
          <p:nvSpPr>
            <p:cNvPr id="44" name="Rectangle 43"/>
            <p:cNvSpPr/>
            <p:nvPr/>
          </p:nvSpPr>
          <p:spPr>
            <a:xfrm>
              <a:off x="6360053" y="3475129"/>
              <a:ext cx="1645920" cy="548640"/>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t>User Mission</a:t>
              </a:r>
            </a:p>
          </p:txBody>
        </p:sp>
        <p:sp>
          <p:nvSpPr>
            <p:cNvPr id="45" name="Rectangle 44"/>
            <p:cNvSpPr/>
            <p:nvPr/>
          </p:nvSpPr>
          <p:spPr>
            <a:xfrm>
              <a:off x="10255862" y="4221975"/>
              <a:ext cx="1371600" cy="548640"/>
            </a:xfrm>
            <a:prstGeom prst="rect">
              <a:avLst/>
            </a:prstGeom>
            <a:solidFill>
              <a:schemeClr val="accent6">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solidFill>
                    <a:schemeClr val="tx1"/>
                  </a:solidFill>
                </a:rPr>
                <a:t>Other </a:t>
              </a:r>
              <a:r>
                <a:rPr lang="en-US" sz="1600" dirty="0" err="1">
                  <a:solidFill>
                    <a:schemeClr val="tx1"/>
                  </a:solidFill>
                </a:rPr>
                <a:t>Govt</a:t>
              </a:r>
              <a:r>
                <a:rPr lang="en-US" sz="1600" dirty="0">
                  <a:solidFill>
                    <a:schemeClr val="tx1"/>
                  </a:solidFill>
                </a:rPr>
                <a:t> SLP</a:t>
              </a:r>
            </a:p>
          </p:txBody>
        </p:sp>
        <p:sp>
          <p:nvSpPr>
            <p:cNvPr id="46" name="Rectangle 45"/>
            <p:cNvSpPr/>
            <p:nvPr/>
          </p:nvSpPr>
          <p:spPr>
            <a:xfrm>
              <a:off x="10255862" y="4968821"/>
              <a:ext cx="1371600" cy="548640"/>
            </a:xfrm>
            <a:prstGeom prst="rect">
              <a:avLst/>
            </a:prstGeom>
            <a:solidFill>
              <a:schemeClr val="accent6">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solidFill>
                    <a:schemeClr val="tx1"/>
                  </a:solidFill>
                </a:rPr>
                <a:t>Commercial</a:t>
              </a:r>
            </a:p>
          </p:txBody>
        </p:sp>
        <p:sp>
          <p:nvSpPr>
            <p:cNvPr id="48" name="Rectangle 47"/>
            <p:cNvSpPr/>
            <p:nvPr/>
          </p:nvSpPr>
          <p:spPr>
            <a:xfrm>
              <a:off x="10255862" y="5715668"/>
              <a:ext cx="1371600" cy="548640"/>
            </a:xfrm>
            <a:prstGeom prst="rect">
              <a:avLst/>
            </a:prstGeom>
            <a:solidFill>
              <a:schemeClr val="accent6">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solidFill>
                    <a:schemeClr val="tx1"/>
                  </a:solidFill>
                </a:rPr>
                <a:t>Commercial</a:t>
              </a:r>
            </a:p>
          </p:txBody>
        </p:sp>
        <p:sp>
          <p:nvSpPr>
            <p:cNvPr id="49" name="Rectangle 48"/>
            <p:cNvSpPr/>
            <p:nvPr/>
          </p:nvSpPr>
          <p:spPr>
            <a:xfrm>
              <a:off x="6360053" y="4221975"/>
              <a:ext cx="1645920" cy="548640"/>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t>User Mission</a:t>
              </a:r>
            </a:p>
          </p:txBody>
        </p:sp>
        <p:sp>
          <p:nvSpPr>
            <p:cNvPr id="50" name="Rectangle 49"/>
            <p:cNvSpPr/>
            <p:nvPr/>
          </p:nvSpPr>
          <p:spPr>
            <a:xfrm>
              <a:off x="6360053" y="4968821"/>
              <a:ext cx="1645920" cy="548640"/>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t>User Mission</a:t>
              </a:r>
            </a:p>
          </p:txBody>
        </p:sp>
        <p:sp>
          <p:nvSpPr>
            <p:cNvPr id="51" name="Rectangle 50"/>
            <p:cNvSpPr/>
            <p:nvPr/>
          </p:nvSpPr>
          <p:spPr>
            <a:xfrm>
              <a:off x="6360053" y="5715668"/>
              <a:ext cx="1645920" cy="548640"/>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t>User Mission</a:t>
              </a:r>
            </a:p>
          </p:txBody>
        </p:sp>
        <p:cxnSp>
          <p:nvCxnSpPr>
            <p:cNvPr id="52" name="Straight Arrow Connector 51"/>
            <p:cNvCxnSpPr>
              <a:stCxn id="44" idx="3"/>
              <a:endCxn id="57" idx="1"/>
            </p:cNvCxnSpPr>
            <p:nvPr/>
          </p:nvCxnSpPr>
          <p:spPr>
            <a:xfrm>
              <a:off x="8005973" y="3749449"/>
              <a:ext cx="667744" cy="1167113"/>
            </a:xfrm>
            <a:prstGeom prst="straightConnector1">
              <a:avLst/>
            </a:prstGeom>
            <a:ln w="9525" cap="flat" cmpd="sng" algn="ctr">
              <a:solidFill>
                <a:schemeClr val="dk1"/>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cxnSp>
          <p:nvCxnSpPr>
            <p:cNvPr id="54" name="Straight Arrow Connector 53"/>
            <p:cNvCxnSpPr>
              <a:stCxn id="49" idx="3"/>
              <a:endCxn id="57" idx="1"/>
            </p:cNvCxnSpPr>
            <p:nvPr/>
          </p:nvCxnSpPr>
          <p:spPr>
            <a:xfrm>
              <a:off x="8005973" y="4496295"/>
              <a:ext cx="667744" cy="420267"/>
            </a:xfrm>
            <a:prstGeom prst="straightConnector1">
              <a:avLst/>
            </a:prstGeom>
            <a:ln w="9525" cap="flat" cmpd="sng" algn="ctr">
              <a:solidFill>
                <a:schemeClr val="dk1"/>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cxnSp>
          <p:nvCxnSpPr>
            <p:cNvPr id="55" name="Straight Arrow Connector 54"/>
            <p:cNvCxnSpPr>
              <a:stCxn id="57" idx="3"/>
              <a:endCxn id="45" idx="1"/>
            </p:cNvCxnSpPr>
            <p:nvPr/>
          </p:nvCxnSpPr>
          <p:spPr>
            <a:xfrm flipV="1">
              <a:off x="9588117" y="4496295"/>
              <a:ext cx="667745" cy="420267"/>
            </a:xfrm>
            <a:prstGeom prst="straightConnector1">
              <a:avLst/>
            </a:prstGeom>
            <a:ln w="9525" cap="flat" cmpd="sng" algn="ctr">
              <a:solidFill>
                <a:schemeClr val="dk1"/>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cxnSp>
          <p:nvCxnSpPr>
            <p:cNvPr id="56" name="Straight Arrow Connector 55"/>
            <p:cNvCxnSpPr>
              <a:stCxn id="51" idx="3"/>
              <a:endCxn id="57" idx="1"/>
            </p:cNvCxnSpPr>
            <p:nvPr/>
          </p:nvCxnSpPr>
          <p:spPr>
            <a:xfrm flipV="1">
              <a:off x="8005973" y="4916562"/>
              <a:ext cx="667744" cy="1073426"/>
            </a:xfrm>
            <a:prstGeom prst="straightConnector1">
              <a:avLst/>
            </a:prstGeom>
            <a:ln w="9525" cap="flat" cmpd="sng" algn="ctr">
              <a:solidFill>
                <a:schemeClr val="dk1"/>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sp>
          <p:nvSpPr>
            <p:cNvPr id="57" name="Rectangle 56"/>
            <p:cNvSpPr/>
            <p:nvPr/>
          </p:nvSpPr>
          <p:spPr>
            <a:xfrm>
              <a:off x="8673717" y="4322202"/>
              <a:ext cx="914400" cy="1188720"/>
            </a:xfrm>
            <a:prstGeom prst="rect">
              <a:avLst/>
            </a:prstGeom>
            <a:solidFill>
              <a:srgbClr val="008E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t>NSN</a:t>
              </a:r>
            </a:p>
          </p:txBody>
        </p:sp>
        <p:cxnSp>
          <p:nvCxnSpPr>
            <p:cNvPr id="60" name="Straight Arrow Connector 59"/>
            <p:cNvCxnSpPr>
              <a:stCxn id="43" idx="1"/>
              <a:endCxn id="57" idx="3"/>
            </p:cNvCxnSpPr>
            <p:nvPr/>
          </p:nvCxnSpPr>
          <p:spPr>
            <a:xfrm flipH="1">
              <a:off x="9588117" y="3749449"/>
              <a:ext cx="667745" cy="1167113"/>
            </a:xfrm>
            <a:prstGeom prst="straightConnector1">
              <a:avLst/>
            </a:prstGeom>
            <a:ln w="9525" cap="flat" cmpd="sng" algn="ctr">
              <a:solidFill>
                <a:schemeClr val="dk1"/>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cxnSp>
          <p:nvCxnSpPr>
            <p:cNvPr id="61" name="Straight Arrow Connector 60"/>
            <p:cNvCxnSpPr>
              <a:stCxn id="57" idx="1"/>
              <a:endCxn id="50" idx="3"/>
            </p:cNvCxnSpPr>
            <p:nvPr/>
          </p:nvCxnSpPr>
          <p:spPr>
            <a:xfrm flipH="1">
              <a:off x="8005973" y="4916562"/>
              <a:ext cx="667744" cy="326579"/>
            </a:xfrm>
            <a:prstGeom prst="straightConnector1">
              <a:avLst/>
            </a:prstGeom>
            <a:ln w="9525" cap="flat" cmpd="sng" algn="ctr">
              <a:solidFill>
                <a:schemeClr val="dk1"/>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cxnSp>
          <p:nvCxnSpPr>
            <p:cNvPr id="62" name="Straight Arrow Connector 61"/>
            <p:cNvCxnSpPr>
              <a:stCxn id="46" idx="1"/>
              <a:endCxn id="57" idx="3"/>
            </p:cNvCxnSpPr>
            <p:nvPr/>
          </p:nvCxnSpPr>
          <p:spPr>
            <a:xfrm flipH="1" flipV="1">
              <a:off x="9588117" y="4916562"/>
              <a:ext cx="667745" cy="326579"/>
            </a:xfrm>
            <a:prstGeom prst="straightConnector1">
              <a:avLst/>
            </a:prstGeom>
            <a:ln w="9525" cap="flat" cmpd="sng" algn="ctr">
              <a:solidFill>
                <a:schemeClr val="dk1"/>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cxnSp>
          <p:nvCxnSpPr>
            <p:cNvPr id="63" name="Straight Arrow Connector 62"/>
            <p:cNvCxnSpPr>
              <a:stCxn id="48" idx="1"/>
              <a:endCxn id="57" idx="3"/>
            </p:cNvCxnSpPr>
            <p:nvPr/>
          </p:nvCxnSpPr>
          <p:spPr>
            <a:xfrm flipH="1" flipV="1">
              <a:off x="9588117" y="4916562"/>
              <a:ext cx="667745" cy="1073426"/>
            </a:xfrm>
            <a:prstGeom prst="straightConnector1">
              <a:avLst/>
            </a:prstGeom>
            <a:ln w="9525" cap="flat" cmpd="sng" algn="ctr">
              <a:solidFill>
                <a:schemeClr val="dk1"/>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grpSp>
    </p:spTree>
    <p:extLst>
      <p:ext uri="{BB962C8B-B14F-4D97-AF65-F5344CB8AC3E}">
        <p14:creationId xmlns:p14="http://schemas.microsoft.com/office/powerpoint/2010/main" val="19353485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28"/>
          <p:cNvPicPr>
            <a:picLocks noChangeAspect="1"/>
          </p:cNvPicPr>
          <p:nvPr/>
        </p:nvPicPr>
        <p:blipFill>
          <a:blip r:embed="rId3"/>
          <a:stretch>
            <a:fillRect/>
          </a:stretch>
        </p:blipFill>
        <p:spPr>
          <a:xfrm>
            <a:off x="-868487" y="-53244"/>
            <a:ext cx="13928975" cy="6964488"/>
          </a:xfrm>
          <a:prstGeom prst="rect">
            <a:avLst/>
          </a:prstGeom>
        </p:spPr>
      </p:pic>
      <p:sp>
        <p:nvSpPr>
          <p:cNvPr id="4" name="Rectangle 3"/>
          <p:cNvSpPr/>
          <p:nvPr/>
        </p:nvSpPr>
        <p:spPr>
          <a:xfrm>
            <a:off x="-868487" y="-53244"/>
            <a:ext cx="13928975" cy="6964488"/>
          </a:xfrm>
          <a:prstGeom prst="rect">
            <a:avLst/>
          </a:prstGeom>
          <a:solidFill>
            <a:schemeClr val="tx2">
              <a:lumMod val="60000"/>
              <a:lumOff val="40000"/>
              <a:alpha val="2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16" name="Oval 15"/>
          <p:cNvSpPr/>
          <p:nvPr/>
        </p:nvSpPr>
        <p:spPr>
          <a:xfrm>
            <a:off x="-2133600" y="-4321279"/>
            <a:ext cx="16459200" cy="16459200"/>
          </a:xfrm>
          <a:prstGeom prst="ellipse">
            <a:avLst/>
          </a:prstGeom>
          <a:gradFill flip="none" rotWithShape="1">
            <a:gsLst>
              <a:gs pos="15000">
                <a:srgbClr val="FFC000">
                  <a:alpha val="20000"/>
                </a:srgbClr>
              </a:gs>
              <a:gs pos="100000">
                <a:srgbClr val="FFFFEF">
                  <a:alpha val="5000"/>
                </a:srgbClr>
              </a:gs>
            </a:gsLst>
            <a:path path="circle">
              <a:fillToRect l="50000" t="50000" r="50000" b="50000"/>
            </a:path>
            <a:tileRect/>
          </a:gradFill>
          <a:ln>
            <a:noFill/>
          </a:ln>
        </p:spPr>
        <p:style>
          <a:lnRef idx="1">
            <a:schemeClr val="accent5"/>
          </a:lnRef>
          <a:fillRef idx="3">
            <a:schemeClr val="accent5"/>
          </a:fillRef>
          <a:effectRef idx="2">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57BFB77-FE3D-B04F-B4D5-CA5E35F2DDFC}" type="slidenum">
              <a:rPr kumimoji="0" lang="en-US" sz="1200" b="0" i="0" u="none" strike="noStrike" kern="1200" cap="none" spc="0" normalizeH="0" baseline="0" noProof="0" smtClean="0">
                <a:ln>
                  <a:noFill/>
                </a:ln>
                <a:solidFill>
                  <a:prstClr val="white"/>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white"/>
              </a:solidFill>
              <a:effectLst/>
              <a:uLnTx/>
              <a:uFillTx/>
              <a:latin typeface="Arial"/>
              <a:ea typeface="+mn-ea"/>
              <a:cs typeface="+mn-cs"/>
            </a:endParaRPr>
          </a:p>
        </p:txBody>
      </p:sp>
      <p:sp>
        <p:nvSpPr>
          <p:cNvPr id="14" name="Oval 13"/>
          <p:cNvSpPr/>
          <p:nvPr/>
        </p:nvSpPr>
        <p:spPr>
          <a:xfrm>
            <a:off x="4857456" y="3619063"/>
            <a:ext cx="1442965" cy="1442965"/>
          </a:xfrm>
          <a:prstGeom prst="ellipse">
            <a:avLst/>
          </a:prstGeom>
          <a:solidFill>
            <a:srgbClr val="00B050">
              <a:alpha val="74902"/>
            </a:srgbClr>
          </a:solidFill>
          <a:ln>
            <a:solidFill>
              <a:srgbClr val="00B050"/>
            </a:solidFill>
          </a:ln>
        </p:spPr>
        <p:style>
          <a:lnRef idx="1">
            <a:schemeClr val="accent5"/>
          </a:lnRef>
          <a:fillRef idx="3">
            <a:schemeClr val="accent5"/>
          </a:fillRef>
          <a:effectRef idx="2">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13" name="Oval 12"/>
          <p:cNvSpPr/>
          <p:nvPr/>
        </p:nvSpPr>
        <p:spPr>
          <a:xfrm>
            <a:off x="5258898" y="4020505"/>
            <a:ext cx="640080" cy="640080"/>
          </a:xfrm>
          <a:prstGeom prst="ellipse">
            <a:avLst/>
          </a:prstGeom>
          <a:solidFill>
            <a:srgbClr val="6DCEFF"/>
          </a:solidFill>
          <a:ln>
            <a:solidFill>
              <a:srgbClr val="008ACC"/>
            </a:solidFill>
          </a:ln>
        </p:spPr>
        <p:style>
          <a:lnRef idx="1">
            <a:schemeClr val="accent5"/>
          </a:lnRef>
          <a:fillRef idx="3">
            <a:schemeClr val="accent5"/>
          </a:fillRef>
          <a:effectRef idx="2">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6" name="TextBox 5"/>
          <p:cNvSpPr txBox="1"/>
          <p:nvPr/>
        </p:nvSpPr>
        <p:spPr>
          <a:xfrm>
            <a:off x="6566390" y="4621115"/>
            <a:ext cx="3244645"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Arial"/>
                <a:ea typeface="+mn-ea"/>
                <a:cs typeface="+mn-cs"/>
              </a:rPr>
              <a:t>Earth Proximity</a:t>
            </a:r>
          </a:p>
        </p:txBody>
      </p:sp>
      <p:sp>
        <p:nvSpPr>
          <p:cNvPr id="17" name="TextBox 16"/>
          <p:cNvSpPr txBox="1"/>
          <p:nvPr/>
        </p:nvSpPr>
        <p:spPr>
          <a:xfrm>
            <a:off x="6406626" y="5216636"/>
            <a:ext cx="3244645"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Arial"/>
                <a:ea typeface="+mn-ea"/>
                <a:cs typeface="+mn-cs"/>
              </a:rPr>
              <a:t>Near Space</a:t>
            </a:r>
          </a:p>
        </p:txBody>
      </p:sp>
      <p:sp>
        <p:nvSpPr>
          <p:cNvPr id="18" name="TextBox 17"/>
          <p:cNvSpPr txBox="1"/>
          <p:nvPr/>
        </p:nvSpPr>
        <p:spPr>
          <a:xfrm>
            <a:off x="9770548" y="3983918"/>
            <a:ext cx="1485691"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Arial"/>
                <a:ea typeface="+mn-ea"/>
                <a:cs typeface="+mn-cs"/>
              </a:rPr>
              <a:t>Deep Space</a:t>
            </a:r>
          </a:p>
        </p:txBody>
      </p:sp>
      <p:cxnSp>
        <p:nvCxnSpPr>
          <p:cNvPr id="20" name="Straight Arrow Connector 19"/>
          <p:cNvCxnSpPr>
            <a:stCxn id="6" idx="1"/>
            <a:endCxn id="13" idx="5"/>
          </p:cNvCxnSpPr>
          <p:nvPr/>
        </p:nvCxnSpPr>
        <p:spPr>
          <a:xfrm flipH="1" flipV="1">
            <a:off x="5805240" y="4566847"/>
            <a:ext cx="761150" cy="223545"/>
          </a:xfrm>
          <a:prstGeom prst="straightConnector1">
            <a:avLst/>
          </a:prstGeom>
          <a:ln w="12700">
            <a:solidFill>
              <a:srgbClr val="9BDEFF"/>
            </a:solidFill>
            <a:tailEnd type="triangle"/>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a:stCxn id="17" idx="1"/>
            <a:endCxn id="14" idx="5"/>
          </p:cNvCxnSpPr>
          <p:nvPr/>
        </p:nvCxnSpPr>
        <p:spPr>
          <a:xfrm flipH="1" flipV="1">
            <a:off x="6089104" y="4850711"/>
            <a:ext cx="317522" cy="535202"/>
          </a:xfrm>
          <a:prstGeom prst="straightConnector1">
            <a:avLst/>
          </a:prstGeom>
          <a:ln w="12700">
            <a:solidFill>
              <a:srgbClr val="00B050"/>
            </a:solidFill>
            <a:tailEnd type="triangle"/>
          </a:ln>
        </p:spPr>
        <p:style>
          <a:lnRef idx="2">
            <a:schemeClr val="accent1"/>
          </a:lnRef>
          <a:fillRef idx="0">
            <a:schemeClr val="accent1"/>
          </a:fillRef>
          <a:effectRef idx="1">
            <a:schemeClr val="accent1"/>
          </a:effectRef>
          <a:fontRef idx="minor">
            <a:schemeClr val="tx1"/>
          </a:fontRef>
        </p:style>
      </p:cxnSp>
      <p:cxnSp>
        <p:nvCxnSpPr>
          <p:cNvPr id="28" name="Straight Arrow Connector 27"/>
          <p:cNvCxnSpPr>
            <a:stCxn id="14" idx="6"/>
          </p:cNvCxnSpPr>
          <p:nvPr/>
        </p:nvCxnSpPr>
        <p:spPr>
          <a:xfrm flipV="1">
            <a:off x="6300421" y="4332164"/>
            <a:ext cx="5891579" cy="8382"/>
          </a:xfrm>
          <a:prstGeom prst="straightConnector1">
            <a:avLst/>
          </a:prstGeom>
          <a:ln w="12700">
            <a:solidFill>
              <a:srgbClr val="FFC000"/>
            </a:solidFill>
            <a:tailEnd type="triangle"/>
          </a:ln>
        </p:spPr>
        <p:style>
          <a:lnRef idx="2">
            <a:schemeClr val="accent1"/>
          </a:lnRef>
          <a:fillRef idx="0">
            <a:schemeClr val="accent1"/>
          </a:fillRef>
          <a:effectRef idx="1">
            <a:schemeClr val="accent1"/>
          </a:effectRef>
          <a:fontRef idx="minor">
            <a:schemeClr val="tx1"/>
          </a:fontRef>
        </p:style>
      </p:cxn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89676" y="2658986"/>
            <a:ext cx="5153640" cy="5182270"/>
          </a:xfrm>
          <a:prstGeom prst="rect">
            <a:avLst/>
          </a:prstGeom>
        </p:spPr>
      </p:pic>
      <p:sp>
        <p:nvSpPr>
          <p:cNvPr id="5" name="Content Placeholder 4"/>
          <p:cNvSpPr>
            <a:spLocks noGrp="1"/>
          </p:cNvSpPr>
          <p:nvPr>
            <p:ph idx="1"/>
          </p:nvPr>
        </p:nvSpPr>
        <p:spPr>
          <a:xfrm>
            <a:off x="621362" y="1041668"/>
            <a:ext cx="10961038" cy="2029326"/>
          </a:xfrm>
        </p:spPr>
        <p:txBody>
          <a:bodyPr/>
          <a:lstStyle/>
          <a:p>
            <a:pPr>
              <a:buFont typeface="Arial" panose="020B0604020202020204" pitchFamily="34" charset="0"/>
              <a:buChar char="•"/>
            </a:pPr>
            <a:r>
              <a:rPr lang="en-US" sz="2000" b="1" dirty="0">
                <a:solidFill>
                  <a:schemeClr val="bg1"/>
                </a:solidFill>
              </a:rPr>
              <a:t>Near Space</a:t>
            </a:r>
            <a:r>
              <a:rPr lang="en-US" sz="2000" dirty="0">
                <a:solidFill>
                  <a:schemeClr val="bg1"/>
                </a:solidFill>
              </a:rPr>
              <a:t>: the volume of space from the Earth’s surface to 2,000,000 kilometers.</a:t>
            </a:r>
          </a:p>
          <a:p>
            <a:pPr marL="800100" lvl="1" indent="-342900" defTabSz="914400">
              <a:spcBef>
                <a:spcPts val="600"/>
              </a:spcBef>
              <a:buFont typeface="Arial" panose="020B0604020202020204" pitchFamily="34" charset="0"/>
              <a:buChar char="–"/>
              <a:defRPr/>
            </a:pPr>
            <a:r>
              <a:rPr lang="en-US" sz="2000" b="1" dirty="0">
                <a:solidFill>
                  <a:schemeClr val="bg1"/>
                </a:solidFill>
                <a:latin typeface="Arial" panose="020B0604020202020204" pitchFamily="34" charset="0"/>
                <a:ea typeface="Times New Roman" panose="02020603050405020304" pitchFamily="18" charset="0"/>
                <a:cs typeface="Arial" panose="020B0604020202020204" pitchFamily="34" charset="0"/>
              </a:rPr>
              <a:t>Earth Proximity Region</a:t>
            </a:r>
            <a:r>
              <a:rPr lang="en-US" sz="2000" dirty="0">
                <a:solidFill>
                  <a:schemeClr val="bg1"/>
                </a:solidFill>
                <a:latin typeface="Arial" panose="020B0604020202020204" pitchFamily="34" charset="0"/>
                <a:ea typeface="Times New Roman" panose="02020603050405020304" pitchFamily="18" charset="0"/>
                <a:cs typeface="Arial" panose="020B0604020202020204" pitchFamily="34" charset="0"/>
              </a:rPr>
              <a:t>: subset of near space; volume from Earth’s surface to GEO (36,000 km)</a:t>
            </a:r>
          </a:p>
          <a:p>
            <a:pPr>
              <a:buFont typeface="Arial" panose="020B0604020202020204" pitchFamily="34" charset="0"/>
              <a:buChar char="•"/>
            </a:pPr>
            <a:r>
              <a:rPr lang="en-US" sz="2000" b="1" dirty="0">
                <a:solidFill>
                  <a:schemeClr val="bg1"/>
                </a:solidFill>
              </a:rPr>
              <a:t>Deep Space</a:t>
            </a:r>
            <a:r>
              <a:rPr lang="en-US" sz="2000" dirty="0">
                <a:solidFill>
                  <a:schemeClr val="bg1"/>
                </a:solidFill>
              </a:rPr>
              <a:t>: volume of space starting at 2,000,000 km from Earth’s surface and proceeding out into the solar system and beyond.</a:t>
            </a:r>
          </a:p>
        </p:txBody>
      </p:sp>
      <p:sp>
        <p:nvSpPr>
          <p:cNvPr id="10" name="Title 9"/>
          <p:cNvSpPr>
            <a:spLocks noGrp="1"/>
          </p:cNvSpPr>
          <p:nvPr>
            <p:ph type="title"/>
          </p:nvPr>
        </p:nvSpPr>
        <p:spPr>
          <a:xfrm>
            <a:off x="621362" y="241346"/>
            <a:ext cx="10515600" cy="892175"/>
          </a:xfrm>
        </p:spPr>
        <p:txBody>
          <a:bodyPr/>
          <a:lstStyle/>
          <a:p>
            <a:r>
              <a:rPr lang="en-US" sz="3600" b="1" dirty="0">
                <a:solidFill>
                  <a:schemeClr val="bg1"/>
                </a:solidFill>
              </a:rPr>
              <a:t>Understanding the Domain</a:t>
            </a:r>
          </a:p>
        </p:txBody>
      </p:sp>
      <p:pic>
        <p:nvPicPr>
          <p:cNvPr id="15" name="Picture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327478" y="4089085"/>
            <a:ext cx="502920" cy="502920"/>
          </a:xfrm>
          <a:prstGeom prst="rect">
            <a:avLst/>
          </a:prstGeom>
        </p:spPr>
      </p:pic>
      <p:pic>
        <p:nvPicPr>
          <p:cNvPr id="19" name="Picture 1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477298" y="5059321"/>
            <a:ext cx="1115046" cy="1115046"/>
          </a:xfrm>
          <a:prstGeom prst="rect">
            <a:avLst/>
          </a:prstGeom>
        </p:spPr>
      </p:pic>
      <p:pic>
        <p:nvPicPr>
          <p:cNvPr id="21" name="Picture 2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3992754">
            <a:off x="4153450" y="5400207"/>
            <a:ext cx="545593" cy="545593"/>
          </a:xfrm>
          <a:prstGeom prst="rect">
            <a:avLst/>
          </a:prstGeom>
        </p:spPr>
      </p:pic>
      <p:pic>
        <p:nvPicPr>
          <p:cNvPr id="22" name="Picture 2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420825" y="3374597"/>
            <a:ext cx="533724" cy="533724"/>
          </a:xfrm>
          <a:prstGeom prst="rect">
            <a:avLst/>
          </a:prstGeom>
        </p:spPr>
      </p:pic>
      <p:pic>
        <p:nvPicPr>
          <p:cNvPr id="23" name="Picture 2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977078" y="4067424"/>
            <a:ext cx="137160" cy="137160"/>
          </a:xfrm>
          <a:prstGeom prst="rect">
            <a:avLst/>
          </a:prstGeom>
        </p:spPr>
      </p:pic>
    </p:spTree>
    <p:extLst>
      <p:ext uri="{BB962C8B-B14F-4D97-AF65-F5344CB8AC3E}">
        <p14:creationId xmlns:p14="http://schemas.microsoft.com/office/powerpoint/2010/main" val="27540617"/>
      </p:ext>
    </p:extLst>
  </p:cSld>
  <p:clrMapOvr>
    <a:masterClrMapping/>
  </p:clrMapOvr>
  <mc:AlternateContent xmlns:mc="http://schemas.openxmlformats.org/markup-compatibility/2006" xmlns:p14="http://schemas.microsoft.com/office/powerpoint/2010/main">
    <mc:Choice Requires="p14">
      <p:transition spd="slow" p14:dur="2000" advTm="59154"/>
    </mc:Choice>
    <mc:Fallback xmlns="">
      <p:transition spd="slow" advTm="59154"/>
    </mc:Fallback>
  </mc:AlternateContent>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b="14057"/>
          <a:stretch/>
        </p:blipFill>
        <p:spPr>
          <a:xfrm>
            <a:off x="0" y="0"/>
            <a:ext cx="12192000" cy="6858000"/>
          </a:xfrm>
          <a:prstGeom prst="rect">
            <a:avLst/>
          </a:prstGeom>
        </p:spPr>
      </p:pic>
      <p:sp>
        <p:nvSpPr>
          <p:cNvPr id="3" name="Content Placeholder 2"/>
          <p:cNvSpPr>
            <a:spLocks noGrp="1"/>
          </p:cNvSpPr>
          <p:nvPr>
            <p:ph idx="1"/>
          </p:nvPr>
        </p:nvSpPr>
        <p:spPr>
          <a:xfrm>
            <a:off x="6195192" y="1434186"/>
            <a:ext cx="5672958" cy="5138064"/>
          </a:xfrm>
        </p:spPr>
        <p:txBody>
          <a:bodyPr>
            <a:noAutofit/>
          </a:bodyPr>
          <a:lstStyle/>
          <a:p>
            <a:pPr lvl="1"/>
            <a:endParaRPr lang="en-US" dirty="0">
              <a:solidFill>
                <a:schemeClr val="bg1"/>
              </a:solidFill>
            </a:endParaRPr>
          </a:p>
          <a:p>
            <a:endParaRPr lang="en-US" sz="1600" dirty="0">
              <a:solidFill>
                <a:schemeClr val="bg1"/>
              </a:solidFill>
            </a:endParaRPr>
          </a:p>
          <a:p>
            <a:pPr lvl="1"/>
            <a:endParaRPr lang="en-US" sz="1400" dirty="0">
              <a:solidFill>
                <a:schemeClr val="bg1"/>
              </a:solidFill>
            </a:endParaRPr>
          </a:p>
        </p:txBody>
      </p:sp>
      <p:sp>
        <p:nvSpPr>
          <p:cNvPr id="10" name="Rectangle 9"/>
          <p:cNvSpPr/>
          <p:nvPr/>
        </p:nvSpPr>
        <p:spPr>
          <a:xfrm>
            <a:off x="707834" y="1511752"/>
            <a:ext cx="6065106" cy="461665"/>
          </a:xfrm>
          <a:prstGeom prst="rect">
            <a:avLst/>
          </a:prstGeom>
        </p:spPr>
        <p:txBody>
          <a:bodyPr wrap="square">
            <a:spAutoFit/>
          </a:bodyPr>
          <a:lstStyle/>
          <a:p>
            <a:pPr marL="0" marR="0" lvl="0" indent="0" algn="l" defTabSz="914400" rtl="0" eaLnBrk="1" fontAlgn="auto" latinLnBrk="0" hangingPunct="1">
              <a:lnSpc>
                <a:spcPct val="100000"/>
              </a:lnSpc>
              <a:spcBef>
                <a:spcPts val="300"/>
              </a:spcBef>
              <a:spcAft>
                <a:spcPts val="30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9" name="Rectangle 8">
            <a:extLst>
              <a:ext uri="{FF2B5EF4-FFF2-40B4-BE49-F238E27FC236}">
                <a16:creationId xmlns:a16="http://schemas.microsoft.com/office/drawing/2014/main" id="{083E853D-84EC-2E46-93A1-B9C3EDF574E3}"/>
              </a:ext>
            </a:extLst>
          </p:cNvPr>
          <p:cNvSpPr/>
          <p:nvPr/>
        </p:nvSpPr>
        <p:spPr>
          <a:xfrm>
            <a:off x="-1374" y="0"/>
            <a:ext cx="12209815" cy="6916874"/>
          </a:xfrm>
          <a:prstGeom prst="rect">
            <a:avLst/>
          </a:prstGeom>
          <a:gradFill>
            <a:gsLst>
              <a:gs pos="82183">
                <a:srgbClr val="203864">
                  <a:alpha val="75000"/>
                </a:srgbClr>
              </a:gs>
              <a:gs pos="58000">
                <a:srgbClr val="203864">
                  <a:alpha val="90000"/>
                </a:srgbClr>
              </a:gs>
              <a:gs pos="30000">
                <a:srgbClr val="203864">
                  <a:alpha val="86000"/>
                </a:srgbClr>
              </a:gs>
              <a:gs pos="100000">
                <a:schemeClr val="accent1">
                  <a:lumMod val="50000"/>
                  <a:alpha val="11000"/>
                </a:schemeClr>
              </a:gs>
              <a:gs pos="0">
                <a:schemeClr val="accent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11" name="Rectangle 10"/>
          <p:cNvSpPr/>
          <p:nvPr/>
        </p:nvSpPr>
        <p:spPr>
          <a:xfrm>
            <a:off x="695144" y="2307449"/>
            <a:ext cx="5862410" cy="2077663"/>
          </a:xfrm>
          <a:prstGeom prst="rect">
            <a:avLst/>
          </a:prstGeom>
        </p:spPr>
        <p:txBody>
          <a:bodyPr wrap="square">
            <a:no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Goals:</a:t>
            </a: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Identify opportunities</a:t>
            </a: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Nurture diverse relationships</a:t>
            </a: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Implement collaborative solutions</a:t>
            </a: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Enable and enhance capabilities and technologies </a:t>
            </a: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endParaRPr>
          </a:p>
        </p:txBody>
      </p:sp>
      <p:sp>
        <p:nvSpPr>
          <p:cNvPr id="12" name="TextBox 11"/>
          <p:cNvSpPr txBox="1"/>
          <p:nvPr/>
        </p:nvSpPr>
        <p:spPr>
          <a:xfrm>
            <a:off x="448802" y="1249918"/>
            <a:ext cx="11008675"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CIS office will broadcast the communications and navigation services available, sharing capabilities, connecting commercial vendors with opportunities, and assessing the viability of new providers.</a:t>
            </a:r>
          </a:p>
        </p:txBody>
      </p:sp>
      <p:sp>
        <p:nvSpPr>
          <p:cNvPr id="13" name="Rectangle 12"/>
          <p:cNvSpPr/>
          <p:nvPr/>
        </p:nvSpPr>
        <p:spPr>
          <a:xfrm>
            <a:off x="5741643" y="2608487"/>
            <a:ext cx="6096000" cy="400110"/>
          </a:xfrm>
          <a:prstGeom prst="rect">
            <a:avLst/>
          </a:prstGeom>
        </p:spPr>
        <p:txBody>
          <a:bodyPr>
            <a:spAutoFit/>
          </a:bodyPr>
          <a:lstStyle/>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p:txBody>
      </p:sp>
      <p:sp>
        <p:nvSpPr>
          <p:cNvPr id="8" name="Title 1"/>
          <p:cNvSpPr txBox="1">
            <a:spLocks/>
          </p:cNvSpPr>
          <p:nvPr/>
        </p:nvSpPr>
        <p:spPr>
          <a:xfrm>
            <a:off x="448802" y="315238"/>
            <a:ext cx="11929035" cy="96043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b="1" i="0" u="none" strike="noStrike" kern="1200" cap="none" spc="0" normalizeH="0" baseline="0" noProof="0" dirty="0">
                <a:ln>
                  <a:noFill/>
                </a:ln>
                <a:solidFill>
                  <a:prstClr val="white"/>
                </a:solidFill>
                <a:effectLst/>
                <a:uLnTx/>
                <a:uFillTx/>
                <a:latin typeface="Arial" panose="020B0604020202020204"/>
                <a:ea typeface="+mj-ea"/>
                <a:cs typeface="+mj-cs"/>
              </a:rPr>
              <a:t>Commercialization, Innovation, and Synergies Office</a:t>
            </a:r>
          </a:p>
        </p:txBody>
      </p:sp>
      <p:grpSp>
        <p:nvGrpSpPr>
          <p:cNvPr id="7" name="Group 6"/>
          <p:cNvGrpSpPr/>
          <p:nvPr/>
        </p:nvGrpSpPr>
        <p:grpSpPr>
          <a:xfrm>
            <a:off x="1398337" y="4553103"/>
            <a:ext cx="8587874" cy="2300911"/>
            <a:chOff x="1398337" y="4534815"/>
            <a:chExt cx="8587874" cy="2300911"/>
          </a:xfrm>
        </p:grpSpPr>
        <p:grpSp>
          <p:nvGrpSpPr>
            <p:cNvPr id="15" name="Group 14">
              <a:extLst>
                <a:ext uri="{FF2B5EF4-FFF2-40B4-BE49-F238E27FC236}">
                  <a16:creationId xmlns:a16="http://schemas.microsoft.com/office/drawing/2014/main" id="{0EBDD156-713D-E24D-A3D1-FC4F337A34B9}"/>
                </a:ext>
              </a:extLst>
            </p:cNvPr>
            <p:cNvGrpSpPr/>
            <p:nvPr/>
          </p:nvGrpSpPr>
          <p:grpSpPr>
            <a:xfrm>
              <a:off x="1398337" y="5539239"/>
              <a:ext cx="8587874" cy="462461"/>
              <a:chOff x="432291" y="4566920"/>
              <a:chExt cx="9375267" cy="508840"/>
            </a:xfrm>
          </p:grpSpPr>
          <p:sp>
            <p:nvSpPr>
              <p:cNvPr id="42" name="Rectangle 41">
                <a:extLst>
                  <a:ext uri="{FF2B5EF4-FFF2-40B4-BE49-F238E27FC236}">
                    <a16:creationId xmlns:a16="http://schemas.microsoft.com/office/drawing/2014/main" id="{41466DC3-73AF-6F43-8492-D3062D6765FB}"/>
                  </a:ext>
                </a:extLst>
              </p:cNvPr>
              <p:cNvSpPr>
                <a:spLocks noChangeArrowheads="1"/>
              </p:cNvSpPr>
              <p:nvPr/>
            </p:nvSpPr>
            <p:spPr bwMode="auto">
              <a:xfrm>
                <a:off x="434080" y="4566920"/>
                <a:ext cx="9373211" cy="88900"/>
              </a:xfrm>
              <a:prstGeom prst="rect">
                <a:avLst/>
              </a:prstGeom>
              <a:solidFill>
                <a:srgbClr val="000080"/>
              </a:solidFill>
              <a:ln w="9525">
                <a:solidFill>
                  <a:srgbClr val="000080"/>
                </a:solidFill>
                <a:miter lim="800000"/>
                <a:headEnd/>
                <a:tailEnd/>
              </a:ln>
            </p:spPr>
            <p:txBody>
              <a:bodyPr wrap="none" anchor="ctr"/>
              <a:lstStyle>
                <a:lvl1pPr>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1pPr>
                <a:lvl2pPr marL="742950" indent="-28575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2pPr>
                <a:lvl3pPr marL="11430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3pPr>
                <a:lvl4pPr marL="16002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9pPr>
              </a:lstStyle>
              <a:p>
                <a:pPr algn="ctr" fontAlgn="base">
                  <a:spcBef>
                    <a:spcPct val="0"/>
                  </a:spcBef>
                  <a:spcAft>
                    <a:spcPct val="0"/>
                  </a:spcAft>
                  <a:buClrTx/>
                  <a:buFontTx/>
                  <a:buNone/>
                </a:pPr>
                <a:endParaRPr lang="en-US" altLang="en-US" sz="1050" u="sng" dirty="0">
                  <a:solidFill>
                    <a:schemeClr val="bg1"/>
                  </a:solidFill>
                  <a:latin typeface="Times New Roman" panose="02020603050405020304" pitchFamily="18" charset="0"/>
                </a:endParaRPr>
              </a:p>
            </p:txBody>
          </p:sp>
          <p:sp>
            <p:nvSpPr>
              <p:cNvPr id="43" name="Rectangle 42">
                <a:extLst>
                  <a:ext uri="{FF2B5EF4-FFF2-40B4-BE49-F238E27FC236}">
                    <a16:creationId xmlns:a16="http://schemas.microsoft.com/office/drawing/2014/main" id="{3EFA3F95-3E60-A048-ACF3-66A7D1DCED4E}"/>
                  </a:ext>
                </a:extLst>
              </p:cNvPr>
              <p:cNvSpPr>
                <a:spLocks noChangeArrowheads="1"/>
              </p:cNvSpPr>
              <p:nvPr/>
            </p:nvSpPr>
            <p:spPr bwMode="auto">
              <a:xfrm>
                <a:off x="434080" y="4826865"/>
                <a:ext cx="9373211" cy="220115"/>
              </a:xfrm>
              <a:prstGeom prst="rect">
                <a:avLst/>
              </a:prstGeom>
              <a:solidFill>
                <a:schemeClr val="accent1">
                  <a:lumMod val="60000"/>
                  <a:lumOff val="40000"/>
                </a:schemeClr>
              </a:solidFill>
              <a:ln w="9525">
                <a:solidFill>
                  <a:schemeClr val="tx1"/>
                </a:solidFill>
                <a:miter lim="800000"/>
                <a:headEnd/>
                <a:tailEnd/>
              </a:ln>
            </p:spPr>
            <p:txBody>
              <a:bodyPr wrap="none" anchor="ctr"/>
              <a:lstStyle>
                <a:lvl1pPr>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1pPr>
                <a:lvl2pPr marL="742950" indent="-28575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2pPr>
                <a:lvl3pPr marL="11430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3pPr>
                <a:lvl4pPr marL="16002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9pPr>
              </a:lstStyle>
              <a:p>
                <a:pPr fontAlgn="base">
                  <a:spcBef>
                    <a:spcPct val="0"/>
                  </a:spcBef>
                  <a:spcAft>
                    <a:spcPct val="0"/>
                  </a:spcAft>
                  <a:buClrTx/>
                  <a:buFontTx/>
                  <a:buNone/>
                </a:pPr>
                <a:endParaRPr lang="en-US" altLang="en-US" sz="1050">
                  <a:solidFill>
                    <a:schemeClr val="bg1"/>
                  </a:solidFill>
                </a:endParaRPr>
              </a:p>
            </p:txBody>
          </p:sp>
          <p:sp>
            <p:nvSpPr>
              <p:cNvPr id="44" name="Text Box 6">
                <a:extLst>
                  <a:ext uri="{FF2B5EF4-FFF2-40B4-BE49-F238E27FC236}">
                    <a16:creationId xmlns:a16="http://schemas.microsoft.com/office/drawing/2014/main" id="{08D6BFBE-7D69-CE40-AE51-557F4890A030}"/>
                  </a:ext>
                </a:extLst>
              </p:cNvPr>
              <p:cNvSpPr txBox="1">
                <a:spLocks noChangeArrowheads="1"/>
              </p:cNvSpPr>
              <p:nvPr/>
            </p:nvSpPr>
            <p:spPr bwMode="auto">
              <a:xfrm>
                <a:off x="5962247" y="4796379"/>
                <a:ext cx="530594" cy="279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1pPr>
                <a:lvl2pPr marL="742950" indent="-28575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2pPr>
                <a:lvl3pPr marL="11430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3pPr>
                <a:lvl4pPr marL="16002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9pPr>
              </a:lstStyle>
              <a:p>
                <a:pPr algn="ctr" eaLnBrk="0" fontAlgn="base" hangingPunct="0">
                  <a:spcBef>
                    <a:spcPct val="50000"/>
                  </a:spcBef>
                  <a:spcAft>
                    <a:spcPct val="0"/>
                  </a:spcAft>
                  <a:buClrTx/>
                  <a:buFontTx/>
                  <a:buNone/>
                </a:pPr>
                <a:r>
                  <a:rPr lang="en-US" altLang="en-US" sz="1050" dirty="0">
                    <a:solidFill>
                      <a:schemeClr val="bg1"/>
                    </a:solidFill>
                  </a:rPr>
                  <a:t>2021</a:t>
                </a:r>
              </a:p>
            </p:txBody>
          </p:sp>
          <p:sp>
            <p:nvSpPr>
              <p:cNvPr id="45" name="Rectangle 15">
                <a:extLst>
                  <a:ext uri="{FF2B5EF4-FFF2-40B4-BE49-F238E27FC236}">
                    <a16:creationId xmlns:a16="http://schemas.microsoft.com/office/drawing/2014/main" id="{CF9FA8ED-F975-804A-AE18-462474A9C243}"/>
                  </a:ext>
                </a:extLst>
              </p:cNvPr>
              <p:cNvSpPr>
                <a:spLocks noChangeArrowheads="1"/>
              </p:cNvSpPr>
              <p:nvPr/>
            </p:nvSpPr>
            <p:spPr bwMode="auto">
              <a:xfrm>
                <a:off x="2001504" y="4654078"/>
                <a:ext cx="521761" cy="17006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1pPr>
                <a:lvl2pPr marL="742950" indent="-28575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2pPr>
                <a:lvl3pPr marL="11430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3pPr>
                <a:lvl4pPr marL="16002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9pPr>
              </a:lstStyle>
              <a:p>
                <a:pPr algn="ctr" fontAlgn="base">
                  <a:spcBef>
                    <a:spcPct val="0"/>
                  </a:spcBef>
                  <a:spcAft>
                    <a:spcPct val="0"/>
                  </a:spcAft>
                  <a:buClrTx/>
                  <a:buFontTx/>
                  <a:buNone/>
                  <a:defRPr/>
                </a:pPr>
                <a:r>
                  <a:rPr lang="en-US" altLang="en-US" sz="1050" dirty="0">
                    <a:solidFill>
                      <a:schemeClr val="bg1"/>
                    </a:solidFill>
                  </a:rPr>
                  <a:t>Oct</a:t>
                </a:r>
              </a:p>
            </p:txBody>
          </p:sp>
          <p:sp>
            <p:nvSpPr>
              <p:cNvPr id="46" name="Rectangle 16">
                <a:extLst>
                  <a:ext uri="{FF2B5EF4-FFF2-40B4-BE49-F238E27FC236}">
                    <a16:creationId xmlns:a16="http://schemas.microsoft.com/office/drawing/2014/main" id="{7F43FE17-868D-894A-A68B-BB0D99FE6D73}"/>
                  </a:ext>
                </a:extLst>
              </p:cNvPr>
              <p:cNvSpPr>
                <a:spLocks noChangeArrowheads="1"/>
              </p:cNvSpPr>
              <p:nvPr/>
            </p:nvSpPr>
            <p:spPr bwMode="auto">
              <a:xfrm>
                <a:off x="2520721" y="4654078"/>
                <a:ext cx="519217" cy="17006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1pPr>
                <a:lvl2pPr marL="742950" indent="-28575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2pPr>
                <a:lvl3pPr marL="11430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3pPr>
                <a:lvl4pPr marL="16002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9pPr>
              </a:lstStyle>
              <a:p>
                <a:pPr algn="ctr" fontAlgn="base">
                  <a:spcBef>
                    <a:spcPct val="0"/>
                  </a:spcBef>
                  <a:spcAft>
                    <a:spcPct val="0"/>
                  </a:spcAft>
                  <a:buClrTx/>
                  <a:buFontTx/>
                  <a:buNone/>
                  <a:defRPr/>
                </a:pPr>
                <a:r>
                  <a:rPr lang="en-US" altLang="en-US" sz="1050" dirty="0">
                    <a:solidFill>
                      <a:schemeClr val="bg1"/>
                    </a:solidFill>
                  </a:rPr>
                  <a:t>Nov</a:t>
                </a:r>
              </a:p>
            </p:txBody>
          </p:sp>
          <p:sp>
            <p:nvSpPr>
              <p:cNvPr id="47" name="Rectangle 17">
                <a:extLst>
                  <a:ext uri="{FF2B5EF4-FFF2-40B4-BE49-F238E27FC236}">
                    <a16:creationId xmlns:a16="http://schemas.microsoft.com/office/drawing/2014/main" id="{41A8552E-B26D-374A-9DCD-B46040A07F23}"/>
                  </a:ext>
                </a:extLst>
              </p:cNvPr>
              <p:cNvSpPr>
                <a:spLocks noChangeArrowheads="1"/>
              </p:cNvSpPr>
              <p:nvPr/>
            </p:nvSpPr>
            <p:spPr bwMode="auto">
              <a:xfrm>
                <a:off x="3039937" y="4654078"/>
                <a:ext cx="521761" cy="17006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1pPr>
                <a:lvl2pPr marL="742950" indent="-28575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2pPr>
                <a:lvl3pPr marL="11430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3pPr>
                <a:lvl4pPr marL="16002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9pPr>
              </a:lstStyle>
              <a:p>
                <a:pPr algn="ctr" fontAlgn="base">
                  <a:spcBef>
                    <a:spcPct val="0"/>
                  </a:spcBef>
                  <a:spcAft>
                    <a:spcPct val="0"/>
                  </a:spcAft>
                  <a:buClrTx/>
                  <a:buFontTx/>
                  <a:buNone/>
                  <a:defRPr/>
                </a:pPr>
                <a:r>
                  <a:rPr lang="en-US" altLang="en-US" sz="1050" dirty="0">
                    <a:solidFill>
                      <a:schemeClr val="bg1"/>
                    </a:solidFill>
                  </a:rPr>
                  <a:t>Dec</a:t>
                </a:r>
              </a:p>
            </p:txBody>
          </p:sp>
          <p:sp>
            <p:nvSpPr>
              <p:cNvPr id="48" name="Rectangle 18">
                <a:extLst>
                  <a:ext uri="{FF2B5EF4-FFF2-40B4-BE49-F238E27FC236}">
                    <a16:creationId xmlns:a16="http://schemas.microsoft.com/office/drawing/2014/main" id="{D4BE45D6-6F93-5944-9B61-341324A3CD84}"/>
                  </a:ext>
                </a:extLst>
              </p:cNvPr>
              <p:cNvSpPr>
                <a:spLocks noChangeArrowheads="1"/>
              </p:cNvSpPr>
              <p:nvPr/>
            </p:nvSpPr>
            <p:spPr bwMode="auto">
              <a:xfrm>
                <a:off x="3561698" y="4654078"/>
                <a:ext cx="521763" cy="17006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1pPr>
                <a:lvl2pPr marL="742950" indent="-28575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2pPr>
                <a:lvl3pPr marL="11430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3pPr>
                <a:lvl4pPr marL="16002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9pPr>
              </a:lstStyle>
              <a:p>
                <a:pPr algn="ctr" fontAlgn="base">
                  <a:spcBef>
                    <a:spcPct val="0"/>
                  </a:spcBef>
                  <a:spcAft>
                    <a:spcPct val="0"/>
                  </a:spcAft>
                  <a:buClrTx/>
                  <a:buFontTx/>
                  <a:buNone/>
                  <a:defRPr/>
                </a:pPr>
                <a:r>
                  <a:rPr lang="en-US" altLang="en-US" sz="1050" dirty="0">
                    <a:solidFill>
                      <a:schemeClr val="bg1"/>
                    </a:solidFill>
                  </a:rPr>
                  <a:t>Jan</a:t>
                </a:r>
              </a:p>
            </p:txBody>
          </p:sp>
          <p:sp>
            <p:nvSpPr>
              <p:cNvPr id="49" name="Rectangle 19">
                <a:extLst>
                  <a:ext uri="{FF2B5EF4-FFF2-40B4-BE49-F238E27FC236}">
                    <a16:creationId xmlns:a16="http://schemas.microsoft.com/office/drawing/2014/main" id="{43D55BF3-C919-B649-AD8F-53233B0E9107}"/>
                  </a:ext>
                </a:extLst>
              </p:cNvPr>
              <p:cNvSpPr>
                <a:spLocks noChangeArrowheads="1"/>
              </p:cNvSpPr>
              <p:nvPr/>
            </p:nvSpPr>
            <p:spPr bwMode="auto">
              <a:xfrm>
                <a:off x="4083461" y="4654078"/>
                <a:ext cx="521761" cy="17006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1pPr>
                <a:lvl2pPr marL="742950" indent="-28575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2pPr>
                <a:lvl3pPr marL="11430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3pPr>
                <a:lvl4pPr marL="16002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9pPr>
              </a:lstStyle>
              <a:p>
                <a:pPr algn="ctr" fontAlgn="base">
                  <a:spcBef>
                    <a:spcPct val="0"/>
                  </a:spcBef>
                  <a:spcAft>
                    <a:spcPct val="0"/>
                  </a:spcAft>
                  <a:buClrTx/>
                  <a:buFontTx/>
                  <a:buNone/>
                  <a:defRPr/>
                </a:pPr>
                <a:r>
                  <a:rPr lang="en-US" altLang="en-US" sz="1050" dirty="0">
                    <a:solidFill>
                      <a:schemeClr val="bg1"/>
                    </a:solidFill>
                  </a:rPr>
                  <a:t>Feb</a:t>
                </a:r>
              </a:p>
            </p:txBody>
          </p:sp>
          <p:sp>
            <p:nvSpPr>
              <p:cNvPr id="50" name="Rectangle 20">
                <a:extLst>
                  <a:ext uri="{FF2B5EF4-FFF2-40B4-BE49-F238E27FC236}">
                    <a16:creationId xmlns:a16="http://schemas.microsoft.com/office/drawing/2014/main" id="{46990B29-015A-494C-961B-4CE2E84F9643}"/>
                  </a:ext>
                </a:extLst>
              </p:cNvPr>
              <p:cNvSpPr>
                <a:spLocks noChangeArrowheads="1"/>
              </p:cNvSpPr>
              <p:nvPr/>
            </p:nvSpPr>
            <p:spPr bwMode="auto">
              <a:xfrm>
                <a:off x="4605223" y="4654078"/>
                <a:ext cx="521763" cy="17006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1pPr>
                <a:lvl2pPr marL="742950" indent="-28575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2pPr>
                <a:lvl3pPr marL="11430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3pPr>
                <a:lvl4pPr marL="16002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9pPr>
              </a:lstStyle>
              <a:p>
                <a:pPr algn="ctr" fontAlgn="base">
                  <a:spcBef>
                    <a:spcPct val="0"/>
                  </a:spcBef>
                  <a:spcAft>
                    <a:spcPct val="0"/>
                  </a:spcAft>
                  <a:buClrTx/>
                  <a:buFontTx/>
                  <a:buNone/>
                  <a:defRPr/>
                </a:pPr>
                <a:r>
                  <a:rPr lang="en-US" altLang="en-US" sz="1050" dirty="0">
                    <a:solidFill>
                      <a:schemeClr val="bg1"/>
                    </a:solidFill>
                  </a:rPr>
                  <a:t>Mar</a:t>
                </a:r>
              </a:p>
            </p:txBody>
          </p:sp>
          <p:sp>
            <p:nvSpPr>
              <p:cNvPr id="51" name="Rectangle 21">
                <a:extLst>
                  <a:ext uri="{FF2B5EF4-FFF2-40B4-BE49-F238E27FC236}">
                    <a16:creationId xmlns:a16="http://schemas.microsoft.com/office/drawing/2014/main" id="{A5DE031F-88F4-6741-9A6E-D4AB278909CF}"/>
                  </a:ext>
                </a:extLst>
              </p:cNvPr>
              <p:cNvSpPr>
                <a:spLocks noChangeArrowheads="1"/>
              </p:cNvSpPr>
              <p:nvPr/>
            </p:nvSpPr>
            <p:spPr bwMode="auto">
              <a:xfrm>
                <a:off x="5126985" y="4654078"/>
                <a:ext cx="519217" cy="17006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1pPr>
                <a:lvl2pPr marL="742950" indent="-28575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2pPr>
                <a:lvl3pPr marL="11430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3pPr>
                <a:lvl4pPr marL="16002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9pPr>
              </a:lstStyle>
              <a:p>
                <a:pPr algn="ctr" fontAlgn="base">
                  <a:spcBef>
                    <a:spcPct val="0"/>
                  </a:spcBef>
                  <a:spcAft>
                    <a:spcPct val="0"/>
                  </a:spcAft>
                  <a:buClrTx/>
                  <a:buFontTx/>
                  <a:buNone/>
                  <a:defRPr/>
                </a:pPr>
                <a:r>
                  <a:rPr lang="en-US" altLang="en-US" sz="1050" dirty="0">
                    <a:solidFill>
                      <a:schemeClr val="bg1"/>
                    </a:solidFill>
                  </a:rPr>
                  <a:t>Apr</a:t>
                </a:r>
              </a:p>
            </p:txBody>
          </p:sp>
          <p:sp>
            <p:nvSpPr>
              <p:cNvPr id="52" name="Rectangle 51">
                <a:extLst>
                  <a:ext uri="{FF2B5EF4-FFF2-40B4-BE49-F238E27FC236}">
                    <a16:creationId xmlns:a16="http://schemas.microsoft.com/office/drawing/2014/main" id="{9EA02A85-45CA-9F4C-A6AF-2B4F670C1524}"/>
                  </a:ext>
                </a:extLst>
              </p:cNvPr>
              <p:cNvSpPr>
                <a:spLocks noChangeArrowheads="1"/>
              </p:cNvSpPr>
              <p:nvPr/>
            </p:nvSpPr>
            <p:spPr bwMode="auto">
              <a:xfrm>
                <a:off x="5646200" y="4654078"/>
                <a:ext cx="521761" cy="17006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1pPr>
                <a:lvl2pPr marL="742950" indent="-28575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2pPr>
                <a:lvl3pPr marL="11430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3pPr>
                <a:lvl4pPr marL="16002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9pPr>
              </a:lstStyle>
              <a:p>
                <a:pPr algn="ctr" fontAlgn="base">
                  <a:spcBef>
                    <a:spcPct val="0"/>
                  </a:spcBef>
                  <a:spcAft>
                    <a:spcPct val="0"/>
                  </a:spcAft>
                  <a:buClrTx/>
                  <a:buFontTx/>
                  <a:buNone/>
                  <a:defRPr/>
                </a:pPr>
                <a:r>
                  <a:rPr lang="en-US" altLang="en-US" sz="1050" dirty="0">
                    <a:solidFill>
                      <a:schemeClr val="bg1"/>
                    </a:solidFill>
                  </a:rPr>
                  <a:t>May</a:t>
                </a:r>
              </a:p>
            </p:txBody>
          </p:sp>
          <p:sp>
            <p:nvSpPr>
              <p:cNvPr id="53" name="Rectangle 52">
                <a:extLst>
                  <a:ext uri="{FF2B5EF4-FFF2-40B4-BE49-F238E27FC236}">
                    <a16:creationId xmlns:a16="http://schemas.microsoft.com/office/drawing/2014/main" id="{F7BDE815-1B2F-5142-966A-5E6D49683BA5}"/>
                  </a:ext>
                </a:extLst>
              </p:cNvPr>
              <p:cNvSpPr>
                <a:spLocks noChangeArrowheads="1"/>
              </p:cNvSpPr>
              <p:nvPr/>
            </p:nvSpPr>
            <p:spPr bwMode="auto">
              <a:xfrm>
                <a:off x="6167963" y="4654074"/>
                <a:ext cx="521763" cy="17006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1pPr>
                <a:lvl2pPr marL="742950" indent="-28575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2pPr>
                <a:lvl3pPr marL="11430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3pPr>
                <a:lvl4pPr marL="16002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9pPr>
              </a:lstStyle>
              <a:p>
                <a:pPr algn="ctr" fontAlgn="base">
                  <a:spcBef>
                    <a:spcPct val="0"/>
                  </a:spcBef>
                  <a:spcAft>
                    <a:spcPct val="0"/>
                  </a:spcAft>
                  <a:buClrTx/>
                  <a:buFontTx/>
                  <a:buNone/>
                  <a:defRPr/>
                </a:pPr>
                <a:r>
                  <a:rPr lang="en-US" altLang="en-US" sz="1050" dirty="0">
                    <a:solidFill>
                      <a:schemeClr val="bg1"/>
                    </a:solidFill>
                  </a:rPr>
                  <a:t>Jun</a:t>
                </a:r>
              </a:p>
            </p:txBody>
          </p:sp>
          <p:sp>
            <p:nvSpPr>
              <p:cNvPr id="54" name="Rectangle 53">
                <a:extLst>
                  <a:ext uri="{FF2B5EF4-FFF2-40B4-BE49-F238E27FC236}">
                    <a16:creationId xmlns:a16="http://schemas.microsoft.com/office/drawing/2014/main" id="{F32157B6-67B6-3B4E-A7AD-ADD7857D54C1}"/>
                  </a:ext>
                </a:extLst>
              </p:cNvPr>
              <p:cNvSpPr>
                <a:spLocks noChangeArrowheads="1"/>
              </p:cNvSpPr>
              <p:nvPr/>
            </p:nvSpPr>
            <p:spPr bwMode="auto">
              <a:xfrm>
                <a:off x="7208942" y="4654079"/>
                <a:ext cx="521761" cy="17006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1pPr>
                <a:lvl2pPr marL="742950" indent="-28575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2pPr>
                <a:lvl3pPr marL="11430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3pPr>
                <a:lvl4pPr marL="16002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9pPr>
              </a:lstStyle>
              <a:p>
                <a:pPr algn="ctr" fontAlgn="base">
                  <a:spcBef>
                    <a:spcPct val="0"/>
                  </a:spcBef>
                  <a:spcAft>
                    <a:spcPct val="0"/>
                  </a:spcAft>
                  <a:buClrTx/>
                  <a:buFontTx/>
                  <a:buNone/>
                  <a:defRPr/>
                </a:pPr>
                <a:r>
                  <a:rPr lang="en-US" altLang="en-US" sz="1050" dirty="0">
                    <a:solidFill>
                      <a:schemeClr val="bg1"/>
                    </a:solidFill>
                  </a:rPr>
                  <a:t>Aug</a:t>
                </a:r>
              </a:p>
            </p:txBody>
          </p:sp>
          <p:sp>
            <p:nvSpPr>
              <p:cNvPr id="55" name="Rectangle 54">
                <a:extLst>
                  <a:ext uri="{FF2B5EF4-FFF2-40B4-BE49-F238E27FC236}">
                    <a16:creationId xmlns:a16="http://schemas.microsoft.com/office/drawing/2014/main" id="{236012FB-E962-5440-8F50-E7D5A6EC0E99}"/>
                  </a:ext>
                </a:extLst>
              </p:cNvPr>
              <p:cNvSpPr>
                <a:spLocks noChangeArrowheads="1"/>
              </p:cNvSpPr>
              <p:nvPr/>
            </p:nvSpPr>
            <p:spPr bwMode="auto">
              <a:xfrm>
                <a:off x="7728157" y="4654087"/>
                <a:ext cx="521761" cy="17006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1pPr>
                <a:lvl2pPr marL="742950" indent="-28575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2pPr>
                <a:lvl3pPr marL="11430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3pPr>
                <a:lvl4pPr marL="16002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9pPr>
              </a:lstStyle>
              <a:p>
                <a:pPr algn="ctr" fontAlgn="base">
                  <a:spcBef>
                    <a:spcPct val="0"/>
                  </a:spcBef>
                  <a:spcAft>
                    <a:spcPct val="0"/>
                  </a:spcAft>
                  <a:buClrTx/>
                  <a:buFontTx/>
                  <a:buNone/>
                  <a:defRPr/>
                </a:pPr>
                <a:r>
                  <a:rPr lang="en-US" altLang="en-US" sz="1050" dirty="0">
                    <a:solidFill>
                      <a:schemeClr val="bg1"/>
                    </a:solidFill>
                  </a:rPr>
                  <a:t>Sep</a:t>
                </a:r>
              </a:p>
            </p:txBody>
          </p:sp>
          <p:sp>
            <p:nvSpPr>
              <p:cNvPr id="56" name="Rectangle 55">
                <a:extLst>
                  <a:ext uri="{FF2B5EF4-FFF2-40B4-BE49-F238E27FC236}">
                    <a16:creationId xmlns:a16="http://schemas.microsoft.com/office/drawing/2014/main" id="{C9A1514E-17B5-F24E-82ED-5EE4E51A6D55}"/>
                  </a:ext>
                </a:extLst>
              </p:cNvPr>
              <p:cNvSpPr>
                <a:spLocks noChangeArrowheads="1"/>
              </p:cNvSpPr>
              <p:nvPr/>
            </p:nvSpPr>
            <p:spPr bwMode="auto">
              <a:xfrm>
                <a:off x="6692272" y="4654086"/>
                <a:ext cx="521763" cy="17006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1pPr>
                <a:lvl2pPr marL="742950" indent="-28575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2pPr>
                <a:lvl3pPr marL="11430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3pPr>
                <a:lvl4pPr marL="16002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9pPr>
              </a:lstStyle>
              <a:p>
                <a:pPr algn="ctr" fontAlgn="base">
                  <a:spcBef>
                    <a:spcPct val="0"/>
                  </a:spcBef>
                  <a:spcAft>
                    <a:spcPct val="0"/>
                  </a:spcAft>
                  <a:buClrTx/>
                  <a:buFontTx/>
                  <a:buNone/>
                  <a:defRPr/>
                </a:pPr>
                <a:r>
                  <a:rPr lang="en-US" altLang="en-US" sz="1050" dirty="0">
                    <a:solidFill>
                      <a:schemeClr val="bg1"/>
                    </a:solidFill>
                  </a:rPr>
                  <a:t>Jul</a:t>
                </a:r>
              </a:p>
            </p:txBody>
          </p:sp>
          <p:sp>
            <p:nvSpPr>
              <p:cNvPr id="57" name="Text Box 6">
                <a:extLst>
                  <a:ext uri="{FF2B5EF4-FFF2-40B4-BE49-F238E27FC236}">
                    <a16:creationId xmlns:a16="http://schemas.microsoft.com/office/drawing/2014/main" id="{3A1006E8-B14B-7448-88DE-B336864EE14E}"/>
                  </a:ext>
                </a:extLst>
              </p:cNvPr>
              <p:cNvSpPr txBox="1">
                <a:spLocks noChangeArrowheads="1"/>
              </p:cNvSpPr>
              <p:nvPr/>
            </p:nvSpPr>
            <p:spPr bwMode="auto">
              <a:xfrm>
                <a:off x="2439253" y="4796376"/>
                <a:ext cx="530594" cy="279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1pPr>
                <a:lvl2pPr marL="742950" indent="-28575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2pPr>
                <a:lvl3pPr marL="11430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3pPr>
                <a:lvl4pPr marL="16002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9pPr>
              </a:lstStyle>
              <a:p>
                <a:pPr algn="ctr" eaLnBrk="0" fontAlgn="base" hangingPunct="0">
                  <a:spcBef>
                    <a:spcPct val="50000"/>
                  </a:spcBef>
                  <a:spcAft>
                    <a:spcPct val="0"/>
                  </a:spcAft>
                  <a:buClrTx/>
                  <a:buFontTx/>
                  <a:buNone/>
                </a:pPr>
                <a:r>
                  <a:rPr lang="en-US" altLang="en-US" sz="1050" dirty="0">
                    <a:solidFill>
                      <a:schemeClr val="bg1"/>
                    </a:solidFill>
                  </a:rPr>
                  <a:t>2020</a:t>
                </a:r>
              </a:p>
            </p:txBody>
          </p:sp>
          <p:sp>
            <p:nvSpPr>
              <p:cNvPr id="58" name="Rectangle 15">
                <a:extLst>
                  <a:ext uri="{FF2B5EF4-FFF2-40B4-BE49-F238E27FC236}">
                    <a16:creationId xmlns:a16="http://schemas.microsoft.com/office/drawing/2014/main" id="{8A747900-D4DC-4F40-84A4-A4571E8F9F78}"/>
                  </a:ext>
                </a:extLst>
              </p:cNvPr>
              <p:cNvSpPr>
                <a:spLocks noChangeArrowheads="1"/>
              </p:cNvSpPr>
              <p:nvPr/>
            </p:nvSpPr>
            <p:spPr bwMode="auto">
              <a:xfrm>
                <a:off x="1482326" y="4654079"/>
                <a:ext cx="521761" cy="17006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1pPr>
                <a:lvl2pPr marL="742950" indent="-28575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2pPr>
                <a:lvl3pPr marL="11430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3pPr>
                <a:lvl4pPr marL="16002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9pPr>
              </a:lstStyle>
              <a:p>
                <a:pPr algn="ctr" fontAlgn="base">
                  <a:spcBef>
                    <a:spcPct val="0"/>
                  </a:spcBef>
                  <a:spcAft>
                    <a:spcPct val="0"/>
                  </a:spcAft>
                  <a:buClrTx/>
                  <a:buFontTx/>
                  <a:buNone/>
                  <a:defRPr/>
                </a:pPr>
                <a:r>
                  <a:rPr lang="en-US" altLang="en-US" sz="1050" dirty="0">
                    <a:solidFill>
                      <a:schemeClr val="bg1"/>
                    </a:solidFill>
                  </a:rPr>
                  <a:t>Sep</a:t>
                </a:r>
              </a:p>
            </p:txBody>
          </p:sp>
          <p:sp>
            <p:nvSpPr>
              <p:cNvPr id="59" name="Rectangle 15">
                <a:extLst>
                  <a:ext uri="{FF2B5EF4-FFF2-40B4-BE49-F238E27FC236}">
                    <a16:creationId xmlns:a16="http://schemas.microsoft.com/office/drawing/2014/main" id="{F3A54661-2EA4-A04C-82A1-DA707B42978B}"/>
                  </a:ext>
                </a:extLst>
              </p:cNvPr>
              <p:cNvSpPr>
                <a:spLocks noChangeArrowheads="1"/>
              </p:cNvSpPr>
              <p:nvPr/>
            </p:nvSpPr>
            <p:spPr bwMode="auto">
              <a:xfrm>
                <a:off x="954907" y="4654079"/>
                <a:ext cx="521761" cy="17006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1pPr>
                <a:lvl2pPr marL="742950" indent="-28575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2pPr>
                <a:lvl3pPr marL="11430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3pPr>
                <a:lvl4pPr marL="16002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9pPr>
              </a:lstStyle>
              <a:p>
                <a:pPr algn="ctr" fontAlgn="base">
                  <a:spcBef>
                    <a:spcPct val="0"/>
                  </a:spcBef>
                  <a:spcAft>
                    <a:spcPct val="0"/>
                  </a:spcAft>
                  <a:buClrTx/>
                  <a:buFontTx/>
                  <a:buNone/>
                  <a:defRPr/>
                </a:pPr>
                <a:r>
                  <a:rPr lang="en-US" altLang="en-US" sz="1050" dirty="0">
                    <a:solidFill>
                      <a:schemeClr val="bg1"/>
                    </a:solidFill>
                  </a:rPr>
                  <a:t>Aug</a:t>
                </a:r>
              </a:p>
            </p:txBody>
          </p:sp>
          <p:sp>
            <p:nvSpPr>
              <p:cNvPr id="60" name="Rectangle 15">
                <a:extLst>
                  <a:ext uri="{FF2B5EF4-FFF2-40B4-BE49-F238E27FC236}">
                    <a16:creationId xmlns:a16="http://schemas.microsoft.com/office/drawing/2014/main" id="{E18DB763-22BF-B04C-A69A-332852E307FC}"/>
                  </a:ext>
                </a:extLst>
              </p:cNvPr>
              <p:cNvSpPr>
                <a:spLocks noChangeArrowheads="1"/>
              </p:cNvSpPr>
              <p:nvPr/>
            </p:nvSpPr>
            <p:spPr bwMode="auto">
              <a:xfrm>
                <a:off x="432291" y="4654078"/>
                <a:ext cx="517473" cy="177001"/>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1pPr>
                <a:lvl2pPr marL="742950" indent="-28575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2pPr>
                <a:lvl3pPr marL="11430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3pPr>
                <a:lvl4pPr marL="16002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9pPr>
              </a:lstStyle>
              <a:p>
                <a:pPr algn="ctr" fontAlgn="base">
                  <a:spcBef>
                    <a:spcPct val="0"/>
                  </a:spcBef>
                  <a:spcAft>
                    <a:spcPct val="0"/>
                  </a:spcAft>
                  <a:buClrTx/>
                  <a:buFontTx/>
                  <a:buNone/>
                  <a:defRPr/>
                </a:pPr>
                <a:r>
                  <a:rPr lang="en-US" altLang="en-US" sz="1050" dirty="0">
                    <a:solidFill>
                      <a:schemeClr val="bg1"/>
                    </a:solidFill>
                  </a:rPr>
                  <a:t>Jul</a:t>
                </a:r>
              </a:p>
            </p:txBody>
          </p:sp>
          <p:sp>
            <p:nvSpPr>
              <p:cNvPr id="61" name="Rectangle 15">
                <a:extLst>
                  <a:ext uri="{FF2B5EF4-FFF2-40B4-BE49-F238E27FC236}">
                    <a16:creationId xmlns:a16="http://schemas.microsoft.com/office/drawing/2014/main" id="{2B46BF5A-8B6E-E14C-A752-D00A7D9C9118}"/>
                  </a:ext>
                </a:extLst>
              </p:cNvPr>
              <p:cNvSpPr>
                <a:spLocks noChangeArrowheads="1"/>
              </p:cNvSpPr>
              <p:nvPr/>
            </p:nvSpPr>
            <p:spPr bwMode="auto">
              <a:xfrm>
                <a:off x="8247364" y="4654078"/>
                <a:ext cx="521761" cy="17006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1pPr>
                <a:lvl2pPr marL="742950" indent="-28575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2pPr>
                <a:lvl3pPr marL="11430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3pPr>
                <a:lvl4pPr marL="16002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9pPr>
              </a:lstStyle>
              <a:p>
                <a:pPr algn="ctr" fontAlgn="base">
                  <a:spcBef>
                    <a:spcPct val="0"/>
                  </a:spcBef>
                  <a:spcAft>
                    <a:spcPct val="0"/>
                  </a:spcAft>
                  <a:buClrTx/>
                  <a:buFontTx/>
                  <a:buNone/>
                  <a:defRPr/>
                </a:pPr>
                <a:r>
                  <a:rPr lang="en-US" altLang="en-US" sz="1050" dirty="0">
                    <a:solidFill>
                      <a:schemeClr val="bg1"/>
                    </a:solidFill>
                  </a:rPr>
                  <a:t>Oct</a:t>
                </a:r>
              </a:p>
            </p:txBody>
          </p:sp>
          <p:sp>
            <p:nvSpPr>
              <p:cNvPr id="62" name="Rectangle 16">
                <a:extLst>
                  <a:ext uri="{FF2B5EF4-FFF2-40B4-BE49-F238E27FC236}">
                    <a16:creationId xmlns:a16="http://schemas.microsoft.com/office/drawing/2014/main" id="{30E12955-F7BE-3447-9F00-220C7FDA5703}"/>
                  </a:ext>
                </a:extLst>
              </p:cNvPr>
              <p:cNvSpPr>
                <a:spLocks noChangeArrowheads="1"/>
              </p:cNvSpPr>
              <p:nvPr/>
            </p:nvSpPr>
            <p:spPr bwMode="auto">
              <a:xfrm>
                <a:off x="8766581" y="4654078"/>
                <a:ext cx="519217" cy="17006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1pPr>
                <a:lvl2pPr marL="742950" indent="-28575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2pPr>
                <a:lvl3pPr marL="11430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3pPr>
                <a:lvl4pPr marL="16002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9pPr>
              </a:lstStyle>
              <a:p>
                <a:pPr algn="ctr" fontAlgn="base">
                  <a:spcBef>
                    <a:spcPct val="0"/>
                  </a:spcBef>
                  <a:spcAft>
                    <a:spcPct val="0"/>
                  </a:spcAft>
                  <a:buClrTx/>
                  <a:buFontTx/>
                  <a:buNone/>
                  <a:defRPr/>
                </a:pPr>
                <a:r>
                  <a:rPr lang="en-US" altLang="en-US" sz="1050" dirty="0">
                    <a:solidFill>
                      <a:schemeClr val="bg1"/>
                    </a:solidFill>
                  </a:rPr>
                  <a:t>Nov</a:t>
                </a:r>
              </a:p>
            </p:txBody>
          </p:sp>
          <p:sp>
            <p:nvSpPr>
              <p:cNvPr id="63" name="Rectangle 17">
                <a:extLst>
                  <a:ext uri="{FF2B5EF4-FFF2-40B4-BE49-F238E27FC236}">
                    <a16:creationId xmlns:a16="http://schemas.microsoft.com/office/drawing/2014/main" id="{D946169C-4129-6541-926E-D328F27D810D}"/>
                  </a:ext>
                </a:extLst>
              </p:cNvPr>
              <p:cNvSpPr>
                <a:spLocks noChangeArrowheads="1"/>
              </p:cNvSpPr>
              <p:nvPr/>
            </p:nvSpPr>
            <p:spPr bwMode="auto">
              <a:xfrm>
                <a:off x="9285797" y="4654078"/>
                <a:ext cx="521761" cy="17006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1pPr>
                <a:lvl2pPr marL="742950" indent="-28575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2pPr>
                <a:lvl3pPr marL="11430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3pPr>
                <a:lvl4pPr marL="16002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20000"/>
                  </a:spcAft>
                  <a:buClr>
                    <a:schemeClr val="hlink"/>
                  </a:buClr>
                  <a:buFont typeface="Wingdings" panose="05000000000000000000" pitchFamily="2" charset="2"/>
                  <a:buChar char="§"/>
                  <a:defRPr sz="2000">
                    <a:solidFill>
                      <a:schemeClr val="tx1"/>
                    </a:solidFill>
                    <a:latin typeface="Arial" panose="020B0604020202020204" pitchFamily="34" charset="0"/>
                  </a:defRPr>
                </a:lvl9pPr>
              </a:lstStyle>
              <a:p>
                <a:pPr algn="ctr" fontAlgn="base">
                  <a:spcBef>
                    <a:spcPct val="0"/>
                  </a:spcBef>
                  <a:spcAft>
                    <a:spcPct val="0"/>
                  </a:spcAft>
                  <a:buClrTx/>
                  <a:buFontTx/>
                  <a:buNone/>
                  <a:defRPr/>
                </a:pPr>
                <a:r>
                  <a:rPr lang="en-US" altLang="en-US" sz="1050" dirty="0">
                    <a:solidFill>
                      <a:schemeClr val="bg1"/>
                    </a:solidFill>
                  </a:rPr>
                  <a:t>Dec</a:t>
                </a:r>
              </a:p>
            </p:txBody>
          </p:sp>
        </p:grpSp>
        <p:sp>
          <p:nvSpPr>
            <p:cNvPr id="16" name="Isosceles Triangle 3">
              <a:extLst>
                <a:ext uri="{FF2B5EF4-FFF2-40B4-BE49-F238E27FC236}">
                  <a16:creationId xmlns:a16="http://schemas.microsoft.com/office/drawing/2014/main" id="{D38F7A20-C3EA-BE47-ADC2-578A3400D298}"/>
                </a:ext>
              </a:extLst>
            </p:cNvPr>
            <p:cNvSpPr/>
            <p:nvPr/>
          </p:nvSpPr>
          <p:spPr>
            <a:xfrm rot="10800000" flipV="1">
              <a:off x="2254850" y="6058942"/>
              <a:ext cx="105325" cy="151494"/>
            </a:xfrm>
            <a:prstGeom prst="triangl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050">
                <a:solidFill>
                  <a:schemeClr val="bg1"/>
                </a:solidFill>
              </a:endParaRPr>
            </a:p>
          </p:txBody>
        </p:sp>
        <p:sp>
          <p:nvSpPr>
            <p:cNvPr id="17" name="TextBox 16">
              <a:extLst>
                <a:ext uri="{FF2B5EF4-FFF2-40B4-BE49-F238E27FC236}">
                  <a16:creationId xmlns:a16="http://schemas.microsoft.com/office/drawing/2014/main" id="{F090534C-A71B-3B46-9103-98E70B4D6C55}"/>
                </a:ext>
              </a:extLst>
            </p:cNvPr>
            <p:cNvSpPr txBox="1"/>
            <p:nvPr/>
          </p:nvSpPr>
          <p:spPr>
            <a:xfrm>
              <a:off x="1897601" y="6201741"/>
              <a:ext cx="1047197" cy="577081"/>
            </a:xfrm>
            <a:prstGeom prst="rect">
              <a:avLst/>
            </a:prstGeom>
            <a:noFill/>
          </p:spPr>
          <p:txBody>
            <a:bodyPr wrap="square" rtlCol="0">
              <a:spAutoFit/>
            </a:bodyPr>
            <a:lstStyle/>
            <a:p>
              <a:pPr fontAlgn="auto">
                <a:spcBef>
                  <a:spcPts val="0"/>
                </a:spcBef>
                <a:spcAft>
                  <a:spcPts val="0"/>
                </a:spcAft>
              </a:pPr>
              <a:r>
                <a:rPr lang="en-US" sz="1050" dirty="0">
                  <a:solidFill>
                    <a:schemeClr val="bg1"/>
                  </a:solidFill>
                  <a:latin typeface="Calibri" panose="020F0502020204030204"/>
                </a:rPr>
                <a:t>DTE RFI Submitted </a:t>
              </a:r>
              <a:br>
                <a:rPr lang="en-US" sz="1050" dirty="0">
                  <a:solidFill>
                    <a:schemeClr val="bg1"/>
                  </a:solidFill>
                  <a:latin typeface="Calibri" panose="020F0502020204030204"/>
                </a:rPr>
              </a:br>
              <a:r>
                <a:rPr lang="en-US" sz="1050" dirty="0">
                  <a:solidFill>
                    <a:schemeClr val="bg1"/>
                  </a:solidFill>
                  <a:latin typeface="Calibri" panose="020F0502020204030204"/>
                </a:rPr>
                <a:t>and Reviewed</a:t>
              </a:r>
            </a:p>
          </p:txBody>
        </p:sp>
        <p:sp>
          <p:nvSpPr>
            <p:cNvPr id="18" name="Isosceles Triangle 3">
              <a:extLst>
                <a:ext uri="{FF2B5EF4-FFF2-40B4-BE49-F238E27FC236}">
                  <a16:creationId xmlns:a16="http://schemas.microsoft.com/office/drawing/2014/main" id="{1BE51DDA-FDC8-AC43-A844-213A758A8DEC}"/>
                </a:ext>
              </a:extLst>
            </p:cNvPr>
            <p:cNvSpPr/>
            <p:nvPr/>
          </p:nvSpPr>
          <p:spPr>
            <a:xfrm rot="10800000" flipV="1">
              <a:off x="3022893" y="6058942"/>
              <a:ext cx="105325" cy="151494"/>
            </a:xfrm>
            <a:prstGeom prst="triangl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050">
                <a:solidFill>
                  <a:schemeClr val="bg1"/>
                </a:solidFill>
              </a:endParaRPr>
            </a:p>
          </p:txBody>
        </p:sp>
        <p:sp>
          <p:nvSpPr>
            <p:cNvPr id="19" name="TextBox 18">
              <a:extLst>
                <a:ext uri="{FF2B5EF4-FFF2-40B4-BE49-F238E27FC236}">
                  <a16:creationId xmlns:a16="http://schemas.microsoft.com/office/drawing/2014/main" id="{DDDBA979-996F-9A4C-88DE-98E8BCD8B0D8}"/>
                </a:ext>
              </a:extLst>
            </p:cNvPr>
            <p:cNvSpPr txBox="1"/>
            <p:nvPr/>
          </p:nvSpPr>
          <p:spPr>
            <a:xfrm>
              <a:off x="7641295" y="4855728"/>
              <a:ext cx="1463012" cy="415498"/>
            </a:xfrm>
            <a:prstGeom prst="rect">
              <a:avLst/>
            </a:prstGeom>
            <a:noFill/>
          </p:spPr>
          <p:txBody>
            <a:bodyPr wrap="square" rtlCol="0">
              <a:spAutoFit/>
            </a:bodyPr>
            <a:lstStyle/>
            <a:p>
              <a:pPr fontAlgn="auto">
                <a:spcBef>
                  <a:spcPts val="0"/>
                </a:spcBef>
                <a:spcAft>
                  <a:spcPts val="0"/>
                </a:spcAft>
              </a:pPr>
              <a:r>
                <a:rPr lang="en-US" sz="1050" dirty="0">
                  <a:solidFill>
                    <a:schemeClr val="bg1"/>
                  </a:solidFill>
                  <a:latin typeface="Calibri" panose="020F0502020204030204"/>
                </a:rPr>
                <a:t>New and Enabling  Technology Forum</a:t>
              </a:r>
            </a:p>
          </p:txBody>
        </p:sp>
        <p:sp>
          <p:nvSpPr>
            <p:cNvPr id="20" name="TextBox 19">
              <a:extLst>
                <a:ext uri="{FF2B5EF4-FFF2-40B4-BE49-F238E27FC236}">
                  <a16:creationId xmlns:a16="http://schemas.microsoft.com/office/drawing/2014/main" id="{18E8EDDE-9CA4-6C40-A543-938B46B5713C}"/>
                </a:ext>
              </a:extLst>
            </p:cNvPr>
            <p:cNvSpPr txBox="1"/>
            <p:nvPr/>
          </p:nvSpPr>
          <p:spPr>
            <a:xfrm>
              <a:off x="4107662" y="4549331"/>
              <a:ext cx="911427" cy="415498"/>
            </a:xfrm>
            <a:prstGeom prst="rect">
              <a:avLst/>
            </a:prstGeom>
            <a:noFill/>
          </p:spPr>
          <p:txBody>
            <a:bodyPr wrap="square" rtlCol="0">
              <a:spAutoFit/>
            </a:bodyPr>
            <a:lstStyle/>
            <a:p>
              <a:pPr fontAlgn="auto">
                <a:spcBef>
                  <a:spcPts val="0"/>
                </a:spcBef>
                <a:spcAft>
                  <a:spcPts val="0"/>
                </a:spcAft>
              </a:pPr>
              <a:r>
                <a:rPr lang="en-US" sz="1050" dirty="0">
                  <a:solidFill>
                    <a:schemeClr val="bg1"/>
                  </a:solidFill>
                  <a:latin typeface="Calibri" panose="020F0502020204030204"/>
                </a:rPr>
                <a:t>Virtual Roadshows</a:t>
              </a:r>
            </a:p>
          </p:txBody>
        </p:sp>
        <p:sp>
          <p:nvSpPr>
            <p:cNvPr id="21" name="Isosceles Triangle 37">
              <a:extLst>
                <a:ext uri="{FF2B5EF4-FFF2-40B4-BE49-F238E27FC236}">
                  <a16:creationId xmlns:a16="http://schemas.microsoft.com/office/drawing/2014/main" id="{05BCE159-947D-9241-94C0-1EA92D01814E}"/>
                </a:ext>
              </a:extLst>
            </p:cNvPr>
            <p:cNvSpPr/>
            <p:nvPr/>
          </p:nvSpPr>
          <p:spPr>
            <a:xfrm flipV="1">
              <a:off x="4397032" y="5197381"/>
              <a:ext cx="105325" cy="151494"/>
            </a:xfrm>
            <a:prstGeom prst="triangle">
              <a:avLst/>
            </a:prstGeom>
            <a:solidFill>
              <a:schemeClr val="bg1"/>
            </a:solidFill>
            <a:ln w="9525" cap="rnd" cmpd="sng" algn="ctr">
              <a:solidFill>
                <a:sysClr val="windowText" lastClr="000000"/>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050" b="0" i="0" u="none" strike="noStrike" kern="0" cap="none" spc="0" normalizeH="0" baseline="0" noProof="0">
                <a:ln>
                  <a:noFill/>
                </a:ln>
                <a:solidFill>
                  <a:schemeClr val="bg1"/>
                </a:solidFill>
                <a:effectLst/>
                <a:uLnTx/>
                <a:uFillTx/>
                <a:latin typeface="Trebuchet MS" panose="020B0603020202020204"/>
                <a:ea typeface="+mn-ea"/>
                <a:cs typeface="+mn-cs"/>
              </a:endParaRPr>
            </a:p>
          </p:txBody>
        </p:sp>
        <p:sp>
          <p:nvSpPr>
            <p:cNvPr id="22" name="Isosceles Triangle 21">
              <a:extLst>
                <a:ext uri="{FF2B5EF4-FFF2-40B4-BE49-F238E27FC236}">
                  <a16:creationId xmlns:a16="http://schemas.microsoft.com/office/drawing/2014/main" id="{804597BF-29A7-C043-82BF-341D5A370D55}"/>
                </a:ext>
              </a:extLst>
            </p:cNvPr>
            <p:cNvSpPr/>
            <p:nvPr/>
          </p:nvSpPr>
          <p:spPr>
            <a:xfrm flipV="1">
              <a:off x="6308097" y="5207249"/>
              <a:ext cx="105325" cy="151494"/>
            </a:xfrm>
            <a:prstGeom prst="triangle">
              <a:avLst/>
            </a:prstGeom>
            <a:solidFill>
              <a:schemeClr val="bg1"/>
            </a:solidFill>
            <a:ln w="9525" cap="rnd" cmpd="sng" algn="ctr">
              <a:solidFill>
                <a:sysClr val="windowText" lastClr="000000"/>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050" b="0" i="0" u="none" strike="noStrike" kern="0" cap="none" spc="0" normalizeH="0" baseline="0" noProof="0">
                <a:ln>
                  <a:noFill/>
                </a:ln>
                <a:solidFill>
                  <a:schemeClr val="bg1"/>
                </a:solidFill>
                <a:effectLst/>
                <a:uLnTx/>
                <a:uFillTx/>
                <a:latin typeface="Trebuchet MS" panose="020B0603020202020204"/>
                <a:ea typeface="+mn-ea"/>
                <a:cs typeface="+mn-cs"/>
              </a:endParaRPr>
            </a:p>
          </p:txBody>
        </p:sp>
        <p:sp>
          <p:nvSpPr>
            <p:cNvPr id="23" name="TextBox 22">
              <a:extLst>
                <a:ext uri="{FF2B5EF4-FFF2-40B4-BE49-F238E27FC236}">
                  <a16:creationId xmlns:a16="http://schemas.microsoft.com/office/drawing/2014/main" id="{EBA560DE-2B0C-944A-85BF-F4BA916F0104}"/>
                </a:ext>
              </a:extLst>
            </p:cNvPr>
            <p:cNvSpPr txBox="1"/>
            <p:nvPr/>
          </p:nvSpPr>
          <p:spPr>
            <a:xfrm>
              <a:off x="6063118" y="4534815"/>
              <a:ext cx="947173" cy="415498"/>
            </a:xfrm>
            <a:prstGeom prst="rect">
              <a:avLst/>
            </a:prstGeom>
            <a:noFill/>
          </p:spPr>
          <p:txBody>
            <a:bodyPr wrap="square" rtlCol="0">
              <a:spAutoFit/>
            </a:bodyPr>
            <a:lstStyle/>
            <a:p>
              <a:pPr fontAlgn="auto">
                <a:spcBef>
                  <a:spcPts val="0"/>
                </a:spcBef>
                <a:spcAft>
                  <a:spcPts val="0"/>
                </a:spcAft>
              </a:pPr>
              <a:r>
                <a:rPr lang="en-US" sz="1050" dirty="0">
                  <a:solidFill>
                    <a:schemeClr val="bg1"/>
                  </a:solidFill>
                  <a:latin typeface="Calibri" panose="020F0502020204030204"/>
                </a:rPr>
                <a:t>Virtual Roadshows</a:t>
              </a:r>
            </a:p>
          </p:txBody>
        </p:sp>
        <p:cxnSp>
          <p:nvCxnSpPr>
            <p:cNvPr id="24" name="Straight Connector 23">
              <a:extLst>
                <a:ext uri="{FF2B5EF4-FFF2-40B4-BE49-F238E27FC236}">
                  <a16:creationId xmlns:a16="http://schemas.microsoft.com/office/drawing/2014/main" id="{0224F2AA-A4E8-DA41-B7D6-C535542FA342}"/>
                </a:ext>
              </a:extLst>
            </p:cNvPr>
            <p:cNvCxnSpPr/>
            <p:nvPr/>
          </p:nvCxnSpPr>
          <p:spPr>
            <a:xfrm>
              <a:off x="4522461" y="5294711"/>
              <a:ext cx="1763872" cy="0"/>
            </a:xfrm>
            <a:prstGeom prst="line">
              <a:avLst/>
            </a:prstGeom>
            <a:ln w="15875">
              <a:solidFill>
                <a:schemeClr val="accent2"/>
              </a:solidFill>
            </a:ln>
          </p:spPr>
          <p:style>
            <a:lnRef idx="1">
              <a:schemeClr val="accent1"/>
            </a:lnRef>
            <a:fillRef idx="0">
              <a:schemeClr val="accent1"/>
            </a:fillRef>
            <a:effectRef idx="0">
              <a:schemeClr val="accent1"/>
            </a:effectRef>
            <a:fontRef idx="minor">
              <a:schemeClr val="tx1"/>
            </a:fontRef>
          </p:style>
        </p:cxnSp>
        <p:sp>
          <p:nvSpPr>
            <p:cNvPr id="25" name="Isosceles Triangle 37">
              <a:extLst>
                <a:ext uri="{FF2B5EF4-FFF2-40B4-BE49-F238E27FC236}">
                  <a16:creationId xmlns:a16="http://schemas.microsoft.com/office/drawing/2014/main" id="{A9A7C23B-CF18-8D40-B4FA-476AEE76D8CC}"/>
                </a:ext>
              </a:extLst>
            </p:cNvPr>
            <p:cNvSpPr/>
            <p:nvPr/>
          </p:nvSpPr>
          <p:spPr>
            <a:xfrm flipV="1">
              <a:off x="8259931" y="5317933"/>
              <a:ext cx="105325" cy="151494"/>
            </a:xfrm>
            <a:prstGeom prst="triangle">
              <a:avLst/>
            </a:prstGeom>
            <a:solidFill>
              <a:schemeClr val="bg1"/>
            </a:solidFill>
            <a:ln w="9525" cap="rnd" cmpd="sng" algn="ctr">
              <a:solidFill>
                <a:sysClr val="windowText" lastClr="000000"/>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050" b="0" i="0" u="none" strike="noStrike" kern="0" cap="none" spc="0" normalizeH="0" baseline="0" noProof="0">
                <a:ln>
                  <a:noFill/>
                </a:ln>
                <a:solidFill>
                  <a:schemeClr val="bg1"/>
                </a:solidFill>
                <a:effectLst/>
                <a:uLnTx/>
                <a:uFillTx/>
                <a:latin typeface="Trebuchet MS" panose="020B0603020202020204"/>
                <a:ea typeface="+mn-ea"/>
                <a:cs typeface="+mn-cs"/>
              </a:endParaRPr>
            </a:p>
          </p:txBody>
        </p:sp>
        <p:sp>
          <p:nvSpPr>
            <p:cNvPr id="26" name="TextBox 25">
              <a:extLst>
                <a:ext uri="{FF2B5EF4-FFF2-40B4-BE49-F238E27FC236}">
                  <a16:creationId xmlns:a16="http://schemas.microsoft.com/office/drawing/2014/main" id="{2EED0B46-2956-B049-986B-7FAF937E4D39}"/>
                </a:ext>
              </a:extLst>
            </p:cNvPr>
            <p:cNvSpPr txBox="1"/>
            <p:nvPr/>
          </p:nvSpPr>
          <p:spPr>
            <a:xfrm>
              <a:off x="2796109" y="6258645"/>
              <a:ext cx="541229" cy="577081"/>
            </a:xfrm>
            <a:prstGeom prst="rect">
              <a:avLst/>
            </a:prstGeom>
            <a:noFill/>
          </p:spPr>
          <p:txBody>
            <a:bodyPr wrap="square" rtlCol="0">
              <a:spAutoFit/>
            </a:bodyPr>
            <a:lstStyle/>
            <a:p>
              <a:pPr fontAlgn="auto">
                <a:spcBef>
                  <a:spcPts val="0"/>
                </a:spcBef>
                <a:spcAft>
                  <a:spcPts val="0"/>
                </a:spcAft>
              </a:pPr>
              <a:r>
                <a:rPr lang="en-US" sz="1050" dirty="0" err="1">
                  <a:solidFill>
                    <a:schemeClr val="bg1"/>
                  </a:solidFill>
                  <a:latin typeface="Calibri" panose="020F0502020204030204"/>
                </a:rPr>
                <a:t>SCaN</a:t>
              </a:r>
              <a:r>
                <a:rPr lang="en-US" sz="1050" dirty="0">
                  <a:solidFill>
                    <a:schemeClr val="bg1"/>
                  </a:solidFill>
                  <a:latin typeface="Calibri" panose="020F0502020204030204"/>
                </a:rPr>
                <a:t> </a:t>
              </a:r>
            </a:p>
            <a:p>
              <a:pPr fontAlgn="auto">
                <a:spcBef>
                  <a:spcPts val="0"/>
                </a:spcBef>
                <a:spcAft>
                  <a:spcPts val="0"/>
                </a:spcAft>
              </a:pPr>
              <a:r>
                <a:rPr lang="en-US" sz="1050" dirty="0">
                  <a:solidFill>
                    <a:schemeClr val="bg1"/>
                  </a:solidFill>
                  <a:latin typeface="Calibri" panose="020F0502020204030204"/>
                </a:rPr>
                <a:t>Town Hall</a:t>
              </a:r>
            </a:p>
          </p:txBody>
        </p:sp>
        <p:sp>
          <p:nvSpPr>
            <p:cNvPr id="27" name="Isosceles Triangle 37">
              <a:extLst>
                <a:ext uri="{FF2B5EF4-FFF2-40B4-BE49-F238E27FC236}">
                  <a16:creationId xmlns:a16="http://schemas.microsoft.com/office/drawing/2014/main" id="{6EC9FC43-707C-7F4D-880E-419D1FB081B3}"/>
                </a:ext>
              </a:extLst>
            </p:cNvPr>
            <p:cNvSpPr/>
            <p:nvPr/>
          </p:nvSpPr>
          <p:spPr>
            <a:xfrm flipV="1">
              <a:off x="3609760" y="5273129"/>
              <a:ext cx="105325" cy="151494"/>
            </a:xfrm>
            <a:prstGeom prst="triangle">
              <a:avLst/>
            </a:prstGeom>
            <a:solidFill>
              <a:schemeClr val="bg1"/>
            </a:solidFill>
            <a:ln w="9525" cap="rnd" cmpd="sng" algn="ctr">
              <a:solidFill>
                <a:sysClr val="windowText" lastClr="000000"/>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050" b="0" i="0" u="none" strike="noStrike" kern="0" cap="none" spc="0" normalizeH="0" baseline="0" noProof="0">
                <a:ln>
                  <a:noFill/>
                </a:ln>
                <a:solidFill>
                  <a:schemeClr val="bg1"/>
                </a:solidFill>
                <a:effectLst/>
                <a:uLnTx/>
                <a:uFillTx/>
                <a:latin typeface="Trebuchet MS" panose="020B0603020202020204"/>
                <a:ea typeface="+mn-ea"/>
                <a:cs typeface="+mn-cs"/>
              </a:endParaRPr>
            </a:p>
          </p:txBody>
        </p:sp>
        <p:sp>
          <p:nvSpPr>
            <p:cNvPr id="28" name="TextBox 27">
              <a:extLst>
                <a:ext uri="{FF2B5EF4-FFF2-40B4-BE49-F238E27FC236}">
                  <a16:creationId xmlns:a16="http://schemas.microsoft.com/office/drawing/2014/main" id="{2EED0B46-2956-B049-986B-7FAF937E4D39}"/>
                </a:ext>
              </a:extLst>
            </p:cNvPr>
            <p:cNvSpPr txBox="1"/>
            <p:nvPr/>
          </p:nvSpPr>
          <p:spPr>
            <a:xfrm>
              <a:off x="3302334" y="4692545"/>
              <a:ext cx="795343" cy="577081"/>
            </a:xfrm>
            <a:prstGeom prst="rect">
              <a:avLst/>
            </a:prstGeom>
            <a:noFill/>
          </p:spPr>
          <p:txBody>
            <a:bodyPr wrap="square" rtlCol="0">
              <a:spAutoFit/>
            </a:bodyPr>
            <a:lstStyle/>
            <a:p>
              <a:pPr fontAlgn="auto">
                <a:spcBef>
                  <a:spcPts val="0"/>
                </a:spcBef>
                <a:spcAft>
                  <a:spcPts val="0"/>
                </a:spcAft>
              </a:pPr>
              <a:r>
                <a:rPr lang="en-US" sz="1050" dirty="0">
                  <a:solidFill>
                    <a:schemeClr val="bg1"/>
                  </a:solidFill>
                  <a:latin typeface="Calibri" panose="020F0502020204030204"/>
                </a:rPr>
                <a:t>GSFC Comm and Nav Forum</a:t>
              </a:r>
            </a:p>
          </p:txBody>
        </p:sp>
        <p:sp>
          <p:nvSpPr>
            <p:cNvPr id="29" name="TextBox 28">
              <a:extLst>
                <a:ext uri="{FF2B5EF4-FFF2-40B4-BE49-F238E27FC236}">
                  <a16:creationId xmlns:a16="http://schemas.microsoft.com/office/drawing/2014/main" id="{670E3A88-D7E3-CB42-BB0E-4D75E278D93A}"/>
                </a:ext>
              </a:extLst>
            </p:cNvPr>
            <p:cNvSpPr txBox="1"/>
            <p:nvPr/>
          </p:nvSpPr>
          <p:spPr>
            <a:xfrm>
              <a:off x="3353806" y="6258645"/>
              <a:ext cx="937082" cy="577081"/>
            </a:xfrm>
            <a:prstGeom prst="rect">
              <a:avLst/>
            </a:prstGeom>
            <a:noFill/>
          </p:spPr>
          <p:txBody>
            <a:bodyPr wrap="square" rtlCol="0">
              <a:spAutoFit/>
            </a:bodyPr>
            <a:lstStyle/>
            <a:p>
              <a:pPr fontAlgn="auto">
                <a:spcBef>
                  <a:spcPts val="0"/>
                </a:spcBef>
                <a:spcAft>
                  <a:spcPts val="0"/>
                </a:spcAft>
              </a:pPr>
              <a:r>
                <a:rPr lang="en-US" sz="1050" dirty="0">
                  <a:solidFill>
                    <a:schemeClr val="bg1"/>
                  </a:solidFill>
                  <a:latin typeface="Calibri" panose="020F0502020204030204"/>
                </a:rPr>
                <a:t>Lunar  RFI Submissions</a:t>
              </a:r>
            </a:p>
            <a:p>
              <a:pPr fontAlgn="auto">
                <a:spcBef>
                  <a:spcPts val="0"/>
                </a:spcBef>
                <a:spcAft>
                  <a:spcPts val="0"/>
                </a:spcAft>
              </a:pPr>
              <a:r>
                <a:rPr lang="en-US" sz="1050" dirty="0">
                  <a:solidFill>
                    <a:schemeClr val="bg1"/>
                  </a:solidFill>
                  <a:latin typeface="Calibri" panose="020F0502020204030204"/>
                </a:rPr>
                <a:t>Reviewed</a:t>
              </a:r>
            </a:p>
          </p:txBody>
        </p:sp>
        <p:sp>
          <p:nvSpPr>
            <p:cNvPr id="30" name="Isosceles Triangle 3">
              <a:extLst>
                <a:ext uri="{FF2B5EF4-FFF2-40B4-BE49-F238E27FC236}">
                  <a16:creationId xmlns:a16="http://schemas.microsoft.com/office/drawing/2014/main" id="{1D55066D-DC33-7F43-BA5C-6C635C705ACD}"/>
                </a:ext>
              </a:extLst>
            </p:cNvPr>
            <p:cNvSpPr/>
            <p:nvPr/>
          </p:nvSpPr>
          <p:spPr>
            <a:xfrm rot="10800000" flipV="1">
              <a:off x="3557121" y="6058942"/>
              <a:ext cx="105325" cy="151494"/>
            </a:xfrm>
            <a:prstGeom prst="triangl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050">
                <a:solidFill>
                  <a:schemeClr val="bg1"/>
                </a:solidFill>
              </a:endParaRPr>
            </a:p>
          </p:txBody>
        </p:sp>
        <p:sp>
          <p:nvSpPr>
            <p:cNvPr id="31" name="Isosceles Triangle 37">
              <a:extLst>
                <a:ext uri="{FF2B5EF4-FFF2-40B4-BE49-F238E27FC236}">
                  <a16:creationId xmlns:a16="http://schemas.microsoft.com/office/drawing/2014/main" id="{F519FA1A-B001-A849-89F1-1DA0E7898BE2}"/>
                </a:ext>
              </a:extLst>
            </p:cNvPr>
            <p:cNvSpPr/>
            <p:nvPr/>
          </p:nvSpPr>
          <p:spPr>
            <a:xfrm flipV="1">
              <a:off x="4967254" y="5340216"/>
              <a:ext cx="105325" cy="151494"/>
            </a:xfrm>
            <a:prstGeom prst="triangle">
              <a:avLst/>
            </a:prstGeom>
            <a:solidFill>
              <a:schemeClr val="bg1"/>
            </a:solidFill>
            <a:ln w="9525" cap="rnd" cmpd="sng" algn="ctr">
              <a:solidFill>
                <a:sysClr val="windowText" lastClr="000000"/>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050" b="0" i="0" u="none" strike="noStrike" kern="0" cap="none" spc="0" normalizeH="0" baseline="0" noProof="0">
                <a:ln>
                  <a:noFill/>
                </a:ln>
                <a:solidFill>
                  <a:schemeClr val="bg1"/>
                </a:solidFill>
                <a:effectLst/>
                <a:uLnTx/>
                <a:uFillTx/>
                <a:latin typeface="Trebuchet MS" panose="020B0603020202020204"/>
                <a:ea typeface="+mn-ea"/>
                <a:cs typeface="+mn-cs"/>
              </a:endParaRPr>
            </a:p>
          </p:txBody>
        </p:sp>
        <p:sp>
          <p:nvSpPr>
            <p:cNvPr id="32" name="TextBox 31">
              <a:extLst>
                <a:ext uri="{FF2B5EF4-FFF2-40B4-BE49-F238E27FC236}">
                  <a16:creationId xmlns:a16="http://schemas.microsoft.com/office/drawing/2014/main" id="{C57ADCEC-8B9B-784C-912A-68B4972F904D}"/>
                </a:ext>
              </a:extLst>
            </p:cNvPr>
            <p:cNvSpPr txBox="1"/>
            <p:nvPr/>
          </p:nvSpPr>
          <p:spPr>
            <a:xfrm>
              <a:off x="4645593" y="4919392"/>
              <a:ext cx="911427" cy="415498"/>
            </a:xfrm>
            <a:prstGeom prst="rect">
              <a:avLst/>
            </a:prstGeom>
            <a:noFill/>
          </p:spPr>
          <p:txBody>
            <a:bodyPr wrap="square" rtlCol="0">
              <a:spAutoFit/>
            </a:bodyPr>
            <a:lstStyle/>
            <a:p>
              <a:pPr fontAlgn="auto">
                <a:spcBef>
                  <a:spcPts val="0"/>
                </a:spcBef>
                <a:spcAft>
                  <a:spcPts val="0"/>
                </a:spcAft>
              </a:pPr>
              <a:r>
                <a:rPr lang="en-US" sz="1050" dirty="0">
                  <a:solidFill>
                    <a:schemeClr val="bg1"/>
                  </a:solidFill>
                  <a:latin typeface="Calibri" panose="020F0502020204030204"/>
                </a:rPr>
                <a:t>Tech Pitch Competition</a:t>
              </a:r>
            </a:p>
          </p:txBody>
        </p:sp>
        <p:sp>
          <p:nvSpPr>
            <p:cNvPr id="33" name="Isosceles Triangle 37">
              <a:extLst>
                <a:ext uri="{FF2B5EF4-FFF2-40B4-BE49-F238E27FC236}">
                  <a16:creationId xmlns:a16="http://schemas.microsoft.com/office/drawing/2014/main" id="{87814CB8-2B81-B447-B136-1D4833E1CC64}"/>
                </a:ext>
              </a:extLst>
            </p:cNvPr>
            <p:cNvSpPr/>
            <p:nvPr/>
          </p:nvSpPr>
          <p:spPr>
            <a:xfrm flipV="1">
              <a:off x="6779316" y="5338126"/>
              <a:ext cx="105325" cy="151494"/>
            </a:xfrm>
            <a:prstGeom prst="triangle">
              <a:avLst/>
            </a:prstGeom>
            <a:solidFill>
              <a:schemeClr val="bg1"/>
            </a:solidFill>
            <a:ln w="9525" cap="rnd" cmpd="sng" algn="ctr">
              <a:solidFill>
                <a:sysClr val="windowText" lastClr="000000"/>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050" b="0" i="0" u="none" strike="noStrike" kern="0" cap="none" spc="0" normalizeH="0" baseline="0" noProof="0">
                <a:ln>
                  <a:noFill/>
                </a:ln>
                <a:solidFill>
                  <a:schemeClr val="bg1"/>
                </a:solidFill>
                <a:effectLst/>
                <a:uLnTx/>
                <a:uFillTx/>
                <a:latin typeface="Trebuchet MS" panose="020B0603020202020204"/>
                <a:ea typeface="+mn-ea"/>
                <a:cs typeface="+mn-cs"/>
              </a:endParaRPr>
            </a:p>
          </p:txBody>
        </p:sp>
        <p:sp>
          <p:nvSpPr>
            <p:cNvPr id="34" name="Isosceles Triangle 37">
              <a:extLst>
                <a:ext uri="{FF2B5EF4-FFF2-40B4-BE49-F238E27FC236}">
                  <a16:creationId xmlns:a16="http://schemas.microsoft.com/office/drawing/2014/main" id="{1D8FE0B5-D302-884A-B2DD-B911972F39A4}"/>
                </a:ext>
              </a:extLst>
            </p:cNvPr>
            <p:cNvSpPr/>
            <p:nvPr/>
          </p:nvSpPr>
          <p:spPr>
            <a:xfrm rot="10800000" flipV="1">
              <a:off x="5000519" y="6058941"/>
              <a:ext cx="105325" cy="151494"/>
            </a:xfrm>
            <a:prstGeom prst="triangle">
              <a:avLst/>
            </a:prstGeom>
            <a:solidFill>
              <a:schemeClr val="bg1"/>
            </a:solidFill>
            <a:ln w="9525" cap="rnd" cmpd="sng" algn="ctr">
              <a:solidFill>
                <a:sysClr val="windowText" lastClr="000000"/>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050" b="0" i="0" u="none" strike="noStrike" kern="0" cap="none" spc="0" normalizeH="0" baseline="0" noProof="0">
                <a:ln>
                  <a:noFill/>
                </a:ln>
                <a:solidFill>
                  <a:schemeClr val="bg1"/>
                </a:solidFill>
                <a:effectLst/>
                <a:uLnTx/>
                <a:uFillTx/>
                <a:latin typeface="Trebuchet MS" panose="020B0603020202020204"/>
                <a:ea typeface="+mn-ea"/>
                <a:cs typeface="+mn-cs"/>
              </a:endParaRPr>
            </a:p>
          </p:txBody>
        </p:sp>
        <p:cxnSp>
          <p:nvCxnSpPr>
            <p:cNvPr id="35" name="Straight Connector 34">
              <a:extLst>
                <a:ext uri="{FF2B5EF4-FFF2-40B4-BE49-F238E27FC236}">
                  <a16:creationId xmlns:a16="http://schemas.microsoft.com/office/drawing/2014/main" id="{67F9A7C9-7BCE-D848-9B06-B5473019DAED}"/>
                </a:ext>
              </a:extLst>
            </p:cNvPr>
            <p:cNvCxnSpPr/>
            <p:nvPr/>
          </p:nvCxnSpPr>
          <p:spPr>
            <a:xfrm flipV="1">
              <a:off x="5105844" y="5424388"/>
              <a:ext cx="1647887" cy="235"/>
            </a:xfrm>
            <a:prstGeom prst="line">
              <a:avLst/>
            </a:prstGeom>
            <a:ln w="158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DD9735FF-F99C-1B46-A882-C33C70105FB3}"/>
                </a:ext>
              </a:extLst>
            </p:cNvPr>
            <p:cNvCxnSpPr>
              <a:cxnSpLocks/>
            </p:cNvCxnSpPr>
            <p:nvPr/>
          </p:nvCxnSpPr>
          <p:spPr>
            <a:xfrm>
              <a:off x="6360759" y="4913099"/>
              <a:ext cx="102" cy="252848"/>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1572C4BA-9F6E-124A-BBCB-7A438FC25FA2}"/>
                </a:ext>
              </a:extLst>
            </p:cNvPr>
            <p:cNvCxnSpPr>
              <a:cxnSpLocks/>
            </p:cNvCxnSpPr>
            <p:nvPr/>
          </p:nvCxnSpPr>
          <p:spPr>
            <a:xfrm>
              <a:off x="4442095" y="4909923"/>
              <a:ext cx="102" cy="252848"/>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1DFAEA52-115B-FA44-BCC1-D31DE550DAEC}"/>
                </a:ext>
              </a:extLst>
            </p:cNvPr>
            <p:cNvSpPr txBox="1"/>
            <p:nvPr/>
          </p:nvSpPr>
          <p:spPr>
            <a:xfrm>
              <a:off x="6434388" y="4942852"/>
              <a:ext cx="911427" cy="415498"/>
            </a:xfrm>
            <a:prstGeom prst="rect">
              <a:avLst/>
            </a:prstGeom>
            <a:noFill/>
          </p:spPr>
          <p:txBody>
            <a:bodyPr wrap="square" rtlCol="0">
              <a:spAutoFit/>
            </a:bodyPr>
            <a:lstStyle/>
            <a:p>
              <a:pPr fontAlgn="auto">
                <a:spcBef>
                  <a:spcPts val="0"/>
                </a:spcBef>
                <a:spcAft>
                  <a:spcPts val="0"/>
                </a:spcAft>
              </a:pPr>
              <a:r>
                <a:rPr lang="en-US" sz="1050" dirty="0">
                  <a:solidFill>
                    <a:schemeClr val="bg1"/>
                  </a:solidFill>
                  <a:latin typeface="Calibri" panose="020F0502020204030204"/>
                </a:rPr>
                <a:t>Tech Pitch Competition</a:t>
              </a:r>
            </a:p>
          </p:txBody>
        </p:sp>
        <p:sp>
          <p:nvSpPr>
            <p:cNvPr id="39" name="TextBox 38">
              <a:extLst>
                <a:ext uri="{FF2B5EF4-FFF2-40B4-BE49-F238E27FC236}">
                  <a16:creationId xmlns:a16="http://schemas.microsoft.com/office/drawing/2014/main" id="{FA0B9F15-D21A-2E4A-A89A-D29F3C2B6716}"/>
                </a:ext>
              </a:extLst>
            </p:cNvPr>
            <p:cNvSpPr txBox="1"/>
            <p:nvPr/>
          </p:nvSpPr>
          <p:spPr>
            <a:xfrm>
              <a:off x="4709514" y="6174728"/>
              <a:ext cx="1353603" cy="415498"/>
            </a:xfrm>
            <a:prstGeom prst="rect">
              <a:avLst/>
            </a:prstGeom>
            <a:noFill/>
          </p:spPr>
          <p:txBody>
            <a:bodyPr wrap="square" rtlCol="0">
              <a:spAutoFit/>
            </a:bodyPr>
            <a:lstStyle/>
            <a:p>
              <a:pPr fontAlgn="auto">
                <a:spcBef>
                  <a:spcPts val="0"/>
                </a:spcBef>
                <a:spcAft>
                  <a:spcPts val="0"/>
                </a:spcAft>
              </a:pPr>
              <a:r>
                <a:rPr lang="en-US" sz="1050" dirty="0">
                  <a:solidFill>
                    <a:schemeClr val="bg1"/>
                  </a:solidFill>
                  <a:latin typeface="Calibri" panose="020F0502020204030204"/>
                </a:rPr>
                <a:t>SCaN Industry Engagement Event</a:t>
              </a:r>
            </a:p>
          </p:txBody>
        </p:sp>
        <p:sp>
          <p:nvSpPr>
            <p:cNvPr id="40" name="TextBox 39">
              <a:extLst>
                <a:ext uri="{FF2B5EF4-FFF2-40B4-BE49-F238E27FC236}">
                  <a16:creationId xmlns:a16="http://schemas.microsoft.com/office/drawing/2014/main" id="{B3D1D072-71F5-FC43-8E1D-D888B03C92D4}"/>
                </a:ext>
              </a:extLst>
            </p:cNvPr>
            <p:cNvSpPr txBox="1"/>
            <p:nvPr/>
          </p:nvSpPr>
          <p:spPr>
            <a:xfrm>
              <a:off x="7308575" y="6211619"/>
              <a:ext cx="1795732" cy="415498"/>
            </a:xfrm>
            <a:prstGeom prst="rect">
              <a:avLst/>
            </a:prstGeom>
            <a:noFill/>
          </p:spPr>
          <p:txBody>
            <a:bodyPr wrap="square" rtlCol="0">
              <a:spAutoFit/>
            </a:bodyPr>
            <a:lstStyle/>
            <a:p>
              <a:pPr fontAlgn="auto">
                <a:spcBef>
                  <a:spcPts val="0"/>
                </a:spcBef>
                <a:spcAft>
                  <a:spcPts val="0"/>
                </a:spcAft>
              </a:pPr>
              <a:r>
                <a:rPr lang="en-US" sz="1050" dirty="0">
                  <a:solidFill>
                    <a:schemeClr val="bg1"/>
                  </a:solidFill>
                  <a:latin typeface="Calibri" panose="020F0502020204030204"/>
                </a:rPr>
                <a:t>SCaN Industry </a:t>
              </a:r>
              <a:br>
                <a:rPr lang="en-US" sz="1050" dirty="0">
                  <a:solidFill>
                    <a:schemeClr val="bg1"/>
                  </a:solidFill>
                  <a:latin typeface="Calibri" panose="020F0502020204030204"/>
                </a:rPr>
              </a:br>
              <a:r>
                <a:rPr lang="en-US" sz="1050" dirty="0">
                  <a:solidFill>
                    <a:schemeClr val="bg1"/>
                  </a:solidFill>
                  <a:latin typeface="Calibri" panose="020F0502020204030204"/>
                </a:rPr>
                <a:t>Engagement Event</a:t>
              </a:r>
            </a:p>
          </p:txBody>
        </p:sp>
        <p:sp>
          <p:nvSpPr>
            <p:cNvPr id="41" name="Isosceles Triangle 37">
              <a:extLst>
                <a:ext uri="{FF2B5EF4-FFF2-40B4-BE49-F238E27FC236}">
                  <a16:creationId xmlns:a16="http://schemas.microsoft.com/office/drawing/2014/main" id="{3DC0A46E-FDAE-9F4C-B52E-F3B1CB9E14F6}"/>
                </a:ext>
              </a:extLst>
            </p:cNvPr>
            <p:cNvSpPr/>
            <p:nvPr/>
          </p:nvSpPr>
          <p:spPr>
            <a:xfrm rot="10800000" flipH="1" flipV="1">
              <a:off x="7480870" y="6053674"/>
              <a:ext cx="105325" cy="162029"/>
            </a:xfrm>
            <a:prstGeom prst="triangle">
              <a:avLst/>
            </a:prstGeom>
            <a:solidFill>
              <a:schemeClr val="bg1"/>
            </a:solidFill>
            <a:ln w="9525" cap="rnd" cmpd="sng" algn="ctr">
              <a:solidFill>
                <a:sysClr val="windowText" lastClr="000000"/>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050" b="0" i="0" u="none" strike="noStrike" kern="0" cap="none" spc="0" normalizeH="0" baseline="0" noProof="0">
                <a:ln>
                  <a:noFill/>
                </a:ln>
                <a:solidFill>
                  <a:schemeClr val="bg1"/>
                </a:solidFill>
                <a:effectLst/>
                <a:uLnTx/>
                <a:uFillTx/>
                <a:latin typeface="Trebuchet MS" panose="020B0603020202020204"/>
                <a:ea typeface="+mn-ea"/>
                <a:cs typeface="+mn-cs"/>
              </a:endParaRPr>
            </a:p>
          </p:txBody>
        </p:sp>
      </p:grpSp>
      <p:sp>
        <p:nvSpPr>
          <p:cNvPr id="2" name="Rectangle 1"/>
          <p:cNvSpPr/>
          <p:nvPr/>
        </p:nvSpPr>
        <p:spPr>
          <a:xfrm>
            <a:off x="5395160" y="2695192"/>
            <a:ext cx="5540936" cy="1785104"/>
          </a:xfrm>
          <a:prstGeom prst="rect">
            <a:avLst/>
          </a:prstGeom>
        </p:spPr>
        <p:txBody>
          <a:bodyPr wrap="square">
            <a:spAutoFit/>
          </a:bodyPr>
          <a:lstStyle/>
          <a:p>
            <a:pPr marL="285750" lvl="0" indent="-285750">
              <a:spcBef>
                <a:spcPts val="600"/>
              </a:spcBef>
              <a:buFont typeface="Arial" panose="020B0604020202020204" pitchFamily="34" charset="0"/>
              <a:buChar char="•"/>
              <a:defRPr/>
            </a:pPr>
            <a:r>
              <a:rPr lang="en-US" sz="2000" dirty="0">
                <a:solidFill>
                  <a:prstClr val="white"/>
                </a:solidFill>
                <a:latin typeface="Arial" panose="020B0604020202020204" pitchFamily="34" charset="0"/>
                <a:ea typeface="Times New Roman" panose="02020603050405020304" pitchFamily="18" charset="0"/>
                <a:cs typeface="Arial" panose="020B0604020202020204" pitchFamily="34" charset="0"/>
              </a:rPr>
              <a:t>Foster synergistic relationships </a:t>
            </a:r>
          </a:p>
          <a:p>
            <a:pPr marL="285750" lvl="0" indent="-285750">
              <a:spcBef>
                <a:spcPts val="600"/>
              </a:spcBef>
              <a:buFont typeface="Arial" panose="020B0604020202020204" pitchFamily="34" charset="0"/>
              <a:buChar char="•"/>
              <a:defRPr/>
            </a:pPr>
            <a:r>
              <a:rPr lang="en-US" sz="2000" dirty="0">
                <a:solidFill>
                  <a:prstClr val="white"/>
                </a:solidFill>
                <a:latin typeface="Arial" panose="020B0604020202020204" pitchFamily="34" charset="0"/>
                <a:ea typeface="Times New Roman" panose="02020603050405020304" pitchFamily="18" charset="0"/>
                <a:cs typeface="Arial" panose="020B0604020202020204" pitchFamily="34" charset="0"/>
              </a:rPr>
              <a:t>Accelerate infusion opportunities </a:t>
            </a:r>
          </a:p>
          <a:p>
            <a:pPr marL="285750" lvl="0" indent="-285750">
              <a:spcBef>
                <a:spcPts val="600"/>
              </a:spcBef>
              <a:buFont typeface="Arial" panose="020B0604020202020204" pitchFamily="34" charset="0"/>
              <a:buChar char="•"/>
              <a:defRPr/>
            </a:pPr>
            <a:r>
              <a:rPr lang="en-US" sz="2000" dirty="0">
                <a:solidFill>
                  <a:prstClr val="white"/>
                </a:solidFill>
                <a:latin typeface="Arial" panose="020B0604020202020204" pitchFamily="34" charset="0"/>
                <a:ea typeface="Times New Roman" panose="02020603050405020304" pitchFamily="18" charset="0"/>
                <a:cs typeface="Arial" panose="020B0604020202020204" pitchFamily="34" charset="0"/>
              </a:rPr>
              <a:t>Collaborate with private industry, other government agencies, and international partners </a:t>
            </a:r>
            <a:endParaRPr lang="en-US" sz="2000" dirty="0">
              <a:solidFill>
                <a:prstClr val="white"/>
              </a:solidFill>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88624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4" name="Picture 13"/>
          <p:cNvPicPr>
            <a:picLocks noChangeAspect="1"/>
          </p:cNvPicPr>
          <p:nvPr/>
        </p:nvPicPr>
        <p:blipFill rotWithShape="1">
          <a:blip r:embed="rId2">
            <a:extLst>
              <a:ext uri="{28A0092B-C50C-407E-A947-70E740481C1C}">
                <a14:useLocalDpi xmlns:a14="http://schemas.microsoft.com/office/drawing/2010/main" val="0"/>
              </a:ext>
            </a:extLst>
          </a:blip>
          <a:srcRect l="20816"/>
          <a:stretch/>
        </p:blipFill>
        <p:spPr>
          <a:xfrm rot="16200000">
            <a:off x="2669664" y="-2664336"/>
            <a:ext cx="6851505" cy="12193166"/>
          </a:xfrm>
          <a:prstGeom prst="rect">
            <a:avLst/>
          </a:prstGeom>
        </p:spPr>
      </p:pic>
      <p:sp>
        <p:nvSpPr>
          <p:cNvPr id="3" name="Content Placeholder 2"/>
          <p:cNvSpPr>
            <a:spLocks noGrp="1"/>
          </p:cNvSpPr>
          <p:nvPr>
            <p:ph idx="1"/>
          </p:nvPr>
        </p:nvSpPr>
        <p:spPr>
          <a:xfrm>
            <a:off x="6195192" y="1434186"/>
            <a:ext cx="5672958" cy="5138064"/>
          </a:xfrm>
        </p:spPr>
        <p:txBody>
          <a:bodyPr>
            <a:noAutofit/>
          </a:bodyPr>
          <a:lstStyle/>
          <a:p>
            <a:pPr lvl="1"/>
            <a:endParaRPr lang="en-US" dirty="0">
              <a:solidFill>
                <a:schemeClr val="bg1"/>
              </a:solidFill>
            </a:endParaRPr>
          </a:p>
          <a:p>
            <a:endParaRPr lang="en-US" sz="1600" dirty="0">
              <a:solidFill>
                <a:schemeClr val="bg1"/>
              </a:solidFill>
            </a:endParaRPr>
          </a:p>
          <a:p>
            <a:pPr lvl="1"/>
            <a:endParaRPr lang="en-US" sz="1400" dirty="0">
              <a:solidFill>
                <a:schemeClr val="bg1"/>
              </a:solidFill>
            </a:endParaRPr>
          </a:p>
        </p:txBody>
      </p:sp>
      <p:sp>
        <p:nvSpPr>
          <p:cNvPr id="10" name="Rectangle 9"/>
          <p:cNvSpPr/>
          <p:nvPr/>
        </p:nvSpPr>
        <p:spPr>
          <a:xfrm>
            <a:off x="707834" y="1511752"/>
            <a:ext cx="6065106" cy="461665"/>
          </a:xfrm>
          <a:prstGeom prst="rect">
            <a:avLst/>
          </a:prstGeom>
        </p:spPr>
        <p:txBody>
          <a:bodyPr wrap="square">
            <a:spAutoFit/>
          </a:bodyPr>
          <a:lstStyle/>
          <a:p>
            <a:pPr marL="0" marR="0" lvl="0" indent="0" algn="l" defTabSz="914400" rtl="0" eaLnBrk="1" fontAlgn="auto" latinLnBrk="0" hangingPunct="1">
              <a:lnSpc>
                <a:spcPct val="100000"/>
              </a:lnSpc>
              <a:spcBef>
                <a:spcPts val="300"/>
              </a:spcBef>
              <a:spcAft>
                <a:spcPts val="30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9" name="Rectangle 8">
            <a:extLst>
              <a:ext uri="{FF2B5EF4-FFF2-40B4-BE49-F238E27FC236}">
                <a16:creationId xmlns:a16="http://schemas.microsoft.com/office/drawing/2014/main" id="{083E853D-84EC-2E46-93A1-B9C3EDF574E3}"/>
              </a:ext>
            </a:extLst>
          </p:cNvPr>
          <p:cNvSpPr/>
          <p:nvPr/>
        </p:nvSpPr>
        <p:spPr>
          <a:xfrm>
            <a:off x="-22253" y="6494"/>
            <a:ext cx="12209815" cy="6851506"/>
          </a:xfrm>
          <a:prstGeom prst="rect">
            <a:avLst/>
          </a:prstGeom>
          <a:gradFill>
            <a:gsLst>
              <a:gs pos="82183">
                <a:srgbClr val="203864">
                  <a:alpha val="48000"/>
                </a:srgbClr>
              </a:gs>
              <a:gs pos="58000">
                <a:srgbClr val="203864">
                  <a:alpha val="73000"/>
                </a:srgbClr>
              </a:gs>
              <a:gs pos="30000">
                <a:srgbClr val="203864">
                  <a:alpha val="75000"/>
                </a:srgbClr>
              </a:gs>
              <a:gs pos="100000">
                <a:schemeClr val="accent1">
                  <a:lumMod val="50000"/>
                  <a:alpha val="0"/>
                </a:schemeClr>
              </a:gs>
              <a:gs pos="0">
                <a:schemeClr val="accent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12" name="TextBox 11"/>
          <p:cNvSpPr txBox="1"/>
          <p:nvPr/>
        </p:nvSpPr>
        <p:spPr>
          <a:xfrm>
            <a:off x="707834" y="1304510"/>
            <a:ext cx="10749643" cy="3978012"/>
          </a:xfrm>
          <a:prstGeom prst="rect">
            <a:avLst/>
          </a:prstGeom>
          <a:noFill/>
        </p:spPr>
        <p:txBody>
          <a:bodyPr wrap="square" rtlCol="0">
            <a:spAutoFit/>
          </a:bodyPr>
          <a:lstStyle/>
          <a:p>
            <a:pPr marL="0" marR="0" lvl="0" indent="0" algn="l" defTabSz="914400" rtl="0" eaLnBrk="1" fontAlgn="auto" latinLnBrk="0" hangingPunct="1">
              <a:spcBef>
                <a:spcPts val="600"/>
              </a:spcBef>
              <a:spcAft>
                <a:spcPts val="300"/>
              </a:spcAft>
              <a:buClrTx/>
              <a:buSzTx/>
              <a:buFontTx/>
              <a:buNone/>
              <a:tabLst/>
              <a:defRPr/>
            </a:pPr>
            <a:r>
              <a:rPr lang="en-US" sz="2000" dirty="0">
                <a:solidFill>
                  <a:schemeClr val="bg1"/>
                </a:solidFill>
                <a:latin typeface="Arial" panose="020B0604020202020204" pitchFamily="34" charset="0"/>
                <a:cs typeface="Arial" panose="020B0604020202020204" pitchFamily="34" charset="0"/>
              </a:rPr>
              <a:t>By increasing industry providers and enhancing technologies, we will enable broad spectrum mapping of provider capabilities with diverse and unique user needs.</a:t>
            </a:r>
          </a:p>
          <a:p>
            <a:pPr marL="0" marR="0" lvl="0" indent="0" algn="l" defTabSz="914400" rtl="0" eaLnBrk="1" fontAlgn="auto" latinLnBrk="0" hangingPunct="1">
              <a:spcBef>
                <a:spcPts val="600"/>
              </a:spcBef>
              <a:spcAft>
                <a:spcPts val="300"/>
              </a:spcAft>
              <a:buClrTx/>
              <a:buSzTx/>
              <a:buFontTx/>
              <a:buNone/>
              <a:tabLst/>
              <a:defRPr/>
            </a:pPr>
            <a:r>
              <a:rPr kumimoji="0" lang="en-US" sz="2000" b="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The CIS office and NSN will work</a:t>
            </a:r>
            <a:r>
              <a:rPr kumimoji="0" lang="en-US" sz="2000" b="0" i="0" u="none" strike="noStrike" kern="1200" cap="none" spc="0" normalizeH="0" noProof="0" dirty="0">
                <a:ln>
                  <a:noFill/>
                </a:ln>
                <a:solidFill>
                  <a:schemeClr val="bg1"/>
                </a:solidFill>
                <a:effectLst/>
                <a:uLnTx/>
                <a:uFillTx/>
                <a:latin typeface="Arial" panose="020B0604020202020204" pitchFamily="34" charset="0"/>
                <a:ea typeface="+mn-ea"/>
                <a:cs typeface="Arial" panose="020B0604020202020204" pitchFamily="34" charset="0"/>
              </a:rPr>
              <a:t> with </a:t>
            </a:r>
            <a:r>
              <a:rPr kumimoji="0" lang="en-US" sz="2000" b="0" i="0" u="none" strike="noStrike" kern="1200" cap="none" spc="0" normalizeH="0" noProof="0" dirty="0" smtClean="0">
                <a:ln>
                  <a:noFill/>
                </a:ln>
                <a:solidFill>
                  <a:schemeClr val="bg1"/>
                </a:solidFill>
                <a:effectLst/>
                <a:uLnTx/>
                <a:uFillTx/>
                <a:latin typeface="Arial" panose="020B0604020202020204" pitchFamily="34" charset="0"/>
                <a:ea typeface="+mn-ea"/>
                <a:cs typeface="Arial" panose="020B0604020202020204" pitchFamily="34" charset="0"/>
              </a:rPr>
              <a:t>NASA’s Space Communications and Navigation (SCaN) program office and </a:t>
            </a:r>
            <a:r>
              <a:rPr kumimoji="0" lang="en-US" sz="2000" b="0" i="0" u="none" strike="noStrike" kern="1200" cap="none" spc="0" normalizeH="0" noProof="0" dirty="0">
                <a:ln>
                  <a:noFill/>
                </a:ln>
                <a:solidFill>
                  <a:schemeClr val="bg1"/>
                </a:solidFill>
                <a:effectLst/>
                <a:uLnTx/>
                <a:uFillTx/>
                <a:latin typeface="Arial" panose="020B0604020202020204" pitchFamily="34" charset="0"/>
                <a:ea typeface="+mn-ea"/>
                <a:cs typeface="Arial" panose="020B0604020202020204" pitchFamily="34" charset="0"/>
              </a:rPr>
              <a:t>industry to mature technologies and capabilities </a:t>
            </a:r>
          </a:p>
          <a:p>
            <a:pPr marL="804863" lvl="2" indent="-228600">
              <a:spcBef>
                <a:spcPts val="600"/>
              </a:spcBef>
              <a:spcAft>
                <a:spcPts val="300"/>
              </a:spcAft>
              <a:buFont typeface="Arial" panose="020B0604020202020204" pitchFamily="34" charset="0"/>
              <a:buChar char="•"/>
              <a:defRPr/>
            </a:pPr>
            <a:r>
              <a:rPr lang="en-US" sz="2000" dirty="0">
                <a:solidFill>
                  <a:schemeClr val="bg1"/>
                </a:solidFill>
                <a:latin typeface="Arial" panose="020B0604020202020204" pitchFamily="34" charset="0"/>
                <a:cs typeface="Arial" panose="020B0604020202020204" pitchFamily="34" charset="0"/>
              </a:rPr>
              <a:t>Interoperability</a:t>
            </a:r>
          </a:p>
          <a:p>
            <a:pPr marL="804863" lvl="2" indent="-228600">
              <a:spcBef>
                <a:spcPts val="600"/>
              </a:spcBef>
              <a:spcAft>
                <a:spcPts val="300"/>
              </a:spcAft>
              <a:buFont typeface="Arial" panose="020B0604020202020204" pitchFamily="34" charset="0"/>
              <a:buChar char="•"/>
              <a:defRPr/>
            </a:pPr>
            <a:r>
              <a:rPr lang="en-US" sz="2000" dirty="0">
                <a:solidFill>
                  <a:schemeClr val="bg1"/>
                </a:solidFill>
                <a:latin typeface="Arial" panose="020B0604020202020204" pitchFamily="34" charset="0"/>
                <a:cs typeface="Arial" panose="020B0604020202020204" pitchFamily="34" charset="0"/>
              </a:rPr>
              <a:t>Optical communications</a:t>
            </a:r>
          </a:p>
          <a:p>
            <a:pPr marL="804863" lvl="2" indent="-228600">
              <a:spcBef>
                <a:spcPts val="600"/>
              </a:spcBef>
              <a:spcAft>
                <a:spcPts val="300"/>
              </a:spcAft>
              <a:buFont typeface="Arial" panose="020B0604020202020204" pitchFamily="34" charset="0"/>
              <a:buChar char="•"/>
              <a:defRPr/>
            </a:pPr>
            <a:r>
              <a:rPr lang="en-US" sz="2000" dirty="0">
                <a:solidFill>
                  <a:schemeClr val="bg1"/>
                </a:solidFill>
                <a:latin typeface="Arial" panose="020B0604020202020204" pitchFamily="34" charset="0"/>
                <a:cs typeface="Arial" panose="020B0604020202020204" pitchFamily="34" charset="0"/>
              </a:rPr>
              <a:t>Real-time access of newly-discovered phenomena  </a:t>
            </a:r>
          </a:p>
          <a:p>
            <a:pPr marL="804863" lvl="2" indent="-228600">
              <a:spcBef>
                <a:spcPts val="600"/>
              </a:spcBef>
              <a:spcAft>
                <a:spcPts val="300"/>
              </a:spcAft>
              <a:buFont typeface="Arial" panose="020B0604020202020204" pitchFamily="34" charset="0"/>
              <a:buChar char="•"/>
              <a:defRPr/>
            </a:pPr>
            <a:r>
              <a:rPr kumimoji="0" lang="en-US" sz="2000" b="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The use of SmallSats to enable</a:t>
            </a:r>
            <a:r>
              <a:rPr kumimoji="0" lang="en-US" sz="2000" b="0" i="0" u="none" strike="noStrike" kern="1200" cap="none" spc="0" normalizeH="0" noProof="0" dirty="0">
                <a:ln>
                  <a:noFill/>
                </a:ln>
                <a:solidFill>
                  <a:schemeClr val="bg1"/>
                </a:solidFill>
                <a:effectLst/>
                <a:uLnTx/>
                <a:uFillTx/>
                <a:latin typeface="Arial" panose="020B0604020202020204" pitchFamily="34" charset="0"/>
                <a:ea typeface="+mn-ea"/>
                <a:cs typeface="Arial" panose="020B0604020202020204" pitchFamily="34" charset="0"/>
              </a:rPr>
              <a:t> a diverse missions</a:t>
            </a:r>
          </a:p>
          <a:p>
            <a:pPr marL="804863" lvl="2" indent="-228600">
              <a:spcBef>
                <a:spcPts val="600"/>
              </a:spcBef>
              <a:spcAft>
                <a:spcPts val="300"/>
              </a:spcAft>
              <a:buFont typeface="Arial" panose="020B0604020202020204" pitchFamily="34" charset="0"/>
              <a:buChar char="•"/>
              <a:defRPr/>
            </a:pPr>
            <a:r>
              <a:rPr lang="en-US" sz="2000" dirty="0">
                <a:solidFill>
                  <a:schemeClr val="bg1"/>
                </a:solidFill>
                <a:latin typeface="Arial" panose="020B0604020202020204" pitchFamily="34" charset="0"/>
                <a:cs typeface="Arial" panose="020B0604020202020204" pitchFamily="34" charset="0"/>
              </a:rPr>
              <a:t>Ground site diversity (RF, optical, wide band)</a:t>
            </a:r>
          </a:p>
          <a:p>
            <a:pPr marL="804863" lvl="2" indent="-228600">
              <a:spcBef>
                <a:spcPts val="600"/>
              </a:spcBef>
              <a:spcAft>
                <a:spcPts val="300"/>
              </a:spcAft>
              <a:buFont typeface="Arial" panose="020B0604020202020204" pitchFamily="34" charset="0"/>
              <a:buChar char="•"/>
              <a:defRPr/>
            </a:pPr>
            <a:r>
              <a:rPr kumimoji="0" lang="en-US" sz="2000" b="0" i="0" u="none" strike="noStrike" kern="1200" cap="none" spc="0" normalizeH="0" noProof="0" dirty="0">
                <a:ln>
                  <a:noFill/>
                </a:ln>
                <a:solidFill>
                  <a:schemeClr val="bg1"/>
                </a:solidFill>
                <a:effectLst/>
                <a:uLnTx/>
                <a:uFillTx/>
                <a:latin typeface="Arial" panose="020B0604020202020204" pitchFamily="34" charset="0"/>
                <a:ea typeface="+mn-ea"/>
                <a:cs typeface="Arial" panose="020B0604020202020204" pitchFamily="34" charset="0"/>
              </a:rPr>
              <a:t>Machine Learning/Automation</a:t>
            </a:r>
          </a:p>
        </p:txBody>
      </p:sp>
      <p:sp>
        <p:nvSpPr>
          <p:cNvPr id="13" name="Rectangle 12"/>
          <p:cNvSpPr/>
          <p:nvPr/>
        </p:nvSpPr>
        <p:spPr>
          <a:xfrm>
            <a:off x="5741643" y="2608487"/>
            <a:ext cx="6096000" cy="400110"/>
          </a:xfrm>
          <a:prstGeom prst="rect">
            <a:avLst/>
          </a:prstGeom>
        </p:spPr>
        <p:txBody>
          <a:bodyPr>
            <a:spAutoFit/>
          </a:bodyPr>
          <a:lstStyle/>
          <a:p>
            <a:pPr marL="285750" lvl="0" indent="-285750">
              <a:spcBef>
                <a:spcPts val="600"/>
              </a:spcBef>
              <a:buFont typeface="Arial" panose="020B0604020202020204" pitchFamily="34" charset="0"/>
              <a:buChar char="•"/>
              <a:defRPr/>
            </a:pPr>
            <a:endParaRPr lang="en-US" sz="2000" dirty="0">
              <a:solidFill>
                <a:prstClr val="black"/>
              </a:solidFill>
              <a:latin typeface="Arial" panose="020B0604020202020204" pitchFamily="34" charset="0"/>
              <a:ea typeface="Calibri" panose="020F0502020204030204" pitchFamily="34" charset="0"/>
              <a:cs typeface="Arial" panose="020B0604020202020204" pitchFamily="34" charset="0"/>
            </a:endParaRPr>
          </a:p>
        </p:txBody>
      </p:sp>
      <p:sp>
        <p:nvSpPr>
          <p:cNvPr id="8" name="Title 1"/>
          <p:cNvSpPr txBox="1">
            <a:spLocks/>
          </p:cNvSpPr>
          <p:nvPr/>
        </p:nvSpPr>
        <p:spPr>
          <a:xfrm>
            <a:off x="695144" y="312185"/>
            <a:ext cx="10513630" cy="96043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kern="1200">
                <a:solidFill>
                  <a:schemeClr val="bg1"/>
                </a:solidFill>
                <a:latin typeface="+mj-lt"/>
                <a:ea typeface="+mj-ea"/>
                <a:cs typeface="+mj-cs"/>
              </a:defRPr>
            </a:lvl1pPr>
          </a:lstStyle>
          <a:p>
            <a:pPr lvl="0"/>
            <a:r>
              <a:rPr lang="en-US" b="1" dirty="0">
                <a:solidFill>
                  <a:prstClr val="white"/>
                </a:solidFill>
              </a:rPr>
              <a:t>Empowering Commercialization</a:t>
            </a:r>
            <a:endParaRPr kumimoji="0" lang="en-US" b="1" i="0" u="none" strike="noStrike" kern="1200" cap="none" spc="0" normalizeH="0" baseline="0" noProof="0" dirty="0">
              <a:ln>
                <a:noFill/>
              </a:ln>
              <a:solidFill>
                <a:prstClr val="white"/>
              </a:solidFill>
              <a:effectLst/>
              <a:uLnTx/>
              <a:uFillTx/>
              <a:latin typeface="Arial" panose="020B0604020202020204"/>
            </a:endParaRPr>
          </a:p>
        </p:txBody>
      </p:sp>
    </p:spTree>
    <p:extLst>
      <p:ext uri="{BB962C8B-B14F-4D97-AF65-F5344CB8AC3E}">
        <p14:creationId xmlns:p14="http://schemas.microsoft.com/office/powerpoint/2010/main" val="34918875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t="8204" r="8318"/>
          <a:stretch/>
        </p:blipFill>
        <p:spPr>
          <a:xfrm>
            <a:off x="0" y="-13648"/>
            <a:ext cx="12201099" cy="6871648"/>
          </a:xfrm>
          <a:prstGeom prst="rect">
            <a:avLst/>
          </a:prstGeom>
        </p:spPr>
      </p:pic>
      <p:sp>
        <p:nvSpPr>
          <p:cNvPr id="25" name="Rectangle 24">
            <a:extLst>
              <a:ext uri="{FF2B5EF4-FFF2-40B4-BE49-F238E27FC236}">
                <a16:creationId xmlns:a16="http://schemas.microsoft.com/office/drawing/2014/main" id="{083E853D-84EC-2E46-93A1-B9C3EDF574E3}"/>
              </a:ext>
            </a:extLst>
          </p:cNvPr>
          <p:cNvSpPr/>
          <p:nvPr/>
        </p:nvSpPr>
        <p:spPr>
          <a:xfrm rot="16200000">
            <a:off x="2648950" y="-2648953"/>
            <a:ext cx="6894095" cy="12192001"/>
          </a:xfrm>
          <a:prstGeom prst="rect">
            <a:avLst/>
          </a:prstGeom>
          <a:gradFill>
            <a:gsLst>
              <a:gs pos="68320">
                <a:srgbClr val="203864">
                  <a:alpha val="41000"/>
                </a:srgbClr>
              </a:gs>
              <a:gs pos="36000">
                <a:srgbClr val="203864">
                  <a:alpha val="87000"/>
                </a:srgbClr>
              </a:gs>
              <a:gs pos="100000">
                <a:schemeClr val="accent1">
                  <a:lumMod val="50000"/>
                  <a:alpha val="0"/>
                </a:schemeClr>
              </a:gs>
              <a:gs pos="0">
                <a:schemeClr val="accent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8" name="Title 1"/>
          <p:cNvSpPr txBox="1">
            <a:spLocks/>
          </p:cNvSpPr>
          <p:nvPr/>
        </p:nvSpPr>
        <p:spPr>
          <a:xfrm>
            <a:off x="838198" y="3257000"/>
            <a:ext cx="10515600" cy="9604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5400" b="1" i="0" u="none" strike="noStrike" kern="1200" cap="none" spc="0" normalizeH="0" baseline="0" noProof="0" dirty="0">
                <a:ln>
                  <a:noFill/>
                </a:ln>
                <a:solidFill>
                  <a:prstClr val="white"/>
                </a:solidFill>
                <a:effectLst/>
                <a:uLnTx/>
                <a:uFillTx/>
                <a:latin typeface="Arial" panose="020B0604020202020204"/>
                <a:ea typeface="+mj-ea"/>
                <a:cs typeface="+mj-cs"/>
              </a:rPr>
              <a:t>Future Exploration</a:t>
            </a:r>
          </a:p>
        </p:txBody>
      </p:sp>
      <p:sp>
        <p:nvSpPr>
          <p:cNvPr id="9" name="Content Placeholder 2"/>
          <p:cNvSpPr txBox="1">
            <a:spLocks/>
          </p:cNvSpPr>
          <p:nvPr/>
        </p:nvSpPr>
        <p:spPr>
          <a:xfrm>
            <a:off x="838199" y="4217438"/>
            <a:ext cx="10694159" cy="247212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en-US" dirty="0">
                <a:solidFill>
                  <a:prstClr val="white"/>
                </a:solidFill>
              </a:rPr>
              <a:t>As NASA journeys to the Moon, Mars and beyond, missions will need enhanced communications capabilities. Rising to the challenge, optical communications will infuse NASA networks with the capabilities we need to explore further. </a:t>
            </a:r>
          </a:p>
          <a:p>
            <a:pPr>
              <a:defRPr/>
            </a:pPr>
            <a:r>
              <a:rPr kumimoji="0" lang="en-US" b="0" i="0" u="none" strike="noStrike" kern="1200" cap="none" spc="0" normalizeH="0" baseline="0" noProof="0" dirty="0">
                <a:ln>
                  <a:noFill/>
                </a:ln>
                <a:solidFill>
                  <a:prstClr val="white"/>
                </a:solidFill>
                <a:effectLst/>
                <a:uLnTx/>
                <a:uFillTx/>
              </a:rPr>
              <a:t>NASA is currently investigating possible</a:t>
            </a:r>
            <a:r>
              <a:rPr kumimoji="0" lang="en-US" b="0" i="0" u="none" strike="noStrike" kern="1200" cap="none" spc="0" normalizeH="0" noProof="0" dirty="0">
                <a:ln>
                  <a:noFill/>
                </a:ln>
                <a:solidFill>
                  <a:prstClr val="white"/>
                </a:solidFill>
                <a:effectLst/>
                <a:uLnTx/>
                <a:uFillTx/>
              </a:rPr>
              <a:t> future missions to have optical terminals on. These terminals will work in tandem with the radio frequency communications systems. </a:t>
            </a:r>
          </a:p>
          <a:p>
            <a:pPr>
              <a:defRPr/>
            </a:pPr>
            <a:r>
              <a:rPr lang="en-US" baseline="0" dirty="0">
                <a:solidFill>
                  <a:prstClr val="white"/>
                </a:solidFill>
              </a:rPr>
              <a:t>CIS will foster</a:t>
            </a:r>
            <a:r>
              <a:rPr lang="en-US" dirty="0">
                <a:solidFill>
                  <a:prstClr val="white"/>
                </a:solidFill>
              </a:rPr>
              <a:t> relationships with industry to further advance technologies and capabilities like optical communications.</a:t>
            </a:r>
            <a:endParaRPr kumimoji="0" lang="en-US" b="0" i="0" u="none" strike="noStrike" kern="1200" cap="none" spc="0" normalizeH="0" baseline="0" noProof="0" dirty="0">
              <a:ln>
                <a:noFill/>
              </a:ln>
              <a:solidFill>
                <a:prstClr val="white"/>
              </a:solidFill>
              <a:effectLst/>
              <a:uLnTx/>
              <a:uFillTx/>
            </a:endParaRPr>
          </a:p>
        </p:txBody>
      </p:sp>
    </p:spTree>
    <p:extLst>
      <p:ext uri="{BB962C8B-B14F-4D97-AF65-F5344CB8AC3E}">
        <p14:creationId xmlns:p14="http://schemas.microsoft.com/office/powerpoint/2010/main" val="10739086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5" name="Picture 14"/>
          <p:cNvPicPr>
            <a:picLocks noChangeAspect="1"/>
          </p:cNvPicPr>
          <p:nvPr/>
        </p:nvPicPr>
        <p:blipFill rotWithShape="1">
          <a:blip r:embed="rId2">
            <a:extLst>
              <a:ext uri="{28A0092B-C50C-407E-A947-70E740481C1C}">
                <a14:useLocalDpi xmlns:a14="http://schemas.microsoft.com/office/drawing/2010/main" val="0"/>
              </a:ext>
            </a:extLst>
          </a:blip>
          <a:srcRect b="14057"/>
          <a:stretch/>
        </p:blipFill>
        <p:spPr>
          <a:xfrm>
            <a:off x="0" y="0"/>
            <a:ext cx="12192000" cy="6858000"/>
          </a:xfrm>
          <a:prstGeom prst="rect">
            <a:avLst/>
          </a:prstGeom>
        </p:spPr>
      </p:pic>
      <p:sp>
        <p:nvSpPr>
          <p:cNvPr id="16" name="Rectangle 15">
            <a:extLst>
              <a:ext uri="{FF2B5EF4-FFF2-40B4-BE49-F238E27FC236}">
                <a16:creationId xmlns:a16="http://schemas.microsoft.com/office/drawing/2014/main" id="{083E853D-84EC-2E46-93A1-B9C3EDF574E3}"/>
              </a:ext>
            </a:extLst>
          </p:cNvPr>
          <p:cNvSpPr/>
          <p:nvPr/>
        </p:nvSpPr>
        <p:spPr>
          <a:xfrm>
            <a:off x="0" y="0"/>
            <a:ext cx="12209815" cy="6858000"/>
          </a:xfrm>
          <a:prstGeom prst="rect">
            <a:avLst/>
          </a:prstGeom>
          <a:gradFill>
            <a:gsLst>
              <a:gs pos="82183">
                <a:srgbClr val="203864">
                  <a:alpha val="70000"/>
                </a:srgbClr>
              </a:gs>
              <a:gs pos="58000">
                <a:srgbClr val="203864">
                  <a:alpha val="79000"/>
                </a:srgbClr>
              </a:gs>
              <a:gs pos="30000">
                <a:srgbClr val="203864">
                  <a:alpha val="86000"/>
                </a:srgbClr>
              </a:gs>
              <a:gs pos="100000">
                <a:schemeClr val="accent1">
                  <a:lumMod val="50000"/>
                  <a:alpha val="0"/>
                </a:schemeClr>
              </a:gs>
              <a:gs pos="0">
                <a:schemeClr val="accent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8" name="Title 1"/>
          <p:cNvSpPr txBox="1">
            <a:spLocks/>
          </p:cNvSpPr>
          <p:nvPr/>
        </p:nvSpPr>
        <p:spPr>
          <a:xfrm>
            <a:off x="695144" y="428961"/>
            <a:ext cx="10513630" cy="96043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Arial" panose="020B0604020202020204"/>
              <a:ea typeface="+mj-ea"/>
              <a:cs typeface="+mj-cs"/>
            </a:endParaRPr>
          </a:p>
        </p:txBody>
      </p:sp>
      <p:sp>
        <p:nvSpPr>
          <p:cNvPr id="10" name="Rectangle 9"/>
          <p:cNvSpPr/>
          <p:nvPr/>
        </p:nvSpPr>
        <p:spPr>
          <a:xfrm>
            <a:off x="707834" y="1511752"/>
            <a:ext cx="6065106" cy="461665"/>
          </a:xfrm>
          <a:prstGeom prst="rect">
            <a:avLst/>
          </a:prstGeom>
        </p:spPr>
        <p:txBody>
          <a:bodyPr wrap="square">
            <a:spAutoFit/>
          </a:bodyPr>
          <a:lstStyle/>
          <a:p>
            <a:pPr marL="0" marR="0" lvl="0" indent="0" algn="l" defTabSz="914400" rtl="0" eaLnBrk="1" fontAlgn="auto" latinLnBrk="0" hangingPunct="1">
              <a:lnSpc>
                <a:spcPct val="100000"/>
              </a:lnSpc>
              <a:spcBef>
                <a:spcPts val="300"/>
              </a:spcBef>
              <a:spcAft>
                <a:spcPts val="30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12" name="TextBox 11"/>
          <p:cNvSpPr txBox="1"/>
          <p:nvPr/>
        </p:nvSpPr>
        <p:spPr>
          <a:xfrm>
            <a:off x="725813" y="1477124"/>
            <a:ext cx="9565852" cy="784830"/>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3" name="Rectangle 12"/>
          <p:cNvSpPr/>
          <p:nvPr/>
        </p:nvSpPr>
        <p:spPr>
          <a:xfrm>
            <a:off x="5741643" y="2608487"/>
            <a:ext cx="6096000" cy="400110"/>
          </a:xfrm>
          <a:prstGeom prst="rect">
            <a:avLst/>
          </a:prstGeom>
        </p:spPr>
        <p:txBody>
          <a:bodyPr>
            <a:spAutoFit/>
          </a:bodyPr>
          <a:lstStyle/>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p:txBody>
      </p:sp>
      <p:sp>
        <p:nvSpPr>
          <p:cNvPr id="14" name="TextBox 13"/>
          <p:cNvSpPr txBox="1"/>
          <p:nvPr/>
        </p:nvSpPr>
        <p:spPr>
          <a:xfrm>
            <a:off x="695144" y="1511752"/>
            <a:ext cx="10749643"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30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 name="Title 2"/>
          <p:cNvSpPr>
            <a:spLocks noGrp="1"/>
          </p:cNvSpPr>
          <p:nvPr>
            <p:ph type="title"/>
          </p:nvPr>
        </p:nvSpPr>
        <p:spPr>
          <a:xfrm>
            <a:off x="679101" y="463433"/>
            <a:ext cx="8671034" cy="704192"/>
          </a:xfrm>
        </p:spPr>
        <p:txBody>
          <a:bodyPr>
            <a:normAutofit/>
          </a:bodyPr>
          <a:lstStyle/>
          <a:p>
            <a:r>
              <a:rPr lang="en-US" b="1" dirty="0"/>
              <a:t>Points of Contact</a:t>
            </a:r>
          </a:p>
        </p:txBody>
      </p:sp>
      <p:sp>
        <p:nvSpPr>
          <p:cNvPr id="2" name="TextBox 1"/>
          <p:cNvSpPr txBox="1"/>
          <p:nvPr/>
        </p:nvSpPr>
        <p:spPr>
          <a:xfrm>
            <a:off x="725813" y="1167625"/>
            <a:ext cx="5510395" cy="4524315"/>
          </a:xfrm>
          <a:prstGeom prst="rect">
            <a:avLst/>
          </a:prstGeom>
          <a:noFill/>
        </p:spPr>
        <p:txBody>
          <a:bodyPr wrap="square" rtlCol="0">
            <a:spAutoFit/>
          </a:bodyPr>
          <a:lstStyle/>
          <a:p>
            <a:pPr lvl="0">
              <a:defRPr/>
            </a:pPr>
            <a:r>
              <a:rPr lang="en-US" b="1" dirty="0">
                <a:solidFill>
                  <a:prstClr val="white"/>
                </a:solidFill>
              </a:rPr>
              <a:t>Dr. Jason Mitchell</a:t>
            </a:r>
          </a:p>
          <a:p>
            <a:pPr lvl="0">
              <a:defRPr/>
            </a:pPr>
            <a:r>
              <a:rPr lang="en-US" dirty="0">
                <a:solidFill>
                  <a:prstClr val="white"/>
                </a:solidFill>
              </a:rPr>
              <a:t>Director</a:t>
            </a:r>
          </a:p>
          <a:p>
            <a:pPr lvl="0">
              <a:defRPr/>
            </a:pPr>
            <a:r>
              <a:rPr lang="en-US" dirty="0">
                <a:solidFill>
                  <a:prstClr val="white"/>
                </a:solidFill>
              </a:rPr>
              <a:t>SCaN Advanced Communications and Navigation Technology Division</a:t>
            </a:r>
          </a:p>
          <a:p>
            <a:pPr lvl="0">
              <a:defRPr/>
            </a:pPr>
            <a:r>
              <a:rPr lang="en-US" dirty="0">
                <a:solidFill>
                  <a:prstClr val="white"/>
                </a:solidFill>
              </a:rPr>
              <a:t>Email: </a:t>
            </a:r>
            <a:r>
              <a:rPr lang="en-US" u="sng" dirty="0" smtClean="0">
                <a:solidFill>
                  <a:prstClr val="white"/>
                </a:solidFill>
              </a:rPr>
              <a:t>jason.w.mitchell@nasa.gov </a:t>
            </a:r>
            <a:endParaRPr kumimoji="0" lang="en-US" sz="1800" b="1" i="0" u="sng" strike="noStrike" kern="1200" cap="none" spc="0" normalizeH="0" baseline="0" noProof="0" dirty="0" smtClean="0">
              <a:ln>
                <a:noFill/>
              </a:ln>
              <a:solidFill>
                <a:prstClr val="white"/>
              </a:solidFill>
              <a:effectLst/>
              <a:uLnTx/>
              <a:uFillTx/>
              <a:latin typeface="Arial" panose="020B060402020202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solidFill>
                <a:prstClr val="white"/>
              </a:solidFill>
              <a:latin typeface="Arial" panose="020B060402020202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smtClean="0">
                <a:ln>
                  <a:noFill/>
                </a:ln>
                <a:solidFill>
                  <a:prstClr val="white"/>
                </a:solidFill>
                <a:effectLst/>
                <a:uLnTx/>
                <a:uFillTx/>
                <a:latin typeface="Arial" panose="020B0604020202020204"/>
                <a:ea typeface="+mn-ea"/>
                <a:cs typeface="+mn-cs"/>
              </a:rPr>
              <a:t>Dr</a:t>
            </a:r>
            <a:r>
              <a:rPr kumimoji="0" lang="en-US" sz="1800" b="1" i="0" u="none" strike="noStrike" kern="1200" cap="none" spc="0" normalizeH="0" baseline="0" noProof="0" dirty="0">
                <a:ln>
                  <a:noFill/>
                </a:ln>
                <a:solidFill>
                  <a:prstClr val="white"/>
                </a:solidFill>
                <a:effectLst/>
                <a:uLnTx/>
                <a:uFillTx/>
                <a:latin typeface="Arial" panose="020B0604020202020204"/>
                <a:ea typeface="+mn-ea"/>
                <a:cs typeface="+mn-cs"/>
              </a:rPr>
              <a:t>. </a:t>
            </a:r>
            <a:r>
              <a:rPr kumimoji="0" lang="en-US" sz="1800" b="1" i="0" u="none" strike="noStrike" kern="1200" cap="none" spc="0" normalizeH="0" baseline="0" noProof="0" dirty="0" err="1">
                <a:ln>
                  <a:noFill/>
                </a:ln>
                <a:solidFill>
                  <a:prstClr val="white"/>
                </a:solidFill>
                <a:effectLst/>
                <a:uLnTx/>
                <a:uFillTx/>
                <a:latin typeface="Arial" panose="020B0604020202020204"/>
                <a:ea typeface="+mn-ea"/>
                <a:cs typeface="+mn-cs"/>
              </a:rPr>
              <a:t>LaNetra</a:t>
            </a:r>
            <a:r>
              <a:rPr kumimoji="0" lang="en-US" sz="1800" b="1" i="0" u="none" strike="noStrike" kern="1200" cap="none" spc="0" normalizeH="0" baseline="0" noProof="0" dirty="0">
                <a:ln>
                  <a:noFill/>
                </a:ln>
                <a:solidFill>
                  <a:prstClr val="white"/>
                </a:solidFill>
                <a:effectLst/>
                <a:uLnTx/>
                <a:uFillTx/>
                <a:latin typeface="Arial" panose="020B0604020202020204"/>
                <a:ea typeface="+mn-ea"/>
                <a:cs typeface="+mn-cs"/>
              </a:rPr>
              <a:t> Tate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rPr>
              <a:t>Chief</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rPr>
              <a:t>Commercialization, Innovation, and Synergies Office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rPr>
              <a:t>Email: </a:t>
            </a:r>
            <a:r>
              <a:rPr kumimoji="0" lang="en-US" sz="1800" b="0" i="0" u="sng" strike="noStrike" kern="1200" cap="none" spc="0" normalizeH="0" baseline="0" noProof="0" dirty="0" smtClean="0">
                <a:ln>
                  <a:noFill/>
                </a:ln>
                <a:solidFill>
                  <a:prstClr val="white"/>
                </a:solidFill>
                <a:effectLst/>
                <a:uLnTx/>
                <a:uFillTx/>
                <a:latin typeface="Arial" panose="020B0604020202020204"/>
                <a:ea typeface="+mn-ea"/>
                <a:cs typeface="+mn-cs"/>
              </a:rPr>
              <a:t>lanetra.c.tate@nasa.gov </a:t>
            </a:r>
            <a:endParaRPr kumimoji="0" lang="en-US" sz="1800" b="0" i="0" u="sng" strike="noStrike" kern="1200" cap="none" spc="0" normalizeH="0" baseline="0" noProof="0" dirty="0">
              <a:ln>
                <a:noFill/>
              </a:ln>
              <a:solidFill>
                <a:prstClr val="white"/>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Arial" panose="020B0604020202020204"/>
                <a:ea typeface="+mn-ea"/>
                <a:cs typeface="+mn-cs"/>
              </a:rPr>
              <a:t>Vir Thanvi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rPr>
              <a:t>Project Manager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rPr>
              <a:t>Near Space Network Project</a:t>
            </a: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rPr>
              <a:t>Email: </a:t>
            </a:r>
            <a:r>
              <a:rPr kumimoji="0" lang="en-US" sz="1800" b="0" i="0" u="sng" strike="noStrike" kern="1200" cap="none" spc="0" normalizeH="0" baseline="0" noProof="0" dirty="0" smtClean="0">
                <a:ln>
                  <a:noFill/>
                </a:ln>
                <a:solidFill>
                  <a:prstClr val="white"/>
                </a:solidFill>
                <a:effectLst/>
                <a:uLnTx/>
                <a:uFillTx/>
                <a:latin typeface="Arial" panose="020B0604020202020204"/>
                <a:ea typeface="+mn-ea"/>
                <a:cs typeface="+mn-cs"/>
              </a:rPr>
              <a:t>vir.thanvi@nasa.gov</a:t>
            </a:r>
            <a:r>
              <a:rPr kumimoji="0" lang="en-US" sz="1800" b="0" i="0" u="none" strike="noStrike" kern="1200" cap="none" spc="0" normalizeH="0" baseline="0" noProof="0" dirty="0" smtClean="0">
                <a:ln>
                  <a:noFill/>
                </a:ln>
                <a:solidFill>
                  <a:prstClr val="white"/>
                </a:solidFill>
                <a:effectLst/>
                <a:uLnTx/>
                <a:uFillTx/>
                <a:latin typeface="Arial" panose="020B0604020202020204"/>
                <a:ea typeface="+mn-ea"/>
                <a:cs typeface="+mn-cs"/>
              </a:rPr>
              <a:t> </a:t>
            </a:r>
            <a:endPar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4" name="Rectangle 3"/>
          <p:cNvSpPr/>
          <p:nvPr/>
        </p:nvSpPr>
        <p:spPr>
          <a:xfrm>
            <a:off x="6635985" y="4152352"/>
            <a:ext cx="6096000" cy="2492990"/>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Arial" panose="020B0604020202020204"/>
                <a:ea typeface="+mn-ea"/>
                <a:cs typeface="+mn-cs"/>
              </a:rPr>
              <a:t>Websites:</a:t>
            </a:r>
          </a:p>
          <a:p>
            <a:pPr marL="285750" marR="0" lvl="0" indent="-285750" algn="l" defTabSz="914400" rtl="0" eaLnBrk="1" fontAlgn="auto" latinLnBrk="0" hangingPunct="1">
              <a:lnSpc>
                <a:spcPct val="100000"/>
              </a:lnSpc>
              <a:spcBef>
                <a:spcPts val="600"/>
              </a:spcBef>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rPr>
              <a:t>https://esc.gsfc.nasa.gov/projects/CIS </a:t>
            </a:r>
          </a:p>
          <a:p>
            <a:pPr marL="285750" marR="0" lvl="0" indent="-285750" algn="l" defTabSz="914400" rtl="0" eaLnBrk="1" fontAlgn="auto" latinLnBrk="0" hangingPunct="1">
              <a:lnSpc>
                <a:spcPct val="100000"/>
              </a:lnSpc>
              <a:spcBef>
                <a:spcPts val="600"/>
              </a:spcBef>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rPr>
              <a:t>https://esc.gsfc.nasa.gov/projects/ACCESS </a:t>
            </a:r>
          </a:p>
          <a:p>
            <a:pPr marL="285750" marR="0" lvl="0" indent="-285750" algn="l" defTabSz="914400" rtl="0" eaLnBrk="1" fontAlgn="auto" latinLnBrk="0" hangingPunct="1">
              <a:lnSpc>
                <a:spcPct val="100000"/>
              </a:lnSpc>
              <a:spcBef>
                <a:spcPts val="600"/>
              </a:spcBef>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rPr>
              <a:t>https://esc.gsfc.nasa.gov/projects/NSN </a:t>
            </a:r>
          </a:p>
          <a:p>
            <a:pPr marL="285750" marR="0" lvl="0" indent="-285750" algn="l" defTabSz="914400" rtl="0" eaLnBrk="1" fontAlgn="auto" latinLnBrk="0" hangingPunct="1">
              <a:lnSpc>
                <a:spcPct val="100000"/>
              </a:lnSpc>
              <a:spcBef>
                <a:spcPts val="600"/>
              </a:spcBef>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rPr>
              <a:t>https://esc.gsfc.nasa.gov/projects/LCRD </a:t>
            </a:r>
          </a:p>
          <a:p>
            <a:pPr marL="285750" marR="0" lvl="0" indent="-285750" algn="l" defTabSz="914400" rtl="0" eaLnBrk="1" fontAlgn="auto" latinLnBrk="0" hangingPunct="1">
              <a:lnSpc>
                <a:spcPct val="100000"/>
              </a:lnSpc>
              <a:spcBef>
                <a:spcPts val="600"/>
              </a:spcBef>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rPr>
              <a:t>https://esc.gsfc.nasa.gov/projects/LEMNOS  </a:t>
            </a:r>
          </a:p>
          <a:p>
            <a:pPr marL="0" marR="0" lvl="0" indent="0" algn="l" defTabSz="914400" rtl="0" eaLnBrk="1" fontAlgn="auto" latinLnBrk="0" hangingPunct="1">
              <a:lnSpc>
                <a:spcPct val="100000"/>
              </a:lnSpc>
              <a:spcBef>
                <a:spcPts val="600"/>
              </a:spcBef>
              <a:spcAft>
                <a:spcPts val="60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5" name="Rectangle 4"/>
          <p:cNvSpPr/>
          <p:nvPr/>
        </p:nvSpPr>
        <p:spPr>
          <a:xfrm>
            <a:off x="6635985" y="1202097"/>
            <a:ext cx="6096000" cy="2862322"/>
          </a:xfrm>
          <a:prstGeom prst="rect">
            <a:avLst/>
          </a:prstGeom>
        </p:spPr>
        <p:txBody>
          <a:bodyPr>
            <a:spAutoFit/>
          </a:bodyPr>
          <a:lstStyle/>
          <a:p>
            <a:pPr lvl="0">
              <a:defRPr/>
            </a:pPr>
            <a:r>
              <a:rPr lang="en-US" b="1" dirty="0">
                <a:solidFill>
                  <a:prstClr val="white"/>
                </a:solidFill>
              </a:rPr>
              <a:t>Glenn Jackson</a:t>
            </a:r>
          </a:p>
          <a:p>
            <a:pPr lvl="0">
              <a:defRPr/>
            </a:pPr>
            <a:r>
              <a:rPr lang="en-US" dirty="0">
                <a:solidFill>
                  <a:prstClr val="white"/>
                </a:solidFill>
              </a:rPr>
              <a:t>Project Manager</a:t>
            </a:r>
          </a:p>
          <a:p>
            <a:pPr lvl="0">
              <a:defRPr/>
            </a:pPr>
            <a:r>
              <a:rPr lang="en-US" dirty="0">
                <a:solidFill>
                  <a:prstClr val="white"/>
                </a:solidFill>
              </a:rPr>
              <a:t>LCRD and ILLUMA-T</a:t>
            </a:r>
          </a:p>
          <a:p>
            <a:pPr lvl="0">
              <a:defRPr/>
            </a:pPr>
            <a:r>
              <a:rPr lang="en-US" dirty="0">
                <a:solidFill>
                  <a:prstClr val="white"/>
                </a:solidFill>
              </a:rPr>
              <a:t>Email: </a:t>
            </a:r>
            <a:r>
              <a:rPr lang="en-US" u="sng" dirty="0" smtClean="0">
                <a:solidFill>
                  <a:prstClr val="white"/>
                </a:solidFill>
              </a:rPr>
              <a:t>glenn.b.jackson@nasa.gov  </a:t>
            </a:r>
            <a:endParaRPr lang="en-US" u="sng" dirty="0">
              <a:solidFill>
                <a:prstClr val="white"/>
              </a:solidFill>
            </a:endParaRPr>
          </a:p>
          <a:p>
            <a:pPr lvl="0">
              <a:defRPr/>
            </a:pPr>
            <a:endParaRPr lang="en-US" dirty="0">
              <a:solidFill>
                <a:prstClr val="white"/>
              </a:solidFill>
            </a:endParaRPr>
          </a:p>
          <a:p>
            <a:pPr lvl="0">
              <a:defRPr/>
            </a:pPr>
            <a:r>
              <a:rPr lang="en-US" b="1" dirty="0">
                <a:solidFill>
                  <a:prstClr val="white"/>
                </a:solidFill>
              </a:rPr>
              <a:t>Betsy Park</a:t>
            </a:r>
          </a:p>
          <a:p>
            <a:pPr lvl="0">
              <a:defRPr/>
            </a:pPr>
            <a:r>
              <a:rPr lang="en-US" dirty="0">
                <a:solidFill>
                  <a:prstClr val="white"/>
                </a:solidFill>
              </a:rPr>
              <a:t>Project Manager</a:t>
            </a:r>
          </a:p>
          <a:p>
            <a:pPr lvl="0">
              <a:defRPr/>
            </a:pPr>
            <a:r>
              <a:rPr lang="en-US" dirty="0">
                <a:solidFill>
                  <a:prstClr val="white"/>
                </a:solidFill>
              </a:rPr>
              <a:t>O2O</a:t>
            </a:r>
          </a:p>
          <a:p>
            <a:pPr lvl="0">
              <a:defRPr/>
            </a:pPr>
            <a:r>
              <a:rPr lang="en-US" dirty="0">
                <a:solidFill>
                  <a:prstClr val="white"/>
                </a:solidFill>
              </a:rPr>
              <a:t>Email: </a:t>
            </a:r>
            <a:r>
              <a:rPr lang="en-US" u="sng" dirty="0" smtClean="0">
                <a:solidFill>
                  <a:prstClr val="white"/>
                </a:solidFill>
              </a:rPr>
              <a:t>elizabeth.a.park@nasa.gov </a:t>
            </a:r>
            <a:endParaRPr lang="en-US" u="sng" dirty="0">
              <a:solidFill>
                <a:prstClr val="white"/>
              </a:solidFill>
            </a:endParaRPr>
          </a:p>
          <a:p>
            <a:pPr lvl="0">
              <a:defRPr/>
            </a:pPr>
            <a:endParaRPr lang="en-US" dirty="0">
              <a:solidFill>
                <a:prstClr val="black"/>
              </a:solidFill>
            </a:endParaRPr>
          </a:p>
        </p:txBody>
      </p:sp>
    </p:spTree>
    <p:extLst>
      <p:ext uri="{BB962C8B-B14F-4D97-AF65-F5344CB8AC3E}">
        <p14:creationId xmlns:p14="http://schemas.microsoft.com/office/powerpoint/2010/main" val="111444761"/>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Project Mast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2_Project Mast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759</TotalTime>
  <Words>1545</Words>
  <Application>Microsoft Office PowerPoint</Application>
  <PresentationFormat>Widescreen</PresentationFormat>
  <Paragraphs>194</Paragraphs>
  <Slides>15</Slides>
  <Notes>4</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15</vt:i4>
      </vt:variant>
    </vt:vector>
  </HeadingPairs>
  <TitlesOfParts>
    <vt:vector size="24" baseType="lpstr">
      <vt:lpstr>Arial</vt:lpstr>
      <vt:lpstr>Arial Narrow</vt:lpstr>
      <vt:lpstr>Calibri</vt:lpstr>
      <vt:lpstr>Times New Roman</vt:lpstr>
      <vt:lpstr>Trebuchet MS</vt:lpstr>
      <vt:lpstr>ヒラギノ角ゴ Pro W3</vt:lpstr>
      <vt:lpstr>1_Office Theme</vt:lpstr>
      <vt:lpstr>1_Project Master</vt:lpstr>
      <vt:lpstr>2_Project Master</vt:lpstr>
      <vt:lpstr>Empowering Commercialization with  New Technologies and Capabilities</vt:lpstr>
      <vt:lpstr>PowerPoint Presentation</vt:lpstr>
      <vt:lpstr>PowerPoint Presentation</vt:lpstr>
      <vt:lpstr>PowerPoint Presentation</vt:lpstr>
      <vt:lpstr>PowerPoint Presentation</vt:lpstr>
      <vt:lpstr>PowerPoint Presentation</vt:lpstr>
      <vt:lpstr>PowerPoint Presentation</vt:lpstr>
      <vt:lpstr>Drivers for Change</vt:lpstr>
      <vt:lpstr>The Near Space Network (NSN) Project</vt:lpstr>
      <vt:lpstr>A Single Point of Contact</vt:lpstr>
      <vt:lpstr>Understanding the Domain</vt:lpstr>
      <vt:lpstr>PowerPoint Presentation</vt:lpstr>
      <vt:lpstr>PowerPoint Presentation</vt:lpstr>
      <vt:lpstr>PowerPoint Presentation</vt:lpstr>
      <vt:lpstr>Points of Contact</vt:lpstr>
    </vt:vector>
  </TitlesOfParts>
  <Company>HPES ACES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Empowering Science through the Commercialization, Innovation, and Synergies Office</dc:title>
  <dc:creator>Schauer, Katherine S. (GSFC-450.0)[ASRC FEDERAL SYSTEM SOLUTIONS]</dc:creator>
  <cp:lastModifiedBy>Schauer, Katherine S. (GSFC-450.0)[ASRC FEDERAL SYSTEM SOLUTIONS]</cp:lastModifiedBy>
  <cp:revision>49</cp:revision>
  <dcterms:created xsi:type="dcterms:W3CDTF">2020-11-17T00:15:07Z</dcterms:created>
  <dcterms:modified xsi:type="dcterms:W3CDTF">2020-11-30T16:30:47Z</dcterms:modified>
</cp:coreProperties>
</file>