
<file path=[Content_Types].xml><?xml version="1.0" encoding="utf-8"?>
<Types xmlns="http://schemas.openxmlformats.org/package/2006/content-types">
  <Default Extension="emf" ContentType="image/x-emf"/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15"/>
  </p:notesMasterIdLst>
  <p:sldIdLst>
    <p:sldId id="256" r:id="rId2"/>
    <p:sldId id="275" r:id="rId3"/>
    <p:sldId id="295" r:id="rId4"/>
    <p:sldId id="262" r:id="rId5"/>
    <p:sldId id="306" r:id="rId6"/>
    <p:sldId id="307" r:id="rId7"/>
    <p:sldId id="308" r:id="rId8"/>
    <p:sldId id="285" r:id="rId9"/>
    <p:sldId id="296" r:id="rId10"/>
    <p:sldId id="309" r:id="rId11"/>
    <p:sldId id="294" r:id="rId12"/>
    <p:sldId id="298" r:id="rId13"/>
    <p:sldId id="297" r:id="rId14"/>
  </p:sldIdLst>
  <p:sldSz cx="9144000" cy="6858000" type="screen4x3"/>
  <p:notesSz cx="6858000" cy="9144000"/>
  <p:defaultTextStyle>
    <a:lvl1pPr defTabSz="457200">
      <a:defRPr>
        <a:solidFill>
          <a:srgbClr val="002569"/>
        </a:solidFill>
      </a:defRPr>
    </a:lvl1pPr>
    <a:lvl2pPr indent="457200" defTabSz="457200">
      <a:defRPr>
        <a:solidFill>
          <a:srgbClr val="002569"/>
        </a:solidFill>
      </a:defRPr>
    </a:lvl2pPr>
    <a:lvl3pPr indent="914400" defTabSz="457200">
      <a:defRPr>
        <a:solidFill>
          <a:srgbClr val="002569"/>
        </a:solidFill>
      </a:defRPr>
    </a:lvl3pPr>
    <a:lvl4pPr indent="1371600" defTabSz="457200">
      <a:defRPr>
        <a:solidFill>
          <a:srgbClr val="002569"/>
        </a:solidFill>
      </a:defRPr>
    </a:lvl4pPr>
    <a:lvl5pPr indent="1828800" defTabSz="457200">
      <a:defRPr>
        <a:solidFill>
          <a:srgbClr val="002569"/>
        </a:solidFill>
      </a:defRPr>
    </a:lvl5pPr>
    <a:lvl6pPr indent="2286000" defTabSz="457200">
      <a:defRPr>
        <a:solidFill>
          <a:srgbClr val="002569"/>
        </a:solidFill>
      </a:defRPr>
    </a:lvl6pPr>
    <a:lvl7pPr indent="2743200" defTabSz="457200">
      <a:defRPr>
        <a:solidFill>
          <a:srgbClr val="002569"/>
        </a:solidFill>
      </a:defRPr>
    </a:lvl7pPr>
    <a:lvl8pPr indent="3200400" defTabSz="457200">
      <a:defRPr>
        <a:solidFill>
          <a:srgbClr val="002569"/>
        </a:solidFill>
      </a:defRPr>
    </a:lvl8pPr>
    <a:lvl9pPr indent="3657600" defTabSz="457200">
      <a:defRPr>
        <a:solidFill>
          <a:srgbClr val="002569"/>
        </a:solidFill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AFAFC"/>
    <a:srgbClr val="FEFCFE"/>
    <a:srgbClr val="2C436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E2EDA1A-FB64-0049-BB48-717E2E82EFC0}" v="19" dt="2020-11-23T17:17:47.911"/>
  </p1510:revLst>
</p1510:revInfo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n" i="on">
        <a:fontRef idx="major">
          <a:srgbClr val="002569"/>
        </a:fontRef>
        <a:srgbClr val="002569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FFDDCA"/>
          </a:solidFill>
        </a:fill>
      </a:tcStyle>
    </a:wholeTbl>
    <a:band2H>
      <a:tcTxStyle/>
      <a:tcStyle>
        <a:tcBdr/>
        <a:fill>
          <a:solidFill>
            <a:srgbClr val="FFEFE6"/>
          </a:solidFill>
        </a:fill>
      </a:tcStyle>
    </a:band2H>
    <a:firstCol>
      <a:tcTxStyle b="on" i="on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FF9A00"/>
          </a:solidFill>
        </a:fill>
      </a:tcStyle>
    </a:firstCol>
    <a:lastRow>
      <a:tcTxStyle b="on" i="on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381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FF9A00"/>
          </a:solidFill>
        </a:fill>
      </a:tcStyle>
    </a:lastRow>
    <a:firstRow>
      <a:tcTxStyle b="on" i="on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381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FF9A00"/>
          </a:solidFill>
        </a:fill>
      </a:tcStyle>
    </a:firstRow>
  </a:tblStyle>
  <a:tblStyle styleId="{C7B018BB-80A7-4F77-B60F-C8B233D01FF8}" styleName="">
    <a:tblBg/>
    <a:wholeTbl>
      <a:tcTxStyle b="on" i="on">
        <a:fontRef idx="major">
          <a:srgbClr val="002569"/>
        </a:fontRef>
        <a:srgbClr val="002569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FFFFFF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n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FFFFFF"/>
          </a:solidFill>
        </a:fill>
      </a:tcStyle>
    </a:firstCol>
    <a:lastRow>
      <a:tcTxStyle b="on" i="on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381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FFFFFF"/>
          </a:solidFill>
        </a:fill>
      </a:tcStyle>
    </a:lastRow>
    <a:firstRow>
      <a:tcTxStyle b="on" i="on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381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FFFFFF"/>
          </a:solidFill>
        </a:fill>
      </a:tcStyle>
    </a:firstRow>
  </a:tblStyle>
  <a:tblStyle styleId="{EEE7283C-3CF3-47DC-8721-378D4A62B228}" styleName="">
    <a:tblBg/>
    <a:wholeTbl>
      <a:tcTxStyle b="on" i="on">
        <a:fontRef idx="major">
          <a:srgbClr val="002569"/>
        </a:fontRef>
        <a:srgbClr val="002569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DBCBCB"/>
          </a:solidFill>
        </a:fill>
      </a:tcStyle>
    </a:wholeTbl>
    <a:band2H>
      <a:tcTxStyle/>
      <a:tcStyle>
        <a:tcBdr/>
        <a:fill>
          <a:solidFill>
            <a:srgbClr val="EEE7E7"/>
          </a:solidFill>
        </a:fill>
      </a:tcStyle>
    </a:band2H>
    <a:firstCol>
      <a:tcTxStyle b="on" i="on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90281C"/>
          </a:solidFill>
        </a:fill>
      </a:tcStyle>
    </a:firstCol>
    <a:lastRow>
      <a:tcTxStyle b="on" i="on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381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90281C"/>
          </a:solidFill>
        </a:fill>
      </a:tcStyle>
    </a:lastRow>
    <a:firstRow>
      <a:tcTxStyle b="on" i="on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381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90281C"/>
          </a:solidFill>
        </a:fill>
      </a:tcStyle>
    </a:firstRow>
  </a:tblStyle>
  <a:tblStyle styleId="{CF821DB8-F4EB-4A41-A1BA-3FCAFE7338EE}" styleName="">
    <a:tblBg/>
    <a:wholeTbl>
      <a:tcTxStyle b="on" i="on">
        <a:fontRef idx="major">
          <a:srgbClr val="002569"/>
        </a:fontRef>
        <a:srgbClr val="002569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7EA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n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9A00"/>
          </a:solidFill>
        </a:fill>
      </a:tcStyle>
    </a:firstCol>
    <a:lastRow>
      <a:tcTxStyle b="on" i="on">
        <a:fontRef idx="major">
          <a:srgbClr val="002569"/>
        </a:fontRef>
        <a:srgbClr val="002569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2569"/>
              </a:solidFill>
              <a:prstDash val="solid"/>
              <a:bevel/>
            </a:ln>
          </a:top>
          <a:bottom>
            <a:ln w="25400" cap="flat">
              <a:solidFill>
                <a:srgbClr val="002569"/>
              </a:solidFill>
              <a:prstDash val="solid"/>
              <a:bevel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n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2569"/>
              </a:solidFill>
              <a:prstDash val="solid"/>
              <a:bevel/>
            </a:ln>
          </a:top>
          <a:bottom>
            <a:ln w="25400" cap="flat">
              <a:solidFill>
                <a:srgbClr val="002569"/>
              </a:solidFill>
              <a:prstDash val="solid"/>
              <a:bevel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9A00"/>
          </a:solidFill>
        </a:fill>
      </a:tcStyle>
    </a:firstRow>
  </a:tblStyle>
  <a:tblStyle styleId="{33BA23B1-9221-436E-865A-0063620EA4FD}" styleName="">
    <a:tblBg/>
    <a:wholeTbl>
      <a:tcTxStyle b="on" i="on">
        <a:fontRef idx="major">
          <a:srgbClr val="002569"/>
        </a:fontRef>
        <a:srgbClr val="002569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CACBD3"/>
          </a:solidFill>
        </a:fill>
      </a:tcStyle>
    </a:wholeTbl>
    <a:band2H>
      <a:tcTxStyle/>
      <a:tcStyle>
        <a:tcBdr/>
        <a:fill>
          <a:solidFill>
            <a:srgbClr val="E6E7EA"/>
          </a:solidFill>
        </a:fill>
      </a:tcStyle>
    </a:band2H>
    <a:firstCol>
      <a:tcTxStyle b="on" i="on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002569"/>
          </a:solidFill>
        </a:fill>
      </a:tcStyle>
    </a:firstCol>
    <a:lastRow>
      <a:tcTxStyle b="on" i="on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381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002569"/>
          </a:solidFill>
        </a:fill>
      </a:tcStyle>
    </a:lastRow>
    <a:firstRow>
      <a:tcTxStyle b="on" i="on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381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002569"/>
          </a:solidFill>
        </a:fill>
      </a:tcStyle>
    </a:firstRow>
  </a:tblStyle>
  <a:tblStyle styleId="{2708684C-4D16-4618-839F-0558EEFCDFE6}" styleName="">
    <a:tblBg/>
    <a:wholeTbl>
      <a:tcTxStyle b="on" i="on">
        <a:fontRef idx="major">
          <a:srgbClr val="002569"/>
        </a:fontRef>
        <a:srgbClr val="002569"/>
      </a:tcTxStyle>
      <a:tcStyle>
        <a:tcBdr>
          <a:left>
            <a:ln w="12700" cap="flat">
              <a:solidFill>
                <a:srgbClr val="002569"/>
              </a:solidFill>
              <a:prstDash val="solid"/>
              <a:bevel/>
            </a:ln>
          </a:left>
          <a:right>
            <a:ln w="12700" cap="flat">
              <a:solidFill>
                <a:srgbClr val="002569"/>
              </a:solidFill>
              <a:prstDash val="solid"/>
              <a:bevel/>
            </a:ln>
          </a:right>
          <a:top>
            <a:ln w="12700" cap="flat">
              <a:solidFill>
                <a:srgbClr val="002569"/>
              </a:solidFill>
              <a:prstDash val="solid"/>
              <a:bevel/>
            </a:ln>
          </a:top>
          <a:bottom>
            <a:ln w="12700" cap="flat">
              <a:solidFill>
                <a:srgbClr val="002569"/>
              </a:solidFill>
              <a:prstDash val="solid"/>
              <a:bevel/>
            </a:ln>
          </a:bottom>
          <a:insideH>
            <a:ln w="12700" cap="flat">
              <a:solidFill>
                <a:srgbClr val="002569"/>
              </a:solidFill>
              <a:prstDash val="solid"/>
              <a:bevel/>
            </a:ln>
          </a:insideH>
          <a:insideV>
            <a:ln w="12700" cap="flat">
              <a:solidFill>
                <a:srgbClr val="002569"/>
              </a:solidFill>
              <a:prstDash val="solid"/>
              <a:bevel/>
            </a:ln>
          </a:insideV>
        </a:tcBdr>
        <a:fill>
          <a:solidFill>
            <a:srgbClr val="002569">
              <a:alpha val="20000"/>
            </a:srgb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n">
        <a:fontRef idx="major">
          <a:srgbClr val="002569"/>
        </a:fontRef>
        <a:srgbClr val="002569"/>
      </a:tcTxStyle>
      <a:tcStyle>
        <a:tcBdr>
          <a:left>
            <a:ln w="12700" cap="flat">
              <a:solidFill>
                <a:srgbClr val="002569"/>
              </a:solidFill>
              <a:prstDash val="solid"/>
              <a:bevel/>
            </a:ln>
          </a:left>
          <a:right>
            <a:ln w="12700" cap="flat">
              <a:solidFill>
                <a:srgbClr val="002569"/>
              </a:solidFill>
              <a:prstDash val="solid"/>
              <a:bevel/>
            </a:ln>
          </a:right>
          <a:top>
            <a:ln w="12700" cap="flat">
              <a:solidFill>
                <a:srgbClr val="002569"/>
              </a:solidFill>
              <a:prstDash val="solid"/>
              <a:bevel/>
            </a:ln>
          </a:top>
          <a:bottom>
            <a:ln w="12700" cap="flat">
              <a:solidFill>
                <a:srgbClr val="002569"/>
              </a:solidFill>
              <a:prstDash val="solid"/>
              <a:bevel/>
            </a:ln>
          </a:bottom>
          <a:insideH>
            <a:ln w="12700" cap="flat">
              <a:solidFill>
                <a:srgbClr val="002569"/>
              </a:solidFill>
              <a:prstDash val="solid"/>
              <a:bevel/>
            </a:ln>
          </a:insideH>
          <a:insideV>
            <a:ln w="12700" cap="flat">
              <a:solidFill>
                <a:srgbClr val="002569"/>
              </a:solidFill>
              <a:prstDash val="solid"/>
              <a:bevel/>
            </a:ln>
          </a:insideV>
        </a:tcBdr>
        <a:fill>
          <a:solidFill>
            <a:srgbClr val="002569">
              <a:alpha val="20000"/>
            </a:srgbClr>
          </a:solidFill>
        </a:fill>
      </a:tcStyle>
    </a:firstCol>
    <a:lastRow>
      <a:tcTxStyle b="on" i="on">
        <a:fontRef idx="major">
          <a:srgbClr val="002569"/>
        </a:fontRef>
        <a:srgbClr val="002569"/>
      </a:tcTxStyle>
      <a:tcStyle>
        <a:tcBdr>
          <a:left>
            <a:ln w="12700" cap="flat">
              <a:solidFill>
                <a:srgbClr val="002569"/>
              </a:solidFill>
              <a:prstDash val="solid"/>
              <a:bevel/>
            </a:ln>
          </a:left>
          <a:right>
            <a:ln w="12700" cap="flat">
              <a:solidFill>
                <a:srgbClr val="002569"/>
              </a:solidFill>
              <a:prstDash val="solid"/>
              <a:bevel/>
            </a:ln>
          </a:right>
          <a:top>
            <a:ln w="50800" cap="flat">
              <a:solidFill>
                <a:srgbClr val="002569"/>
              </a:solidFill>
              <a:prstDash val="solid"/>
              <a:bevel/>
            </a:ln>
          </a:top>
          <a:bottom>
            <a:ln w="12700" cap="flat">
              <a:solidFill>
                <a:srgbClr val="002569"/>
              </a:solidFill>
              <a:prstDash val="solid"/>
              <a:bevel/>
            </a:ln>
          </a:bottom>
          <a:insideH>
            <a:ln w="12700" cap="flat">
              <a:solidFill>
                <a:srgbClr val="002569"/>
              </a:solidFill>
              <a:prstDash val="solid"/>
              <a:bevel/>
            </a:ln>
          </a:insideH>
          <a:insideV>
            <a:ln w="12700" cap="flat">
              <a:solidFill>
                <a:srgbClr val="002569"/>
              </a:solidFill>
              <a:prstDash val="solid"/>
              <a:bevel/>
            </a:ln>
          </a:insideV>
        </a:tcBdr>
        <a:fill>
          <a:noFill/>
        </a:fill>
      </a:tcStyle>
    </a:lastRow>
    <a:firstRow>
      <a:tcTxStyle b="on" i="on">
        <a:fontRef idx="major">
          <a:srgbClr val="002569"/>
        </a:fontRef>
        <a:srgbClr val="002569"/>
      </a:tcTxStyle>
      <a:tcStyle>
        <a:tcBdr>
          <a:left>
            <a:ln w="12700" cap="flat">
              <a:solidFill>
                <a:srgbClr val="002569"/>
              </a:solidFill>
              <a:prstDash val="solid"/>
              <a:bevel/>
            </a:ln>
          </a:left>
          <a:right>
            <a:ln w="12700" cap="flat">
              <a:solidFill>
                <a:srgbClr val="002569"/>
              </a:solidFill>
              <a:prstDash val="solid"/>
              <a:bevel/>
            </a:ln>
          </a:right>
          <a:top>
            <a:ln w="12700" cap="flat">
              <a:solidFill>
                <a:srgbClr val="002569"/>
              </a:solidFill>
              <a:prstDash val="solid"/>
              <a:bevel/>
            </a:ln>
          </a:top>
          <a:bottom>
            <a:ln w="25400" cap="flat">
              <a:solidFill>
                <a:srgbClr val="002569"/>
              </a:solidFill>
              <a:prstDash val="solid"/>
              <a:bevel/>
            </a:ln>
          </a:bottom>
          <a:insideH>
            <a:ln w="12700" cap="flat">
              <a:solidFill>
                <a:srgbClr val="002569"/>
              </a:solidFill>
              <a:prstDash val="solid"/>
              <a:bevel/>
            </a:ln>
          </a:insideH>
          <a:insideV>
            <a:ln w="12700" cap="flat">
              <a:solidFill>
                <a:srgbClr val="002569"/>
              </a:solidFill>
              <a:prstDash val="solid"/>
              <a:bevel/>
            </a:ln>
          </a:insideV>
        </a:tcBdr>
        <a:fill>
          <a:noFill/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D113A9D2-9D6B-4929-AA2D-F23B5EE8CBE7}" styleName="Themed Style 2 - Accent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BC89EF96-8CEA-46FF-86C4-4CE0E7609802}" styleName="Light Style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3135"/>
    <p:restoredTop sz="95102"/>
  </p:normalViewPr>
  <p:slideViewPr>
    <p:cSldViewPr>
      <p:cViewPr varScale="1">
        <p:scale>
          <a:sx n="117" d="100"/>
          <a:sy n="117" d="100"/>
        </p:scale>
        <p:origin x="1448" y="17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20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hape 7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 lvl="0"/>
            <a:endParaRPr/>
          </a:p>
        </p:txBody>
      </p:sp>
      <p:sp>
        <p:nvSpPr>
          <p:cNvPr id="8" name="Shape 8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 lvl="0"/>
            <a:endParaRPr/>
          </a:p>
        </p:txBody>
      </p:sp>
    </p:spTree>
    <p:extLst>
      <p:ext uri="{BB962C8B-B14F-4D97-AF65-F5344CB8AC3E}">
        <p14:creationId xmlns:p14="http://schemas.microsoft.com/office/powerpoint/2010/main" val="3530218368"/>
      </p:ext>
    </p:extLst>
  </p:cSld>
  <p:clrMap bg1="lt1" tx1="dk1" bg2="lt2" tx2="dk2" accent1="accent1" accent2="accent2" accent3="accent3" accent4="accent4" accent5="accent5" accent6="accent6" hlink="hlink" folHlink="folHlink"/>
  <p:notesStyle>
    <a:lvl1pPr defTabSz="457200">
      <a:lnSpc>
        <a:spcPct val="125000"/>
      </a:lnSpc>
      <a:defRPr sz="2400">
        <a:latin typeface="+mn-lt"/>
        <a:ea typeface="+mn-ea"/>
        <a:cs typeface="+mn-cs"/>
        <a:sym typeface="Avenir Roman"/>
      </a:defRPr>
    </a:lvl1pPr>
    <a:lvl2pPr indent="228600" defTabSz="457200">
      <a:lnSpc>
        <a:spcPct val="125000"/>
      </a:lnSpc>
      <a:defRPr sz="2400">
        <a:latin typeface="+mn-lt"/>
        <a:ea typeface="+mn-ea"/>
        <a:cs typeface="+mn-cs"/>
        <a:sym typeface="Avenir Roman"/>
      </a:defRPr>
    </a:lvl2pPr>
    <a:lvl3pPr indent="457200" defTabSz="457200">
      <a:lnSpc>
        <a:spcPct val="125000"/>
      </a:lnSpc>
      <a:defRPr sz="2400">
        <a:latin typeface="+mn-lt"/>
        <a:ea typeface="+mn-ea"/>
        <a:cs typeface="+mn-cs"/>
        <a:sym typeface="Avenir Roman"/>
      </a:defRPr>
    </a:lvl3pPr>
    <a:lvl4pPr indent="685800" defTabSz="457200">
      <a:lnSpc>
        <a:spcPct val="125000"/>
      </a:lnSpc>
      <a:defRPr sz="2400">
        <a:latin typeface="+mn-lt"/>
        <a:ea typeface="+mn-ea"/>
        <a:cs typeface="+mn-cs"/>
        <a:sym typeface="Avenir Roman"/>
      </a:defRPr>
    </a:lvl4pPr>
    <a:lvl5pPr indent="914400" defTabSz="457200">
      <a:lnSpc>
        <a:spcPct val="125000"/>
      </a:lnSpc>
      <a:defRPr sz="2400">
        <a:latin typeface="+mn-lt"/>
        <a:ea typeface="+mn-ea"/>
        <a:cs typeface="+mn-cs"/>
        <a:sym typeface="Avenir Roman"/>
      </a:defRPr>
    </a:lvl5pPr>
    <a:lvl6pPr indent="1143000" defTabSz="457200">
      <a:lnSpc>
        <a:spcPct val="125000"/>
      </a:lnSpc>
      <a:defRPr sz="2400">
        <a:latin typeface="+mn-lt"/>
        <a:ea typeface="+mn-ea"/>
        <a:cs typeface="+mn-cs"/>
        <a:sym typeface="Avenir Roman"/>
      </a:defRPr>
    </a:lvl6pPr>
    <a:lvl7pPr indent="1371600" defTabSz="457200">
      <a:lnSpc>
        <a:spcPct val="125000"/>
      </a:lnSpc>
      <a:defRPr sz="2400">
        <a:latin typeface="+mn-lt"/>
        <a:ea typeface="+mn-ea"/>
        <a:cs typeface="+mn-cs"/>
        <a:sym typeface="Avenir Roman"/>
      </a:defRPr>
    </a:lvl7pPr>
    <a:lvl8pPr indent="1600200" defTabSz="457200">
      <a:lnSpc>
        <a:spcPct val="125000"/>
      </a:lnSpc>
      <a:defRPr sz="2400">
        <a:latin typeface="+mn-lt"/>
        <a:ea typeface="+mn-ea"/>
        <a:cs typeface="+mn-cs"/>
        <a:sym typeface="Avenir Roman"/>
      </a:defRPr>
    </a:lvl8pPr>
    <a:lvl9pPr indent="1828800" defTabSz="457200">
      <a:lnSpc>
        <a:spcPct val="125000"/>
      </a:lnSpc>
      <a:defRPr sz="2400">
        <a:latin typeface="+mn-lt"/>
        <a:ea typeface="+mn-ea"/>
        <a:cs typeface="+mn-cs"/>
        <a:sym typeface="Avenir Roman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5305667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Title Slide">
    <p:bg>
      <p:bgPr>
        <a:blipFill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hape 6"/>
          <p:cNvSpPr>
            <a:spLocks noGrp="1"/>
          </p:cNvSpPr>
          <p:nvPr>
            <p:ph type="sldNum" sz="quarter" idx="2"/>
          </p:nvPr>
        </p:nvSpPr>
        <p:spPr>
          <a:xfrm>
            <a:off x="8763000" y="6629400"/>
            <a:ext cx="304800" cy="187285"/>
          </a:xfrm>
          <a:prstGeom prst="roundRect">
            <a:avLst/>
          </a:prstGeom>
          <a:solidFill>
            <a:schemeClr val="lt1">
              <a:alpha val="49000"/>
            </a:schemeClr>
          </a:solidFill>
          <a:ln>
            <a:solidFill>
              <a:schemeClr val="tx2">
                <a:alpha val="60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lIns="0" tIns="0" rIns="0" bIns="0">
            <a:spAutoFit/>
          </a:bodyPr>
          <a:lstStyle>
            <a:lvl1pPr algn="ctr">
              <a:defRPr lang="uk-UA" sz="1100" i="1" smtClean="0">
                <a:solidFill>
                  <a:schemeClr val="tx2"/>
                </a:solidFill>
                <a:latin typeface="+mj-lt"/>
                <a:ea typeface="+mj-ea"/>
                <a:cs typeface="Proxima Nova Regular"/>
              </a:defRPr>
            </a:lvl1pPr>
          </a:lstStyle>
          <a:p>
            <a:pPr defTabSz="914400"/>
            <a:fld id="{86CB4B4D-7CA3-9044-876B-883B54F8677D}" type="slidenum">
              <a:rPr lang="uk-UA" smtClean="0"/>
              <a:pPr defTabSz="914400"/>
              <a:t>‹#›</a:t>
            </a:fld>
            <a:endParaRPr lang="uk-UA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0"/>
          </p:nvPr>
        </p:nvSpPr>
        <p:spPr>
          <a:xfrm>
            <a:off x="457200" y="1600200"/>
            <a:ext cx="8153400" cy="4724400"/>
          </a:xfrm>
          <a:prstGeom prst="rect">
            <a:avLst/>
          </a:prstGeom>
        </p:spPr>
        <p:txBody>
          <a:bodyPr/>
          <a:lstStyle>
            <a:lvl1pPr>
              <a:defRPr sz="2000">
                <a:latin typeface="+mj-lt"/>
                <a:cs typeface="Arial" panose="020B0604020202020204" pitchFamily="34" charset="0"/>
              </a:defRPr>
            </a:lvl1pPr>
            <a:lvl2pPr marL="768927" indent="-311727">
              <a:buFont typeface="Courier New" panose="02070309020205020404" pitchFamily="49" charset="0"/>
              <a:buChar char="o"/>
              <a:defRPr sz="2000">
                <a:latin typeface="+mj-lt"/>
                <a:cs typeface="Arial" panose="020B0604020202020204" pitchFamily="34" charset="0"/>
              </a:defRPr>
            </a:lvl2pPr>
            <a:lvl3pPr marL="1188719" indent="-274319">
              <a:buFont typeface="Wingdings" panose="05000000000000000000" pitchFamily="2" charset="2"/>
              <a:buChar char="§"/>
              <a:defRPr sz="2000">
                <a:latin typeface="+mj-lt"/>
                <a:cs typeface="Arial" panose="020B0604020202020204" pitchFamily="34" charset="0"/>
              </a:defRPr>
            </a:lvl3pPr>
            <a:lvl4pPr>
              <a:defRPr sz="2000">
                <a:latin typeface="+mj-lt"/>
                <a:cs typeface="Arial" panose="020B0604020202020204" pitchFamily="34" charset="0"/>
              </a:defRPr>
            </a:lvl4pPr>
            <a:lvl5pPr>
              <a:defRPr sz="2000">
                <a:latin typeface="+mj-lt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Shape 3"/>
          <p:cNvSpPr/>
          <p:nvPr userDrawn="1"/>
        </p:nvSpPr>
        <p:spPr>
          <a:xfrm>
            <a:off x="152400" y="6553200"/>
            <a:ext cx="2362200" cy="187285"/>
          </a:xfrm>
          <a:prstGeom prst="roundRect">
            <a:avLst/>
          </a:prstGeom>
          <a:solidFill>
            <a:schemeClr val="lt1">
              <a:alpha val="49000"/>
            </a:schemeClr>
          </a:solidFill>
          <a:ln>
            <a:solidFill>
              <a:schemeClr val="tx2">
                <a:alpha val="60000"/>
              </a:schemeClr>
            </a:solidFill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lIns="0" tIns="0" rIns="0" bIns="0">
            <a:spAutoFit/>
          </a:bodyPr>
          <a:lstStyle/>
          <a:p>
            <a:pPr lvl="0" algn="ctr" defTabSz="914400">
              <a:defRPr>
                <a:solidFill>
                  <a:srgbClr val="000000"/>
                </a:solidFill>
              </a:defRPr>
            </a:pPr>
            <a:r>
              <a:rPr lang="en-AU" sz="1100" i="1" dirty="0">
                <a:solidFill>
                  <a:schemeClr val="tx2"/>
                </a:solidFill>
                <a:latin typeface="+mj-ea"/>
                <a:ea typeface="+mj-ea"/>
                <a:cs typeface="Proxima Nova Regular"/>
                <a:sym typeface="Proxima Nova Regular"/>
              </a:rPr>
              <a:t>WG Disasters 15: 25 November 2020</a:t>
            </a:r>
            <a:endParaRPr sz="1100" i="1" dirty="0">
              <a:solidFill>
                <a:schemeClr val="tx2"/>
              </a:solidFill>
              <a:latin typeface="+mj-ea"/>
              <a:ea typeface="+mj-ea"/>
              <a:cs typeface="Proxima Nova Regular"/>
              <a:sym typeface="Proxima Nova Regular"/>
            </a:endParaRPr>
          </a:p>
        </p:txBody>
      </p:sp>
      <p:sp>
        <p:nvSpPr>
          <p:cNvPr id="9" name="Content Placeholder 3"/>
          <p:cNvSpPr>
            <a:spLocks noGrp="1"/>
          </p:cNvSpPr>
          <p:nvPr>
            <p:ph sz="quarter" idx="11" hasCustomPrompt="1"/>
          </p:nvPr>
        </p:nvSpPr>
        <p:spPr>
          <a:xfrm>
            <a:off x="2057400" y="304800"/>
            <a:ext cx="4953000" cy="5334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  <a:latin typeface="+mj-lt"/>
              </a:defRPr>
            </a:lvl1pPr>
          </a:lstStyle>
          <a:p>
            <a:pPr marL="342900" marR="0" lvl="0" indent="-342900" defTabSz="91440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Pct val="100000"/>
              <a:tabLst/>
              <a:defRPr/>
            </a:pPr>
            <a:r>
              <a:rPr lang="en-US" dirty="0"/>
              <a:t>Title TBA</a:t>
            </a:r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4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>
            <a:spLocks noGrp="1"/>
          </p:cNvSpPr>
          <p:nvPr>
            <p:ph type="sldNum" sz="quarter" idx="2"/>
          </p:nvPr>
        </p:nvSpPr>
        <p:spPr>
          <a:xfrm>
            <a:off x="7239000" y="6546850"/>
            <a:ext cx="1905000" cy="256540"/>
          </a:xfrm>
          <a:prstGeom prst="rect">
            <a:avLst/>
          </a:prstGeom>
          <a:ln w="12700">
            <a:miter lim="400000"/>
          </a:ln>
        </p:spPr>
        <p:txBody>
          <a:bodyPr lIns="45719" rIns="45719">
            <a:spAutoFit/>
          </a:bodyPr>
          <a:lstStyle>
            <a:lvl1pPr algn="r">
              <a:spcBef>
                <a:spcPts val="600"/>
              </a:spcBef>
              <a:defRPr sz="1000"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 lvl="0"/>
            <a:fld id="{86CB4B4D-7CA3-9044-876B-883B54F8677D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transition spd="med"/>
  <p:hf hdr="0" ftr="0" dt="0"/>
  <p:txStyles>
    <p:titleStyle>
      <a:lvl1pPr algn="r">
        <a:defRPr sz="3200">
          <a:solidFill>
            <a:srgbClr val="FFFFFF"/>
          </a:solidFill>
          <a:latin typeface="Arial Bold"/>
          <a:ea typeface="Arial Bold"/>
          <a:cs typeface="Arial Bold"/>
          <a:sym typeface="Arial Bold"/>
        </a:defRPr>
      </a:lvl1pPr>
      <a:lvl2pPr algn="r">
        <a:defRPr sz="3200">
          <a:solidFill>
            <a:srgbClr val="FFFFFF"/>
          </a:solidFill>
          <a:latin typeface="Arial Bold"/>
          <a:ea typeface="Arial Bold"/>
          <a:cs typeface="Arial Bold"/>
          <a:sym typeface="Arial Bold"/>
        </a:defRPr>
      </a:lvl2pPr>
      <a:lvl3pPr algn="r">
        <a:defRPr sz="3200">
          <a:solidFill>
            <a:srgbClr val="FFFFFF"/>
          </a:solidFill>
          <a:latin typeface="Arial Bold"/>
          <a:ea typeface="Arial Bold"/>
          <a:cs typeface="Arial Bold"/>
          <a:sym typeface="Arial Bold"/>
        </a:defRPr>
      </a:lvl3pPr>
      <a:lvl4pPr algn="r">
        <a:defRPr sz="3200">
          <a:solidFill>
            <a:srgbClr val="FFFFFF"/>
          </a:solidFill>
          <a:latin typeface="Arial Bold"/>
          <a:ea typeface="Arial Bold"/>
          <a:cs typeface="Arial Bold"/>
          <a:sym typeface="Arial Bold"/>
        </a:defRPr>
      </a:lvl4pPr>
      <a:lvl5pPr algn="r">
        <a:defRPr sz="3200">
          <a:solidFill>
            <a:srgbClr val="FFFFFF"/>
          </a:solidFill>
          <a:latin typeface="Arial Bold"/>
          <a:ea typeface="Arial Bold"/>
          <a:cs typeface="Arial Bold"/>
          <a:sym typeface="Arial Bold"/>
        </a:defRPr>
      </a:lvl5pPr>
      <a:lvl6pPr indent="457200" algn="r">
        <a:defRPr sz="3200">
          <a:solidFill>
            <a:srgbClr val="FFFFFF"/>
          </a:solidFill>
          <a:latin typeface="Arial Bold"/>
          <a:ea typeface="Arial Bold"/>
          <a:cs typeface="Arial Bold"/>
          <a:sym typeface="Arial Bold"/>
        </a:defRPr>
      </a:lvl6pPr>
      <a:lvl7pPr indent="914400" algn="r">
        <a:defRPr sz="3200">
          <a:solidFill>
            <a:srgbClr val="FFFFFF"/>
          </a:solidFill>
          <a:latin typeface="Arial Bold"/>
          <a:ea typeface="Arial Bold"/>
          <a:cs typeface="Arial Bold"/>
          <a:sym typeface="Arial Bold"/>
        </a:defRPr>
      </a:lvl7pPr>
      <a:lvl8pPr indent="1371600" algn="r">
        <a:defRPr sz="3200">
          <a:solidFill>
            <a:srgbClr val="FFFFFF"/>
          </a:solidFill>
          <a:latin typeface="Arial Bold"/>
          <a:ea typeface="Arial Bold"/>
          <a:cs typeface="Arial Bold"/>
          <a:sym typeface="Arial Bold"/>
        </a:defRPr>
      </a:lvl8pPr>
      <a:lvl9pPr indent="1828800" algn="r">
        <a:defRPr sz="3200">
          <a:solidFill>
            <a:srgbClr val="FFFFFF"/>
          </a:solidFill>
          <a:latin typeface="Arial Bold"/>
          <a:ea typeface="Arial Bold"/>
          <a:cs typeface="Arial Bold"/>
          <a:sym typeface="Arial Bold"/>
        </a:defRPr>
      </a:lvl9pPr>
    </p:titleStyle>
    <p:bodyStyle>
      <a:lvl1pPr marL="342900" indent="-342900">
        <a:spcBef>
          <a:spcPts val="500"/>
        </a:spcBef>
        <a:buSzPct val="100000"/>
        <a:buFont typeface="Arial"/>
        <a:buChar char="•"/>
        <a:defRPr sz="2400">
          <a:solidFill>
            <a:srgbClr val="002569"/>
          </a:solidFill>
          <a:latin typeface="Arial Bold"/>
          <a:ea typeface="Arial Bold"/>
          <a:cs typeface="Arial Bold"/>
          <a:sym typeface="Arial Bold"/>
        </a:defRPr>
      </a:lvl1pPr>
      <a:lvl2pPr marL="768927" indent="-311727">
        <a:spcBef>
          <a:spcPts val="500"/>
        </a:spcBef>
        <a:buSzPct val="100000"/>
        <a:buFont typeface="Arial"/>
        <a:buChar char="•"/>
        <a:defRPr sz="2400">
          <a:solidFill>
            <a:srgbClr val="002569"/>
          </a:solidFill>
          <a:latin typeface="Arial Bold"/>
          <a:ea typeface="Arial Bold"/>
          <a:cs typeface="Arial Bold"/>
          <a:sym typeface="Arial Bold"/>
        </a:defRPr>
      </a:lvl2pPr>
      <a:lvl3pPr marL="1188719" indent="-274319">
        <a:spcBef>
          <a:spcPts val="500"/>
        </a:spcBef>
        <a:buSzPct val="100000"/>
        <a:buFont typeface="Arial"/>
        <a:buChar char="o"/>
        <a:defRPr sz="2400">
          <a:solidFill>
            <a:srgbClr val="002569"/>
          </a:solidFill>
          <a:latin typeface="Arial Bold"/>
          <a:ea typeface="Arial Bold"/>
          <a:cs typeface="Arial Bold"/>
          <a:sym typeface="Arial Bold"/>
        </a:defRPr>
      </a:lvl3pPr>
      <a:lvl4pPr marL="1676400" indent="-304800">
        <a:spcBef>
          <a:spcPts val="500"/>
        </a:spcBef>
        <a:buSzPct val="100000"/>
        <a:buFont typeface="Arial"/>
        <a:buChar char="▪"/>
        <a:defRPr sz="2400">
          <a:solidFill>
            <a:srgbClr val="002569"/>
          </a:solidFill>
          <a:latin typeface="Arial Bold"/>
          <a:ea typeface="Arial Bold"/>
          <a:cs typeface="Arial Bold"/>
          <a:sym typeface="Arial Bold"/>
        </a:defRPr>
      </a:lvl4pPr>
      <a:lvl5pPr marL="2171700" indent="-342900">
        <a:spcBef>
          <a:spcPts val="500"/>
        </a:spcBef>
        <a:buSzPct val="100000"/>
        <a:buFont typeface="Arial"/>
        <a:buChar char="•"/>
        <a:defRPr sz="2400">
          <a:solidFill>
            <a:srgbClr val="002569"/>
          </a:solidFill>
          <a:latin typeface="Arial Bold"/>
          <a:ea typeface="Arial Bold"/>
          <a:cs typeface="Arial Bold"/>
          <a:sym typeface="Arial Bold"/>
        </a:defRPr>
      </a:lvl5pPr>
      <a:lvl6pPr indent="2286000">
        <a:spcBef>
          <a:spcPts val="500"/>
        </a:spcBef>
        <a:buFont typeface="Arial"/>
        <a:defRPr sz="2400">
          <a:solidFill>
            <a:srgbClr val="002569"/>
          </a:solidFill>
          <a:latin typeface="Arial Bold"/>
          <a:ea typeface="Arial Bold"/>
          <a:cs typeface="Arial Bold"/>
          <a:sym typeface="Arial Bold"/>
        </a:defRPr>
      </a:lvl6pPr>
      <a:lvl7pPr indent="2743200">
        <a:spcBef>
          <a:spcPts val="500"/>
        </a:spcBef>
        <a:buFont typeface="Arial"/>
        <a:defRPr sz="2400">
          <a:solidFill>
            <a:srgbClr val="002569"/>
          </a:solidFill>
          <a:latin typeface="Arial Bold"/>
          <a:ea typeface="Arial Bold"/>
          <a:cs typeface="Arial Bold"/>
          <a:sym typeface="Arial Bold"/>
        </a:defRPr>
      </a:lvl7pPr>
      <a:lvl8pPr indent="3200400">
        <a:spcBef>
          <a:spcPts val="500"/>
        </a:spcBef>
        <a:buFont typeface="Arial"/>
        <a:defRPr sz="2400">
          <a:solidFill>
            <a:srgbClr val="002569"/>
          </a:solidFill>
          <a:latin typeface="Arial Bold"/>
          <a:ea typeface="Arial Bold"/>
          <a:cs typeface="Arial Bold"/>
          <a:sym typeface="Arial Bold"/>
        </a:defRPr>
      </a:lvl8pPr>
      <a:lvl9pPr indent="3657600">
        <a:spcBef>
          <a:spcPts val="500"/>
        </a:spcBef>
        <a:buFont typeface="Arial"/>
        <a:defRPr sz="2400">
          <a:solidFill>
            <a:srgbClr val="002569"/>
          </a:solidFill>
          <a:latin typeface="Arial Bold"/>
          <a:ea typeface="Arial Bold"/>
          <a:cs typeface="Arial Bold"/>
          <a:sym typeface="Arial Bold"/>
        </a:defRPr>
      </a:lvl9pPr>
    </p:bodyStyle>
    <p:otherStyle>
      <a:lvl1pPr algn="r" defTabSz="457200">
        <a:spcBef>
          <a:spcPts val="600"/>
        </a:spcBef>
        <a:defRPr sz="1000">
          <a:solidFill>
            <a:schemeClr val="tx1"/>
          </a:solidFill>
          <a:latin typeface="+mn-lt"/>
          <a:ea typeface="+mn-ea"/>
          <a:cs typeface="+mn-cs"/>
          <a:sym typeface="Calibri"/>
        </a:defRPr>
      </a:lvl1pPr>
      <a:lvl2pPr indent="457200" algn="r" defTabSz="457200">
        <a:spcBef>
          <a:spcPts val="600"/>
        </a:spcBef>
        <a:defRPr sz="1000">
          <a:solidFill>
            <a:schemeClr val="tx1"/>
          </a:solidFill>
          <a:latin typeface="+mn-lt"/>
          <a:ea typeface="+mn-ea"/>
          <a:cs typeface="+mn-cs"/>
          <a:sym typeface="Calibri"/>
        </a:defRPr>
      </a:lvl2pPr>
      <a:lvl3pPr indent="914400" algn="r" defTabSz="457200">
        <a:spcBef>
          <a:spcPts val="600"/>
        </a:spcBef>
        <a:defRPr sz="1000">
          <a:solidFill>
            <a:schemeClr val="tx1"/>
          </a:solidFill>
          <a:latin typeface="+mn-lt"/>
          <a:ea typeface="+mn-ea"/>
          <a:cs typeface="+mn-cs"/>
          <a:sym typeface="Calibri"/>
        </a:defRPr>
      </a:lvl3pPr>
      <a:lvl4pPr indent="1371600" algn="r" defTabSz="457200">
        <a:spcBef>
          <a:spcPts val="600"/>
        </a:spcBef>
        <a:defRPr sz="1000">
          <a:solidFill>
            <a:schemeClr val="tx1"/>
          </a:solidFill>
          <a:latin typeface="+mn-lt"/>
          <a:ea typeface="+mn-ea"/>
          <a:cs typeface="+mn-cs"/>
          <a:sym typeface="Calibri"/>
        </a:defRPr>
      </a:lvl4pPr>
      <a:lvl5pPr indent="1828800" algn="r" defTabSz="457200">
        <a:spcBef>
          <a:spcPts val="600"/>
        </a:spcBef>
        <a:defRPr sz="1000">
          <a:solidFill>
            <a:schemeClr val="tx1"/>
          </a:solidFill>
          <a:latin typeface="+mn-lt"/>
          <a:ea typeface="+mn-ea"/>
          <a:cs typeface="+mn-cs"/>
          <a:sym typeface="Calibri"/>
        </a:defRPr>
      </a:lvl5pPr>
      <a:lvl6pPr indent="2286000" algn="r" defTabSz="457200">
        <a:spcBef>
          <a:spcPts val="600"/>
        </a:spcBef>
        <a:defRPr sz="1000">
          <a:solidFill>
            <a:schemeClr val="tx1"/>
          </a:solidFill>
          <a:latin typeface="+mn-lt"/>
          <a:ea typeface="+mn-ea"/>
          <a:cs typeface="+mn-cs"/>
          <a:sym typeface="Calibri"/>
        </a:defRPr>
      </a:lvl6pPr>
      <a:lvl7pPr indent="2743200" algn="r" defTabSz="457200">
        <a:spcBef>
          <a:spcPts val="600"/>
        </a:spcBef>
        <a:defRPr sz="1000">
          <a:solidFill>
            <a:schemeClr val="tx1"/>
          </a:solidFill>
          <a:latin typeface="+mn-lt"/>
          <a:ea typeface="+mn-ea"/>
          <a:cs typeface="+mn-cs"/>
          <a:sym typeface="Calibri"/>
        </a:defRPr>
      </a:lvl7pPr>
      <a:lvl8pPr indent="3200400" algn="r" defTabSz="457200">
        <a:spcBef>
          <a:spcPts val="600"/>
        </a:spcBef>
        <a:defRPr sz="1000">
          <a:solidFill>
            <a:schemeClr val="tx1"/>
          </a:solidFill>
          <a:latin typeface="+mn-lt"/>
          <a:ea typeface="+mn-ea"/>
          <a:cs typeface="+mn-cs"/>
          <a:sym typeface="Calibri"/>
        </a:defRPr>
      </a:lvl8pPr>
      <a:lvl9pPr indent="3657600" algn="r" defTabSz="457200">
        <a:spcBef>
          <a:spcPts val="600"/>
        </a:spcBef>
        <a:defRPr sz="1000">
          <a:solidFill>
            <a:schemeClr val="tx1"/>
          </a:solidFill>
          <a:latin typeface="+mn-lt"/>
          <a:ea typeface="+mn-ea"/>
          <a:cs typeface="+mn-cs"/>
          <a:sym typeface="Calibri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tiff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jpg"/><Relationship Id="rId4" Type="http://schemas.openxmlformats.org/officeDocument/2006/relationships/image" Target="../media/image6.jpe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8.gi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17" Type="http://schemas.openxmlformats.org/officeDocument/2006/relationships/tags" Target="../tags/tag117.xml"/><Relationship Id="rId21" Type="http://schemas.openxmlformats.org/officeDocument/2006/relationships/tags" Target="../tags/tag21.xml"/><Relationship Id="rId42" Type="http://schemas.openxmlformats.org/officeDocument/2006/relationships/tags" Target="../tags/tag42.xml"/><Relationship Id="rId63" Type="http://schemas.openxmlformats.org/officeDocument/2006/relationships/tags" Target="../tags/tag63.xml"/><Relationship Id="rId84" Type="http://schemas.openxmlformats.org/officeDocument/2006/relationships/tags" Target="../tags/tag84.xml"/><Relationship Id="rId138" Type="http://schemas.openxmlformats.org/officeDocument/2006/relationships/tags" Target="../tags/tag138.xml"/><Relationship Id="rId159" Type="http://schemas.openxmlformats.org/officeDocument/2006/relationships/tags" Target="../tags/tag159.xml"/><Relationship Id="rId170" Type="http://schemas.openxmlformats.org/officeDocument/2006/relationships/tags" Target="../tags/tag170.xml"/><Relationship Id="rId191" Type="http://schemas.openxmlformats.org/officeDocument/2006/relationships/tags" Target="../tags/tag191.xml"/><Relationship Id="rId205" Type="http://schemas.openxmlformats.org/officeDocument/2006/relationships/tags" Target="../tags/tag205.xml"/><Relationship Id="rId107" Type="http://schemas.openxmlformats.org/officeDocument/2006/relationships/tags" Target="../tags/tag107.xml"/><Relationship Id="rId11" Type="http://schemas.openxmlformats.org/officeDocument/2006/relationships/tags" Target="../tags/tag11.xml"/><Relationship Id="rId32" Type="http://schemas.openxmlformats.org/officeDocument/2006/relationships/tags" Target="../tags/tag32.xml"/><Relationship Id="rId53" Type="http://schemas.openxmlformats.org/officeDocument/2006/relationships/tags" Target="../tags/tag53.xml"/><Relationship Id="rId74" Type="http://schemas.openxmlformats.org/officeDocument/2006/relationships/tags" Target="../tags/tag74.xml"/><Relationship Id="rId128" Type="http://schemas.openxmlformats.org/officeDocument/2006/relationships/tags" Target="../tags/tag128.xml"/><Relationship Id="rId149" Type="http://schemas.openxmlformats.org/officeDocument/2006/relationships/tags" Target="../tags/tag149.xml"/><Relationship Id="rId5" Type="http://schemas.openxmlformats.org/officeDocument/2006/relationships/tags" Target="../tags/tag5.xml"/><Relationship Id="rId95" Type="http://schemas.openxmlformats.org/officeDocument/2006/relationships/tags" Target="../tags/tag95.xml"/><Relationship Id="rId160" Type="http://schemas.openxmlformats.org/officeDocument/2006/relationships/tags" Target="../tags/tag160.xml"/><Relationship Id="rId181" Type="http://schemas.openxmlformats.org/officeDocument/2006/relationships/tags" Target="../tags/tag181.xml"/><Relationship Id="rId22" Type="http://schemas.openxmlformats.org/officeDocument/2006/relationships/tags" Target="../tags/tag22.xml"/><Relationship Id="rId43" Type="http://schemas.openxmlformats.org/officeDocument/2006/relationships/tags" Target="../tags/tag43.xml"/><Relationship Id="rId64" Type="http://schemas.openxmlformats.org/officeDocument/2006/relationships/tags" Target="../tags/tag64.xml"/><Relationship Id="rId118" Type="http://schemas.openxmlformats.org/officeDocument/2006/relationships/tags" Target="../tags/tag118.xml"/><Relationship Id="rId139" Type="http://schemas.openxmlformats.org/officeDocument/2006/relationships/tags" Target="../tags/tag139.xml"/><Relationship Id="rId85" Type="http://schemas.openxmlformats.org/officeDocument/2006/relationships/tags" Target="../tags/tag85.xml"/><Relationship Id="rId150" Type="http://schemas.openxmlformats.org/officeDocument/2006/relationships/tags" Target="../tags/tag150.xml"/><Relationship Id="rId171" Type="http://schemas.openxmlformats.org/officeDocument/2006/relationships/tags" Target="../tags/tag171.xml"/><Relationship Id="rId192" Type="http://schemas.openxmlformats.org/officeDocument/2006/relationships/tags" Target="../tags/tag192.xml"/><Relationship Id="rId206" Type="http://schemas.openxmlformats.org/officeDocument/2006/relationships/tags" Target="../tags/tag206.xml"/><Relationship Id="rId12" Type="http://schemas.openxmlformats.org/officeDocument/2006/relationships/tags" Target="../tags/tag12.xml"/><Relationship Id="rId33" Type="http://schemas.openxmlformats.org/officeDocument/2006/relationships/tags" Target="../tags/tag33.xml"/><Relationship Id="rId108" Type="http://schemas.openxmlformats.org/officeDocument/2006/relationships/tags" Target="../tags/tag108.xml"/><Relationship Id="rId129" Type="http://schemas.openxmlformats.org/officeDocument/2006/relationships/tags" Target="../tags/tag129.xml"/><Relationship Id="rId54" Type="http://schemas.openxmlformats.org/officeDocument/2006/relationships/tags" Target="../tags/tag54.xml"/><Relationship Id="rId75" Type="http://schemas.openxmlformats.org/officeDocument/2006/relationships/tags" Target="../tags/tag75.xml"/><Relationship Id="rId96" Type="http://schemas.openxmlformats.org/officeDocument/2006/relationships/tags" Target="../tags/tag96.xml"/><Relationship Id="rId140" Type="http://schemas.openxmlformats.org/officeDocument/2006/relationships/tags" Target="../tags/tag140.xml"/><Relationship Id="rId161" Type="http://schemas.openxmlformats.org/officeDocument/2006/relationships/tags" Target="../tags/tag161.xml"/><Relationship Id="rId182" Type="http://schemas.openxmlformats.org/officeDocument/2006/relationships/tags" Target="../tags/tag182.xml"/><Relationship Id="rId6" Type="http://schemas.openxmlformats.org/officeDocument/2006/relationships/tags" Target="../tags/tag6.xml"/><Relationship Id="rId23" Type="http://schemas.openxmlformats.org/officeDocument/2006/relationships/tags" Target="../tags/tag23.xml"/><Relationship Id="rId119" Type="http://schemas.openxmlformats.org/officeDocument/2006/relationships/tags" Target="../tags/tag119.xml"/><Relationship Id="rId44" Type="http://schemas.openxmlformats.org/officeDocument/2006/relationships/tags" Target="../tags/tag44.xml"/><Relationship Id="rId65" Type="http://schemas.openxmlformats.org/officeDocument/2006/relationships/tags" Target="../tags/tag65.xml"/><Relationship Id="rId86" Type="http://schemas.openxmlformats.org/officeDocument/2006/relationships/tags" Target="../tags/tag86.xml"/><Relationship Id="rId130" Type="http://schemas.openxmlformats.org/officeDocument/2006/relationships/tags" Target="../tags/tag130.xml"/><Relationship Id="rId151" Type="http://schemas.openxmlformats.org/officeDocument/2006/relationships/tags" Target="../tags/tag151.xml"/><Relationship Id="rId172" Type="http://schemas.openxmlformats.org/officeDocument/2006/relationships/tags" Target="../tags/tag172.xml"/><Relationship Id="rId193" Type="http://schemas.openxmlformats.org/officeDocument/2006/relationships/tags" Target="../tags/tag193.xml"/><Relationship Id="rId207" Type="http://schemas.openxmlformats.org/officeDocument/2006/relationships/slideLayout" Target="../slideLayouts/slideLayout2.xml"/><Relationship Id="rId13" Type="http://schemas.openxmlformats.org/officeDocument/2006/relationships/tags" Target="../tags/tag13.xml"/><Relationship Id="rId109" Type="http://schemas.openxmlformats.org/officeDocument/2006/relationships/tags" Target="../tags/tag109.xml"/><Relationship Id="rId34" Type="http://schemas.openxmlformats.org/officeDocument/2006/relationships/tags" Target="../tags/tag34.xml"/><Relationship Id="rId55" Type="http://schemas.openxmlformats.org/officeDocument/2006/relationships/tags" Target="../tags/tag55.xml"/><Relationship Id="rId76" Type="http://schemas.openxmlformats.org/officeDocument/2006/relationships/tags" Target="../tags/tag76.xml"/><Relationship Id="rId97" Type="http://schemas.openxmlformats.org/officeDocument/2006/relationships/tags" Target="../tags/tag97.xml"/><Relationship Id="rId120" Type="http://schemas.openxmlformats.org/officeDocument/2006/relationships/tags" Target="../tags/tag120.xml"/><Relationship Id="rId141" Type="http://schemas.openxmlformats.org/officeDocument/2006/relationships/tags" Target="../tags/tag141.xml"/><Relationship Id="rId7" Type="http://schemas.openxmlformats.org/officeDocument/2006/relationships/tags" Target="../tags/tag7.xml"/><Relationship Id="rId162" Type="http://schemas.openxmlformats.org/officeDocument/2006/relationships/tags" Target="../tags/tag162.xml"/><Relationship Id="rId183" Type="http://schemas.openxmlformats.org/officeDocument/2006/relationships/tags" Target="../tags/tag183.xml"/><Relationship Id="rId24" Type="http://schemas.openxmlformats.org/officeDocument/2006/relationships/tags" Target="../tags/tag24.xml"/><Relationship Id="rId40" Type="http://schemas.openxmlformats.org/officeDocument/2006/relationships/tags" Target="../tags/tag40.xml"/><Relationship Id="rId45" Type="http://schemas.openxmlformats.org/officeDocument/2006/relationships/tags" Target="../tags/tag45.xml"/><Relationship Id="rId66" Type="http://schemas.openxmlformats.org/officeDocument/2006/relationships/tags" Target="../tags/tag66.xml"/><Relationship Id="rId87" Type="http://schemas.openxmlformats.org/officeDocument/2006/relationships/tags" Target="../tags/tag87.xml"/><Relationship Id="rId110" Type="http://schemas.openxmlformats.org/officeDocument/2006/relationships/tags" Target="../tags/tag110.xml"/><Relationship Id="rId115" Type="http://schemas.openxmlformats.org/officeDocument/2006/relationships/tags" Target="../tags/tag115.xml"/><Relationship Id="rId131" Type="http://schemas.openxmlformats.org/officeDocument/2006/relationships/tags" Target="../tags/tag131.xml"/><Relationship Id="rId136" Type="http://schemas.openxmlformats.org/officeDocument/2006/relationships/tags" Target="../tags/tag136.xml"/><Relationship Id="rId157" Type="http://schemas.openxmlformats.org/officeDocument/2006/relationships/tags" Target="../tags/tag157.xml"/><Relationship Id="rId178" Type="http://schemas.openxmlformats.org/officeDocument/2006/relationships/tags" Target="../tags/tag178.xml"/><Relationship Id="rId61" Type="http://schemas.openxmlformats.org/officeDocument/2006/relationships/tags" Target="../tags/tag61.xml"/><Relationship Id="rId82" Type="http://schemas.openxmlformats.org/officeDocument/2006/relationships/tags" Target="../tags/tag82.xml"/><Relationship Id="rId152" Type="http://schemas.openxmlformats.org/officeDocument/2006/relationships/tags" Target="../tags/tag152.xml"/><Relationship Id="rId173" Type="http://schemas.openxmlformats.org/officeDocument/2006/relationships/tags" Target="../tags/tag173.xml"/><Relationship Id="rId194" Type="http://schemas.openxmlformats.org/officeDocument/2006/relationships/tags" Target="../tags/tag194.xml"/><Relationship Id="rId199" Type="http://schemas.openxmlformats.org/officeDocument/2006/relationships/tags" Target="../tags/tag199.xml"/><Relationship Id="rId203" Type="http://schemas.openxmlformats.org/officeDocument/2006/relationships/tags" Target="../tags/tag203.xml"/><Relationship Id="rId208" Type="http://schemas.openxmlformats.org/officeDocument/2006/relationships/image" Target="../media/image10.png"/><Relationship Id="rId19" Type="http://schemas.openxmlformats.org/officeDocument/2006/relationships/tags" Target="../tags/tag19.xml"/><Relationship Id="rId14" Type="http://schemas.openxmlformats.org/officeDocument/2006/relationships/tags" Target="../tags/tag14.xml"/><Relationship Id="rId30" Type="http://schemas.openxmlformats.org/officeDocument/2006/relationships/tags" Target="../tags/tag30.xml"/><Relationship Id="rId35" Type="http://schemas.openxmlformats.org/officeDocument/2006/relationships/tags" Target="../tags/tag35.xml"/><Relationship Id="rId56" Type="http://schemas.openxmlformats.org/officeDocument/2006/relationships/tags" Target="../tags/tag56.xml"/><Relationship Id="rId77" Type="http://schemas.openxmlformats.org/officeDocument/2006/relationships/tags" Target="../tags/tag77.xml"/><Relationship Id="rId100" Type="http://schemas.openxmlformats.org/officeDocument/2006/relationships/tags" Target="../tags/tag100.xml"/><Relationship Id="rId105" Type="http://schemas.openxmlformats.org/officeDocument/2006/relationships/tags" Target="../tags/tag105.xml"/><Relationship Id="rId126" Type="http://schemas.openxmlformats.org/officeDocument/2006/relationships/tags" Target="../tags/tag126.xml"/><Relationship Id="rId147" Type="http://schemas.openxmlformats.org/officeDocument/2006/relationships/tags" Target="../tags/tag147.xml"/><Relationship Id="rId168" Type="http://schemas.openxmlformats.org/officeDocument/2006/relationships/tags" Target="../tags/tag168.xml"/><Relationship Id="rId8" Type="http://schemas.openxmlformats.org/officeDocument/2006/relationships/tags" Target="../tags/tag8.xml"/><Relationship Id="rId51" Type="http://schemas.openxmlformats.org/officeDocument/2006/relationships/tags" Target="../tags/tag51.xml"/><Relationship Id="rId72" Type="http://schemas.openxmlformats.org/officeDocument/2006/relationships/tags" Target="../tags/tag72.xml"/><Relationship Id="rId93" Type="http://schemas.openxmlformats.org/officeDocument/2006/relationships/tags" Target="../tags/tag93.xml"/><Relationship Id="rId98" Type="http://schemas.openxmlformats.org/officeDocument/2006/relationships/tags" Target="../tags/tag98.xml"/><Relationship Id="rId121" Type="http://schemas.openxmlformats.org/officeDocument/2006/relationships/tags" Target="../tags/tag121.xml"/><Relationship Id="rId142" Type="http://schemas.openxmlformats.org/officeDocument/2006/relationships/tags" Target="../tags/tag142.xml"/><Relationship Id="rId163" Type="http://schemas.openxmlformats.org/officeDocument/2006/relationships/tags" Target="../tags/tag163.xml"/><Relationship Id="rId184" Type="http://schemas.openxmlformats.org/officeDocument/2006/relationships/tags" Target="../tags/tag184.xml"/><Relationship Id="rId189" Type="http://schemas.openxmlformats.org/officeDocument/2006/relationships/tags" Target="../tags/tag189.xml"/><Relationship Id="rId3" Type="http://schemas.openxmlformats.org/officeDocument/2006/relationships/tags" Target="../tags/tag3.xml"/><Relationship Id="rId25" Type="http://schemas.openxmlformats.org/officeDocument/2006/relationships/tags" Target="../tags/tag25.xml"/><Relationship Id="rId46" Type="http://schemas.openxmlformats.org/officeDocument/2006/relationships/tags" Target="../tags/tag46.xml"/><Relationship Id="rId67" Type="http://schemas.openxmlformats.org/officeDocument/2006/relationships/tags" Target="../tags/tag67.xml"/><Relationship Id="rId116" Type="http://schemas.openxmlformats.org/officeDocument/2006/relationships/tags" Target="../tags/tag116.xml"/><Relationship Id="rId137" Type="http://schemas.openxmlformats.org/officeDocument/2006/relationships/tags" Target="../tags/tag137.xml"/><Relationship Id="rId158" Type="http://schemas.openxmlformats.org/officeDocument/2006/relationships/tags" Target="../tags/tag158.xml"/><Relationship Id="rId20" Type="http://schemas.openxmlformats.org/officeDocument/2006/relationships/tags" Target="../tags/tag20.xml"/><Relationship Id="rId41" Type="http://schemas.openxmlformats.org/officeDocument/2006/relationships/tags" Target="../tags/tag41.xml"/><Relationship Id="rId62" Type="http://schemas.openxmlformats.org/officeDocument/2006/relationships/tags" Target="../tags/tag62.xml"/><Relationship Id="rId83" Type="http://schemas.openxmlformats.org/officeDocument/2006/relationships/tags" Target="../tags/tag83.xml"/><Relationship Id="rId88" Type="http://schemas.openxmlformats.org/officeDocument/2006/relationships/tags" Target="../tags/tag88.xml"/><Relationship Id="rId111" Type="http://schemas.openxmlformats.org/officeDocument/2006/relationships/tags" Target="../tags/tag111.xml"/><Relationship Id="rId132" Type="http://schemas.openxmlformats.org/officeDocument/2006/relationships/tags" Target="../tags/tag132.xml"/><Relationship Id="rId153" Type="http://schemas.openxmlformats.org/officeDocument/2006/relationships/tags" Target="../tags/tag153.xml"/><Relationship Id="rId174" Type="http://schemas.openxmlformats.org/officeDocument/2006/relationships/tags" Target="../tags/tag174.xml"/><Relationship Id="rId179" Type="http://schemas.openxmlformats.org/officeDocument/2006/relationships/tags" Target="../tags/tag179.xml"/><Relationship Id="rId195" Type="http://schemas.openxmlformats.org/officeDocument/2006/relationships/tags" Target="../tags/tag195.xml"/><Relationship Id="rId190" Type="http://schemas.openxmlformats.org/officeDocument/2006/relationships/tags" Target="../tags/tag190.xml"/><Relationship Id="rId204" Type="http://schemas.openxmlformats.org/officeDocument/2006/relationships/tags" Target="../tags/tag204.xml"/><Relationship Id="rId15" Type="http://schemas.openxmlformats.org/officeDocument/2006/relationships/tags" Target="../tags/tag15.xml"/><Relationship Id="rId36" Type="http://schemas.openxmlformats.org/officeDocument/2006/relationships/tags" Target="../tags/tag36.xml"/><Relationship Id="rId57" Type="http://schemas.openxmlformats.org/officeDocument/2006/relationships/tags" Target="../tags/tag57.xml"/><Relationship Id="rId106" Type="http://schemas.openxmlformats.org/officeDocument/2006/relationships/tags" Target="../tags/tag106.xml"/><Relationship Id="rId127" Type="http://schemas.openxmlformats.org/officeDocument/2006/relationships/tags" Target="../tags/tag127.xml"/><Relationship Id="rId10" Type="http://schemas.openxmlformats.org/officeDocument/2006/relationships/tags" Target="../tags/tag10.xml"/><Relationship Id="rId31" Type="http://schemas.openxmlformats.org/officeDocument/2006/relationships/tags" Target="../tags/tag31.xml"/><Relationship Id="rId52" Type="http://schemas.openxmlformats.org/officeDocument/2006/relationships/tags" Target="../tags/tag52.xml"/><Relationship Id="rId73" Type="http://schemas.openxmlformats.org/officeDocument/2006/relationships/tags" Target="../tags/tag73.xml"/><Relationship Id="rId78" Type="http://schemas.openxmlformats.org/officeDocument/2006/relationships/tags" Target="../tags/tag78.xml"/><Relationship Id="rId94" Type="http://schemas.openxmlformats.org/officeDocument/2006/relationships/tags" Target="../tags/tag94.xml"/><Relationship Id="rId99" Type="http://schemas.openxmlformats.org/officeDocument/2006/relationships/tags" Target="../tags/tag99.xml"/><Relationship Id="rId101" Type="http://schemas.openxmlformats.org/officeDocument/2006/relationships/tags" Target="../tags/tag101.xml"/><Relationship Id="rId122" Type="http://schemas.openxmlformats.org/officeDocument/2006/relationships/tags" Target="../tags/tag122.xml"/><Relationship Id="rId143" Type="http://schemas.openxmlformats.org/officeDocument/2006/relationships/tags" Target="../tags/tag143.xml"/><Relationship Id="rId148" Type="http://schemas.openxmlformats.org/officeDocument/2006/relationships/tags" Target="../tags/tag148.xml"/><Relationship Id="rId164" Type="http://schemas.openxmlformats.org/officeDocument/2006/relationships/tags" Target="../tags/tag164.xml"/><Relationship Id="rId169" Type="http://schemas.openxmlformats.org/officeDocument/2006/relationships/tags" Target="../tags/tag169.xml"/><Relationship Id="rId185" Type="http://schemas.openxmlformats.org/officeDocument/2006/relationships/tags" Target="../tags/tag185.xml"/><Relationship Id="rId4" Type="http://schemas.openxmlformats.org/officeDocument/2006/relationships/tags" Target="../tags/tag4.xml"/><Relationship Id="rId9" Type="http://schemas.openxmlformats.org/officeDocument/2006/relationships/tags" Target="../tags/tag9.xml"/><Relationship Id="rId180" Type="http://schemas.openxmlformats.org/officeDocument/2006/relationships/tags" Target="../tags/tag180.xml"/><Relationship Id="rId26" Type="http://schemas.openxmlformats.org/officeDocument/2006/relationships/tags" Target="../tags/tag26.xml"/><Relationship Id="rId47" Type="http://schemas.openxmlformats.org/officeDocument/2006/relationships/tags" Target="../tags/tag47.xml"/><Relationship Id="rId68" Type="http://schemas.openxmlformats.org/officeDocument/2006/relationships/tags" Target="../tags/tag68.xml"/><Relationship Id="rId89" Type="http://schemas.openxmlformats.org/officeDocument/2006/relationships/tags" Target="../tags/tag89.xml"/><Relationship Id="rId112" Type="http://schemas.openxmlformats.org/officeDocument/2006/relationships/tags" Target="../tags/tag112.xml"/><Relationship Id="rId133" Type="http://schemas.openxmlformats.org/officeDocument/2006/relationships/tags" Target="../tags/tag133.xml"/><Relationship Id="rId154" Type="http://schemas.openxmlformats.org/officeDocument/2006/relationships/tags" Target="../tags/tag154.xml"/><Relationship Id="rId175" Type="http://schemas.openxmlformats.org/officeDocument/2006/relationships/tags" Target="../tags/tag175.xml"/><Relationship Id="rId196" Type="http://schemas.openxmlformats.org/officeDocument/2006/relationships/tags" Target="../tags/tag196.xml"/><Relationship Id="rId200" Type="http://schemas.openxmlformats.org/officeDocument/2006/relationships/tags" Target="../tags/tag200.xml"/><Relationship Id="rId16" Type="http://schemas.openxmlformats.org/officeDocument/2006/relationships/tags" Target="../tags/tag16.xml"/><Relationship Id="rId37" Type="http://schemas.openxmlformats.org/officeDocument/2006/relationships/tags" Target="../tags/tag37.xml"/><Relationship Id="rId58" Type="http://schemas.openxmlformats.org/officeDocument/2006/relationships/tags" Target="../tags/tag58.xml"/><Relationship Id="rId79" Type="http://schemas.openxmlformats.org/officeDocument/2006/relationships/tags" Target="../tags/tag79.xml"/><Relationship Id="rId102" Type="http://schemas.openxmlformats.org/officeDocument/2006/relationships/tags" Target="../tags/tag102.xml"/><Relationship Id="rId123" Type="http://schemas.openxmlformats.org/officeDocument/2006/relationships/tags" Target="../tags/tag123.xml"/><Relationship Id="rId144" Type="http://schemas.openxmlformats.org/officeDocument/2006/relationships/tags" Target="../tags/tag144.xml"/><Relationship Id="rId90" Type="http://schemas.openxmlformats.org/officeDocument/2006/relationships/tags" Target="../tags/tag90.xml"/><Relationship Id="rId165" Type="http://schemas.openxmlformats.org/officeDocument/2006/relationships/tags" Target="../tags/tag165.xml"/><Relationship Id="rId186" Type="http://schemas.openxmlformats.org/officeDocument/2006/relationships/tags" Target="../tags/tag186.xml"/><Relationship Id="rId27" Type="http://schemas.openxmlformats.org/officeDocument/2006/relationships/tags" Target="../tags/tag27.xml"/><Relationship Id="rId48" Type="http://schemas.openxmlformats.org/officeDocument/2006/relationships/tags" Target="../tags/tag48.xml"/><Relationship Id="rId69" Type="http://schemas.openxmlformats.org/officeDocument/2006/relationships/tags" Target="../tags/tag69.xml"/><Relationship Id="rId113" Type="http://schemas.openxmlformats.org/officeDocument/2006/relationships/tags" Target="../tags/tag113.xml"/><Relationship Id="rId134" Type="http://schemas.openxmlformats.org/officeDocument/2006/relationships/tags" Target="../tags/tag134.xml"/><Relationship Id="rId80" Type="http://schemas.openxmlformats.org/officeDocument/2006/relationships/tags" Target="../tags/tag80.xml"/><Relationship Id="rId155" Type="http://schemas.openxmlformats.org/officeDocument/2006/relationships/tags" Target="../tags/tag155.xml"/><Relationship Id="rId176" Type="http://schemas.openxmlformats.org/officeDocument/2006/relationships/tags" Target="../tags/tag176.xml"/><Relationship Id="rId197" Type="http://schemas.openxmlformats.org/officeDocument/2006/relationships/tags" Target="../tags/tag197.xml"/><Relationship Id="rId201" Type="http://schemas.openxmlformats.org/officeDocument/2006/relationships/tags" Target="../tags/tag201.xml"/><Relationship Id="rId17" Type="http://schemas.openxmlformats.org/officeDocument/2006/relationships/tags" Target="../tags/tag17.xml"/><Relationship Id="rId38" Type="http://schemas.openxmlformats.org/officeDocument/2006/relationships/tags" Target="../tags/tag38.xml"/><Relationship Id="rId59" Type="http://schemas.openxmlformats.org/officeDocument/2006/relationships/tags" Target="../tags/tag59.xml"/><Relationship Id="rId103" Type="http://schemas.openxmlformats.org/officeDocument/2006/relationships/tags" Target="../tags/tag103.xml"/><Relationship Id="rId124" Type="http://schemas.openxmlformats.org/officeDocument/2006/relationships/tags" Target="../tags/tag124.xml"/><Relationship Id="rId70" Type="http://schemas.openxmlformats.org/officeDocument/2006/relationships/tags" Target="../tags/tag70.xml"/><Relationship Id="rId91" Type="http://schemas.openxmlformats.org/officeDocument/2006/relationships/tags" Target="../tags/tag91.xml"/><Relationship Id="rId145" Type="http://schemas.openxmlformats.org/officeDocument/2006/relationships/tags" Target="../tags/tag145.xml"/><Relationship Id="rId166" Type="http://schemas.openxmlformats.org/officeDocument/2006/relationships/tags" Target="../tags/tag166.xml"/><Relationship Id="rId187" Type="http://schemas.openxmlformats.org/officeDocument/2006/relationships/tags" Target="../tags/tag187.xml"/><Relationship Id="rId1" Type="http://schemas.openxmlformats.org/officeDocument/2006/relationships/tags" Target="../tags/tag1.xml"/><Relationship Id="rId28" Type="http://schemas.openxmlformats.org/officeDocument/2006/relationships/tags" Target="../tags/tag28.xml"/><Relationship Id="rId49" Type="http://schemas.openxmlformats.org/officeDocument/2006/relationships/tags" Target="../tags/tag49.xml"/><Relationship Id="rId114" Type="http://schemas.openxmlformats.org/officeDocument/2006/relationships/tags" Target="../tags/tag114.xml"/><Relationship Id="rId60" Type="http://schemas.openxmlformats.org/officeDocument/2006/relationships/tags" Target="../tags/tag60.xml"/><Relationship Id="rId81" Type="http://schemas.openxmlformats.org/officeDocument/2006/relationships/tags" Target="../tags/tag81.xml"/><Relationship Id="rId135" Type="http://schemas.openxmlformats.org/officeDocument/2006/relationships/tags" Target="../tags/tag135.xml"/><Relationship Id="rId156" Type="http://schemas.openxmlformats.org/officeDocument/2006/relationships/tags" Target="../tags/tag156.xml"/><Relationship Id="rId177" Type="http://schemas.openxmlformats.org/officeDocument/2006/relationships/tags" Target="../tags/tag177.xml"/><Relationship Id="rId198" Type="http://schemas.openxmlformats.org/officeDocument/2006/relationships/tags" Target="../tags/tag198.xml"/><Relationship Id="rId202" Type="http://schemas.openxmlformats.org/officeDocument/2006/relationships/tags" Target="../tags/tag202.xml"/><Relationship Id="rId18" Type="http://schemas.openxmlformats.org/officeDocument/2006/relationships/tags" Target="../tags/tag18.xml"/><Relationship Id="rId39" Type="http://schemas.openxmlformats.org/officeDocument/2006/relationships/tags" Target="../tags/tag39.xml"/><Relationship Id="rId50" Type="http://schemas.openxmlformats.org/officeDocument/2006/relationships/tags" Target="../tags/tag50.xml"/><Relationship Id="rId104" Type="http://schemas.openxmlformats.org/officeDocument/2006/relationships/tags" Target="../tags/tag104.xml"/><Relationship Id="rId125" Type="http://schemas.openxmlformats.org/officeDocument/2006/relationships/tags" Target="../tags/tag125.xml"/><Relationship Id="rId146" Type="http://schemas.openxmlformats.org/officeDocument/2006/relationships/tags" Target="../tags/tag146.xml"/><Relationship Id="rId167" Type="http://schemas.openxmlformats.org/officeDocument/2006/relationships/tags" Target="../tags/tag167.xml"/><Relationship Id="rId188" Type="http://schemas.openxmlformats.org/officeDocument/2006/relationships/tags" Target="../tags/tag188.xml"/><Relationship Id="rId71" Type="http://schemas.openxmlformats.org/officeDocument/2006/relationships/tags" Target="../tags/tag71.xml"/><Relationship Id="rId92" Type="http://schemas.openxmlformats.org/officeDocument/2006/relationships/tags" Target="../tags/tag92.xml"/><Relationship Id="rId2" Type="http://schemas.openxmlformats.org/officeDocument/2006/relationships/tags" Target="../tags/tag2.xml"/><Relationship Id="rId29" Type="http://schemas.openxmlformats.org/officeDocument/2006/relationships/tags" Target="../tags/tag29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tiff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hape 10"/>
          <p:cNvSpPr>
            <a:spLocks noGrp="1"/>
          </p:cNvSpPr>
          <p:nvPr>
            <p:ph type="title" idx="4294967295"/>
          </p:nvPr>
        </p:nvSpPr>
        <p:spPr>
          <a:xfrm>
            <a:off x="622789" y="2514600"/>
            <a:ext cx="6387611" cy="99313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0" tIns="0" rIns="0" bIns="0"/>
          <a:lstStyle>
            <a:lvl1pPr algn="l">
              <a:defRPr sz="4200" b="1">
                <a:latin typeface="Droid Serif"/>
                <a:ea typeface="Droid Serif"/>
                <a:cs typeface="Droid Serif"/>
                <a:sym typeface="Droid Serif"/>
              </a:defRPr>
            </a:lvl1pPr>
          </a:lstStyle>
          <a:p>
            <a:pPr lvl="0">
              <a:defRPr sz="1800" b="0">
                <a:solidFill>
                  <a:srgbClr val="000000"/>
                </a:solidFill>
              </a:defRPr>
            </a:pPr>
            <a:r>
              <a:rPr lang="en-US" sz="4200" b="1" dirty="0">
                <a:solidFill>
                  <a:srgbClr val="FFFFFF"/>
                </a:solidFill>
                <a:latin typeface="+mj-lt"/>
              </a:rPr>
              <a:t>Flood Pilot Update</a:t>
            </a:r>
            <a:endParaRPr sz="4200" b="1" dirty="0">
              <a:solidFill>
                <a:srgbClr val="FFFFFF"/>
              </a:solidFill>
              <a:latin typeface="+mj-lt"/>
            </a:endParaRPr>
          </a:p>
        </p:txBody>
      </p:sp>
      <p:sp>
        <p:nvSpPr>
          <p:cNvPr id="11" name="Shape 11"/>
          <p:cNvSpPr/>
          <p:nvPr/>
        </p:nvSpPr>
        <p:spPr>
          <a:xfrm>
            <a:off x="457200" y="3429000"/>
            <a:ext cx="5549411" cy="299878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0" tIns="0" rIns="0" bIns="0"/>
          <a:lstStyle/>
          <a:p>
            <a:pPr defTabSz="914400">
              <a:lnSpc>
                <a:spcPct val="150000"/>
              </a:lnSpc>
              <a:defRPr>
                <a:solidFill>
                  <a:srgbClr val="000000"/>
                </a:solidFill>
              </a:defRPr>
            </a:pPr>
            <a:r>
              <a:rPr lang="en-US" dirty="0">
                <a:solidFill>
                  <a:srgbClr val="FFFFFF"/>
                </a:solidFill>
                <a:ea typeface="Arial Bold"/>
                <a:cs typeface="Arial Bold"/>
                <a:sym typeface="Arial Bold"/>
              </a:rPr>
              <a:t>Guy Schumann, Remote Sensing Solutions</a:t>
            </a:r>
          </a:p>
          <a:p>
            <a:pPr defTabSz="914400">
              <a:lnSpc>
                <a:spcPct val="150000"/>
              </a:lnSpc>
              <a:defRPr>
                <a:solidFill>
                  <a:srgbClr val="000000"/>
                </a:solidFill>
              </a:defRPr>
            </a:pPr>
            <a:r>
              <a:rPr lang="en-US" dirty="0">
                <a:solidFill>
                  <a:srgbClr val="FFFFFF"/>
                </a:solidFill>
                <a:ea typeface="Arial Bold"/>
                <a:cs typeface="Arial Bold"/>
                <a:sym typeface="Arial Bold"/>
              </a:rPr>
              <a:t>Andrew Molthan, NASA Marshall</a:t>
            </a:r>
          </a:p>
          <a:p>
            <a:pPr defTabSz="914400">
              <a:lnSpc>
                <a:spcPct val="150000"/>
              </a:lnSpc>
              <a:defRPr>
                <a:solidFill>
                  <a:srgbClr val="000000"/>
                </a:solidFill>
              </a:defRPr>
            </a:pPr>
            <a:r>
              <a:rPr lang="en-US" dirty="0">
                <a:solidFill>
                  <a:srgbClr val="FFFFFF"/>
                </a:solidFill>
                <a:ea typeface="Arial Bold"/>
                <a:cs typeface="Arial Bold"/>
                <a:sym typeface="Arial Bold"/>
              </a:rPr>
              <a:t>Mitch Goldberg, NOAA/NESDIS</a:t>
            </a:r>
          </a:p>
          <a:p>
            <a:pPr defTabSz="914400">
              <a:lnSpc>
                <a:spcPct val="150000"/>
              </a:lnSpc>
              <a:defRPr>
                <a:solidFill>
                  <a:srgbClr val="000000"/>
                </a:solidFill>
              </a:defRPr>
            </a:pPr>
            <a:r>
              <a:rPr lang="en-US" dirty="0">
                <a:solidFill>
                  <a:srgbClr val="FFFFFF"/>
                </a:solidFill>
                <a:ea typeface="Arial Bold"/>
                <a:cs typeface="Arial Bold"/>
                <a:sym typeface="Arial Bold"/>
              </a:rPr>
              <a:t>David Borges, NASA Langley</a:t>
            </a:r>
          </a:p>
          <a:p>
            <a:pPr defTabSz="914400">
              <a:lnSpc>
                <a:spcPct val="150000"/>
              </a:lnSpc>
              <a:defRPr>
                <a:solidFill>
                  <a:srgbClr val="000000"/>
                </a:solidFill>
              </a:defRPr>
            </a:pPr>
            <a:endParaRPr lang="en-US" dirty="0">
              <a:solidFill>
                <a:srgbClr val="FFFFFF"/>
              </a:solidFill>
              <a:latin typeface="+mj-lt"/>
              <a:ea typeface="Arial Bold"/>
              <a:cs typeface="Arial Bold"/>
              <a:sym typeface="Arial Bold"/>
            </a:endParaRPr>
          </a:p>
          <a:p>
            <a:pPr lvl="0" defTabSz="914400">
              <a:lnSpc>
                <a:spcPct val="150000"/>
              </a:lnSpc>
              <a:defRPr>
                <a:solidFill>
                  <a:srgbClr val="000000"/>
                </a:solidFill>
              </a:defRPr>
            </a:pPr>
            <a:r>
              <a:rPr lang="en-US" dirty="0">
                <a:solidFill>
                  <a:srgbClr val="FFFFFF"/>
                </a:solidFill>
                <a:latin typeface="+mj-lt"/>
                <a:ea typeface="Arial Bold"/>
                <a:cs typeface="Arial Bold"/>
                <a:sym typeface="Arial Bold"/>
              </a:rPr>
              <a:t>CEOS WG Disasters Meeting #15</a:t>
            </a:r>
            <a:endParaRPr dirty="0">
              <a:solidFill>
                <a:srgbClr val="FFFFFF"/>
              </a:solidFill>
              <a:latin typeface="+mj-lt"/>
              <a:ea typeface="Arial Bold"/>
              <a:cs typeface="Arial Bold"/>
              <a:sym typeface="Arial Bold"/>
            </a:endParaRPr>
          </a:p>
          <a:p>
            <a:pPr lvl="0" defTabSz="914400">
              <a:lnSpc>
                <a:spcPct val="150000"/>
              </a:lnSpc>
              <a:defRPr>
                <a:solidFill>
                  <a:srgbClr val="000000"/>
                </a:solidFill>
              </a:defRPr>
            </a:pPr>
            <a:r>
              <a:rPr lang="en-AU" dirty="0">
                <a:solidFill>
                  <a:srgbClr val="FFFFFF"/>
                </a:solidFill>
                <a:latin typeface="+mj-lt"/>
                <a:ea typeface="Arial Bold"/>
                <a:cs typeface="Arial Bold"/>
                <a:sym typeface="Arial Bold"/>
              </a:rPr>
              <a:t>25 November 2020</a:t>
            </a:r>
            <a:endParaRPr dirty="0">
              <a:solidFill>
                <a:srgbClr val="FFFFFF"/>
              </a:solidFill>
              <a:latin typeface="+mj-lt"/>
              <a:ea typeface="Arial Bold"/>
              <a:cs typeface="Arial Bold"/>
              <a:sym typeface="Arial Bold"/>
            </a:endParaRPr>
          </a:p>
        </p:txBody>
      </p:sp>
      <p:pic>
        <p:nvPicPr>
          <p:cNvPr id="12" name="ceos_logo.png"/>
          <p:cNvPicPr/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2789" y="1217405"/>
            <a:ext cx="2507906" cy="993132"/>
          </a:xfrm>
          <a:prstGeom prst="rect">
            <a:avLst/>
          </a:prstGeom>
          <a:ln w="12700">
            <a:miter lim="400000"/>
          </a:ln>
        </p:spPr>
      </p:pic>
      <p:sp>
        <p:nvSpPr>
          <p:cNvPr id="5" name="Shape 10"/>
          <p:cNvSpPr txBox="1">
            <a:spLocks/>
          </p:cNvSpPr>
          <p:nvPr/>
        </p:nvSpPr>
        <p:spPr>
          <a:xfrm>
            <a:off x="622789" y="2246634"/>
            <a:ext cx="2806211" cy="21018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0" tIns="0" rIns="0" bIns="0"/>
          <a:lstStyle>
            <a:lvl1pPr algn="l">
              <a:defRPr sz="4200" b="1">
                <a:solidFill>
                  <a:srgbClr val="FFFFFF"/>
                </a:solidFill>
                <a:latin typeface="Droid Serif"/>
                <a:ea typeface="Droid Serif"/>
                <a:cs typeface="Droid Serif"/>
                <a:sym typeface="Droid Serif"/>
              </a:defRPr>
            </a:lvl1pPr>
            <a:lvl2pPr algn="r">
              <a:defRPr sz="3200">
                <a:solidFill>
                  <a:srgbClr val="FFFFFF"/>
                </a:solidFill>
                <a:latin typeface="Arial Bold"/>
                <a:ea typeface="Arial Bold"/>
                <a:cs typeface="Arial Bold"/>
                <a:sym typeface="Arial Bold"/>
              </a:defRPr>
            </a:lvl2pPr>
            <a:lvl3pPr algn="r">
              <a:defRPr sz="3200">
                <a:solidFill>
                  <a:srgbClr val="FFFFFF"/>
                </a:solidFill>
                <a:latin typeface="Arial Bold"/>
                <a:ea typeface="Arial Bold"/>
                <a:cs typeface="Arial Bold"/>
                <a:sym typeface="Arial Bold"/>
              </a:defRPr>
            </a:lvl3pPr>
            <a:lvl4pPr algn="r">
              <a:defRPr sz="3200">
                <a:solidFill>
                  <a:srgbClr val="FFFFFF"/>
                </a:solidFill>
                <a:latin typeface="Arial Bold"/>
                <a:ea typeface="Arial Bold"/>
                <a:cs typeface="Arial Bold"/>
                <a:sym typeface="Arial Bold"/>
              </a:defRPr>
            </a:lvl4pPr>
            <a:lvl5pPr algn="r">
              <a:defRPr sz="3200">
                <a:solidFill>
                  <a:srgbClr val="FFFFFF"/>
                </a:solidFill>
                <a:latin typeface="Arial Bold"/>
                <a:ea typeface="Arial Bold"/>
                <a:cs typeface="Arial Bold"/>
                <a:sym typeface="Arial Bold"/>
              </a:defRPr>
            </a:lvl5pPr>
            <a:lvl6pPr indent="457200" algn="r">
              <a:defRPr sz="3200">
                <a:solidFill>
                  <a:srgbClr val="FFFFFF"/>
                </a:solidFill>
                <a:latin typeface="Arial Bold"/>
                <a:ea typeface="Arial Bold"/>
                <a:cs typeface="Arial Bold"/>
                <a:sym typeface="Arial Bold"/>
              </a:defRPr>
            </a:lvl6pPr>
            <a:lvl7pPr indent="914400" algn="r">
              <a:defRPr sz="3200">
                <a:solidFill>
                  <a:srgbClr val="FFFFFF"/>
                </a:solidFill>
                <a:latin typeface="Arial Bold"/>
                <a:ea typeface="Arial Bold"/>
                <a:cs typeface="Arial Bold"/>
                <a:sym typeface="Arial Bold"/>
              </a:defRPr>
            </a:lvl7pPr>
            <a:lvl8pPr indent="1371600" algn="r">
              <a:defRPr sz="3200">
                <a:solidFill>
                  <a:srgbClr val="FFFFFF"/>
                </a:solidFill>
                <a:latin typeface="Arial Bold"/>
                <a:ea typeface="Arial Bold"/>
                <a:cs typeface="Arial Bold"/>
                <a:sym typeface="Arial Bold"/>
              </a:defRPr>
            </a:lvl8pPr>
            <a:lvl9pPr indent="1828800" algn="r">
              <a:defRPr sz="3200">
                <a:solidFill>
                  <a:srgbClr val="FFFFFF"/>
                </a:solidFill>
                <a:latin typeface="Arial Bold"/>
                <a:ea typeface="Arial Bold"/>
                <a:cs typeface="Arial Bold"/>
                <a:sym typeface="Arial Bold"/>
              </a:defRPr>
            </a:lvl9pPr>
          </a:lstStyle>
          <a:p>
            <a:pPr defTabSz="914400">
              <a:defRPr sz="1800" b="0">
                <a:solidFill>
                  <a:srgbClr val="000000"/>
                </a:solidFill>
              </a:defRPr>
            </a:pPr>
            <a:r>
              <a:rPr lang="en-US" sz="1050" dirty="0">
                <a:solidFill>
                  <a:schemeClr val="bg1">
                    <a:lumMod val="20000"/>
                    <a:lumOff val="80000"/>
                  </a:schemeClr>
                </a:solidFill>
                <a:latin typeface="+mj-lt"/>
              </a:rPr>
              <a:t>Committee on Earth Observation Satellites</a:t>
            </a:r>
          </a:p>
        </p:txBody>
      </p:sp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C34C8823-3AB2-E642-8CD0-65E4B4441D35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pPr defTabSz="914400"/>
            <a:fld id="{86CB4B4D-7CA3-9044-876B-883B54F8677D}" type="slidenum">
              <a:rPr lang="uk-UA" smtClean="0"/>
              <a:pPr defTabSz="914400"/>
              <a:t>2</a:t>
            </a:fld>
            <a:endParaRPr lang="uk-UA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D1E24DF-8FE1-B74F-8A0F-3BE9F684FCCE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291436" y="1606875"/>
            <a:ext cx="6414164" cy="4724400"/>
          </a:xfrm>
        </p:spPr>
        <p:txBody>
          <a:bodyPr/>
          <a:lstStyle/>
          <a:p>
            <a:r>
              <a:rPr lang="en-US" sz="1800" dirty="0"/>
              <a:t>Dr. Guy Schumann, Remote Sensing Solutions</a:t>
            </a:r>
          </a:p>
          <a:p>
            <a:pPr lvl="1"/>
            <a:r>
              <a:rPr lang="en-US" sz="1800" dirty="0"/>
              <a:t>Principal Scientist at Remote Sensing Solutions Inc. Researches flood risk, from local to global scale, using flood modeling, prediction and remote sensing</a:t>
            </a:r>
          </a:p>
          <a:p>
            <a:r>
              <a:rPr lang="en-US" sz="1800" dirty="0"/>
              <a:t>Dr. Mitch Goldberg, NOAA/NESDIS</a:t>
            </a:r>
          </a:p>
          <a:p>
            <a:pPr lvl="1"/>
            <a:r>
              <a:rPr lang="en-US" sz="1800" dirty="0"/>
              <a:t>NOAA/NESDIS Chief Scientist; led the NESDIS Satellite Proving Ground to improve NOAA services </a:t>
            </a:r>
          </a:p>
          <a:p>
            <a:r>
              <a:rPr lang="en-US" sz="1800" dirty="0"/>
              <a:t>Dr. Andrew Molthan, Marshall Space Flight Center</a:t>
            </a:r>
          </a:p>
          <a:p>
            <a:pPr lvl="1"/>
            <a:r>
              <a:rPr lang="en-US" sz="1800" dirty="0"/>
              <a:t>Research Meteorologist at NASA Marshall, collaborates with NASA’s Disasters Program to help the disasters community use NASA data and tools</a:t>
            </a:r>
          </a:p>
          <a:p>
            <a:r>
              <a:rPr lang="en-US" sz="1800" dirty="0"/>
              <a:t>Dave Borges, NASA Langley</a:t>
            </a:r>
          </a:p>
          <a:p>
            <a:pPr lvl="1"/>
            <a:r>
              <a:rPr lang="en-US" sz="1800" dirty="0"/>
              <a:t>CEOS WGDisasters Secretariat, Flood Pilot Co-Lead and GEO DRR WG Co-Chair supports flood </a:t>
            </a:r>
            <a:r>
              <a:rPr lang="en-US" sz="1800"/>
              <a:t>related efforts </a:t>
            </a:r>
            <a:r>
              <a:rPr lang="en-US" sz="1800" dirty="0"/>
              <a:t>across the GEO and CEOS communities.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CB7335A-E574-E544-B4C4-9AFD4C2D8582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r>
              <a:rPr lang="en-US" dirty="0"/>
              <a:t>Co-Leads and Introductions</a:t>
            </a:r>
          </a:p>
        </p:txBody>
      </p:sp>
      <p:pic>
        <p:nvPicPr>
          <p:cNvPr id="5" name="Picture 4" descr="A person wearing glasses and smiling at the camera&#10;&#10;Description automatically generated">
            <a:extLst>
              <a:ext uri="{FF2B5EF4-FFF2-40B4-BE49-F238E27FC236}">
                <a16:creationId xmlns:a16="http://schemas.microsoft.com/office/drawing/2014/main" id="{AFD6EDE5-07C2-7F40-9943-E01A05D3E172}"/>
              </a:ext>
            </a:extLst>
          </p:cNvPr>
          <p:cNvPicPr/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82836" y="2668110"/>
            <a:ext cx="1221678" cy="1702231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00D27820-60C8-CE41-B62A-5059FC29E49E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705600" y="4147159"/>
            <a:ext cx="1221678" cy="152709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0341771E-8B1C-2C43-9FF2-A3B0CCB08F20}"/>
              </a:ext>
            </a:extLst>
          </p:cNvPr>
          <p:cNvPicPr/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705600" y="1364194"/>
            <a:ext cx="1221678" cy="1629038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6A510620-6FEB-574A-A962-D6895E24F2C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30103" y="5289587"/>
            <a:ext cx="1127143" cy="15270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6220800"/>
      </p:ext>
    </p:extLst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22EC458B-2CA0-2A42-A173-1B910495FD2E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pPr defTabSz="914400"/>
            <a:fld id="{86CB4B4D-7CA3-9044-876B-883B54F8677D}" type="slidenum">
              <a:rPr lang="uk-UA" smtClean="0"/>
              <a:pPr defTabSz="914400"/>
              <a:t>3</a:t>
            </a:fld>
            <a:endParaRPr lang="uk-UA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7C3961F-B799-7A45-BAEC-E825060B7F7D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r>
              <a:rPr lang="en-US" dirty="0"/>
              <a:t>Pilot Goals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24BB0B29-181E-144E-A9C8-0791D06A3B13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457200" y="1600200"/>
            <a:ext cx="8153400" cy="4724400"/>
          </a:xfrm>
        </p:spPr>
        <p:txBody>
          <a:bodyPr/>
          <a:lstStyle/>
          <a:p>
            <a:r>
              <a:rPr lang="en-US" dirty="0"/>
              <a:t>Objective A</a:t>
            </a:r>
          </a:p>
          <a:p>
            <a:pPr lvl="1"/>
            <a:r>
              <a:rPr lang="en-US" dirty="0"/>
              <a:t>Solicit input from CEOS partnering agencies and participants on current and upcoming efforts to map water and flood extent from diversity of LEO/GEO and SAR contributions</a:t>
            </a:r>
          </a:p>
          <a:p>
            <a:r>
              <a:rPr lang="en-US" dirty="0"/>
              <a:t>Objective B</a:t>
            </a:r>
          </a:p>
          <a:p>
            <a:pPr lvl="1"/>
            <a:r>
              <a:rPr lang="en-US" dirty="0"/>
              <a:t>Capture underlying requirements and future needs to sustain and improve upon these capabilities.</a:t>
            </a:r>
          </a:p>
          <a:p>
            <a:r>
              <a:rPr lang="en-US" dirty="0"/>
              <a:t>Objective C</a:t>
            </a:r>
          </a:p>
          <a:p>
            <a:pPr lvl="1"/>
            <a:r>
              <a:rPr lang="en-US" dirty="0"/>
              <a:t>Explore ideal combination of LEO/GEO/SAR flood mapping outputs, using representative regional events of interest to partners. </a:t>
            </a:r>
          </a:p>
          <a:p>
            <a:pPr lvl="1"/>
            <a:r>
              <a:rPr lang="en-US" dirty="0"/>
              <a:t>Develop and document best practices for combining and sharing flood information from multiple platforms with diversity in sensor, spatial/temporal resolution, etc.</a:t>
            </a:r>
          </a:p>
        </p:txBody>
      </p:sp>
    </p:spTree>
    <p:extLst>
      <p:ext uri="{BB962C8B-B14F-4D97-AF65-F5344CB8AC3E}">
        <p14:creationId xmlns:p14="http://schemas.microsoft.com/office/powerpoint/2010/main" val="2269086705"/>
      </p:ext>
    </p:extLst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pPr defTabSz="914400"/>
            <a:fld id="{86CB4B4D-7CA3-9044-876B-883B54F8677D}" type="slidenum">
              <a:rPr lang="uk-UA" smtClean="0"/>
              <a:pPr defTabSz="914400"/>
              <a:t>4</a:t>
            </a:fld>
            <a:endParaRPr lang="uk-UA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en-US" dirty="0"/>
              <a:t>WGDisasters Flood Pilot Meeting -- October</a:t>
            </a:r>
          </a:p>
          <a:p>
            <a:pPr lvl="1"/>
            <a:r>
              <a:rPr lang="en-US" dirty="0"/>
              <a:t>Continued discussions about their proposed cases of interest</a:t>
            </a:r>
          </a:p>
          <a:p>
            <a:r>
              <a:rPr lang="en-US" dirty="0"/>
              <a:t>WGDisasters Flood Pilot Virtual Workshop – November</a:t>
            </a:r>
          </a:p>
          <a:p>
            <a:pPr lvl="1"/>
            <a:r>
              <a:rPr lang="en-US" dirty="0"/>
              <a:t>Participants gathered for a 3-hour meeting to discuss:</a:t>
            </a:r>
          </a:p>
          <a:p>
            <a:pPr lvl="2"/>
            <a:r>
              <a:rPr lang="en-US" dirty="0"/>
              <a:t>Status of the CEOS Interoperability Lab, to learn how cloud resources can provide a common space for collaboration</a:t>
            </a:r>
          </a:p>
          <a:p>
            <a:pPr lvl="2"/>
            <a:r>
              <a:rPr lang="en-US" dirty="0"/>
              <a:t>Additional progress and preliminary data requests from teams who are interested in obtaining new information from CEOS partnering agencies</a:t>
            </a:r>
          </a:p>
          <a:p>
            <a:r>
              <a:rPr lang="en-US" dirty="0"/>
              <a:t>Upcoming Plans</a:t>
            </a:r>
          </a:p>
          <a:p>
            <a:pPr lvl="1"/>
            <a:r>
              <a:rPr lang="en-US" dirty="0"/>
              <a:t>Call with CONAE to discuss availability and status of SAOCOM data relevant to pilot efforts</a:t>
            </a:r>
          </a:p>
          <a:p>
            <a:pPr lvl="1"/>
            <a:r>
              <a:rPr lang="en-US" dirty="0"/>
              <a:t>Call with Pilot partners to finalize data requests for submission to CEOS data team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11"/>
          </p:nvPr>
        </p:nvSpPr>
        <p:spPr>
          <a:xfrm>
            <a:off x="1905000" y="381000"/>
            <a:ext cx="5943600" cy="533400"/>
          </a:xfrm>
        </p:spPr>
        <p:txBody>
          <a:bodyPr/>
          <a:lstStyle/>
          <a:p>
            <a:r>
              <a:rPr lang="en-US" dirty="0"/>
              <a:t>Highlights Since Last Meeting</a:t>
            </a:r>
          </a:p>
        </p:txBody>
      </p:sp>
    </p:spTree>
    <p:extLst>
      <p:ext uri="{BB962C8B-B14F-4D97-AF65-F5344CB8AC3E}">
        <p14:creationId xmlns:p14="http://schemas.microsoft.com/office/powerpoint/2010/main" val="3756468224"/>
      </p:ext>
    </p:extLst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6DBA43B7-1BC9-E341-8C5B-747115A1E26F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pPr defTabSz="914400"/>
            <a:fld id="{86CB4B4D-7CA3-9044-876B-883B54F8677D}" type="slidenum">
              <a:rPr lang="uk-UA" smtClean="0"/>
              <a:pPr defTabSz="914400"/>
              <a:t>5</a:t>
            </a:fld>
            <a:endParaRPr lang="uk-UA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2717619-27E2-8F42-9BB7-F21CC52CC806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2057400" y="304800"/>
            <a:ext cx="5486400" cy="533400"/>
          </a:xfrm>
        </p:spPr>
        <p:txBody>
          <a:bodyPr/>
          <a:lstStyle/>
          <a:p>
            <a:r>
              <a:rPr lang="en-US" dirty="0"/>
              <a:t>Pilot Highlight: Red River of the North</a:t>
            </a:r>
          </a:p>
        </p:txBody>
      </p:sp>
      <p:pic>
        <p:nvPicPr>
          <p:cNvPr id="5" name="Google Shape;180;p24">
            <a:extLst>
              <a:ext uri="{FF2B5EF4-FFF2-40B4-BE49-F238E27FC236}">
                <a16:creationId xmlns:a16="http://schemas.microsoft.com/office/drawing/2014/main" id="{089D60CC-25AE-C443-BB1B-45B7F9193027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4572000" y="2212107"/>
            <a:ext cx="4379901" cy="3759872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Google Shape;181;p24">
            <a:extLst>
              <a:ext uri="{FF2B5EF4-FFF2-40B4-BE49-F238E27FC236}">
                <a16:creationId xmlns:a16="http://schemas.microsoft.com/office/drawing/2014/main" id="{29E4A0BD-8776-A84D-82C1-4D3D3D74B4A6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85750" y="2212107"/>
            <a:ext cx="3833791" cy="3833791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Google Shape;182;p24">
            <a:extLst>
              <a:ext uri="{FF2B5EF4-FFF2-40B4-BE49-F238E27FC236}">
                <a16:creationId xmlns:a16="http://schemas.microsoft.com/office/drawing/2014/main" id="{7778A51E-0851-7647-966D-47E18D66A64A}"/>
              </a:ext>
            </a:extLst>
          </p:cNvPr>
          <p:cNvSpPr txBox="1"/>
          <p:nvPr/>
        </p:nvSpPr>
        <p:spPr>
          <a:xfrm>
            <a:off x="285750" y="1144908"/>
            <a:ext cx="8858250" cy="8258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defTabSz="342900"/>
            <a:r>
              <a:rPr lang="en" dirty="0">
                <a:solidFill>
                  <a:schemeClr val="tx1"/>
                </a:solidFill>
              </a:rPr>
              <a:t>From the Natural Resources Canada/Red River of the North team:</a:t>
            </a:r>
          </a:p>
          <a:p>
            <a:pPr marL="285750" indent="-285750" defTabSz="342900">
              <a:buFont typeface="Arial" panose="020B0604020202020204" pitchFamily="34" charset="0"/>
              <a:buChar char="•"/>
            </a:pPr>
            <a:r>
              <a:rPr lang="en" dirty="0">
                <a:solidFill>
                  <a:schemeClr val="tx1"/>
                </a:solidFill>
              </a:rPr>
              <a:t>	77 RCM scenes used to create 20 flood maps between April 14th and May 10</a:t>
            </a:r>
            <a:r>
              <a:rPr lang="en" baseline="30000" dirty="0">
                <a:solidFill>
                  <a:schemeClr val="tx1"/>
                </a:solidFill>
              </a:rPr>
              <a:t>th</a:t>
            </a:r>
            <a:endParaRPr lang="en" dirty="0">
              <a:solidFill>
                <a:schemeClr val="tx1"/>
              </a:solidFill>
            </a:endParaRPr>
          </a:p>
          <a:p>
            <a:pPr marL="285750" indent="-285750" defTabSz="342900">
              <a:buFont typeface="Arial" panose="020B0604020202020204" pitchFamily="34" charset="0"/>
              <a:buChar char="•"/>
            </a:pPr>
            <a:r>
              <a:rPr lang="en" dirty="0">
                <a:solidFill>
                  <a:schemeClr val="tx1"/>
                </a:solidFill>
              </a:rPr>
              <a:t>	Preliminary plans on algorithm sharing for community use and development </a:t>
            </a:r>
            <a:endParaRPr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7045112"/>
      </p:ext>
    </p:extLst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018B6097-9190-8B4F-BB4E-AB173C332490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pPr defTabSz="914400"/>
            <a:fld id="{86CB4B4D-7CA3-9044-876B-883B54F8677D}" type="slidenum">
              <a:rPr lang="uk-UA" smtClean="0"/>
              <a:pPr defTabSz="914400"/>
              <a:t>6</a:t>
            </a:fld>
            <a:endParaRPr lang="uk-UA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D870032-9E22-9B40-8E13-34C11AEAEEF1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r>
              <a:rPr lang="en-US" dirty="0"/>
              <a:t>Example of Data Plan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F47F6ACF-9269-524F-9F0D-C6D0C8D55FF0}"/>
              </a:ext>
            </a:extLst>
          </p:cNvPr>
          <p:cNvGrpSpPr/>
          <p:nvPr/>
        </p:nvGrpSpPr>
        <p:grpSpPr>
          <a:xfrm>
            <a:off x="25253" y="2000250"/>
            <a:ext cx="9068681" cy="3599802"/>
            <a:chOff x="180230" y="865053"/>
            <a:chExt cx="12091574" cy="4799736"/>
          </a:xfrm>
        </p:grpSpPr>
        <p:cxnSp>
          <p:nvCxnSpPr>
            <p:cNvPr id="6" name="Straight Connector 5">
              <a:extLst>
                <a:ext uri="{FF2B5EF4-FFF2-40B4-BE49-F238E27FC236}">
                  <a16:creationId xmlns:a16="http://schemas.microsoft.com/office/drawing/2014/main" id="{EAC2978B-BEC3-8242-BFCF-5B8CFA01A0C1}"/>
                </a:ext>
              </a:extLst>
            </p:cNvPr>
            <p:cNvCxnSpPr/>
            <p:nvPr/>
          </p:nvCxnSpPr>
          <p:spPr>
            <a:xfrm>
              <a:off x="4919215" y="1089497"/>
              <a:ext cx="3170" cy="4575291"/>
            </a:xfrm>
            <a:prstGeom prst="line">
              <a:avLst/>
            </a:prstGeom>
            <a:ln w="12700"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" name="OTLSHAPE_SL_2a36babfd72a4e329aa4f86c9ff0e46d_BackgroundRectangle">
              <a:extLst>
                <a:ext uri="{FF2B5EF4-FFF2-40B4-BE49-F238E27FC236}">
                  <a16:creationId xmlns:a16="http://schemas.microsoft.com/office/drawing/2014/main" id="{0F01A749-E61D-D04A-9C92-518B93100BB7}"/>
                </a:ext>
              </a:extLst>
            </p:cNvPr>
            <p:cNvSpPr/>
            <p:nvPr>
              <p:custDataLst>
                <p:tags r:id="rId1"/>
              </p:custDataLst>
            </p:nvPr>
          </p:nvSpPr>
          <p:spPr>
            <a:xfrm>
              <a:off x="180230" y="1589443"/>
              <a:ext cx="9118190" cy="876131"/>
            </a:xfrm>
            <a:prstGeom prst="rect">
              <a:avLst/>
            </a:prstGeom>
            <a:solidFill>
              <a:schemeClr val="accent1">
                <a:alpha val="14902"/>
              </a:schemeClr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342900"/>
              <a:endParaRPr lang="en-CA" sz="1350">
                <a:solidFill>
                  <a:prstClr val="white"/>
                </a:solidFill>
                <a:latin typeface="Avenir"/>
              </a:endParaRPr>
            </a:p>
          </p:txBody>
        </p:sp>
        <p:sp>
          <p:nvSpPr>
            <p:cNvPr id="8" name="OTLSHAPE_SL_ca45eccfe3614e5e86f64864a839b4cb_BackgroundRectangle">
              <a:extLst>
                <a:ext uri="{FF2B5EF4-FFF2-40B4-BE49-F238E27FC236}">
                  <a16:creationId xmlns:a16="http://schemas.microsoft.com/office/drawing/2014/main" id="{49D27C3B-E7B3-9342-8AC5-6BFC548C7635}"/>
                </a:ext>
              </a:extLst>
            </p:cNvPr>
            <p:cNvSpPr/>
            <p:nvPr>
              <p:custDataLst>
                <p:tags r:id="rId2"/>
              </p:custDataLst>
            </p:nvPr>
          </p:nvSpPr>
          <p:spPr>
            <a:xfrm>
              <a:off x="180230" y="2529074"/>
              <a:ext cx="9118190" cy="393531"/>
            </a:xfrm>
            <a:prstGeom prst="rect">
              <a:avLst/>
            </a:prstGeom>
            <a:solidFill>
              <a:schemeClr val="accent4">
                <a:alpha val="14902"/>
              </a:schemeClr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342900"/>
              <a:endParaRPr lang="en-CA" sz="1350">
                <a:solidFill>
                  <a:prstClr val="white"/>
                </a:solidFill>
                <a:latin typeface="Avenir"/>
              </a:endParaRPr>
            </a:p>
          </p:txBody>
        </p:sp>
        <p:sp>
          <p:nvSpPr>
            <p:cNvPr id="9" name="OTLSHAPE_SL_984ecd5eaa614646a220b8cc984f606a_BackgroundRectangle">
              <a:extLst>
                <a:ext uri="{FF2B5EF4-FFF2-40B4-BE49-F238E27FC236}">
                  <a16:creationId xmlns:a16="http://schemas.microsoft.com/office/drawing/2014/main" id="{D33B77F2-DCA6-9240-98AF-FCFBA270429C}"/>
                </a:ext>
              </a:extLst>
            </p:cNvPr>
            <p:cNvSpPr/>
            <p:nvPr>
              <p:custDataLst>
                <p:tags r:id="rId3"/>
              </p:custDataLst>
            </p:nvPr>
          </p:nvSpPr>
          <p:spPr>
            <a:xfrm>
              <a:off x="180230" y="2986104"/>
              <a:ext cx="9118190" cy="393531"/>
            </a:xfrm>
            <a:prstGeom prst="rect">
              <a:avLst/>
            </a:prstGeom>
            <a:solidFill>
              <a:schemeClr val="accent6">
                <a:alpha val="14902"/>
              </a:schemeClr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342900"/>
              <a:endParaRPr lang="en-CA" sz="1350">
                <a:solidFill>
                  <a:prstClr val="white"/>
                </a:solidFill>
                <a:latin typeface="Avenir"/>
              </a:endParaRPr>
            </a:p>
          </p:txBody>
        </p:sp>
        <p:sp>
          <p:nvSpPr>
            <p:cNvPr id="10" name="OTLSHAPE_SL_31fdc60a25bb4757b942822d4314b609_BackgroundRectangle">
              <a:extLst>
                <a:ext uri="{FF2B5EF4-FFF2-40B4-BE49-F238E27FC236}">
                  <a16:creationId xmlns:a16="http://schemas.microsoft.com/office/drawing/2014/main" id="{60BF1BA3-5841-7A4A-AC50-6811BCF018AE}"/>
                </a:ext>
              </a:extLst>
            </p:cNvPr>
            <p:cNvSpPr/>
            <p:nvPr>
              <p:custDataLst>
                <p:tags r:id="rId4"/>
              </p:custDataLst>
            </p:nvPr>
          </p:nvSpPr>
          <p:spPr>
            <a:xfrm>
              <a:off x="180230" y="3443135"/>
              <a:ext cx="9118190" cy="393531"/>
            </a:xfrm>
            <a:prstGeom prst="rect">
              <a:avLst/>
            </a:prstGeom>
            <a:solidFill>
              <a:schemeClr val="accent2">
                <a:alpha val="14902"/>
              </a:schemeClr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342900"/>
              <a:endParaRPr lang="en-CA" sz="1350">
                <a:solidFill>
                  <a:prstClr val="white"/>
                </a:solidFill>
                <a:latin typeface="Avenir"/>
              </a:endParaRPr>
            </a:p>
          </p:txBody>
        </p:sp>
        <p:sp>
          <p:nvSpPr>
            <p:cNvPr id="11" name="OTLSHAPE_SL_09e8ddd13a8546899c53f97478eeb55a_BackgroundRectangle">
              <a:extLst>
                <a:ext uri="{FF2B5EF4-FFF2-40B4-BE49-F238E27FC236}">
                  <a16:creationId xmlns:a16="http://schemas.microsoft.com/office/drawing/2014/main" id="{03E2E484-54B2-1845-84E9-DB08B76C121B}"/>
                </a:ext>
              </a:extLst>
            </p:cNvPr>
            <p:cNvSpPr/>
            <p:nvPr>
              <p:custDataLst>
                <p:tags r:id="rId5"/>
              </p:custDataLst>
            </p:nvPr>
          </p:nvSpPr>
          <p:spPr>
            <a:xfrm>
              <a:off x="180230" y="3900166"/>
              <a:ext cx="9118190" cy="393531"/>
            </a:xfrm>
            <a:prstGeom prst="rect">
              <a:avLst/>
            </a:prstGeom>
            <a:solidFill>
              <a:srgbClr val="6F3198">
                <a:alpha val="14902"/>
              </a:srgbClr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342900"/>
              <a:endParaRPr lang="en-CA" sz="1350">
                <a:solidFill>
                  <a:prstClr val="white"/>
                </a:solidFill>
                <a:latin typeface="Avenir"/>
              </a:endParaRPr>
            </a:p>
          </p:txBody>
        </p:sp>
        <p:sp>
          <p:nvSpPr>
            <p:cNvPr id="12" name="OTLSHAPE_SL_083d68c1591a42ffbe5085c9451abe5b_BackgroundRectangle">
              <a:extLst>
                <a:ext uri="{FF2B5EF4-FFF2-40B4-BE49-F238E27FC236}">
                  <a16:creationId xmlns:a16="http://schemas.microsoft.com/office/drawing/2014/main" id="{87DBCB61-8FBC-B847-95BC-6A4DCE5FDA21}"/>
                </a:ext>
              </a:extLst>
            </p:cNvPr>
            <p:cNvSpPr/>
            <p:nvPr>
              <p:custDataLst>
                <p:tags r:id="rId6"/>
              </p:custDataLst>
            </p:nvPr>
          </p:nvSpPr>
          <p:spPr>
            <a:xfrm>
              <a:off x="180230" y="4814227"/>
              <a:ext cx="9118190" cy="393531"/>
            </a:xfrm>
            <a:prstGeom prst="rect">
              <a:avLst/>
            </a:prstGeom>
            <a:solidFill>
              <a:srgbClr val="B20E12">
                <a:alpha val="14902"/>
              </a:srgbClr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342900"/>
              <a:endParaRPr lang="en-CA" sz="1350">
                <a:solidFill>
                  <a:prstClr val="white"/>
                </a:solidFill>
                <a:latin typeface="Avenir"/>
              </a:endParaRPr>
            </a:p>
          </p:txBody>
        </p:sp>
        <p:sp>
          <p:nvSpPr>
            <p:cNvPr id="13" name="OTLSHAPE_SL_4c8e4f70425442baa8fb2db873a786df_BackgroundRectangle">
              <a:extLst>
                <a:ext uri="{FF2B5EF4-FFF2-40B4-BE49-F238E27FC236}">
                  <a16:creationId xmlns:a16="http://schemas.microsoft.com/office/drawing/2014/main" id="{3686A376-0478-AA45-A3B9-D347E904387E}"/>
                </a:ext>
              </a:extLst>
            </p:cNvPr>
            <p:cNvSpPr/>
            <p:nvPr>
              <p:custDataLst>
                <p:tags r:id="rId7"/>
              </p:custDataLst>
            </p:nvPr>
          </p:nvSpPr>
          <p:spPr>
            <a:xfrm>
              <a:off x="180230" y="5271258"/>
              <a:ext cx="9118190" cy="393531"/>
            </a:xfrm>
            <a:prstGeom prst="rect">
              <a:avLst/>
            </a:prstGeom>
            <a:solidFill>
              <a:srgbClr val="2F3699">
                <a:alpha val="14902"/>
              </a:srgbClr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342900"/>
              <a:endParaRPr lang="en-CA" sz="1350">
                <a:solidFill>
                  <a:prstClr val="white"/>
                </a:solidFill>
                <a:latin typeface="Avenir"/>
              </a:endParaRPr>
            </a:p>
          </p:txBody>
        </p:sp>
        <p:sp>
          <p:nvSpPr>
            <p:cNvPr id="14" name="OTLSHAPE_SL_f030865e7dd64e8dbf0024aa39801d6e_BackgroundRectangle">
              <a:extLst>
                <a:ext uri="{FF2B5EF4-FFF2-40B4-BE49-F238E27FC236}">
                  <a16:creationId xmlns:a16="http://schemas.microsoft.com/office/drawing/2014/main" id="{4614B044-14F2-9D4A-90A3-56B117AF3324}"/>
                </a:ext>
              </a:extLst>
            </p:cNvPr>
            <p:cNvSpPr/>
            <p:nvPr>
              <p:custDataLst>
                <p:tags r:id="rId8"/>
              </p:custDataLst>
            </p:nvPr>
          </p:nvSpPr>
          <p:spPr>
            <a:xfrm>
              <a:off x="180230" y="4357196"/>
              <a:ext cx="9118190" cy="393531"/>
            </a:xfrm>
            <a:prstGeom prst="rect">
              <a:avLst/>
            </a:prstGeom>
            <a:solidFill>
              <a:schemeClr val="dk2">
                <a:alpha val="14902"/>
              </a:schemeClr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342900"/>
              <a:endParaRPr lang="en-CA" sz="1350">
                <a:solidFill>
                  <a:prstClr val="white"/>
                </a:solidFill>
                <a:latin typeface="Avenir"/>
              </a:endParaRPr>
            </a:p>
          </p:txBody>
        </p:sp>
        <p:sp>
          <p:nvSpPr>
            <p:cNvPr id="15" name="OTLSHAPE_TB_00000000000000000000000000000000_ScaleContainer">
              <a:extLst>
                <a:ext uri="{FF2B5EF4-FFF2-40B4-BE49-F238E27FC236}">
                  <a16:creationId xmlns:a16="http://schemas.microsoft.com/office/drawing/2014/main" id="{F3DED910-AE9D-5241-93EF-4EBC81B6EE57}"/>
                </a:ext>
              </a:extLst>
            </p:cNvPr>
            <p:cNvSpPr/>
            <p:nvPr>
              <p:custDataLst>
                <p:tags r:id="rId9"/>
              </p:custDataLst>
            </p:nvPr>
          </p:nvSpPr>
          <p:spPr>
            <a:xfrm>
              <a:off x="961195" y="1255458"/>
              <a:ext cx="8247654" cy="254000"/>
            </a:xfrm>
            <a:prstGeom prst="roundRect">
              <a:avLst/>
            </a:prstGeom>
            <a:solidFill>
              <a:schemeClr val="dk2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342900"/>
              <a:endParaRPr lang="en-CA" sz="1350">
                <a:solidFill>
                  <a:prstClr val="white"/>
                </a:solidFill>
                <a:latin typeface="Avenir"/>
              </a:endParaRPr>
            </a:p>
          </p:txBody>
        </p:sp>
        <p:sp>
          <p:nvSpPr>
            <p:cNvPr id="16" name="OTLSHAPE_SL_2a36babfd72a4e329aa4f86c9ff0e46d_HeaderRectangle">
              <a:extLst>
                <a:ext uri="{FF2B5EF4-FFF2-40B4-BE49-F238E27FC236}">
                  <a16:creationId xmlns:a16="http://schemas.microsoft.com/office/drawing/2014/main" id="{EBAB58B8-5FA8-104C-92E3-28B8D0A1EBF4}"/>
                </a:ext>
              </a:extLst>
            </p:cNvPr>
            <p:cNvSpPr/>
            <p:nvPr>
              <p:custDataLst>
                <p:tags r:id="rId10"/>
              </p:custDataLst>
            </p:nvPr>
          </p:nvSpPr>
          <p:spPr>
            <a:xfrm>
              <a:off x="180230" y="1589443"/>
              <a:ext cx="660400" cy="876131"/>
            </a:xfrm>
            <a:prstGeom prst="rect">
              <a:avLst/>
            </a:prstGeom>
            <a:solidFill>
              <a:schemeClr val="accent1">
                <a:alpha val="49804"/>
              </a:schemeClr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342900"/>
              <a:endParaRPr lang="en-CA" sz="1350">
                <a:solidFill>
                  <a:prstClr val="white"/>
                </a:solidFill>
                <a:latin typeface="Avenir"/>
              </a:endParaRPr>
            </a:p>
          </p:txBody>
        </p:sp>
        <p:sp>
          <p:nvSpPr>
            <p:cNvPr id="17" name="OTLSHAPE_SL_ca45eccfe3614e5e86f64864a839b4cb_HeaderRectangle">
              <a:extLst>
                <a:ext uri="{FF2B5EF4-FFF2-40B4-BE49-F238E27FC236}">
                  <a16:creationId xmlns:a16="http://schemas.microsoft.com/office/drawing/2014/main" id="{49DCB3C9-AD4D-714B-95DB-3A0DF83512BB}"/>
                </a:ext>
              </a:extLst>
            </p:cNvPr>
            <p:cNvSpPr/>
            <p:nvPr>
              <p:custDataLst>
                <p:tags r:id="rId11"/>
              </p:custDataLst>
            </p:nvPr>
          </p:nvSpPr>
          <p:spPr>
            <a:xfrm>
              <a:off x="180230" y="2529074"/>
              <a:ext cx="660400" cy="393531"/>
            </a:xfrm>
            <a:prstGeom prst="rect">
              <a:avLst/>
            </a:prstGeom>
            <a:solidFill>
              <a:schemeClr val="accent4">
                <a:alpha val="49804"/>
              </a:schemeClr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342900"/>
              <a:endParaRPr lang="en-CA" sz="1350">
                <a:solidFill>
                  <a:prstClr val="white"/>
                </a:solidFill>
                <a:latin typeface="Avenir"/>
              </a:endParaRPr>
            </a:p>
          </p:txBody>
        </p:sp>
        <p:sp>
          <p:nvSpPr>
            <p:cNvPr id="18" name="OTLSHAPE_SL_984ecd5eaa614646a220b8cc984f606a_HeaderRectangle">
              <a:extLst>
                <a:ext uri="{FF2B5EF4-FFF2-40B4-BE49-F238E27FC236}">
                  <a16:creationId xmlns:a16="http://schemas.microsoft.com/office/drawing/2014/main" id="{7763803D-9794-6B43-88A1-580FB4E225F5}"/>
                </a:ext>
              </a:extLst>
            </p:cNvPr>
            <p:cNvSpPr/>
            <p:nvPr>
              <p:custDataLst>
                <p:tags r:id="rId12"/>
              </p:custDataLst>
            </p:nvPr>
          </p:nvSpPr>
          <p:spPr>
            <a:xfrm>
              <a:off x="180230" y="2986104"/>
              <a:ext cx="660400" cy="393531"/>
            </a:xfrm>
            <a:prstGeom prst="rect">
              <a:avLst/>
            </a:prstGeom>
            <a:solidFill>
              <a:schemeClr val="accent6">
                <a:alpha val="49804"/>
              </a:schemeClr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342900"/>
              <a:endParaRPr lang="en-CA" sz="1350">
                <a:solidFill>
                  <a:prstClr val="white"/>
                </a:solidFill>
                <a:latin typeface="Avenir"/>
              </a:endParaRPr>
            </a:p>
          </p:txBody>
        </p:sp>
        <p:sp>
          <p:nvSpPr>
            <p:cNvPr id="19" name="OTLSHAPE_SL_31fdc60a25bb4757b942822d4314b609_HeaderRectangle">
              <a:extLst>
                <a:ext uri="{FF2B5EF4-FFF2-40B4-BE49-F238E27FC236}">
                  <a16:creationId xmlns:a16="http://schemas.microsoft.com/office/drawing/2014/main" id="{EEF2F6CF-A91F-2C46-B31B-B290BD014070}"/>
                </a:ext>
              </a:extLst>
            </p:cNvPr>
            <p:cNvSpPr/>
            <p:nvPr>
              <p:custDataLst>
                <p:tags r:id="rId13"/>
              </p:custDataLst>
            </p:nvPr>
          </p:nvSpPr>
          <p:spPr>
            <a:xfrm>
              <a:off x="180230" y="3443135"/>
              <a:ext cx="660400" cy="393531"/>
            </a:xfrm>
            <a:prstGeom prst="rect">
              <a:avLst/>
            </a:prstGeom>
            <a:solidFill>
              <a:schemeClr val="accent2">
                <a:alpha val="49804"/>
              </a:schemeClr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342900"/>
              <a:endParaRPr lang="en-CA" sz="1350">
                <a:solidFill>
                  <a:prstClr val="white"/>
                </a:solidFill>
                <a:latin typeface="Avenir"/>
              </a:endParaRPr>
            </a:p>
          </p:txBody>
        </p:sp>
        <p:sp>
          <p:nvSpPr>
            <p:cNvPr id="20" name="OTLSHAPE_SL_09e8ddd13a8546899c53f97478eeb55a_HeaderRectangle">
              <a:extLst>
                <a:ext uri="{FF2B5EF4-FFF2-40B4-BE49-F238E27FC236}">
                  <a16:creationId xmlns:a16="http://schemas.microsoft.com/office/drawing/2014/main" id="{27BB866D-59E1-C847-834F-3DC6D3CE656C}"/>
                </a:ext>
              </a:extLst>
            </p:cNvPr>
            <p:cNvSpPr/>
            <p:nvPr>
              <p:custDataLst>
                <p:tags r:id="rId14"/>
              </p:custDataLst>
            </p:nvPr>
          </p:nvSpPr>
          <p:spPr>
            <a:xfrm>
              <a:off x="180230" y="3900166"/>
              <a:ext cx="660400" cy="393531"/>
            </a:xfrm>
            <a:prstGeom prst="rect">
              <a:avLst/>
            </a:prstGeom>
            <a:solidFill>
              <a:srgbClr val="6F3198">
                <a:alpha val="49804"/>
              </a:srgbClr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342900"/>
              <a:endParaRPr lang="en-CA" sz="1350">
                <a:solidFill>
                  <a:prstClr val="white"/>
                </a:solidFill>
                <a:latin typeface="Avenir"/>
              </a:endParaRPr>
            </a:p>
          </p:txBody>
        </p:sp>
        <p:sp>
          <p:nvSpPr>
            <p:cNvPr id="21" name="OTLSHAPE_SL_083d68c1591a42ffbe5085c9451abe5b_HeaderRectangle">
              <a:extLst>
                <a:ext uri="{FF2B5EF4-FFF2-40B4-BE49-F238E27FC236}">
                  <a16:creationId xmlns:a16="http://schemas.microsoft.com/office/drawing/2014/main" id="{1D35D1E7-0024-244C-A437-B19A1754D209}"/>
                </a:ext>
              </a:extLst>
            </p:cNvPr>
            <p:cNvSpPr/>
            <p:nvPr>
              <p:custDataLst>
                <p:tags r:id="rId15"/>
              </p:custDataLst>
            </p:nvPr>
          </p:nvSpPr>
          <p:spPr>
            <a:xfrm>
              <a:off x="180230" y="4814227"/>
              <a:ext cx="660400" cy="393531"/>
            </a:xfrm>
            <a:prstGeom prst="rect">
              <a:avLst/>
            </a:prstGeom>
            <a:solidFill>
              <a:srgbClr val="B20E12">
                <a:alpha val="49804"/>
              </a:srgbClr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342900"/>
              <a:endParaRPr lang="en-CA" sz="1350">
                <a:solidFill>
                  <a:prstClr val="white"/>
                </a:solidFill>
                <a:latin typeface="Avenir"/>
              </a:endParaRPr>
            </a:p>
          </p:txBody>
        </p:sp>
        <p:sp>
          <p:nvSpPr>
            <p:cNvPr id="22" name="OTLSHAPE_SL_4c8e4f70425442baa8fb2db873a786df_HeaderRectangle">
              <a:extLst>
                <a:ext uri="{FF2B5EF4-FFF2-40B4-BE49-F238E27FC236}">
                  <a16:creationId xmlns:a16="http://schemas.microsoft.com/office/drawing/2014/main" id="{7DF7D2B5-8AF4-7149-BEE2-4F89BE6A4FAB}"/>
                </a:ext>
              </a:extLst>
            </p:cNvPr>
            <p:cNvSpPr/>
            <p:nvPr>
              <p:custDataLst>
                <p:tags r:id="rId16"/>
              </p:custDataLst>
            </p:nvPr>
          </p:nvSpPr>
          <p:spPr>
            <a:xfrm>
              <a:off x="180230" y="5271258"/>
              <a:ext cx="660400" cy="393531"/>
            </a:xfrm>
            <a:prstGeom prst="rect">
              <a:avLst/>
            </a:prstGeom>
            <a:solidFill>
              <a:srgbClr val="2F3699">
                <a:alpha val="49804"/>
              </a:srgbClr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342900"/>
              <a:endParaRPr lang="en-CA" sz="1350">
                <a:solidFill>
                  <a:prstClr val="white"/>
                </a:solidFill>
                <a:latin typeface="Avenir"/>
              </a:endParaRPr>
            </a:p>
          </p:txBody>
        </p:sp>
        <p:sp>
          <p:nvSpPr>
            <p:cNvPr id="23" name="OTLSHAPE_SL_f030865e7dd64e8dbf0024aa39801d6e_HeaderRectangle">
              <a:extLst>
                <a:ext uri="{FF2B5EF4-FFF2-40B4-BE49-F238E27FC236}">
                  <a16:creationId xmlns:a16="http://schemas.microsoft.com/office/drawing/2014/main" id="{F3B70508-6AF7-3043-B84B-C5315DA90DFE}"/>
                </a:ext>
              </a:extLst>
            </p:cNvPr>
            <p:cNvSpPr/>
            <p:nvPr>
              <p:custDataLst>
                <p:tags r:id="rId17"/>
              </p:custDataLst>
            </p:nvPr>
          </p:nvSpPr>
          <p:spPr>
            <a:xfrm>
              <a:off x="180230" y="4357196"/>
              <a:ext cx="660400" cy="393531"/>
            </a:xfrm>
            <a:prstGeom prst="rect">
              <a:avLst/>
            </a:prstGeom>
            <a:solidFill>
              <a:schemeClr val="dk2">
                <a:alpha val="49804"/>
              </a:schemeClr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342900"/>
              <a:endParaRPr lang="en-CA" sz="1350">
                <a:solidFill>
                  <a:prstClr val="white"/>
                </a:solidFill>
                <a:latin typeface="Avenir"/>
              </a:endParaRPr>
            </a:p>
          </p:txBody>
        </p:sp>
        <p:cxnSp>
          <p:nvCxnSpPr>
            <p:cNvPr id="24" name="OTLSHAPE_G_00000000000000000000000000000000_ShapeBelow0">
              <a:extLst>
                <a:ext uri="{FF2B5EF4-FFF2-40B4-BE49-F238E27FC236}">
                  <a16:creationId xmlns:a16="http://schemas.microsoft.com/office/drawing/2014/main" id="{EC11270C-248B-044F-B92E-D602F305C048}"/>
                </a:ext>
              </a:extLst>
            </p:cNvPr>
            <p:cNvCxnSpPr/>
            <p:nvPr>
              <p:custDataLst>
                <p:tags r:id="rId18"/>
              </p:custDataLst>
            </p:nvPr>
          </p:nvCxnSpPr>
          <p:spPr>
            <a:xfrm>
              <a:off x="6126638" y="1386243"/>
              <a:ext cx="0" cy="4278545"/>
            </a:xfrm>
            <a:prstGeom prst="line">
              <a:avLst/>
            </a:prstGeom>
            <a:ln w="9525" cap="flat" cmpd="sng" algn="ctr">
              <a:solidFill>
                <a:schemeClr val="accent1">
                  <a:alpha val="15000"/>
                </a:schemeClr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OTLSHAPE_SLM_c8c6de60e64a495c88429f28199be4b8_Shape">
              <a:extLst>
                <a:ext uri="{FF2B5EF4-FFF2-40B4-BE49-F238E27FC236}">
                  <a16:creationId xmlns:a16="http://schemas.microsoft.com/office/drawing/2014/main" id="{12AB6A29-4483-C84D-9D0B-E253B3EEC009}"/>
                </a:ext>
              </a:extLst>
            </p:cNvPr>
            <p:cNvSpPr/>
            <p:nvPr>
              <p:custDataLst>
                <p:tags r:id="rId19"/>
              </p:custDataLst>
            </p:nvPr>
          </p:nvSpPr>
          <p:spPr>
            <a:xfrm>
              <a:off x="2090146" y="1767074"/>
              <a:ext cx="152400" cy="177800"/>
            </a:xfrm>
            <a:prstGeom prst="diamond">
              <a:avLst/>
            </a:prstGeom>
            <a:solidFill>
              <a:schemeClr val="accent1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342900"/>
              <a:endParaRPr lang="en-CA" sz="1350">
                <a:solidFill>
                  <a:prstClr val="white"/>
                </a:solidFill>
                <a:latin typeface="Avenir"/>
              </a:endParaRPr>
            </a:p>
          </p:txBody>
        </p:sp>
        <p:sp>
          <p:nvSpPr>
            <p:cNvPr id="26" name="OTLSHAPE_SLM_689a2678837d475295d564dc9a55454c_Shape">
              <a:extLst>
                <a:ext uri="{FF2B5EF4-FFF2-40B4-BE49-F238E27FC236}">
                  <a16:creationId xmlns:a16="http://schemas.microsoft.com/office/drawing/2014/main" id="{9F865890-B8C7-6240-BBF6-B18F11262722}"/>
                </a:ext>
              </a:extLst>
            </p:cNvPr>
            <p:cNvSpPr/>
            <p:nvPr>
              <p:custDataLst>
                <p:tags r:id="rId20"/>
              </p:custDataLst>
            </p:nvPr>
          </p:nvSpPr>
          <p:spPr>
            <a:xfrm>
              <a:off x="2593991" y="1767074"/>
              <a:ext cx="177800" cy="177800"/>
            </a:xfrm>
            <a:prstGeom prst="ellipse">
              <a:avLst/>
            </a:prstGeom>
            <a:solidFill>
              <a:schemeClr val="accent1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342900"/>
              <a:endParaRPr lang="en-CA" sz="1350">
                <a:solidFill>
                  <a:prstClr val="white"/>
                </a:solidFill>
                <a:latin typeface="Avenir"/>
              </a:endParaRPr>
            </a:p>
          </p:txBody>
        </p:sp>
        <p:sp>
          <p:nvSpPr>
            <p:cNvPr id="27" name="OTLSHAPE_SLM_9a13ae112b844cb8ac3333f033a18c70_Shape">
              <a:extLst>
                <a:ext uri="{FF2B5EF4-FFF2-40B4-BE49-F238E27FC236}">
                  <a16:creationId xmlns:a16="http://schemas.microsoft.com/office/drawing/2014/main" id="{37AF2252-7F32-1E49-9745-A136EA0A92C3}"/>
                </a:ext>
              </a:extLst>
            </p:cNvPr>
            <p:cNvSpPr/>
            <p:nvPr>
              <p:custDataLst>
                <p:tags r:id="rId21"/>
              </p:custDataLst>
            </p:nvPr>
          </p:nvSpPr>
          <p:spPr>
            <a:xfrm>
              <a:off x="2778872" y="1767074"/>
              <a:ext cx="152400" cy="177800"/>
            </a:xfrm>
            <a:prstGeom prst="diamond">
              <a:avLst/>
            </a:prstGeom>
            <a:solidFill>
              <a:schemeClr val="accent1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342900"/>
              <a:endParaRPr lang="en-CA" sz="1350">
                <a:solidFill>
                  <a:prstClr val="white"/>
                </a:solidFill>
                <a:latin typeface="Avenir"/>
              </a:endParaRPr>
            </a:p>
          </p:txBody>
        </p:sp>
        <p:sp>
          <p:nvSpPr>
            <p:cNvPr id="28" name="OTLSHAPE_SLM_76d2cf0e3f3e4e6b9e3c0107a04440aa_Shape">
              <a:extLst>
                <a:ext uri="{FF2B5EF4-FFF2-40B4-BE49-F238E27FC236}">
                  <a16:creationId xmlns:a16="http://schemas.microsoft.com/office/drawing/2014/main" id="{AB3F3CAB-538C-7044-B420-7C3885D24535}"/>
                </a:ext>
              </a:extLst>
            </p:cNvPr>
            <p:cNvSpPr/>
            <p:nvPr>
              <p:custDataLst>
                <p:tags r:id="rId22"/>
              </p:custDataLst>
            </p:nvPr>
          </p:nvSpPr>
          <p:spPr>
            <a:xfrm>
              <a:off x="3282717" y="1767074"/>
              <a:ext cx="177800" cy="177800"/>
            </a:xfrm>
            <a:prstGeom prst="ellipse">
              <a:avLst/>
            </a:prstGeom>
            <a:solidFill>
              <a:schemeClr val="accent1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342900"/>
              <a:endParaRPr lang="en-CA" sz="1350">
                <a:solidFill>
                  <a:prstClr val="white"/>
                </a:solidFill>
                <a:latin typeface="Avenir"/>
              </a:endParaRPr>
            </a:p>
          </p:txBody>
        </p:sp>
        <p:sp>
          <p:nvSpPr>
            <p:cNvPr id="29" name="OTLSHAPE_SLM_d4989e5b47f84a849e78ff85c4b2a1cc_Shape">
              <a:extLst>
                <a:ext uri="{FF2B5EF4-FFF2-40B4-BE49-F238E27FC236}">
                  <a16:creationId xmlns:a16="http://schemas.microsoft.com/office/drawing/2014/main" id="{60E36D95-4F8F-1E4C-9FFB-15504602AE8F}"/>
                </a:ext>
              </a:extLst>
            </p:cNvPr>
            <p:cNvSpPr/>
            <p:nvPr>
              <p:custDataLst>
                <p:tags r:id="rId23"/>
              </p:custDataLst>
            </p:nvPr>
          </p:nvSpPr>
          <p:spPr>
            <a:xfrm>
              <a:off x="3454898" y="1767074"/>
              <a:ext cx="177800" cy="177800"/>
            </a:xfrm>
            <a:prstGeom prst="ellipse">
              <a:avLst/>
            </a:prstGeom>
            <a:solidFill>
              <a:schemeClr val="accent1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342900"/>
              <a:endParaRPr lang="en-CA" sz="1350">
                <a:solidFill>
                  <a:prstClr val="white"/>
                </a:solidFill>
                <a:latin typeface="Avenir"/>
              </a:endParaRPr>
            </a:p>
          </p:txBody>
        </p:sp>
        <p:sp>
          <p:nvSpPr>
            <p:cNvPr id="30" name="OTLSHAPE_SLM_b4745ff2a72e4696a5b12bfec7b0f3c8_Shape">
              <a:extLst>
                <a:ext uri="{FF2B5EF4-FFF2-40B4-BE49-F238E27FC236}">
                  <a16:creationId xmlns:a16="http://schemas.microsoft.com/office/drawing/2014/main" id="{39C46AF5-5194-8842-B574-95981284E623}"/>
                </a:ext>
              </a:extLst>
            </p:cNvPr>
            <p:cNvSpPr/>
            <p:nvPr>
              <p:custDataLst>
                <p:tags r:id="rId24"/>
              </p:custDataLst>
            </p:nvPr>
          </p:nvSpPr>
          <p:spPr>
            <a:xfrm>
              <a:off x="3627080" y="1767074"/>
              <a:ext cx="177800" cy="177800"/>
            </a:xfrm>
            <a:prstGeom prst="ellipse">
              <a:avLst/>
            </a:prstGeom>
            <a:solidFill>
              <a:schemeClr val="accent1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342900"/>
              <a:endParaRPr lang="en-CA" sz="1350">
                <a:solidFill>
                  <a:prstClr val="white"/>
                </a:solidFill>
                <a:latin typeface="Avenir"/>
              </a:endParaRPr>
            </a:p>
          </p:txBody>
        </p:sp>
        <p:sp>
          <p:nvSpPr>
            <p:cNvPr id="31" name="OTLSHAPE_SLM_d26d9410e5cc4e2db88f04fb8257c971_Shape">
              <a:extLst>
                <a:ext uri="{FF2B5EF4-FFF2-40B4-BE49-F238E27FC236}">
                  <a16:creationId xmlns:a16="http://schemas.microsoft.com/office/drawing/2014/main" id="{9C664A0A-096E-FD40-9CF9-F95FD6E118EA}"/>
                </a:ext>
              </a:extLst>
            </p:cNvPr>
            <p:cNvSpPr/>
            <p:nvPr>
              <p:custDataLst>
                <p:tags r:id="rId25"/>
              </p:custDataLst>
            </p:nvPr>
          </p:nvSpPr>
          <p:spPr>
            <a:xfrm>
              <a:off x="3627080" y="2008374"/>
              <a:ext cx="177800" cy="177800"/>
            </a:xfrm>
            <a:prstGeom prst="ellipse">
              <a:avLst/>
            </a:prstGeom>
            <a:solidFill>
              <a:schemeClr val="accent1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342900"/>
              <a:endParaRPr lang="en-CA" sz="1350">
                <a:solidFill>
                  <a:prstClr val="white"/>
                </a:solidFill>
                <a:latin typeface="Avenir"/>
              </a:endParaRPr>
            </a:p>
          </p:txBody>
        </p:sp>
        <p:sp>
          <p:nvSpPr>
            <p:cNvPr id="32" name="OTLSHAPE_SLM_80db725198714e04b83c0fcf1209c6cd_Shape">
              <a:extLst>
                <a:ext uri="{FF2B5EF4-FFF2-40B4-BE49-F238E27FC236}">
                  <a16:creationId xmlns:a16="http://schemas.microsoft.com/office/drawing/2014/main" id="{91670F77-92DC-134C-B5C2-EF1031C378A3}"/>
                </a:ext>
              </a:extLst>
            </p:cNvPr>
            <p:cNvSpPr/>
            <p:nvPr>
              <p:custDataLst>
                <p:tags r:id="rId26"/>
              </p:custDataLst>
            </p:nvPr>
          </p:nvSpPr>
          <p:spPr>
            <a:xfrm>
              <a:off x="3799261" y="1767074"/>
              <a:ext cx="177800" cy="177800"/>
            </a:xfrm>
            <a:prstGeom prst="ellipse">
              <a:avLst/>
            </a:prstGeom>
            <a:solidFill>
              <a:schemeClr val="accent1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342900"/>
              <a:endParaRPr lang="en-CA" sz="1350">
                <a:solidFill>
                  <a:prstClr val="white"/>
                </a:solidFill>
                <a:latin typeface="Avenir"/>
              </a:endParaRPr>
            </a:p>
          </p:txBody>
        </p:sp>
        <p:sp>
          <p:nvSpPr>
            <p:cNvPr id="33" name="OTLSHAPE_SLM_aa7a6f8ab5f742a6b4e59350d7c81afb_Shape">
              <a:extLst>
                <a:ext uri="{FF2B5EF4-FFF2-40B4-BE49-F238E27FC236}">
                  <a16:creationId xmlns:a16="http://schemas.microsoft.com/office/drawing/2014/main" id="{32AF4CF9-9BBE-3D48-9CBA-DC406D1E2955}"/>
                </a:ext>
              </a:extLst>
            </p:cNvPr>
            <p:cNvSpPr/>
            <p:nvPr>
              <p:custDataLst>
                <p:tags r:id="rId27"/>
              </p:custDataLst>
            </p:nvPr>
          </p:nvSpPr>
          <p:spPr>
            <a:xfrm>
              <a:off x="4143624" y="1767074"/>
              <a:ext cx="177800" cy="177800"/>
            </a:xfrm>
            <a:prstGeom prst="ellipse">
              <a:avLst/>
            </a:prstGeom>
            <a:solidFill>
              <a:schemeClr val="accent1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342900"/>
              <a:endParaRPr lang="en-CA" sz="1350">
                <a:solidFill>
                  <a:prstClr val="white"/>
                </a:solidFill>
                <a:latin typeface="Avenir"/>
              </a:endParaRPr>
            </a:p>
          </p:txBody>
        </p:sp>
        <p:sp>
          <p:nvSpPr>
            <p:cNvPr id="34" name="OTLSHAPE_SLM_2b0f388eb06343afb9dcfc994cb376f1_Shape">
              <a:extLst>
                <a:ext uri="{FF2B5EF4-FFF2-40B4-BE49-F238E27FC236}">
                  <a16:creationId xmlns:a16="http://schemas.microsoft.com/office/drawing/2014/main" id="{FD0AB73A-5916-1D4D-BD6A-2A3FF6CF3ED4}"/>
                </a:ext>
              </a:extLst>
            </p:cNvPr>
            <p:cNvSpPr/>
            <p:nvPr>
              <p:custDataLst>
                <p:tags r:id="rId28"/>
              </p:custDataLst>
            </p:nvPr>
          </p:nvSpPr>
          <p:spPr>
            <a:xfrm>
              <a:off x="4143624" y="2008374"/>
              <a:ext cx="177800" cy="177800"/>
            </a:xfrm>
            <a:prstGeom prst="ellipse">
              <a:avLst/>
            </a:prstGeom>
            <a:solidFill>
              <a:schemeClr val="accent1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342900"/>
              <a:endParaRPr lang="en-CA" sz="1350">
                <a:solidFill>
                  <a:prstClr val="white"/>
                </a:solidFill>
                <a:latin typeface="Avenir"/>
              </a:endParaRPr>
            </a:p>
          </p:txBody>
        </p:sp>
        <p:sp>
          <p:nvSpPr>
            <p:cNvPr id="35" name="OTLSHAPE_SLM_b547340dfc674d3faba6b9354e55fa25_Shape">
              <a:extLst>
                <a:ext uri="{FF2B5EF4-FFF2-40B4-BE49-F238E27FC236}">
                  <a16:creationId xmlns:a16="http://schemas.microsoft.com/office/drawing/2014/main" id="{518FFE2B-45B1-0D4C-83BC-C0EE8226A535}"/>
                </a:ext>
              </a:extLst>
            </p:cNvPr>
            <p:cNvSpPr/>
            <p:nvPr>
              <p:custDataLst>
                <p:tags r:id="rId29"/>
              </p:custDataLst>
            </p:nvPr>
          </p:nvSpPr>
          <p:spPr>
            <a:xfrm>
              <a:off x="4315806" y="1767074"/>
              <a:ext cx="177800" cy="177800"/>
            </a:xfrm>
            <a:prstGeom prst="ellipse">
              <a:avLst/>
            </a:prstGeom>
            <a:solidFill>
              <a:schemeClr val="accent1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342900"/>
              <a:endParaRPr lang="en-CA" sz="1350">
                <a:solidFill>
                  <a:prstClr val="white"/>
                </a:solidFill>
                <a:latin typeface="Avenir"/>
              </a:endParaRPr>
            </a:p>
          </p:txBody>
        </p:sp>
        <p:sp>
          <p:nvSpPr>
            <p:cNvPr id="36" name="OTLSHAPE_SLM_263b05e2da584a63a2bfac2c8f9dcd12_Shape">
              <a:extLst>
                <a:ext uri="{FF2B5EF4-FFF2-40B4-BE49-F238E27FC236}">
                  <a16:creationId xmlns:a16="http://schemas.microsoft.com/office/drawing/2014/main" id="{11641A7B-C048-6648-9299-CCA49A2AA398}"/>
                </a:ext>
              </a:extLst>
            </p:cNvPr>
            <p:cNvSpPr/>
            <p:nvPr>
              <p:custDataLst>
                <p:tags r:id="rId30"/>
              </p:custDataLst>
            </p:nvPr>
          </p:nvSpPr>
          <p:spPr>
            <a:xfrm>
              <a:off x="4487987" y="1767074"/>
              <a:ext cx="177800" cy="177800"/>
            </a:xfrm>
            <a:prstGeom prst="ellipse">
              <a:avLst/>
            </a:prstGeom>
            <a:solidFill>
              <a:schemeClr val="accent1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342900"/>
              <a:endParaRPr lang="en-CA" sz="1350">
                <a:solidFill>
                  <a:prstClr val="white"/>
                </a:solidFill>
                <a:latin typeface="Avenir"/>
              </a:endParaRPr>
            </a:p>
          </p:txBody>
        </p:sp>
        <p:sp>
          <p:nvSpPr>
            <p:cNvPr id="37" name="OTLSHAPE_SLM_67d0eebbb0f640bea2b3d46093555547_Shape">
              <a:extLst>
                <a:ext uri="{FF2B5EF4-FFF2-40B4-BE49-F238E27FC236}">
                  <a16:creationId xmlns:a16="http://schemas.microsoft.com/office/drawing/2014/main" id="{4ABED7EC-724E-1A48-870A-2C139071F30A}"/>
                </a:ext>
              </a:extLst>
            </p:cNvPr>
            <p:cNvSpPr/>
            <p:nvPr>
              <p:custDataLst>
                <p:tags r:id="rId31"/>
              </p:custDataLst>
            </p:nvPr>
          </p:nvSpPr>
          <p:spPr>
            <a:xfrm>
              <a:off x="4660169" y="1767074"/>
              <a:ext cx="177800" cy="177800"/>
            </a:xfrm>
            <a:prstGeom prst="ellipse">
              <a:avLst/>
            </a:prstGeom>
            <a:solidFill>
              <a:schemeClr val="accent1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342900"/>
              <a:endParaRPr lang="en-CA" sz="1350">
                <a:solidFill>
                  <a:prstClr val="white"/>
                </a:solidFill>
                <a:latin typeface="Avenir"/>
              </a:endParaRPr>
            </a:p>
          </p:txBody>
        </p:sp>
        <p:sp>
          <p:nvSpPr>
            <p:cNvPr id="38" name="OTLSHAPE_SLM_a30b4b90850c483c94e8341d8e4c41ea_Shape">
              <a:extLst>
                <a:ext uri="{FF2B5EF4-FFF2-40B4-BE49-F238E27FC236}">
                  <a16:creationId xmlns:a16="http://schemas.microsoft.com/office/drawing/2014/main" id="{1C9DF24D-51F2-B546-9821-8DA73F235F61}"/>
                </a:ext>
              </a:extLst>
            </p:cNvPr>
            <p:cNvSpPr/>
            <p:nvPr>
              <p:custDataLst>
                <p:tags r:id="rId32"/>
              </p:custDataLst>
            </p:nvPr>
          </p:nvSpPr>
          <p:spPr>
            <a:xfrm>
              <a:off x="4832350" y="1767074"/>
              <a:ext cx="177800" cy="177800"/>
            </a:xfrm>
            <a:prstGeom prst="ellipse">
              <a:avLst/>
            </a:prstGeom>
            <a:solidFill>
              <a:schemeClr val="accent1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342900"/>
              <a:endParaRPr lang="en-CA" sz="1350">
                <a:solidFill>
                  <a:prstClr val="white"/>
                </a:solidFill>
                <a:latin typeface="Avenir"/>
              </a:endParaRPr>
            </a:p>
          </p:txBody>
        </p:sp>
        <p:sp>
          <p:nvSpPr>
            <p:cNvPr id="39" name="OTLSHAPE_SLM_ee1e4b67205649e7b8771857eb185106_Shape">
              <a:extLst>
                <a:ext uri="{FF2B5EF4-FFF2-40B4-BE49-F238E27FC236}">
                  <a16:creationId xmlns:a16="http://schemas.microsoft.com/office/drawing/2014/main" id="{21E41190-8A3B-FD42-B870-EF0575DB6FCC}"/>
                </a:ext>
              </a:extLst>
            </p:cNvPr>
            <p:cNvSpPr/>
            <p:nvPr>
              <p:custDataLst>
                <p:tags r:id="rId33"/>
              </p:custDataLst>
            </p:nvPr>
          </p:nvSpPr>
          <p:spPr>
            <a:xfrm>
              <a:off x="4832350" y="2008374"/>
              <a:ext cx="177800" cy="177800"/>
            </a:xfrm>
            <a:prstGeom prst="ellipse">
              <a:avLst/>
            </a:prstGeom>
            <a:solidFill>
              <a:schemeClr val="accent1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342900"/>
              <a:endParaRPr lang="en-CA" sz="1350">
                <a:solidFill>
                  <a:prstClr val="white"/>
                </a:solidFill>
                <a:latin typeface="Avenir"/>
              </a:endParaRPr>
            </a:p>
          </p:txBody>
        </p:sp>
        <p:sp>
          <p:nvSpPr>
            <p:cNvPr id="40" name="OTLSHAPE_SLM_d9508ce004004a9c93a94233349df5dc_Shape">
              <a:extLst>
                <a:ext uri="{FF2B5EF4-FFF2-40B4-BE49-F238E27FC236}">
                  <a16:creationId xmlns:a16="http://schemas.microsoft.com/office/drawing/2014/main" id="{5B7E3839-0F0D-A547-9D1C-945C355E3838}"/>
                </a:ext>
              </a:extLst>
            </p:cNvPr>
            <p:cNvSpPr/>
            <p:nvPr>
              <p:custDataLst>
                <p:tags r:id="rId34"/>
              </p:custDataLst>
            </p:nvPr>
          </p:nvSpPr>
          <p:spPr>
            <a:xfrm>
              <a:off x="4832350" y="2249674"/>
              <a:ext cx="177800" cy="177800"/>
            </a:xfrm>
            <a:prstGeom prst="ellipse">
              <a:avLst/>
            </a:prstGeom>
            <a:solidFill>
              <a:schemeClr val="accent1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342900"/>
              <a:endParaRPr lang="en-CA" sz="1350">
                <a:solidFill>
                  <a:prstClr val="white"/>
                </a:solidFill>
                <a:latin typeface="Avenir"/>
              </a:endParaRPr>
            </a:p>
          </p:txBody>
        </p:sp>
        <p:sp>
          <p:nvSpPr>
            <p:cNvPr id="41" name="OTLSHAPE_SLM_a8ffb76c590e4abda6c185250e25c68b_Shape">
              <a:extLst>
                <a:ext uri="{FF2B5EF4-FFF2-40B4-BE49-F238E27FC236}">
                  <a16:creationId xmlns:a16="http://schemas.microsoft.com/office/drawing/2014/main" id="{61E9975D-1141-2441-8C3C-DB36056E0BBD}"/>
                </a:ext>
              </a:extLst>
            </p:cNvPr>
            <p:cNvSpPr/>
            <p:nvPr>
              <p:custDataLst>
                <p:tags r:id="rId35"/>
              </p:custDataLst>
            </p:nvPr>
          </p:nvSpPr>
          <p:spPr>
            <a:xfrm>
              <a:off x="5017232" y="1767074"/>
              <a:ext cx="152400" cy="177800"/>
            </a:xfrm>
            <a:prstGeom prst="diamond">
              <a:avLst/>
            </a:prstGeom>
            <a:solidFill>
              <a:schemeClr val="accent1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342900"/>
              <a:endParaRPr lang="en-CA" sz="1350">
                <a:solidFill>
                  <a:prstClr val="white"/>
                </a:solidFill>
                <a:latin typeface="Avenir"/>
              </a:endParaRPr>
            </a:p>
          </p:txBody>
        </p:sp>
        <p:sp>
          <p:nvSpPr>
            <p:cNvPr id="42" name="OTLSHAPE_SLM_0c7aadf72d8043279bc225db32c032d2_Shape">
              <a:extLst>
                <a:ext uri="{FF2B5EF4-FFF2-40B4-BE49-F238E27FC236}">
                  <a16:creationId xmlns:a16="http://schemas.microsoft.com/office/drawing/2014/main" id="{E09F5916-FCC5-7347-9BDA-787F94F6F200}"/>
                </a:ext>
              </a:extLst>
            </p:cNvPr>
            <p:cNvSpPr/>
            <p:nvPr>
              <p:custDataLst>
                <p:tags r:id="rId36"/>
              </p:custDataLst>
            </p:nvPr>
          </p:nvSpPr>
          <p:spPr>
            <a:xfrm>
              <a:off x="5176713" y="1767074"/>
              <a:ext cx="177800" cy="177800"/>
            </a:xfrm>
            <a:prstGeom prst="ellipse">
              <a:avLst/>
            </a:prstGeom>
            <a:solidFill>
              <a:schemeClr val="accent1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342900"/>
              <a:endParaRPr lang="en-CA" sz="1350">
                <a:solidFill>
                  <a:prstClr val="white"/>
                </a:solidFill>
                <a:latin typeface="Avenir"/>
              </a:endParaRPr>
            </a:p>
          </p:txBody>
        </p:sp>
        <p:sp>
          <p:nvSpPr>
            <p:cNvPr id="43" name="OTLSHAPE_SLM_6988f40c3fac4b4491d2e58688753a3e_Shape">
              <a:extLst>
                <a:ext uri="{FF2B5EF4-FFF2-40B4-BE49-F238E27FC236}">
                  <a16:creationId xmlns:a16="http://schemas.microsoft.com/office/drawing/2014/main" id="{8F338DA9-48AB-C543-9234-819BF0E0B3F0}"/>
                </a:ext>
              </a:extLst>
            </p:cNvPr>
            <p:cNvSpPr/>
            <p:nvPr>
              <p:custDataLst>
                <p:tags r:id="rId37"/>
              </p:custDataLst>
            </p:nvPr>
          </p:nvSpPr>
          <p:spPr>
            <a:xfrm>
              <a:off x="5693258" y="1767074"/>
              <a:ext cx="177800" cy="177800"/>
            </a:xfrm>
            <a:prstGeom prst="ellipse">
              <a:avLst/>
            </a:prstGeom>
            <a:solidFill>
              <a:schemeClr val="accent1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342900"/>
              <a:endParaRPr lang="en-CA" sz="1350">
                <a:solidFill>
                  <a:prstClr val="white"/>
                </a:solidFill>
                <a:latin typeface="Avenir"/>
              </a:endParaRPr>
            </a:p>
          </p:txBody>
        </p:sp>
        <p:sp>
          <p:nvSpPr>
            <p:cNvPr id="44" name="OTLSHAPE_SLM_4e6dfc2d56b74c5ab2e774417cf95223_Shape">
              <a:extLst>
                <a:ext uri="{FF2B5EF4-FFF2-40B4-BE49-F238E27FC236}">
                  <a16:creationId xmlns:a16="http://schemas.microsoft.com/office/drawing/2014/main" id="{453FD629-8EAD-F44D-B3ED-FA298A323809}"/>
                </a:ext>
              </a:extLst>
            </p:cNvPr>
            <p:cNvSpPr/>
            <p:nvPr>
              <p:custDataLst>
                <p:tags r:id="rId38"/>
              </p:custDataLst>
            </p:nvPr>
          </p:nvSpPr>
          <p:spPr>
            <a:xfrm>
              <a:off x="5521076" y="1767074"/>
              <a:ext cx="177800" cy="177800"/>
            </a:xfrm>
            <a:prstGeom prst="ellipse">
              <a:avLst/>
            </a:prstGeom>
            <a:solidFill>
              <a:schemeClr val="accent1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342900"/>
              <a:endParaRPr lang="en-CA" sz="1350">
                <a:solidFill>
                  <a:prstClr val="white"/>
                </a:solidFill>
                <a:latin typeface="Avenir"/>
              </a:endParaRPr>
            </a:p>
          </p:txBody>
        </p:sp>
        <p:sp>
          <p:nvSpPr>
            <p:cNvPr id="45" name="OTLSHAPE_SLM_a98b8628f2444657aa955a7a016e052e_Shape">
              <a:extLst>
                <a:ext uri="{FF2B5EF4-FFF2-40B4-BE49-F238E27FC236}">
                  <a16:creationId xmlns:a16="http://schemas.microsoft.com/office/drawing/2014/main" id="{1B2FCB60-96A6-CF42-8264-8ED7DAD056A6}"/>
                </a:ext>
              </a:extLst>
            </p:cNvPr>
            <p:cNvSpPr/>
            <p:nvPr>
              <p:custDataLst>
                <p:tags r:id="rId39"/>
              </p:custDataLst>
            </p:nvPr>
          </p:nvSpPr>
          <p:spPr>
            <a:xfrm>
              <a:off x="6037621" y="1767074"/>
              <a:ext cx="177800" cy="177800"/>
            </a:xfrm>
            <a:prstGeom prst="ellipse">
              <a:avLst/>
            </a:prstGeom>
            <a:solidFill>
              <a:schemeClr val="accent1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342900"/>
              <a:endParaRPr lang="en-CA" sz="1350">
                <a:solidFill>
                  <a:prstClr val="white"/>
                </a:solidFill>
                <a:latin typeface="Avenir"/>
              </a:endParaRPr>
            </a:p>
          </p:txBody>
        </p:sp>
        <p:sp>
          <p:nvSpPr>
            <p:cNvPr id="46" name="OTLSHAPE_SLM_536221230d634e58af9d712391aa7b01_Shape">
              <a:extLst>
                <a:ext uri="{FF2B5EF4-FFF2-40B4-BE49-F238E27FC236}">
                  <a16:creationId xmlns:a16="http://schemas.microsoft.com/office/drawing/2014/main" id="{43E4BECD-E5F2-6A48-A93E-C7F36CE0F832}"/>
                </a:ext>
              </a:extLst>
            </p:cNvPr>
            <p:cNvSpPr/>
            <p:nvPr>
              <p:custDataLst>
                <p:tags r:id="rId40"/>
              </p:custDataLst>
            </p:nvPr>
          </p:nvSpPr>
          <p:spPr>
            <a:xfrm>
              <a:off x="6898528" y="1767074"/>
              <a:ext cx="177800" cy="177800"/>
            </a:xfrm>
            <a:prstGeom prst="ellipse">
              <a:avLst/>
            </a:prstGeom>
            <a:solidFill>
              <a:schemeClr val="accent1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342900"/>
              <a:endParaRPr lang="en-CA" sz="1350">
                <a:solidFill>
                  <a:prstClr val="white"/>
                </a:solidFill>
                <a:latin typeface="Avenir"/>
              </a:endParaRPr>
            </a:p>
          </p:txBody>
        </p:sp>
        <p:sp>
          <p:nvSpPr>
            <p:cNvPr id="47" name="OTLSHAPE_SLM_1834cfeca2f64271b0ef09c765b7ee4d_Shape">
              <a:extLst>
                <a:ext uri="{FF2B5EF4-FFF2-40B4-BE49-F238E27FC236}">
                  <a16:creationId xmlns:a16="http://schemas.microsoft.com/office/drawing/2014/main" id="{22F92499-1BA1-E74F-9CA4-312E94A119ED}"/>
                </a:ext>
              </a:extLst>
            </p:cNvPr>
            <p:cNvSpPr/>
            <p:nvPr>
              <p:custDataLst>
                <p:tags r:id="rId41"/>
              </p:custDataLst>
            </p:nvPr>
          </p:nvSpPr>
          <p:spPr>
            <a:xfrm>
              <a:off x="7070709" y="1767074"/>
              <a:ext cx="177800" cy="177800"/>
            </a:xfrm>
            <a:prstGeom prst="ellipse">
              <a:avLst/>
            </a:prstGeom>
            <a:solidFill>
              <a:schemeClr val="accent1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342900"/>
              <a:endParaRPr lang="en-CA" sz="1350">
                <a:solidFill>
                  <a:prstClr val="white"/>
                </a:solidFill>
                <a:latin typeface="Avenir"/>
              </a:endParaRPr>
            </a:p>
          </p:txBody>
        </p:sp>
        <p:sp>
          <p:nvSpPr>
            <p:cNvPr id="48" name="OTLSHAPE_SLM_f9983e1fc5ca444da3006154e2414821_Shape">
              <a:extLst>
                <a:ext uri="{FF2B5EF4-FFF2-40B4-BE49-F238E27FC236}">
                  <a16:creationId xmlns:a16="http://schemas.microsoft.com/office/drawing/2014/main" id="{A0B8D82E-F5C7-DF4F-A7EF-23D2096B33EE}"/>
                </a:ext>
              </a:extLst>
            </p:cNvPr>
            <p:cNvSpPr/>
            <p:nvPr>
              <p:custDataLst>
                <p:tags r:id="rId42"/>
              </p:custDataLst>
            </p:nvPr>
          </p:nvSpPr>
          <p:spPr>
            <a:xfrm>
              <a:off x="7587254" y="1767074"/>
              <a:ext cx="177800" cy="177800"/>
            </a:xfrm>
            <a:prstGeom prst="ellipse">
              <a:avLst/>
            </a:prstGeom>
            <a:solidFill>
              <a:schemeClr val="accent1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342900"/>
              <a:endParaRPr lang="en-CA" sz="1350">
                <a:solidFill>
                  <a:prstClr val="white"/>
                </a:solidFill>
                <a:latin typeface="Avenir"/>
              </a:endParaRPr>
            </a:p>
          </p:txBody>
        </p:sp>
        <p:sp>
          <p:nvSpPr>
            <p:cNvPr id="49" name="OTLSHAPE_SLM_4bdeb349d0c0478d89cf42a1b3c0c5ff_Shape">
              <a:extLst>
                <a:ext uri="{FF2B5EF4-FFF2-40B4-BE49-F238E27FC236}">
                  <a16:creationId xmlns:a16="http://schemas.microsoft.com/office/drawing/2014/main" id="{0479F69A-A802-DA4F-99A1-020A493C049F}"/>
                </a:ext>
              </a:extLst>
            </p:cNvPr>
            <p:cNvSpPr/>
            <p:nvPr>
              <p:custDataLst>
                <p:tags r:id="rId43"/>
              </p:custDataLst>
            </p:nvPr>
          </p:nvSpPr>
          <p:spPr>
            <a:xfrm>
              <a:off x="7759436" y="1767074"/>
              <a:ext cx="177800" cy="177800"/>
            </a:xfrm>
            <a:prstGeom prst="ellipse">
              <a:avLst/>
            </a:prstGeom>
            <a:solidFill>
              <a:schemeClr val="accent1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342900"/>
              <a:endParaRPr lang="en-CA" sz="1350">
                <a:solidFill>
                  <a:prstClr val="white"/>
                </a:solidFill>
                <a:latin typeface="Avenir"/>
              </a:endParaRPr>
            </a:p>
          </p:txBody>
        </p:sp>
        <p:sp>
          <p:nvSpPr>
            <p:cNvPr id="50" name="OTLSHAPE_SLM_5fd7f67202874c92b42260bd002cbf73_Shape">
              <a:extLst>
                <a:ext uri="{FF2B5EF4-FFF2-40B4-BE49-F238E27FC236}">
                  <a16:creationId xmlns:a16="http://schemas.microsoft.com/office/drawing/2014/main" id="{531B3496-466E-E141-B4CB-1E0620256173}"/>
                </a:ext>
              </a:extLst>
            </p:cNvPr>
            <p:cNvSpPr/>
            <p:nvPr>
              <p:custDataLst>
                <p:tags r:id="rId44"/>
              </p:custDataLst>
            </p:nvPr>
          </p:nvSpPr>
          <p:spPr>
            <a:xfrm>
              <a:off x="2778872" y="2706704"/>
              <a:ext cx="152400" cy="177800"/>
            </a:xfrm>
            <a:prstGeom prst="star5">
              <a:avLst>
                <a:gd name="adj" fmla="val 25000"/>
                <a:gd name="hf" fmla="val 105146"/>
                <a:gd name="vf" fmla="val 110557"/>
              </a:avLst>
            </a:prstGeom>
            <a:solidFill>
              <a:srgbClr val="FEBA0A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342900"/>
              <a:endParaRPr lang="en-CA" sz="1350">
                <a:solidFill>
                  <a:prstClr val="white"/>
                </a:solidFill>
                <a:latin typeface="Avenir"/>
              </a:endParaRPr>
            </a:p>
          </p:txBody>
        </p:sp>
        <p:sp>
          <p:nvSpPr>
            <p:cNvPr id="51" name="OTLSHAPE_SLM_1c34b10a6cfe4fa6ba85fb61b9ac21b7_Shape">
              <a:extLst>
                <a:ext uri="{FF2B5EF4-FFF2-40B4-BE49-F238E27FC236}">
                  <a16:creationId xmlns:a16="http://schemas.microsoft.com/office/drawing/2014/main" id="{2EF87D49-2FFA-2E44-9FA2-77306478AA9B}"/>
                </a:ext>
              </a:extLst>
            </p:cNvPr>
            <p:cNvSpPr/>
            <p:nvPr>
              <p:custDataLst>
                <p:tags r:id="rId45"/>
              </p:custDataLst>
            </p:nvPr>
          </p:nvSpPr>
          <p:spPr>
            <a:xfrm>
              <a:off x="3971443" y="2706704"/>
              <a:ext cx="177800" cy="177800"/>
            </a:xfrm>
            <a:prstGeom prst="ellipse">
              <a:avLst/>
            </a:prstGeom>
            <a:solidFill>
              <a:srgbClr val="FEBA0A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342900"/>
              <a:endParaRPr lang="en-CA" sz="1350">
                <a:solidFill>
                  <a:prstClr val="white"/>
                </a:solidFill>
                <a:latin typeface="Avenir"/>
              </a:endParaRPr>
            </a:p>
          </p:txBody>
        </p:sp>
        <p:sp>
          <p:nvSpPr>
            <p:cNvPr id="52" name="OTLSHAPE_SLM_791c5928a4d64e2cbd6851560e2f4d1a_Shape">
              <a:extLst>
                <a:ext uri="{FF2B5EF4-FFF2-40B4-BE49-F238E27FC236}">
                  <a16:creationId xmlns:a16="http://schemas.microsoft.com/office/drawing/2014/main" id="{1AEAE12D-139C-BC4B-833F-B0664EF80714}"/>
                </a:ext>
              </a:extLst>
            </p:cNvPr>
            <p:cNvSpPr/>
            <p:nvPr>
              <p:custDataLst>
                <p:tags r:id="rId46"/>
              </p:custDataLst>
            </p:nvPr>
          </p:nvSpPr>
          <p:spPr>
            <a:xfrm>
              <a:off x="4500687" y="2706704"/>
              <a:ext cx="152400" cy="177800"/>
            </a:xfrm>
            <a:prstGeom prst="star5">
              <a:avLst>
                <a:gd name="adj" fmla="val 25000"/>
                <a:gd name="hf" fmla="val 105146"/>
                <a:gd name="vf" fmla="val 110557"/>
              </a:avLst>
            </a:prstGeom>
            <a:solidFill>
              <a:srgbClr val="FEBA0A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342900"/>
              <a:endParaRPr lang="en-CA" sz="1350">
                <a:solidFill>
                  <a:prstClr val="white"/>
                </a:solidFill>
                <a:latin typeface="Avenir"/>
              </a:endParaRPr>
            </a:p>
          </p:txBody>
        </p:sp>
        <p:sp>
          <p:nvSpPr>
            <p:cNvPr id="53" name="OTLSHAPE_SLM_381f20f378544260b0ae71009c8ecf0b_Shape">
              <a:extLst>
                <a:ext uri="{FF2B5EF4-FFF2-40B4-BE49-F238E27FC236}">
                  <a16:creationId xmlns:a16="http://schemas.microsoft.com/office/drawing/2014/main" id="{62475A9D-EBA8-2B4A-885A-F13B587A211D}"/>
                </a:ext>
              </a:extLst>
            </p:cNvPr>
            <p:cNvSpPr/>
            <p:nvPr>
              <p:custDataLst>
                <p:tags r:id="rId47"/>
              </p:custDataLst>
            </p:nvPr>
          </p:nvSpPr>
          <p:spPr>
            <a:xfrm>
              <a:off x="5189413" y="2706704"/>
              <a:ext cx="152400" cy="177800"/>
            </a:xfrm>
            <a:prstGeom prst="star5">
              <a:avLst>
                <a:gd name="adj" fmla="val 25000"/>
                <a:gd name="hf" fmla="val 105146"/>
                <a:gd name="vf" fmla="val 110557"/>
              </a:avLst>
            </a:prstGeom>
            <a:solidFill>
              <a:srgbClr val="FEBA0A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342900"/>
              <a:endParaRPr lang="en-CA" sz="1350">
                <a:solidFill>
                  <a:prstClr val="white"/>
                </a:solidFill>
                <a:latin typeface="Avenir"/>
              </a:endParaRPr>
            </a:p>
          </p:txBody>
        </p:sp>
        <p:sp>
          <p:nvSpPr>
            <p:cNvPr id="54" name="OTLSHAPE_SLM_4e43f09e7e5a4e829955051df79c7bad_Shape">
              <a:extLst>
                <a:ext uri="{FF2B5EF4-FFF2-40B4-BE49-F238E27FC236}">
                  <a16:creationId xmlns:a16="http://schemas.microsoft.com/office/drawing/2014/main" id="{1AB09CB7-4D1C-B84A-9565-804952826FE1}"/>
                </a:ext>
              </a:extLst>
            </p:cNvPr>
            <p:cNvSpPr/>
            <p:nvPr>
              <p:custDataLst>
                <p:tags r:id="rId48"/>
              </p:custDataLst>
            </p:nvPr>
          </p:nvSpPr>
          <p:spPr>
            <a:xfrm>
              <a:off x="5693258" y="2706704"/>
              <a:ext cx="177800" cy="177800"/>
            </a:xfrm>
            <a:prstGeom prst="ellipse">
              <a:avLst/>
            </a:prstGeom>
            <a:solidFill>
              <a:srgbClr val="FEBA0A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342900"/>
              <a:endParaRPr lang="en-CA" sz="1350">
                <a:solidFill>
                  <a:prstClr val="white"/>
                </a:solidFill>
                <a:latin typeface="Avenir"/>
              </a:endParaRPr>
            </a:p>
          </p:txBody>
        </p:sp>
        <p:sp>
          <p:nvSpPr>
            <p:cNvPr id="55" name="OTLSHAPE_SLM_ddb5dbf7ab6e45d386259b1dda7a1e63_Shape">
              <a:extLst>
                <a:ext uri="{FF2B5EF4-FFF2-40B4-BE49-F238E27FC236}">
                  <a16:creationId xmlns:a16="http://schemas.microsoft.com/office/drawing/2014/main" id="{32FB210D-1C3E-3249-B175-651771AC6E9E}"/>
                </a:ext>
              </a:extLst>
            </p:cNvPr>
            <p:cNvSpPr/>
            <p:nvPr>
              <p:custDataLst>
                <p:tags r:id="rId49"/>
              </p:custDataLst>
            </p:nvPr>
          </p:nvSpPr>
          <p:spPr>
            <a:xfrm>
              <a:off x="7427773" y="2706704"/>
              <a:ext cx="152400" cy="177800"/>
            </a:xfrm>
            <a:prstGeom prst="star5">
              <a:avLst>
                <a:gd name="adj" fmla="val 25000"/>
                <a:gd name="hf" fmla="val 105146"/>
                <a:gd name="vf" fmla="val 110557"/>
              </a:avLst>
            </a:prstGeom>
            <a:solidFill>
              <a:srgbClr val="FEBA0A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342900"/>
              <a:endParaRPr lang="en-CA" sz="1350">
                <a:solidFill>
                  <a:prstClr val="white"/>
                </a:solidFill>
                <a:latin typeface="Avenir"/>
              </a:endParaRPr>
            </a:p>
          </p:txBody>
        </p:sp>
        <p:sp>
          <p:nvSpPr>
            <p:cNvPr id="56" name="OTLSHAPE_SLM_88023f284a2d40bba35d3940c69d1039_Shape">
              <a:extLst>
                <a:ext uri="{FF2B5EF4-FFF2-40B4-BE49-F238E27FC236}">
                  <a16:creationId xmlns:a16="http://schemas.microsoft.com/office/drawing/2014/main" id="{76D0A2FE-DBBD-A047-9B14-4A044242F518}"/>
                </a:ext>
              </a:extLst>
            </p:cNvPr>
            <p:cNvSpPr/>
            <p:nvPr>
              <p:custDataLst>
                <p:tags r:id="rId50"/>
              </p:custDataLst>
            </p:nvPr>
          </p:nvSpPr>
          <p:spPr>
            <a:xfrm>
              <a:off x="2766172" y="3163735"/>
              <a:ext cx="177800" cy="177800"/>
            </a:xfrm>
            <a:prstGeom prst="ellipse">
              <a:avLst/>
            </a:prstGeom>
            <a:solidFill>
              <a:srgbClr val="397212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342900"/>
              <a:endParaRPr lang="en-CA" sz="1350">
                <a:solidFill>
                  <a:prstClr val="white"/>
                </a:solidFill>
                <a:latin typeface="Avenir"/>
              </a:endParaRPr>
            </a:p>
          </p:txBody>
        </p:sp>
        <p:sp>
          <p:nvSpPr>
            <p:cNvPr id="57" name="OTLSHAPE_SLM_384377a6a0224148b62e93c2f1ea7182_Shape">
              <a:extLst>
                <a:ext uri="{FF2B5EF4-FFF2-40B4-BE49-F238E27FC236}">
                  <a16:creationId xmlns:a16="http://schemas.microsoft.com/office/drawing/2014/main" id="{BA9548F9-969D-ED4F-9889-86C0DE816D52}"/>
                </a:ext>
              </a:extLst>
            </p:cNvPr>
            <p:cNvSpPr/>
            <p:nvPr>
              <p:custDataLst>
                <p:tags r:id="rId51"/>
              </p:custDataLst>
            </p:nvPr>
          </p:nvSpPr>
          <p:spPr>
            <a:xfrm>
              <a:off x="3627080" y="3163735"/>
              <a:ext cx="177800" cy="177800"/>
            </a:xfrm>
            <a:prstGeom prst="ellipse">
              <a:avLst/>
            </a:prstGeom>
            <a:solidFill>
              <a:srgbClr val="397212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342900"/>
              <a:endParaRPr lang="en-CA" sz="1350">
                <a:solidFill>
                  <a:prstClr val="white"/>
                </a:solidFill>
                <a:latin typeface="Avenir"/>
              </a:endParaRPr>
            </a:p>
          </p:txBody>
        </p:sp>
        <p:sp>
          <p:nvSpPr>
            <p:cNvPr id="58" name="OTLSHAPE_SLM_eafdfecd41994d25906545d033f3ec8c_Shape">
              <a:extLst>
                <a:ext uri="{FF2B5EF4-FFF2-40B4-BE49-F238E27FC236}">
                  <a16:creationId xmlns:a16="http://schemas.microsoft.com/office/drawing/2014/main" id="{7B9C9951-22FB-BF45-95A9-657FC39F53EC}"/>
                </a:ext>
              </a:extLst>
            </p:cNvPr>
            <p:cNvSpPr/>
            <p:nvPr>
              <p:custDataLst>
                <p:tags r:id="rId52"/>
              </p:custDataLst>
            </p:nvPr>
          </p:nvSpPr>
          <p:spPr>
            <a:xfrm>
              <a:off x="5693258" y="3163735"/>
              <a:ext cx="177800" cy="177800"/>
            </a:xfrm>
            <a:prstGeom prst="ellipse">
              <a:avLst/>
            </a:prstGeom>
            <a:solidFill>
              <a:srgbClr val="397212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342900"/>
              <a:endParaRPr lang="en-CA" sz="1350">
                <a:solidFill>
                  <a:prstClr val="white"/>
                </a:solidFill>
                <a:latin typeface="Avenir"/>
              </a:endParaRPr>
            </a:p>
          </p:txBody>
        </p:sp>
        <p:sp>
          <p:nvSpPr>
            <p:cNvPr id="59" name="OTLSHAPE_SLM_83ef4217d63d49f9b51067837bae3cc2_Shape">
              <a:extLst>
                <a:ext uri="{FF2B5EF4-FFF2-40B4-BE49-F238E27FC236}">
                  <a16:creationId xmlns:a16="http://schemas.microsoft.com/office/drawing/2014/main" id="{47FD1000-27F5-1647-AE1B-2BC1109E834A}"/>
                </a:ext>
              </a:extLst>
            </p:cNvPr>
            <p:cNvSpPr/>
            <p:nvPr>
              <p:custDataLst>
                <p:tags r:id="rId53"/>
              </p:custDataLst>
            </p:nvPr>
          </p:nvSpPr>
          <p:spPr>
            <a:xfrm>
              <a:off x="7759436" y="3163735"/>
              <a:ext cx="177800" cy="177800"/>
            </a:xfrm>
            <a:prstGeom prst="ellipse">
              <a:avLst/>
            </a:prstGeom>
            <a:solidFill>
              <a:srgbClr val="397212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342900"/>
              <a:endParaRPr lang="en-CA" sz="1350">
                <a:solidFill>
                  <a:prstClr val="white"/>
                </a:solidFill>
                <a:latin typeface="Avenir"/>
              </a:endParaRPr>
            </a:p>
          </p:txBody>
        </p:sp>
        <p:sp>
          <p:nvSpPr>
            <p:cNvPr id="60" name="OTLSHAPE_SLM_d0921d95892e44f6ace28364e6104a65_Shape">
              <a:extLst>
                <a:ext uri="{FF2B5EF4-FFF2-40B4-BE49-F238E27FC236}">
                  <a16:creationId xmlns:a16="http://schemas.microsoft.com/office/drawing/2014/main" id="{A10B552A-8DCA-1642-8F9D-2509B8CC4C06}"/>
                </a:ext>
              </a:extLst>
            </p:cNvPr>
            <p:cNvSpPr/>
            <p:nvPr>
              <p:custDataLst>
                <p:tags r:id="rId54"/>
              </p:custDataLst>
            </p:nvPr>
          </p:nvSpPr>
          <p:spPr>
            <a:xfrm>
              <a:off x="2593991" y="3620766"/>
              <a:ext cx="177800" cy="177800"/>
            </a:xfrm>
            <a:prstGeom prst="ellipse">
              <a:avLst/>
            </a:prstGeom>
            <a:solidFill>
              <a:schemeClr val="accent2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342900"/>
              <a:endParaRPr lang="en-CA" sz="1350">
                <a:solidFill>
                  <a:prstClr val="white"/>
                </a:solidFill>
                <a:latin typeface="Avenir"/>
              </a:endParaRPr>
            </a:p>
          </p:txBody>
        </p:sp>
        <p:sp>
          <p:nvSpPr>
            <p:cNvPr id="61" name="OTLSHAPE_SLM_c8cbe6fb873c45d2aec293a8b421e935_Shape">
              <a:extLst>
                <a:ext uri="{FF2B5EF4-FFF2-40B4-BE49-F238E27FC236}">
                  <a16:creationId xmlns:a16="http://schemas.microsoft.com/office/drawing/2014/main" id="{8C62DBD8-3C7D-2542-9218-33F3B7E19CFF}"/>
                </a:ext>
              </a:extLst>
            </p:cNvPr>
            <p:cNvSpPr/>
            <p:nvPr>
              <p:custDataLst>
                <p:tags r:id="rId55"/>
              </p:custDataLst>
            </p:nvPr>
          </p:nvSpPr>
          <p:spPr>
            <a:xfrm>
              <a:off x="3799261" y="3620766"/>
              <a:ext cx="177800" cy="177800"/>
            </a:xfrm>
            <a:prstGeom prst="ellipse">
              <a:avLst/>
            </a:prstGeom>
            <a:solidFill>
              <a:schemeClr val="accent2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342900"/>
              <a:endParaRPr lang="en-CA" sz="1350">
                <a:solidFill>
                  <a:prstClr val="white"/>
                </a:solidFill>
                <a:latin typeface="Avenir"/>
              </a:endParaRPr>
            </a:p>
          </p:txBody>
        </p:sp>
        <p:sp>
          <p:nvSpPr>
            <p:cNvPr id="62" name="OTLSHAPE_SLM_8a39bc2bf3074fff8d757e3b43eed4d7_Shape">
              <a:extLst>
                <a:ext uri="{FF2B5EF4-FFF2-40B4-BE49-F238E27FC236}">
                  <a16:creationId xmlns:a16="http://schemas.microsoft.com/office/drawing/2014/main" id="{12BAD804-9E9B-4341-9309-1F9D699FC47F}"/>
                </a:ext>
              </a:extLst>
            </p:cNvPr>
            <p:cNvSpPr/>
            <p:nvPr>
              <p:custDataLst>
                <p:tags r:id="rId56"/>
              </p:custDataLst>
            </p:nvPr>
          </p:nvSpPr>
          <p:spPr>
            <a:xfrm>
              <a:off x="5521076" y="3620766"/>
              <a:ext cx="177800" cy="177800"/>
            </a:xfrm>
            <a:prstGeom prst="ellipse">
              <a:avLst/>
            </a:prstGeom>
            <a:solidFill>
              <a:schemeClr val="accent2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342900"/>
              <a:endParaRPr lang="en-CA" sz="1350">
                <a:solidFill>
                  <a:prstClr val="white"/>
                </a:solidFill>
                <a:latin typeface="Avenir"/>
              </a:endParaRPr>
            </a:p>
          </p:txBody>
        </p:sp>
        <p:sp>
          <p:nvSpPr>
            <p:cNvPr id="63" name="OTLSHAPE_SLM_6c8bbe3f03a745249a446f1569df71db_Shape">
              <a:extLst>
                <a:ext uri="{FF2B5EF4-FFF2-40B4-BE49-F238E27FC236}">
                  <a16:creationId xmlns:a16="http://schemas.microsoft.com/office/drawing/2014/main" id="{D143AA58-8E3F-6842-823A-70446705FF27}"/>
                </a:ext>
              </a:extLst>
            </p:cNvPr>
            <p:cNvSpPr/>
            <p:nvPr>
              <p:custDataLst>
                <p:tags r:id="rId57"/>
              </p:custDataLst>
            </p:nvPr>
          </p:nvSpPr>
          <p:spPr>
            <a:xfrm>
              <a:off x="6037621" y="3620766"/>
              <a:ext cx="177800" cy="177800"/>
            </a:xfrm>
            <a:prstGeom prst="ellipse">
              <a:avLst/>
            </a:prstGeom>
            <a:solidFill>
              <a:schemeClr val="accent2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342900"/>
              <a:endParaRPr lang="en-CA" sz="1350">
                <a:solidFill>
                  <a:prstClr val="white"/>
                </a:solidFill>
                <a:latin typeface="Avenir"/>
              </a:endParaRPr>
            </a:p>
          </p:txBody>
        </p:sp>
        <p:sp>
          <p:nvSpPr>
            <p:cNvPr id="64" name="OTLSHAPE_SLM_7bbdd0994d974435857b426a3bcd482f_Shape">
              <a:extLst>
                <a:ext uri="{FF2B5EF4-FFF2-40B4-BE49-F238E27FC236}">
                  <a16:creationId xmlns:a16="http://schemas.microsoft.com/office/drawing/2014/main" id="{EB247955-FD19-CA4F-8ACF-6EA23F9BD15F}"/>
                </a:ext>
              </a:extLst>
            </p:cNvPr>
            <p:cNvSpPr/>
            <p:nvPr>
              <p:custDataLst>
                <p:tags r:id="rId58"/>
              </p:custDataLst>
            </p:nvPr>
          </p:nvSpPr>
          <p:spPr>
            <a:xfrm>
              <a:off x="7759436" y="3620766"/>
              <a:ext cx="177800" cy="177800"/>
            </a:xfrm>
            <a:prstGeom prst="ellipse">
              <a:avLst/>
            </a:prstGeom>
            <a:solidFill>
              <a:schemeClr val="accent2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342900"/>
              <a:endParaRPr lang="en-CA" sz="1350">
                <a:solidFill>
                  <a:prstClr val="white"/>
                </a:solidFill>
                <a:latin typeface="Avenir"/>
              </a:endParaRPr>
            </a:p>
          </p:txBody>
        </p:sp>
        <p:sp>
          <p:nvSpPr>
            <p:cNvPr id="65" name="OTLSHAPE_SLM_f8c3dc7e062e41eeb2ce3f86986f5ff8_Shape">
              <a:extLst>
                <a:ext uri="{FF2B5EF4-FFF2-40B4-BE49-F238E27FC236}">
                  <a16:creationId xmlns:a16="http://schemas.microsoft.com/office/drawing/2014/main" id="{58612749-9EFD-9D47-A217-91B03799A7C4}"/>
                </a:ext>
              </a:extLst>
            </p:cNvPr>
            <p:cNvSpPr/>
            <p:nvPr>
              <p:custDataLst>
                <p:tags r:id="rId59"/>
              </p:custDataLst>
            </p:nvPr>
          </p:nvSpPr>
          <p:spPr>
            <a:xfrm>
              <a:off x="3454898" y="3620766"/>
              <a:ext cx="177800" cy="177800"/>
            </a:xfrm>
            <a:prstGeom prst="ellipse">
              <a:avLst/>
            </a:prstGeom>
            <a:solidFill>
              <a:schemeClr val="accent2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342900"/>
              <a:endParaRPr lang="en-CA" sz="1350">
                <a:solidFill>
                  <a:prstClr val="white"/>
                </a:solidFill>
                <a:latin typeface="Avenir"/>
              </a:endParaRPr>
            </a:p>
          </p:txBody>
        </p:sp>
        <p:sp>
          <p:nvSpPr>
            <p:cNvPr id="66" name="OTLSHAPE_SLM_93e90342f65b4e5ea954787d32775c4b_Shape">
              <a:extLst>
                <a:ext uri="{FF2B5EF4-FFF2-40B4-BE49-F238E27FC236}">
                  <a16:creationId xmlns:a16="http://schemas.microsoft.com/office/drawing/2014/main" id="{27AE2CDD-315F-3D47-BAF2-0922FC077BB3}"/>
                </a:ext>
              </a:extLst>
            </p:cNvPr>
            <p:cNvSpPr/>
            <p:nvPr>
              <p:custDataLst>
                <p:tags r:id="rId60"/>
              </p:custDataLst>
            </p:nvPr>
          </p:nvSpPr>
          <p:spPr>
            <a:xfrm>
              <a:off x="4660169" y="3620766"/>
              <a:ext cx="177800" cy="177800"/>
            </a:xfrm>
            <a:prstGeom prst="ellipse">
              <a:avLst/>
            </a:prstGeom>
            <a:solidFill>
              <a:schemeClr val="accent2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342900"/>
              <a:endParaRPr lang="en-CA" sz="1350">
                <a:solidFill>
                  <a:prstClr val="white"/>
                </a:solidFill>
                <a:latin typeface="Avenir"/>
              </a:endParaRPr>
            </a:p>
          </p:txBody>
        </p:sp>
        <p:sp>
          <p:nvSpPr>
            <p:cNvPr id="67" name="OTLSHAPE_SLM_ce6d68cbc6954ce4980dcb328d73d9cd_Shape">
              <a:extLst>
                <a:ext uri="{FF2B5EF4-FFF2-40B4-BE49-F238E27FC236}">
                  <a16:creationId xmlns:a16="http://schemas.microsoft.com/office/drawing/2014/main" id="{ABDE2A47-4403-574C-AE7A-DF7FF19A682A}"/>
                </a:ext>
              </a:extLst>
            </p:cNvPr>
            <p:cNvSpPr/>
            <p:nvPr>
              <p:custDataLst>
                <p:tags r:id="rId61"/>
              </p:custDataLst>
            </p:nvPr>
          </p:nvSpPr>
          <p:spPr>
            <a:xfrm>
              <a:off x="3799261" y="4077796"/>
              <a:ext cx="177800" cy="177800"/>
            </a:xfrm>
            <a:prstGeom prst="ellipse">
              <a:avLst/>
            </a:prstGeom>
            <a:solidFill>
              <a:srgbClr val="6F3198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342900"/>
              <a:endParaRPr lang="en-CA" sz="1350">
                <a:solidFill>
                  <a:prstClr val="white"/>
                </a:solidFill>
                <a:latin typeface="Avenir"/>
              </a:endParaRPr>
            </a:p>
          </p:txBody>
        </p:sp>
        <p:sp>
          <p:nvSpPr>
            <p:cNvPr id="68" name="OTLSHAPE_SLM_1563b91fe71e46d9ae36b2916fa11b0a_Shape">
              <a:extLst>
                <a:ext uri="{FF2B5EF4-FFF2-40B4-BE49-F238E27FC236}">
                  <a16:creationId xmlns:a16="http://schemas.microsoft.com/office/drawing/2014/main" id="{404F96E6-4C0C-7246-A287-436F594D39D0}"/>
                </a:ext>
              </a:extLst>
            </p:cNvPr>
            <p:cNvSpPr/>
            <p:nvPr>
              <p:custDataLst>
                <p:tags r:id="rId62"/>
              </p:custDataLst>
            </p:nvPr>
          </p:nvSpPr>
          <p:spPr>
            <a:xfrm>
              <a:off x="5004532" y="4077796"/>
              <a:ext cx="177800" cy="177800"/>
            </a:xfrm>
            <a:prstGeom prst="ellipse">
              <a:avLst/>
            </a:prstGeom>
            <a:solidFill>
              <a:srgbClr val="6F3198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342900"/>
              <a:endParaRPr lang="en-CA" sz="1350">
                <a:solidFill>
                  <a:prstClr val="white"/>
                </a:solidFill>
                <a:latin typeface="Avenir"/>
              </a:endParaRPr>
            </a:p>
          </p:txBody>
        </p:sp>
        <p:sp>
          <p:nvSpPr>
            <p:cNvPr id="69" name="OTLSHAPE_SLM_69c2bb917afa446e9b8fb22de0965e85_Shape">
              <a:extLst>
                <a:ext uri="{FF2B5EF4-FFF2-40B4-BE49-F238E27FC236}">
                  <a16:creationId xmlns:a16="http://schemas.microsoft.com/office/drawing/2014/main" id="{41F86761-8871-8B4B-A8A1-84159F4A586F}"/>
                </a:ext>
              </a:extLst>
            </p:cNvPr>
            <p:cNvSpPr/>
            <p:nvPr>
              <p:custDataLst>
                <p:tags r:id="rId63"/>
              </p:custDataLst>
            </p:nvPr>
          </p:nvSpPr>
          <p:spPr>
            <a:xfrm>
              <a:off x="7759436" y="4077796"/>
              <a:ext cx="177800" cy="177800"/>
            </a:xfrm>
            <a:prstGeom prst="ellipse">
              <a:avLst/>
            </a:prstGeom>
            <a:solidFill>
              <a:srgbClr val="6F3198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342900"/>
              <a:endParaRPr lang="en-CA" sz="1350">
                <a:solidFill>
                  <a:prstClr val="white"/>
                </a:solidFill>
                <a:latin typeface="Avenir"/>
              </a:endParaRPr>
            </a:p>
          </p:txBody>
        </p:sp>
        <p:sp>
          <p:nvSpPr>
            <p:cNvPr id="70" name="OTLSHAPE_SLM_86a2f79cf6da4a5d8378b962feb59f9f_Shape">
              <a:extLst>
                <a:ext uri="{FF2B5EF4-FFF2-40B4-BE49-F238E27FC236}">
                  <a16:creationId xmlns:a16="http://schemas.microsoft.com/office/drawing/2014/main" id="{0EFE4655-BE4E-9641-A7A2-7D9A32D69926}"/>
                </a:ext>
              </a:extLst>
            </p:cNvPr>
            <p:cNvSpPr/>
            <p:nvPr>
              <p:custDataLst>
                <p:tags r:id="rId64"/>
              </p:custDataLst>
            </p:nvPr>
          </p:nvSpPr>
          <p:spPr>
            <a:xfrm>
              <a:off x="6566865" y="1767074"/>
              <a:ext cx="152400" cy="177800"/>
            </a:xfrm>
            <a:prstGeom prst="diamond">
              <a:avLst/>
            </a:prstGeom>
            <a:solidFill>
              <a:schemeClr val="accent1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342900"/>
              <a:endParaRPr lang="en-CA" sz="1350">
                <a:solidFill>
                  <a:prstClr val="white"/>
                </a:solidFill>
                <a:latin typeface="Avenir"/>
              </a:endParaRPr>
            </a:p>
          </p:txBody>
        </p:sp>
        <p:sp>
          <p:nvSpPr>
            <p:cNvPr id="71" name="OTLSHAPE_SLM_eb29062daef744bebcc8251b26a23026_Shape">
              <a:extLst>
                <a:ext uri="{FF2B5EF4-FFF2-40B4-BE49-F238E27FC236}">
                  <a16:creationId xmlns:a16="http://schemas.microsoft.com/office/drawing/2014/main" id="{31B0D667-CCC6-764D-BD80-D575EA352523}"/>
                </a:ext>
              </a:extLst>
            </p:cNvPr>
            <p:cNvSpPr/>
            <p:nvPr>
              <p:custDataLst>
                <p:tags r:id="rId65"/>
              </p:custDataLst>
            </p:nvPr>
          </p:nvSpPr>
          <p:spPr>
            <a:xfrm>
              <a:off x="3454898" y="4534827"/>
              <a:ext cx="177800" cy="177800"/>
            </a:xfrm>
            <a:prstGeom prst="ellipse">
              <a:avLst/>
            </a:prstGeom>
            <a:solidFill>
              <a:schemeClr val="dk2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342900"/>
              <a:endParaRPr lang="en-CA" sz="1350">
                <a:solidFill>
                  <a:prstClr val="white"/>
                </a:solidFill>
                <a:latin typeface="Avenir"/>
              </a:endParaRPr>
            </a:p>
          </p:txBody>
        </p:sp>
        <p:sp>
          <p:nvSpPr>
            <p:cNvPr id="72" name="OTLSHAPE_SLM_4d54b75c3c684ae7a359a16330056b3e_Shape">
              <a:extLst>
                <a:ext uri="{FF2B5EF4-FFF2-40B4-BE49-F238E27FC236}">
                  <a16:creationId xmlns:a16="http://schemas.microsoft.com/office/drawing/2014/main" id="{2F68536E-C441-FA4B-8E91-6E8382D34CA3}"/>
                </a:ext>
              </a:extLst>
            </p:cNvPr>
            <p:cNvSpPr/>
            <p:nvPr>
              <p:custDataLst>
                <p:tags r:id="rId66"/>
              </p:custDataLst>
            </p:nvPr>
          </p:nvSpPr>
          <p:spPr>
            <a:xfrm>
              <a:off x="3799261" y="4534827"/>
              <a:ext cx="177800" cy="177800"/>
            </a:xfrm>
            <a:prstGeom prst="ellipse">
              <a:avLst/>
            </a:prstGeom>
            <a:solidFill>
              <a:schemeClr val="dk2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342900"/>
              <a:endParaRPr lang="en-CA" sz="1350">
                <a:solidFill>
                  <a:prstClr val="white"/>
                </a:solidFill>
                <a:latin typeface="Avenir"/>
              </a:endParaRPr>
            </a:p>
          </p:txBody>
        </p:sp>
        <p:sp>
          <p:nvSpPr>
            <p:cNvPr id="73" name="OTLSHAPE_SLM_fc19fc1884e841efac95e00b7c89ba47_Shape">
              <a:extLst>
                <a:ext uri="{FF2B5EF4-FFF2-40B4-BE49-F238E27FC236}">
                  <a16:creationId xmlns:a16="http://schemas.microsoft.com/office/drawing/2014/main" id="{00808FA6-90EE-0B4D-9583-A600D222CC73}"/>
                </a:ext>
              </a:extLst>
            </p:cNvPr>
            <p:cNvSpPr/>
            <p:nvPr>
              <p:custDataLst>
                <p:tags r:id="rId67"/>
              </p:custDataLst>
            </p:nvPr>
          </p:nvSpPr>
          <p:spPr>
            <a:xfrm>
              <a:off x="4660169" y="4534827"/>
              <a:ext cx="177800" cy="177800"/>
            </a:xfrm>
            <a:prstGeom prst="ellipse">
              <a:avLst/>
            </a:prstGeom>
            <a:solidFill>
              <a:schemeClr val="dk2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342900"/>
              <a:endParaRPr lang="en-CA" sz="1350">
                <a:solidFill>
                  <a:prstClr val="white"/>
                </a:solidFill>
                <a:latin typeface="Avenir"/>
              </a:endParaRPr>
            </a:p>
          </p:txBody>
        </p:sp>
        <p:sp>
          <p:nvSpPr>
            <p:cNvPr id="74" name="OTLSHAPE_SLM_2850ccc58e854f5cb92db553d2538cdd_Shape">
              <a:extLst>
                <a:ext uri="{FF2B5EF4-FFF2-40B4-BE49-F238E27FC236}">
                  <a16:creationId xmlns:a16="http://schemas.microsoft.com/office/drawing/2014/main" id="{C51E6961-0290-1F4F-8B55-88E5172F166B}"/>
                </a:ext>
              </a:extLst>
            </p:cNvPr>
            <p:cNvSpPr/>
            <p:nvPr>
              <p:custDataLst>
                <p:tags r:id="rId68"/>
              </p:custDataLst>
            </p:nvPr>
          </p:nvSpPr>
          <p:spPr>
            <a:xfrm>
              <a:off x="4832350" y="4534827"/>
              <a:ext cx="177800" cy="177800"/>
            </a:xfrm>
            <a:prstGeom prst="ellipse">
              <a:avLst/>
            </a:prstGeom>
            <a:solidFill>
              <a:schemeClr val="dk2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342900"/>
              <a:endParaRPr lang="en-CA" sz="1350">
                <a:solidFill>
                  <a:prstClr val="white"/>
                </a:solidFill>
                <a:latin typeface="Avenir"/>
              </a:endParaRPr>
            </a:p>
          </p:txBody>
        </p:sp>
        <p:sp>
          <p:nvSpPr>
            <p:cNvPr id="75" name="OTLSHAPE_SLM_56d9c171dbc34baf8da3878fe3f6ea3c_Shape">
              <a:extLst>
                <a:ext uri="{FF2B5EF4-FFF2-40B4-BE49-F238E27FC236}">
                  <a16:creationId xmlns:a16="http://schemas.microsoft.com/office/drawing/2014/main" id="{518BD6B8-D007-CB4D-B64F-1576A1EA6AE0}"/>
                </a:ext>
              </a:extLst>
            </p:cNvPr>
            <p:cNvSpPr/>
            <p:nvPr>
              <p:custDataLst>
                <p:tags r:id="rId69"/>
              </p:custDataLst>
            </p:nvPr>
          </p:nvSpPr>
          <p:spPr>
            <a:xfrm>
              <a:off x="7070709" y="4534827"/>
              <a:ext cx="177800" cy="177800"/>
            </a:xfrm>
            <a:prstGeom prst="ellipse">
              <a:avLst/>
            </a:prstGeom>
            <a:solidFill>
              <a:schemeClr val="dk2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342900"/>
              <a:endParaRPr lang="en-CA" sz="1350">
                <a:solidFill>
                  <a:prstClr val="white"/>
                </a:solidFill>
                <a:latin typeface="Avenir"/>
              </a:endParaRPr>
            </a:p>
          </p:txBody>
        </p:sp>
        <p:sp>
          <p:nvSpPr>
            <p:cNvPr id="76" name="OTLSHAPE_SLM_f48950a6826c4fabbf756aa82fefa7f7_Shape">
              <a:extLst>
                <a:ext uri="{FF2B5EF4-FFF2-40B4-BE49-F238E27FC236}">
                  <a16:creationId xmlns:a16="http://schemas.microsoft.com/office/drawing/2014/main" id="{780B4426-344A-4944-9FA6-EAEEABFE06C7}"/>
                </a:ext>
              </a:extLst>
            </p:cNvPr>
            <p:cNvSpPr/>
            <p:nvPr>
              <p:custDataLst>
                <p:tags r:id="rId70"/>
              </p:custDataLst>
            </p:nvPr>
          </p:nvSpPr>
          <p:spPr>
            <a:xfrm>
              <a:off x="2077446" y="4991858"/>
              <a:ext cx="177800" cy="177800"/>
            </a:xfrm>
            <a:prstGeom prst="ellipse">
              <a:avLst/>
            </a:prstGeom>
            <a:solidFill>
              <a:srgbClr val="B20E12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342900"/>
              <a:endParaRPr lang="en-CA" sz="1350">
                <a:solidFill>
                  <a:prstClr val="white"/>
                </a:solidFill>
                <a:latin typeface="Avenir"/>
              </a:endParaRPr>
            </a:p>
          </p:txBody>
        </p:sp>
        <p:sp>
          <p:nvSpPr>
            <p:cNvPr id="77" name="OTLSHAPE_SLM_2aa80d71a8c945778460c02adf58165c_Shape">
              <a:extLst>
                <a:ext uri="{FF2B5EF4-FFF2-40B4-BE49-F238E27FC236}">
                  <a16:creationId xmlns:a16="http://schemas.microsoft.com/office/drawing/2014/main" id="{E51D22A1-746B-E745-81C5-2109D191CE42}"/>
                </a:ext>
              </a:extLst>
            </p:cNvPr>
            <p:cNvSpPr/>
            <p:nvPr>
              <p:custDataLst>
                <p:tags r:id="rId71"/>
              </p:custDataLst>
            </p:nvPr>
          </p:nvSpPr>
          <p:spPr>
            <a:xfrm>
              <a:off x="2249628" y="4991858"/>
              <a:ext cx="177800" cy="177800"/>
            </a:xfrm>
            <a:prstGeom prst="ellipse">
              <a:avLst/>
            </a:prstGeom>
            <a:solidFill>
              <a:srgbClr val="B20E12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342900"/>
              <a:endParaRPr lang="en-CA" sz="1350">
                <a:solidFill>
                  <a:prstClr val="white"/>
                </a:solidFill>
                <a:latin typeface="Avenir"/>
              </a:endParaRPr>
            </a:p>
          </p:txBody>
        </p:sp>
        <p:sp>
          <p:nvSpPr>
            <p:cNvPr id="78" name="OTLSHAPE_SLM_461a2476e0d34cd8a81496404b0c0fce_Shape">
              <a:extLst>
                <a:ext uri="{FF2B5EF4-FFF2-40B4-BE49-F238E27FC236}">
                  <a16:creationId xmlns:a16="http://schemas.microsoft.com/office/drawing/2014/main" id="{C45D1730-516C-834A-9607-6166A3700569}"/>
                </a:ext>
              </a:extLst>
            </p:cNvPr>
            <p:cNvSpPr/>
            <p:nvPr>
              <p:custDataLst>
                <p:tags r:id="rId72"/>
              </p:custDataLst>
            </p:nvPr>
          </p:nvSpPr>
          <p:spPr>
            <a:xfrm>
              <a:off x="2421809" y="4991858"/>
              <a:ext cx="177800" cy="177800"/>
            </a:xfrm>
            <a:prstGeom prst="ellipse">
              <a:avLst/>
            </a:prstGeom>
            <a:solidFill>
              <a:srgbClr val="B20E12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342900"/>
              <a:endParaRPr lang="en-CA" sz="1350">
                <a:solidFill>
                  <a:prstClr val="white"/>
                </a:solidFill>
                <a:latin typeface="Avenir"/>
              </a:endParaRPr>
            </a:p>
          </p:txBody>
        </p:sp>
        <p:sp>
          <p:nvSpPr>
            <p:cNvPr id="79" name="OTLSHAPE_SLM_a018451c056a4e02a73b1236d00b3f4d_Shape">
              <a:extLst>
                <a:ext uri="{FF2B5EF4-FFF2-40B4-BE49-F238E27FC236}">
                  <a16:creationId xmlns:a16="http://schemas.microsoft.com/office/drawing/2014/main" id="{59B621DD-3960-B749-B7BA-260D0A29EE38}"/>
                </a:ext>
              </a:extLst>
            </p:cNvPr>
            <p:cNvSpPr/>
            <p:nvPr>
              <p:custDataLst>
                <p:tags r:id="rId73"/>
              </p:custDataLst>
            </p:nvPr>
          </p:nvSpPr>
          <p:spPr>
            <a:xfrm>
              <a:off x="2593991" y="4991858"/>
              <a:ext cx="177800" cy="177800"/>
            </a:xfrm>
            <a:prstGeom prst="ellipse">
              <a:avLst/>
            </a:prstGeom>
            <a:solidFill>
              <a:srgbClr val="B20E12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342900"/>
              <a:endParaRPr lang="en-CA" sz="1350">
                <a:solidFill>
                  <a:prstClr val="white"/>
                </a:solidFill>
                <a:latin typeface="Avenir"/>
              </a:endParaRPr>
            </a:p>
          </p:txBody>
        </p:sp>
        <p:sp>
          <p:nvSpPr>
            <p:cNvPr id="80" name="OTLSHAPE_SLM_49220394c9cf46a68e2c5869d3c9ac98_Shape">
              <a:extLst>
                <a:ext uri="{FF2B5EF4-FFF2-40B4-BE49-F238E27FC236}">
                  <a16:creationId xmlns:a16="http://schemas.microsoft.com/office/drawing/2014/main" id="{EBDC6A2A-5EE0-2640-9AD4-248E80CB2241}"/>
                </a:ext>
              </a:extLst>
            </p:cNvPr>
            <p:cNvSpPr/>
            <p:nvPr>
              <p:custDataLst>
                <p:tags r:id="rId74"/>
              </p:custDataLst>
            </p:nvPr>
          </p:nvSpPr>
          <p:spPr>
            <a:xfrm>
              <a:off x="2766172" y="4991858"/>
              <a:ext cx="177800" cy="177800"/>
            </a:xfrm>
            <a:prstGeom prst="ellipse">
              <a:avLst/>
            </a:prstGeom>
            <a:solidFill>
              <a:srgbClr val="B20E12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342900"/>
              <a:endParaRPr lang="en-CA" sz="1350">
                <a:solidFill>
                  <a:prstClr val="white"/>
                </a:solidFill>
                <a:latin typeface="Avenir"/>
              </a:endParaRPr>
            </a:p>
          </p:txBody>
        </p:sp>
        <p:sp>
          <p:nvSpPr>
            <p:cNvPr id="81" name="OTLSHAPE_SLM_d709174fe3694c37bcf1b2e3fb2f5187_Shape">
              <a:extLst>
                <a:ext uri="{FF2B5EF4-FFF2-40B4-BE49-F238E27FC236}">
                  <a16:creationId xmlns:a16="http://schemas.microsoft.com/office/drawing/2014/main" id="{1BF9555B-F332-C249-8F1B-9B0388C8EBA1}"/>
                </a:ext>
              </a:extLst>
            </p:cNvPr>
            <p:cNvSpPr/>
            <p:nvPr>
              <p:custDataLst>
                <p:tags r:id="rId75"/>
              </p:custDataLst>
            </p:nvPr>
          </p:nvSpPr>
          <p:spPr>
            <a:xfrm>
              <a:off x="2938354" y="4991858"/>
              <a:ext cx="177800" cy="177800"/>
            </a:xfrm>
            <a:prstGeom prst="ellipse">
              <a:avLst/>
            </a:prstGeom>
            <a:solidFill>
              <a:srgbClr val="B20E12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342900"/>
              <a:endParaRPr lang="en-CA" sz="1350">
                <a:solidFill>
                  <a:prstClr val="white"/>
                </a:solidFill>
                <a:latin typeface="Avenir"/>
              </a:endParaRPr>
            </a:p>
          </p:txBody>
        </p:sp>
        <p:sp>
          <p:nvSpPr>
            <p:cNvPr id="82" name="OTLSHAPE_SLM_f85731d5051a4e189769e5703852aba6_Shape">
              <a:extLst>
                <a:ext uri="{FF2B5EF4-FFF2-40B4-BE49-F238E27FC236}">
                  <a16:creationId xmlns:a16="http://schemas.microsoft.com/office/drawing/2014/main" id="{ED10A8A0-2739-3B4E-BB6B-57A5AB0C7A50}"/>
                </a:ext>
              </a:extLst>
            </p:cNvPr>
            <p:cNvSpPr/>
            <p:nvPr>
              <p:custDataLst>
                <p:tags r:id="rId76"/>
              </p:custDataLst>
            </p:nvPr>
          </p:nvSpPr>
          <p:spPr>
            <a:xfrm>
              <a:off x="3110535" y="4991858"/>
              <a:ext cx="177800" cy="177800"/>
            </a:xfrm>
            <a:prstGeom prst="ellipse">
              <a:avLst/>
            </a:prstGeom>
            <a:solidFill>
              <a:srgbClr val="B20E12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342900"/>
              <a:endParaRPr lang="en-CA" sz="1350">
                <a:solidFill>
                  <a:prstClr val="white"/>
                </a:solidFill>
                <a:latin typeface="Avenir"/>
              </a:endParaRPr>
            </a:p>
          </p:txBody>
        </p:sp>
        <p:sp>
          <p:nvSpPr>
            <p:cNvPr id="83" name="OTLSHAPE_SLM_0e60a0c1af044eaab487ddfa88d9b4ba_Shape">
              <a:extLst>
                <a:ext uri="{FF2B5EF4-FFF2-40B4-BE49-F238E27FC236}">
                  <a16:creationId xmlns:a16="http://schemas.microsoft.com/office/drawing/2014/main" id="{0E89D77C-77E8-8345-B5E4-6A0BED21CDED}"/>
                </a:ext>
              </a:extLst>
            </p:cNvPr>
            <p:cNvSpPr/>
            <p:nvPr>
              <p:custDataLst>
                <p:tags r:id="rId77"/>
              </p:custDataLst>
            </p:nvPr>
          </p:nvSpPr>
          <p:spPr>
            <a:xfrm>
              <a:off x="3282717" y="4991858"/>
              <a:ext cx="177800" cy="177800"/>
            </a:xfrm>
            <a:prstGeom prst="ellipse">
              <a:avLst/>
            </a:prstGeom>
            <a:solidFill>
              <a:srgbClr val="B20E12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342900"/>
              <a:endParaRPr lang="en-CA" sz="1350">
                <a:solidFill>
                  <a:prstClr val="white"/>
                </a:solidFill>
                <a:latin typeface="Avenir"/>
              </a:endParaRPr>
            </a:p>
          </p:txBody>
        </p:sp>
        <p:sp>
          <p:nvSpPr>
            <p:cNvPr id="84" name="OTLSHAPE_SLM_dcaf34a73f0f42d492674cfa35b2bf74_Shape">
              <a:extLst>
                <a:ext uri="{FF2B5EF4-FFF2-40B4-BE49-F238E27FC236}">
                  <a16:creationId xmlns:a16="http://schemas.microsoft.com/office/drawing/2014/main" id="{27D0FB11-4DCD-EF46-AF99-F7CE383D2E3A}"/>
                </a:ext>
              </a:extLst>
            </p:cNvPr>
            <p:cNvSpPr/>
            <p:nvPr>
              <p:custDataLst>
                <p:tags r:id="rId78"/>
              </p:custDataLst>
            </p:nvPr>
          </p:nvSpPr>
          <p:spPr>
            <a:xfrm>
              <a:off x="3454898" y="4991858"/>
              <a:ext cx="177800" cy="177800"/>
            </a:xfrm>
            <a:prstGeom prst="ellipse">
              <a:avLst/>
            </a:prstGeom>
            <a:solidFill>
              <a:srgbClr val="B20E12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342900"/>
              <a:endParaRPr lang="en-CA" sz="1350">
                <a:solidFill>
                  <a:prstClr val="white"/>
                </a:solidFill>
                <a:latin typeface="Avenir"/>
              </a:endParaRPr>
            </a:p>
          </p:txBody>
        </p:sp>
        <p:sp>
          <p:nvSpPr>
            <p:cNvPr id="85" name="OTLSHAPE_SLM_0f2be6b391644b04bc0c7976f7555c7b_Shape">
              <a:extLst>
                <a:ext uri="{FF2B5EF4-FFF2-40B4-BE49-F238E27FC236}">
                  <a16:creationId xmlns:a16="http://schemas.microsoft.com/office/drawing/2014/main" id="{9AAFE59F-5293-2942-A726-E1735D9EB9D5}"/>
                </a:ext>
              </a:extLst>
            </p:cNvPr>
            <p:cNvSpPr/>
            <p:nvPr>
              <p:custDataLst>
                <p:tags r:id="rId79"/>
              </p:custDataLst>
            </p:nvPr>
          </p:nvSpPr>
          <p:spPr>
            <a:xfrm>
              <a:off x="3627080" y="4991858"/>
              <a:ext cx="177800" cy="177800"/>
            </a:xfrm>
            <a:prstGeom prst="ellipse">
              <a:avLst/>
            </a:prstGeom>
            <a:solidFill>
              <a:srgbClr val="B20E12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342900"/>
              <a:endParaRPr lang="en-CA" sz="1350">
                <a:solidFill>
                  <a:prstClr val="white"/>
                </a:solidFill>
                <a:latin typeface="Avenir"/>
              </a:endParaRPr>
            </a:p>
          </p:txBody>
        </p:sp>
        <p:sp>
          <p:nvSpPr>
            <p:cNvPr id="86" name="OTLSHAPE_SLM_efea8c0217764088898ff47375df2c9f_Shape">
              <a:extLst>
                <a:ext uri="{FF2B5EF4-FFF2-40B4-BE49-F238E27FC236}">
                  <a16:creationId xmlns:a16="http://schemas.microsoft.com/office/drawing/2014/main" id="{9B556AA6-4DD4-0843-B14B-5C44B08F8D5F}"/>
                </a:ext>
              </a:extLst>
            </p:cNvPr>
            <p:cNvSpPr/>
            <p:nvPr>
              <p:custDataLst>
                <p:tags r:id="rId80"/>
              </p:custDataLst>
            </p:nvPr>
          </p:nvSpPr>
          <p:spPr>
            <a:xfrm>
              <a:off x="3799261" y="4991858"/>
              <a:ext cx="177800" cy="177800"/>
            </a:xfrm>
            <a:prstGeom prst="ellipse">
              <a:avLst/>
            </a:prstGeom>
            <a:solidFill>
              <a:srgbClr val="B20E12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342900"/>
              <a:endParaRPr lang="en-CA" sz="1350">
                <a:solidFill>
                  <a:prstClr val="white"/>
                </a:solidFill>
                <a:latin typeface="Avenir"/>
              </a:endParaRPr>
            </a:p>
          </p:txBody>
        </p:sp>
        <p:sp>
          <p:nvSpPr>
            <p:cNvPr id="87" name="OTLSHAPE_SLM_84d96c82fda146788c1dc4bc19eca1a8_Shape">
              <a:extLst>
                <a:ext uri="{FF2B5EF4-FFF2-40B4-BE49-F238E27FC236}">
                  <a16:creationId xmlns:a16="http://schemas.microsoft.com/office/drawing/2014/main" id="{349F3120-EA5B-AE45-B947-B8524F3500B7}"/>
                </a:ext>
              </a:extLst>
            </p:cNvPr>
            <p:cNvSpPr/>
            <p:nvPr>
              <p:custDataLst>
                <p:tags r:id="rId81"/>
              </p:custDataLst>
            </p:nvPr>
          </p:nvSpPr>
          <p:spPr>
            <a:xfrm>
              <a:off x="3971443" y="4991858"/>
              <a:ext cx="177800" cy="177800"/>
            </a:xfrm>
            <a:prstGeom prst="ellipse">
              <a:avLst/>
            </a:prstGeom>
            <a:solidFill>
              <a:srgbClr val="B20E12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342900"/>
              <a:endParaRPr lang="en-CA" sz="1350">
                <a:solidFill>
                  <a:prstClr val="white"/>
                </a:solidFill>
                <a:latin typeface="Avenir"/>
              </a:endParaRPr>
            </a:p>
          </p:txBody>
        </p:sp>
        <p:sp>
          <p:nvSpPr>
            <p:cNvPr id="88" name="OTLSHAPE_SLM_a9f64a85aab14bc8b0900cded8fb685c_Shape">
              <a:extLst>
                <a:ext uri="{FF2B5EF4-FFF2-40B4-BE49-F238E27FC236}">
                  <a16:creationId xmlns:a16="http://schemas.microsoft.com/office/drawing/2014/main" id="{60293791-8FAD-B749-81AB-D8EC1D8C9083}"/>
                </a:ext>
              </a:extLst>
            </p:cNvPr>
            <p:cNvSpPr/>
            <p:nvPr>
              <p:custDataLst>
                <p:tags r:id="rId82"/>
              </p:custDataLst>
            </p:nvPr>
          </p:nvSpPr>
          <p:spPr>
            <a:xfrm>
              <a:off x="4143624" y="4991858"/>
              <a:ext cx="177800" cy="177800"/>
            </a:xfrm>
            <a:prstGeom prst="ellipse">
              <a:avLst/>
            </a:prstGeom>
            <a:solidFill>
              <a:srgbClr val="B20E12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342900"/>
              <a:endParaRPr lang="en-CA" sz="1350">
                <a:solidFill>
                  <a:prstClr val="white"/>
                </a:solidFill>
                <a:latin typeface="Avenir"/>
              </a:endParaRPr>
            </a:p>
          </p:txBody>
        </p:sp>
        <p:sp>
          <p:nvSpPr>
            <p:cNvPr id="89" name="OTLSHAPE_SLM_c0dfdb54a34d4d9695a60255a12dc429_Shape">
              <a:extLst>
                <a:ext uri="{FF2B5EF4-FFF2-40B4-BE49-F238E27FC236}">
                  <a16:creationId xmlns:a16="http://schemas.microsoft.com/office/drawing/2014/main" id="{689BE072-E13C-7E45-BB59-1F091CD98B3B}"/>
                </a:ext>
              </a:extLst>
            </p:cNvPr>
            <p:cNvSpPr/>
            <p:nvPr>
              <p:custDataLst>
                <p:tags r:id="rId83"/>
              </p:custDataLst>
            </p:nvPr>
          </p:nvSpPr>
          <p:spPr>
            <a:xfrm>
              <a:off x="4315806" y="4991858"/>
              <a:ext cx="177800" cy="177800"/>
            </a:xfrm>
            <a:prstGeom prst="ellipse">
              <a:avLst/>
            </a:prstGeom>
            <a:solidFill>
              <a:srgbClr val="B20E12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342900"/>
              <a:endParaRPr lang="en-CA" sz="1350">
                <a:solidFill>
                  <a:prstClr val="white"/>
                </a:solidFill>
                <a:latin typeface="Avenir"/>
              </a:endParaRPr>
            </a:p>
          </p:txBody>
        </p:sp>
        <p:sp>
          <p:nvSpPr>
            <p:cNvPr id="90" name="OTLSHAPE_SLM_87e317b0054d49a68e4fc670d48238c3_Shape">
              <a:extLst>
                <a:ext uri="{FF2B5EF4-FFF2-40B4-BE49-F238E27FC236}">
                  <a16:creationId xmlns:a16="http://schemas.microsoft.com/office/drawing/2014/main" id="{48CABDDE-5203-E845-92A8-FDB2D62254C6}"/>
                </a:ext>
              </a:extLst>
            </p:cNvPr>
            <p:cNvSpPr/>
            <p:nvPr>
              <p:custDataLst>
                <p:tags r:id="rId84"/>
              </p:custDataLst>
            </p:nvPr>
          </p:nvSpPr>
          <p:spPr>
            <a:xfrm>
              <a:off x="4487987" y="4991858"/>
              <a:ext cx="177800" cy="177800"/>
            </a:xfrm>
            <a:prstGeom prst="ellipse">
              <a:avLst/>
            </a:prstGeom>
            <a:solidFill>
              <a:srgbClr val="B20E12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342900"/>
              <a:endParaRPr lang="en-CA" sz="1350">
                <a:solidFill>
                  <a:prstClr val="white"/>
                </a:solidFill>
                <a:latin typeface="Avenir"/>
              </a:endParaRPr>
            </a:p>
          </p:txBody>
        </p:sp>
        <p:sp>
          <p:nvSpPr>
            <p:cNvPr id="91" name="OTLSHAPE_SLM_32f43652de7e441b822827632533a5d7_Shape">
              <a:extLst>
                <a:ext uri="{FF2B5EF4-FFF2-40B4-BE49-F238E27FC236}">
                  <a16:creationId xmlns:a16="http://schemas.microsoft.com/office/drawing/2014/main" id="{D116BD8B-787D-DA48-B52E-0798589E60AF}"/>
                </a:ext>
              </a:extLst>
            </p:cNvPr>
            <p:cNvSpPr/>
            <p:nvPr>
              <p:custDataLst>
                <p:tags r:id="rId85"/>
              </p:custDataLst>
            </p:nvPr>
          </p:nvSpPr>
          <p:spPr>
            <a:xfrm>
              <a:off x="4660169" y="4991858"/>
              <a:ext cx="177800" cy="177800"/>
            </a:xfrm>
            <a:prstGeom prst="ellipse">
              <a:avLst/>
            </a:prstGeom>
            <a:solidFill>
              <a:srgbClr val="B20E12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342900"/>
              <a:endParaRPr lang="en-CA" sz="1350">
                <a:solidFill>
                  <a:prstClr val="white"/>
                </a:solidFill>
                <a:latin typeface="Avenir"/>
              </a:endParaRPr>
            </a:p>
          </p:txBody>
        </p:sp>
        <p:sp>
          <p:nvSpPr>
            <p:cNvPr id="92" name="OTLSHAPE_SLM_d88ef660238c46269b5f90c233b3a918_Shape">
              <a:extLst>
                <a:ext uri="{FF2B5EF4-FFF2-40B4-BE49-F238E27FC236}">
                  <a16:creationId xmlns:a16="http://schemas.microsoft.com/office/drawing/2014/main" id="{9F3BFF44-EF96-BF4A-A4CF-5D0843D09CAA}"/>
                </a:ext>
              </a:extLst>
            </p:cNvPr>
            <p:cNvSpPr/>
            <p:nvPr>
              <p:custDataLst>
                <p:tags r:id="rId86"/>
              </p:custDataLst>
            </p:nvPr>
          </p:nvSpPr>
          <p:spPr>
            <a:xfrm>
              <a:off x="4832350" y="4991858"/>
              <a:ext cx="177800" cy="177800"/>
            </a:xfrm>
            <a:prstGeom prst="ellipse">
              <a:avLst/>
            </a:prstGeom>
            <a:solidFill>
              <a:srgbClr val="B20E12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342900"/>
              <a:endParaRPr lang="en-CA" sz="1350">
                <a:solidFill>
                  <a:prstClr val="white"/>
                </a:solidFill>
                <a:latin typeface="Avenir"/>
              </a:endParaRPr>
            </a:p>
          </p:txBody>
        </p:sp>
        <p:sp>
          <p:nvSpPr>
            <p:cNvPr id="93" name="OTLSHAPE_SLM_8877b9ae72154702bc3169649e849319_Shape">
              <a:extLst>
                <a:ext uri="{FF2B5EF4-FFF2-40B4-BE49-F238E27FC236}">
                  <a16:creationId xmlns:a16="http://schemas.microsoft.com/office/drawing/2014/main" id="{16A440DA-8A2C-BC4B-A405-DA3894D01F96}"/>
                </a:ext>
              </a:extLst>
            </p:cNvPr>
            <p:cNvSpPr/>
            <p:nvPr>
              <p:custDataLst>
                <p:tags r:id="rId87"/>
              </p:custDataLst>
            </p:nvPr>
          </p:nvSpPr>
          <p:spPr>
            <a:xfrm>
              <a:off x="5004532" y="4991858"/>
              <a:ext cx="177800" cy="177800"/>
            </a:xfrm>
            <a:prstGeom prst="ellipse">
              <a:avLst/>
            </a:prstGeom>
            <a:solidFill>
              <a:srgbClr val="B20E12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342900"/>
              <a:endParaRPr lang="en-CA" sz="1350">
                <a:solidFill>
                  <a:prstClr val="white"/>
                </a:solidFill>
                <a:latin typeface="Avenir"/>
              </a:endParaRPr>
            </a:p>
          </p:txBody>
        </p:sp>
        <p:sp>
          <p:nvSpPr>
            <p:cNvPr id="94" name="OTLSHAPE_SLM_ae0d7ec49b9b4732a703334b0d423f21_Shape">
              <a:extLst>
                <a:ext uri="{FF2B5EF4-FFF2-40B4-BE49-F238E27FC236}">
                  <a16:creationId xmlns:a16="http://schemas.microsoft.com/office/drawing/2014/main" id="{8B57AD47-781C-184B-9A43-81EE9584150C}"/>
                </a:ext>
              </a:extLst>
            </p:cNvPr>
            <p:cNvSpPr/>
            <p:nvPr>
              <p:custDataLst>
                <p:tags r:id="rId88"/>
              </p:custDataLst>
            </p:nvPr>
          </p:nvSpPr>
          <p:spPr>
            <a:xfrm>
              <a:off x="5176713" y="4991858"/>
              <a:ext cx="177800" cy="177800"/>
            </a:xfrm>
            <a:prstGeom prst="ellipse">
              <a:avLst/>
            </a:prstGeom>
            <a:solidFill>
              <a:srgbClr val="B20E12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342900"/>
              <a:endParaRPr lang="en-CA" sz="1350">
                <a:solidFill>
                  <a:prstClr val="white"/>
                </a:solidFill>
                <a:latin typeface="Avenir"/>
              </a:endParaRPr>
            </a:p>
          </p:txBody>
        </p:sp>
        <p:sp>
          <p:nvSpPr>
            <p:cNvPr id="95" name="OTLSHAPE_SLM_0086fd449e8f4e859eede35a57221fd5_Shape">
              <a:extLst>
                <a:ext uri="{FF2B5EF4-FFF2-40B4-BE49-F238E27FC236}">
                  <a16:creationId xmlns:a16="http://schemas.microsoft.com/office/drawing/2014/main" id="{57A4D795-000C-3F43-8888-1FEF36C8994F}"/>
                </a:ext>
              </a:extLst>
            </p:cNvPr>
            <p:cNvSpPr/>
            <p:nvPr>
              <p:custDataLst>
                <p:tags r:id="rId89"/>
              </p:custDataLst>
            </p:nvPr>
          </p:nvSpPr>
          <p:spPr>
            <a:xfrm>
              <a:off x="5348895" y="4991858"/>
              <a:ext cx="177800" cy="177800"/>
            </a:xfrm>
            <a:prstGeom prst="ellipse">
              <a:avLst/>
            </a:prstGeom>
            <a:solidFill>
              <a:srgbClr val="B20E12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342900"/>
              <a:endParaRPr lang="en-CA" sz="1350">
                <a:solidFill>
                  <a:prstClr val="white"/>
                </a:solidFill>
                <a:latin typeface="Avenir"/>
              </a:endParaRPr>
            </a:p>
          </p:txBody>
        </p:sp>
        <p:sp>
          <p:nvSpPr>
            <p:cNvPr id="96" name="OTLSHAPE_SLM_1ab135a2d23a4d10b619acbe7977a05d_Shape">
              <a:extLst>
                <a:ext uri="{FF2B5EF4-FFF2-40B4-BE49-F238E27FC236}">
                  <a16:creationId xmlns:a16="http://schemas.microsoft.com/office/drawing/2014/main" id="{975E1355-9012-014D-85D6-7466D48888F5}"/>
                </a:ext>
              </a:extLst>
            </p:cNvPr>
            <p:cNvSpPr/>
            <p:nvPr>
              <p:custDataLst>
                <p:tags r:id="rId90"/>
              </p:custDataLst>
            </p:nvPr>
          </p:nvSpPr>
          <p:spPr>
            <a:xfrm>
              <a:off x="5521076" y="4991858"/>
              <a:ext cx="177800" cy="177800"/>
            </a:xfrm>
            <a:prstGeom prst="ellipse">
              <a:avLst/>
            </a:prstGeom>
            <a:solidFill>
              <a:srgbClr val="B20E12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342900"/>
              <a:endParaRPr lang="en-CA" sz="1350">
                <a:solidFill>
                  <a:prstClr val="white"/>
                </a:solidFill>
                <a:latin typeface="Avenir"/>
              </a:endParaRPr>
            </a:p>
          </p:txBody>
        </p:sp>
        <p:sp>
          <p:nvSpPr>
            <p:cNvPr id="97" name="OTLSHAPE_SLM_bfd27b568ae74dc8b76cceb9b00fcc01_Shape">
              <a:extLst>
                <a:ext uri="{FF2B5EF4-FFF2-40B4-BE49-F238E27FC236}">
                  <a16:creationId xmlns:a16="http://schemas.microsoft.com/office/drawing/2014/main" id="{7CDDB5D7-FE95-2441-937E-EA258D388368}"/>
                </a:ext>
              </a:extLst>
            </p:cNvPr>
            <p:cNvSpPr/>
            <p:nvPr>
              <p:custDataLst>
                <p:tags r:id="rId91"/>
              </p:custDataLst>
            </p:nvPr>
          </p:nvSpPr>
          <p:spPr>
            <a:xfrm>
              <a:off x="5693258" y="4991858"/>
              <a:ext cx="177800" cy="177800"/>
            </a:xfrm>
            <a:prstGeom prst="ellipse">
              <a:avLst/>
            </a:prstGeom>
            <a:solidFill>
              <a:srgbClr val="B20E12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342900"/>
              <a:endParaRPr lang="en-CA" sz="1350">
                <a:solidFill>
                  <a:prstClr val="white"/>
                </a:solidFill>
                <a:latin typeface="Avenir"/>
              </a:endParaRPr>
            </a:p>
          </p:txBody>
        </p:sp>
        <p:sp>
          <p:nvSpPr>
            <p:cNvPr id="98" name="OTLSHAPE_SLM_c34fd9482bd841cfa9a79c1402f549cf_Shape">
              <a:extLst>
                <a:ext uri="{FF2B5EF4-FFF2-40B4-BE49-F238E27FC236}">
                  <a16:creationId xmlns:a16="http://schemas.microsoft.com/office/drawing/2014/main" id="{0C9BCF02-ED07-9D4A-B357-6D19A8A8FB7F}"/>
                </a:ext>
              </a:extLst>
            </p:cNvPr>
            <p:cNvSpPr/>
            <p:nvPr>
              <p:custDataLst>
                <p:tags r:id="rId92"/>
              </p:custDataLst>
            </p:nvPr>
          </p:nvSpPr>
          <p:spPr>
            <a:xfrm>
              <a:off x="5865439" y="4991858"/>
              <a:ext cx="177800" cy="177800"/>
            </a:xfrm>
            <a:prstGeom prst="ellipse">
              <a:avLst/>
            </a:prstGeom>
            <a:solidFill>
              <a:srgbClr val="B20E12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342900"/>
              <a:endParaRPr lang="en-CA" sz="1350">
                <a:solidFill>
                  <a:prstClr val="white"/>
                </a:solidFill>
                <a:latin typeface="Avenir"/>
              </a:endParaRPr>
            </a:p>
          </p:txBody>
        </p:sp>
        <p:sp>
          <p:nvSpPr>
            <p:cNvPr id="99" name="OTLSHAPE_SLM_84b7c9d7f8b6428fa74cb644679e4a57_Shape">
              <a:extLst>
                <a:ext uri="{FF2B5EF4-FFF2-40B4-BE49-F238E27FC236}">
                  <a16:creationId xmlns:a16="http://schemas.microsoft.com/office/drawing/2014/main" id="{8ECBE8B5-9564-2B43-ACBD-F1B46F9D18E8}"/>
                </a:ext>
              </a:extLst>
            </p:cNvPr>
            <p:cNvSpPr/>
            <p:nvPr>
              <p:custDataLst>
                <p:tags r:id="rId93"/>
              </p:custDataLst>
            </p:nvPr>
          </p:nvSpPr>
          <p:spPr>
            <a:xfrm>
              <a:off x="6037621" y="4991858"/>
              <a:ext cx="177800" cy="177800"/>
            </a:xfrm>
            <a:prstGeom prst="ellipse">
              <a:avLst/>
            </a:prstGeom>
            <a:solidFill>
              <a:srgbClr val="B20E12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342900"/>
              <a:endParaRPr lang="en-CA" sz="1350">
                <a:solidFill>
                  <a:prstClr val="white"/>
                </a:solidFill>
                <a:latin typeface="Avenir"/>
              </a:endParaRPr>
            </a:p>
          </p:txBody>
        </p:sp>
        <p:sp>
          <p:nvSpPr>
            <p:cNvPr id="100" name="OTLSHAPE_SLM_c0b405dc388b4f92ba668cebccceac30_Shape">
              <a:extLst>
                <a:ext uri="{FF2B5EF4-FFF2-40B4-BE49-F238E27FC236}">
                  <a16:creationId xmlns:a16="http://schemas.microsoft.com/office/drawing/2014/main" id="{CE8811C2-EC30-EC42-97D3-82CD15088BBE}"/>
                </a:ext>
              </a:extLst>
            </p:cNvPr>
            <p:cNvSpPr/>
            <p:nvPr>
              <p:custDataLst>
                <p:tags r:id="rId94"/>
              </p:custDataLst>
            </p:nvPr>
          </p:nvSpPr>
          <p:spPr>
            <a:xfrm>
              <a:off x="6209802" y="4991858"/>
              <a:ext cx="177800" cy="177800"/>
            </a:xfrm>
            <a:prstGeom prst="ellipse">
              <a:avLst/>
            </a:prstGeom>
            <a:solidFill>
              <a:srgbClr val="B20E12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342900"/>
              <a:endParaRPr lang="en-CA" sz="1350">
                <a:solidFill>
                  <a:prstClr val="white"/>
                </a:solidFill>
                <a:latin typeface="Avenir"/>
              </a:endParaRPr>
            </a:p>
          </p:txBody>
        </p:sp>
        <p:sp>
          <p:nvSpPr>
            <p:cNvPr id="101" name="OTLSHAPE_SLM_2e60265d347d4947a59f9ebaafc22bcf_Shape">
              <a:extLst>
                <a:ext uri="{FF2B5EF4-FFF2-40B4-BE49-F238E27FC236}">
                  <a16:creationId xmlns:a16="http://schemas.microsoft.com/office/drawing/2014/main" id="{BAF3B089-32B8-E843-9A13-1D94E04DD954}"/>
                </a:ext>
              </a:extLst>
            </p:cNvPr>
            <p:cNvSpPr/>
            <p:nvPr>
              <p:custDataLst>
                <p:tags r:id="rId95"/>
              </p:custDataLst>
            </p:nvPr>
          </p:nvSpPr>
          <p:spPr>
            <a:xfrm>
              <a:off x="6381984" y="4991858"/>
              <a:ext cx="177800" cy="177800"/>
            </a:xfrm>
            <a:prstGeom prst="ellipse">
              <a:avLst/>
            </a:prstGeom>
            <a:solidFill>
              <a:srgbClr val="B20E12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342900"/>
              <a:endParaRPr lang="en-CA" sz="1350">
                <a:solidFill>
                  <a:prstClr val="white"/>
                </a:solidFill>
                <a:latin typeface="Avenir"/>
              </a:endParaRPr>
            </a:p>
          </p:txBody>
        </p:sp>
        <p:sp>
          <p:nvSpPr>
            <p:cNvPr id="102" name="OTLSHAPE_SLM_456a198e9f7842b6994f64280c32c28e_Shape">
              <a:extLst>
                <a:ext uri="{FF2B5EF4-FFF2-40B4-BE49-F238E27FC236}">
                  <a16:creationId xmlns:a16="http://schemas.microsoft.com/office/drawing/2014/main" id="{42A6FCE9-EDC1-3D44-AB65-2AC6B3BB3093}"/>
                </a:ext>
              </a:extLst>
            </p:cNvPr>
            <p:cNvSpPr/>
            <p:nvPr>
              <p:custDataLst>
                <p:tags r:id="rId96"/>
              </p:custDataLst>
            </p:nvPr>
          </p:nvSpPr>
          <p:spPr>
            <a:xfrm>
              <a:off x="6554165" y="4991858"/>
              <a:ext cx="177800" cy="177800"/>
            </a:xfrm>
            <a:prstGeom prst="ellipse">
              <a:avLst/>
            </a:prstGeom>
            <a:solidFill>
              <a:srgbClr val="B20E12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342900"/>
              <a:endParaRPr lang="en-CA" sz="1350">
                <a:solidFill>
                  <a:prstClr val="white"/>
                </a:solidFill>
                <a:latin typeface="Avenir"/>
              </a:endParaRPr>
            </a:p>
          </p:txBody>
        </p:sp>
        <p:sp>
          <p:nvSpPr>
            <p:cNvPr id="103" name="OTLSHAPE_SLM_e17e8d8357d3415d8f322be1bd687ed2_Shape">
              <a:extLst>
                <a:ext uri="{FF2B5EF4-FFF2-40B4-BE49-F238E27FC236}">
                  <a16:creationId xmlns:a16="http://schemas.microsoft.com/office/drawing/2014/main" id="{DF912AC9-1147-6B48-9253-157E1E874972}"/>
                </a:ext>
              </a:extLst>
            </p:cNvPr>
            <p:cNvSpPr/>
            <p:nvPr>
              <p:custDataLst>
                <p:tags r:id="rId97"/>
              </p:custDataLst>
            </p:nvPr>
          </p:nvSpPr>
          <p:spPr>
            <a:xfrm>
              <a:off x="6726347" y="4991858"/>
              <a:ext cx="177800" cy="177800"/>
            </a:xfrm>
            <a:prstGeom prst="ellipse">
              <a:avLst/>
            </a:prstGeom>
            <a:solidFill>
              <a:srgbClr val="B20E12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342900"/>
              <a:endParaRPr lang="en-CA" sz="1350">
                <a:solidFill>
                  <a:prstClr val="white"/>
                </a:solidFill>
                <a:latin typeface="Avenir"/>
              </a:endParaRPr>
            </a:p>
          </p:txBody>
        </p:sp>
        <p:sp>
          <p:nvSpPr>
            <p:cNvPr id="104" name="OTLSHAPE_SLM_595ec82bec564c79b6f6b94ae104a160_Shape">
              <a:extLst>
                <a:ext uri="{FF2B5EF4-FFF2-40B4-BE49-F238E27FC236}">
                  <a16:creationId xmlns:a16="http://schemas.microsoft.com/office/drawing/2014/main" id="{05303D86-4094-BB42-8BD9-D1AE00C3FFFD}"/>
                </a:ext>
              </a:extLst>
            </p:cNvPr>
            <p:cNvSpPr/>
            <p:nvPr>
              <p:custDataLst>
                <p:tags r:id="rId98"/>
              </p:custDataLst>
            </p:nvPr>
          </p:nvSpPr>
          <p:spPr>
            <a:xfrm>
              <a:off x="6898528" y="4991858"/>
              <a:ext cx="177800" cy="177800"/>
            </a:xfrm>
            <a:prstGeom prst="ellipse">
              <a:avLst/>
            </a:prstGeom>
            <a:solidFill>
              <a:srgbClr val="B20E12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342900"/>
              <a:endParaRPr lang="en-CA" sz="1350">
                <a:solidFill>
                  <a:prstClr val="white"/>
                </a:solidFill>
                <a:latin typeface="Avenir"/>
              </a:endParaRPr>
            </a:p>
          </p:txBody>
        </p:sp>
        <p:sp>
          <p:nvSpPr>
            <p:cNvPr id="105" name="OTLSHAPE_SLM_22dc0e519f194c2f832fd970e1fdd226_Shape">
              <a:extLst>
                <a:ext uri="{FF2B5EF4-FFF2-40B4-BE49-F238E27FC236}">
                  <a16:creationId xmlns:a16="http://schemas.microsoft.com/office/drawing/2014/main" id="{D6A50159-2A51-6047-92F7-2775FA3230EA}"/>
                </a:ext>
              </a:extLst>
            </p:cNvPr>
            <p:cNvSpPr/>
            <p:nvPr>
              <p:custDataLst>
                <p:tags r:id="rId99"/>
              </p:custDataLst>
            </p:nvPr>
          </p:nvSpPr>
          <p:spPr>
            <a:xfrm>
              <a:off x="7070709" y="4991858"/>
              <a:ext cx="177800" cy="177800"/>
            </a:xfrm>
            <a:prstGeom prst="ellipse">
              <a:avLst/>
            </a:prstGeom>
            <a:solidFill>
              <a:srgbClr val="B20E12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342900"/>
              <a:endParaRPr lang="en-CA" sz="1350">
                <a:solidFill>
                  <a:prstClr val="white"/>
                </a:solidFill>
                <a:latin typeface="Avenir"/>
              </a:endParaRPr>
            </a:p>
          </p:txBody>
        </p:sp>
        <p:sp>
          <p:nvSpPr>
            <p:cNvPr id="106" name="OTLSHAPE_SLM_ea0c8f519dac40e4986000425cf4cf0d_Shape">
              <a:extLst>
                <a:ext uri="{FF2B5EF4-FFF2-40B4-BE49-F238E27FC236}">
                  <a16:creationId xmlns:a16="http://schemas.microsoft.com/office/drawing/2014/main" id="{AF922D6F-A0A4-2A4D-8959-9B993D112264}"/>
                </a:ext>
              </a:extLst>
            </p:cNvPr>
            <p:cNvSpPr/>
            <p:nvPr>
              <p:custDataLst>
                <p:tags r:id="rId100"/>
              </p:custDataLst>
            </p:nvPr>
          </p:nvSpPr>
          <p:spPr>
            <a:xfrm>
              <a:off x="7242891" y="4991858"/>
              <a:ext cx="177800" cy="177800"/>
            </a:xfrm>
            <a:prstGeom prst="ellipse">
              <a:avLst/>
            </a:prstGeom>
            <a:solidFill>
              <a:srgbClr val="B20E12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342900"/>
              <a:endParaRPr lang="en-CA" sz="1350">
                <a:solidFill>
                  <a:prstClr val="white"/>
                </a:solidFill>
                <a:latin typeface="Avenir"/>
              </a:endParaRPr>
            </a:p>
          </p:txBody>
        </p:sp>
        <p:sp>
          <p:nvSpPr>
            <p:cNvPr id="107" name="OTLSHAPE_SLM_791798ab7d0645ab8ae36daae0e31d00_Shape">
              <a:extLst>
                <a:ext uri="{FF2B5EF4-FFF2-40B4-BE49-F238E27FC236}">
                  <a16:creationId xmlns:a16="http://schemas.microsoft.com/office/drawing/2014/main" id="{B6351A73-A8AD-AD4B-B6B8-F3B360952343}"/>
                </a:ext>
              </a:extLst>
            </p:cNvPr>
            <p:cNvSpPr/>
            <p:nvPr>
              <p:custDataLst>
                <p:tags r:id="rId101"/>
              </p:custDataLst>
            </p:nvPr>
          </p:nvSpPr>
          <p:spPr>
            <a:xfrm>
              <a:off x="7415073" y="4991858"/>
              <a:ext cx="177800" cy="177800"/>
            </a:xfrm>
            <a:prstGeom prst="ellipse">
              <a:avLst/>
            </a:prstGeom>
            <a:solidFill>
              <a:srgbClr val="B20E12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342900"/>
              <a:endParaRPr lang="en-CA" sz="1350">
                <a:solidFill>
                  <a:prstClr val="white"/>
                </a:solidFill>
                <a:latin typeface="Avenir"/>
              </a:endParaRPr>
            </a:p>
          </p:txBody>
        </p:sp>
        <p:sp>
          <p:nvSpPr>
            <p:cNvPr id="108" name="OTLSHAPE_SLM_e537e1d612074f6c92579b6a8fa7c155_Shape">
              <a:extLst>
                <a:ext uri="{FF2B5EF4-FFF2-40B4-BE49-F238E27FC236}">
                  <a16:creationId xmlns:a16="http://schemas.microsoft.com/office/drawing/2014/main" id="{6B04330A-4A3F-4C47-B287-B0586ACE31F9}"/>
                </a:ext>
              </a:extLst>
            </p:cNvPr>
            <p:cNvSpPr/>
            <p:nvPr>
              <p:custDataLst>
                <p:tags r:id="rId102"/>
              </p:custDataLst>
            </p:nvPr>
          </p:nvSpPr>
          <p:spPr>
            <a:xfrm>
              <a:off x="7587254" y="4991858"/>
              <a:ext cx="177800" cy="177800"/>
            </a:xfrm>
            <a:prstGeom prst="ellipse">
              <a:avLst/>
            </a:prstGeom>
            <a:solidFill>
              <a:srgbClr val="B20E12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342900"/>
              <a:endParaRPr lang="en-CA" sz="1350">
                <a:solidFill>
                  <a:prstClr val="white"/>
                </a:solidFill>
                <a:latin typeface="Avenir"/>
              </a:endParaRPr>
            </a:p>
          </p:txBody>
        </p:sp>
        <p:sp>
          <p:nvSpPr>
            <p:cNvPr id="109" name="OTLSHAPE_SLM_8836557fbb11480fa177610e45dea0ba_Shape">
              <a:extLst>
                <a:ext uri="{FF2B5EF4-FFF2-40B4-BE49-F238E27FC236}">
                  <a16:creationId xmlns:a16="http://schemas.microsoft.com/office/drawing/2014/main" id="{1D846D6B-9F4D-E44F-94A6-6C5A81866B61}"/>
                </a:ext>
              </a:extLst>
            </p:cNvPr>
            <p:cNvSpPr/>
            <p:nvPr>
              <p:custDataLst>
                <p:tags r:id="rId103"/>
              </p:custDataLst>
            </p:nvPr>
          </p:nvSpPr>
          <p:spPr>
            <a:xfrm>
              <a:off x="7759436" y="4991858"/>
              <a:ext cx="177800" cy="177800"/>
            </a:xfrm>
            <a:prstGeom prst="ellipse">
              <a:avLst/>
            </a:prstGeom>
            <a:solidFill>
              <a:srgbClr val="B20E12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342900"/>
              <a:endParaRPr lang="en-CA" sz="1350">
                <a:solidFill>
                  <a:prstClr val="white"/>
                </a:solidFill>
                <a:latin typeface="Avenir"/>
              </a:endParaRPr>
            </a:p>
          </p:txBody>
        </p:sp>
        <p:sp>
          <p:nvSpPr>
            <p:cNvPr id="110" name="OTLSHAPE_SLM_c800cee9650749339ed98bf7e8d3adb0_Shape">
              <a:extLst>
                <a:ext uri="{FF2B5EF4-FFF2-40B4-BE49-F238E27FC236}">
                  <a16:creationId xmlns:a16="http://schemas.microsoft.com/office/drawing/2014/main" id="{0DB3E401-5530-CB4C-ADDB-C5348346A364}"/>
                </a:ext>
              </a:extLst>
            </p:cNvPr>
            <p:cNvSpPr/>
            <p:nvPr>
              <p:custDataLst>
                <p:tags r:id="rId104"/>
              </p:custDataLst>
            </p:nvPr>
          </p:nvSpPr>
          <p:spPr>
            <a:xfrm>
              <a:off x="2077446" y="5448888"/>
              <a:ext cx="177800" cy="177800"/>
            </a:xfrm>
            <a:prstGeom prst="ellipse">
              <a:avLst/>
            </a:prstGeom>
            <a:solidFill>
              <a:srgbClr val="2F3699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342900"/>
              <a:endParaRPr lang="en-CA" sz="1350">
                <a:solidFill>
                  <a:prstClr val="white"/>
                </a:solidFill>
                <a:latin typeface="Avenir"/>
              </a:endParaRPr>
            </a:p>
          </p:txBody>
        </p:sp>
        <p:sp>
          <p:nvSpPr>
            <p:cNvPr id="111" name="OTLSHAPE_SLM_f93eb181f70f4eda860ae3194cbd7436_Shape">
              <a:extLst>
                <a:ext uri="{FF2B5EF4-FFF2-40B4-BE49-F238E27FC236}">
                  <a16:creationId xmlns:a16="http://schemas.microsoft.com/office/drawing/2014/main" id="{E7FE5AC0-E8DD-B34A-854E-5270333B8352}"/>
                </a:ext>
              </a:extLst>
            </p:cNvPr>
            <p:cNvSpPr/>
            <p:nvPr>
              <p:custDataLst>
                <p:tags r:id="rId105"/>
              </p:custDataLst>
            </p:nvPr>
          </p:nvSpPr>
          <p:spPr>
            <a:xfrm>
              <a:off x="2249628" y="5448888"/>
              <a:ext cx="177800" cy="177800"/>
            </a:xfrm>
            <a:prstGeom prst="ellipse">
              <a:avLst/>
            </a:prstGeom>
            <a:solidFill>
              <a:srgbClr val="2F3699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342900"/>
              <a:endParaRPr lang="en-CA" sz="1350">
                <a:solidFill>
                  <a:prstClr val="white"/>
                </a:solidFill>
                <a:latin typeface="Avenir"/>
              </a:endParaRPr>
            </a:p>
          </p:txBody>
        </p:sp>
        <p:sp>
          <p:nvSpPr>
            <p:cNvPr id="112" name="OTLSHAPE_SLM_ae6e46651e0b44ffba17a085aafcb75f_Shape">
              <a:extLst>
                <a:ext uri="{FF2B5EF4-FFF2-40B4-BE49-F238E27FC236}">
                  <a16:creationId xmlns:a16="http://schemas.microsoft.com/office/drawing/2014/main" id="{54EF9F70-4E00-A34E-8C75-64CF9A2413BB}"/>
                </a:ext>
              </a:extLst>
            </p:cNvPr>
            <p:cNvSpPr/>
            <p:nvPr>
              <p:custDataLst>
                <p:tags r:id="rId106"/>
              </p:custDataLst>
            </p:nvPr>
          </p:nvSpPr>
          <p:spPr>
            <a:xfrm>
              <a:off x="2421809" y="5448888"/>
              <a:ext cx="177800" cy="177800"/>
            </a:xfrm>
            <a:prstGeom prst="ellipse">
              <a:avLst/>
            </a:prstGeom>
            <a:solidFill>
              <a:srgbClr val="2F3699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342900"/>
              <a:endParaRPr lang="en-CA" sz="1350">
                <a:solidFill>
                  <a:prstClr val="white"/>
                </a:solidFill>
                <a:latin typeface="Avenir"/>
              </a:endParaRPr>
            </a:p>
          </p:txBody>
        </p:sp>
        <p:sp>
          <p:nvSpPr>
            <p:cNvPr id="113" name="OTLSHAPE_SLM_5c5481cc79974b93901aa8e488e15589_Shape">
              <a:extLst>
                <a:ext uri="{FF2B5EF4-FFF2-40B4-BE49-F238E27FC236}">
                  <a16:creationId xmlns:a16="http://schemas.microsoft.com/office/drawing/2014/main" id="{1BDC425E-52B2-0D41-84D8-BE919636AFEC}"/>
                </a:ext>
              </a:extLst>
            </p:cNvPr>
            <p:cNvSpPr/>
            <p:nvPr>
              <p:custDataLst>
                <p:tags r:id="rId107"/>
              </p:custDataLst>
            </p:nvPr>
          </p:nvSpPr>
          <p:spPr>
            <a:xfrm>
              <a:off x="2593991" y="5448888"/>
              <a:ext cx="177800" cy="177800"/>
            </a:xfrm>
            <a:prstGeom prst="ellipse">
              <a:avLst/>
            </a:prstGeom>
            <a:solidFill>
              <a:srgbClr val="2F3699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342900"/>
              <a:endParaRPr lang="en-CA" sz="1350">
                <a:solidFill>
                  <a:prstClr val="white"/>
                </a:solidFill>
                <a:latin typeface="Avenir"/>
              </a:endParaRPr>
            </a:p>
          </p:txBody>
        </p:sp>
        <p:sp>
          <p:nvSpPr>
            <p:cNvPr id="114" name="OTLSHAPE_SLM_f65ea59bb95b4d6c87bb390d138e1465_Shape">
              <a:extLst>
                <a:ext uri="{FF2B5EF4-FFF2-40B4-BE49-F238E27FC236}">
                  <a16:creationId xmlns:a16="http://schemas.microsoft.com/office/drawing/2014/main" id="{E77C355D-182A-4945-967F-5B4AF524B448}"/>
                </a:ext>
              </a:extLst>
            </p:cNvPr>
            <p:cNvSpPr/>
            <p:nvPr>
              <p:custDataLst>
                <p:tags r:id="rId108"/>
              </p:custDataLst>
            </p:nvPr>
          </p:nvSpPr>
          <p:spPr>
            <a:xfrm>
              <a:off x="2766172" y="5448888"/>
              <a:ext cx="177800" cy="177800"/>
            </a:xfrm>
            <a:prstGeom prst="ellipse">
              <a:avLst/>
            </a:prstGeom>
            <a:solidFill>
              <a:srgbClr val="2F3699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342900"/>
              <a:endParaRPr lang="en-CA" sz="1350">
                <a:solidFill>
                  <a:prstClr val="white"/>
                </a:solidFill>
                <a:latin typeface="Avenir"/>
              </a:endParaRPr>
            </a:p>
          </p:txBody>
        </p:sp>
        <p:sp>
          <p:nvSpPr>
            <p:cNvPr id="115" name="OTLSHAPE_SLM_e7653c12a3b44937b37a2d96ba5714fe_Shape">
              <a:extLst>
                <a:ext uri="{FF2B5EF4-FFF2-40B4-BE49-F238E27FC236}">
                  <a16:creationId xmlns:a16="http://schemas.microsoft.com/office/drawing/2014/main" id="{F8E2D38F-76CE-AA42-877F-30CECBDC3F99}"/>
                </a:ext>
              </a:extLst>
            </p:cNvPr>
            <p:cNvSpPr/>
            <p:nvPr>
              <p:custDataLst>
                <p:tags r:id="rId109"/>
              </p:custDataLst>
            </p:nvPr>
          </p:nvSpPr>
          <p:spPr>
            <a:xfrm>
              <a:off x="2938354" y="5448888"/>
              <a:ext cx="177800" cy="177800"/>
            </a:xfrm>
            <a:prstGeom prst="ellipse">
              <a:avLst/>
            </a:prstGeom>
            <a:solidFill>
              <a:srgbClr val="2F3699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342900"/>
              <a:endParaRPr lang="en-CA" sz="1350">
                <a:solidFill>
                  <a:prstClr val="white"/>
                </a:solidFill>
                <a:latin typeface="Avenir"/>
              </a:endParaRPr>
            </a:p>
          </p:txBody>
        </p:sp>
        <p:sp>
          <p:nvSpPr>
            <p:cNvPr id="116" name="OTLSHAPE_SLM_dab6a592d2584e428136c14b22dd17ff_Shape">
              <a:extLst>
                <a:ext uri="{FF2B5EF4-FFF2-40B4-BE49-F238E27FC236}">
                  <a16:creationId xmlns:a16="http://schemas.microsoft.com/office/drawing/2014/main" id="{48932C41-E0B0-FB44-B734-596508F5C0C3}"/>
                </a:ext>
              </a:extLst>
            </p:cNvPr>
            <p:cNvSpPr/>
            <p:nvPr>
              <p:custDataLst>
                <p:tags r:id="rId110"/>
              </p:custDataLst>
            </p:nvPr>
          </p:nvSpPr>
          <p:spPr>
            <a:xfrm>
              <a:off x="3110535" y="5448888"/>
              <a:ext cx="177800" cy="177800"/>
            </a:xfrm>
            <a:prstGeom prst="ellipse">
              <a:avLst/>
            </a:prstGeom>
            <a:solidFill>
              <a:srgbClr val="2F3699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342900"/>
              <a:endParaRPr lang="en-CA" sz="1350">
                <a:solidFill>
                  <a:prstClr val="white"/>
                </a:solidFill>
                <a:latin typeface="Avenir"/>
              </a:endParaRPr>
            </a:p>
          </p:txBody>
        </p:sp>
        <p:sp>
          <p:nvSpPr>
            <p:cNvPr id="117" name="OTLSHAPE_SLM_7ce9baa0754846f0873a44cf07687c99_Shape">
              <a:extLst>
                <a:ext uri="{FF2B5EF4-FFF2-40B4-BE49-F238E27FC236}">
                  <a16:creationId xmlns:a16="http://schemas.microsoft.com/office/drawing/2014/main" id="{65EE4B2A-3956-0B42-99FE-881A2BC926AD}"/>
                </a:ext>
              </a:extLst>
            </p:cNvPr>
            <p:cNvSpPr/>
            <p:nvPr>
              <p:custDataLst>
                <p:tags r:id="rId111"/>
              </p:custDataLst>
            </p:nvPr>
          </p:nvSpPr>
          <p:spPr>
            <a:xfrm>
              <a:off x="3282717" y="5448888"/>
              <a:ext cx="177800" cy="177800"/>
            </a:xfrm>
            <a:prstGeom prst="ellipse">
              <a:avLst/>
            </a:prstGeom>
            <a:solidFill>
              <a:srgbClr val="2F3699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342900"/>
              <a:endParaRPr lang="en-CA" sz="1350">
                <a:solidFill>
                  <a:prstClr val="white"/>
                </a:solidFill>
                <a:latin typeface="Avenir"/>
              </a:endParaRPr>
            </a:p>
          </p:txBody>
        </p:sp>
        <p:sp>
          <p:nvSpPr>
            <p:cNvPr id="118" name="OTLSHAPE_SLM_e51e367504d64124b73e597a2172918d_Shape">
              <a:extLst>
                <a:ext uri="{FF2B5EF4-FFF2-40B4-BE49-F238E27FC236}">
                  <a16:creationId xmlns:a16="http://schemas.microsoft.com/office/drawing/2014/main" id="{7B235121-48E9-254F-AF2A-A28F8F98103A}"/>
                </a:ext>
              </a:extLst>
            </p:cNvPr>
            <p:cNvSpPr/>
            <p:nvPr>
              <p:custDataLst>
                <p:tags r:id="rId112"/>
              </p:custDataLst>
            </p:nvPr>
          </p:nvSpPr>
          <p:spPr>
            <a:xfrm>
              <a:off x="3454898" y="5448888"/>
              <a:ext cx="177800" cy="177800"/>
            </a:xfrm>
            <a:prstGeom prst="ellipse">
              <a:avLst/>
            </a:prstGeom>
            <a:solidFill>
              <a:srgbClr val="2F3699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342900"/>
              <a:endParaRPr lang="en-CA" sz="1350">
                <a:solidFill>
                  <a:prstClr val="white"/>
                </a:solidFill>
                <a:latin typeface="Avenir"/>
              </a:endParaRPr>
            </a:p>
          </p:txBody>
        </p:sp>
        <p:sp>
          <p:nvSpPr>
            <p:cNvPr id="119" name="OTLSHAPE_SLM_13b19ac471c543f6adfec81443c3ba74_Shape">
              <a:extLst>
                <a:ext uri="{FF2B5EF4-FFF2-40B4-BE49-F238E27FC236}">
                  <a16:creationId xmlns:a16="http://schemas.microsoft.com/office/drawing/2014/main" id="{291E7296-CB7C-E74F-BB86-B5661EF08D83}"/>
                </a:ext>
              </a:extLst>
            </p:cNvPr>
            <p:cNvSpPr/>
            <p:nvPr>
              <p:custDataLst>
                <p:tags r:id="rId113"/>
              </p:custDataLst>
            </p:nvPr>
          </p:nvSpPr>
          <p:spPr>
            <a:xfrm>
              <a:off x="3627080" y="5448888"/>
              <a:ext cx="177800" cy="177800"/>
            </a:xfrm>
            <a:prstGeom prst="ellipse">
              <a:avLst/>
            </a:prstGeom>
            <a:solidFill>
              <a:srgbClr val="2F3699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342900"/>
              <a:endParaRPr lang="en-CA" sz="1350">
                <a:solidFill>
                  <a:prstClr val="white"/>
                </a:solidFill>
                <a:latin typeface="Avenir"/>
              </a:endParaRPr>
            </a:p>
          </p:txBody>
        </p:sp>
        <p:sp>
          <p:nvSpPr>
            <p:cNvPr id="120" name="OTLSHAPE_SLM_6e3926df9bd945abb22d8ee8d987207c_Shape">
              <a:extLst>
                <a:ext uri="{FF2B5EF4-FFF2-40B4-BE49-F238E27FC236}">
                  <a16:creationId xmlns:a16="http://schemas.microsoft.com/office/drawing/2014/main" id="{EAA35C4D-DD5A-E043-8172-AE04F83B6755}"/>
                </a:ext>
              </a:extLst>
            </p:cNvPr>
            <p:cNvSpPr/>
            <p:nvPr>
              <p:custDataLst>
                <p:tags r:id="rId114"/>
              </p:custDataLst>
            </p:nvPr>
          </p:nvSpPr>
          <p:spPr>
            <a:xfrm>
              <a:off x="3799261" y="5448888"/>
              <a:ext cx="177800" cy="177800"/>
            </a:xfrm>
            <a:prstGeom prst="ellipse">
              <a:avLst/>
            </a:prstGeom>
            <a:solidFill>
              <a:srgbClr val="2F3699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342900"/>
              <a:endParaRPr lang="en-CA" sz="1350">
                <a:solidFill>
                  <a:prstClr val="white"/>
                </a:solidFill>
                <a:latin typeface="Avenir"/>
              </a:endParaRPr>
            </a:p>
          </p:txBody>
        </p:sp>
        <p:sp>
          <p:nvSpPr>
            <p:cNvPr id="121" name="OTLSHAPE_SLM_6634063a8322426396670a2db88b4fcd_Shape">
              <a:extLst>
                <a:ext uri="{FF2B5EF4-FFF2-40B4-BE49-F238E27FC236}">
                  <a16:creationId xmlns:a16="http://schemas.microsoft.com/office/drawing/2014/main" id="{C62C38A8-CD95-DA4F-8FD1-81C88D99EA6D}"/>
                </a:ext>
              </a:extLst>
            </p:cNvPr>
            <p:cNvSpPr/>
            <p:nvPr>
              <p:custDataLst>
                <p:tags r:id="rId115"/>
              </p:custDataLst>
            </p:nvPr>
          </p:nvSpPr>
          <p:spPr>
            <a:xfrm>
              <a:off x="3971443" y="5448888"/>
              <a:ext cx="177800" cy="177800"/>
            </a:xfrm>
            <a:prstGeom prst="ellipse">
              <a:avLst/>
            </a:prstGeom>
            <a:solidFill>
              <a:srgbClr val="2F3699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342900"/>
              <a:endParaRPr lang="en-CA" sz="1350">
                <a:solidFill>
                  <a:prstClr val="white"/>
                </a:solidFill>
                <a:latin typeface="Avenir"/>
              </a:endParaRPr>
            </a:p>
          </p:txBody>
        </p:sp>
        <p:sp>
          <p:nvSpPr>
            <p:cNvPr id="122" name="OTLSHAPE_SLM_7c000b3a356444eeb241def7591f85f8_Shape">
              <a:extLst>
                <a:ext uri="{FF2B5EF4-FFF2-40B4-BE49-F238E27FC236}">
                  <a16:creationId xmlns:a16="http://schemas.microsoft.com/office/drawing/2014/main" id="{39124769-AC51-F448-9715-E870D092999B}"/>
                </a:ext>
              </a:extLst>
            </p:cNvPr>
            <p:cNvSpPr/>
            <p:nvPr>
              <p:custDataLst>
                <p:tags r:id="rId116"/>
              </p:custDataLst>
            </p:nvPr>
          </p:nvSpPr>
          <p:spPr>
            <a:xfrm>
              <a:off x="4143624" y="5448888"/>
              <a:ext cx="177800" cy="177800"/>
            </a:xfrm>
            <a:prstGeom prst="ellipse">
              <a:avLst/>
            </a:prstGeom>
            <a:solidFill>
              <a:srgbClr val="2F3699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342900"/>
              <a:endParaRPr lang="en-CA" sz="1350">
                <a:solidFill>
                  <a:prstClr val="white"/>
                </a:solidFill>
                <a:latin typeface="Avenir"/>
              </a:endParaRPr>
            </a:p>
          </p:txBody>
        </p:sp>
        <p:sp>
          <p:nvSpPr>
            <p:cNvPr id="123" name="OTLSHAPE_SLM_a0fe87e5032e449793beae74368c6e5c_Shape">
              <a:extLst>
                <a:ext uri="{FF2B5EF4-FFF2-40B4-BE49-F238E27FC236}">
                  <a16:creationId xmlns:a16="http://schemas.microsoft.com/office/drawing/2014/main" id="{F2D74117-5D0F-7B45-BEFB-CD88C5EC63FB}"/>
                </a:ext>
              </a:extLst>
            </p:cNvPr>
            <p:cNvSpPr/>
            <p:nvPr>
              <p:custDataLst>
                <p:tags r:id="rId117"/>
              </p:custDataLst>
            </p:nvPr>
          </p:nvSpPr>
          <p:spPr>
            <a:xfrm>
              <a:off x="4315806" y="5448888"/>
              <a:ext cx="177800" cy="177800"/>
            </a:xfrm>
            <a:prstGeom prst="ellipse">
              <a:avLst/>
            </a:prstGeom>
            <a:solidFill>
              <a:srgbClr val="2F3699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342900"/>
              <a:endParaRPr lang="en-CA" sz="1350">
                <a:solidFill>
                  <a:prstClr val="white"/>
                </a:solidFill>
                <a:latin typeface="Avenir"/>
              </a:endParaRPr>
            </a:p>
          </p:txBody>
        </p:sp>
        <p:sp>
          <p:nvSpPr>
            <p:cNvPr id="124" name="OTLSHAPE_SLM_326e0f0f20d843dd8e9d65e69de5ac35_Shape">
              <a:extLst>
                <a:ext uri="{FF2B5EF4-FFF2-40B4-BE49-F238E27FC236}">
                  <a16:creationId xmlns:a16="http://schemas.microsoft.com/office/drawing/2014/main" id="{D30BC46C-AF4D-3541-8379-5ECA5FEB3C24}"/>
                </a:ext>
              </a:extLst>
            </p:cNvPr>
            <p:cNvSpPr/>
            <p:nvPr>
              <p:custDataLst>
                <p:tags r:id="rId118"/>
              </p:custDataLst>
            </p:nvPr>
          </p:nvSpPr>
          <p:spPr>
            <a:xfrm>
              <a:off x="4487987" y="5448888"/>
              <a:ext cx="177800" cy="177800"/>
            </a:xfrm>
            <a:prstGeom prst="ellipse">
              <a:avLst/>
            </a:prstGeom>
            <a:solidFill>
              <a:srgbClr val="2F3699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342900"/>
              <a:endParaRPr lang="en-CA" sz="1350">
                <a:solidFill>
                  <a:prstClr val="white"/>
                </a:solidFill>
                <a:latin typeface="Avenir"/>
              </a:endParaRPr>
            </a:p>
          </p:txBody>
        </p:sp>
        <p:sp>
          <p:nvSpPr>
            <p:cNvPr id="125" name="OTLSHAPE_SLM_30a0afdaddc94ae4861a33de4eebfaec_Shape">
              <a:extLst>
                <a:ext uri="{FF2B5EF4-FFF2-40B4-BE49-F238E27FC236}">
                  <a16:creationId xmlns:a16="http://schemas.microsoft.com/office/drawing/2014/main" id="{A48402E0-1DE9-1C40-8107-ADE8EA41A134}"/>
                </a:ext>
              </a:extLst>
            </p:cNvPr>
            <p:cNvSpPr/>
            <p:nvPr>
              <p:custDataLst>
                <p:tags r:id="rId119"/>
              </p:custDataLst>
            </p:nvPr>
          </p:nvSpPr>
          <p:spPr>
            <a:xfrm>
              <a:off x="4660169" y="5448888"/>
              <a:ext cx="177800" cy="177800"/>
            </a:xfrm>
            <a:prstGeom prst="ellipse">
              <a:avLst/>
            </a:prstGeom>
            <a:solidFill>
              <a:srgbClr val="2F3699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342900"/>
              <a:endParaRPr lang="en-CA" sz="1350">
                <a:solidFill>
                  <a:prstClr val="white"/>
                </a:solidFill>
                <a:latin typeface="Avenir"/>
              </a:endParaRPr>
            </a:p>
          </p:txBody>
        </p:sp>
        <p:sp>
          <p:nvSpPr>
            <p:cNvPr id="126" name="OTLSHAPE_SLM_1aad6bc5f9614c39ad75b026ae12dc2e_Shape">
              <a:extLst>
                <a:ext uri="{FF2B5EF4-FFF2-40B4-BE49-F238E27FC236}">
                  <a16:creationId xmlns:a16="http://schemas.microsoft.com/office/drawing/2014/main" id="{E3208C3C-E89C-EC40-9F17-2CA5A73C62D8}"/>
                </a:ext>
              </a:extLst>
            </p:cNvPr>
            <p:cNvSpPr/>
            <p:nvPr>
              <p:custDataLst>
                <p:tags r:id="rId120"/>
              </p:custDataLst>
            </p:nvPr>
          </p:nvSpPr>
          <p:spPr>
            <a:xfrm>
              <a:off x="4832350" y="5448888"/>
              <a:ext cx="177800" cy="177800"/>
            </a:xfrm>
            <a:prstGeom prst="ellipse">
              <a:avLst/>
            </a:prstGeom>
            <a:solidFill>
              <a:srgbClr val="2F3699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342900"/>
              <a:endParaRPr lang="en-CA" sz="1350">
                <a:solidFill>
                  <a:prstClr val="white"/>
                </a:solidFill>
                <a:latin typeface="Avenir"/>
              </a:endParaRPr>
            </a:p>
          </p:txBody>
        </p:sp>
        <p:sp>
          <p:nvSpPr>
            <p:cNvPr id="127" name="OTLSHAPE_SLM_80dc7566eed54d01b66897dca452c591_Shape">
              <a:extLst>
                <a:ext uri="{FF2B5EF4-FFF2-40B4-BE49-F238E27FC236}">
                  <a16:creationId xmlns:a16="http://schemas.microsoft.com/office/drawing/2014/main" id="{7DF84215-E368-484A-9F86-B8C108337224}"/>
                </a:ext>
              </a:extLst>
            </p:cNvPr>
            <p:cNvSpPr/>
            <p:nvPr>
              <p:custDataLst>
                <p:tags r:id="rId121"/>
              </p:custDataLst>
            </p:nvPr>
          </p:nvSpPr>
          <p:spPr>
            <a:xfrm>
              <a:off x="5004532" y="5448888"/>
              <a:ext cx="177800" cy="177800"/>
            </a:xfrm>
            <a:prstGeom prst="ellipse">
              <a:avLst/>
            </a:prstGeom>
            <a:solidFill>
              <a:srgbClr val="2F3699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342900"/>
              <a:endParaRPr lang="en-CA" sz="1350">
                <a:solidFill>
                  <a:prstClr val="white"/>
                </a:solidFill>
                <a:latin typeface="Avenir"/>
              </a:endParaRPr>
            </a:p>
          </p:txBody>
        </p:sp>
        <p:sp>
          <p:nvSpPr>
            <p:cNvPr id="128" name="OTLSHAPE_SLM_17effb9a4f0a4dd9b4c8e520fdecff0b_Shape">
              <a:extLst>
                <a:ext uri="{FF2B5EF4-FFF2-40B4-BE49-F238E27FC236}">
                  <a16:creationId xmlns:a16="http://schemas.microsoft.com/office/drawing/2014/main" id="{8A64EC23-4405-2F4F-B3AF-A8D62EE24F2B}"/>
                </a:ext>
              </a:extLst>
            </p:cNvPr>
            <p:cNvSpPr/>
            <p:nvPr>
              <p:custDataLst>
                <p:tags r:id="rId122"/>
              </p:custDataLst>
            </p:nvPr>
          </p:nvSpPr>
          <p:spPr>
            <a:xfrm>
              <a:off x="5176713" y="5448888"/>
              <a:ext cx="177800" cy="177800"/>
            </a:xfrm>
            <a:prstGeom prst="ellipse">
              <a:avLst/>
            </a:prstGeom>
            <a:solidFill>
              <a:srgbClr val="2F3699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342900"/>
              <a:endParaRPr lang="en-CA" sz="1350">
                <a:solidFill>
                  <a:prstClr val="white"/>
                </a:solidFill>
                <a:latin typeface="Avenir"/>
              </a:endParaRPr>
            </a:p>
          </p:txBody>
        </p:sp>
        <p:sp>
          <p:nvSpPr>
            <p:cNvPr id="129" name="OTLSHAPE_SLM_b7e153802fe446ee8759e16f86d03680_Shape">
              <a:extLst>
                <a:ext uri="{FF2B5EF4-FFF2-40B4-BE49-F238E27FC236}">
                  <a16:creationId xmlns:a16="http://schemas.microsoft.com/office/drawing/2014/main" id="{787D6C33-6012-E14A-BC75-34427D8F820A}"/>
                </a:ext>
              </a:extLst>
            </p:cNvPr>
            <p:cNvSpPr/>
            <p:nvPr>
              <p:custDataLst>
                <p:tags r:id="rId123"/>
              </p:custDataLst>
            </p:nvPr>
          </p:nvSpPr>
          <p:spPr>
            <a:xfrm>
              <a:off x="5348895" y="5448888"/>
              <a:ext cx="177800" cy="177800"/>
            </a:xfrm>
            <a:prstGeom prst="ellipse">
              <a:avLst/>
            </a:prstGeom>
            <a:solidFill>
              <a:srgbClr val="2F3699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342900"/>
              <a:endParaRPr lang="en-CA" sz="1350">
                <a:solidFill>
                  <a:prstClr val="white"/>
                </a:solidFill>
                <a:latin typeface="Avenir"/>
              </a:endParaRPr>
            </a:p>
          </p:txBody>
        </p:sp>
        <p:sp>
          <p:nvSpPr>
            <p:cNvPr id="130" name="OTLSHAPE_SLM_996c77bcd57c46df801623b8541b132d_Shape">
              <a:extLst>
                <a:ext uri="{FF2B5EF4-FFF2-40B4-BE49-F238E27FC236}">
                  <a16:creationId xmlns:a16="http://schemas.microsoft.com/office/drawing/2014/main" id="{E251393D-E2D9-0B4B-A076-E4836D6E34DA}"/>
                </a:ext>
              </a:extLst>
            </p:cNvPr>
            <p:cNvSpPr/>
            <p:nvPr>
              <p:custDataLst>
                <p:tags r:id="rId124"/>
              </p:custDataLst>
            </p:nvPr>
          </p:nvSpPr>
          <p:spPr>
            <a:xfrm>
              <a:off x="5521076" y="5448888"/>
              <a:ext cx="177800" cy="177800"/>
            </a:xfrm>
            <a:prstGeom prst="ellipse">
              <a:avLst/>
            </a:prstGeom>
            <a:solidFill>
              <a:srgbClr val="2F3699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342900"/>
              <a:endParaRPr lang="en-CA" sz="1350">
                <a:solidFill>
                  <a:prstClr val="white"/>
                </a:solidFill>
                <a:latin typeface="Avenir"/>
              </a:endParaRPr>
            </a:p>
          </p:txBody>
        </p:sp>
        <p:sp>
          <p:nvSpPr>
            <p:cNvPr id="131" name="OTLSHAPE_SLM_27ee8adc96d84f9a86857970fa0f0c61_Shape">
              <a:extLst>
                <a:ext uri="{FF2B5EF4-FFF2-40B4-BE49-F238E27FC236}">
                  <a16:creationId xmlns:a16="http://schemas.microsoft.com/office/drawing/2014/main" id="{8EB646FC-A737-594A-BB7B-4C46DE1B31AC}"/>
                </a:ext>
              </a:extLst>
            </p:cNvPr>
            <p:cNvSpPr/>
            <p:nvPr>
              <p:custDataLst>
                <p:tags r:id="rId125"/>
              </p:custDataLst>
            </p:nvPr>
          </p:nvSpPr>
          <p:spPr>
            <a:xfrm>
              <a:off x="5693258" y="5448888"/>
              <a:ext cx="177800" cy="177800"/>
            </a:xfrm>
            <a:prstGeom prst="ellipse">
              <a:avLst/>
            </a:prstGeom>
            <a:solidFill>
              <a:srgbClr val="2F3699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342900"/>
              <a:endParaRPr lang="en-CA" sz="1350">
                <a:solidFill>
                  <a:prstClr val="white"/>
                </a:solidFill>
                <a:latin typeface="Avenir"/>
              </a:endParaRPr>
            </a:p>
          </p:txBody>
        </p:sp>
        <p:sp>
          <p:nvSpPr>
            <p:cNvPr id="132" name="OTLSHAPE_SLM_b63787b34fec42269ccb43edcced74b6_Shape">
              <a:extLst>
                <a:ext uri="{FF2B5EF4-FFF2-40B4-BE49-F238E27FC236}">
                  <a16:creationId xmlns:a16="http://schemas.microsoft.com/office/drawing/2014/main" id="{FD0ED724-A486-E449-9719-E9430E6A3DB7}"/>
                </a:ext>
              </a:extLst>
            </p:cNvPr>
            <p:cNvSpPr/>
            <p:nvPr>
              <p:custDataLst>
                <p:tags r:id="rId126"/>
              </p:custDataLst>
            </p:nvPr>
          </p:nvSpPr>
          <p:spPr>
            <a:xfrm>
              <a:off x="5865439" y="5448888"/>
              <a:ext cx="177800" cy="177800"/>
            </a:xfrm>
            <a:prstGeom prst="ellipse">
              <a:avLst/>
            </a:prstGeom>
            <a:solidFill>
              <a:srgbClr val="2F3699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342900"/>
              <a:endParaRPr lang="en-CA" sz="1350">
                <a:solidFill>
                  <a:prstClr val="white"/>
                </a:solidFill>
                <a:latin typeface="Avenir"/>
              </a:endParaRPr>
            </a:p>
          </p:txBody>
        </p:sp>
        <p:sp>
          <p:nvSpPr>
            <p:cNvPr id="133" name="OTLSHAPE_SLM_13a58f8bfafe4abeaa7ac42b0af4a37d_Shape">
              <a:extLst>
                <a:ext uri="{FF2B5EF4-FFF2-40B4-BE49-F238E27FC236}">
                  <a16:creationId xmlns:a16="http://schemas.microsoft.com/office/drawing/2014/main" id="{F3AC43A1-EFB4-0540-87C0-37744FBA5FE2}"/>
                </a:ext>
              </a:extLst>
            </p:cNvPr>
            <p:cNvSpPr/>
            <p:nvPr>
              <p:custDataLst>
                <p:tags r:id="rId127"/>
              </p:custDataLst>
            </p:nvPr>
          </p:nvSpPr>
          <p:spPr>
            <a:xfrm>
              <a:off x="6037621" y="5448888"/>
              <a:ext cx="177800" cy="177800"/>
            </a:xfrm>
            <a:prstGeom prst="ellipse">
              <a:avLst/>
            </a:prstGeom>
            <a:solidFill>
              <a:srgbClr val="2F3699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342900"/>
              <a:endParaRPr lang="en-CA" sz="1350">
                <a:solidFill>
                  <a:prstClr val="white"/>
                </a:solidFill>
                <a:latin typeface="Avenir"/>
              </a:endParaRPr>
            </a:p>
          </p:txBody>
        </p:sp>
        <p:sp>
          <p:nvSpPr>
            <p:cNvPr id="134" name="OTLSHAPE_SLM_4b9fbc4b1cfb487bba537b394bf94e8b_Shape">
              <a:extLst>
                <a:ext uri="{FF2B5EF4-FFF2-40B4-BE49-F238E27FC236}">
                  <a16:creationId xmlns:a16="http://schemas.microsoft.com/office/drawing/2014/main" id="{78C21E98-23CD-5A46-AFE4-9A43C193A155}"/>
                </a:ext>
              </a:extLst>
            </p:cNvPr>
            <p:cNvSpPr/>
            <p:nvPr>
              <p:custDataLst>
                <p:tags r:id="rId128"/>
              </p:custDataLst>
            </p:nvPr>
          </p:nvSpPr>
          <p:spPr>
            <a:xfrm>
              <a:off x="6209802" y="5448888"/>
              <a:ext cx="177800" cy="177800"/>
            </a:xfrm>
            <a:prstGeom prst="ellipse">
              <a:avLst/>
            </a:prstGeom>
            <a:solidFill>
              <a:srgbClr val="2F3699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342900"/>
              <a:endParaRPr lang="en-CA" sz="1350">
                <a:solidFill>
                  <a:prstClr val="white"/>
                </a:solidFill>
                <a:latin typeface="Avenir"/>
              </a:endParaRPr>
            </a:p>
          </p:txBody>
        </p:sp>
        <p:sp>
          <p:nvSpPr>
            <p:cNvPr id="135" name="OTLSHAPE_SLM_73d2bbaf143f460483858fa99068cf1b_Shape">
              <a:extLst>
                <a:ext uri="{FF2B5EF4-FFF2-40B4-BE49-F238E27FC236}">
                  <a16:creationId xmlns:a16="http://schemas.microsoft.com/office/drawing/2014/main" id="{825DB9BF-1EE8-2D41-95D1-FF982FAF3E77}"/>
                </a:ext>
              </a:extLst>
            </p:cNvPr>
            <p:cNvSpPr/>
            <p:nvPr>
              <p:custDataLst>
                <p:tags r:id="rId129"/>
              </p:custDataLst>
            </p:nvPr>
          </p:nvSpPr>
          <p:spPr>
            <a:xfrm>
              <a:off x="6381984" y="5448888"/>
              <a:ext cx="177800" cy="177800"/>
            </a:xfrm>
            <a:prstGeom prst="ellipse">
              <a:avLst/>
            </a:prstGeom>
            <a:solidFill>
              <a:srgbClr val="2F3699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342900"/>
              <a:endParaRPr lang="en-CA" sz="1350">
                <a:solidFill>
                  <a:prstClr val="white"/>
                </a:solidFill>
                <a:latin typeface="Avenir"/>
              </a:endParaRPr>
            </a:p>
          </p:txBody>
        </p:sp>
        <p:sp>
          <p:nvSpPr>
            <p:cNvPr id="136" name="OTLSHAPE_SLM_6ffeb42f93354cac93b9595cf919bb6d_Shape">
              <a:extLst>
                <a:ext uri="{FF2B5EF4-FFF2-40B4-BE49-F238E27FC236}">
                  <a16:creationId xmlns:a16="http://schemas.microsoft.com/office/drawing/2014/main" id="{00D686CF-7D9A-F54A-81C7-398957D8B55E}"/>
                </a:ext>
              </a:extLst>
            </p:cNvPr>
            <p:cNvSpPr/>
            <p:nvPr>
              <p:custDataLst>
                <p:tags r:id="rId130"/>
              </p:custDataLst>
            </p:nvPr>
          </p:nvSpPr>
          <p:spPr>
            <a:xfrm>
              <a:off x="6554165" y="5448888"/>
              <a:ext cx="177800" cy="177800"/>
            </a:xfrm>
            <a:prstGeom prst="ellipse">
              <a:avLst/>
            </a:prstGeom>
            <a:solidFill>
              <a:srgbClr val="2F3699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342900"/>
              <a:endParaRPr lang="en-CA" sz="1350">
                <a:solidFill>
                  <a:prstClr val="white"/>
                </a:solidFill>
                <a:latin typeface="Avenir"/>
              </a:endParaRPr>
            </a:p>
          </p:txBody>
        </p:sp>
        <p:sp>
          <p:nvSpPr>
            <p:cNvPr id="137" name="OTLSHAPE_SLM_ae3ce4ba73db4ff288179be36dec5a02_Shape">
              <a:extLst>
                <a:ext uri="{FF2B5EF4-FFF2-40B4-BE49-F238E27FC236}">
                  <a16:creationId xmlns:a16="http://schemas.microsoft.com/office/drawing/2014/main" id="{8B66CF5B-A42F-B04A-BA70-21C2BBBE2B06}"/>
                </a:ext>
              </a:extLst>
            </p:cNvPr>
            <p:cNvSpPr/>
            <p:nvPr>
              <p:custDataLst>
                <p:tags r:id="rId131"/>
              </p:custDataLst>
            </p:nvPr>
          </p:nvSpPr>
          <p:spPr>
            <a:xfrm>
              <a:off x="6726347" y="5448888"/>
              <a:ext cx="177800" cy="177800"/>
            </a:xfrm>
            <a:prstGeom prst="ellipse">
              <a:avLst/>
            </a:prstGeom>
            <a:solidFill>
              <a:srgbClr val="2F3699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342900"/>
              <a:endParaRPr lang="en-CA" sz="1350">
                <a:solidFill>
                  <a:prstClr val="white"/>
                </a:solidFill>
                <a:latin typeface="Avenir"/>
              </a:endParaRPr>
            </a:p>
          </p:txBody>
        </p:sp>
        <p:sp>
          <p:nvSpPr>
            <p:cNvPr id="138" name="OTLSHAPE_SLM_ffaebd1649e84cad957348ee05036d39_Shape">
              <a:extLst>
                <a:ext uri="{FF2B5EF4-FFF2-40B4-BE49-F238E27FC236}">
                  <a16:creationId xmlns:a16="http://schemas.microsoft.com/office/drawing/2014/main" id="{4BCBDBA6-95E3-9049-BFF8-03E55EFF19B2}"/>
                </a:ext>
              </a:extLst>
            </p:cNvPr>
            <p:cNvSpPr/>
            <p:nvPr>
              <p:custDataLst>
                <p:tags r:id="rId132"/>
              </p:custDataLst>
            </p:nvPr>
          </p:nvSpPr>
          <p:spPr>
            <a:xfrm>
              <a:off x="6898528" y="5448888"/>
              <a:ext cx="177800" cy="177800"/>
            </a:xfrm>
            <a:prstGeom prst="ellipse">
              <a:avLst/>
            </a:prstGeom>
            <a:solidFill>
              <a:srgbClr val="2F3699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342900"/>
              <a:endParaRPr lang="en-CA" sz="1350">
                <a:solidFill>
                  <a:prstClr val="white"/>
                </a:solidFill>
                <a:latin typeface="Avenir"/>
              </a:endParaRPr>
            </a:p>
          </p:txBody>
        </p:sp>
        <p:sp>
          <p:nvSpPr>
            <p:cNvPr id="139" name="OTLSHAPE_SLM_487741f38042446b926dbfd72ef7d37d_Shape">
              <a:extLst>
                <a:ext uri="{FF2B5EF4-FFF2-40B4-BE49-F238E27FC236}">
                  <a16:creationId xmlns:a16="http://schemas.microsoft.com/office/drawing/2014/main" id="{C9C0A18C-5836-6F46-8997-1FDA920C976C}"/>
                </a:ext>
              </a:extLst>
            </p:cNvPr>
            <p:cNvSpPr/>
            <p:nvPr>
              <p:custDataLst>
                <p:tags r:id="rId133"/>
              </p:custDataLst>
            </p:nvPr>
          </p:nvSpPr>
          <p:spPr>
            <a:xfrm>
              <a:off x="7070709" y="5448888"/>
              <a:ext cx="177800" cy="177800"/>
            </a:xfrm>
            <a:prstGeom prst="ellipse">
              <a:avLst/>
            </a:prstGeom>
            <a:solidFill>
              <a:srgbClr val="2F3699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342900"/>
              <a:endParaRPr lang="en-CA" sz="1350">
                <a:solidFill>
                  <a:prstClr val="white"/>
                </a:solidFill>
                <a:latin typeface="Avenir"/>
              </a:endParaRPr>
            </a:p>
          </p:txBody>
        </p:sp>
        <p:sp>
          <p:nvSpPr>
            <p:cNvPr id="140" name="OTLSHAPE_SLM_8558daddaee946b587b18f549fe81205_Shape">
              <a:extLst>
                <a:ext uri="{FF2B5EF4-FFF2-40B4-BE49-F238E27FC236}">
                  <a16:creationId xmlns:a16="http://schemas.microsoft.com/office/drawing/2014/main" id="{51E1BBF1-91FA-3E4C-9936-4E0D2512976C}"/>
                </a:ext>
              </a:extLst>
            </p:cNvPr>
            <p:cNvSpPr/>
            <p:nvPr>
              <p:custDataLst>
                <p:tags r:id="rId134"/>
              </p:custDataLst>
            </p:nvPr>
          </p:nvSpPr>
          <p:spPr>
            <a:xfrm>
              <a:off x="7242891" y="5448888"/>
              <a:ext cx="177800" cy="177800"/>
            </a:xfrm>
            <a:prstGeom prst="ellipse">
              <a:avLst/>
            </a:prstGeom>
            <a:solidFill>
              <a:srgbClr val="2F3699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342900"/>
              <a:endParaRPr lang="en-CA" sz="1350">
                <a:solidFill>
                  <a:prstClr val="white"/>
                </a:solidFill>
                <a:latin typeface="Avenir"/>
              </a:endParaRPr>
            </a:p>
          </p:txBody>
        </p:sp>
        <p:sp>
          <p:nvSpPr>
            <p:cNvPr id="141" name="OTLSHAPE_SLM_48731efbba07465c912dd971b945817e_Shape">
              <a:extLst>
                <a:ext uri="{FF2B5EF4-FFF2-40B4-BE49-F238E27FC236}">
                  <a16:creationId xmlns:a16="http://schemas.microsoft.com/office/drawing/2014/main" id="{32A573D9-595F-D840-B480-543BC7F90DE9}"/>
                </a:ext>
              </a:extLst>
            </p:cNvPr>
            <p:cNvSpPr/>
            <p:nvPr>
              <p:custDataLst>
                <p:tags r:id="rId135"/>
              </p:custDataLst>
            </p:nvPr>
          </p:nvSpPr>
          <p:spPr>
            <a:xfrm>
              <a:off x="7415073" y="5448888"/>
              <a:ext cx="177800" cy="177800"/>
            </a:xfrm>
            <a:prstGeom prst="ellipse">
              <a:avLst/>
            </a:prstGeom>
            <a:solidFill>
              <a:srgbClr val="2F3699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342900"/>
              <a:endParaRPr lang="en-CA" sz="1350">
                <a:solidFill>
                  <a:prstClr val="white"/>
                </a:solidFill>
                <a:latin typeface="Avenir"/>
              </a:endParaRPr>
            </a:p>
          </p:txBody>
        </p:sp>
        <p:sp>
          <p:nvSpPr>
            <p:cNvPr id="142" name="OTLSHAPE_SLM_31d9901651f840378388778c60d2c05e_Shape">
              <a:extLst>
                <a:ext uri="{FF2B5EF4-FFF2-40B4-BE49-F238E27FC236}">
                  <a16:creationId xmlns:a16="http://schemas.microsoft.com/office/drawing/2014/main" id="{9FB27565-DBEF-D14B-A77D-A712551950DC}"/>
                </a:ext>
              </a:extLst>
            </p:cNvPr>
            <p:cNvSpPr/>
            <p:nvPr>
              <p:custDataLst>
                <p:tags r:id="rId136"/>
              </p:custDataLst>
            </p:nvPr>
          </p:nvSpPr>
          <p:spPr>
            <a:xfrm>
              <a:off x="7587254" y="5448888"/>
              <a:ext cx="177800" cy="177800"/>
            </a:xfrm>
            <a:prstGeom prst="ellipse">
              <a:avLst/>
            </a:prstGeom>
            <a:solidFill>
              <a:srgbClr val="2F3699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342900"/>
              <a:endParaRPr lang="en-CA" sz="1350">
                <a:solidFill>
                  <a:prstClr val="white"/>
                </a:solidFill>
                <a:latin typeface="Avenir"/>
              </a:endParaRPr>
            </a:p>
          </p:txBody>
        </p:sp>
        <p:sp>
          <p:nvSpPr>
            <p:cNvPr id="143" name="OTLSHAPE_SLM_0191a23717eb4727a1bf021f96d643c4_Shape">
              <a:extLst>
                <a:ext uri="{FF2B5EF4-FFF2-40B4-BE49-F238E27FC236}">
                  <a16:creationId xmlns:a16="http://schemas.microsoft.com/office/drawing/2014/main" id="{CBD4DA2B-37B4-A04A-870B-D6E28927A5AB}"/>
                </a:ext>
              </a:extLst>
            </p:cNvPr>
            <p:cNvSpPr/>
            <p:nvPr>
              <p:custDataLst>
                <p:tags r:id="rId137"/>
              </p:custDataLst>
            </p:nvPr>
          </p:nvSpPr>
          <p:spPr>
            <a:xfrm>
              <a:off x="7759436" y="5448888"/>
              <a:ext cx="177800" cy="177800"/>
            </a:xfrm>
            <a:prstGeom prst="ellipse">
              <a:avLst/>
            </a:prstGeom>
            <a:solidFill>
              <a:srgbClr val="2F3699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342900"/>
              <a:endParaRPr lang="en-CA" sz="1350">
                <a:solidFill>
                  <a:prstClr val="white"/>
                </a:solidFill>
                <a:latin typeface="Avenir"/>
              </a:endParaRPr>
            </a:p>
          </p:txBody>
        </p:sp>
        <p:sp>
          <p:nvSpPr>
            <p:cNvPr id="144" name="OTLSHAPE_SL_2a36babfd72a4e329aa4f86c9ff0e46d_Header">
              <a:extLst>
                <a:ext uri="{FF2B5EF4-FFF2-40B4-BE49-F238E27FC236}">
                  <a16:creationId xmlns:a16="http://schemas.microsoft.com/office/drawing/2014/main" id="{55F833C6-BFC9-5743-809D-004D0B2401E6}"/>
                </a:ext>
              </a:extLst>
            </p:cNvPr>
            <p:cNvSpPr txBox="1"/>
            <p:nvPr>
              <p:custDataLst>
                <p:tags r:id="rId138"/>
              </p:custDataLst>
            </p:nvPr>
          </p:nvSpPr>
          <p:spPr>
            <a:xfrm>
              <a:off x="180230" y="1811545"/>
              <a:ext cx="660400" cy="431927"/>
            </a:xfrm>
            <a:prstGeom prst="rect">
              <a:avLst/>
            </a:prstGeom>
            <a:noFill/>
          </p:spPr>
          <p:txBody>
            <a:bodyPr vert="horz" wrap="square" lIns="0" tIns="0" rIns="0" bIns="0" rtlCol="0" anchor="ctr" anchorCtr="0">
              <a:noAutofit/>
            </a:bodyPr>
            <a:lstStyle/>
            <a:p>
              <a:pPr algn="ctr" defTabSz="342900"/>
              <a:r>
                <a:rPr lang="en-CA" sz="750" dirty="0">
                  <a:solidFill>
                    <a:prstClr val="black"/>
                  </a:solidFill>
                  <a:latin typeface="Franklin Gothic Medium" panose="020B0603020102020204" pitchFamily="34" charset="0"/>
                </a:rPr>
                <a:t>RCM</a:t>
              </a:r>
              <a:br>
                <a:rPr lang="en-CA" sz="750" dirty="0">
                  <a:solidFill>
                    <a:prstClr val="black"/>
                  </a:solidFill>
                  <a:latin typeface="Franklin Gothic Medium" panose="020B0603020102020204" pitchFamily="34" charset="0"/>
                </a:rPr>
              </a:br>
              <a:r>
                <a:rPr lang="en-CA" sz="600" dirty="0">
                  <a:solidFill>
                    <a:prstClr val="black"/>
                  </a:solidFill>
                  <a:latin typeface="Franklin Gothic Medium" panose="020B0603020102020204" pitchFamily="34" charset="0"/>
                </a:rPr>
                <a:t>n=26 (77 frames)</a:t>
              </a:r>
            </a:p>
          </p:txBody>
        </p:sp>
        <p:sp>
          <p:nvSpPr>
            <p:cNvPr id="145" name="OTLSHAPE_SL_ca45eccfe3614e5e86f64864a839b4cb_Header">
              <a:extLst>
                <a:ext uri="{FF2B5EF4-FFF2-40B4-BE49-F238E27FC236}">
                  <a16:creationId xmlns:a16="http://schemas.microsoft.com/office/drawing/2014/main" id="{EC356BB9-4BB6-4748-986A-C64F63E5D6CD}"/>
                </a:ext>
              </a:extLst>
            </p:cNvPr>
            <p:cNvSpPr txBox="1"/>
            <p:nvPr>
              <p:custDataLst>
                <p:tags r:id="rId139"/>
              </p:custDataLst>
            </p:nvPr>
          </p:nvSpPr>
          <p:spPr>
            <a:xfrm>
              <a:off x="180230" y="2509875"/>
              <a:ext cx="660400" cy="431927"/>
            </a:xfrm>
            <a:prstGeom prst="rect">
              <a:avLst/>
            </a:prstGeom>
            <a:noFill/>
          </p:spPr>
          <p:txBody>
            <a:bodyPr vert="horz" wrap="square" lIns="0" tIns="0" rIns="0" bIns="0" rtlCol="0" anchor="ctr" anchorCtr="0">
              <a:noAutofit/>
            </a:bodyPr>
            <a:lstStyle/>
            <a:p>
              <a:pPr algn="ctr" defTabSz="342900"/>
              <a:r>
                <a:rPr lang="en-CA" sz="750" dirty="0">
                  <a:solidFill>
                    <a:prstClr val="black"/>
                  </a:solidFill>
                  <a:latin typeface="Franklin Gothic Medium" panose="020B0603020102020204" pitchFamily="34" charset="0"/>
                </a:rPr>
                <a:t>RSAT-2</a:t>
              </a:r>
            </a:p>
            <a:p>
              <a:pPr algn="ctr" defTabSz="342900"/>
              <a:r>
                <a:rPr lang="en-CA" sz="600" dirty="0">
                  <a:solidFill>
                    <a:prstClr val="black"/>
                  </a:solidFill>
                  <a:latin typeface="Franklin Gothic Medium" panose="020B0603020102020204" pitchFamily="34" charset="0"/>
                </a:rPr>
                <a:t>n=6 (9 frames)</a:t>
              </a:r>
            </a:p>
          </p:txBody>
        </p:sp>
        <p:sp>
          <p:nvSpPr>
            <p:cNvPr id="146" name="OTLSHAPE_SL_984ecd5eaa614646a220b8cc984f606a_Header">
              <a:extLst>
                <a:ext uri="{FF2B5EF4-FFF2-40B4-BE49-F238E27FC236}">
                  <a16:creationId xmlns:a16="http://schemas.microsoft.com/office/drawing/2014/main" id="{1AA63285-6E28-F044-AF31-FD9F61F755C1}"/>
                </a:ext>
              </a:extLst>
            </p:cNvPr>
            <p:cNvSpPr txBox="1"/>
            <p:nvPr>
              <p:custDataLst>
                <p:tags r:id="rId140"/>
              </p:custDataLst>
            </p:nvPr>
          </p:nvSpPr>
          <p:spPr>
            <a:xfrm>
              <a:off x="180230" y="2966906"/>
              <a:ext cx="660400" cy="431927"/>
            </a:xfrm>
            <a:prstGeom prst="rect">
              <a:avLst/>
            </a:prstGeom>
            <a:noFill/>
          </p:spPr>
          <p:txBody>
            <a:bodyPr vert="horz" wrap="square" lIns="0" tIns="0" rIns="0" bIns="0" rtlCol="0" anchor="ctr" anchorCtr="0">
              <a:noAutofit/>
            </a:bodyPr>
            <a:lstStyle/>
            <a:p>
              <a:pPr algn="ctr" defTabSz="342900"/>
              <a:r>
                <a:rPr lang="en-CA" sz="750" dirty="0">
                  <a:solidFill>
                    <a:prstClr val="black"/>
                  </a:solidFill>
                  <a:latin typeface="Franklin Gothic Medium" panose="020B0603020102020204" pitchFamily="34" charset="0"/>
                </a:rPr>
                <a:t>Sentinel-1</a:t>
              </a:r>
            </a:p>
            <a:p>
              <a:pPr algn="ctr" defTabSz="342900"/>
              <a:r>
                <a:rPr lang="en-CA" sz="600" dirty="0">
                  <a:solidFill>
                    <a:prstClr val="black"/>
                  </a:solidFill>
                  <a:latin typeface="Franklin Gothic Medium" panose="020B0603020102020204" pitchFamily="34" charset="0"/>
                </a:rPr>
                <a:t>n=4 (8 frames)</a:t>
              </a:r>
            </a:p>
          </p:txBody>
        </p:sp>
        <p:sp>
          <p:nvSpPr>
            <p:cNvPr id="147" name="OTLSHAPE_SL_31fdc60a25bb4757b942822d4314b609_Header">
              <a:extLst>
                <a:ext uri="{FF2B5EF4-FFF2-40B4-BE49-F238E27FC236}">
                  <a16:creationId xmlns:a16="http://schemas.microsoft.com/office/drawing/2014/main" id="{7E08742E-5E36-224D-A879-8769A85A88A4}"/>
                </a:ext>
              </a:extLst>
            </p:cNvPr>
            <p:cNvSpPr txBox="1"/>
            <p:nvPr>
              <p:custDataLst>
                <p:tags r:id="rId141"/>
              </p:custDataLst>
            </p:nvPr>
          </p:nvSpPr>
          <p:spPr>
            <a:xfrm>
              <a:off x="180230" y="3423937"/>
              <a:ext cx="660400" cy="431927"/>
            </a:xfrm>
            <a:prstGeom prst="rect">
              <a:avLst/>
            </a:prstGeom>
            <a:noFill/>
          </p:spPr>
          <p:txBody>
            <a:bodyPr vert="horz" wrap="square" lIns="0" tIns="0" rIns="0" bIns="0" rtlCol="0" anchor="ctr" anchorCtr="0">
              <a:noAutofit/>
            </a:bodyPr>
            <a:lstStyle/>
            <a:p>
              <a:pPr algn="ctr" defTabSz="342900"/>
              <a:r>
                <a:rPr lang="en-CA" sz="750" dirty="0">
                  <a:solidFill>
                    <a:prstClr val="black"/>
                  </a:solidFill>
                  <a:latin typeface="Franklin Gothic Medium" panose="020B0603020102020204" pitchFamily="34" charset="0"/>
                </a:rPr>
                <a:t>Sentinel-2</a:t>
              </a:r>
            </a:p>
            <a:p>
              <a:pPr algn="ctr" defTabSz="342900"/>
              <a:r>
                <a:rPr lang="en-CA" sz="600" dirty="0">
                  <a:solidFill>
                    <a:prstClr val="black"/>
                  </a:solidFill>
                  <a:latin typeface="Franklin Gothic Medium" panose="020B0603020102020204" pitchFamily="34" charset="0"/>
                </a:rPr>
                <a:t>n=7 (11 frames)</a:t>
              </a:r>
            </a:p>
          </p:txBody>
        </p:sp>
        <p:sp>
          <p:nvSpPr>
            <p:cNvPr id="148" name="OTLSHAPE_SL_09e8ddd13a8546899c53f97478eeb55a_Header">
              <a:extLst>
                <a:ext uri="{FF2B5EF4-FFF2-40B4-BE49-F238E27FC236}">
                  <a16:creationId xmlns:a16="http://schemas.microsoft.com/office/drawing/2014/main" id="{4069A864-A935-F44B-BEDF-06C8EDB40C13}"/>
                </a:ext>
              </a:extLst>
            </p:cNvPr>
            <p:cNvSpPr txBox="1"/>
            <p:nvPr>
              <p:custDataLst>
                <p:tags r:id="rId142"/>
              </p:custDataLst>
            </p:nvPr>
          </p:nvSpPr>
          <p:spPr>
            <a:xfrm>
              <a:off x="180230" y="3952955"/>
              <a:ext cx="660400" cy="287951"/>
            </a:xfrm>
            <a:prstGeom prst="rect">
              <a:avLst/>
            </a:prstGeom>
            <a:noFill/>
          </p:spPr>
          <p:txBody>
            <a:bodyPr vert="horz" wrap="square" lIns="0" tIns="0" rIns="0" bIns="0" rtlCol="0" anchor="ctr" anchorCtr="0">
              <a:noAutofit/>
            </a:bodyPr>
            <a:lstStyle/>
            <a:p>
              <a:pPr algn="ctr" defTabSz="342900"/>
              <a:r>
                <a:rPr lang="en-CA" sz="750" dirty="0">
                  <a:solidFill>
                    <a:prstClr val="black"/>
                  </a:solidFill>
                  <a:latin typeface="Franklin Gothic Medium" panose="020B0603020102020204" pitchFamily="34" charset="0"/>
                </a:rPr>
                <a:t>Landsat-8</a:t>
              </a:r>
            </a:p>
            <a:p>
              <a:pPr algn="ctr" defTabSz="342900"/>
              <a:r>
                <a:rPr lang="en-CA" sz="600" dirty="0">
                  <a:solidFill>
                    <a:prstClr val="black"/>
                  </a:solidFill>
                  <a:latin typeface="Franklin Gothic Medium" panose="020B0603020102020204" pitchFamily="34" charset="0"/>
                </a:rPr>
                <a:t>n=3</a:t>
              </a:r>
            </a:p>
          </p:txBody>
        </p:sp>
        <p:sp>
          <p:nvSpPr>
            <p:cNvPr id="149" name="OTLSHAPE_SL_083d68c1591a42ffbe5085c9451abe5b_Header">
              <a:extLst>
                <a:ext uri="{FF2B5EF4-FFF2-40B4-BE49-F238E27FC236}">
                  <a16:creationId xmlns:a16="http://schemas.microsoft.com/office/drawing/2014/main" id="{00B64DC3-9961-2D4D-BDE8-1EF10D3E21D1}"/>
                </a:ext>
              </a:extLst>
            </p:cNvPr>
            <p:cNvSpPr txBox="1"/>
            <p:nvPr>
              <p:custDataLst>
                <p:tags r:id="rId143"/>
              </p:custDataLst>
            </p:nvPr>
          </p:nvSpPr>
          <p:spPr>
            <a:xfrm>
              <a:off x="180230" y="4867016"/>
              <a:ext cx="660400" cy="287951"/>
            </a:xfrm>
            <a:prstGeom prst="rect">
              <a:avLst/>
            </a:prstGeom>
            <a:noFill/>
          </p:spPr>
          <p:txBody>
            <a:bodyPr vert="horz" wrap="square" lIns="0" tIns="0" rIns="0" bIns="0" rtlCol="0" anchor="ctr" anchorCtr="0">
              <a:noAutofit/>
            </a:bodyPr>
            <a:lstStyle/>
            <a:p>
              <a:pPr algn="ctr" defTabSz="342900"/>
              <a:r>
                <a:rPr lang="en-CA" sz="750" dirty="0">
                  <a:solidFill>
                    <a:prstClr val="black"/>
                  </a:solidFill>
                  <a:latin typeface="Franklin Gothic Medium" panose="020B0603020102020204" pitchFamily="34" charset="0"/>
                </a:rPr>
                <a:t>VIIRS</a:t>
              </a:r>
            </a:p>
            <a:p>
              <a:pPr algn="ctr" defTabSz="342900"/>
              <a:r>
                <a:rPr lang="en-CA" sz="600" dirty="0">
                  <a:solidFill>
                    <a:prstClr val="black"/>
                  </a:solidFill>
                  <a:latin typeface="Franklin Gothic Medium" panose="020B0603020102020204" pitchFamily="34" charset="0"/>
                </a:rPr>
                <a:t>n=34</a:t>
              </a:r>
            </a:p>
          </p:txBody>
        </p:sp>
        <p:sp>
          <p:nvSpPr>
            <p:cNvPr id="150" name="OTLSHAPE_SL_4c8e4f70425442baa8fb2db873a786df_Header">
              <a:extLst>
                <a:ext uri="{FF2B5EF4-FFF2-40B4-BE49-F238E27FC236}">
                  <a16:creationId xmlns:a16="http://schemas.microsoft.com/office/drawing/2014/main" id="{AF03EDA1-02BD-8F4A-8C7D-41FACC4C0AB1}"/>
                </a:ext>
              </a:extLst>
            </p:cNvPr>
            <p:cNvSpPr txBox="1"/>
            <p:nvPr>
              <p:custDataLst>
                <p:tags r:id="rId144"/>
              </p:custDataLst>
            </p:nvPr>
          </p:nvSpPr>
          <p:spPr>
            <a:xfrm>
              <a:off x="180230" y="5324048"/>
              <a:ext cx="660400" cy="287951"/>
            </a:xfrm>
            <a:prstGeom prst="rect">
              <a:avLst/>
            </a:prstGeom>
            <a:noFill/>
          </p:spPr>
          <p:txBody>
            <a:bodyPr vert="horz" wrap="square" lIns="0" tIns="0" rIns="0" bIns="0" rtlCol="0" anchor="ctr" anchorCtr="0">
              <a:noAutofit/>
            </a:bodyPr>
            <a:lstStyle/>
            <a:p>
              <a:pPr algn="ctr" defTabSz="342900"/>
              <a:r>
                <a:rPr lang="en-CA" sz="750" dirty="0">
                  <a:solidFill>
                    <a:prstClr val="black"/>
                  </a:solidFill>
                  <a:latin typeface="Franklin Gothic Medium" panose="020B0603020102020204" pitchFamily="34" charset="0"/>
                </a:rPr>
                <a:t>GOES</a:t>
              </a:r>
            </a:p>
            <a:p>
              <a:pPr algn="ctr" defTabSz="342900"/>
              <a:r>
                <a:rPr lang="en-CA" sz="600" dirty="0">
                  <a:solidFill>
                    <a:prstClr val="black"/>
                  </a:solidFill>
                  <a:latin typeface="Franklin Gothic Medium" panose="020B0603020102020204" pitchFamily="34" charset="0"/>
                </a:rPr>
                <a:t>n=34</a:t>
              </a:r>
            </a:p>
          </p:txBody>
        </p:sp>
        <p:sp>
          <p:nvSpPr>
            <p:cNvPr id="151" name="OTLSHAPE_SL_f030865e7dd64e8dbf0024aa39801d6e_Header">
              <a:extLst>
                <a:ext uri="{FF2B5EF4-FFF2-40B4-BE49-F238E27FC236}">
                  <a16:creationId xmlns:a16="http://schemas.microsoft.com/office/drawing/2014/main" id="{C85BD755-A3D5-5841-8661-B428C5B0EFFC}"/>
                </a:ext>
              </a:extLst>
            </p:cNvPr>
            <p:cNvSpPr txBox="1"/>
            <p:nvPr>
              <p:custDataLst>
                <p:tags r:id="rId145"/>
              </p:custDataLst>
            </p:nvPr>
          </p:nvSpPr>
          <p:spPr>
            <a:xfrm>
              <a:off x="180230" y="4337998"/>
              <a:ext cx="660400" cy="431927"/>
            </a:xfrm>
            <a:prstGeom prst="rect">
              <a:avLst/>
            </a:prstGeom>
            <a:noFill/>
          </p:spPr>
          <p:txBody>
            <a:bodyPr vert="horz" wrap="square" lIns="0" tIns="0" rIns="0" bIns="0" rtlCol="0" anchor="ctr" anchorCtr="0">
              <a:noAutofit/>
            </a:bodyPr>
            <a:lstStyle/>
            <a:p>
              <a:pPr algn="ctr" defTabSz="342900"/>
              <a:r>
                <a:rPr lang="en-CA" sz="750" dirty="0">
                  <a:solidFill>
                    <a:prstClr val="black"/>
                  </a:solidFill>
                  <a:latin typeface="Franklin Gothic Medium" panose="020B0603020102020204" pitchFamily="34" charset="0"/>
                </a:rPr>
                <a:t>Planet</a:t>
              </a:r>
            </a:p>
            <a:p>
              <a:pPr algn="ctr" defTabSz="342900"/>
              <a:r>
                <a:rPr lang="en-CA" sz="600" dirty="0">
                  <a:solidFill>
                    <a:prstClr val="black"/>
                  </a:solidFill>
                  <a:latin typeface="Franklin Gothic Medium" panose="020B0603020102020204" pitchFamily="34" charset="0"/>
                </a:rPr>
                <a:t>n=5 (17 frames)</a:t>
              </a:r>
            </a:p>
          </p:txBody>
        </p:sp>
        <p:sp>
          <p:nvSpPr>
            <p:cNvPr id="152" name="OTLSHAPE_TB_00000000000000000000000000000000_TimescaleInterval1">
              <a:extLst>
                <a:ext uri="{FF2B5EF4-FFF2-40B4-BE49-F238E27FC236}">
                  <a16:creationId xmlns:a16="http://schemas.microsoft.com/office/drawing/2014/main" id="{09D83222-50B9-F343-BB13-747DF7007B82}"/>
                </a:ext>
              </a:extLst>
            </p:cNvPr>
            <p:cNvSpPr txBox="1"/>
            <p:nvPr>
              <p:custDataLst>
                <p:tags r:id="rId146"/>
              </p:custDataLst>
            </p:nvPr>
          </p:nvSpPr>
          <p:spPr>
            <a:xfrm>
              <a:off x="1024695" y="1293558"/>
              <a:ext cx="222818" cy="177800"/>
            </a:xfrm>
            <a:prstGeom prst="rect">
              <a:avLst/>
            </a:prstGeom>
            <a:noFill/>
          </p:spPr>
          <p:txBody>
            <a:bodyPr vert="horz" wrap="none" lIns="0" tIns="0" rIns="0" bIns="0" rtlCol="0" anchor="ctr" anchorCtr="0">
              <a:noAutofit/>
            </a:bodyPr>
            <a:lstStyle/>
            <a:p>
              <a:pPr defTabSz="342900"/>
              <a:r>
                <a:rPr lang="en-CA" sz="900" spc="-14">
                  <a:solidFill>
                    <a:prstClr val="white"/>
                  </a:solidFill>
                  <a:latin typeface="Calibri" panose="020F0502020204030204" pitchFamily="34" charset="0"/>
                </a:rPr>
                <a:t>Apr</a:t>
              </a:r>
            </a:p>
          </p:txBody>
        </p:sp>
        <p:sp>
          <p:nvSpPr>
            <p:cNvPr id="153" name="OTLSHAPE_TB_00000000000000000000000000000000_TimescaleInterval2">
              <a:extLst>
                <a:ext uri="{FF2B5EF4-FFF2-40B4-BE49-F238E27FC236}">
                  <a16:creationId xmlns:a16="http://schemas.microsoft.com/office/drawing/2014/main" id="{15416285-596C-FD42-A036-4358FC2C86B5}"/>
                </a:ext>
              </a:extLst>
            </p:cNvPr>
            <p:cNvSpPr txBox="1"/>
            <p:nvPr>
              <p:custDataLst>
                <p:tags r:id="rId147"/>
              </p:custDataLst>
            </p:nvPr>
          </p:nvSpPr>
          <p:spPr>
            <a:xfrm>
              <a:off x="6190140" y="1293558"/>
              <a:ext cx="271228" cy="177800"/>
            </a:xfrm>
            <a:prstGeom prst="rect">
              <a:avLst/>
            </a:prstGeom>
            <a:noFill/>
          </p:spPr>
          <p:txBody>
            <a:bodyPr vert="horz" wrap="none" lIns="0" tIns="0" rIns="0" bIns="0" rtlCol="0" anchor="ctr" anchorCtr="0">
              <a:noAutofit/>
            </a:bodyPr>
            <a:lstStyle/>
            <a:p>
              <a:pPr defTabSz="342900"/>
              <a:r>
                <a:rPr lang="en-CA" sz="900" spc="-14">
                  <a:solidFill>
                    <a:prstClr val="white"/>
                  </a:solidFill>
                  <a:latin typeface="Calibri" panose="020F0502020204030204" pitchFamily="34" charset="0"/>
                </a:rPr>
                <a:t>May</a:t>
              </a:r>
            </a:p>
          </p:txBody>
        </p:sp>
        <p:sp>
          <p:nvSpPr>
            <p:cNvPr id="154" name="OTLSHAPE_TB_00000000000000000000000000000000_ScaleMarking1">
              <a:extLst>
                <a:ext uri="{FF2B5EF4-FFF2-40B4-BE49-F238E27FC236}">
                  <a16:creationId xmlns:a16="http://schemas.microsoft.com/office/drawing/2014/main" id="{4F9B08F9-CFB0-CA44-A7DD-D69BB23A583F}"/>
                </a:ext>
              </a:extLst>
            </p:cNvPr>
            <p:cNvSpPr txBox="1"/>
            <p:nvPr>
              <p:custDataLst>
                <p:tags r:id="rId148"/>
              </p:custDataLst>
            </p:nvPr>
          </p:nvSpPr>
          <p:spPr>
            <a:xfrm>
              <a:off x="1024695" y="1069403"/>
              <a:ext cx="304955" cy="186055"/>
            </a:xfrm>
            <a:prstGeom prst="rect">
              <a:avLst/>
            </a:prstGeom>
            <a:noFill/>
          </p:spPr>
          <p:txBody>
            <a:bodyPr vert="horz" wrap="none" lIns="0" tIns="0" rIns="0" bIns="0" rtlCol="0" anchor="ctr" anchorCtr="0">
              <a:noAutofit/>
            </a:bodyPr>
            <a:lstStyle/>
            <a:p>
              <a:pPr defTabSz="342900"/>
              <a:r>
                <a:rPr lang="en-CA" sz="900" spc="-15">
                  <a:solidFill>
                    <a:srgbClr val="1F497D"/>
                  </a:solidFill>
                  <a:latin typeface="Calibri" panose="020F0502020204030204" pitchFamily="34" charset="0"/>
                </a:rPr>
                <a:t>2020</a:t>
              </a:r>
            </a:p>
          </p:txBody>
        </p:sp>
        <p:sp>
          <p:nvSpPr>
            <p:cNvPr id="155" name="OTLSHAPE_SLM_c8c6de60e64a495c88429f28199be4b8_Date">
              <a:extLst>
                <a:ext uri="{FF2B5EF4-FFF2-40B4-BE49-F238E27FC236}">
                  <a16:creationId xmlns:a16="http://schemas.microsoft.com/office/drawing/2014/main" id="{EF43920D-D211-194A-9DCF-A6F27366FD35}"/>
                </a:ext>
              </a:extLst>
            </p:cNvPr>
            <p:cNvSpPr txBox="1"/>
            <p:nvPr>
              <p:custDataLst>
                <p:tags r:id="rId149"/>
              </p:custDataLst>
            </p:nvPr>
          </p:nvSpPr>
          <p:spPr>
            <a:xfrm>
              <a:off x="2041463" y="1628060"/>
              <a:ext cx="254000" cy="138500"/>
            </a:xfrm>
            <a:prstGeom prst="rect">
              <a:avLst/>
            </a:prstGeom>
            <a:noFill/>
          </p:spPr>
          <p:txBody>
            <a:bodyPr vert="horz" wrap="square" lIns="0" tIns="0" rIns="0" bIns="0" rtlCol="0" anchor="ctr" anchorCtr="0">
              <a:spAutoFit/>
            </a:bodyPr>
            <a:lstStyle/>
            <a:p>
              <a:pPr algn="ctr" defTabSz="342900"/>
              <a:r>
                <a:rPr lang="en-CA" sz="675" dirty="0">
                  <a:solidFill>
                    <a:srgbClr val="737373"/>
                  </a:solidFill>
                  <a:latin typeface="Calibri" panose="020F0502020204030204" pitchFamily="34" charset="0"/>
                </a:rPr>
                <a:t>Apr 7</a:t>
              </a:r>
            </a:p>
          </p:txBody>
        </p:sp>
        <p:sp>
          <p:nvSpPr>
            <p:cNvPr id="156" name="OTLSHAPE_SLM_689a2678837d475295d564dc9a55454c_Date">
              <a:extLst>
                <a:ext uri="{FF2B5EF4-FFF2-40B4-BE49-F238E27FC236}">
                  <a16:creationId xmlns:a16="http://schemas.microsoft.com/office/drawing/2014/main" id="{9C906FBB-9363-F443-A366-29EB3002D564}"/>
                </a:ext>
              </a:extLst>
            </p:cNvPr>
            <p:cNvSpPr txBox="1"/>
            <p:nvPr>
              <p:custDataLst>
                <p:tags r:id="rId150"/>
              </p:custDataLst>
            </p:nvPr>
          </p:nvSpPr>
          <p:spPr>
            <a:xfrm>
              <a:off x="2529051" y="1628060"/>
              <a:ext cx="317500" cy="138500"/>
            </a:xfrm>
            <a:prstGeom prst="rect">
              <a:avLst/>
            </a:prstGeom>
            <a:noFill/>
          </p:spPr>
          <p:txBody>
            <a:bodyPr vert="horz" wrap="square" lIns="0" tIns="0" rIns="0" bIns="0" rtlCol="0" anchor="ctr" anchorCtr="0">
              <a:spAutoFit/>
            </a:bodyPr>
            <a:lstStyle/>
            <a:p>
              <a:pPr algn="ctr" defTabSz="342900"/>
              <a:r>
                <a:rPr lang="en-CA" sz="675" dirty="0">
                  <a:solidFill>
                    <a:srgbClr val="737373"/>
                  </a:solidFill>
                  <a:latin typeface="Calibri" panose="020F0502020204030204" pitchFamily="34" charset="0"/>
                </a:rPr>
                <a:t>Apr 10</a:t>
              </a:r>
            </a:p>
          </p:txBody>
        </p:sp>
        <p:sp>
          <p:nvSpPr>
            <p:cNvPr id="157" name="OTLSHAPE_SLM_76d2cf0e3f3e4e6b9e3c0107a04440aa_Date">
              <a:extLst>
                <a:ext uri="{FF2B5EF4-FFF2-40B4-BE49-F238E27FC236}">
                  <a16:creationId xmlns:a16="http://schemas.microsoft.com/office/drawing/2014/main" id="{D5B13437-F2A9-0347-B81B-10A498BE04CF}"/>
                </a:ext>
              </a:extLst>
            </p:cNvPr>
            <p:cNvSpPr txBox="1"/>
            <p:nvPr>
              <p:custDataLst>
                <p:tags r:id="rId151"/>
              </p:custDataLst>
            </p:nvPr>
          </p:nvSpPr>
          <p:spPr>
            <a:xfrm>
              <a:off x="3217777" y="1628060"/>
              <a:ext cx="317500" cy="138500"/>
            </a:xfrm>
            <a:prstGeom prst="rect">
              <a:avLst/>
            </a:prstGeom>
            <a:noFill/>
          </p:spPr>
          <p:txBody>
            <a:bodyPr vert="horz" wrap="square" lIns="0" tIns="0" rIns="0" bIns="0" rtlCol="0" anchor="ctr" anchorCtr="0">
              <a:spAutoFit/>
            </a:bodyPr>
            <a:lstStyle/>
            <a:p>
              <a:pPr algn="ctr" defTabSz="342900"/>
              <a:r>
                <a:rPr lang="en-CA" sz="675" dirty="0">
                  <a:solidFill>
                    <a:srgbClr val="737373"/>
                  </a:solidFill>
                  <a:latin typeface="Calibri" panose="020F0502020204030204" pitchFamily="34" charset="0"/>
                </a:rPr>
                <a:t>Apr 14</a:t>
              </a:r>
            </a:p>
          </p:txBody>
        </p:sp>
        <p:sp>
          <p:nvSpPr>
            <p:cNvPr id="158" name="OTLSHAPE_SLM_aa7a6f8ab5f742a6b4e59350d7c81afb_Date">
              <a:extLst>
                <a:ext uri="{FF2B5EF4-FFF2-40B4-BE49-F238E27FC236}">
                  <a16:creationId xmlns:a16="http://schemas.microsoft.com/office/drawing/2014/main" id="{D8F69740-0A7A-614C-908B-19D1CCD145D7}"/>
                </a:ext>
              </a:extLst>
            </p:cNvPr>
            <p:cNvSpPr txBox="1"/>
            <p:nvPr>
              <p:custDataLst>
                <p:tags r:id="rId152"/>
              </p:custDataLst>
            </p:nvPr>
          </p:nvSpPr>
          <p:spPr>
            <a:xfrm>
              <a:off x="4078685" y="1628060"/>
              <a:ext cx="317500" cy="138500"/>
            </a:xfrm>
            <a:prstGeom prst="rect">
              <a:avLst/>
            </a:prstGeom>
            <a:noFill/>
          </p:spPr>
          <p:txBody>
            <a:bodyPr vert="horz" wrap="square" lIns="0" tIns="0" rIns="0" bIns="0" rtlCol="0" anchor="ctr" anchorCtr="0">
              <a:spAutoFit/>
            </a:bodyPr>
            <a:lstStyle/>
            <a:p>
              <a:pPr algn="ctr" defTabSz="342900"/>
              <a:r>
                <a:rPr lang="en-CA" sz="675" dirty="0">
                  <a:solidFill>
                    <a:srgbClr val="737373"/>
                  </a:solidFill>
                  <a:latin typeface="Calibri" panose="020F0502020204030204" pitchFamily="34" charset="0"/>
                </a:rPr>
                <a:t>Apr 19</a:t>
              </a:r>
            </a:p>
          </p:txBody>
        </p:sp>
        <p:sp>
          <p:nvSpPr>
            <p:cNvPr id="159" name="OTLSHAPE_SLM_a30b4b90850c483c94e8341d8e4c41ea_Date">
              <a:extLst>
                <a:ext uri="{FF2B5EF4-FFF2-40B4-BE49-F238E27FC236}">
                  <a16:creationId xmlns:a16="http://schemas.microsoft.com/office/drawing/2014/main" id="{B7CE1896-8849-BC45-A1C0-62271BDBFD94}"/>
                </a:ext>
              </a:extLst>
            </p:cNvPr>
            <p:cNvSpPr txBox="1"/>
            <p:nvPr>
              <p:custDataLst>
                <p:tags r:id="rId153"/>
              </p:custDataLst>
            </p:nvPr>
          </p:nvSpPr>
          <p:spPr>
            <a:xfrm>
              <a:off x="4767411" y="1628060"/>
              <a:ext cx="317500" cy="138500"/>
            </a:xfrm>
            <a:prstGeom prst="rect">
              <a:avLst/>
            </a:prstGeom>
            <a:noFill/>
          </p:spPr>
          <p:txBody>
            <a:bodyPr vert="horz" wrap="square" lIns="0" tIns="0" rIns="0" bIns="0" rtlCol="0" anchor="ctr" anchorCtr="0">
              <a:spAutoFit/>
            </a:bodyPr>
            <a:lstStyle/>
            <a:p>
              <a:pPr algn="ctr" defTabSz="342900"/>
              <a:r>
                <a:rPr lang="en-CA" sz="675" dirty="0">
                  <a:solidFill>
                    <a:srgbClr val="737373"/>
                  </a:solidFill>
                  <a:latin typeface="Calibri" panose="020F0502020204030204" pitchFamily="34" charset="0"/>
                </a:rPr>
                <a:t>Apr 23</a:t>
              </a:r>
            </a:p>
          </p:txBody>
        </p:sp>
        <p:sp>
          <p:nvSpPr>
            <p:cNvPr id="160" name="OTLSHAPE_SLM_4e6dfc2d56b74c5ab2e774417cf95223_Date">
              <a:extLst>
                <a:ext uri="{FF2B5EF4-FFF2-40B4-BE49-F238E27FC236}">
                  <a16:creationId xmlns:a16="http://schemas.microsoft.com/office/drawing/2014/main" id="{1F60E0A0-EE44-E042-B291-E87EA52E1157}"/>
                </a:ext>
              </a:extLst>
            </p:cNvPr>
            <p:cNvSpPr txBox="1"/>
            <p:nvPr>
              <p:custDataLst>
                <p:tags r:id="rId154"/>
              </p:custDataLst>
            </p:nvPr>
          </p:nvSpPr>
          <p:spPr>
            <a:xfrm>
              <a:off x="5456137" y="1628060"/>
              <a:ext cx="317500" cy="138500"/>
            </a:xfrm>
            <a:prstGeom prst="rect">
              <a:avLst/>
            </a:prstGeom>
            <a:noFill/>
          </p:spPr>
          <p:txBody>
            <a:bodyPr vert="horz" wrap="square" lIns="0" tIns="0" rIns="0" bIns="0" rtlCol="0" anchor="ctr" anchorCtr="0">
              <a:spAutoFit/>
            </a:bodyPr>
            <a:lstStyle/>
            <a:p>
              <a:pPr algn="ctr" defTabSz="342900"/>
              <a:r>
                <a:rPr lang="en-CA" sz="675" dirty="0">
                  <a:solidFill>
                    <a:srgbClr val="737373"/>
                  </a:solidFill>
                  <a:latin typeface="Calibri" panose="020F0502020204030204" pitchFamily="34" charset="0"/>
                </a:rPr>
                <a:t>Apr 27</a:t>
              </a:r>
            </a:p>
          </p:txBody>
        </p:sp>
        <p:sp>
          <p:nvSpPr>
            <p:cNvPr id="161" name="OTLSHAPE_SLM_a98b8628f2444657aa955a7a016e052e_Date">
              <a:extLst>
                <a:ext uri="{FF2B5EF4-FFF2-40B4-BE49-F238E27FC236}">
                  <a16:creationId xmlns:a16="http://schemas.microsoft.com/office/drawing/2014/main" id="{B9EB5B86-6307-EA42-A955-66C014883A33}"/>
                </a:ext>
              </a:extLst>
            </p:cNvPr>
            <p:cNvSpPr txBox="1"/>
            <p:nvPr>
              <p:custDataLst>
                <p:tags r:id="rId155"/>
              </p:custDataLst>
            </p:nvPr>
          </p:nvSpPr>
          <p:spPr>
            <a:xfrm>
              <a:off x="5972681" y="1628060"/>
              <a:ext cx="317500" cy="138500"/>
            </a:xfrm>
            <a:prstGeom prst="rect">
              <a:avLst/>
            </a:prstGeom>
            <a:noFill/>
          </p:spPr>
          <p:txBody>
            <a:bodyPr vert="horz" wrap="square" lIns="0" tIns="0" rIns="0" bIns="0" rtlCol="0" anchor="ctr" anchorCtr="0">
              <a:spAutoFit/>
            </a:bodyPr>
            <a:lstStyle/>
            <a:p>
              <a:pPr algn="ctr" defTabSz="342900"/>
              <a:r>
                <a:rPr lang="en-CA" sz="675">
                  <a:solidFill>
                    <a:srgbClr val="737373"/>
                  </a:solidFill>
                  <a:latin typeface="Calibri" panose="020F0502020204030204" pitchFamily="34" charset="0"/>
                </a:rPr>
                <a:t>Apr 30</a:t>
              </a:r>
              <a:endParaRPr lang="en-CA" sz="675" dirty="0">
                <a:solidFill>
                  <a:srgbClr val="737373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162" name="OTLSHAPE_SLM_536221230d634e58af9d712391aa7b01_Date">
              <a:extLst>
                <a:ext uri="{FF2B5EF4-FFF2-40B4-BE49-F238E27FC236}">
                  <a16:creationId xmlns:a16="http://schemas.microsoft.com/office/drawing/2014/main" id="{F9036668-30E6-6345-9F33-FCA141C7A07A}"/>
                </a:ext>
              </a:extLst>
            </p:cNvPr>
            <p:cNvSpPr txBox="1"/>
            <p:nvPr>
              <p:custDataLst>
                <p:tags r:id="rId156"/>
              </p:custDataLst>
            </p:nvPr>
          </p:nvSpPr>
          <p:spPr>
            <a:xfrm>
              <a:off x="6844533" y="1628060"/>
              <a:ext cx="292100" cy="138500"/>
            </a:xfrm>
            <a:prstGeom prst="rect">
              <a:avLst/>
            </a:prstGeom>
            <a:noFill/>
          </p:spPr>
          <p:txBody>
            <a:bodyPr vert="horz" wrap="square" lIns="0" tIns="0" rIns="0" bIns="0" rtlCol="0" anchor="ctr" anchorCtr="0">
              <a:spAutoFit/>
            </a:bodyPr>
            <a:lstStyle/>
            <a:p>
              <a:pPr algn="ctr" defTabSz="342900"/>
              <a:r>
                <a:rPr lang="en-CA" sz="675" spc="-3">
                  <a:solidFill>
                    <a:srgbClr val="737373"/>
                  </a:solidFill>
                  <a:latin typeface="Calibri" panose="020F0502020204030204" pitchFamily="34" charset="0"/>
                </a:rPr>
                <a:t>May 5</a:t>
              </a:r>
            </a:p>
          </p:txBody>
        </p:sp>
        <p:sp>
          <p:nvSpPr>
            <p:cNvPr id="163" name="OTLSHAPE_SLM_f9983e1fc5ca444da3006154e2414821_Date">
              <a:extLst>
                <a:ext uri="{FF2B5EF4-FFF2-40B4-BE49-F238E27FC236}">
                  <a16:creationId xmlns:a16="http://schemas.microsoft.com/office/drawing/2014/main" id="{6E4AE7AE-64C4-414A-81AF-87D453121AE8}"/>
                </a:ext>
              </a:extLst>
            </p:cNvPr>
            <p:cNvSpPr txBox="1"/>
            <p:nvPr>
              <p:custDataLst>
                <p:tags r:id="rId157"/>
              </p:custDataLst>
            </p:nvPr>
          </p:nvSpPr>
          <p:spPr>
            <a:xfrm>
              <a:off x="7533258" y="1628060"/>
              <a:ext cx="292100" cy="138500"/>
            </a:xfrm>
            <a:prstGeom prst="rect">
              <a:avLst/>
            </a:prstGeom>
            <a:noFill/>
          </p:spPr>
          <p:txBody>
            <a:bodyPr vert="horz" wrap="square" lIns="0" tIns="0" rIns="0" bIns="0" rtlCol="0" anchor="ctr" anchorCtr="0">
              <a:spAutoFit/>
            </a:bodyPr>
            <a:lstStyle/>
            <a:p>
              <a:pPr algn="ctr" defTabSz="342900"/>
              <a:r>
                <a:rPr lang="en-CA" sz="675" spc="-3">
                  <a:solidFill>
                    <a:srgbClr val="737373"/>
                  </a:solidFill>
                  <a:latin typeface="Calibri" panose="020F0502020204030204" pitchFamily="34" charset="0"/>
                </a:rPr>
                <a:t>May 9</a:t>
              </a:r>
            </a:p>
          </p:txBody>
        </p:sp>
        <p:sp>
          <p:nvSpPr>
            <p:cNvPr id="164" name="OTLSHAPE_SLM_5fd7f67202874c92b42260bd002cbf73_Date">
              <a:extLst>
                <a:ext uri="{FF2B5EF4-FFF2-40B4-BE49-F238E27FC236}">
                  <a16:creationId xmlns:a16="http://schemas.microsoft.com/office/drawing/2014/main" id="{79E11F3F-AAB9-4D4F-8302-D5E01F38489D}"/>
                </a:ext>
              </a:extLst>
            </p:cNvPr>
            <p:cNvSpPr txBox="1"/>
            <p:nvPr>
              <p:custDataLst>
                <p:tags r:id="rId158"/>
              </p:custDataLst>
            </p:nvPr>
          </p:nvSpPr>
          <p:spPr>
            <a:xfrm>
              <a:off x="2701233" y="2567690"/>
              <a:ext cx="317500" cy="138500"/>
            </a:xfrm>
            <a:prstGeom prst="rect">
              <a:avLst/>
            </a:prstGeom>
            <a:noFill/>
          </p:spPr>
          <p:txBody>
            <a:bodyPr vert="horz" wrap="square" lIns="0" tIns="0" rIns="0" bIns="0" rtlCol="0" anchor="ctr" anchorCtr="0">
              <a:spAutoFit/>
            </a:bodyPr>
            <a:lstStyle/>
            <a:p>
              <a:pPr algn="ctr" defTabSz="342900"/>
              <a:r>
                <a:rPr lang="en-CA" sz="675">
                  <a:solidFill>
                    <a:srgbClr val="737373"/>
                  </a:solidFill>
                  <a:latin typeface="Calibri" panose="020F0502020204030204" pitchFamily="34" charset="0"/>
                </a:rPr>
                <a:t>Apr 11</a:t>
              </a:r>
            </a:p>
          </p:txBody>
        </p:sp>
        <p:sp>
          <p:nvSpPr>
            <p:cNvPr id="165" name="OTLSHAPE_SLM_1c34b10a6cfe4fa6ba85fb61b9ac21b7_Date">
              <a:extLst>
                <a:ext uri="{FF2B5EF4-FFF2-40B4-BE49-F238E27FC236}">
                  <a16:creationId xmlns:a16="http://schemas.microsoft.com/office/drawing/2014/main" id="{E6919E6E-9C67-0F49-A75B-1B691029425E}"/>
                </a:ext>
              </a:extLst>
            </p:cNvPr>
            <p:cNvSpPr txBox="1"/>
            <p:nvPr>
              <p:custDataLst>
                <p:tags r:id="rId159"/>
              </p:custDataLst>
            </p:nvPr>
          </p:nvSpPr>
          <p:spPr>
            <a:xfrm>
              <a:off x="3906503" y="2567690"/>
              <a:ext cx="317500" cy="138500"/>
            </a:xfrm>
            <a:prstGeom prst="rect">
              <a:avLst/>
            </a:prstGeom>
            <a:noFill/>
          </p:spPr>
          <p:txBody>
            <a:bodyPr vert="horz" wrap="square" lIns="0" tIns="0" rIns="0" bIns="0" rtlCol="0" anchor="ctr" anchorCtr="0">
              <a:spAutoFit/>
            </a:bodyPr>
            <a:lstStyle/>
            <a:p>
              <a:pPr algn="ctr" defTabSz="342900"/>
              <a:r>
                <a:rPr lang="en-CA" sz="675">
                  <a:solidFill>
                    <a:srgbClr val="737373"/>
                  </a:solidFill>
                  <a:latin typeface="Calibri" panose="020F0502020204030204" pitchFamily="34" charset="0"/>
                </a:rPr>
                <a:t>Apr 18</a:t>
              </a:r>
            </a:p>
          </p:txBody>
        </p:sp>
        <p:sp>
          <p:nvSpPr>
            <p:cNvPr id="166" name="OTLSHAPE_SLM_791c5928a4d64e2cbd6851560e2f4d1a_Date">
              <a:extLst>
                <a:ext uri="{FF2B5EF4-FFF2-40B4-BE49-F238E27FC236}">
                  <a16:creationId xmlns:a16="http://schemas.microsoft.com/office/drawing/2014/main" id="{9F8BDEB1-5E4C-6B49-80B0-7A32C8C263CF}"/>
                </a:ext>
              </a:extLst>
            </p:cNvPr>
            <p:cNvSpPr txBox="1"/>
            <p:nvPr>
              <p:custDataLst>
                <p:tags r:id="rId160"/>
              </p:custDataLst>
            </p:nvPr>
          </p:nvSpPr>
          <p:spPr>
            <a:xfrm>
              <a:off x="4423049" y="2567690"/>
              <a:ext cx="317500" cy="138500"/>
            </a:xfrm>
            <a:prstGeom prst="rect">
              <a:avLst/>
            </a:prstGeom>
            <a:noFill/>
          </p:spPr>
          <p:txBody>
            <a:bodyPr vert="horz" wrap="square" lIns="0" tIns="0" rIns="0" bIns="0" rtlCol="0" anchor="ctr" anchorCtr="0">
              <a:spAutoFit/>
            </a:bodyPr>
            <a:lstStyle/>
            <a:p>
              <a:pPr algn="ctr" defTabSz="342900"/>
              <a:r>
                <a:rPr lang="en-CA" sz="675">
                  <a:solidFill>
                    <a:srgbClr val="737373"/>
                  </a:solidFill>
                  <a:latin typeface="Calibri" panose="020F0502020204030204" pitchFamily="34" charset="0"/>
                </a:rPr>
                <a:t>Apr 21</a:t>
              </a:r>
            </a:p>
          </p:txBody>
        </p:sp>
        <p:sp>
          <p:nvSpPr>
            <p:cNvPr id="167" name="OTLSHAPE_SLM_381f20f378544260b0ae71009c8ecf0b_Date">
              <a:extLst>
                <a:ext uri="{FF2B5EF4-FFF2-40B4-BE49-F238E27FC236}">
                  <a16:creationId xmlns:a16="http://schemas.microsoft.com/office/drawing/2014/main" id="{7D257A41-87AF-AE41-90C6-682BE6D6A95E}"/>
                </a:ext>
              </a:extLst>
            </p:cNvPr>
            <p:cNvSpPr txBox="1"/>
            <p:nvPr>
              <p:custDataLst>
                <p:tags r:id="rId161"/>
              </p:custDataLst>
            </p:nvPr>
          </p:nvSpPr>
          <p:spPr>
            <a:xfrm>
              <a:off x="5111774" y="2567690"/>
              <a:ext cx="317500" cy="138500"/>
            </a:xfrm>
            <a:prstGeom prst="rect">
              <a:avLst/>
            </a:prstGeom>
            <a:noFill/>
          </p:spPr>
          <p:txBody>
            <a:bodyPr vert="horz" wrap="square" lIns="0" tIns="0" rIns="0" bIns="0" rtlCol="0" anchor="ctr" anchorCtr="0">
              <a:spAutoFit/>
            </a:bodyPr>
            <a:lstStyle/>
            <a:p>
              <a:pPr algn="ctr" defTabSz="342900"/>
              <a:r>
                <a:rPr lang="en-CA" sz="675">
                  <a:solidFill>
                    <a:srgbClr val="737373"/>
                  </a:solidFill>
                  <a:latin typeface="Calibri" panose="020F0502020204030204" pitchFamily="34" charset="0"/>
                </a:rPr>
                <a:t>Apr 25</a:t>
              </a:r>
            </a:p>
          </p:txBody>
        </p:sp>
        <p:sp>
          <p:nvSpPr>
            <p:cNvPr id="168" name="OTLSHAPE_SLM_4e43f09e7e5a4e829955051df79c7bad_Date">
              <a:extLst>
                <a:ext uri="{FF2B5EF4-FFF2-40B4-BE49-F238E27FC236}">
                  <a16:creationId xmlns:a16="http://schemas.microsoft.com/office/drawing/2014/main" id="{3516CA74-5ED1-DF4F-A9FA-2903198154D2}"/>
                </a:ext>
              </a:extLst>
            </p:cNvPr>
            <p:cNvSpPr txBox="1"/>
            <p:nvPr>
              <p:custDataLst>
                <p:tags r:id="rId162"/>
              </p:custDataLst>
            </p:nvPr>
          </p:nvSpPr>
          <p:spPr>
            <a:xfrm>
              <a:off x="5628318" y="2567690"/>
              <a:ext cx="317500" cy="138500"/>
            </a:xfrm>
            <a:prstGeom prst="rect">
              <a:avLst/>
            </a:prstGeom>
            <a:noFill/>
          </p:spPr>
          <p:txBody>
            <a:bodyPr vert="horz" wrap="square" lIns="0" tIns="0" rIns="0" bIns="0" rtlCol="0" anchor="ctr" anchorCtr="0">
              <a:spAutoFit/>
            </a:bodyPr>
            <a:lstStyle/>
            <a:p>
              <a:pPr algn="ctr" defTabSz="342900"/>
              <a:r>
                <a:rPr lang="en-CA" sz="675">
                  <a:solidFill>
                    <a:srgbClr val="737373"/>
                  </a:solidFill>
                  <a:latin typeface="Calibri" panose="020F0502020204030204" pitchFamily="34" charset="0"/>
                </a:rPr>
                <a:t>Apr 28</a:t>
              </a:r>
            </a:p>
          </p:txBody>
        </p:sp>
        <p:sp>
          <p:nvSpPr>
            <p:cNvPr id="169" name="OTLSHAPE_SLM_ddb5dbf7ab6e45d386259b1dda7a1e63_Date">
              <a:extLst>
                <a:ext uri="{FF2B5EF4-FFF2-40B4-BE49-F238E27FC236}">
                  <a16:creationId xmlns:a16="http://schemas.microsoft.com/office/drawing/2014/main" id="{986AC88D-F289-B34E-A1C5-7BE2CF884EC7}"/>
                </a:ext>
              </a:extLst>
            </p:cNvPr>
            <p:cNvSpPr txBox="1"/>
            <p:nvPr>
              <p:custDataLst>
                <p:tags r:id="rId163"/>
              </p:custDataLst>
            </p:nvPr>
          </p:nvSpPr>
          <p:spPr>
            <a:xfrm>
              <a:off x="7361077" y="2567690"/>
              <a:ext cx="292100" cy="138500"/>
            </a:xfrm>
            <a:prstGeom prst="rect">
              <a:avLst/>
            </a:prstGeom>
            <a:noFill/>
          </p:spPr>
          <p:txBody>
            <a:bodyPr vert="horz" wrap="square" lIns="0" tIns="0" rIns="0" bIns="0" rtlCol="0" anchor="ctr" anchorCtr="0">
              <a:spAutoFit/>
            </a:bodyPr>
            <a:lstStyle/>
            <a:p>
              <a:pPr algn="ctr" defTabSz="342900"/>
              <a:r>
                <a:rPr lang="en-CA" sz="675" spc="-3">
                  <a:solidFill>
                    <a:srgbClr val="737373"/>
                  </a:solidFill>
                  <a:latin typeface="Calibri" panose="020F0502020204030204" pitchFamily="34" charset="0"/>
                </a:rPr>
                <a:t>May 8</a:t>
              </a:r>
            </a:p>
          </p:txBody>
        </p:sp>
        <p:sp>
          <p:nvSpPr>
            <p:cNvPr id="170" name="OTLSHAPE_SLM_88023f284a2d40bba35d3940c69d1039_Date">
              <a:extLst>
                <a:ext uri="{FF2B5EF4-FFF2-40B4-BE49-F238E27FC236}">
                  <a16:creationId xmlns:a16="http://schemas.microsoft.com/office/drawing/2014/main" id="{3744B443-D4A7-9C41-B0DF-565455D9AF8B}"/>
                </a:ext>
              </a:extLst>
            </p:cNvPr>
            <p:cNvSpPr txBox="1"/>
            <p:nvPr>
              <p:custDataLst>
                <p:tags r:id="rId164"/>
              </p:custDataLst>
            </p:nvPr>
          </p:nvSpPr>
          <p:spPr>
            <a:xfrm>
              <a:off x="2701233" y="3024720"/>
              <a:ext cx="317500" cy="138500"/>
            </a:xfrm>
            <a:prstGeom prst="rect">
              <a:avLst/>
            </a:prstGeom>
            <a:noFill/>
          </p:spPr>
          <p:txBody>
            <a:bodyPr vert="horz" wrap="square" lIns="0" tIns="0" rIns="0" bIns="0" rtlCol="0" anchor="ctr" anchorCtr="0">
              <a:spAutoFit/>
            </a:bodyPr>
            <a:lstStyle/>
            <a:p>
              <a:pPr algn="ctr" defTabSz="342900"/>
              <a:r>
                <a:rPr lang="en-CA" sz="675" dirty="0">
                  <a:solidFill>
                    <a:srgbClr val="737373"/>
                  </a:solidFill>
                  <a:latin typeface="Calibri" panose="020F0502020204030204" pitchFamily="34" charset="0"/>
                </a:rPr>
                <a:t>Apr 11</a:t>
              </a:r>
            </a:p>
          </p:txBody>
        </p:sp>
        <p:sp>
          <p:nvSpPr>
            <p:cNvPr id="171" name="OTLSHAPE_SLM_384377a6a0224148b62e93c2f1ea7182_Date">
              <a:extLst>
                <a:ext uri="{FF2B5EF4-FFF2-40B4-BE49-F238E27FC236}">
                  <a16:creationId xmlns:a16="http://schemas.microsoft.com/office/drawing/2014/main" id="{A8F44437-F20C-D841-BACF-14565A44F8C4}"/>
                </a:ext>
              </a:extLst>
            </p:cNvPr>
            <p:cNvSpPr txBox="1"/>
            <p:nvPr>
              <p:custDataLst>
                <p:tags r:id="rId165"/>
              </p:custDataLst>
            </p:nvPr>
          </p:nvSpPr>
          <p:spPr>
            <a:xfrm>
              <a:off x="3562141" y="3024720"/>
              <a:ext cx="317500" cy="138500"/>
            </a:xfrm>
            <a:prstGeom prst="rect">
              <a:avLst/>
            </a:prstGeom>
            <a:noFill/>
          </p:spPr>
          <p:txBody>
            <a:bodyPr vert="horz" wrap="square" lIns="0" tIns="0" rIns="0" bIns="0" rtlCol="0" anchor="ctr" anchorCtr="0">
              <a:spAutoFit/>
            </a:bodyPr>
            <a:lstStyle/>
            <a:p>
              <a:pPr algn="ctr" defTabSz="342900"/>
              <a:r>
                <a:rPr lang="en-CA" sz="675">
                  <a:solidFill>
                    <a:srgbClr val="737373"/>
                  </a:solidFill>
                  <a:latin typeface="Calibri" panose="020F0502020204030204" pitchFamily="34" charset="0"/>
                </a:rPr>
                <a:t>Apr 16</a:t>
              </a:r>
            </a:p>
          </p:txBody>
        </p:sp>
        <p:sp>
          <p:nvSpPr>
            <p:cNvPr id="172" name="OTLSHAPE_SLM_eafdfecd41994d25906545d033f3ec8c_Date">
              <a:extLst>
                <a:ext uri="{FF2B5EF4-FFF2-40B4-BE49-F238E27FC236}">
                  <a16:creationId xmlns:a16="http://schemas.microsoft.com/office/drawing/2014/main" id="{6C6C124E-86DD-264A-B215-36DBF4886AD9}"/>
                </a:ext>
              </a:extLst>
            </p:cNvPr>
            <p:cNvSpPr txBox="1"/>
            <p:nvPr>
              <p:custDataLst>
                <p:tags r:id="rId166"/>
              </p:custDataLst>
            </p:nvPr>
          </p:nvSpPr>
          <p:spPr>
            <a:xfrm>
              <a:off x="5628318" y="3024720"/>
              <a:ext cx="317500" cy="138500"/>
            </a:xfrm>
            <a:prstGeom prst="rect">
              <a:avLst/>
            </a:prstGeom>
            <a:noFill/>
          </p:spPr>
          <p:txBody>
            <a:bodyPr vert="horz" wrap="square" lIns="0" tIns="0" rIns="0" bIns="0" rtlCol="0" anchor="ctr" anchorCtr="0">
              <a:spAutoFit/>
            </a:bodyPr>
            <a:lstStyle/>
            <a:p>
              <a:pPr algn="ctr" defTabSz="342900"/>
              <a:r>
                <a:rPr lang="en-CA" sz="675" dirty="0">
                  <a:solidFill>
                    <a:srgbClr val="737373"/>
                  </a:solidFill>
                  <a:latin typeface="Calibri" panose="020F0502020204030204" pitchFamily="34" charset="0"/>
                </a:rPr>
                <a:t>Apr 28</a:t>
              </a:r>
            </a:p>
          </p:txBody>
        </p:sp>
        <p:sp>
          <p:nvSpPr>
            <p:cNvPr id="173" name="OTLSHAPE_SLM_83ef4217d63d49f9b51067837bae3cc2_Date">
              <a:extLst>
                <a:ext uri="{FF2B5EF4-FFF2-40B4-BE49-F238E27FC236}">
                  <a16:creationId xmlns:a16="http://schemas.microsoft.com/office/drawing/2014/main" id="{39A13879-E1E3-2341-9A93-6E34B102B769}"/>
                </a:ext>
              </a:extLst>
            </p:cNvPr>
            <p:cNvSpPr txBox="1"/>
            <p:nvPr>
              <p:custDataLst>
                <p:tags r:id="rId167"/>
              </p:custDataLst>
            </p:nvPr>
          </p:nvSpPr>
          <p:spPr>
            <a:xfrm>
              <a:off x="7676483" y="3024720"/>
              <a:ext cx="355600" cy="138500"/>
            </a:xfrm>
            <a:prstGeom prst="rect">
              <a:avLst/>
            </a:prstGeom>
            <a:noFill/>
          </p:spPr>
          <p:txBody>
            <a:bodyPr vert="horz" wrap="square" lIns="0" tIns="0" rIns="0" bIns="0" rtlCol="0" anchor="ctr" anchorCtr="0">
              <a:spAutoFit/>
            </a:bodyPr>
            <a:lstStyle/>
            <a:p>
              <a:pPr algn="ctr" defTabSz="342900"/>
              <a:r>
                <a:rPr lang="en-CA" sz="675" spc="-2">
                  <a:solidFill>
                    <a:srgbClr val="737373"/>
                  </a:solidFill>
                  <a:latin typeface="Calibri" panose="020F0502020204030204" pitchFamily="34" charset="0"/>
                </a:rPr>
                <a:t>May 10</a:t>
              </a:r>
            </a:p>
          </p:txBody>
        </p:sp>
        <p:sp>
          <p:nvSpPr>
            <p:cNvPr id="174" name="OTLSHAPE_SLM_d0921d95892e44f6ace28364e6104a65_Date">
              <a:extLst>
                <a:ext uri="{FF2B5EF4-FFF2-40B4-BE49-F238E27FC236}">
                  <a16:creationId xmlns:a16="http://schemas.microsoft.com/office/drawing/2014/main" id="{B68ACA94-05AC-1A47-883E-C1681CF7E98D}"/>
                </a:ext>
              </a:extLst>
            </p:cNvPr>
            <p:cNvSpPr txBox="1"/>
            <p:nvPr>
              <p:custDataLst>
                <p:tags r:id="rId168"/>
              </p:custDataLst>
            </p:nvPr>
          </p:nvSpPr>
          <p:spPr>
            <a:xfrm>
              <a:off x="2529051" y="3481752"/>
              <a:ext cx="317500" cy="138500"/>
            </a:xfrm>
            <a:prstGeom prst="rect">
              <a:avLst/>
            </a:prstGeom>
            <a:noFill/>
          </p:spPr>
          <p:txBody>
            <a:bodyPr vert="horz" wrap="square" lIns="0" tIns="0" rIns="0" bIns="0" rtlCol="0" anchor="ctr" anchorCtr="0">
              <a:spAutoFit/>
            </a:bodyPr>
            <a:lstStyle/>
            <a:p>
              <a:pPr algn="ctr" defTabSz="342900"/>
              <a:r>
                <a:rPr lang="en-CA" sz="675">
                  <a:solidFill>
                    <a:srgbClr val="737373"/>
                  </a:solidFill>
                  <a:latin typeface="Calibri" panose="020F0502020204030204" pitchFamily="34" charset="0"/>
                </a:rPr>
                <a:t>Apr 10</a:t>
              </a:r>
              <a:endParaRPr lang="en-CA" sz="675" dirty="0">
                <a:solidFill>
                  <a:srgbClr val="737373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175" name="OTLSHAPE_SLM_c8cbe6fb873c45d2aec293a8b421e935_Date">
              <a:extLst>
                <a:ext uri="{FF2B5EF4-FFF2-40B4-BE49-F238E27FC236}">
                  <a16:creationId xmlns:a16="http://schemas.microsoft.com/office/drawing/2014/main" id="{2F9DAF74-2146-104F-9ABC-0A1DD66A458D}"/>
                </a:ext>
              </a:extLst>
            </p:cNvPr>
            <p:cNvSpPr txBox="1"/>
            <p:nvPr>
              <p:custDataLst>
                <p:tags r:id="rId169"/>
              </p:custDataLst>
            </p:nvPr>
          </p:nvSpPr>
          <p:spPr>
            <a:xfrm>
              <a:off x="3734322" y="3481752"/>
              <a:ext cx="317500" cy="138500"/>
            </a:xfrm>
            <a:prstGeom prst="rect">
              <a:avLst/>
            </a:prstGeom>
            <a:noFill/>
          </p:spPr>
          <p:txBody>
            <a:bodyPr vert="horz" wrap="square" lIns="0" tIns="0" rIns="0" bIns="0" rtlCol="0" anchor="ctr" anchorCtr="0">
              <a:spAutoFit/>
            </a:bodyPr>
            <a:lstStyle/>
            <a:p>
              <a:pPr algn="ctr" defTabSz="342900"/>
              <a:r>
                <a:rPr lang="en-CA" sz="675" dirty="0">
                  <a:solidFill>
                    <a:srgbClr val="737373"/>
                  </a:solidFill>
                  <a:latin typeface="Calibri" panose="020F0502020204030204" pitchFamily="34" charset="0"/>
                </a:rPr>
                <a:t>Apr 17</a:t>
              </a:r>
            </a:p>
          </p:txBody>
        </p:sp>
        <p:sp>
          <p:nvSpPr>
            <p:cNvPr id="176" name="OTLSHAPE_SLM_8a39bc2bf3074fff8d757e3b43eed4d7_Date">
              <a:extLst>
                <a:ext uri="{FF2B5EF4-FFF2-40B4-BE49-F238E27FC236}">
                  <a16:creationId xmlns:a16="http://schemas.microsoft.com/office/drawing/2014/main" id="{30E2A819-AD36-F847-9D4F-CD95A40A0DA2}"/>
                </a:ext>
              </a:extLst>
            </p:cNvPr>
            <p:cNvSpPr txBox="1"/>
            <p:nvPr>
              <p:custDataLst>
                <p:tags r:id="rId170"/>
              </p:custDataLst>
            </p:nvPr>
          </p:nvSpPr>
          <p:spPr>
            <a:xfrm>
              <a:off x="5456137" y="3481752"/>
              <a:ext cx="317500" cy="138500"/>
            </a:xfrm>
            <a:prstGeom prst="rect">
              <a:avLst/>
            </a:prstGeom>
            <a:noFill/>
          </p:spPr>
          <p:txBody>
            <a:bodyPr vert="horz" wrap="square" lIns="0" tIns="0" rIns="0" bIns="0" rtlCol="0" anchor="ctr" anchorCtr="0">
              <a:spAutoFit/>
            </a:bodyPr>
            <a:lstStyle/>
            <a:p>
              <a:pPr algn="ctr" defTabSz="342900"/>
              <a:r>
                <a:rPr lang="en-CA" sz="675" dirty="0">
                  <a:solidFill>
                    <a:srgbClr val="737373"/>
                  </a:solidFill>
                  <a:latin typeface="Calibri" panose="020F0502020204030204" pitchFamily="34" charset="0"/>
                </a:rPr>
                <a:t>Apr 27</a:t>
              </a:r>
            </a:p>
          </p:txBody>
        </p:sp>
        <p:sp>
          <p:nvSpPr>
            <p:cNvPr id="177" name="OTLSHAPE_SLM_6c8bbe3f03a745249a446f1569df71db_Date">
              <a:extLst>
                <a:ext uri="{FF2B5EF4-FFF2-40B4-BE49-F238E27FC236}">
                  <a16:creationId xmlns:a16="http://schemas.microsoft.com/office/drawing/2014/main" id="{E087CE86-3625-FB40-8F1B-ECFD2DDF3055}"/>
                </a:ext>
              </a:extLst>
            </p:cNvPr>
            <p:cNvSpPr txBox="1"/>
            <p:nvPr>
              <p:custDataLst>
                <p:tags r:id="rId171"/>
              </p:custDataLst>
            </p:nvPr>
          </p:nvSpPr>
          <p:spPr>
            <a:xfrm>
              <a:off x="5972681" y="3481752"/>
              <a:ext cx="317500" cy="138500"/>
            </a:xfrm>
            <a:prstGeom prst="rect">
              <a:avLst/>
            </a:prstGeom>
            <a:noFill/>
          </p:spPr>
          <p:txBody>
            <a:bodyPr vert="horz" wrap="square" lIns="0" tIns="0" rIns="0" bIns="0" rtlCol="0" anchor="ctr" anchorCtr="0">
              <a:spAutoFit/>
            </a:bodyPr>
            <a:lstStyle/>
            <a:p>
              <a:pPr algn="ctr" defTabSz="342900"/>
              <a:r>
                <a:rPr lang="en-CA" sz="675">
                  <a:solidFill>
                    <a:srgbClr val="737373"/>
                  </a:solidFill>
                  <a:latin typeface="Calibri" panose="020F0502020204030204" pitchFamily="34" charset="0"/>
                </a:rPr>
                <a:t>Apr 30</a:t>
              </a:r>
              <a:endParaRPr lang="en-CA" sz="675" dirty="0">
                <a:solidFill>
                  <a:srgbClr val="737373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178" name="OTLSHAPE_SLM_7bbdd0994d974435857b426a3bcd482f_Date">
              <a:extLst>
                <a:ext uri="{FF2B5EF4-FFF2-40B4-BE49-F238E27FC236}">
                  <a16:creationId xmlns:a16="http://schemas.microsoft.com/office/drawing/2014/main" id="{58156EBC-D160-F047-9724-60355D178BD7}"/>
                </a:ext>
              </a:extLst>
            </p:cNvPr>
            <p:cNvSpPr txBox="1"/>
            <p:nvPr>
              <p:custDataLst>
                <p:tags r:id="rId172"/>
              </p:custDataLst>
            </p:nvPr>
          </p:nvSpPr>
          <p:spPr>
            <a:xfrm>
              <a:off x="7676483" y="3481752"/>
              <a:ext cx="355600" cy="138500"/>
            </a:xfrm>
            <a:prstGeom prst="rect">
              <a:avLst/>
            </a:prstGeom>
            <a:noFill/>
          </p:spPr>
          <p:txBody>
            <a:bodyPr vert="horz" wrap="square" lIns="0" tIns="0" rIns="0" bIns="0" rtlCol="0" anchor="ctr" anchorCtr="0">
              <a:spAutoFit/>
            </a:bodyPr>
            <a:lstStyle/>
            <a:p>
              <a:pPr algn="ctr" defTabSz="342900"/>
              <a:r>
                <a:rPr lang="en-CA" sz="675" spc="-2">
                  <a:solidFill>
                    <a:srgbClr val="737373"/>
                  </a:solidFill>
                  <a:latin typeface="Calibri" panose="020F0502020204030204" pitchFamily="34" charset="0"/>
                </a:rPr>
                <a:t>May 10</a:t>
              </a:r>
            </a:p>
          </p:txBody>
        </p:sp>
        <p:sp>
          <p:nvSpPr>
            <p:cNvPr id="179" name="OTLSHAPE_SLM_f8c3dc7e062e41eeb2ce3f86986f5ff8_Date">
              <a:extLst>
                <a:ext uri="{FF2B5EF4-FFF2-40B4-BE49-F238E27FC236}">
                  <a16:creationId xmlns:a16="http://schemas.microsoft.com/office/drawing/2014/main" id="{3C858815-3B74-E348-A2F3-AAAF88FC517B}"/>
                </a:ext>
              </a:extLst>
            </p:cNvPr>
            <p:cNvSpPr txBox="1"/>
            <p:nvPr>
              <p:custDataLst>
                <p:tags r:id="rId173"/>
              </p:custDataLst>
            </p:nvPr>
          </p:nvSpPr>
          <p:spPr>
            <a:xfrm>
              <a:off x="3389959" y="3481752"/>
              <a:ext cx="317500" cy="138500"/>
            </a:xfrm>
            <a:prstGeom prst="rect">
              <a:avLst/>
            </a:prstGeom>
            <a:noFill/>
          </p:spPr>
          <p:txBody>
            <a:bodyPr vert="horz" wrap="square" lIns="0" tIns="0" rIns="0" bIns="0" rtlCol="0" anchor="ctr" anchorCtr="0">
              <a:spAutoFit/>
            </a:bodyPr>
            <a:lstStyle/>
            <a:p>
              <a:pPr algn="ctr" defTabSz="342900"/>
              <a:r>
                <a:rPr lang="en-CA" sz="675" dirty="0">
                  <a:solidFill>
                    <a:srgbClr val="737373"/>
                  </a:solidFill>
                  <a:latin typeface="Calibri" panose="020F0502020204030204" pitchFamily="34" charset="0"/>
                </a:rPr>
                <a:t>Apr 15</a:t>
              </a:r>
            </a:p>
          </p:txBody>
        </p:sp>
        <p:sp>
          <p:nvSpPr>
            <p:cNvPr id="180" name="OTLSHAPE_SLM_93e90342f65b4e5ea954787d32775c4b_Date">
              <a:extLst>
                <a:ext uri="{FF2B5EF4-FFF2-40B4-BE49-F238E27FC236}">
                  <a16:creationId xmlns:a16="http://schemas.microsoft.com/office/drawing/2014/main" id="{EDE72424-A9A6-CE47-9F1B-5B69E8ED477B}"/>
                </a:ext>
              </a:extLst>
            </p:cNvPr>
            <p:cNvSpPr txBox="1"/>
            <p:nvPr>
              <p:custDataLst>
                <p:tags r:id="rId174"/>
              </p:custDataLst>
            </p:nvPr>
          </p:nvSpPr>
          <p:spPr>
            <a:xfrm>
              <a:off x="4595230" y="3481752"/>
              <a:ext cx="317500" cy="138500"/>
            </a:xfrm>
            <a:prstGeom prst="rect">
              <a:avLst/>
            </a:prstGeom>
            <a:noFill/>
          </p:spPr>
          <p:txBody>
            <a:bodyPr vert="horz" wrap="square" lIns="0" tIns="0" rIns="0" bIns="0" rtlCol="0" anchor="ctr" anchorCtr="0">
              <a:spAutoFit/>
            </a:bodyPr>
            <a:lstStyle/>
            <a:p>
              <a:pPr algn="ctr" defTabSz="342900"/>
              <a:r>
                <a:rPr lang="en-CA" sz="675" dirty="0">
                  <a:solidFill>
                    <a:srgbClr val="737373"/>
                  </a:solidFill>
                  <a:latin typeface="Calibri" panose="020F0502020204030204" pitchFamily="34" charset="0"/>
                </a:rPr>
                <a:t>Apr 22</a:t>
              </a:r>
            </a:p>
          </p:txBody>
        </p:sp>
        <p:sp>
          <p:nvSpPr>
            <p:cNvPr id="181" name="OTLSHAPE_SLM_ce6d68cbc6954ce4980dcb328d73d9cd_Date">
              <a:extLst>
                <a:ext uri="{FF2B5EF4-FFF2-40B4-BE49-F238E27FC236}">
                  <a16:creationId xmlns:a16="http://schemas.microsoft.com/office/drawing/2014/main" id="{7F4BE6D4-1880-554E-95F5-9188792FA778}"/>
                </a:ext>
              </a:extLst>
            </p:cNvPr>
            <p:cNvSpPr txBox="1"/>
            <p:nvPr>
              <p:custDataLst>
                <p:tags r:id="rId175"/>
              </p:custDataLst>
            </p:nvPr>
          </p:nvSpPr>
          <p:spPr>
            <a:xfrm>
              <a:off x="3734322" y="3938782"/>
              <a:ext cx="317500" cy="138500"/>
            </a:xfrm>
            <a:prstGeom prst="rect">
              <a:avLst/>
            </a:prstGeom>
            <a:noFill/>
          </p:spPr>
          <p:txBody>
            <a:bodyPr vert="horz" wrap="square" lIns="0" tIns="0" rIns="0" bIns="0" rtlCol="0" anchor="ctr" anchorCtr="0">
              <a:spAutoFit/>
            </a:bodyPr>
            <a:lstStyle/>
            <a:p>
              <a:pPr algn="ctr" defTabSz="342900"/>
              <a:r>
                <a:rPr lang="en-CA" sz="675" dirty="0">
                  <a:solidFill>
                    <a:srgbClr val="737373"/>
                  </a:solidFill>
                  <a:latin typeface="Calibri" panose="020F0502020204030204" pitchFamily="34" charset="0"/>
                </a:rPr>
                <a:t>Apr 17</a:t>
              </a:r>
            </a:p>
          </p:txBody>
        </p:sp>
        <p:sp>
          <p:nvSpPr>
            <p:cNvPr id="182" name="OTLSHAPE_SLM_1563b91fe71e46d9ae36b2916fa11b0a_Date">
              <a:extLst>
                <a:ext uri="{FF2B5EF4-FFF2-40B4-BE49-F238E27FC236}">
                  <a16:creationId xmlns:a16="http://schemas.microsoft.com/office/drawing/2014/main" id="{97DE18DC-5143-D646-8256-CF0CE70E97D3}"/>
                </a:ext>
              </a:extLst>
            </p:cNvPr>
            <p:cNvSpPr txBox="1"/>
            <p:nvPr>
              <p:custDataLst>
                <p:tags r:id="rId176"/>
              </p:custDataLst>
            </p:nvPr>
          </p:nvSpPr>
          <p:spPr>
            <a:xfrm>
              <a:off x="4939593" y="3938782"/>
              <a:ext cx="317500" cy="138500"/>
            </a:xfrm>
            <a:prstGeom prst="rect">
              <a:avLst/>
            </a:prstGeom>
            <a:noFill/>
          </p:spPr>
          <p:txBody>
            <a:bodyPr vert="horz" wrap="square" lIns="0" tIns="0" rIns="0" bIns="0" rtlCol="0" anchor="ctr" anchorCtr="0">
              <a:spAutoFit/>
            </a:bodyPr>
            <a:lstStyle/>
            <a:p>
              <a:pPr algn="ctr" defTabSz="342900"/>
              <a:r>
                <a:rPr lang="en-CA" sz="675">
                  <a:solidFill>
                    <a:srgbClr val="737373"/>
                  </a:solidFill>
                  <a:latin typeface="Calibri" panose="020F0502020204030204" pitchFamily="34" charset="0"/>
                </a:rPr>
                <a:t>Apr 24</a:t>
              </a:r>
            </a:p>
          </p:txBody>
        </p:sp>
        <p:sp>
          <p:nvSpPr>
            <p:cNvPr id="183" name="OTLSHAPE_SLM_69c2bb917afa446e9b8fb22de0965e85_Date">
              <a:extLst>
                <a:ext uri="{FF2B5EF4-FFF2-40B4-BE49-F238E27FC236}">
                  <a16:creationId xmlns:a16="http://schemas.microsoft.com/office/drawing/2014/main" id="{8DC2F6FD-2EC3-4C48-BA0B-DB71F02CF5E2}"/>
                </a:ext>
              </a:extLst>
            </p:cNvPr>
            <p:cNvSpPr txBox="1"/>
            <p:nvPr>
              <p:custDataLst>
                <p:tags r:id="rId177"/>
              </p:custDataLst>
            </p:nvPr>
          </p:nvSpPr>
          <p:spPr>
            <a:xfrm>
              <a:off x="7676483" y="3938782"/>
              <a:ext cx="355600" cy="138500"/>
            </a:xfrm>
            <a:prstGeom prst="rect">
              <a:avLst/>
            </a:prstGeom>
            <a:noFill/>
          </p:spPr>
          <p:txBody>
            <a:bodyPr vert="horz" wrap="square" lIns="0" tIns="0" rIns="0" bIns="0" rtlCol="0" anchor="ctr" anchorCtr="0">
              <a:spAutoFit/>
            </a:bodyPr>
            <a:lstStyle/>
            <a:p>
              <a:pPr algn="ctr" defTabSz="342900"/>
              <a:r>
                <a:rPr lang="en-CA" sz="675" spc="-2">
                  <a:solidFill>
                    <a:srgbClr val="737373"/>
                  </a:solidFill>
                  <a:latin typeface="Calibri" panose="020F0502020204030204" pitchFamily="34" charset="0"/>
                </a:rPr>
                <a:t>May 10</a:t>
              </a:r>
            </a:p>
          </p:txBody>
        </p:sp>
        <p:sp>
          <p:nvSpPr>
            <p:cNvPr id="184" name="OTLSHAPE_SLM_86a2f79cf6da4a5d8378b962feb59f9f_Date">
              <a:extLst>
                <a:ext uri="{FF2B5EF4-FFF2-40B4-BE49-F238E27FC236}">
                  <a16:creationId xmlns:a16="http://schemas.microsoft.com/office/drawing/2014/main" id="{E539963B-388F-A744-B080-DB9C2658E9F3}"/>
                </a:ext>
              </a:extLst>
            </p:cNvPr>
            <p:cNvSpPr txBox="1"/>
            <p:nvPr>
              <p:custDataLst>
                <p:tags r:id="rId178"/>
              </p:custDataLst>
            </p:nvPr>
          </p:nvSpPr>
          <p:spPr>
            <a:xfrm>
              <a:off x="6500169" y="1628060"/>
              <a:ext cx="292100" cy="138500"/>
            </a:xfrm>
            <a:prstGeom prst="rect">
              <a:avLst/>
            </a:prstGeom>
            <a:noFill/>
          </p:spPr>
          <p:txBody>
            <a:bodyPr vert="horz" wrap="square" lIns="0" tIns="0" rIns="0" bIns="0" rtlCol="0" anchor="ctr" anchorCtr="0">
              <a:spAutoFit/>
            </a:bodyPr>
            <a:lstStyle/>
            <a:p>
              <a:pPr algn="ctr" defTabSz="342900"/>
              <a:r>
                <a:rPr lang="en-CA" sz="675" spc="-3">
                  <a:solidFill>
                    <a:srgbClr val="737373"/>
                  </a:solidFill>
                  <a:latin typeface="Calibri" panose="020F0502020204030204" pitchFamily="34" charset="0"/>
                </a:rPr>
                <a:t>May 3</a:t>
              </a:r>
            </a:p>
          </p:txBody>
        </p:sp>
        <p:sp>
          <p:nvSpPr>
            <p:cNvPr id="185" name="OTLSHAPE_SLM_eb29062daef744bebcc8251b26a23026_Date">
              <a:extLst>
                <a:ext uri="{FF2B5EF4-FFF2-40B4-BE49-F238E27FC236}">
                  <a16:creationId xmlns:a16="http://schemas.microsoft.com/office/drawing/2014/main" id="{4DB4F9BC-BD45-C044-8590-827783254D08}"/>
                </a:ext>
              </a:extLst>
            </p:cNvPr>
            <p:cNvSpPr txBox="1"/>
            <p:nvPr>
              <p:custDataLst>
                <p:tags r:id="rId179"/>
              </p:custDataLst>
            </p:nvPr>
          </p:nvSpPr>
          <p:spPr>
            <a:xfrm>
              <a:off x="3389959" y="4395812"/>
              <a:ext cx="317500" cy="138500"/>
            </a:xfrm>
            <a:prstGeom prst="rect">
              <a:avLst/>
            </a:prstGeom>
            <a:noFill/>
          </p:spPr>
          <p:txBody>
            <a:bodyPr vert="horz" wrap="square" lIns="0" tIns="0" rIns="0" bIns="0" rtlCol="0" anchor="ctr" anchorCtr="0">
              <a:spAutoFit/>
            </a:bodyPr>
            <a:lstStyle/>
            <a:p>
              <a:pPr algn="ctr" defTabSz="342900"/>
              <a:r>
                <a:rPr lang="en-CA" sz="675">
                  <a:solidFill>
                    <a:srgbClr val="737373"/>
                  </a:solidFill>
                  <a:latin typeface="Calibri" panose="020F0502020204030204" pitchFamily="34" charset="0"/>
                </a:rPr>
                <a:t>Apr 15</a:t>
              </a:r>
            </a:p>
          </p:txBody>
        </p:sp>
        <p:sp>
          <p:nvSpPr>
            <p:cNvPr id="186" name="OTLSHAPE_SLM_4d54b75c3c684ae7a359a16330056b3e_Date">
              <a:extLst>
                <a:ext uri="{FF2B5EF4-FFF2-40B4-BE49-F238E27FC236}">
                  <a16:creationId xmlns:a16="http://schemas.microsoft.com/office/drawing/2014/main" id="{CA9F135B-0495-AF4A-AB6C-2F225FBB6410}"/>
                </a:ext>
              </a:extLst>
            </p:cNvPr>
            <p:cNvSpPr txBox="1"/>
            <p:nvPr>
              <p:custDataLst>
                <p:tags r:id="rId180"/>
              </p:custDataLst>
            </p:nvPr>
          </p:nvSpPr>
          <p:spPr>
            <a:xfrm>
              <a:off x="3734322" y="4395812"/>
              <a:ext cx="317500" cy="138500"/>
            </a:xfrm>
            <a:prstGeom prst="rect">
              <a:avLst/>
            </a:prstGeom>
            <a:noFill/>
          </p:spPr>
          <p:txBody>
            <a:bodyPr vert="horz" wrap="square" lIns="0" tIns="0" rIns="0" bIns="0" rtlCol="0" anchor="ctr" anchorCtr="0">
              <a:spAutoFit/>
            </a:bodyPr>
            <a:lstStyle/>
            <a:p>
              <a:pPr algn="ctr" defTabSz="342900"/>
              <a:r>
                <a:rPr lang="en-CA" sz="675">
                  <a:solidFill>
                    <a:srgbClr val="737373"/>
                  </a:solidFill>
                  <a:latin typeface="Calibri" panose="020F0502020204030204" pitchFamily="34" charset="0"/>
                </a:rPr>
                <a:t>Apr 17</a:t>
              </a:r>
            </a:p>
          </p:txBody>
        </p:sp>
        <p:sp>
          <p:nvSpPr>
            <p:cNvPr id="187" name="OTLSHAPE_SLM_fc19fc1884e841efac95e00b7c89ba47_Date">
              <a:extLst>
                <a:ext uri="{FF2B5EF4-FFF2-40B4-BE49-F238E27FC236}">
                  <a16:creationId xmlns:a16="http://schemas.microsoft.com/office/drawing/2014/main" id="{52FDFBD7-8AB9-7F4D-BDE8-AF5C0E1DD73F}"/>
                </a:ext>
              </a:extLst>
            </p:cNvPr>
            <p:cNvSpPr txBox="1"/>
            <p:nvPr>
              <p:custDataLst>
                <p:tags r:id="rId181"/>
              </p:custDataLst>
            </p:nvPr>
          </p:nvSpPr>
          <p:spPr>
            <a:xfrm>
              <a:off x="4595230" y="4395812"/>
              <a:ext cx="317500" cy="138500"/>
            </a:xfrm>
            <a:prstGeom prst="rect">
              <a:avLst/>
            </a:prstGeom>
            <a:noFill/>
          </p:spPr>
          <p:txBody>
            <a:bodyPr vert="horz" wrap="square" lIns="0" tIns="0" rIns="0" bIns="0" rtlCol="0" anchor="ctr" anchorCtr="0">
              <a:spAutoFit/>
            </a:bodyPr>
            <a:lstStyle/>
            <a:p>
              <a:pPr algn="ctr" defTabSz="342900"/>
              <a:r>
                <a:rPr lang="en-CA" sz="675">
                  <a:solidFill>
                    <a:srgbClr val="737373"/>
                  </a:solidFill>
                  <a:latin typeface="Calibri" panose="020F0502020204030204" pitchFamily="34" charset="0"/>
                </a:rPr>
                <a:t>Apr 22</a:t>
              </a:r>
            </a:p>
          </p:txBody>
        </p:sp>
        <p:sp>
          <p:nvSpPr>
            <p:cNvPr id="188" name="OTLSHAPE_SLM_56d9c171dbc34baf8da3878fe3f6ea3c_Date">
              <a:extLst>
                <a:ext uri="{FF2B5EF4-FFF2-40B4-BE49-F238E27FC236}">
                  <a16:creationId xmlns:a16="http://schemas.microsoft.com/office/drawing/2014/main" id="{7F8A5ECD-5D96-2E47-809B-55CA3DFD4323}"/>
                </a:ext>
              </a:extLst>
            </p:cNvPr>
            <p:cNvSpPr txBox="1"/>
            <p:nvPr>
              <p:custDataLst>
                <p:tags r:id="rId182"/>
              </p:custDataLst>
            </p:nvPr>
          </p:nvSpPr>
          <p:spPr>
            <a:xfrm>
              <a:off x="7016713" y="4395812"/>
              <a:ext cx="292100" cy="138500"/>
            </a:xfrm>
            <a:prstGeom prst="rect">
              <a:avLst/>
            </a:prstGeom>
            <a:noFill/>
          </p:spPr>
          <p:txBody>
            <a:bodyPr vert="horz" wrap="square" lIns="0" tIns="0" rIns="0" bIns="0" rtlCol="0" anchor="ctr" anchorCtr="0">
              <a:spAutoFit/>
            </a:bodyPr>
            <a:lstStyle/>
            <a:p>
              <a:pPr algn="ctr" defTabSz="342900"/>
              <a:r>
                <a:rPr lang="en-CA" sz="675" spc="-3">
                  <a:solidFill>
                    <a:srgbClr val="737373"/>
                  </a:solidFill>
                  <a:latin typeface="Calibri" panose="020F0502020204030204" pitchFamily="34" charset="0"/>
                </a:rPr>
                <a:t>May 6</a:t>
              </a:r>
            </a:p>
          </p:txBody>
        </p:sp>
        <p:sp>
          <p:nvSpPr>
            <p:cNvPr id="189" name="OTLSHAPE_SLM_f48950a6826c4fabbf756aa82fefa7f7_Date">
              <a:extLst>
                <a:ext uri="{FF2B5EF4-FFF2-40B4-BE49-F238E27FC236}">
                  <a16:creationId xmlns:a16="http://schemas.microsoft.com/office/drawing/2014/main" id="{0128B0F1-D3BF-484D-A3EE-6ADE27CA2183}"/>
                </a:ext>
              </a:extLst>
            </p:cNvPr>
            <p:cNvSpPr txBox="1"/>
            <p:nvPr>
              <p:custDataLst>
                <p:tags r:id="rId183"/>
              </p:custDataLst>
            </p:nvPr>
          </p:nvSpPr>
          <p:spPr>
            <a:xfrm>
              <a:off x="2041463" y="4852844"/>
              <a:ext cx="254000" cy="138500"/>
            </a:xfrm>
            <a:prstGeom prst="rect">
              <a:avLst/>
            </a:prstGeom>
            <a:noFill/>
          </p:spPr>
          <p:txBody>
            <a:bodyPr vert="horz" wrap="square" lIns="0" tIns="0" rIns="0" bIns="0" rtlCol="0" anchor="ctr" anchorCtr="0">
              <a:spAutoFit/>
            </a:bodyPr>
            <a:lstStyle/>
            <a:p>
              <a:pPr algn="ctr" defTabSz="342900"/>
              <a:r>
                <a:rPr lang="en-CA" sz="675">
                  <a:solidFill>
                    <a:srgbClr val="737373"/>
                  </a:solidFill>
                  <a:latin typeface="Calibri" panose="020F0502020204030204" pitchFamily="34" charset="0"/>
                </a:rPr>
                <a:t>Apr 7</a:t>
              </a:r>
            </a:p>
          </p:txBody>
        </p:sp>
        <p:sp>
          <p:nvSpPr>
            <p:cNvPr id="190" name="OTLSHAPE_SLM_a018451c056a4e02a73b1236d00b3f4d_Date">
              <a:extLst>
                <a:ext uri="{FF2B5EF4-FFF2-40B4-BE49-F238E27FC236}">
                  <a16:creationId xmlns:a16="http://schemas.microsoft.com/office/drawing/2014/main" id="{8BD622FE-C912-B64C-AD4D-36F9832D0392}"/>
                </a:ext>
              </a:extLst>
            </p:cNvPr>
            <p:cNvSpPr txBox="1"/>
            <p:nvPr>
              <p:custDataLst>
                <p:tags r:id="rId184"/>
              </p:custDataLst>
            </p:nvPr>
          </p:nvSpPr>
          <p:spPr>
            <a:xfrm>
              <a:off x="2529051" y="4852844"/>
              <a:ext cx="317500" cy="138500"/>
            </a:xfrm>
            <a:prstGeom prst="rect">
              <a:avLst/>
            </a:prstGeom>
            <a:noFill/>
          </p:spPr>
          <p:txBody>
            <a:bodyPr vert="horz" wrap="square" lIns="0" tIns="0" rIns="0" bIns="0" rtlCol="0" anchor="ctr" anchorCtr="0">
              <a:spAutoFit/>
            </a:bodyPr>
            <a:lstStyle/>
            <a:p>
              <a:pPr algn="ctr" defTabSz="342900"/>
              <a:r>
                <a:rPr lang="en-CA" sz="675">
                  <a:solidFill>
                    <a:srgbClr val="737373"/>
                  </a:solidFill>
                  <a:latin typeface="Calibri" panose="020F0502020204030204" pitchFamily="34" charset="0"/>
                </a:rPr>
                <a:t>Apr 10</a:t>
              </a:r>
            </a:p>
          </p:txBody>
        </p:sp>
        <p:sp>
          <p:nvSpPr>
            <p:cNvPr id="191" name="OTLSHAPE_SLM_f85731d5051a4e189769e5703852aba6_Date">
              <a:extLst>
                <a:ext uri="{FF2B5EF4-FFF2-40B4-BE49-F238E27FC236}">
                  <a16:creationId xmlns:a16="http://schemas.microsoft.com/office/drawing/2014/main" id="{C882D390-428E-3B40-A086-07A15A70F0C7}"/>
                </a:ext>
              </a:extLst>
            </p:cNvPr>
            <p:cNvSpPr txBox="1"/>
            <p:nvPr>
              <p:custDataLst>
                <p:tags r:id="rId185"/>
              </p:custDataLst>
            </p:nvPr>
          </p:nvSpPr>
          <p:spPr>
            <a:xfrm>
              <a:off x="3045597" y="4852844"/>
              <a:ext cx="317500" cy="138500"/>
            </a:xfrm>
            <a:prstGeom prst="rect">
              <a:avLst/>
            </a:prstGeom>
            <a:noFill/>
          </p:spPr>
          <p:txBody>
            <a:bodyPr vert="horz" wrap="square" lIns="0" tIns="0" rIns="0" bIns="0" rtlCol="0" anchor="ctr" anchorCtr="0">
              <a:spAutoFit/>
            </a:bodyPr>
            <a:lstStyle/>
            <a:p>
              <a:pPr algn="ctr" defTabSz="342900"/>
              <a:r>
                <a:rPr lang="en-CA" sz="675">
                  <a:solidFill>
                    <a:srgbClr val="737373"/>
                  </a:solidFill>
                  <a:latin typeface="Calibri" panose="020F0502020204030204" pitchFamily="34" charset="0"/>
                </a:rPr>
                <a:t>Apr 13</a:t>
              </a:r>
            </a:p>
          </p:txBody>
        </p:sp>
        <p:sp>
          <p:nvSpPr>
            <p:cNvPr id="192" name="OTLSHAPE_SLM_0f2be6b391644b04bc0c7976f7555c7b_Date">
              <a:extLst>
                <a:ext uri="{FF2B5EF4-FFF2-40B4-BE49-F238E27FC236}">
                  <a16:creationId xmlns:a16="http://schemas.microsoft.com/office/drawing/2014/main" id="{25F058E9-1E19-5844-9E5C-D6BD6C37A66C}"/>
                </a:ext>
              </a:extLst>
            </p:cNvPr>
            <p:cNvSpPr txBox="1"/>
            <p:nvPr>
              <p:custDataLst>
                <p:tags r:id="rId186"/>
              </p:custDataLst>
            </p:nvPr>
          </p:nvSpPr>
          <p:spPr>
            <a:xfrm>
              <a:off x="3562141" y="4852844"/>
              <a:ext cx="317500" cy="138500"/>
            </a:xfrm>
            <a:prstGeom prst="rect">
              <a:avLst/>
            </a:prstGeom>
            <a:noFill/>
          </p:spPr>
          <p:txBody>
            <a:bodyPr vert="horz" wrap="square" lIns="0" tIns="0" rIns="0" bIns="0" rtlCol="0" anchor="ctr" anchorCtr="0">
              <a:spAutoFit/>
            </a:bodyPr>
            <a:lstStyle/>
            <a:p>
              <a:pPr algn="ctr" defTabSz="342900"/>
              <a:r>
                <a:rPr lang="en-CA" sz="675">
                  <a:solidFill>
                    <a:srgbClr val="737373"/>
                  </a:solidFill>
                  <a:latin typeface="Calibri" panose="020F0502020204030204" pitchFamily="34" charset="0"/>
                </a:rPr>
                <a:t>Apr 16</a:t>
              </a:r>
            </a:p>
          </p:txBody>
        </p:sp>
        <p:sp>
          <p:nvSpPr>
            <p:cNvPr id="193" name="OTLSHAPE_SLM_a9f64a85aab14bc8b0900cded8fb685c_Date">
              <a:extLst>
                <a:ext uri="{FF2B5EF4-FFF2-40B4-BE49-F238E27FC236}">
                  <a16:creationId xmlns:a16="http://schemas.microsoft.com/office/drawing/2014/main" id="{903833EB-030B-6342-992E-3396D02E30D3}"/>
                </a:ext>
              </a:extLst>
            </p:cNvPr>
            <p:cNvSpPr txBox="1"/>
            <p:nvPr>
              <p:custDataLst>
                <p:tags r:id="rId187"/>
              </p:custDataLst>
            </p:nvPr>
          </p:nvSpPr>
          <p:spPr>
            <a:xfrm>
              <a:off x="4078685" y="4852844"/>
              <a:ext cx="317500" cy="138500"/>
            </a:xfrm>
            <a:prstGeom prst="rect">
              <a:avLst/>
            </a:prstGeom>
            <a:noFill/>
          </p:spPr>
          <p:txBody>
            <a:bodyPr vert="horz" wrap="square" lIns="0" tIns="0" rIns="0" bIns="0" rtlCol="0" anchor="ctr" anchorCtr="0">
              <a:spAutoFit/>
            </a:bodyPr>
            <a:lstStyle/>
            <a:p>
              <a:pPr algn="ctr" defTabSz="342900"/>
              <a:r>
                <a:rPr lang="en-CA" sz="675">
                  <a:solidFill>
                    <a:srgbClr val="737373"/>
                  </a:solidFill>
                  <a:latin typeface="Calibri" panose="020F0502020204030204" pitchFamily="34" charset="0"/>
                </a:rPr>
                <a:t>Apr 19</a:t>
              </a:r>
            </a:p>
          </p:txBody>
        </p:sp>
        <p:sp>
          <p:nvSpPr>
            <p:cNvPr id="194" name="OTLSHAPE_SLM_32f43652de7e441b822827632533a5d7_Date">
              <a:extLst>
                <a:ext uri="{FF2B5EF4-FFF2-40B4-BE49-F238E27FC236}">
                  <a16:creationId xmlns:a16="http://schemas.microsoft.com/office/drawing/2014/main" id="{DE099695-8DD5-8A41-84FA-F1CC22AC1A07}"/>
                </a:ext>
              </a:extLst>
            </p:cNvPr>
            <p:cNvSpPr txBox="1"/>
            <p:nvPr>
              <p:custDataLst>
                <p:tags r:id="rId188"/>
              </p:custDataLst>
            </p:nvPr>
          </p:nvSpPr>
          <p:spPr>
            <a:xfrm>
              <a:off x="4595230" y="4852844"/>
              <a:ext cx="317500" cy="138500"/>
            </a:xfrm>
            <a:prstGeom prst="rect">
              <a:avLst/>
            </a:prstGeom>
            <a:noFill/>
          </p:spPr>
          <p:txBody>
            <a:bodyPr vert="horz" wrap="square" lIns="0" tIns="0" rIns="0" bIns="0" rtlCol="0" anchor="ctr" anchorCtr="0">
              <a:spAutoFit/>
            </a:bodyPr>
            <a:lstStyle/>
            <a:p>
              <a:pPr algn="ctr" defTabSz="342900"/>
              <a:r>
                <a:rPr lang="en-CA" sz="675">
                  <a:solidFill>
                    <a:srgbClr val="737373"/>
                  </a:solidFill>
                  <a:latin typeface="Calibri" panose="020F0502020204030204" pitchFamily="34" charset="0"/>
                </a:rPr>
                <a:t>Apr 22</a:t>
              </a:r>
            </a:p>
          </p:txBody>
        </p:sp>
        <p:sp>
          <p:nvSpPr>
            <p:cNvPr id="195" name="OTLSHAPE_SLM_ae0d7ec49b9b4732a703334b0d423f21_Date">
              <a:extLst>
                <a:ext uri="{FF2B5EF4-FFF2-40B4-BE49-F238E27FC236}">
                  <a16:creationId xmlns:a16="http://schemas.microsoft.com/office/drawing/2014/main" id="{A99883C5-6F1E-1B44-A6F7-90F37D9D6C89}"/>
                </a:ext>
              </a:extLst>
            </p:cNvPr>
            <p:cNvSpPr txBox="1"/>
            <p:nvPr>
              <p:custDataLst>
                <p:tags r:id="rId189"/>
              </p:custDataLst>
            </p:nvPr>
          </p:nvSpPr>
          <p:spPr>
            <a:xfrm>
              <a:off x="5111774" y="4852844"/>
              <a:ext cx="317500" cy="138500"/>
            </a:xfrm>
            <a:prstGeom prst="rect">
              <a:avLst/>
            </a:prstGeom>
            <a:noFill/>
          </p:spPr>
          <p:txBody>
            <a:bodyPr vert="horz" wrap="square" lIns="0" tIns="0" rIns="0" bIns="0" rtlCol="0" anchor="ctr" anchorCtr="0">
              <a:spAutoFit/>
            </a:bodyPr>
            <a:lstStyle/>
            <a:p>
              <a:pPr algn="ctr" defTabSz="342900"/>
              <a:r>
                <a:rPr lang="en-CA" sz="675">
                  <a:solidFill>
                    <a:srgbClr val="737373"/>
                  </a:solidFill>
                  <a:latin typeface="Calibri" panose="020F0502020204030204" pitchFamily="34" charset="0"/>
                </a:rPr>
                <a:t>Apr 25</a:t>
              </a:r>
            </a:p>
          </p:txBody>
        </p:sp>
        <p:sp>
          <p:nvSpPr>
            <p:cNvPr id="196" name="OTLSHAPE_SLM_bfd27b568ae74dc8b76cceb9b00fcc01_Date">
              <a:extLst>
                <a:ext uri="{FF2B5EF4-FFF2-40B4-BE49-F238E27FC236}">
                  <a16:creationId xmlns:a16="http://schemas.microsoft.com/office/drawing/2014/main" id="{FDBC5D37-1537-AD46-9B6B-F8D06652377C}"/>
                </a:ext>
              </a:extLst>
            </p:cNvPr>
            <p:cNvSpPr txBox="1"/>
            <p:nvPr>
              <p:custDataLst>
                <p:tags r:id="rId190"/>
              </p:custDataLst>
            </p:nvPr>
          </p:nvSpPr>
          <p:spPr>
            <a:xfrm>
              <a:off x="5628318" y="4852844"/>
              <a:ext cx="317500" cy="138500"/>
            </a:xfrm>
            <a:prstGeom prst="rect">
              <a:avLst/>
            </a:prstGeom>
            <a:noFill/>
          </p:spPr>
          <p:txBody>
            <a:bodyPr vert="horz" wrap="square" lIns="0" tIns="0" rIns="0" bIns="0" rtlCol="0" anchor="ctr" anchorCtr="0">
              <a:spAutoFit/>
            </a:bodyPr>
            <a:lstStyle/>
            <a:p>
              <a:pPr algn="ctr" defTabSz="342900"/>
              <a:r>
                <a:rPr lang="en-CA" sz="675">
                  <a:solidFill>
                    <a:srgbClr val="737373"/>
                  </a:solidFill>
                  <a:latin typeface="Calibri" panose="020F0502020204030204" pitchFamily="34" charset="0"/>
                </a:rPr>
                <a:t>Apr 28</a:t>
              </a:r>
            </a:p>
          </p:txBody>
        </p:sp>
        <p:sp>
          <p:nvSpPr>
            <p:cNvPr id="197" name="OTLSHAPE_SLM_c0b405dc388b4f92ba668cebccceac30_Date">
              <a:extLst>
                <a:ext uri="{FF2B5EF4-FFF2-40B4-BE49-F238E27FC236}">
                  <a16:creationId xmlns:a16="http://schemas.microsoft.com/office/drawing/2014/main" id="{48EFDDEC-A5A9-2B49-A19A-3AFA50622E50}"/>
                </a:ext>
              </a:extLst>
            </p:cNvPr>
            <p:cNvSpPr txBox="1"/>
            <p:nvPr>
              <p:custDataLst>
                <p:tags r:id="rId191"/>
              </p:custDataLst>
            </p:nvPr>
          </p:nvSpPr>
          <p:spPr>
            <a:xfrm>
              <a:off x="6155806" y="4852844"/>
              <a:ext cx="292100" cy="138500"/>
            </a:xfrm>
            <a:prstGeom prst="rect">
              <a:avLst/>
            </a:prstGeom>
            <a:noFill/>
          </p:spPr>
          <p:txBody>
            <a:bodyPr vert="horz" wrap="square" lIns="0" tIns="0" rIns="0" bIns="0" rtlCol="0" anchor="ctr" anchorCtr="0">
              <a:spAutoFit/>
            </a:bodyPr>
            <a:lstStyle/>
            <a:p>
              <a:pPr algn="ctr" defTabSz="342900"/>
              <a:r>
                <a:rPr lang="en-CA" sz="675" spc="-3">
                  <a:solidFill>
                    <a:srgbClr val="737373"/>
                  </a:solidFill>
                  <a:latin typeface="Calibri" panose="020F0502020204030204" pitchFamily="34" charset="0"/>
                </a:rPr>
                <a:t>May 1</a:t>
              </a:r>
            </a:p>
          </p:txBody>
        </p:sp>
        <p:sp>
          <p:nvSpPr>
            <p:cNvPr id="198" name="OTLSHAPE_SLM_e17e8d8357d3415d8f322be1bd687ed2_Date">
              <a:extLst>
                <a:ext uri="{FF2B5EF4-FFF2-40B4-BE49-F238E27FC236}">
                  <a16:creationId xmlns:a16="http://schemas.microsoft.com/office/drawing/2014/main" id="{31F87438-EECC-B74E-9E72-8AD7E7F4519F}"/>
                </a:ext>
              </a:extLst>
            </p:cNvPr>
            <p:cNvSpPr txBox="1"/>
            <p:nvPr>
              <p:custDataLst>
                <p:tags r:id="rId192"/>
              </p:custDataLst>
            </p:nvPr>
          </p:nvSpPr>
          <p:spPr>
            <a:xfrm>
              <a:off x="6672351" y="4852844"/>
              <a:ext cx="292100" cy="138500"/>
            </a:xfrm>
            <a:prstGeom prst="rect">
              <a:avLst/>
            </a:prstGeom>
            <a:noFill/>
          </p:spPr>
          <p:txBody>
            <a:bodyPr vert="horz" wrap="square" lIns="0" tIns="0" rIns="0" bIns="0" rtlCol="0" anchor="ctr" anchorCtr="0">
              <a:spAutoFit/>
            </a:bodyPr>
            <a:lstStyle/>
            <a:p>
              <a:pPr algn="ctr" defTabSz="342900"/>
              <a:r>
                <a:rPr lang="en-CA" sz="675" spc="-3">
                  <a:solidFill>
                    <a:srgbClr val="737373"/>
                  </a:solidFill>
                  <a:latin typeface="Calibri" panose="020F0502020204030204" pitchFamily="34" charset="0"/>
                </a:rPr>
                <a:t>May 4</a:t>
              </a:r>
            </a:p>
          </p:txBody>
        </p:sp>
        <p:sp>
          <p:nvSpPr>
            <p:cNvPr id="199" name="OTLSHAPE_SLM_ea0c8f519dac40e4986000425cf4cf0d_Date">
              <a:extLst>
                <a:ext uri="{FF2B5EF4-FFF2-40B4-BE49-F238E27FC236}">
                  <a16:creationId xmlns:a16="http://schemas.microsoft.com/office/drawing/2014/main" id="{B2620490-060A-A241-A669-BB0FAEBBF9F1}"/>
                </a:ext>
              </a:extLst>
            </p:cNvPr>
            <p:cNvSpPr txBox="1"/>
            <p:nvPr>
              <p:custDataLst>
                <p:tags r:id="rId193"/>
              </p:custDataLst>
            </p:nvPr>
          </p:nvSpPr>
          <p:spPr>
            <a:xfrm>
              <a:off x="7188895" y="4852844"/>
              <a:ext cx="292100" cy="138500"/>
            </a:xfrm>
            <a:prstGeom prst="rect">
              <a:avLst/>
            </a:prstGeom>
            <a:noFill/>
          </p:spPr>
          <p:txBody>
            <a:bodyPr vert="horz" wrap="square" lIns="0" tIns="0" rIns="0" bIns="0" rtlCol="0" anchor="ctr" anchorCtr="0">
              <a:spAutoFit/>
            </a:bodyPr>
            <a:lstStyle/>
            <a:p>
              <a:pPr algn="ctr" defTabSz="342900"/>
              <a:r>
                <a:rPr lang="en-CA" sz="675" spc="-3">
                  <a:solidFill>
                    <a:srgbClr val="737373"/>
                  </a:solidFill>
                  <a:latin typeface="Calibri" panose="020F0502020204030204" pitchFamily="34" charset="0"/>
                </a:rPr>
                <a:t>May 7</a:t>
              </a:r>
            </a:p>
          </p:txBody>
        </p:sp>
        <p:sp>
          <p:nvSpPr>
            <p:cNvPr id="200" name="OTLSHAPE_SLM_8836557fbb11480fa177610e45dea0ba_Date">
              <a:extLst>
                <a:ext uri="{FF2B5EF4-FFF2-40B4-BE49-F238E27FC236}">
                  <a16:creationId xmlns:a16="http://schemas.microsoft.com/office/drawing/2014/main" id="{4F48F2DD-078B-BB45-97D8-92F7A65C8349}"/>
                </a:ext>
              </a:extLst>
            </p:cNvPr>
            <p:cNvSpPr txBox="1"/>
            <p:nvPr>
              <p:custDataLst>
                <p:tags r:id="rId194"/>
              </p:custDataLst>
            </p:nvPr>
          </p:nvSpPr>
          <p:spPr>
            <a:xfrm>
              <a:off x="7676483" y="4852844"/>
              <a:ext cx="355600" cy="138500"/>
            </a:xfrm>
            <a:prstGeom prst="rect">
              <a:avLst/>
            </a:prstGeom>
            <a:noFill/>
          </p:spPr>
          <p:txBody>
            <a:bodyPr vert="horz" wrap="square" lIns="0" tIns="0" rIns="0" bIns="0" rtlCol="0" anchor="ctr" anchorCtr="0">
              <a:spAutoFit/>
            </a:bodyPr>
            <a:lstStyle/>
            <a:p>
              <a:pPr algn="ctr" defTabSz="342900"/>
              <a:r>
                <a:rPr lang="en-CA" sz="675" spc="-2">
                  <a:solidFill>
                    <a:srgbClr val="737373"/>
                  </a:solidFill>
                  <a:latin typeface="Calibri" panose="020F0502020204030204" pitchFamily="34" charset="0"/>
                </a:rPr>
                <a:t>May 10</a:t>
              </a:r>
            </a:p>
          </p:txBody>
        </p:sp>
        <p:sp>
          <p:nvSpPr>
            <p:cNvPr id="201" name="OTLSHAPE_SLM_c800cee9650749339ed98bf7e8d3adb0_Date">
              <a:extLst>
                <a:ext uri="{FF2B5EF4-FFF2-40B4-BE49-F238E27FC236}">
                  <a16:creationId xmlns:a16="http://schemas.microsoft.com/office/drawing/2014/main" id="{FCD26D61-060E-8644-8BD4-168192A90314}"/>
                </a:ext>
              </a:extLst>
            </p:cNvPr>
            <p:cNvSpPr txBox="1"/>
            <p:nvPr>
              <p:custDataLst>
                <p:tags r:id="rId195"/>
              </p:custDataLst>
            </p:nvPr>
          </p:nvSpPr>
          <p:spPr>
            <a:xfrm>
              <a:off x="2041463" y="5309874"/>
              <a:ext cx="254000" cy="138500"/>
            </a:xfrm>
            <a:prstGeom prst="rect">
              <a:avLst/>
            </a:prstGeom>
            <a:noFill/>
          </p:spPr>
          <p:txBody>
            <a:bodyPr vert="horz" wrap="square" lIns="0" tIns="0" rIns="0" bIns="0" rtlCol="0" anchor="ctr" anchorCtr="0">
              <a:spAutoFit/>
            </a:bodyPr>
            <a:lstStyle/>
            <a:p>
              <a:pPr algn="ctr" defTabSz="342900"/>
              <a:r>
                <a:rPr lang="en-CA" sz="675">
                  <a:solidFill>
                    <a:srgbClr val="737373"/>
                  </a:solidFill>
                  <a:latin typeface="Calibri" panose="020F0502020204030204" pitchFamily="34" charset="0"/>
                </a:rPr>
                <a:t>Apr 7</a:t>
              </a:r>
            </a:p>
          </p:txBody>
        </p:sp>
        <p:sp>
          <p:nvSpPr>
            <p:cNvPr id="202" name="OTLSHAPE_SLM_5c5481cc79974b93901aa8e488e15589_Date">
              <a:extLst>
                <a:ext uri="{FF2B5EF4-FFF2-40B4-BE49-F238E27FC236}">
                  <a16:creationId xmlns:a16="http://schemas.microsoft.com/office/drawing/2014/main" id="{9EF00312-F291-4542-B073-6065C456ECD6}"/>
                </a:ext>
              </a:extLst>
            </p:cNvPr>
            <p:cNvSpPr txBox="1"/>
            <p:nvPr>
              <p:custDataLst>
                <p:tags r:id="rId196"/>
              </p:custDataLst>
            </p:nvPr>
          </p:nvSpPr>
          <p:spPr>
            <a:xfrm>
              <a:off x="2529051" y="5309874"/>
              <a:ext cx="317500" cy="138500"/>
            </a:xfrm>
            <a:prstGeom prst="rect">
              <a:avLst/>
            </a:prstGeom>
            <a:noFill/>
          </p:spPr>
          <p:txBody>
            <a:bodyPr vert="horz" wrap="square" lIns="0" tIns="0" rIns="0" bIns="0" rtlCol="0" anchor="ctr" anchorCtr="0">
              <a:spAutoFit/>
            </a:bodyPr>
            <a:lstStyle/>
            <a:p>
              <a:pPr algn="ctr" defTabSz="342900"/>
              <a:r>
                <a:rPr lang="en-CA" sz="675">
                  <a:solidFill>
                    <a:srgbClr val="737373"/>
                  </a:solidFill>
                  <a:latin typeface="Calibri" panose="020F0502020204030204" pitchFamily="34" charset="0"/>
                </a:rPr>
                <a:t>Apr 10</a:t>
              </a:r>
            </a:p>
          </p:txBody>
        </p:sp>
        <p:sp>
          <p:nvSpPr>
            <p:cNvPr id="203" name="OTLSHAPE_SLM_dab6a592d2584e428136c14b22dd17ff_Date">
              <a:extLst>
                <a:ext uri="{FF2B5EF4-FFF2-40B4-BE49-F238E27FC236}">
                  <a16:creationId xmlns:a16="http://schemas.microsoft.com/office/drawing/2014/main" id="{39176DCD-294A-534C-80FF-6B5F58539B51}"/>
                </a:ext>
              </a:extLst>
            </p:cNvPr>
            <p:cNvSpPr txBox="1"/>
            <p:nvPr>
              <p:custDataLst>
                <p:tags r:id="rId197"/>
              </p:custDataLst>
            </p:nvPr>
          </p:nvSpPr>
          <p:spPr>
            <a:xfrm>
              <a:off x="3045597" y="5309874"/>
              <a:ext cx="317500" cy="138500"/>
            </a:xfrm>
            <a:prstGeom prst="rect">
              <a:avLst/>
            </a:prstGeom>
            <a:noFill/>
          </p:spPr>
          <p:txBody>
            <a:bodyPr vert="horz" wrap="square" lIns="0" tIns="0" rIns="0" bIns="0" rtlCol="0" anchor="ctr" anchorCtr="0">
              <a:spAutoFit/>
            </a:bodyPr>
            <a:lstStyle/>
            <a:p>
              <a:pPr algn="ctr" defTabSz="342900"/>
              <a:r>
                <a:rPr lang="en-CA" sz="675">
                  <a:solidFill>
                    <a:srgbClr val="737373"/>
                  </a:solidFill>
                  <a:latin typeface="Calibri" panose="020F0502020204030204" pitchFamily="34" charset="0"/>
                </a:rPr>
                <a:t>Apr 13</a:t>
              </a:r>
            </a:p>
          </p:txBody>
        </p:sp>
        <p:sp>
          <p:nvSpPr>
            <p:cNvPr id="204" name="OTLSHAPE_SLM_13b19ac471c543f6adfec81443c3ba74_Date">
              <a:extLst>
                <a:ext uri="{FF2B5EF4-FFF2-40B4-BE49-F238E27FC236}">
                  <a16:creationId xmlns:a16="http://schemas.microsoft.com/office/drawing/2014/main" id="{6D7A84F6-696A-3C4C-88CA-4CF8E0D1413D}"/>
                </a:ext>
              </a:extLst>
            </p:cNvPr>
            <p:cNvSpPr txBox="1"/>
            <p:nvPr>
              <p:custDataLst>
                <p:tags r:id="rId198"/>
              </p:custDataLst>
            </p:nvPr>
          </p:nvSpPr>
          <p:spPr>
            <a:xfrm>
              <a:off x="3562141" y="5309874"/>
              <a:ext cx="317500" cy="138500"/>
            </a:xfrm>
            <a:prstGeom prst="rect">
              <a:avLst/>
            </a:prstGeom>
            <a:noFill/>
          </p:spPr>
          <p:txBody>
            <a:bodyPr vert="horz" wrap="square" lIns="0" tIns="0" rIns="0" bIns="0" rtlCol="0" anchor="ctr" anchorCtr="0">
              <a:spAutoFit/>
            </a:bodyPr>
            <a:lstStyle/>
            <a:p>
              <a:pPr algn="ctr" defTabSz="342900"/>
              <a:r>
                <a:rPr lang="en-CA" sz="675">
                  <a:solidFill>
                    <a:srgbClr val="737373"/>
                  </a:solidFill>
                  <a:latin typeface="Calibri" panose="020F0502020204030204" pitchFamily="34" charset="0"/>
                </a:rPr>
                <a:t>Apr 16</a:t>
              </a:r>
            </a:p>
          </p:txBody>
        </p:sp>
        <p:sp>
          <p:nvSpPr>
            <p:cNvPr id="205" name="OTLSHAPE_SLM_7c000b3a356444eeb241def7591f85f8_Date">
              <a:extLst>
                <a:ext uri="{FF2B5EF4-FFF2-40B4-BE49-F238E27FC236}">
                  <a16:creationId xmlns:a16="http://schemas.microsoft.com/office/drawing/2014/main" id="{F0C97AC2-69AD-2C45-8974-403720D658E1}"/>
                </a:ext>
              </a:extLst>
            </p:cNvPr>
            <p:cNvSpPr txBox="1"/>
            <p:nvPr>
              <p:custDataLst>
                <p:tags r:id="rId199"/>
              </p:custDataLst>
            </p:nvPr>
          </p:nvSpPr>
          <p:spPr>
            <a:xfrm>
              <a:off x="4078685" y="5309874"/>
              <a:ext cx="317500" cy="138500"/>
            </a:xfrm>
            <a:prstGeom prst="rect">
              <a:avLst/>
            </a:prstGeom>
            <a:noFill/>
          </p:spPr>
          <p:txBody>
            <a:bodyPr vert="horz" wrap="square" lIns="0" tIns="0" rIns="0" bIns="0" rtlCol="0" anchor="ctr" anchorCtr="0">
              <a:spAutoFit/>
            </a:bodyPr>
            <a:lstStyle/>
            <a:p>
              <a:pPr algn="ctr" defTabSz="342900"/>
              <a:r>
                <a:rPr lang="en-CA" sz="675">
                  <a:solidFill>
                    <a:srgbClr val="737373"/>
                  </a:solidFill>
                  <a:latin typeface="Calibri" panose="020F0502020204030204" pitchFamily="34" charset="0"/>
                </a:rPr>
                <a:t>Apr 19</a:t>
              </a:r>
            </a:p>
          </p:txBody>
        </p:sp>
        <p:sp>
          <p:nvSpPr>
            <p:cNvPr id="206" name="OTLSHAPE_SLM_30a0afdaddc94ae4861a33de4eebfaec_Date">
              <a:extLst>
                <a:ext uri="{FF2B5EF4-FFF2-40B4-BE49-F238E27FC236}">
                  <a16:creationId xmlns:a16="http://schemas.microsoft.com/office/drawing/2014/main" id="{8D7C73AC-EE3D-DB43-968A-412F4EC8B4F0}"/>
                </a:ext>
              </a:extLst>
            </p:cNvPr>
            <p:cNvSpPr txBox="1"/>
            <p:nvPr>
              <p:custDataLst>
                <p:tags r:id="rId200"/>
              </p:custDataLst>
            </p:nvPr>
          </p:nvSpPr>
          <p:spPr>
            <a:xfrm>
              <a:off x="4595230" y="5309874"/>
              <a:ext cx="317500" cy="138500"/>
            </a:xfrm>
            <a:prstGeom prst="rect">
              <a:avLst/>
            </a:prstGeom>
            <a:noFill/>
          </p:spPr>
          <p:txBody>
            <a:bodyPr vert="horz" wrap="square" lIns="0" tIns="0" rIns="0" bIns="0" rtlCol="0" anchor="ctr" anchorCtr="0">
              <a:spAutoFit/>
            </a:bodyPr>
            <a:lstStyle/>
            <a:p>
              <a:pPr algn="ctr" defTabSz="342900"/>
              <a:r>
                <a:rPr lang="en-CA" sz="675">
                  <a:solidFill>
                    <a:srgbClr val="737373"/>
                  </a:solidFill>
                  <a:latin typeface="Calibri" panose="020F0502020204030204" pitchFamily="34" charset="0"/>
                </a:rPr>
                <a:t>Apr 22</a:t>
              </a:r>
            </a:p>
          </p:txBody>
        </p:sp>
        <p:sp>
          <p:nvSpPr>
            <p:cNvPr id="207" name="OTLSHAPE_SLM_17effb9a4f0a4dd9b4c8e520fdecff0b_Date">
              <a:extLst>
                <a:ext uri="{FF2B5EF4-FFF2-40B4-BE49-F238E27FC236}">
                  <a16:creationId xmlns:a16="http://schemas.microsoft.com/office/drawing/2014/main" id="{50CEDF4B-878A-3C4F-A28C-BFC60A25E4F5}"/>
                </a:ext>
              </a:extLst>
            </p:cNvPr>
            <p:cNvSpPr txBox="1"/>
            <p:nvPr>
              <p:custDataLst>
                <p:tags r:id="rId201"/>
              </p:custDataLst>
            </p:nvPr>
          </p:nvSpPr>
          <p:spPr>
            <a:xfrm>
              <a:off x="5111774" y="5309874"/>
              <a:ext cx="317500" cy="138500"/>
            </a:xfrm>
            <a:prstGeom prst="rect">
              <a:avLst/>
            </a:prstGeom>
            <a:noFill/>
          </p:spPr>
          <p:txBody>
            <a:bodyPr vert="horz" wrap="square" lIns="0" tIns="0" rIns="0" bIns="0" rtlCol="0" anchor="ctr" anchorCtr="0">
              <a:spAutoFit/>
            </a:bodyPr>
            <a:lstStyle/>
            <a:p>
              <a:pPr algn="ctr" defTabSz="342900"/>
              <a:r>
                <a:rPr lang="en-CA" sz="675">
                  <a:solidFill>
                    <a:srgbClr val="737373"/>
                  </a:solidFill>
                  <a:latin typeface="Calibri" panose="020F0502020204030204" pitchFamily="34" charset="0"/>
                </a:rPr>
                <a:t>Apr 25</a:t>
              </a:r>
            </a:p>
          </p:txBody>
        </p:sp>
        <p:sp>
          <p:nvSpPr>
            <p:cNvPr id="208" name="OTLSHAPE_SLM_27ee8adc96d84f9a86857970fa0f0c61_Date">
              <a:extLst>
                <a:ext uri="{FF2B5EF4-FFF2-40B4-BE49-F238E27FC236}">
                  <a16:creationId xmlns:a16="http://schemas.microsoft.com/office/drawing/2014/main" id="{8FFABC62-F88A-EE41-A9A8-F24A91CAC453}"/>
                </a:ext>
              </a:extLst>
            </p:cNvPr>
            <p:cNvSpPr txBox="1"/>
            <p:nvPr>
              <p:custDataLst>
                <p:tags r:id="rId202"/>
              </p:custDataLst>
            </p:nvPr>
          </p:nvSpPr>
          <p:spPr>
            <a:xfrm>
              <a:off x="5628318" y="5309874"/>
              <a:ext cx="317500" cy="138500"/>
            </a:xfrm>
            <a:prstGeom prst="rect">
              <a:avLst/>
            </a:prstGeom>
            <a:noFill/>
          </p:spPr>
          <p:txBody>
            <a:bodyPr vert="horz" wrap="square" lIns="0" tIns="0" rIns="0" bIns="0" rtlCol="0" anchor="ctr" anchorCtr="0">
              <a:spAutoFit/>
            </a:bodyPr>
            <a:lstStyle/>
            <a:p>
              <a:pPr algn="ctr" defTabSz="342900"/>
              <a:r>
                <a:rPr lang="en-CA" sz="675">
                  <a:solidFill>
                    <a:srgbClr val="737373"/>
                  </a:solidFill>
                  <a:latin typeface="Calibri" panose="020F0502020204030204" pitchFamily="34" charset="0"/>
                </a:rPr>
                <a:t>Apr 28</a:t>
              </a:r>
            </a:p>
          </p:txBody>
        </p:sp>
        <p:sp>
          <p:nvSpPr>
            <p:cNvPr id="209" name="OTLSHAPE_SLM_4b9fbc4b1cfb487bba537b394bf94e8b_Date">
              <a:extLst>
                <a:ext uri="{FF2B5EF4-FFF2-40B4-BE49-F238E27FC236}">
                  <a16:creationId xmlns:a16="http://schemas.microsoft.com/office/drawing/2014/main" id="{EF4235D1-4261-B940-9121-1E6A759533CF}"/>
                </a:ext>
              </a:extLst>
            </p:cNvPr>
            <p:cNvSpPr txBox="1"/>
            <p:nvPr>
              <p:custDataLst>
                <p:tags r:id="rId203"/>
              </p:custDataLst>
            </p:nvPr>
          </p:nvSpPr>
          <p:spPr>
            <a:xfrm>
              <a:off x="6155806" y="5309874"/>
              <a:ext cx="292100" cy="138500"/>
            </a:xfrm>
            <a:prstGeom prst="rect">
              <a:avLst/>
            </a:prstGeom>
            <a:noFill/>
          </p:spPr>
          <p:txBody>
            <a:bodyPr vert="horz" wrap="square" lIns="0" tIns="0" rIns="0" bIns="0" rtlCol="0" anchor="ctr" anchorCtr="0">
              <a:spAutoFit/>
            </a:bodyPr>
            <a:lstStyle/>
            <a:p>
              <a:pPr algn="ctr" defTabSz="342900"/>
              <a:r>
                <a:rPr lang="en-CA" sz="675" spc="-3">
                  <a:solidFill>
                    <a:srgbClr val="737373"/>
                  </a:solidFill>
                  <a:latin typeface="Calibri" panose="020F0502020204030204" pitchFamily="34" charset="0"/>
                </a:rPr>
                <a:t>May 1</a:t>
              </a:r>
            </a:p>
          </p:txBody>
        </p:sp>
        <p:sp>
          <p:nvSpPr>
            <p:cNvPr id="210" name="OTLSHAPE_SLM_ae3ce4ba73db4ff288179be36dec5a02_Date">
              <a:extLst>
                <a:ext uri="{FF2B5EF4-FFF2-40B4-BE49-F238E27FC236}">
                  <a16:creationId xmlns:a16="http://schemas.microsoft.com/office/drawing/2014/main" id="{A132A536-4FAC-2B45-8321-F8D01F3FC010}"/>
                </a:ext>
              </a:extLst>
            </p:cNvPr>
            <p:cNvSpPr txBox="1"/>
            <p:nvPr>
              <p:custDataLst>
                <p:tags r:id="rId204"/>
              </p:custDataLst>
            </p:nvPr>
          </p:nvSpPr>
          <p:spPr>
            <a:xfrm>
              <a:off x="6672351" y="5309874"/>
              <a:ext cx="292100" cy="138500"/>
            </a:xfrm>
            <a:prstGeom prst="rect">
              <a:avLst/>
            </a:prstGeom>
            <a:noFill/>
          </p:spPr>
          <p:txBody>
            <a:bodyPr vert="horz" wrap="square" lIns="0" tIns="0" rIns="0" bIns="0" rtlCol="0" anchor="ctr" anchorCtr="0">
              <a:spAutoFit/>
            </a:bodyPr>
            <a:lstStyle/>
            <a:p>
              <a:pPr algn="ctr" defTabSz="342900"/>
              <a:r>
                <a:rPr lang="en-CA" sz="675" spc="-3">
                  <a:solidFill>
                    <a:srgbClr val="737373"/>
                  </a:solidFill>
                  <a:latin typeface="Calibri" panose="020F0502020204030204" pitchFamily="34" charset="0"/>
                </a:rPr>
                <a:t>May 4</a:t>
              </a:r>
            </a:p>
          </p:txBody>
        </p:sp>
        <p:sp>
          <p:nvSpPr>
            <p:cNvPr id="211" name="OTLSHAPE_SLM_8558daddaee946b587b18f549fe81205_Date">
              <a:extLst>
                <a:ext uri="{FF2B5EF4-FFF2-40B4-BE49-F238E27FC236}">
                  <a16:creationId xmlns:a16="http://schemas.microsoft.com/office/drawing/2014/main" id="{B7F0C705-692B-D348-8AC8-64D73C527B66}"/>
                </a:ext>
              </a:extLst>
            </p:cNvPr>
            <p:cNvSpPr txBox="1"/>
            <p:nvPr>
              <p:custDataLst>
                <p:tags r:id="rId205"/>
              </p:custDataLst>
            </p:nvPr>
          </p:nvSpPr>
          <p:spPr>
            <a:xfrm>
              <a:off x="7188895" y="5309874"/>
              <a:ext cx="292100" cy="138500"/>
            </a:xfrm>
            <a:prstGeom prst="rect">
              <a:avLst/>
            </a:prstGeom>
            <a:noFill/>
          </p:spPr>
          <p:txBody>
            <a:bodyPr vert="horz" wrap="square" lIns="0" tIns="0" rIns="0" bIns="0" rtlCol="0" anchor="ctr" anchorCtr="0">
              <a:spAutoFit/>
            </a:bodyPr>
            <a:lstStyle/>
            <a:p>
              <a:pPr algn="ctr" defTabSz="342900"/>
              <a:r>
                <a:rPr lang="en-CA" sz="675" spc="-3">
                  <a:solidFill>
                    <a:srgbClr val="737373"/>
                  </a:solidFill>
                  <a:latin typeface="Calibri" panose="020F0502020204030204" pitchFamily="34" charset="0"/>
                </a:rPr>
                <a:t>May 7</a:t>
              </a:r>
            </a:p>
          </p:txBody>
        </p:sp>
        <p:sp>
          <p:nvSpPr>
            <p:cNvPr id="212" name="OTLSHAPE_SLM_0191a23717eb4727a1bf021f96d643c4_Date">
              <a:extLst>
                <a:ext uri="{FF2B5EF4-FFF2-40B4-BE49-F238E27FC236}">
                  <a16:creationId xmlns:a16="http://schemas.microsoft.com/office/drawing/2014/main" id="{7DCF83C0-5706-FF48-9092-356727CD76DE}"/>
                </a:ext>
              </a:extLst>
            </p:cNvPr>
            <p:cNvSpPr txBox="1"/>
            <p:nvPr>
              <p:custDataLst>
                <p:tags r:id="rId206"/>
              </p:custDataLst>
            </p:nvPr>
          </p:nvSpPr>
          <p:spPr>
            <a:xfrm>
              <a:off x="7676483" y="5309874"/>
              <a:ext cx="355600" cy="138500"/>
            </a:xfrm>
            <a:prstGeom prst="rect">
              <a:avLst/>
            </a:prstGeom>
            <a:noFill/>
          </p:spPr>
          <p:txBody>
            <a:bodyPr vert="horz" wrap="square" lIns="0" tIns="0" rIns="0" bIns="0" rtlCol="0" anchor="ctr" anchorCtr="0">
              <a:spAutoFit/>
            </a:bodyPr>
            <a:lstStyle/>
            <a:p>
              <a:pPr algn="ctr" defTabSz="342900"/>
              <a:r>
                <a:rPr lang="en-CA" sz="675" spc="-2">
                  <a:solidFill>
                    <a:srgbClr val="737373"/>
                  </a:solidFill>
                  <a:latin typeface="Calibri" panose="020F0502020204030204" pitchFamily="34" charset="0"/>
                </a:rPr>
                <a:t>May 10</a:t>
              </a:r>
            </a:p>
          </p:txBody>
        </p:sp>
        <p:sp>
          <p:nvSpPr>
            <p:cNvPr id="213" name="TextBox 212">
              <a:extLst>
                <a:ext uri="{FF2B5EF4-FFF2-40B4-BE49-F238E27FC236}">
                  <a16:creationId xmlns:a16="http://schemas.microsoft.com/office/drawing/2014/main" id="{333407F6-8EB6-4144-9B33-502E2517F89C}"/>
                </a:ext>
              </a:extLst>
            </p:cNvPr>
            <p:cNvSpPr txBox="1"/>
            <p:nvPr/>
          </p:nvSpPr>
          <p:spPr>
            <a:xfrm>
              <a:off x="4491871" y="865053"/>
              <a:ext cx="1024212" cy="30777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defTabSz="342900"/>
              <a:r>
                <a:rPr lang="en-CA" sz="900" dirty="0"/>
                <a:t>Peak Flood</a:t>
              </a:r>
            </a:p>
          </p:txBody>
        </p:sp>
        <p:grpSp>
          <p:nvGrpSpPr>
            <p:cNvPr id="214" name="Group 213">
              <a:extLst>
                <a:ext uri="{FF2B5EF4-FFF2-40B4-BE49-F238E27FC236}">
                  <a16:creationId xmlns:a16="http://schemas.microsoft.com/office/drawing/2014/main" id="{5B448F14-7BEA-C741-BF8F-72229216629C}"/>
                </a:ext>
              </a:extLst>
            </p:cNvPr>
            <p:cNvGrpSpPr/>
            <p:nvPr/>
          </p:nvGrpSpPr>
          <p:grpSpPr>
            <a:xfrm>
              <a:off x="9416606" y="1293558"/>
              <a:ext cx="2855198" cy="3844963"/>
              <a:chOff x="9296544" y="1511874"/>
              <a:chExt cx="2855198" cy="3844963"/>
            </a:xfrm>
          </p:grpSpPr>
          <p:sp>
            <p:nvSpPr>
              <p:cNvPr id="219" name="TextBox 218">
                <a:extLst>
                  <a:ext uri="{FF2B5EF4-FFF2-40B4-BE49-F238E27FC236}">
                    <a16:creationId xmlns:a16="http://schemas.microsoft.com/office/drawing/2014/main" id="{E970786E-D048-2E45-A430-26ADC3D0BF45}"/>
                  </a:ext>
                </a:extLst>
              </p:cNvPr>
              <p:cNvSpPr txBox="1"/>
              <p:nvPr/>
            </p:nvSpPr>
            <p:spPr>
              <a:xfrm>
                <a:off x="9296544" y="1511874"/>
                <a:ext cx="1715065" cy="40010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defTabSz="342900"/>
                <a:r>
                  <a:rPr lang="en-CA" sz="1350" dirty="0"/>
                  <a:t>Legend:</a:t>
                </a:r>
              </a:p>
            </p:txBody>
          </p:sp>
          <p:sp>
            <p:nvSpPr>
              <p:cNvPr id="220" name="TextBox 219">
                <a:extLst>
                  <a:ext uri="{FF2B5EF4-FFF2-40B4-BE49-F238E27FC236}">
                    <a16:creationId xmlns:a16="http://schemas.microsoft.com/office/drawing/2014/main" id="{F49F3539-7A5D-4C4E-8BA3-D2E047EBD7E6}"/>
                  </a:ext>
                </a:extLst>
              </p:cNvPr>
              <p:cNvSpPr txBox="1"/>
              <p:nvPr/>
            </p:nvSpPr>
            <p:spPr>
              <a:xfrm>
                <a:off x="9551499" y="1899479"/>
                <a:ext cx="2600243" cy="345735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defTabSz="342900">
                  <a:spcBef>
                    <a:spcPts val="450"/>
                  </a:spcBef>
                  <a:spcAft>
                    <a:spcPts val="450"/>
                  </a:spcAft>
                </a:pPr>
                <a:r>
                  <a:rPr lang="en-CA" sz="900" dirty="0" err="1"/>
                  <a:t>Stripmap</a:t>
                </a:r>
                <a:r>
                  <a:rPr lang="en-CA" sz="900" dirty="0"/>
                  <a:t> 5m Dual-Pol</a:t>
                </a:r>
              </a:p>
              <a:p>
                <a:pPr defTabSz="342900">
                  <a:spcBef>
                    <a:spcPts val="450"/>
                  </a:spcBef>
                  <a:spcAft>
                    <a:spcPts val="450"/>
                  </a:spcAft>
                </a:pPr>
                <a:r>
                  <a:rPr lang="en-CA" sz="900" dirty="0" err="1"/>
                  <a:t>Stripmap</a:t>
                </a:r>
                <a:r>
                  <a:rPr lang="en-CA" sz="900" dirty="0"/>
                  <a:t> 5m &amp; 30m Compact-Pol</a:t>
                </a:r>
              </a:p>
              <a:p>
                <a:pPr defTabSz="342900">
                  <a:spcBef>
                    <a:spcPts val="450"/>
                  </a:spcBef>
                  <a:spcAft>
                    <a:spcPts val="450"/>
                  </a:spcAft>
                </a:pPr>
                <a:r>
                  <a:rPr lang="en-CA" sz="900" dirty="0"/>
                  <a:t>Standard &amp; Ultra-fine</a:t>
                </a:r>
              </a:p>
              <a:p>
                <a:pPr defTabSz="342900">
                  <a:spcBef>
                    <a:spcPts val="450"/>
                  </a:spcBef>
                  <a:spcAft>
                    <a:spcPts val="450"/>
                  </a:spcAft>
                </a:pPr>
                <a:r>
                  <a:rPr lang="en-CA" sz="900" dirty="0"/>
                  <a:t>Fine Quad Wide</a:t>
                </a:r>
              </a:p>
              <a:p>
                <a:pPr defTabSz="342900">
                  <a:spcBef>
                    <a:spcPts val="375"/>
                  </a:spcBef>
                  <a:spcAft>
                    <a:spcPts val="450"/>
                  </a:spcAft>
                </a:pPr>
                <a:r>
                  <a:rPr lang="en-CA" sz="900" dirty="0"/>
                  <a:t>Interferometric Wide</a:t>
                </a:r>
              </a:p>
              <a:p>
                <a:pPr defTabSz="342900">
                  <a:spcBef>
                    <a:spcPts val="450"/>
                  </a:spcBef>
                  <a:spcAft>
                    <a:spcPts val="450"/>
                  </a:spcAft>
                </a:pPr>
                <a:r>
                  <a:rPr lang="en-CA" sz="900" dirty="0"/>
                  <a:t>Multispectral L1C</a:t>
                </a:r>
              </a:p>
              <a:p>
                <a:pPr defTabSz="342900">
                  <a:spcBef>
                    <a:spcPts val="450"/>
                  </a:spcBef>
                  <a:spcAft>
                    <a:spcPts val="450"/>
                  </a:spcAft>
                </a:pPr>
                <a:r>
                  <a:rPr lang="en-CA" sz="900" dirty="0"/>
                  <a:t>LC08 L1TP</a:t>
                </a:r>
              </a:p>
              <a:p>
                <a:pPr defTabSz="342900">
                  <a:spcBef>
                    <a:spcPts val="375"/>
                  </a:spcBef>
                  <a:spcAft>
                    <a:spcPts val="450"/>
                  </a:spcAft>
                </a:pPr>
                <a:r>
                  <a:rPr lang="en-CA" sz="900" dirty="0"/>
                  <a:t>PlanetScope 3m Multispectral</a:t>
                </a:r>
              </a:p>
              <a:p>
                <a:pPr defTabSz="342900">
                  <a:spcBef>
                    <a:spcPts val="450"/>
                  </a:spcBef>
                  <a:spcAft>
                    <a:spcPts val="450"/>
                  </a:spcAft>
                </a:pPr>
                <a:r>
                  <a:rPr lang="en-CA" sz="900" dirty="0"/>
                  <a:t>VIIRS</a:t>
                </a:r>
              </a:p>
              <a:p>
                <a:pPr defTabSz="342900">
                  <a:spcBef>
                    <a:spcPts val="375"/>
                  </a:spcBef>
                  <a:spcAft>
                    <a:spcPts val="450"/>
                  </a:spcAft>
                </a:pPr>
                <a:r>
                  <a:rPr lang="en-CA" sz="900" dirty="0"/>
                  <a:t>GOES</a:t>
                </a:r>
              </a:p>
            </p:txBody>
          </p:sp>
          <p:pic>
            <p:nvPicPr>
              <p:cNvPr id="221" name="Picture 220">
                <a:extLst>
                  <a:ext uri="{FF2B5EF4-FFF2-40B4-BE49-F238E27FC236}">
                    <a16:creationId xmlns:a16="http://schemas.microsoft.com/office/drawing/2014/main" id="{85AB387B-E33D-9940-A4A1-CE84127BB7F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08"/>
              <a:stretch>
                <a:fillRect/>
              </a:stretch>
            </p:blipFill>
            <p:spPr>
              <a:xfrm>
                <a:off x="9322898" y="1946557"/>
                <a:ext cx="173380" cy="3138776"/>
              </a:xfrm>
              <a:prstGeom prst="rect">
                <a:avLst/>
              </a:prstGeom>
            </p:spPr>
          </p:pic>
        </p:grpSp>
        <p:grpSp>
          <p:nvGrpSpPr>
            <p:cNvPr id="215" name="Group 214">
              <a:extLst>
                <a:ext uri="{FF2B5EF4-FFF2-40B4-BE49-F238E27FC236}">
                  <a16:creationId xmlns:a16="http://schemas.microsoft.com/office/drawing/2014/main" id="{216AB31F-ACE7-A840-86C1-6C8AF622AA68}"/>
                </a:ext>
              </a:extLst>
            </p:cNvPr>
            <p:cNvGrpSpPr/>
            <p:nvPr/>
          </p:nvGrpSpPr>
          <p:grpSpPr>
            <a:xfrm>
              <a:off x="10250323" y="4446454"/>
              <a:ext cx="1593302" cy="315907"/>
              <a:chOff x="10104737" y="4732822"/>
              <a:chExt cx="1593302" cy="315907"/>
            </a:xfrm>
          </p:grpSpPr>
          <p:sp>
            <p:nvSpPr>
              <p:cNvPr id="216" name="TextBox 215">
                <a:extLst>
                  <a:ext uri="{FF2B5EF4-FFF2-40B4-BE49-F238E27FC236}">
                    <a16:creationId xmlns:a16="http://schemas.microsoft.com/office/drawing/2014/main" id="{54E21299-B44D-6642-BB43-2045DFF76BD1}"/>
                  </a:ext>
                </a:extLst>
              </p:cNvPr>
              <p:cNvSpPr txBox="1"/>
              <p:nvPr/>
            </p:nvSpPr>
            <p:spPr>
              <a:xfrm>
                <a:off x="10280556" y="4771731"/>
                <a:ext cx="1417483" cy="27699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defTabSz="342900"/>
                <a:r>
                  <a:rPr lang="en-CA" sz="750" dirty="0"/>
                  <a:t>Cloud-free data TBD</a:t>
                </a:r>
              </a:p>
            </p:txBody>
          </p:sp>
          <p:cxnSp>
            <p:nvCxnSpPr>
              <p:cNvPr id="217" name="Straight Connector 216">
                <a:extLst>
                  <a:ext uri="{FF2B5EF4-FFF2-40B4-BE49-F238E27FC236}">
                    <a16:creationId xmlns:a16="http://schemas.microsoft.com/office/drawing/2014/main" id="{DA285C89-BC78-5D4C-AB17-D3D323CDAEE2}"/>
                  </a:ext>
                </a:extLst>
              </p:cNvPr>
              <p:cNvCxnSpPr>
                <a:stCxn id="216" idx="1"/>
              </p:cNvCxnSpPr>
              <p:nvPr/>
            </p:nvCxnSpPr>
            <p:spPr>
              <a:xfrm flipH="1" flipV="1">
                <a:off x="10104737" y="4732822"/>
                <a:ext cx="175819" cy="177408"/>
              </a:xfrm>
              <a:prstGeom prst="line">
                <a:avLst/>
              </a:prstGeom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218" name="Straight Connector 217">
                <a:extLst>
                  <a:ext uri="{FF2B5EF4-FFF2-40B4-BE49-F238E27FC236}">
                    <a16:creationId xmlns:a16="http://schemas.microsoft.com/office/drawing/2014/main" id="{0F248F15-FAE3-D44A-82F9-6C4088C8B5C6}"/>
                  </a:ext>
                </a:extLst>
              </p:cNvPr>
              <p:cNvCxnSpPr>
                <a:stCxn id="216" idx="1"/>
              </p:cNvCxnSpPr>
              <p:nvPr/>
            </p:nvCxnSpPr>
            <p:spPr>
              <a:xfrm flipH="1">
                <a:off x="10116898" y="4910230"/>
                <a:ext cx="163657" cy="133733"/>
              </a:xfrm>
              <a:prstGeom prst="line">
                <a:avLst/>
              </a:prstGeom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</p:grpSp>
      </p:grpSp>
      <p:sp>
        <p:nvSpPr>
          <p:cNvPr id="222" name="Google Shape;182;p24">
            <a:extLst>
              <a:ext uri="{FF2B5EF4-FFF2-40B4-BE49-F238E27FC236}">
                <a16:creationId xmlns:a16="http://schemas.microsoft.com/office/drawing/2014/main" id="{12FFA7EF-F0F6-2841-83FB-24BBC10449FE}"/>
              </a:ext>
            </a:extLst>
          </p:cNvPr>
          <p:cNvSpPr txBox="1"/>
          <p:nvPr/>
        </p:nvSpPr>
        <p:spPr>
          <a:xfrm>
            <a:off x="187779" y="1295400"/>
            <a:ext cx="8858250" cy="8258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defTabSz="342900"/>
            <a:r>
              <a:rPr lang="en" dirty="0">
                <a:solidFill>
                  <a:schemeClr val="tx1"/>
                </a:solidFill>
              </a:rPr>
              <a:t>Red River of the North Team / NRCan have demonstrated their need and goals for multi-platform and partner data supporting analysis in the 2020 event and year</a:t>
            </a:r>
            <a:endParaRPr dirty="0">
              <a:solidFill>
                <a:schemeClr val="tx1"/>
              </a:solidFill>
            </a:endParaRPr>
          </a:p>
        </p:txBody>
      </p:sp>
      <p:sp>
        <p:nvSpPr>
          <p:cNvPr id="223" name="Google Shape;182;p24">
            <a:extLst>
              <a:ext uri="{FF2B5EF4-FFF2-40B4-BE49-F238E27FC236}">
                <a16:creationId xmlns:a16="http://schemas.microsoft.com/office/drawing/2014/main" id="{96E05A85-CFDF-AD47-850B-52BC341C1788}"/>
              </a:ext>
            </a:extLst>
          </p:cNvPr>
          <p:cNvSpPr txBox="1"/>
          <p:nvPr/>
        </p:nvSpPr>
        <p:spPr>
          <a:xfrm>
            <a:off x="253093" y="5727395"/>
            <a:ext cx="8858250" cy="8258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defTabSz="342900"/>
            <a:r>
              <a:rPr lang="en" dirty="0">
                <a:solidFill>
                  <a:schemeClr val="tx1"/>
                </a:solidFill>
              </a:rPr>
              <a:t>WGDisasters Pilot Team need: Develop a similar plan for all teams and case study participants to help guide collection requests.  </a:t>
            </a:r>
            <a:r>
              <a:rPr lang="en" b="1" i="1" dirty="0">
                <a:solidFill>
                  <a:schemeClr val="tx1"/>
                </a:solidFill>
              </a:rPr>
              <a:t>Focus of December activities.</a:t>
            </a:r>
            <a:endParaRPr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0308294"/>
      </p:ext>
    </p:extLst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172CDA57-858B-C246-9699-BD6D53807296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pPr defTabSz="914400"/>
            <a:fld id="{86CB4B4D-7CA3-9044-876B-883B54F8677D}" type="slidenum">
              <a:rPr lang="uk-UA" smtClean="0"/>
              <a:pPr defTabSz="914400"/>
              <a:t>7</a:t>
            </a:fld>
            <a:endParaRPr lang="uk-UA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33B26D8-1769-934C-9454-4AF0FB903DEE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2057400" y="304800"/>
            <a:ext cx="5638800" cy="533400"/>
          </a:xfrm>
        </p:spPr>
        <p:txBody>
          <a:bodyPr/>
          <a:lstStyle/>
          <a:p>
            <a:r>
              <a:rPr lang="en-US" dirty="0"/>
              <a:t>Pilot Highlight: Pilcomayo and Bermejo</a:t>
            </a:r>
          </a:p>
        </p:txBody>
      </p:sp>
      <p:pic>
        <p:nvPicPr>
          <p:cNvPr id="5" name="Imagen 2">
            <a:extLst>
              <a:ext uri="{FF2B5EF4-FFF2-40B4-BE49-F238E27FC236}">
                <a16:creationId xmlns:a16="http://schemas.microsoft.com/office/drawing/2014/main" id="{1D0E4E57-1A0B-8A43-9F53-AA2D6E6AA15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3400" y="1981200"/>
            <a:ext cx="7794165" cy="3810000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9B94040E-D408-A847-91DD-EDA00D1FD1C4}"/>
              </a:ext>
            </a:extLst>
          </p:cNvPr>
          <p:cNvSpPr/>
          <p:nvPr/>
        </p:nvSpPr>
        <p:spPr>
          <a:xfrm>
            <a:off x="457200" y="2667000"/>
            <a:ext cx="4267200" cy="533400"/>
          </a:xfrm>
          <a:prstGeom prst="rect">
            <a:avLst/>
          </a:prstGeom>
          <a:noFill/>
          <a:ln w="25400" cap="flat">
            <a:solidFill>
              <a:srgbClr val="FF0000"/>
            </a:solidFill>
            <a:prstDash val="solid"/>
            <a:bevel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457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spc="0" normalizeH="0" baseline="0">
              <a:ln>
                <a:noFill/>
              </a:ln>
              <a:solidFill>
                <a:srgbClr val="002569"/>
              </a:solidFill>
              <a:effectLst/>
              <a:uFillTx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EB29C79E-39AA-DA42-8659-FF2E257B7788}"/>
              </a:ext>
            </a:extLst>
          </p:cNvPr>
          <p:cNvSpPr/>
          <p:nvPr/>
        </p:nvSpPr>
        <p:spPr>
          <a:xfrm>
            <a:off x="457200" y="3810000"/>
            <a:ext cx="5181600" cy="304800"/>
          </a:xfrm>
          <a:prstGeom prst="rect">
            <a:avLst/>
          </a:prstGeom>
          <a:noFill/>
          <a:ln w="25400" cap="flat">
            <a:solidFill>
              <a:srgbClr val="FF0000"/>
            </a:solidFill>
            <a:prstDash val="solid"/>
            <a:bevel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457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spc="0" normalizeH="0" baseline="0">
              <a:ln>
                <a:noFill/>
              </a:ln>
              <a:solidFill>
                <a:srgbClr val="002569"/>
              </a:solidFill>
              <a:effectLst/>
              <a:uFillTx/>
            </a:endParaRPr>
          </a:p>
        </p:txBody>
      </p:sp>
      <p:sp>
        <p:nvSpPr>
          <p:cNvPr id="13" name="CuadroTexto 5">
            <a:extLst>
              <a:ext uri="{FF2B5EF4-FFF2-40B4-BE49-F238E27FC236}">
                <a16:creationId xmlns:a16="http://schemas.microsoft.com/office/drawing/2014/main" id="{8BBA656E-0A71-2E4C-8AAC-7AE05BCCCCFF}"/>
              </a:ext>
            </a:extLst>
          </p:cNvPr>
          <p:cNvSpPr txBox="1"/>
          <p:nvPr/>
        </p:nvSpPr>
        <p:spPr>
          <a:xfrm>
            <a:off x="1295394" y="5943600"/>
            <a:ext cx="7010400" cy="400110"/>
          </a:xfrm>
          <a:prstGeom prst="rect">
            <a:avLst/>
          </a:prstGeom>
          <a:solidFill>
            <a:srgbClr val="FFFFFF"/>
          </a:solidFill>
          <a:ln w="19050"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Progress of these products in good agreement with Gantt chart</a:t>
            </a:r>
          </a:p>
        </p:txBody>
      </p:sp>
      <p:sp>
        <p:nvSpPr>
          <p:cNvPr id="15" name="Google Shape;182;p24">
            <a:extLst>
              <a:ext uri="{FF2B5EF4-FFF2-40B4-BE49-F238E27FC236}">
                <a16:creationId xmlns:a16="http://schemas.microsoft.com/office/drawing/2014/main" id="{7EAED40D-4880-BB42-A1A6-46840D3B0F7C}"/>
              </a:ext>
            </a:extLst>
          </p:cNvPr>
          <p:cNvSpPr txBox="1"/>
          <p:nvPr/>
        </p:nvSpPr>
        <p:spPr>
          <a:xfrm>
            <a:off x="187779" y="1295400"/>
            <a:ext cx="8858250" cy="8258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defTabSz="342900"/>
            <a:r>
              <a:rPr lang="en" dirty="0">
                <a:solidFill>
                  <a:schemeClr val="tx1"/>
                </a:solidFill>
              </a:rPr>
              <a:t>CONAE-led team for Pilcomayo and Bermejo Transboundary Basins area of interest continues progress in line with expected contributions. Data requests submitted.</a:t>
            </a:r>
            <a:endParaRPr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56834934"/>
      </p:ext>
    </p:extLst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68C1322F-6C9A-9A4F-84FB-1FC45C259FA8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pPr defTabSz="914400"/>
            <a:fld id="{86CB4B4D-7CA3-9044-876B-883B54F8677D}" type="slidenum">
              <a:rPr lang="uk-UA" smtClean="0"/>
              <a:pPr defTabSz="914400"/>
              <a:t>8</a:t>
            </a:fld>
            <a:endParaRPr lang="uk-UA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FA81575-B226-A740-848B-C7A1558DE9F9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457200" y="1600200"/>
            <a:ext cx="8229600" cy="4724400"/>
          </a:xfrm>
        </p:spPr>
        <p:txBody>
          <a:bodyPr/>
          <a:lstStyle/>
          <a:p>
            <a:r>
              <a:rPr lang="en-US" dirty="0"/>
              <a:t>Our CEOS WGDisasters Flood Pilot Implementation Plan was endorsed during the 2020 Plenary</a:t>
            </a:r>
          </a:p>
          <a:p>
            <a:r>
              <a:rPr lang="en-US" dirty="0"/>
              <a:t>Key Milestones:</a:t>
            </a:r>
          </a:p>
          <a:p>
            <a:pPr lvl="1"/>
            <a:r>
              <a:rPr lang="en-US" dirty="0"/>
              <a:t>2020-21</a:t>
            </a:r>
          </a:p>
          <a:p>
            <a:pPr lvl="2"/>
            <a:r>
              <a:rPr lang="en-US" dirty="0"/>
              <a:t>Begin regional studies; collect data; establish relationships</a:t>
            </a:r>
          </a:p>
          <a:p>
            <a:pPr lvl="1"/>
            <a:r>
              <a:rPr lang="en-US" dirty="0"/>
              <a:t>2021-22</a:t>
            </a:r>
          </a:p>
          <a:p>
            <a:pPr lvl="2"/>
            <a:r>
              <a:rPr lang="en-US" dirty="0"/>
              <a:t>Provide derived products to users for feedback and explore refinement of monitoring strategies.  Initial evaluation of pilot results to GFP and international conferences.</a:t>
            </a:r>
          </a:p>
          <a:p>
            <a:pPr lvl="1"/>
            <a:r>
              <a:rPr lang="en-US" dirty="0"/>
              <a:t>2022+</a:t>
            </a:r>
          </a:p>
          <a:p>
            <a:pPr lvl="2"/>
            <a:r>
              <a:rPr lang="en-US" dirty="0"/>
              <a:t>Develop reports from users on derived products, best practices, and evaluate results from study sites.  Explore whether broader EO strategies can be developed.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F9B9CE3-9AE4-9F40-9AB2-574FC75E1D5D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r>
              <a:rPr lang="en-US" dirty="0"/>
              <a:t>Implementation Plan Endorsement</a:t>
            </a:r>
          </a:p>
        </p:txBody>
      </p:sp>
    </p:spTree>
    <p:extLst>
      <p:ext uri="{BB962C8B-B14F-4D97-AF65-F5344CB8AC3E}">
        <p14:creationId xmlns:p14="http://schemas.microsoft.com/office/powerpoint/2010/main" val="3604959290"/>
      </p:ext>
    </p:extLst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359965B4-A5A4-DC4E-8274-CCFD23EE00B5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pPr defTabSz="914400"/>
            <a:fld id="{86CB4B4D-7CA3-9044-876B-883B54F8677D}" type="slidenum">
              <a:rPr lang="uk-UA" smtClean="0"/>
              <a:pPr defTabSz="914400"/>
              <a:t>9</a:t>
            </a:fld>
            <a:endParaRPr lang="uk-UA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F6FE089-0DB6-2745-BF42-70048BC99A4F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en-US" dirty="0"/>
              <a:t>Flood Pilot Team is working with partners to schedule the following:</a:t>
            </a:r>
          </a:p>
          <a:p>
            <a:pPr lvl="1"/>
            <a:r>
              <a:rPr lang="en-US" b="1" i="1" dirty="0"/>
              <a:t>TBD December</a:t>
            </a:r>
            <a:r>
              <a:rPr lang="en-US" b="1" dirty="0"/>
              <a:t>, </a:t>
            </a:r>
            <a:r>
              <a:rPr lang="en-US" dirty="0"/>
              <a:t>meet with CONAE to understand current data holdings available for SAOCOM missions.</a:t>
            </a:r>
          </a:p>
          <a:p>
            <a:pPr lvl="1"/>
            <a:r>
              <a:rPr lang="en-US" b="1" i="1" dirty="0"/>
              <a:t>TBD December</a:t>
            </a:r>
            <a:r>
              <a:rPr lang="en-US" dirty="0"/>
              <a:t>, meet with pilot teams via email and virtual follow-up to finalize plans for data needs.</a:t>
            </a:r>
            <a:endParaRPr lang="en-US" b="1" i="1" dirty="0"/>
          </a:p>
          <a:p>
            <a:pPr lvl="2"/>
            <a:r>
              <a:rPr lang="en-US" dirty="0" err="1"/>
              <a:t>WGDisasters</a:t>
            </a:r>
            <a:r>
              <a:rPr lang="en-US" dirty="0"/>
              <a:t> Data Coordination Team (DCT)</a:t>
            </a:r>
          </a:p>
          <a:p>
            <a:pPr lvl="2"/>
            <a:r>
              <a:rPr lang="en-US" dirty="0"/>
              <a:t>Action to regional case study leads to examine data needs and inventory for work with the DCT for provision and sharing.</a:t>
            </a:r>
          </a:p>
          <a:p>
            <a:pPr lvl="1"/>
            <a:r>
              <a:rPr lang="en-US" dirty="0"/>
              <a:t>Data Access / Platform Contributions</a:t>
            </a:r>
          </a:p>
          <a:p>
            <a:pPr lvl="2"/>
            <a:r>
              <a:rPr lang="en-US" dirty="0"/>
              <a:t>Briefing from and discussion with Interoperability Lab agreed to look for including WGDisasters Flood Pilot participants to help test and evaluate in early 2021.</a:t>
            </a:r>
          </a:p>
          <a:p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4C174E9-9857-0148-8AF9-F8A616473FAF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r>
              <a:rPr lang="en-US" dirty="0"/>
              <a:t>Upcoming Activities</a:t>
            </a:r>
          </a:p>
        </p:txBody>
      </p:sp>
    </p:spTree>
    <p:extLst>
      <p:ext uri="{BB962C8B-B14F-4D97-AF65-F5344CB8AC3E}">
        <p14:creationId xmlns:p14="http://schemas.microsoft.com/office/powerpoint/2010/main" val="4016102841"/>
      </p:ext>
    </p:extLst>
  </p:cSld>
  <p:clrMapOvr>
    <a:masterClrMapping/>
  </p:clrMapOvr>
  <p:transition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C31A9911-B673-0345-A34E-B9558784878E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pPr defTabSz="914400"/>
            <a:fld id="{86CB4B4D-7CA3-9044-876B-883B54F8677D}" type="slidenum">
              <a:rPr lang="uk-UA" smtClean="0"/>
              <a:pPr defTabSz="914400"/>
              <a:t>10</a:t>
            </a:fld>
            <a:endParaRPr lang="uk-UA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3FBD698-6EA1-4B43-A1C6-43F50AE4EAAA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24A36FF-002B-1640-BAB7-FA5963C32288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r>
              <a:rPr lang="en-US" dirty="0"/>
              <a:t>Backups</a:t>
            </a:r>
          </a:p>
        </p:txBody>
      </p:sp>
    </p:spTree>
    <p:extLst>
      <p:ext uri="{BB962C8B-B14F-4D97-AF65-F5344CB8AC3E}">
        <p14:creationId xmlns:p14="http://schemas.microsoft.com/office/powerpoint/2010/main" val="971371389"/>
      </p:ext>
    </p:extLst>
  </p:cSld>
  <p:clrMapOvr>
    <a:masterClrMapping/>
  </p:clrMapOvr>
  <p:transition spd="med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8CC003F1-DCBF-D241-9755-917EE8C82591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pPr defTabSz="914400"/>
            <a:fld id="{86CB4B4D-7CA3-9044-876B-883B54F8677D}" type="slidenum">
              <a:rPr lang="uk-UA" smtClean="0"/>
              <a:pPr defTabSz="914400"/>
              <a:t>11</a:t>
            </a:fld>
            <a:endParaRPr lang="uk-UA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8EC2976-171A-8940-98F7-B9AD05CDD0E1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2057399" y="304800"/>
            <a:ext cx="5181599" cy="533400"/>
          </a:xfrm>
        </p:spPr>
        <p:txBody>
          <a:bodyPr/>
          <a:lstStyle/>
          <a:p>
            <a:r>
              <a:rPr lang="en-US" sz="1800" dirty="0"/>
              <a:t>Pearl River Basin – Urban, Coastal Flooding</a:t>
            </a:r>
          </a:p>
          <a:p>
            <a:r>
              <a:rPr lang="en-US" sz="1600" dirty="0"/>
              <a:t>Late August 2018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A075CFA-94C0-C244-A180-E52A08078838}"/>
              </a:ext>
            </a:extLst>
          </p:cNvPr>
          <p:cNvSpPr txBox="1"/>
          <p:nvPr/>
        </p:nvSpPr>
        <p:spPr>
          <a:xfrm>
            <a:off x="0" y="3962400"/>
            <a:ext cx="2682784" cy="369330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l" defTabSz="457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spc="0" normalizeH="0" baseline="0" dirty="0">
                <a:ln>
                  <a:noFill/>
                </a:ln>
                <a:solidFill>
                  <a:srgbClr val="002569"/>
                </a:solidFill>
                <a:effectLst/>
                <a:uFillTx/>
              </a:rPr>
              <a:t>Status and Level of Effort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6ACA93F-27B8-8F4A-BD8A-C45436ACBE3F}"/>
              </a:ext>
            </a:extLst>
          </p:cNvPr>
          <p:cNvSpPr txBox="1"/>
          <p:nvPr/>
        </p:nvSpPr>
        <p:spPr>
          <a:xfrm>
            <a:off x="4724400" y="1143001"/>
            <a:ext cx="2169823" cy="369330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l" defTabSz="457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dirty="0"/>
              <a:t>Expected Outcomes</a:t>
            </a:r>
            <a:endParaRPr kumimoji="0" lang="en-US" sz="1800" b="0" i="0" u="none" strike="noStrike" cap="none" spc="0" normalizeH="0" baseline="0" dirty="0">
              <a:ln>
                <a:noFill/>
              </a:ln>
              <a:solidFill>
                <a:srgbClr val="002569"/>
              </a:solidFill>
              <a:effectLst/>
              <a:uFillTx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12B1CAF-BE20-D642-A085-29179F7F82CC}"/>
              </a:ext>
            </a:extLst>
          </p:cNvPr>
          <p:cNvSpPr txBox="1"/>
          <p:nvPr/>
        </p:nvSpPr>
        <p:spPr>
          <a:xfrm>
            <a:off x="4724399" y="3962399"/>
            <a:ext cx="3734354" cy="369330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l" defTabSz="457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dirty="0"/>
              <a:t>Data Needs, Challenges, and Risks</a:t>
            </a:r>
            <a:endParaRPr kumimoji="0" lang="en-US" sz="1800" b="0" i="0" u="none" strike="noStrike" cap="none" spc="0" normalizeH="0" baseline="0" dirty="0">
              <a:ln>
                <a:noFill/>
              </a:ln>
              <a:solidFill>
                <a:srgbClr val="002569"/>
              </a:solidFill>
              <a:effectLst/>
              <a:uFillTx/>
            </a:endParaRP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67B34540-8558-3F4D-BF3F-ED3771EF3E1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886" y="1562722"/>
            <a:ext cx="2412143" cy="1953248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E9E83352-518D-DC47-95E3-B0ACE6EE2F13}"/>
              </a:ext>
            </a:extLst>
          </p:cNvPr>
          <p:cNvSpPr txBox="1"/>
          <p:nvPr/>
        </p:nvSpPr>
        <p:spPr>
          <a:xfrm>
            <a:off x="2399909" y="1273861"/>
            <a:ext cx="2172091" cy="2246767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285750" marR="0" indent="-285750" algn="l" defTabSz="4572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en-US" sz="1400" dirty="0"/>
              <a:t>The Pearl River Basin experiences heavy rainfall from coastal storms (cyclones, typhoons) and heavy interior rainfall events</a:t>
            </a:r>
            <a:endParaRPr kumimoji="0" lang="en-US" sz="1400" b="0" i="0" u="none" strike="noStrike" cap="none" spc="0" normalizeH="0" baseline="0" dirty="0">
              <a:ln>
                <a:noFill/>
              </a:ln>
              <a:solidFill>
                <a:srgbClr val="002569"/>
              </a:solidFill>
              <a:effectLst/>
              <a:uFillTx/>
            </a:endParaRPr>
          </a:p>
          <a:p>
            <a:pPr marL="285750" marR="0" indent="-285750" algn="l" defTabSz="4572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kumimoji="0" lang="en-US" sz="1400" b="0" i="0" u="none" strike="noStrike" cap="none" spc="0" normalizeH="0" baseline="0" dirty="0">
                <a:ln>
                  <a:noFill/>
                </a:ln>
                <a:solidFill>
                  <a:srgbClr val="002569"/>
                </a:solidFill>
                <a:effectLst/>
                <a:uFillTx/>
              </a:rPr>
              <a:t>Events have included Typhoon </a:t>
            </a:r>
            <a:r>
              <a:rPr kumimoji="0" lang="en-US" sz="1400" b="0" i="0" u="none" strike="noStrike" cap="none" spc="0" normalizeH="0" baseline="0" dirty="0" err="1">
                <a:ln>
                  <a:noFill/>
                </a:ln>
                <a:solidFill>
                  <a:srgbClr val="002569"/>
                </a:solidFill>
                <a:effectLst/>
                <a:uFillTx/>
              </a:rPr>
              <a:t>Rumbia</a:t>
            </a:r>
            <a:r>
              <a:rPr lang="en-US" sz="1400" dirty="0"/>
              <a:t> and other major storms in the region</a:t>
            </a:r>
            <a:endParaRPr kumimoji="0" lang="en-US" sz="1400" b="0" i="0" u="none" strike="noStrike" cap="none" spc="0" normalizeH="0" baseline="0" dirty="0">
              <a:ln>
                <a:noFill/>
              </a:ln>
              <a:solidFill>
                <a:srgbClr val="002569"/>
              </a:solidFill>
              <a:effectLst/>
              <a:uFillTx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B3F0A4DC-3239-3648-8220-1B45002EF35D}"/>
              </a:ext>
            </a:extLst>
          </p:cNvPr>
          <p:cNvSpPr txBox="1"/>
          <p:nvPr/>
        </p:nvSpPr>
        <p:spPr>
          <a:xfrm>
            <a:off x="4936460" y="1469410"/>
            <a:ext cx="3978934" cy="1600436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285750" lvl="8" indent="-285750" algn="l" rtl="0" hangingPunct="0">
              <a:buFont typeface="Arial" panose="020B0604020202020204" pitchFamily="34" charset="0"/>
              <a:buChar char="•"/>
            </a:pPr>
            <a:r>
              <a:rPr kumimoji="0" lang="en-US" sz="1400" b="0" i="0" u="none" strike="noStrike" cap="none" spc="0" normalizeH="0" baseline="0" dirty="0">
                <a:ln>
                  <a:noFill/>
                </a:ln>
                <a:solidFill>
                  <a:srgbClr val="002569"/>
                </a:solidFill>
                <a:effectLst/>
                <a:uFillTx/>
              </a:rPr>
              <a:t>Leverage imagery from Chinese optical remote sensing satellites</a:t>
            </a:r>
          </a:p>
          <a:p>
            <a:pPr marL="285750" lvl="8" indent="-285750" algn="l" rtl="0" hangingPunct="0">
              <a:buFont typeface="Arial" panose="020B0604020202020204" pitchFamily="34" charset="0"/>
              <a:buChar char="•"/>
            </a:pPr>
            <a:r>
              <a:rPr lang="en-US" sz="1400" dirty="0"/>
              <a:t>GF4, HJ, ZY, each providing resolutions of 5-30 m and multispectral bands of VIS-MWIR</a:t>
            </a:r>
            <a:endParaRPr kumimoji="0" lang="en-US" sz="1400" b="0" i="0" u="none" strike="noStrike" cap="none" spc="0" normalizeH="0" baseline="0" dirty="0">
              <a:ln>
                <a:noFill/>
              </a:ln>
              <a:solidFill>
                <a:srgbClr val="002569"/>
              </a:solidFill>
              <a:effectLst/>
              <a:uFillTx/>
            </a:endParaRPr>
          </a:p>
          <a:p>
            <a:pPr marL="285750" lvl="8" indent="-285750" algn="l" rtl="0" hangingPunct="0">
              <a:buFont typeface="Arial" panose="020B0604020202020204" pitchFamily="34" charset="0"/>
              <a:buChar char="•"/>
            </a:pPr>
            <a:r>
              <a:rPr lang="en-US" sz="1400" dirty="0"/>
              <a:t>Explore benefits of using GF3, a multi-polarized C-band SAR sensor offering resolutions of 5-50 m</a:t>
            </a:r>
            <a:endParaRPr kumimoji="0" lang="en-US" sz="1400" b="0" i="0" u="none" strike="noStrike" cap="none" spc="0" normalizeH="0" baseline="0" dirty="0">
              <a:ln>
                <a:noFill/>
              </a:ln>
              <a:solidFill>
                <a:srgbClr val="002569"/>
              </a:solidFill>
              <a:effectLst/>
              <a:uFillTx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9949B307-77A5-E74D-BC8C-1BEEC91FF294}"/>
              </a:ext>
            </a:extLst>
          </p:cNvPr>
          <p:cNvSpPr txBox="1"/>
          <p:nvPr/>
        </p:nvSpPr>
        <p:spPr>
          <a:xfrm>
            <a:off x="215538" y="4311142"/>
            <a:ext cx="4356459" cy="1169549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285750" lvl="8" indent="-285750" algn="l" rtl="0" hangingPunct="0">
              <a:buFont typeface="Arial" panose="020B0604020202020204" pitchFamily="34" charset="0"/>
              <a:buChar char="•"/>
            </a:pPr>
            <a:r>
              <a:rPr kumimoji="0" lang="en-US" sz="1400" b="0" i="0" u="none" strike="noStrike" cap="none" spc="0" normalizeH="0" baseline="0" dirty="0">
                <a:ln>
                  <a:noFill/>
                </a:ln>
                <a:solidFill>
                  <a:srgbClr val="002569"/>
                </a:solidFill>
                <a:effectLst/>
                <a:uFillTx/>
              </a:rPr>
              <a:t>Leads: Chinese Academy of Sciences (CAS)</a:t>
            </a:r>
          </a:p>
          <a:p>
            <a:pPr marL="285750" lvl="8" indent="-285750" algn="l" rtl="0" hangingPunct="0">
              <a:buFont typeface="Arial" panose="020B0604020202020204" pitchFamily="34" charset="0"/>
              <a:buChar char="•"/>
            </a:pPr>
            <a:r>
              <a:rPr lang="en-US" sz="1400" dirty="0"/>
              <a:t>Regions of interest and some preliminary events have been identified in 2018, may also be able to use most recent flooding event in 2020.</a:t>
            </a:r>
          </a:p>
          <a:p>
            <a:pPr marL="285750" lvl="8" indent="-285750" algn="l" rtl="0" hangingPunct="0">
              <a:buFont typeface="Arial" panose="020B0604020202020204" pitchFamily="34" charset="0"/>
              <a:buChar char="•"/>
            </a:pPr>
            <a:endParaRPr kumimoji="0" lang="en-US" sz="1400" b="0" i="0" u="none" strike="noStrike" cap="none" spc="0" normalizeH="0" baseline="0" dirty="0">
              <a:ln>
                <a:noFill/>
              </a:ln>
              <a:solidFill>
                <a:srgbClr val="002569"/>
              </a:solidFill>
              <a:effectLst/>
              <a:highlight>
                <a:srgbClr val="FFFF00"/>
              </a:highlight>
              <a:uFillTx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6EA39B72-44F8-3D44-8B51-7ABAF916312C}"/>
              </a:ext>
            </a:extLst>
          </p:cNvPr>
          <p:cNvSpPr txBox="1"/>
          <p:nvPr/>
        </p:nvSpPr>
        <p:spPr>
          <a:xfrm>
            <a:off x="4855034" y="4265206"/>
            <a:ext cx="4212766" cy="1600436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285750" lvl="8" indent="-285750" algn="l" rtl="0" hangingPunct="0">
              <a:buFont typeface="Arial" panose="020B0604020202020204" pitchFamily="34" charset="0"/>
              <a:buChar char="•"/>
            </a:pPr>
            <a:r>
              <a:rPr kumimoji="0" lang="en-US" sz="1400" b="0" i="0" u="none" strike="noStrike" cap="none" spc="0" normalizeH="0" baseline="0" dirty="0">
                <a:ln>
                  <a:noFill/>
                </a:ln>
                <a:solidFill>
                  <a:srgbClr val="002569"/>
                </a:solidFill>
                <a:effectLst/>
                <a:uFillTx/>
              </a:rPr>
              <a:t>Collaborations with other data partners on any available in situ data for validation, imagery collections through partners and/or the Charter</a:t>
            </a:r>
          </a:p>
          <a:p>
            <a:pPr marL="285750" lvl="8" indent="-285750" algn="l" rtl="0" hangingPunct="0">
              <a:buFont typeface="Arial" panose="020B0604020202020204" pitchFamily="34" charset="0"/>
              <a:buChar char="•"/>
            </a:pPr>
            <a:r>
              <a:rPr lang="en-US" sz="1400" dirty="0"/>
              <a:t>Expecting heavy use of Chinese / China Academy of Space Technology assets for optical and including SAR imaging capabilities</a:t>
            </a:r>
            <a:endParaRPr kumimoji="0" lang="en-US" sz="1400" b="0" i="0" u="none" strike="noStrike" cap="none" spc="0" normalizeH="0" baseline="0" dirty="0">
              <a:ln>
                <a:noFill/>
              </a:ln>
              <a:solidFill>
                <a:srgbClr val="002569"/>
              </a:solidFill>
              <a:effectLst/>
              <a:uFillTx/>
            </a:endParaRPr>
          </a:p>
          <a:p>
            <a:pPr marL="285750" lvl="8" indent="-285750" algn="l" rtl="0" hangingPunct="0">
              <a:buFont typeface="Arial" panose="020B0604020202020204" pitchFamily="34" charset="0"/>
              <a:buChar char="•"/>
            </a:pPr>
            <a:endParaRPr kumimoji="0" lang="en-US" sz="1400" b="0" i="0" u="none" strike="noStrike" cap="none" spc="0" normalizeH="0" baseline="0" dirty="0">
              <a:ln>
                <a:noFill/>
              </a:ln>
              <a:solidFill>
                <a:srgbClr val="002569"/>
              </a:solidFill>
              <a:effectLst/>
              <a:highlight>
                <a:srgbClr val="FFFF00"/>
              </a:highlight>
              <a:uFillTx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FA06C1AB-7198-394D-BF90-B9E916D909C9}"/>
              </a:ext>
            </a:extLst>
          </p:cNvPr>
          <p:cNvSpPr txBox="1"/>
          <p:nvPr/>
        </p:nvSpPr>
        <p:spPr>
          <a:xfrm>
            <a:off x="247643" y="3733800"/>
            <a:ext cx="1073369" cy="184664"/>
          </a:xfrm>
          <a:prstGeom prst="rect">
            <a:avLst/>
          </a:prstGeom>
          <a:solidFill>
            <a:srgbClr val="FAFAFC"/>
          </a:solidFill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l" defTabSz="457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600" b="0" i="0" u="none" strike="noStrike" cap="none" spc="0" normalizeH="0" baseline="0" dirty="0">
                <a:ln>
                  <a:noFill/>
                </a:ln>
                <a:solidFill>
                  <a:schemeClr val="tx1"/>
                </a:solidFill>
                <a:effectLst/>
                <a:uFillTx/>
              </a:rPr>
              <a:t>NASA MODIS via Worldview</a:t>
            </a: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CECEFA49-AE90-824F-8097-15FA448030DB}"/>
              </a:ext>
            </a:extLst>
          </p:cNvPr>
          <p:cNvCxnSpPr/>
          <p:nvPr/>
        </p:nvCxnSpPr>
        <p:spPr>
          <a:xfrm>
            <a:off x="4724400" y="1143000"/>
            <a:ext cx="0" cy="5715000"/>
          </a:xfrm>
          <a:prstGeom prst="line">
            <a:avLst/>
          </a:prstGeom>
          <a:noFill/>
          <a:ln w="25400" cap="flat">
            <a:solidFill>
              <a:schemeClr val="accent1">
                <a:alpha val="10000"/>
              </a:schemeClr>
            </a:solidFill>
            <a:prstDash val="solid"/>
            <a:bevel/>
          </a:ln>
          <a:effectLst>
            <a:outerShdw blurRad="38100" dist="20000" dir="5400000" rotWithShape="0">
              <a:srgbClr val="000000">
                <a:alpha val="38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E4E0A786-CBB6-7544-9F0B-4D91BAFF32E6}"/>
              </a:ext>
            </a:extLst>
          </p:cNvPr>
          <p:cNvCxnSpPr/>
          <p:nvPr/>
        </p:nvCxnSpPr>
        <p:spPr>
          <a:xfrm>
            <a:off x="0" y="3962400"/>
            <a:ext cx="9144000" cy="0"/>
          </a:xfrm>
          <a:prstGeom prst="line">
            <a:avLst/>
          </a:prstGeom>
          <a:noFill/>
          <a:ln w="25400" cap="flat">
            <a:solidFill>
              <a:schemeClr val="accent1">
                <a:alpha val="10000"/>
              </a:schemeClr>
            </a:solidFill>
            <a:prstDash val="solid"/>
            <a:bevel/>
          </a:ln>
          <a:effectLst>
            <a:outerShdw blurRad="38100" dist="20000" dir="5400000" rotWithShape="0">
              <a:srgbClr val="000000">
                <a:alpha val="38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3" name="Rectangle 2">
            <a:extLst>
              <a:ext uri="{FF2B5EF4-FFF2-40B4-BE49-F238E27FC236}">
                <a16:creationId xmlns:a16="http://schemas.microsoft.com/office/drawing/2014/main" id="{70C7CC4F-DDAB-BA47-AD2C-CABC03BE9A64}"/>
              </a:ext>
            </a:extLst>
          </p:cNvPr>
          <p:cNvSpPr/>
          <p:nvPr/>
        </p:nvSpPr>
        <p:spPr>
          <a:xfrm>
            <a:off x="1321012" y="2996859"/>
            <a:ext cx="583988" cy="367612"/>
          </a:xfrm>
          <a:prstGeom prst="rect">
            <a:avLst/>
          </a:prstGeom>
          <a:noFill/>
          <a:ln w="25400" cap="flat">
            <a:solidFill>
              <a:srgbClr val="FF0000"/>
            </a:solidFill>
            <a:prstDash val="solid"/>
            <a:bevel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457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spc="0" normalizeH="0" baseline="0">
              <a:ln>
                <a:noFill/>
              </a:ln>
              <a:solidFill>
                <a:srgbClr val="002569"/>
              </a:solidFill>
              <a:effectLst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1834006848"/>
      </p:ext>
    </p:extLst>
  </p:cSld>
  <p:clrMapOvr>
    <a:masterClrMapping/>
  </p:clrMapOvr>
  <p:transition spd="med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8CC003F1-DCBF-D241-9755-917EE8C82591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pPr defTabSz="914400"/>
            <a:fld id="{86CB4B4D-7CA3-9044-876B-883B54F8677D}" type="slidenum">
              <a:rPr lang="uk-UA" smtClean="0"/>
              <a:pPr defTabSz="914400"/>
              <a:t>12</a:t>
            </a:fld>
            <a:endParaRPr lang="uk-UA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8EC2976-171A-8940-98F7-B9AD05CDD0E1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2057399" y="304800"/>
            <a:ext cx="5181599" cy="533400"/>
          </a:xfrm>
        </p:spPr>
        <p:txBody>
          <a:bodyPr/>
          <a:lstStyle/>
          <a:p>
            <a:r>
              <a:rPr lang="en-US" sz="1800" dirty="0"/>
              <a:t>Myanmar – Automated Flood Detections</a:t>
            </a:r>
          </a:p>
          <a:p>
            <a:r>
              <a:rPr lang="en-US" sz="1600" dirty="0"/>
              <a:t>2019 Monsoon Season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A075CFA-94C0-C244-A180-E52A08078838}"/>
              </a:ext>
            </a:extLst>
          </p:cNvPr>
          <p:cNvSpPr txBox="1"/>
          <p:nvPr/>
        </p:nvSpPr>
        <p:spPr>
          <a:xfrm>
            <a:off x="0" y="3962400"/>
            <a:ext cx="2682784" cy="369330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l" defTabSz="457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spc="0" normalizeH="0" baseline="0" dirty="0">
                <a:ln>
                  <a:noFill/>
                </a:ln>
                <a:solidFill>
                  <a:srgbClr val="002569"/>
                </a:solidFill>
                <a:effectLst/>
                <a:uFillTx/>
              </a:rPr>
              <a:t>Status and Level of Effort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6ACA93F-27B8-8F4A-BD8A-C45436ACBE3F}"/>
              </a:ext>
            </a:extLst>
          </p:cNvPr>
          <p:cNvSpPr txBox="1"/>
          <p:nvPr/>
        </p:nvSpPr>
        <p:spPr>
          <a:xfrm>
            <a:off x="4724400" y="1143001"/>
            <a:ext cx="2169823" cy="369330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l" defTabSz="457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dirty="0"/>
              <a:t>Expected Outcomes</a:t>
            </a:r>
            <a:endParaRPr kumimoji="0" lang="en-US" sz="1800" b="0" i="0" u="none" strike="noStrike" cap="none" spc="0" normalizeH="0" baseline="0" dirty="0">
              <a:ln>
                <a:noFill/>
              </a:ln>
              <a:solidFill>
                <a:srgbClr val="002569"/>
              </a:solidFill>
              <a:effectLst/>
              <a:uFillTx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12B1CAF-BE20-D642-A085-29179F7F82CC}"/>
              </a:ext>
            </a:extLst>
          </p:cNvPr>
          <p:cNvSpPr txBox="1"/>
          <p:nvPr/>
        </p:nvSpPr>
        <p:spPr>
          <a:xfrm>
            <a:off x="4724399" y="3962399"/>
            <a:ext cx="3734354" cy="369330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l" defTabSz="457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dirty="0"/>
              <a:t>Data Needs, Challenges, and Risks</a:t>
            </a:r>
            <a:endParaRPr kumimoji="0" lang="en-US" sz="1800" b="0" i="0" u="none" strike="noStrike" cap="none" spc="0" normalizeH="0" baseline="0" dirty="0">
              <a:ln>
                <a:noFill/>
              </a:ln>
              <a:solidFill>
                <a:srgbClr val="002569"/>
              </a:solidFill>
              <a:effectLst/>
              <a:uFillTx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E9E83352-518D-DC47-95E3-B0ACE6EE2F13}"/>
              </a:ext>
            </a:extLst>
          </p:cNvPr>
          <p:cNvSpPr txBox="1"/>
          <p:nvPr/>
        </p:nvSpPr>
        <p:spPr>
          <a:xfrm>
            <a:off x="2682784" y="1582336"/>
            <a:ext cx="1935587" cy="2031323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285750" marR="0" indent="-285750" algn="l" defTabSz="4572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en-US" sz="1400" dirty="0"/>
              <a:t>Seeking to understand flood risk at large scales and establish risk profiles via satellite archive.</a:t>
            </a:r>
          </a:p>
          <a:p>
            <a:pPr marL="285750" marR="0" indent="-285750" algn="l" defTabSz="4572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kumimoji="0" lang="en-US" sz="1400" b="0" i="0" u="none" strike="noStrike" cap="none" spc="0" normalizeH="0" baseline="0" dirty="0">
                <a:ln>
                  <a:noFill/>
                </a:ln>
                <a:solidFill>
                  <a:srgbClr val="002569"/>
                </a:solidFill>
                <a:effectLst/>
                <a:uFillTx/>
              </a:rPr>
              <a:t>Strengthen emergency response efforts.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B3F0A4DC-3239-3648-8220-1B45002EF35D}"/>
              </a:ext>
            </a:extLst>
          </p:cNvPr>
          <p:cNvSpPr txBox="1"/>
          <p:nvPr/>
        </p:nvSpPr>
        <p:spPr>
          <a:xfrm>
            <a:off x="4936460" y="1469410"/>
            <a:ext cx="3978934" cy="2246767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285750" lvl="8" indent="-285750" algn="l" rtl="0" hangingPunct="0">
              <a:buFont typeface="Arial" panose="020B0604020202020204" pitchFamily="34" charset="0"/>
              <a:buChar char="•"/>
            </a:pPr>
            <a:r>
              <a:rPr kumimoji="0" lang="en-US" sz="1400" b="0" i="0" u="none" strike="noStrike" cap="none" spc="0" normalizeH="0" baseline="0" dirty="0">
                <a:ln>
                  <a:noFill/>
                </a:ln>
                <a:solidFill>
                  <a:srgbClr val="002569"/>
                </a:solidFill>
                <a:effectLst/>
                <a:uFillTx/>
              </a:rPr>
              <a:t>Partner with the World Bank to enhance use of satellite-derived information in the disaster risk financing sector for SE Asia</a:t>
            </a:r>
          </a:p>
          <a:p>
            <a:pPr marL="285750" lvl="8" indent="-285750" algn="l" rtl="0" hangingPunct="0">
              <a:buFont typeface="Arial" panose="020B0604020202020204" pitchFamily="34" charset="0"/>
              <a:buChar char="•"/>
            </a:pPr>
            <a:r>
              <a:rPr lang="en-US" sz="1400" dirty="0"/>
              <a:t>Strengthen emergency response through parametric insurance modeling that looks to expedite pay-out based upon clear and transparent rule sets</a:t>
            </a:r>
          </a:p>
          <a:p>
            <a:pPr marL="285750" lvl="8" indent="-285750" algn="l" rtl="0" hangingPunct="0">
              <a:buFont typeface="Arial" panose="020B0604020202020204" pitchFamily="34" charset="0"/>
              <a:buChar char="•"/>
            </a:pPr>
            <a:r>
              <a:rPr kumimoji="0" lang="en-US" sz="1400" b="0" i="0" u="none" strike="noStrike" cap="none" spc="0" normalizeH="0" baseline="0" dirty="0">
                <a:ln>
                  <a:noFill/>
                </a:ln>
                <a:solidFill>
                  <a:srgbClr val="002569"/>
                </a:solidFill>
                <a:effectLst/>
                <a:uFillTx/>
              </a:rPr>
              <a:t>Use multi-temporal SAR and other complementary images to improve wate</a:t>
            </a:r>
            <a:r>
              <a:rPr lang="en-US" sz="1400" dirty="0"/>
              <a:t>r mapping</a:t>
            </a:r>
            <a:endParaRPr kumimoji="0" lang="en-US" sz="1400" b="0" i="0" u="none" strike="noStrike" cap="none" spc="0" normalizeH="0" baseline="0" dirty="0">
              <a:ln>
                <a:noFill/>
              </a:ln>
              <a:solidFill>
                <a:srgbClr val="002569"/>
              </a:solidFill>
              <a:effectLst/>
              <a:uFillTx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9949B307-77A5-E74D-BC8C-1BEEC91FF294}"/>
              </a:ext>
            </a:extLst>
          </p:cNvPr>
          <p:cNvSpPr txBox="1"/>
          <p:nvPr/>
        </p:nvSpPr>
        <p:spPr>
          <a:xfrm>
            <a:off x="215538" y="4311142"/>
            <a:ext cx="4356459" cy="1815880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285750" lvl="8" indent="-285750" algn="l" rtl="0" hangingPunct="0">
              <a:buFont typeface="Arial" panose="020B0604020202020204" pitchFamily="34" charset="0"/>
              <a:buChar char="•"/>
            </a:pPr>
            <a:r>
              <a:rPr kumimoji="0" lang="en-US" sz="1400" b="0" i="0" u="none" strike="noStrike" cap="none" spc="0" normalizeH="0" baseline="0" dirty="0">
                <a:ln>
                  <a:noFill/>
                </a:ln>
                <a:solidFill>
                  <a:srgbClr val="002569"/>
                </a:solidFill>
                <a:effectLst/>
                <a:uFillTx/>
              </a:rPr>
              <a:t>Leads: Luxembourg Institute of Science and Technology (LIST)</a:t>
            </a:r>
          </a:p>
          <a:p>
            <a:pPr marL="285750" lvl="8" indent="-285750" algn="l" rtl="0" hangingPunct="0">
              <a:buFont typeface="Arial" panose="020B0604020202020204" pitchFamily="34" charset="0"/>
              <a:buChar char="•"/>
            </a:pPr>
            <a:r>
              <a:rPr lang="en-US" sz="1400" dirty="0"/>
              <a:t>Past work has examined mapping the extent of permanent water bodies, separating permanent water from flood extent, and relating flood events to impacts via population and other human settlement information</a:t>
            </a:r>
          </a:p>
          <a:p>
            <a:pPr marL="285750" lvl="8" indent="-285750" algn="l" rtl="0" hangingPunct="0">
              <a:buFont typeface="Arial" panose="020B0604020202020204" pitchFamily="34" charset="0"/>
              <a:buChar char="•"/>
            </a:pPr>
            <a:endParaRPr kumimoji="0" lang="en-US" sz="1400" b="0" i="0" u="none" strike="noStrike" cap="none" spc="0" normalizeH="0" baseline="0" dirty="0">
              <a:ln>
                <a:noFill/>
              </a:ln>
              <a:solidFill>
                <a:srgbClr val="002569"/>
              </a:solidFill>
              <a:effectLst/>
              <a:highlight>
                <a:srgbClr val="FFFF00"/>
              </a:highlight>
              <a:uFillTx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6EA39B72-44F8-3D44-8B51-7ABAF916312C}"/>
              </a:ext>
            </a:extLst>
          </p:cNvPr>
          <p:cNvSpPr txBox="1"/>
          <p:nvPr/>
        </p:nvSpPr>
        <p:spPr>
          <a:xfrm>
            <a:off x="4855034" y="4265206"/>
            <a:ext cx="4212766" cy="2677654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285750" lvl="8" indent="-285750" algn="l" rtl="0" hangingPunct="0">
              <a:buFont typeface="Arial" panose="020B0604020202020204" pitchFamily="34" charset="0"/>
              <a:buChar char="•"/>
            </a:pPr>
            <a:r>
              <a:rPr kumimoji="0" lang="en-US" sz="1400" b="0" i="0" u="none" strike="noStrike" cap="none" spc="0" normalizeH="0" baseline="0" dirty="0">
                <a:ln>
                  <a:noFill/>
                </a:ln>
                <a:solidFill>
                  <a:srgbClr val="002569"/>
                </a:solidFill>
                <a:effectLst/>
                <a:uFillTx/>
              </a:rPr>
              <a:t>Adapting </a:t>
            </a:r>
            <a:r>
              <a:rPr kumimoji="0" lang="en-US" sz="1400" b="0" i="0" u="none" strike="noStrike" cap="none" spc="0" normalizeH="0" baseline="0" dirty="0" err="1">
                <a:ln>
                  <a:noFill/>
                </a:ln>
                <a:solidFill>
                  <a:srgbClr val="002569"/>
                </a:solidFill>
                <a:effectLst/>
                <a:uFillTx/>
              </a:rPr>
              <a:t>InSAR</a:t>
            </a:r>
            <a:r>
              <a:rPr kumimoji="0" lang="en-US" sz="1400" b="0" i="0" u="none" strike="noStrike" cap="none" spc="0" normalizeH="0" baseline="0" dirty="0">
                <a:ln>
                  <a:noFill/>
                </a:ln>
                <a:solidFill>
                  <a:srgbClr val="002569"/>
                </a:solidFill>
                <a:effectLst/>
                <a:uFillTx/>
              </a:rPr>
              <a:t> coherence imagery to improve the performance of flood detections in urban areas and the urban-suburban-rural interfaces, also for regions with extensive vegetation</a:t>
            </a:r>
          </a:p>
          <a:p>
            <a:pPr marL="285750" lvl="8" indent="-285750" algn="l" rtl="0" hangingPunct="0">
              <a:buFont typeface="Arial" panose="020B0604020202020204" pitchFamily="34" charset="0"/>
              <a:buChar char="•"/>
            </a:pPr>
            <a:r>
              <a:rPr lang="en-US" sz="1400" dirty="0"/>
              <a:t>Increased sampling rate of imagery over the region through a multi-sensor approach (e.g. incorporate Radarsat-2, Sentinel, others) as well as combined radar and optical data</a:t>
            </a:r>
          </a:p>
          <a:p>
            <a:pPr marL="285750" lvl="8" indent="-285750" algn="l" rtl="0" hangingPunct="0">
              <a:buFont typeface="Arial" panose="020B0604020202020204" pitchFamily="34" charset="0"/>
              <a:buChar char="•"/>
            </a:pPr>
            <a:r>
              <a:rPr kumimoji="0" lang="en-US" sz="1400" b="0" i="0" u="none" strike="noStrike" cap="none" spc="0" normalizeH="0" baseline="0" dirty="0">
                <a:ln>
                  <a:noFill/>
                </a:ln>
                <a:solidFill>
                  <a:srgbClr val="002569"/>
                </a:solidFill>
                <a:effectLst/>
                <a:uFillTx/>
              </a:rPr>
              <a:t>Explore additional L-band wavelengths to improve detections within </a:t>
            </a:r>
            <a:r>
              <a:rPr kumimoji="0" lang="en-US" sz="1400" b="0" i="0" u="none" strike="noStrike" cap="none" spc="0" normalizeH="0" baseline="0">
                <a:ln>
                  <a:noFill/>
                </a:ln>
                <a:solidFill>
                  <a:srgbClr val="002569"/>
                </a:solidFill>
                <a:effectLst/>
                <a:uFillTx/>
              </a:rPr>
              <a:t>vegetated regions and to prep for ESA’s ROSE-L mission</a:t>
            </a:r>
            <a:endParaRPr kumimoji="0" lang="en-US" sz="1400" b="0" i="0" u="none" strike="noStrike" cap="none" spc="0" normalizeH="0" baseline="0" dirty="0">
              <a:ln>
                <a:noFill/>
              </a:ln>
              <a:solidFill>
                <a:srgbClr val="002569"/>
              </a:solidFill>
              <a:effectLst/>
              <a:uFillTx/>
            </a:endParaRPr>
          </a:p>
          <a:p>
            <a:pPr marL="285750" lvl="8" indent="-285750" algn="l" rtl="0" hangingPunct="0">
              <a:buFont typeface="Arial" panose="020B0604020202020204" pitchFamily="34" charset="0"/>
              <a:buChar char="•"/>
            </a:pPr>
            <a:endParaRPr kumimoji="0" lang="en-US" sz="1400" b="0" i="0" u="none" strike="noStrike" cap="none" spc="0" normalizeH="0" baseline="0" dirty="0">
              <a:ln>
                <a:noFill/>
              </a:ln>
              <a:solidFill>
                <a:srgbClr val="002569"/>
              </a:solidFill>
              <a:effectLst/>
              <a:highlight>
                <a:srgbClr val="FFFF00"/>
              </a:highlight>
              <a:uFillTx/>
            </a:endParaRP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CECEFA49-AE90-824F-8097-15FA448030DB}"/>
              </a:ext>
            </a:extLst>
          </p:cNvPr>
          <p:cNvCxnSpPr/>
          <p:nvPr/>
        </p:nvCxnSpPr>
        <p:spPr>
          <a:xfrm>
            <a:off x="4724400" y="1143000"/>
            <a:ext cx="0" cy="5715000"/>
          </a:xfrm>
          <a:prstGeom prst="line">
            <a:avLst/>
          </a:prstGeom>
          <a:noFill/>
          <a:ln w="25400" cap="flat">
            <a:solidFill>
              <a:schemeClr val="accent1">
                <a:alpha val="10000"/>
              </a:schemeClr>
            </a:solidFill>
            <a:prstDash val="solid"/>
            <a:bevel/>
          </a:ln>
          <a:effectLst>
            <a:outerShdw blurRad="38100" dist="20000" dir="5400000" rotWithShape="0">
              <a:srgbClr val="000000">
                <a:alpha val="38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E4E0A786-CBB6-7544-9F0B-4D91BAFF32E6}"/>
              </a:ext>
            </a:extLst>
          </p:cNvPr>
          <p:cNvCxnSpPr/>
          <p:nvPr/>
        </p:nvCxnSpPr>
        <p:spPr>
          <a:xfrm>
            <a:off x="0" y="3962400"/>
            <a:ext cx="9144000" cy="0"/>
          </a:xfrm>
          <a:prstGeom prst="line">
            <a:avLst/>
          </a:prstGeom>
          <a:noFill/>
          <a:ln w="25400" cap="flat">
            <a:solidFill>
              <a:schemeClr val="accent1">
                <a:alpha val="10000"/>
              </a:schemeClr>
            </a:solidFill>
            <a:prstDash val="solid"/>
            <a:bevel/>
          </a:ln>
          <a:effectLst>
            <a:outerShdw blurRad="38100" dist="20000" dir="5400000" rotWithShape="0">
              <a:srgbClr val="000000">
                <a:alpha val="38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pic>
        <p:nvPicPr>
          <p:cNvPr id="14" name="Google Shape;301;g618eab44ac_5_63">
            <a:extLst>
              <a:ext uri="{FF2B5EF4-FFF2-40B4-BE49-F238E27FC236}">
                <a16:creationId xmlns:a16="http://schemas.microsoft.com/office/drawing/2014/main" id="{DF4B84C9-E937-1F41-B5ED-3EFE4E0F0D5F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l="7001" r="25671"/>
          <a:stretch/>
        </p:blipFill>
        <p:spPr>
          <a:xfrm>
            <a:off x="192160" y="1327807"/>
            <a:ext cx="2362414" cy="254925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678631382"/>
      </p:ext>
    </p:extLst>
  </p:cSld>
  <p:clrMapOvr>
    <a:masterClrMapping/>
  </p:clrMapOvr>
  <p:transition spd="med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8CC003F1-DCBF-D241-9755-917EE8C82591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pPr defTabSz="914400"/>
            <a:fld id="{86CB4B4D-7CA3-9044-876B-883B54F8677D}" type="slidenum">
              <a:rPr lang="uk-UA" smtClean="0"/>
              <a:pPr defTabSz="914400"/>
              <a:t>13</a:t>
            </a:fld>
            <a:endParaRPr lang="uk-UA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8EC2976-171A-8940-98F7-B9AD05CDD0E1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2057399" y="304800"/>
            <a:ext cx="5181599" cy="533400"/>
          </a:xfrm>
        </p:spPr>
        <p:txBody>
          <a:bodyPr/>
          <a:lstStyle/>
          <a:p>
            <a:r>
              <a:rPr lang="en-US" sz="1800" dirty="0"/>
              <a:t>South Balkan Basins -- Transboundary</a:t>
            </a:r>
          </a:p>
          <a:p>
            <a:r>
              <a:rPr lang="en-US" sz="1600" dirty="0"/>
              <a:t>Late August 2018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A075CFA-94C0-C244-A180-E52A08078838}"/>
              </a:ext>
            </a:extLst>
          </p:cNvPr>
          <p:cNvSpPr txBox="1"/>
          <p:nvPr/>
        </p:nvSpPr>
        <p:spPr>
          <a:xfrm>
            <a:off x="0" y="3962400"/>
            <a:ext cx="2682784" cy="369330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l" defTabSz="457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spc="0" normalizeH="0" baseline="0" dirty="0">
                <a:ln>
                  <a:noFill/>
                </a:ln>
                <a:solidFill>
                  <a:srgbClr val="002569"/>
                </a:solidFill>
                <a:effectLst/>
                <a:uFillTx/>
              </a:rPr>
              <a:t>Status and Level of Effort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6ACA93F-27B8-8F4A-BD8A-C45436ACBE3F}"/>
              </a:ext>
            </a:extLst>
          </p:cNvPr>
          <p:cNvSpPr txBox="1"/>
          <p:nvPr/>
        </p:nvSpPr>
        <p:spPr>
          <a:xfrm>
            <a:off x="4724400" y="1143001"/>
            <a:ext cx="2169823" cy="369330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l" defTabSz="457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dirty="0"/>
              <a:t>Expected Outcomes</a:t>
            </a:r>
            <a:endParaRPr kumimoji="0" lang="en-US" sz="1800" b="0" i="0" u="none" strike="noStrike" cap="none" spc="0" normalizeH="0" baseline="0" dirty="0">
              <a:ln>
                <a:noFill/>
              </a:ln>
              <a:solidFill>
                <a:srgbClr val="002569"/>
              </a:solidFill>
              <a:effectLst/>
              <a:uFillTx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12B1CAF-BE20-D642-A085-29179F7F82CC}"/>
              </a:ext>
            </a:extLst>
          </p:cNvPr>
          <p:cNvSpPr txBox="1"/>
          <p:nvPr/>
        </p:nvSpPr>
        <p:spPr>
          <a:xfrm>
            <a:off x="4724399" y="3962399"/>
            <a:ext cx="3734354" cy="369330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l" defTabSz="457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dirty="0"/>
              <a:t>Data Needs, Challenges, and Risks</a:t>
            </a:r>
            <a:endParaRPr kumimoji="0" lang="en-US" sz="1800" b="0" i="0" u="none" strike="noStrike" cap="none" spc="0" normalizeH="0" baseline="0" dirty="0">
              <a:ln>
                <a:noFill/>
              </a:ln>
              <a:solidFill>
                <a:srgbClr val="002569"/>
              </a:solidFill>
              <a:effectLst/>
              <a:uFillTx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E9E83352-518D-DC47-95E3-B0ACE6EE2F13}"/>
              </a:ext>
            </a:extLst>
          </p:cNvPr>
          <p:cNvSpPr txBox="1"/>
          <p:nvPr/>
        </p:nvSpPr>
        <p:spPr>
          <a:xfrm>
            <a:off x="3138641" y="1582336"/>
            <a:ext cx="1479730" cy="2031323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285750" marR="0" indent="-285750" algn="l" defTabSz="4572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en-US" sz="1400" dirty="0"/>
              <a:t>Major basins spanning political boundaries benefit from routine Earth observations and flood mapping</a:t>
            </a:r>
            <a:endParaRPr kumimoji="0" lang="en-US" sz="1400" b="0" i="0" u="none" strike="noStrike" cap="none" spc="0" normalizeH="0" baseline="0" dirty="0">
              <a:ln>
                <a:noFill/>
              </a:ln>
              <a:solidFill>
                <a:srgbClr val="002569"/>
              </a:solidFill>
              <a:effectLst/>
              <a:uFillTx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B3F0A4DC-3239-3648-8220-1B45002EF35D}"/>
              </a:ext>
            </a:extLst>
          </p:cNvPr>
          <p:cNvSpPr txBox="1"/>
          <p:nvPr/>
        </p:nvSpPr>
        <p:spPr>
          <a:xfrm>
            <a:off x="4936460" y="1469410"/>
            <a:ext cx="3978934" cy="1815880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285750" lvl="8" indent="-285750" algn="l" rtl="0" hangingPunct="0">
              <a:buFont typeface="Arial" panose="020B0604020202020204" pitchFamily="34" charset="0"/>
              <a:buChar char="•"/>
            </a:pPr>
            <a:r>
              <a:rPr kumimoji="0" lang="en-US" sz="1400" b="0" i="0" u="none" strike="noStrike" cap="none" spc="0" normalizeH="0" baseline="0" dirty="0">
                <a:ln>
                  <a:noFill/>
                </a:ln>
                <a:solidFill>
                  <a:srgbClr val="002569"/>
                </a:solidFill>
                <a:effectLst/>
                <a:uFillTx/>
              </a:rPr>
              <a:t>Improved integration of LEO, GEO and SAR with an emphasis on water and flood mapping in these transboundary basins</a:t>
            </a:r>
          </a:p>
          <a:p>
            <a:pPr marL="285750" lvl="8" indent="-285750" algn="l" rtl="0" hangingPunct="0">
              <a:buFont typeface="Arial" panose="020B0604020202020204" pitchFamily="34" charset="0"/>
              <a:buChar char="•"/>
            </a:pPr>
            <a:r>
              <a:rPr kumimoji="0" lang="en-US" sz="1400" b="0" i="0" u="none" strike="noStrike" cap="none" spc="0" normalizeH="0" baseline="0" dirty="0">
                <a:ln>
                  <a:noFill/>
                </a:ln>
                <a:solidFill>
                  <a:srgbClr val="002569"/>
                </a:solidFill>
                <a:effectLst/>
                <a:uFillTx/>
              </a:rPr>
              <a:t>Capture underlying physical processes and causes contributing to major regional flood events.</a:t>
            </a:r>
          </a:p>
          <a:p>
            <a:pPr marL="285750" lvl="8" indent="-285750" algn="l" rtl="0" hangingPunct="0">
              <a:buFont typeface="Arial" panose="020B0604020202020204" pitchFamily="34" charset="0"/>
              <a:buChar char="•"/>
            </a:pPr>
            <a:r>
              <a:rPr lang="en-US" sz="1400" dirty="0"/>
              <a:t>Demonstrate operational utility of EO specific to hazards and risks in the region</a:t>
            </a:r>
            <a:endParaRPr kumimoji="0" lang="en-US" sz="1400" b="0" i="0" u="none" strike="noStrike" cap="none" spc="0" normalizeH="0" baseline="0" dirty="0">
              <a:ln>
                <a:noFill/>
              </a:ln>
              <a:solidFill>
                <a:srgbClr val="002569"/>
              </a:solidFill>
              <a:effectLst/>
              <a:uFillTx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9949B307-77A5-E74D-BC8C-1BEEC91FF294}"/>
              </a:ext>
            </a:extLst>
          </p:cNvPr>
          <p:cNvSpPr txBox="1"/>
          <p:nvPr/>
        </p:nvSpPr>
        <p:spPr>
          <a:xfrm>
            <a:off x="215538" y="4311142"/>
            <a:ext cx="4356459" cy="1384993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285750" lvl="8" indent="-285750" algn="l" rtl="0" hangingPunct="0">
              <a:buFont typeface="Arial" panose="020B0604020202020204" pitchFamily="34" charset="0"/>
              <a:buChar char="•"/>
            </a:pPr>
            <a:r>
              <a:rPr kumimoji="0" lang="en-US" sz="1400" b="0" i="0" u="none" strike="noStrike" cap="none" spc="0" normalizeH="0" baseline="0" dirty="0">
                <a:ln>
                  <a:noFill/>
                </a:ln>
                <a:solidFill>
                  <a:srgbClr val="002569"/>
                </a:solidFill>
                <a:effectLst/>
                <a:uFillTx/>
              </a:rPr>
              <a:t>Leads: </a:t>
            </a:r>
            <a:r>
              <a:rPr kumimoji="0" lang="en-US" sz="1400" b="0" i="0" u="none" strike="noStrike" cap="none" spc="0" normalizeH="0" baseline="0" dirty="0" err="1">
                <a:ln>
                  <a:noFill/>
                </a:ln>
                <a:solidFill>
                  <a:srgbClr val="002569"/>
                </a:solidFill>
                <a:effectLst/>
                <a:uFillTx/>
              </a:rPr>
              <a:t>Harokopio</a:t>
            </a:r>
            <a:r>
              <a:rPr kumimoji="0" lang="en-US" sz="1400" b="0" i="0" u="none" strike="noStrike" cap="none" spc="0" normalizeH="0" baseline="0" dirty="0">
                <a:ln>
                  <a:noFill/>
                </a:ln>
                <a:solidFill>
                  <a:srgbClr val="002569"/>
                </a:solidFill>
                <a:effectLst/>
                <a:uFillTx/>
              </a:rPr>
              <a:t> University (Greece) Earth Observation Team (HUA EO Team)</a:t>
            </a:r>
          </a:p>
          <a:p>
            <a:pPr marL="285750" lvl="8" indent="-285750" algn="l" rtl="0" hangingPunct="0">
              <a:buFont typeface="Arial" panose="020B0604020202020204" pitchFamily="34" charset="0"/>
              <a:buChar char="•"/>
            </a:pPr>
            <a:r>
              <a:rPr lang="en-US" sz="1400" dirty="0"/>
              <a:t>Previous work in the region has examined SAR analysis and multi-temporal approaches to extract features of interest</a:t>
            </a:r>
          </a:p>
          <a:p>
            <a:pPr marL="285750" lvl="8" indent="-285750" algn="l" rtl="0" hangingPunct="0">
              <a:buFont typeface="Arial" panose="020B0604020202020204" pitchFamily="34" charset="0"/>
              <a:buChar char="•"/>
            </a:pPr>
            <a:endParaRPr kumimoji="0" lang="en-US" sz="1400" b="0" i="0" u="none" strike="noStrike" cap="none" spc="0" normalizeH="0" baseline="0" dirty="0">
              <a:ln>
                <a:noFill/>
              </a:ln>
              <a:solidFill>
                <a:srgbClr val="002569"/>
              </a:solidFill>
              <a:effectLst/>
              <a:highlight>
                <a:srgbClr val="FFFF00"/>
              </a:highlight>
              <a:uFillTx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6EA39B72-44F8-3D44-8B51-7ABAF916312C}"/>
              </a:ext>
            </a:extLst>
          </p:cNvPr>
          <p:cNvSpPr txBox="1"/>
          <p:nvPr/>
        </p:nvSpPr>
        <p:spPr>
          <a:xfrm>
            <a:off x="4855034" y="4265206"/>
            <a:ext cx="4212766" cy="1600436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285750" lvl="8" indent="-285750" algn="l" rtl="0" hangingPunct="0">
              <a:buFont typeface="Arial" panose="020B0604020202020204" pitchFamily="34" charset="0"/>
              <a:buChar char="•"/>
            </a:pPr>
            <a:r>
              <a:rPr kumimoji="0" lang="en-US" sz="1400" b="0" i="0" u="none" strike="noStrike" cap="none" spc="0" normalizeH="0" baseline="0" dirty="0">
                <a:ln>
                  <a:noFill/>
                </a:ln>
                <a:solidFill>
                  <a:srgbClr val="002569"/>
                </a:solidFill>
                <a:effectLst/>
                <a:uFillTx/>
              </a:rPr>
              <a:t>Multi-temporal optical and SAR images, SAR amplitude imagery to assist with mapping of permanent water versus floods.</a:t>
            </a:r>
          </a:p>
          <a:p>
            <a:pPr marL="285750" lvl="8" indent="-285750" algn="l" rtl="0" hangingPunct="0">
              <a:buFont typeface="Arial" panose="020B0604020202020204" pitchFamily="34" charset="0"/>
              <a:buChar char="•"/>
            </a:pPr>
            <a:r>
              <a:rPr lang="en-US" sz="1400" dirty="0"/>
              <a:t>Interferometric coherence based upon SAR (</a:t>
            </a:r>
            <a:r>
              <a:rPr lang="en-US" sz="1400" dirty="0" err="1"/>
              <a:t>InSAR</a:t>
            </a:r>
            <a:r>
              <a:rPr lang="en-US" sz="1400" dirty="0"/>
              <a:t>) and additional polarimetry processing, wavelength diversity.</a:t>
            </a:r>
            <a:endParaRPr kumimoji="0" lang="en-US" sz="1400" b="0" i="0" u="none" strike="noStrike" cap="none" spc="0" normalizeH="0" baseline="0" dirty="0">
              <a:ln>
                <a:noFill/>
              </a:ln>
              <a:solidFill>
                <a:srgbClr val="002569"/>
              </a:solidFill>
              <a:effectLst/>
              <a:uFillTx/>
            </a:endParaRPr>
          </a:p>
          <a:p>
            <a:pPr marL="285750" lvl="8" indent="-285750" algn="l" rtl="0" hangingPunct="0">
              <a:buFont typeface="Arial" panose="020B0604020202020204" pitchFamily="34" charset="0"/>
              <a:buChar char="•"/>
            </a:pPr>
            <a:endParaRPr kumimoji="0" lang="en-US" sz="1400" b="0" i="0" u="none" strike="noStrike" cap="none" spc="0" normalizeH="0" baseline="0" dirty="0">
              <a:ln>
                <a:noFill/>
              </a:ln>
              <a:solidFill>
                <a:srgbClr val="002569"/>
              </a:solidFill>
              <a:effectLst/>
              <a:highlight>
                <a:srgbClr val="FFFF00"/>
              </a:highlight>
              <a:uFillTx/>
            </a:endParaRP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CECEFA49-AE90-824F-8097-15FA448030DB}"/>
              </a:ext>
            </a:extLst>
          </p:cNvPr>
          <p:cNvCxnSpPr/>
          <p:nvPr/>
        </p:nvCxnSpPr>
        <p:spPr>
          <a:xfrm>
            <a:off x="4724400" y="1143000"/>
            <a:ext cx="0" cy="5715000"/>
          </a:xfrm>
          <a:prstGeom prst="line">
            <a:avLst/>
          </a:prstGeom>
          <a:noFill/>
          <a:ln w="25400" cap="flat">
            <a:solidFill>
              <a:schemeClr val="accent1">
                <a:alpha val="10000"/>
              </a:schemeClr>
            </a:solidFill>
            <a:prstDash val="solid"/>
            <a:bevel/>
          </a:ln>
          <a:effectLst>
            <a:outerShdw blurRad="38100" dist="20000" dir="5400000" rotWithShape="0">
              <a:srgbClr val="000000">
                <a:alpha val="38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E4E0A786-CBB6-7544-9F0B-4D91BAFF32E6}"/>
              </a:ext>
            </a:extLst>
          </p:cNvPr>
          <p:cNvCxnSpPr/>
          <p:nvPr/>
        </p:nvCxnSpPr>
        <p:spPr>
          <a:xfrm>
            <a:off x="0" y="3962400"/>
            <a:ext cx="9144000" cy="0"/>
          </a:xfrm>
          <a:prstGeom prst="line">
            <a:avLst/>
          </a:prstGeom>
          <a:noFill/>
          <a:ln w="25400" cap="flat">
            <a:solidFill>
              <a:schemeClr val="accent1">
                <a:alpha val="10000"/>
              </a:schemeClr>
            </a:solidFill>
            <a:prstDash val="solid"/>
            <a:bevel/>
          </a:ln>
          <a:effectLst>
            <a:outerShdw blurRad="38100" dist="20000" dir="5400000" rotWithShape="0">
              <a:srgbClr val="000000">
                <a:alpha val="38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pic>
        <p:nvPicPr>
          <p:cNvPr id="23" name="Picture 22">
            <a:extLst>
              <a:ext uri="{FF2B5EF4-FFF2-40B4-BE49-F238E27FC236}">
                <a16:creationId xmlns:a16="http://schemas.microsoft.com/office/drawing/2014/main" id="{F083E0D2-84AC-A64B-8986-72BDA4C710F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643" b="9480"/>
          <a:stretch/>
        </p:blipFill>
        <p:spPr>
          <a:xfrm>
            <a:off x="80782" y="1715220"/>
            <a:ext cx="3052202" cy="17237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2513313"/>
      </p:ext>
    </p:extLst>
  </p:cSld>
  <p:clrMapOvr>
    <a:masterClrMapping/>
  </p:clrMapOvr>
  <p:transition spd="med"/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1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1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1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1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1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1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1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1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1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1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1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1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1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1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1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1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1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1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1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1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1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1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1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1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1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1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1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1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1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1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1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1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1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1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1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1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1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1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1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1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1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1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1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1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1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1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1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1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1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1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1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1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1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1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1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1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1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1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1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1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1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1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1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1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1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1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1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1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1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1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1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1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1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1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1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1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1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1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1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1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1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1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1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1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1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1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1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1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1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1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1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1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1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1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1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1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1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1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1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1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2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2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2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2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2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2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ags/tag2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TLMARKERSHAPE" val="OTL"/>
</p:tagLst>
</file>

<file path=ppt/theme/theme1.xml><?xml version="1.0" encoding="utf-8"?>
<a:theme xmlns:a="http://schemas.openxmlformats.org/drawingml/2006/main" name="Default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Default">
      <a:majorFont>
        <a:latin typeface="Helvetica"/>
        <a:ea typeface="Helvetica"/>
        <a:cs typeface="Helvetica"/>
      </a:majorFont>
      <a:minorFont>
        <a:latin typeface="Avenir Roman"/>
        <a:ea typeface="Avenir Roman"/>
        <a:cs typeface="Avenir Roman"/>
      </a:minorFont>
    </a:fontScheme>
    <a:fmtScheme name="Default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38100" dist="20000" dir="5400000" rotWithShape="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rgbClr val="FF9A00"/>
          </a:solidFill>
          <a:prstDash val="solid"/>
          <a:bevel/>
        </a:ln>
        <a:effectLst/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457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2569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FF9A00"/>
          </a:solidFill>
          <a:prstDash val="solid"/>
          <a:bevel/>
        </a:ln>
        <a:effectLst>
          <a:outerShdw blurRad="38100" dist="20000" dir="5400000" rotWithShape="0">
            <a:srgbClr val="000000">
              <a:alpha val="38000"/>
            </a:srgbClr>
          </a:outerShdw>
        </a:effectLst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457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2569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Default">
  <a:themeElements>
    <a:clrScheme name="Default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FF9A00"/>
      </a:accent1>
      <a:accent2>
        <a:srgbClr val="9F2D20"/>
      </a:accent2>
      <a:accent3>
        <a:srgbClr val="8F8F8F"/>
      </a:accent3>
      <a:accent4>
        <a:srgbClr val="001E59"/>
      </a:accent4>
      <a:accent5>
        <a:srgbClr val="FFCAAA"/>
      </a:accent5>
      <a:accent6>
        <a:srgbClr val="90281C"/>
      </a:accent6>
      <a:hlink>
        <a:srgbClr val="0000FF"/>
      </a:hlink>
      <a:folHlink>
        <a:srgbClr val="FF00FF"/>
      </a:folHlink>
    </a:clrScheme>
    <a:fontScheme name="Default">
      <a:majorFont>
        <a:latin typeface="Helvetica"/>
        <a:ea typeface="Helvetica"/>
        <a:cs typeface="Helvetica"/>
      </a:majorFont>
      <a:minorFont>
        <a:latin typeface="Avenir Roman"/>
        <a:ea typeface="Avenir Roman"/>
        <a:cs typeface="Avenir Roman"/>
      </a:minorFont>
    </a:fontScheme>
    <a:fmtScheme name="Default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38100" dist="20000" dir="5400000" rotWithShape="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rgbClr val="FF9A00"/>
          </a:solidFill>
          <a:prstDash val="solid"/>
          <a:bevel/>
        </a:ln>
        <a:effectLst/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457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2569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FF9A00"/>
          </a:solidFill>
          <a:prstDash val="solid"/>
          <a:bevel/>
        </a:ln>
        <a:effectLst>
          <a:outerShdw blurRad="38100" dist="20000" dir="5400000" rotWithShape="0">
            <a:srgbClr val="000000">
              <a:alpha val="38000"/>
            </a:srgbClr>
          </a:outerShdw>
        </a:effectLst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457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2569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17322</TotalTime>
  <Words>1450</Words>
  <Application>Microsoft Macintosh PowerPoint</Application>
  <PresentationFormat>On-screen Show (4:3)</PresentationFormat>
  <Paragraphs>208</Paragraphs>
  <Slides>13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22" baseType="lpstr">
      <vt:lpstr>Arial</vt:lpstr>
      <vt:lpstr>Arial Bold</vt:lpstr>
      <vt:lpstr>Avenir Roman</vt:lpstr>
      <vt:lpstr>Calibri</vt:lpstr>
      <vt:lpstr>Courier New</vt:lpstr>
      <vt:lpstr>Franklin Gothic Medium</vt:lpstr>
      <vt:lpstr>Helvetica</vt:lpstr>
      <vt:lpstr>Wingdings</vt:lpstr>
      <vt:lpstr>Default</vt:lpstr>
      <vt:lpstr>Flood Pilot Update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Title Goes Here</dc:title>
  <dc:creator>Brian R. Williams</dc:creator>
  <cp:lastModifiedBy>Molthan, Andrew L. (MSFC-ST11)</cp:lastModifiedBy>
  <cp:revision>191</cp:revision>
  <dcterms:modified xsi:type="dcterms:W3CDTF">2020-11-23T17:18:18Z</dcterms:modified>
</cp:coreProperties>
</file>