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73" r:id="rId13"/>
    <p:sldId id="264" r:id="rId14"/>
    <p:sldId id="266" r:id="rId15"/>
    <p:sldId id="267" r:id="rId16"/>
    <p:sldId id="268" r:id="rId17"/>
    <p:sldId id="269" r:id="rId18"/>
    <p:sldId id="274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FDBF4-87C4-404D-8A7B-BFBD4B458793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736A65-67CF-9F40-AF1D-E41AD3ED262E}">
      <dgm:prSet/>
      <dgm:spPr/>
      <dgm:t>
        <a:bodyPr/>
        <a:lstStyle/>
        <a:p>
          <a:r>
            <a:rPr lang="en-US" dirty="0"/>
            <a:t>ICAROUS-specific requirements</a:t>
          </a:r>
        </a:p>
      </dgm:t>
    </dgm:pt>
    <dgm:pt modelId="{15B012B4-A553-5045-B42D-42C038B302FC}" type="parTrans" cxnId="{6F673D00-040D-4C4E-A8AF-0A196C74649C}">
      <dgm:prSet/>
      <dgm:spPr/>
      <dgm:t>
        <a:bodyPr/>
        <a:lstStyle/>
        <a:p>
          <a:endParaRPr lang="en-US"/>
        </a:p>
      </dgm:t>
    </dgm:pt>
    <dgm:pt modelId="{7EDE2CBF-47EE-5C47-9FE9-E503943BE653}" type="sibTrans" cxnId="{6F673D00-040D-4C4E-A8AF-0A196C74649C}">
      <dgm:prSet/>
      <dgm:spPr/>
      <dgm:t>
        <a:bodyPr/>
        <a:lstStyle/>
        <a:p>
          <a:endParaRPr lang="en-US"/>
        </a:p>
      </dgm:t>
    </dgm:pt>
    <dgm:pt modelId="{0236A2FF-C77E-E041-9E93-9EB00754779C}">
      <dgm:prSet/>
      <dgm:spPr/>
      <dgm:t>
        <a:bodyPr/>
        <a:lstStyle/>
        <a:p>
          <a:endParaRPr lang="en-US" dirty="0"/>
        </a:p>
      </dgm:t>
    </dgm:pt>
    <dgm:pt modelId="{2D9E2577-21A1-0447-95E9-791C8F35389C}" type="parTrans" cxnId="{C48BAD31-C916-7B4B-8627-2CEEE9A0A8AC}">
      <dgm:prSet/>
      <dgm:spPr/>
      <dgm:t>
        <a:bodyPr/>
        <a:lstStyle/>
        <a:p>
          <a:endParaRPr lang="en-US"/>
        </a:p>
      </dgm:t>
    </dgm:pt>
    <dgm:pt modelId="{40A0F919-973B-7243-85B1-49359BE261A2}" type="sibTrans" cxnId="{C48BAD31-C916-7B4B-8627-2CEEE9A0A8AC}">
      <dgm:prSet/>
      <dgm:spPr/>
      <dgm:t>
        <a:bodyPr/>
        <a:lstStyle/>
        <a:p>
          <a:endParaRPr lang="en-US"/>
        </a:p>
      </dgm:t>
    </dgm:pt>
    <dgm:pt modelId="{E7F4474B-D8A1-D044-89CB-EF825756209E}">
      <dgm:prSet/>
      <dgm:spPr/>
      <dgm:t>
        <a:bodyPr/>
        <a:lstStyle/>
        <a:p>
          <a:r>
            <a:rPr lang="en-US" dirty="0"/>
            <a:t>FRET translation to Copilot</a:t>
          </a:r>
        </a:p>
      </dgm:t>
    </dgm:pt>
    <dgm:pt modelId="{B7523EBA-C285-F34C-B06C-75A4F3D3DAFF}" type="parTrans" cxnId="{F24EEF27-23BA-C045-AB8A-108B3F1FB334}">
      <dgm:prSet/>
      <dgm:spPr/>
      <dgm:t>
        <a:bodyPr/>
        <a:lstStyle/>
        <a:p>
          <a:endParaRPr lang="en-US"/>
        </a:p>
      </dgm:t>
    </dgm:pt>
    <dgm:pt modelId="{A696831A-C38F-BC49-AE1C-F14A2A8E1BE9}" type="sibTrans" cxnId="{F24EEF27-23BA-C045-AB8A-108B3F1FB334}">
      <dgm:prSet/>
      <dgm:spPr/>
      <dgm:t>
        <a:bodyPr/>
        <a:lstStyle/>
        <a:p>
          <a:endParaRPr lang="en-US"/>
        </a:p>
      </dgm:t>
    </dgm:pt>
    <dgm:pt modelId="{1FE75541-2C3F-BF46-9E17-042543D683BA}">
      <dgm:prSet/>
      <dgm:spPr/>
      <dgm:t>
        <a:bodyPr/>
        <a:lstStyle/>
        <a:p>
          <a:endParaRPr lang="en-US" dirty="0"/>
        </a:p>
      </dgm:t>
    </dgm:pt>
    <dgm:pt modelId="{A1AFA278-C3B1-0E41-A0BE-A07F8BC7297E}" type="parTrans" cxnId="{389D852A-9015-C540-A857-9B70DF9B0B83}">
      <dgm:prSet/>
      <dgm:spPr/>
      <dgm:t>
        <a:bodyPr/>
        <a:lstStyle/>
        <a:p>
          <a:endParaRPr lang="en-US"/>
        </a:p>
      </dgm:t>
    </dgm:pt>
    <dgm:pt modelId="{9116A1D2-F0CC-6741-955C-4F18DC09C031}" type="sibTrans" cxnId="{389D852A-9015-C540-A857-9B70DF9B0B83}">
      <dgm:prSet/>
      <dgm:spPr/>
      <dgm:t>
        <a:bodyPr/>
        <a:lstStyle/>
        <a:p>
          <a:endParaRPr lang="en-US"/>
        </a:p>
      </dgm:t>
    </dgm:pt>
    <dgm:pt modelId="{EC296694-45B9-C54C-A45E-FD7C92C512F3}">
      <dgm:prSet/>
      <dgm:spPr/>
      <dgm:t>
        <a:bodyPr/>
        <a:lstStyle/>
        <a:p>
          <a:r>
            <a:rPr lang="en-US" dirty="0"/>
            <a:t>Monitor integration</a:t>
          </a:r>
        </a:p>
      </dgm:t>
    </dgm:pt>
    <dgm:pt modelId="{A2667AF7-5439-F84F-9C30-3E1B361B0921}" type="parTrans" cxnId="{A9A645F0-7729-A64C-A24F-B0908C6D0B1E}">
      <dgm:prSet/>
      <dgm:spPr/>
      <dgm:t>
        <a:bodyPr/>
        <a:lstStyle/>
        <a:p>
          <a:endParaRPr lang="en-US"/>
        </a:p>
      </dgm:t>
    </dgm:pt>
    <dgm:pt modelId="{0DF021B9-F215-924F-A04F-F1476C1D126D}" type="sibTrans" cxnId="{A9A645F0-7729-A64C-A24F-B0908C6D0B1E}">
      <dgm:prSet/>
      <dgm:spPr/>
      <dgm:t>
        <a:bodyPr/>
        <a:lstStyle/>
        <a:p>
          <a:endParaRPr lang="en-US"/>
        </a:p>
      </dgm:t>
    </dgm:pt>
    <dgm:pt modelId="{CEC6309A-773C-6044-A54D-C3CA2362C9C7}">
      <dgm:prSet/>
      <dgm:spPr/>
      <dgm:t>
        <a:bodyPr/>
        <a:lstStyle/>
        <a:p>
          <a:r>
            <a:rPr lang="en-US"/>
            <a:t>ICAROUS </a:t>
          </a:r>
        </a:p>
      </dgm:t>
    </dgm:pt>
    <dgm:pt modelId="{E2B13AFB-B5B1-A849-9CEB-E6A3B3CA8BDA}" type="parTrans" cxnId="{0B9C46FC-223C-6D4D-80AC-DC6D38275647}">
      <dgm:prSet/>
      <dgm:spPr/>
      <dgm:t>
        <a:bodyPr/>
        <a:lstStyle/>
        <a:p>
          <a:endParaRPr lang="en-US"/>
        </a:p>
      </dgm:t>
    </dgm:pt>
    <dgm:pt modelId="{22149536-8F22-CD4F-8666-0A4858F9FBD2}" type="sibTrans" cxnId="{0B9C46FC-223C-6D4D-80AC-DC6D38275647}">
      <dgm:prSet/>
      <dgm:spPr/>
      <dgm:t>
        <a:bodyPr/>
        <a:lstStyle/>
        <a:p>
          <a:endParaRPr lang="en-US"/>
        </a:p>
      </dgm:t>
    </dgm:pt>
    <dgm:pt modelId="{C1F67082-5115-654A-A27E-6B6BFB4EDC3A}" type="pres">
      <dgm:prSet presAssocID="{6ECFDBF4-87C4-404D-8A7B-BFBD4B458793}" presName="Name0" presStyleCnt="0">
        <dgm:presLayoutVars>
          <dgm:dir/>
          <dgm:resizeHandles val="exact"/>
        </dgm:presLayoutVars>
      </dgm:prSet>
      <dgm:spPr/>
    </dgm:pt>
    <dgm:pt modelId="{09CAFF98-0D83-8148-8B4E-D8FBFB0794B6}" type="pres">
      <dgm:prSet presAssocID="{6E736A65-67CF-9F40-AF1D-E41AD3ED262E}" presName="node" presStyleLbl="node1" presStyleIdx="0" presStyleCnt="6">
        <dgm:presLayoutVars>
          <dgm:bulletEnabled val="1"/>
        </dgm:presLayoutVars>
      </dgm:prSet>
      <dgm:spPr/>
    </dgm:pt>
    <dgm:pt modelId="{CBEFA6DB-003A-CB41-AE00-52AE77053303}" type="pres">
      <dgm:prSet presAssocID="{7EDE2CBF-47EE-5C47-9FE9-E503943BE653}" presName="sibTrans" presStyleLbl="sibTrans2D1" presStyleIdx="0" presStyleCnt="5"/>
      <dgm:spPr/>
    </dgm:pt>
    <dgm:pt modelId="{80B5A253-C3B6-474F-8D25-5F10648B3605}" type="pres">
      <dgm:prSet presAssocID="{7EDE2CBF-47EE-5C47-9FE9-E503943BE653}" presName="connectorText" presStyleLbl="sibTrans2D1" presStyleIdx="0" presStyleCnt="5"/>
      <dgm:spPr/>
    </dgm:pt>
    <dgm:pt modelId="{76B53F7E-1A65-BC42-8497-BDDF4B860535}" type="pres">
      <dgm:prSet presAssocID="{0236A2FF-C77E-E041-9E93-9EB00754779C}" presName="node" presStyleLbl="node1" presStyleIdx="1" presStyleCnt="6" custLinFactNeighborX="0" custLinFactNeighborY="-2437">
        <dgm:presLayoutVars>
          <dgm:bulletEnabled val="1"/>
        </dgm:presLayoutVars>
      </dgm:prSet>
      <dgm:spPr/>
    </dgm:pt>
    <dgm:pt modelId="{67841A56-7A0B-9C4A-91F2-3E8A7FAF05C9}" type="pres">
      <dgm:prSet presAssocID="{40A0F919-973B-7243-85B1-49359BE261A2}" presName="sibTrans" presStyleLbl="sibTrans2D1" presStyleIdx="1" presStyleCnt="5"/>
      <dgm:spPr/>
    </dgm:pt>
    <dgm:pt modelId="{FE406080-115E-9640-97ED-194A821484EA}" type="pres">
      <dgm:prSet presAssocID="{40A0F919-973B-7243-85B1-49359BE261A2}" presName="connectorText" presStyleLbl="sibTrans2D1" presStyleIdx="1" presStyleCnt="5"/>
      <dgm:spPr/>
    </dgm:pt>
    <dgm:pt modelId="{48B7FDF2-FD8E-6E45-93F7-4690B5A0E5FA}" type="pres">
      <dgm:prSet presAssocID="{E7F4474B-D8A1-D044-89CB-EF825756209E}" presName="node" presStyleLbl="node1" presStyleIdx="2" presStyleCnt="6">
        <dgm:presLayoutVars>
          <dgm:bulletEnabled val="1"/>
        </dgm:presLayoutVars>
      </dgm:prSet>
      <dgm:spPr/>
    </dgm:pt>
    <dgm:pt modelId="{8FAC7383-E194-2046-A0CE-B441BF92168F}" type="pres">
      <dgm:prSet presAssocID="{A696831A-C38F-BC49-AE1C-F14A2A8E1BE9}" presName="sibTrans" presStyleLbl="sibTrans2D1" presStyleIdx="2" presStyleCnt="5"/>
      <dgm:spPr/>
    </dgm:pt>
    <dgm:pt modelId="{C8D74EEF-51E1-2F4B-805F-C0D320CC443A}" type="pres">
      <dgm:prSet presAssocID="{A696831A-C38F-BC49-AE1C-F14A2A8E1BE9}" presName="connectorText" presStyleLbl="sibTrans2D1" presStyleIdx="2" presStyleCnt="5"/>
      <dgm:spPr/>
    </dgm:pt>
    <dgm:pt modelId="{8D1FCDEC-6FA9-624E-8700-E86BDE1C38D8}" type="pres">
      <dgm:prSet presAssocID="{1FE75541-2C3F-BF46-9E17-042543D683BA}" presName="node" presStyleLbl="node1" presStyleIdx="3" presStyleCnt="6">
        <dgm:presLayoutVars>
          <dgm:bulletEnabled val="1"/>
        </dgm:presLayoutVars>
      </dgm:prSet>
      <dgm:spPr/>
    </dgm:pt>
    <dgm:pt modelId="{AD78C097-AAB8-0140-83B6-5AB897FDC39B}" type="pres">
      <dgm:prSet presAssocID="{9116A1D2-F0CC-6741-955C-4F18DC09C031}" presName="sibTrans" presStyleLbl="sibTrans2D1" presStyleIdx="3" presStyleCnt="5"/>
      <dgm:spPr/>
    </dgm:pt>
    <dgm:pt modelId="{A14E42E6-7F23-D741-BB71-CB8D44F3A30F}" type="pres">
      <dgm:prSet presAssocID="{9116A1D2-F0CC-6741-955C-4F18DC09C031}" presName="connectorText" presStyleLbl="sibTrans2D1" presStyleIdx="3" presStyleCnt="5"/>
      <dgm:spPr/>
    </dgm:pt>
    <dgm:pt modelId="{EC425E6E-0DE4-8C4E-82A9-7E7AE0ABB246}" type="pres">
      <dgm:prSet presAssocID="{EC296694-45B9-C54C-A45E-FD7C92C512F3}" presName="node" presStyleLbl="node1" presStyleIdx="4" presStyleCnt="6">
        <dgm:presLayoutVars>
          <dgm:bulletEnabled val="1"/>
        </dgm:presLayoutVars>
      </dgm:prSet>
      <dgm:spPr/>
    </dgm:pt>
    <dgm:pt modelId="{371DB1D9-1A26-B749-8974-1E63CA5D5352}" type="pres">
      <dgm:prSet presAssocID="{0DF021B9-F215-924F-A04F-F1476C1D126D}" presName="sibTrans" presStyleLbl="sibTrans2D1" presStyleIdx="4" presStyleCnt="5"/>
      <dgm:spPr/>
    </dgm:pt>
    <dgm:pt modelId="{3E412338-9F78-7B4E-9871-8594F65181E7}" type="pres">
      <dgm:prSet presAssocID="{0DF021B9-F215-924F-A04F-F1476C1D126D}" presName="connectorText" presStyleLbl="sibTrans2D1" presStyleIdx="4" presStyleCnt="5"/>
      <dgm:spPr/>
    </dgm:pt>
    <dgm:pt modelId="{57D80678-68E2-B542-BCA3-BA0B4016F22D}" type="pres">
      <dgm:prSet presAssocID="{CEC6309A-773C-6044-A54D-C3CA2362C9C7}" presName="node" presStyleLbl="node1" presStyleIdx="5" presStyleCnt="6">
        <dgm:presLayoutVars>
          <dgm:bulletEnabled val="1"/>
        </dgm:presLayoutVars>
      </dgm:prSet>
      <dgm:spPr/>
    </dgm:pt>
  </dgm:ptLst>
  <dgm:cxnLst>
    <dgm:cxn modelId="{6F673D00-040D-4C4E-A8AF-0A196C74649C}" srcId="{6ECFDBF4-87C4-404D-8A7B-BFBD4B458793}" destId="{6E736A65-67CF-9F40-AF1D-E41AD3ED262E}" srcOrd="0" destOrd="0" parTransId="{15B012B4-A553-5045-B42D-42C038B302FC}" sibTransId="{7EDE2CBF-47EE-5C47-9FE9-E503943BE653}"/>
    <dgm:cxn modelId="{85F73527-A731-5D49-B048-FB8304247DD5}" type="presOf" srcId="{0236A2FF-C77E-E041-9E93-9EB00754779C}" destId="{76B53F7E-1A65-BC42-8497-BDDF4B860535}" srcOrd="0" destOrd="0" presId="urn:microsoft.com/office/officeart/2005/8/layout/process1"/>
    <dgm:cxn modelId="{F24EEF27-23BA-C045-AB8A-108B3F1FB334}" srcId="{6ECFDBF4-87C4-404D-8A7B-BFBD4B458793}" destId="{E7F4474B-D8A1-D044-89CB-EF825756209E}" srcOrd="2" destOrd="0" parTransId="{B7523EBA-C285-F34C-B06C-75A4F3D3DAFF}" sibTransId="{A696831A-C38F-BC49-AE1C-F14A2A8E1BE9}"/>
    <dgm:cxn modelId="{6A8EC728-8E1D-214F-9396-7EF585D2F2D3}" type="presOf" srcId="{0DF021B9-F215-924F-A04F-F1476C1D126D}" destId="{3E412338-9F78-7B4E-9871-8594F65181E7}" srcOrd="1" destOrd="0" presId="urn:microsoft.com/office/officeart/2005/8/layout/process1"/>
    <dgm:cxn modelId="{389D852A-9015-C540-A857-9B70DF9B0B83}" srcId="{6ECFDBF4-87C4-404D-8A7B-BFBD4B458793}" destId="{1FE75541-2C3F-BF46-9E17-042543D683BA}" srcOrd="3" destOrd="0" parTransId="{A1AFA278-C3B1-0E41-A0BE-A07F8BC7297E}" sibTransId="{9116A1D2-F0CC-6741-955C-4F18DC09C031}"/>
    <dgm:cxn modelId="{C48BAD31-C916-7B4B-8627-2CEEE9A0A8AC}" srcId="{6ECFDBF4-87C4-404D-8A7B-BFBD4B458793}" destId="{0236A2FF-C77E-E041-9E93-9EB00754779C}" srcOrd="1" destOrd="0" parTransId="{2D9E2577-21A1-0447-95E9-791C8F35389C}" sibTransId="{40A0F919-973B-7243-85B1-49359BE261A2}"/>
    <dgm:cxn modelId="{F4828441-5388-164F-888F-F8A6F9A8E8D4}" type="presOf" srcId="{6ECFDBF4-87C4-404D-8A7B-BFBD4B458793}" destId="{C1F67082-5115-654A-A27E-6B6BFB4EDC3A}" srcOrd="0" destOrd="0" presId="urn:microsoft.com/office/officeart/2005/8/layout/process1"/>
    <dgm:cxn modelId="{C01BB048-5AA8-1049-90B2-D54ECACD9350}" type="presOf" srcId="{EC296694-45B9-C54C-A45E-FD7C92C512F3}" destId="{EC425E6E-0DE4-8C4E-82A9-7E7AE0ABB246}" srcOrd="0" destOrd="0" presId="urn:microsoft.com/office/officeart/2005/8/layout/process1"/>
    <dgm:cxn modelId="{2F91B04A-D44E-404E-AFB4-D7327F3AB288}" type="presOf" srcId="{7EDE2CBF-47EE-5C47-9FE9-E503943BE653}" destId="{CBEFA6DB-003A-CB41-AE00-52AE77053303}" srcOrd="0" destOrd="0" presId="urn:microsoft.com/office/officeart/2005/8/layout/process1"/>
    <dgm:cxn modelId="{2EAA185E-4EC3-1843-9A30-CB42F145E838}" type="presOf" srcId="{A696831A-C38F-BC49-AE1C-F14A2A8E1BE9}" destId="{8FAC7383-E194-2046-A0CE-B441BF92168F}" srcOrd="0" destOrd="0" presId="urn:microsoft.com/office/officeart/2005/8/layout/process1"/>
    <dgm:cxn modelId="{1A63F566-B72E-694A-8E80-7C1129B5B2CC}" type="presOf" srcId="{E7F4474B-D8A1-D044-89CB-EF825756209E}" destId="{48B7FDF2-FD8E-6E45-93F7-4690B5A0E5FA}" srcOrd="0" destOrd="0" presId="urn:microsoft.com/office/officeart/2005/8/layout/process1"/>
    <dgm:cxn modelId="{4AFC1779-2352-D142-8904-7B2CF2900B6B}" type="presOf" srcId="{CEC6309A-773C-6044-A54D-C3CA2362C9C7}" destId="{57D80678-68E2-B542-BCA3-BA0B4016F22D}" srcOrd="0" destOrd="0" presId="urn:microsoft.com/office/officeart/2005/8/layout/process1"/>
    <dgm:cxn modelId="{92470687-28DB-5A42-A4F2-1BA5C9808FFF}" type="presOf" srcId="{9116A1D2-F0CC-6741-955C-4F18DC09C031}" destId="{A14E42E6-7F23-D741-BB71-CB8D44F3A30F}" srcOrd="1" destOrd="0" presId="urn:microsoft.com/office/officeart/2005/8/layout/process1"/>
    <dgm:cxn modelId="{C338D195-5240-AA48-92CD-E069482E48C9}" type="presOf" srcId="{0DF021B9-F215-924F-A04F-F1476C1D126D}" destId="{371DB1D9-1A26-B749-8974-1E63CA5D5352}" srcOrd="0" destOrd="0" presId="urn:microsoft.com/office/officeart/2005/8/layout/process1"/>
    <dgm:cxn modelId="{44CB039A-666B-6948-839F-C0DAD569186E}" type="presOf" srcId="{9116A1D2-F0CC-6741-955C-4F18DC09C031}" destId="{AD78C097-AAB8-0140-83B6-5AB897FDC39B}" srcOrd="0" destOrd="0" presId="urn:microsoft.com/office/officeart/2005/8/layout/process1"/>
    <dgm:cxn modelId="{97F6629E-0551-BD41-AB98-21E5370D6EB1}" type="presOf" srcId="{40A0F919-973B-7243-85B1-49359BE261A2}" destId="{FE406080-115E-9640-97ED-194A821484EA}" srcOrd="1" destOrd="0" presId="urn:microsoft.com/office/officeart/2005/8/layout/process1"/>
    <dgm:cxn modelId="{F3C58CD7-3F02-9E4E-B2C0-6EC677D81926}" type="presOf" srcId="{7EDE2CBF-47EE-5C47-9FE9-E503943BE653}" destId="{80B5A253-C3B6-474F-8D25-5F10648B3605}" srcOrd="1" destOrd="0" presId="urn:microsoft.com/office/officeart/2005/8/layout/process1"/>
    <dgm:cxn modelId="{D794F9E0-E08C-E848-A7CD-B9888114C7BB}" type="presOf" srcId="{40A0F919-973B-7243-85B1-49359BE261A2}" destId="{67841A56-7A0B-9C4A-91F2-3E8A7FAF05C9}" srcOrd="0" destOrd="0" presId="urn:microsoft.com/office/officeart/2005/8/layout/process1"/>
    <dgm:cxn modelId="{ECB6F0EA-7B1D-5D4D-A8C6-B39A27E01E1A}" type="presOf" srcId="{1FE75541-2C3F-BF46-9E17-042543D683BA}" destId="{8D1FCDEC-6FA9-624E-8700-E86BDE1C38D8}" srcOrd="0" destOrd="0" presId="urn:microsoft.com/office/officeart/2005/8/layout/process1"/>
    <dgm:cxn modelId="{8CB94CED-EDEA-F240-8124-BBA49A53F936}" type="presOf" srcId="{A696831A-C38F-BC49-AE1C-F14A2A8E1BE9}" destId="{C8D74EEF-51E1-2F4B-805F-C0D320CC443A}" srcOrd="1" destOrd="0" presId="urn:microsoft.com/office/officeart/2005/8/layout/process1"/>
    <dgm:cxn modelId="{A9A645F0-7729-A64C-A24F-B0908C6D0B1E}" srcId="{6ECFDBF4-87C4-404D-8A7B-BFBD4B458793}" destId="{EC296694-45B9-C54C-A45E-FD7C92C512F3}" srcOrd="4" destOrd="0" parTransId="{A2667AF7-5439-F84F-9C30-3E1B361B0921}" sibTransId="{0DF021B9-F215-924F-A04F-F1476C1D126D}"/>
    <dgm:cxn modelId="{E18827F8-C648-2E4F-ABBD-553B9277C863}" type="presOf" srcId="{6E736A65-67CF-9F40-AF1D-E41AD3ED262E}" destId="{09CAFF98-0D83-8148-8B4E-D8FBFB0794B6}" srcOrd="0" destOrd="0" presId="urn:microsoft.com/office/officeart/2005/8/layout/process1"/>
    <dgm:cxn modelId="{0B9C46FC-223C-6D4D-80AC-DC6D38275647}" srcId="{6ECFDBF4-87C4-404D-8A7B-BFBD4B458793}" destId="{CEC6309A-773C-6044-A54D-C3CA2362C9C7}" srcOrd="5" destOrd="0" parTransId="{E2B13AFB-B5B1-A849-9CEB-E6A3B3CA8BDA}" sibTransId="{22149536-8F22-CD4F-8666-0A4858F9FBD2}"/>
    <dgm:cxn modelId="{1733944F-67ED-CD45-A32E-2EEEA9AD1F0B}" type="presParOf" srcId="{C1F67082-5115-654A-A27E-6B6BFB4EDC3A}" destId="{09CAFF98-0D83-8148-8B4E-D8FBFB0794B6}" srcOrd="0" destOrd="0" presId="urn:microsoft.com/office/officeart/2005/8/layout/process1"/>
    <dgm:cxn modelId="{963BCA65-F2E1-6449-A96A-3DEEAFFF44E9}" type="presParOf" srcId="{C1F67082-5115-654A-A27E-6B6BFB4EDC3A}" destId="{CBEFA6DB-003A-CB41-AE00-52AE77053303}" srcOrd="1" destOrd="0" presId="urn:microsoft.com/office/officeart/2005/8/layout/process1"/>
    <dgm:cxn modelId="{89DDBA14-7FED-0E44-94CD-CD5453B9088F}" type="presParOf" srcId="{CBEFA6DB-003A-CB41-AE00-52AE77053303}" destId="{80B5A253-C3B6-474F-8D25-5F10648B3605}" srcOrd="0" destOrd="0" presId="urn:microsoft.com/office/officeart/2005/8/layout/process1"/>
    <dgm:cxn modelId="{ABABACB3-1EAF-1B4D-A64B-4681F0AE6A02}" type="presParOf" srcId="{C1F67082-5115-654A-A27E-6B6BFB4EDC3A}" destId="{76B53F7E-1A65-BC42-8497-BDDF4B860535}" srcOrd="2" destOrd="0" presId="urn:microsoft.com/office/officeart/2005/8/layout/process1"/>
    <dgm:cxn modelId="{C0639CE6-7B20-8345-80C8-FC1246A6546C}" type="presParOf" srcId="{C1F67082-5115-654A-A27E-6B6BFB4EDC3A}" destId="{67841A56-7A0B-9C4A-91F2-3E8A7FAF05C9}" srcOrd="3" destOrd="0" presId="urn:microsoft.com/office/officeart/2005/8/layout/process1"/>
    <dgm:cxn modelId="{D8BFE08F-B6D3-904F-8EA8-16780606FA48}" type="presParOf" srcId="{67841A56-7A0B-9C4A-91F2-3E8A7FAF05C9}" destId="{FE406080-115E-9640-97ED-194A821484EA}" srcOrd="0" destOrd="0" presId="urn:microsoft.com/office/officeart/2005/8/layout/process1"/>
    <dgm:cxn modelId="{4E58A2C7-DF52-5C4C-AB7B-E38A10F8FF29}" type="presParOf" srcId="{C1F67082-5115-654A-A27E-6B6BFB4EDC3A}" destId="{48B7FDF2-FD8E-6E45-93F7-4690B5A0E5FA}" srcOrd="4" destOrd="0" presId="urn:microsoft.com/office/officeart/2005/8/layout/process1"/>
    <dgm:cxn modelId="{D47FAECC-DCFB-0548-8CD0-CFB72F5BAFE0}" type="presParOf" srcId="{C1F67082-5115-654A-A27E-6B6BFB4EDC3A}" destId="{8FAC7383-E194-2046-A0CE-B441BF92168F}" srcOrd="5" destOrd="0" presId="urn:microsoft.com/office/officeart/2005/8/layout/process1"/>
    <dgm:cxn modelId="{96F0DA66-536E-B040-9102-89AFC0345DB7}" type="presParOf" srcId="{8FAC7383-E194-2046-A0CE-B441BF92168F}" destId="{C8D74EEF-51E1-2F4B-805F-C0D320CC443A}" srcOrd="0" destOrd="0" presId="urn:microsoft.com/office/officeart/2005/8/layout/process1"/>
    <dgm:cxn modelId="{0B5A9BA7-F8B2-DE46-83D7-67EDBCAE7055}" type="presParOf" srcId="{C1F67082-5115-654A-A27E-6B6BFB4EDC3A}" destId="{8D1FCDEC-6FA9-624E-8700-E86BDE1C38D8}" srcOrd="6" destOrd="0" presId="urn:microsoft.com/office/officeart/2005/8/layout/process1"/>
    <dgm:cxn modelId="{4CAEB006-D094-4D42-A9DE-A9AF065A692B}" type="presParOf" srcId="{C1F67082-5115-654A-A27E-6B6BFB4EDC3A}" destId="{AD78C097-AAB8-0140-83B6-5AB897FDC39B}" srcOrd="7" destOrd="0" presId="urn:microsoft.com/office/officeart/2005/8/layout/process1"/>
    <dgm:cxn modelId="{7BF41A76-81A3-1341-8AC3-20FD4B531408}" type="presParOf" srcId="{AD78C097-AAB8-0140-83B6-5AB897FDC39B}" destId="{A14E42E6-7F23-D741-BB71-CB8D44F3A30F}" srcOrd="0" destOrd="0" presId="urn:microsoft.com/office/officeart/2005/8/layout/process1"/>
    <dgm:cxn modelId="{BA5770DC-F1F6-6D44-9D84-3C7F8B8A526E}" type="presParOf" srcId="{C1F67082-5115-654A-A27E-6B6BFB4EDC3A}" destId="{EC425E6E-0DE4-8C4E-82A9-7E7AE0ABB246}" srcOrd="8" destOrd="0" presId="urn:microsoft.com/office/officeart/2005/8/layout/process1"/>
    <dgm:cxn modelId="{064461CD-DF14-9044-93C1-9F679597F502}" type="presParOf" srcId="{C1F67082-5115-654A-A27E-6B6BFB4EDC3A}" destId="{371DB1D9-1A26-B749-8974-1E63CA5D5352}" srcOrd="9" destOrd="0" presId="urn:microsoft.com/office/officeart/2005/8/layout/process1"/>
    <dgm:cxn modelId="{74768425-239B-3442-AD41-7C0A76573CF1}" type="presParOf" srcId="{371DB1D9-1A26-B749-8974-1E63CA5D5352}" destId="{3E412338-9F78-7B4E-9871-8594F65181E7}" srcOrd="0" destOrd="0" presId="urn:microsoft.com/office/officeart/2005/8/layout/process1"/>
    <dgm:cxn modelId="{5269055A-9739-F34F-8680-1EE6F8FD7881}" type="presParOf" srcId="{C1F67082-5115-654A-A27E-6B6BFB4EDC3A}" destId="{57D80678-68E2-B542-BCA3-BA0B4016F22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FDBF4-87C4-404D-8A7B-BFBD4B458793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736A65-67CF-9F40-AF1D-E41AD3ED262E}">
      <dgm:prSet/>
      <dgm:spPr/>
      <dgm:t>
        <a:bodyPr/>
        <a:lstStyle/>
        <a:p>
          <a:r>
            <a:rPr lang="en-US" dirty="0"/>
            <a:t>ICAROUS-specific requirements</a:t>
          </a:r>
        </a:p>
      </dgm:t>
    </dgm:pt>
    <dgm:pt modelId="{15B012B4-A553-5045-B42D-42C038B302FC}" type="parTrans" cxnId="{6F673D00-040D-4C4E-A8AF-0A196C74649C}">
      <dgm:prSet/>
      <dgm:spPr/>
      <dgm:t>
        <a:bodyPr/>
        <a:lstStyle/>
        <a:p>
          <a:endParaRPr lang="en-US"/>
        </a:p>
      </dgm:t>
    </dgm:pt>
    <dgm:pt modelId="{7EDE2CBF-47EE-5C47-9FE9-E503943BE653}" type="sibTrans" cxnId="{6F673D00-040D-4C4E-A8AF-0A196C74649C}">
      <dgm:prSet/>
      <dgm:spPr/>
      <dgm:t>
        <a:bodyPr/>
        <a:lstStyle/>
        <a:p>
          <a:endParaRPr lang="en-US"/>
        </a:p>
      </dgm:t>
    </dgm:pt>
    <dgm:pt modelId="{0236A2FF-C77E-E041-9E93-9EB00754779C}">
      <dgm:prSet/>
      <dgm:spPr/>
      <dgm:t>
        <a:bodyPr/>
        <a:lstStyle/>
        <a:p>
          <a:endParaRPr lang="en-US" dirty="0"/>
        </a:p>
      </dgm:t>
    </dgm:pt>
    <dgm:pt modelId="{2D9E2577-21A1-0447-95E9-791C8F35389C}" type="parTrans" cxnId="{C48BAD31-C916-7B4B-8627-2CEEE9A0A8AC}">
      <dgm:prSet/>
      <dgm:spPr/>
      <dgm:t>
        <a:bodyPr/>
        <a:lstStyle/>
        <a:p>
          <a:endParaRPr lang="en-US"/>
        </a:p>
      </dgm:t>
    </dgm:pt>
    <dgm:pt modelId="{40A0F919-973B-7243-85B1-49359BE261A2}" type="sibTrans" cxnId="{C48BAD31-C916-7B4B-8627-2CEEE9A0A8AC}">
      <dgm:prSet/>
      <dgm:spPr/>
      <dgm:t>
        <a:bodyPr/>
        <a:lstStyle/>
        <a:p>
          <a:endParaRPr lang="en-US"/>
        </a:p>
      </dgm:t>
    </dgm:pt>
    <dgm:pt modelId="{E7F4474B-D8A1-D044-89CB-EF825756209E}">
      <dgm:prSet/>
      <dgm:spPr/>
      <dgm:t>
        <a:bodyPr/>
        <a:lstStyle/>
        <a:p>
          <a:r>
            <a:rPr lang="en-US" dirty="0"/>
            <a:t>FRET translation to Copilot</a:t>
          </a:r>
        </a:p>
      </dgm:t>
    </dgm:pt>
    <dgm:pt modelId="{B7523EBA-C285-F34C-B06C-75A4F3D3DAFF}" type="parTrans" cxnId="{F24EEF27-23BA-C045-AB8A-108B3F1FB334}">
      <dgm:prSet/>
      <dgm:spPr/>
      <dgm:t>
        <a:bodyPr/>
        <a:lstStyle/>
        <a:p>
          <a:endParaRPr lang="en-US"/>
        </a:p>
      </dgm:t>
    </dgm:pt>
    <dgm:pt modelId="{A696831A-C38F-BC49-AE1C-F14A2A8E1BE9}" type="sibTrans" cxnId="{F24EEF27-23BA-C045-AB8A-108B3F1FB334}">
      <dgm:prSet/>
      <dgm:spPr/>
      <dgm:t>
        <a:bodyPr/>
        <a:lstStyle/>
        <a:p>
          <a:endParaRPr lang="en-US"/>
        </a:p>
      </dgm:t>
    </dgm:pt>
    <dgm:pt modelId="{1FE75541-2C3F-BF46-9E17-042543D683BA}">
      <dgm:prSet/>
      <dgm:spPr/>
      <dgm:t>
        <a:bodyPr/>
        <a:lstStyle/>
        <a:p>
          <a:endParaRPr lang="en-US" dirty="0"/>
        </a:p>
      </dgm:t>
    </dgm:pt>
    <dgm:pt modelId="{A1AFA278-C3B1-0E41-A0BE-A07F8BC7297E}" type="parTrans" cxnId="{389D852A-9015-C540-A857-9B70DF9B0B83}">
      <dgm:prSet/>
      <dgm:spPr/>
      <dgm:t>
        <a:bodyPr/>
        <a:lstStyle/>
        <a:p>
          <a:endParaRPr lang="en-US"/>
        </a:p>
      </dgm:t>
    </dgm:pt>
    <dgm:pt modelId="{9116A1D2-F0CC-6741-955C-4F18DC09C031}" type="sibTrans" cxnId="{389D852A-9015-C540-A857-9B70DF9B0B83}">
      <dgm:prSet/>
      <dgm:spPr/>
      <dgm:t>
        <a:bodyPr/>
        <a:lstStyle/>
        <a:p>
          <a:endParaRPr lang="en-US"/>
        </a:p>
      </dgm:t>
    </dgm:pt>
    <dgm:pt modelId="{EC296694-45B9-C54C-A45E-FD7C92C512F3}">
      <dgm:prSet/>
      <dgm:spPr/>
      <dgm:t>
        <a:bodyPr/>
        <a:lstStyle/>
        <a:p>
          <a:r>
            <a:rPr lang="en-US" dirty="0"/>
            <a:t>Monitor integration</a:t>
          </a:r>
        </a:p>
      </dgm:t>
    </dgm:pt>
    <dgm:pt modelId="{A2667AF7-5439-F84F-9C30-3E1B361B0921}" type="parTrans" cxnId="{A9A645F0-7729-A64C-A24F-B0908C6D0B1E}">
      <dgm:prSet/>
      <dgm:spPr/>
      <dgm:t>
        <a:bodyPr/>
        <a:lstStyle/>
        <a:p>
          <a:endParaRPr lang="en-US"/>
        </a:p>
      </dgm:t>
    </dgm:pt>
    <dgm:pt modelId="{0DF021B9-F215-924F-A04F-F1476C1D126D}" type="sibTrans" cxnId="{A9A645F0-7729-A64C-A24F-B0908C6D0B1E}">
      <dgm:prSet/>
      <dgm:spPr/>
      <dgm:t>
        <a:bodyPr/>
        <a:lstStyle/>
        <a:p>
          <a:endParaRPr lang="en-US"/>
        </a:p>
      </dgm:t>
    </dgm:pt>
    <dgm:pt modelId="{CEC6309A-773C-6044-A54D-C3CA2362C9C7}">
      <dgm:prSet/>
      <dgm:spPr/>
      <dgm:t>
        <a:bodyPr/>
        <a:lstStyle/>
        <a:p>
          <a:r>
            <a:rPr lang="en-US"/>
            <a:t>ICAROUS </a:t>
          </a:r>
        </a:p>
      </dgm:t>
    </dgm:pt>
    <dgm:pt modelId="{E2B13AFB-B5B1-A849-9CEB-E6A3B3CA8BDA}" type="parTrans" cxnId="{0B9C46FC-223C-6D4D-80AC-DC6D38275647}">
      <dgm:prSet/>
      <dgm:spPr/>
      <dgm:t>
        <a:bodyPr/>
        <a:lstStyle/>
        <a:p>
          <a:endParaRPr lang="en-US"/>
        </a:p>
      </dgm:t>
    </dgm:pt>
    <dgm:pt modelId="{22149536-8F22-CD4F-8666-0A4858F9FBD2}" type="sibTrans" cxnId="{0B9C46FC-223C-6D4D-80AC-DC6D38275647}">
      <dgm:prSet/>
      <dgm:spPr/>
      <dgm:t>
        <a:bodyPr/>
        <a:lstStyle/>
        <a:p>
          <a:endParaRPr lang="en-US"/>
        </a:p>
      </dgm:t>
    </dgm:pt>
    <dgm:pt modelId="{C1F67082-5115-654A-A27E-6B6BFB4EDC3A}" type="pres">
      <dgm:prSet presAssocID="{6ECFDBF4-87C4-404D-8A7B-BFBD4B458793}" presName="Name0" presStyleCnt="0">
        <dgm:presLayoutVars>
          <dgm:dir/>
          <dgm:resizeHandles val="exact"/>
        </dgm:presLayoutVars>
      </dgm:prSet>
      <dgm:spPr/>
    </dgm:pt>
    <dgm:pt modelId="{09CAFF98-0D83-8148-8B4E-D8FBFB0794B6}" type="pres">
      <dgm:prSet presAssocID="{6E736A65-67CF-9F40-AF1D-E41AD3ED262E}" presName="node" presStyleLbl="node1" presStyleIdx="0" presStyleCnt="6" custScaleX="74484" custScaleY="73614" custLinFactNeighborX="-7497">
        <dgm:presLayoutVars>
          <dgm:bulletEnabled val="1"/>
        </dgm:presLayoutVars>
      </dgm:prSet>
      <dgm:spPr/>
    </dgm:pt>
    <dgm:pt modelId="{CBEFA6DB-003A-CB41-AE00-52AE77053303}" type="pres">
      <dgm:prSet presAssocID="{7EDE2CBF-47EE-5C47-9FE9-E503943BE653}" presName="sibTrans" presStyleLbl="sibTrans2D1" presStyleIdx="0" presStyleCnt="5"/>
      <dgm:spPr/>
    </dgm:pt>
    <dgm:pt modelId="{80B5A253-C3B6-474F-8D25-5F10648B3605}" type="pres">
      <dgm:prSet presAssocID="{7EDE2CBF-47EE-5C47-9FE9-E503943BE653}" presName="connectorText" presStyleLbl="sibTrans2D1" presStyleIdx="0" presStyleCnt="5"/>
      <dgm:spPr/>
    </dgm:pt>
    <dgm:pt modelId="{76B53F7E-1A65-BC42-8497-BDDF4B860535}" type="pres">
      <dgm:prSet presAssocID="{0236A2FF-C77E-E041-9E93-9EB00754779C}" presName="node" presStyleLbl="node1" presStyleIdx="1" presStyleCnt="6" custScaleX="253370" custScaleY="279340" custLinFactNeighborX="-68" custLinFactNeighborY="-5253">
        <dgm:presLayoutVars>
          <dgm:bulletEnabled val="1"/>
        </dgm:presLayoutVars>
      </dgm:prSet>
      <dgm:spPr/>
    </dgm:pt>
    <dgm:pt modelId="{67841A56-7A0B-9C4A-91F2-3E8A7FAF05C9}" type="pres">
      <dgm:prSet presAssocID="{40A0F919-973B-7243-85B1-49359BE261A2}" presName="sibTrans" presStyleLbl="sibTrans2D1" presStyleIdx="1" presStyleCnt="5"/>
      <dgm:spPr/>
    </dgm:pt>
    <dgm:pt modelId="{FE406080-115E-9640-97ED-194A821484EA}" type="pres">
      <dgm:prSet presAssocID="{40A0F919-973B-7243-85B1-49359BE261A2}" presName="connectorText" presStyleLbl="sibTrans2D1" presStyleIdx="1" presStyleCnt="5"/>
      <dgm:spPr/>
    </dgm:pt>
    <dgm:pt modelId="{48B7FDF2-FD8E-6E45-93F7-4690B5A0E5FA}" type="pres">
      <dgm:prSet presAssocID="{E7F4474B-D8A1-D044-89CB-EF825756209E}" presName="node" presStyleLbl="node1" presStyleIdx="2" presStyleCnt="6" custScaleX="59086" custScaleY="74580">
        <dgm:presLayoutVars>
          <dgm:bulletEnabled val="1"/>
        </dgm:presLayoutVars>
      </dgm:prSet>
      <dgm:spPr/>
    </dgm:pt>
    <dgm:pt modelId="{8FAC7383-E194-2046-A0CE-B441BF92168F}" type="pres">
      <dgm:prSet presAssocID="{A696831A-C38F-BC49-AE1C-F14A2A8E1BE9}" presName="sibTrans" presStyleLbl="sibTrans2D1" presStyleIdx="2" presStyleCnt="5"/>
      <dgm:spPr/>
    </dgm:pt>
    <dgm:pt modelId="{C8D74EEF-51E1-2F4B-805F-C0D320CC443A}" type="pres">
      <dgm:prSet presAssocID="{A696831A-C38F-BC49-AE1C-F14A2A8E1BE9}" presName="connectorText" presStyleLbl="sibTrans2D1" presStyleIdx="2" presStyleCnt="5"/>
      <dgm:spPr/>
    </dgm:pt>
    <dgm:pt modelId="{8D1FCDEC-6FA9-624E-8700-E86BDE1C38D8}" type="pres">
      <dgm:prSet presAssocID="{1FE75541-2C3F-BF46-9E17-042543D683BA}" presName="node" presStyleLbl="node1" presStyleIdx="3" presStyleCnt="6" custScaleX="278765" custScaleY="277933">
        <dgm:presLayoutVars>
          <dgm:bulletEnabled val="1"/>
        </dgm:presLayoutVars>
      </dgm:prSet>
      <dgm:spPr/>
    </dgm:pt>
    <dgm:pt modelId="{AD78C097-AAB8-0140-83B6-5AB897FDC39B}" type="pres">
      <dgm:prSet presAssocID="{9116A1D2-F0CC-6741-955C-4F18DC09C031}" presName="sibTrans" presStyleLbl="sibTrans2D1" presStyleIdx="3" presStyleCnt="5"/>
      <dgm:spPr/>
    </dgm:pt>
    <dgm:pt modelId="{A14E42E6-7F23-D741-BB71-CB8D44F3A30F}" type="pres">
      <dgm:prSet presAssocID="{9116A1D2-F0CC-6741-955C-4F18DC09C031}" presName="connectorText" presStyleLbl="sibTrans2D1" presStyleIdx="3" presStyleCnt="5"/>
      <dgm:spPr/>
    </dgm:pt>
    <dgm:pt modelId="{EC425E6E-0DE4-8C4E-82A9-7E7AE0ABB246}" type="pres">
      <dgm:prSet presAssocID="{EC296694-45B9-C54C-A45E-FD7C92C512F3}" presName="node" presStyleLbl="node1" presStyleIdx="4" presStyleCnt="6" custScaleX="57431" custScaleY="66517">
        <dgm:presLayoutVars>
          <dgm:bulletEnabled val="1"/>
        </dgm:presLayoutVars>
      </dgm:prSet>
      <dgm:spPr/>
    </dgm:pt>
    <dgm:pt modelId="{371DB1D9-1A26-B749-8974-1E63CA5D5352}" type="pres">
      <dgm:prSet presAssocID="{0DF021B9-F215-924F-A04F-F1476C1D126D}" presName="sibTrans" presStyleLbl="sibTrans2D1" presStyleIdx="4" presStyleCnt="5"/>
      <dgm:spPr/>
    </dgm:pt>
    <dgm:pt modelId="{3E412338-9F78-7B4E-9871-8594F65181E7}" type="pres">
      <dgm:prSet presAssocID="{0DF021B9-F215-924F-A04F-F1476C1D126D}" presName="connectorText" presStyleLbl="sibTrans2D1" presStyleIdx="4" presStyleCnt="5"/>
      <dgm:spPr/>
    </dgm:pt>
    <dgm:pt modelId="{57D80678-68E2-B542-BCA3-BA0B4016F22D}" type="pres">
      <dgm:prSet presAssocID="{CEC6309A-773C-6044-A54D-C3CA2362C9C7}" presName="node" presStyleLbl="node1" presStyleIdx="5" presStyleCnt="6" custScaleX="285718" custScaleY="307797" custLinFactNeighborX="401" custLinFactNeighborY="-4480">
        <dgm:presLayoutVars>
          <dgm:bulletEnabled val="1"/>
        </dgm:presLayoutVars>
      </dgm:prSet>
      <dgm:spPr/>
    </dgm:pt>
  </dgm:ptLst>
  <dgm:cxnLst>
    <dgm:cxn modelId="{6F673D00-040D-4C4E-A8AF-0A196C74649C}" srcId="{6ECFDBF4-87C4-404D-8A7B-BFBD4B458793}" destId="{6E736A65-67CF-9F40-AF1D-E41AD3ED262E}" srcOrd="0" destOrd="0" parTransId="{15B012B4-A553-5045-B42D-42C038B302FC}" sibTransId="{7EDE2CBF-47EE-5C47-9FE9-E503943BE653}"/>
    <dgm:cxn modelId="{21977600-AAC6-C441-B9DD-7F1611145BA8}" type="presOf" srcId="{A696831A-C38F-BC49-AE1C-F14A2A8E1BE9}" destId="{C8D74EEF-51E1-2F4B-805F-C0D320CC443A}" srcOrd="1" destOrd="0" presId="urn:microsoft.com/office/officeart/2005/8/layout/process1"/>
    <dgm:cxn modelId="{74C77C11-AB7C-5642-98DB-C133D5774D56}" type="presOf" srcId="{40A0F919-973B-7243-85B1-49359BE261A2}" destId="{FE406080-115E-9640-97ED-194A821484EA}" srcOrd="1" destOrd="0" presId="urn:microsoft.com/office/officeart/2005/8/layout/process1"/>
    <dgm:cxn modelId="{85F73527-A731-5D49-B048-FB8304247DD5}" type="presOf" srcId="{0236A2FF-C77E-E041-9E93-9EB00754779C}" destId="{76B53F7E-1A65-BC42-8497-BDDF4B860535}" srcOrd="0" destOrd="0" presId="urn:microsoft.com/office/officeart/2005/8/layout/process1"/>
    <dgm:cxn modelId="{F24EEF27-23BA-C045-AB8A-108B3F1FB334}" srcId="{6ECFDBF4-87C4-404D-8A7B-BFBD4B458793}" destId="{E7F4474B-D8A1-D044-89CB-EF825756209E}" srcOrd="2" destOrd="0" parTransId="{B7523EBA-C285-F34C-B06C-75A4F3D3DAFF}" sibTransId="{A696831A-C38F-BC49-AE1C-F14A2A8E1BE9}"/>
    <dgm:cxn modelId="{389D852A-9015-C540-A857-9B70DF9B0B83}" srcId="{6ECFDBF4-87C4-404D-8A7B-BFBD4B458793}" destId="{1FE75541-2C3F-BF46-9E17-042543D683BA}" srcOrd="3" destOrd="0" parTransId="{A1AFA278-C3B1-0E41-A0BE-A07F8BC7297E}" sibTransId="{9116A1D2-F0CC-6741-955C-4F18DC09C031}"/>
    <dgm:cxn modelId="{944A942C-7536-5E4D-963E-9E57C7464C43}" type="presOf" srcId="{7EDE2CBF-47EE-5C47-9FE9-E503943BE653}" destId="{80B5A253-C3B6-474F-8D25-5F10648B3605}" srcOrd="1" destOrd="0" presId="urn:microsoft.com/office/officeart/2005/8/layout/process1"/>
    <dgm:cxn modelId="{C48BAD31-C916-7B4B-8627-2CEEE9A0A8AC}" srcId="{6ECFDBF4-87C4-404D-8A7B-BFBD4B458793}" destId="{0236A2FF-C77E-E041-9E93-9EB00754779C}" srcOrd="1" destOrd="0" parTransId="{2D9E2577-21A1-0447-95E9-791C8F35389C}" sibTransId="{40A0F919-973B-7243-85B1-49359BE261A2}"/>
    <dgm:cxn modelId="{F4828441-5388-164F-888F-F8A6F9A8E8D4}" type="presOf" srcId="{6ECFDBF4-87C4-404D-8A7B-BFBD4B458793}" destId="{C1F67082-5115-654A-A27E-6B6BFB4EDC3A}" srcOrd="0" destOrd="0" presId="urn:microsoft.com/office/officeart/2005/8/layout/process1"/>
    <dgm:cxn modelId="{C01BB048-5AA8-1049-90B2-D54ECACD9350}" type="presOf" srcId="{EC296694-45B9-C54C-A45E-FD7C92C512F3}" destId="{EC425E6E-0DE4-8C4E-82A9-7E7AE0ABB246}" srcOrd="0" destOrd="0" presId="urn:microsoft.com/office/officeart/2005/8/layout/process1"/>
    <dgm:cxn modelId="{2F91B04A-D44E-404E-AFB4-D7327F3AB288}" type="presOf" srcId="{7EDE2CBF-47EE-5C47-9FE9-E503943BE653}" destId="{CBEFA6DB-003A-CB41-AE00-52AE77053303}" srcOrd="0" destOrd="0" presId="urn:microsoft.com/office/officeart/2005/8/layout/process1"/>
    <dgm:cxn modelId="{2EAA185E-4EC3-1843-9A30-CB42F145E838}" type="presOf" srcId="{A696831A-C38F-BC49-AE1C-F14A2A8E1BE9}" destId="{8FAC7383-E194-2046-A0CE-B441BF92168F}" srcOrd="0" destOrd="0" presId="urn:microsoft.com/office/officeart/2005/8/layout/process1"/>
    <dgm:cxn modelId="{1A63F566-B72E-694A-8E80-7C1129B5B2CC}" type="presOf" srcId="{E7F4474B-D8A1-D044-89CB-EF825756209E}" destId="{48B7FDF2-FD8E-6E45-93F7-4690B5A0E5FA}" srcOrd="0" destOrd="0" presId="urn:microsoft.com/office/officeart/2005/8/layout/process1"/>
    <dgm:cxn modelId="{4AFC1779-2352-D142-8904-7B2CF2900B6B}" type="presOf" srcId="{CEC6309A-773C-6044-A54D-C3CA2362C9C7}" destId="{57D80678-68E2-B542-BCA3-BA0B4016F22D}" srcOrd="0" destOrd="0" presId="urn:microsoft.com/office/officeart/2005/8/layout/process1"/>
    <dgm:cxn modelId="{34A4F991-DB68-9846-BBAD-F9B1DFDF4CB7}" type="presOf" srcId="{0DF021B9-F215-924F-A04F-F1476C1D126D}" destId="{3E412338-9F78-7B4E-9871-8594F65181E7}" srcOrd="1" destOrd="0" presId="urn:microsoft.com/office/officeart/2005/8/layout/process1"/>
    <dgm:cxn modelId="{C338D195-5240-AA48-92CD-E069482E48C9}" type="presOf" srcId="{0DF021B9-F215-924F-A04F-F1476C1D126D}" destId="{371DB1D9-1A26-B749-8974-1E63CA5D5352}" srcOrd="0" destOrd="0" presId="urn:microsoft.com/office/officeart/2005/8/layout/process1"/>
    <dgm:cxn modelId="{44CB039A-666B-6948-839F-C0DAD569186E}" type="presOf" srcId="{9116A1D2-F0CC-6741-955C-4F18DC09C031}" destId="{AD78C097-AAB8-0140-83B6-5AB897FDC39B}" srcOrd="0" destOrd="0" presId="urn:microsoft.com/office/officeart/2005/8/layout/process1"/>
    <dgm:cxn modelId="{6AA6BCBE-25BE-124F-AE88-A8D643D47DFD}" type="presOf" srcId="{9116A1D2-F0CC-6741-955C-4F18DC09C031}" destId="{A14E42E6-7F23-D741-BB71-CB8D44F3A30F}" srcOrd="1" destOrd="0" presId="urn:microsoft.com/office/officeart/2005/8/layout/process1"/>
    <dgm:cxn modelId="{D794F9E0-E08C-E848-A7CD-B9888114C7BB}" type="presOf" srcId="{40A0F919-973B-7243-85B1-49359BE261A2}" destId="{67841A56-7A0B-9C4A-91F2-3E8A7FAF05C9}" srcOrd="0" destOrd="0" presId="urn:microsoft.com/office/officeart/2005/8/layout/process1"/>
    <dgm:cxn modelId="{ECB6F0EA-7B1D-5D4D-A8C6-B39A27E01E1A}" type="presOf" srcId="{1FE75541-2C3F-BF46-9E17-042543D683BA}" destId="{8D1FCDEC-6FA9-624E-8700-E86BDE1C38D8}" srcOrd="0" destOrd="0" presId="urn:microsoft.com/office/officeart/2005/8/layout/process1"/>
    <dgm:cxn modelId="{A9A645F0-7729-A64C-A24F-B0908C6D0B1E}" srcId="{6ECFDBF4-87C4-404D-8A7B-BFBD4B458793}" destId="{EC296694-45B9-C54C-A45E-FD7C92C512F3}" srcOrd="4" destOrd="0" parTransId="{A2667AF7-5439-F84F-9C30-3E1B361B0921}" sibTransId="{0DF021B9-F215-924F-A04F-F1476C1D126D}"/>
    <dgm:cxn modelId="{E18827F8-C648-2E4F-ABBD-553B9277C863}" type="presOf" srcId="{6E736A65-67CF-9F40-AF1D-E41AD3ED262E}" destId="{09CAFF98-0D83-8148-8B4E-D8FBFB0794B6}" srcOrd="0" destOrd="0" presId="urn:microsoft.com/office/officeart/2005/8/layout/process1"/>
    <dgm:cxn modelId="{0B9C46FC-223C-6D4D-80AC-DC6D38275647}" srcId="{6ECFDBF4-87C4-404D-8A7B-BFBD4B458793}" destId="{CEC6309A-773C-6044-A54D-C3CA2362C9C7}" srcOrd="5" destOrd="0" parTransId="{E2B13AFB-B5B1-A849-9CEB-E6A3B3CA8BDA}" sibTransId="{22149536-8F22-CD4F-8666-0A4858F9FBD2}"/>
    <dgm:cxn modelId="{1733944F-67ED-CD45-A32E-2EEEA9AD1F0B}" type="presParOf" srcId="{C1F67082-5115-654A-A27E-6B6BFB4EDC3A}" destId="{09CAFF98-0D83-8148-8B4E-D8FBFB0794B6}" srcOrd="0" destOrd="0" presId="urn:microsoft.com/office/officeart/2005/8/layout/process1"/>
    <dgm:cxn modelId="{963BCA65-F2E1-6449-A96A-3DEEAFFF44E9}" type="presParOf" srcId="{C1F67082-5115-654A-A27E-6B6BFB4EDC3A}" destId="{CBEFA6DB-003A-CB41-AE00-52AE77053303}" srcOrd="1" destOrd="0" presId="urn:microsoft.com/office/officeart/2005/8/layout/process1"/>
    <dgm:cxn modelId="{0E62C894-1EBF-8B40-AE77-16376D59F0E2}" type="presParOf" srcId="{CBEFA6DB-003A-CB41-AE00-52AE77053303}" destId="{80B5A253-C3B6-474F-8D25-5F10648B3605}" srcOrd="0" destOrd="0" presId="urn:microsoft.com/office/officeart/2005/8/layout/process1"/>
    <dgm:cxn modelId="{ABABACB3-1EAF-1B4D-A64B-4681F0AE6A02}" type="presParOf" srcId="{C1F67082-5115-654A-A27E-6B6BFB4EDC3A}" destId="{76B53F7E-1A65-BC42-8497-BDDF4B860535}" srcOrd="2" destOrd="0" presId="urn:microsoft.com/office/officeart/2005/8/layout/process1"/>
    <dgm:cxn modelId="{C0639CE6-7B20-8345-80C8-FC1246A6546C}" type="presParOf" srcId="{C1F67082-5115-654A-A27E-6B6BFB4EDC3A}" destId="{67841A56-7A0B-9C4A-91F2-3E8A7FAF05C9}" srcOrd="3" destOrd="0" presId="urn:microsoft.com/office/officeart/2005/8/layout/process1"/>
    <dgm:cxn modelId="{730C2427-72B8-1A4A-820C-78C70685BE59}" type="presParOf" srcId="{67841A56-7A0B-9C4A-91F2-3E8A7FAF05C9}" destId="{FE406080-115E-9640-97ED-194A821484EA}" srcOrd="0" destOrd="0" presId="urn:microsoft.com/office/officeart/2005/8/layout/process1"/>
    <dgm:cxn modelId="{4E58A2C7-DF52-5C4C-AB7B-E38A10F8FF29}" type="presParOf" srcId="{C1F67082-5115-654A-A27E-6B6BFB4EDC3A}" destId="{48B7FDF2-FD8E-6E45-93F7-4690B5A0E5FA}" srcOrd="4" destOrd="0" presId="urn:microsoft.com/office/officeart/2005/8/layout/process1"/>
    <dgm:cxn modelId="{D47FAECC-DCFB-0548-8CD0-CFB72F5BAFE0}" type="presParOf" srcId="{C1F67082-5115-654A-A27E-6B6BFB4EDC3A}" destId="{8FAC7383-E194-2046-A0CE-B441BF92168F}" srcOrd="5" destOrd="0" presId="urn:microsoft.com/office/officeart/2005/8/layout/process1"/>
    <dgm:cxn modelId="{C7F8F963-F752-B143-A224-88BFBB1D31CD}" type="presParOf" srcId="{8FAC7383-E194-2046-A0CE-B441BF92168F}" destId="{C8D74EEF-51E1-2F4B-805F-C0D320CC443A}" srcOrd="0" destOrd="0" presId="urn:microsoft.com/office/officeart/2005/8/layout/process1"/>
    <dgm:cxn modelId="{0B5A9BA7-F8B2-DE46-83D7-67EDBCAE7055}" type="presParOf" srcId="{C1F67082-5115-654A-A27E-6B6BFB4EDC3A}" destId="{8D1FCDEC-6FA9-624E-8700-E86BDE1C38D8}" srcOrd="6" destOrd="0" presId="urn:microsoft.com/office/officeart/2005/8/layout/process1"/>
    <dgm:cxn modelId="{4CAEB006-D094-4D42-A9DE-A9AF065A692B}" type="presParOf" srcId="{C1F67082-5115-654A-A27E-6B6BFB4EDC3A}" destId="{AD78C097-AAB8-0140-83B6-5AB897FDC39B}" srcOrd="7" destOrd="0" presId="urn:microsoft.com/office/officeart/2005/8/layout/process1"/>
    <dgm:cxn modelId="{D5DD2AEE-39F6-2340-BF38-AE5C0BE41F73}" type="presParOf" srcId="{AD78C097-AAB8-0140-83B6-5AB897FDC39B}" destId="{A14E42E6-7F23-D741-BB71-CB8D44F3A30F}" srcOrd="0" destOrd="0" presId="urn:microsoft.com/office/officeart/2005/8/layout/process1"/>
    <dgm:cxn modelId="{BA5770DC-F1F6-6D44-9D84-3C7F8B8A526E}" type="presParOf" srcId="{C1F67082-5115-654A-A27E-6B6BFB4EDC3A}" destId="{EC425E6E-0DE4-8C4E-82A9-7E7AE0ABB246}" srcOrd="8" destOrd="0" presId="urn:microsoft.com/office/officeart/2005/8/layout/process1"/>
    <dgm:cxn modelId="{064461CD-DF14-9044-93C1-9F679597F502}" type="presParOf" srcId="{C1F67082-5115-654A-A27E-6B6BFB4EDC3A}" destId="{371DB1D9-1A26-B749-8974-1E63CA5D5352}" srcOrd="9" destOrd="0" presId="urn:microsoft.com/office/officeart/2005/8/layout/process1"/>
    <dgm:cxn modelId="{4132A0AA-18F0-684D-9AE1-D28DDE7ACFA1}" type="presParOf" srcId="{371DB1D9-1A26-B749-8974-1E63CA5D5352}" destId="{3E412338-9F78-7B4E-9871-8594F65181E7}" srcOrd="0" destOrd="0" presId="urn:microsoft.com/office/officeart/2005/8/layout/process1"/>
    <dgm:cxn modelId="{5269055A-9739-F34F-8680-1EE6F8FD7881}" type="presParOf" srcId="{C1F67082-5115-654A-A27E-6B6BFB4EDC3A}" destId="{57D80678-68E2-B542-BCA3-BA0B4016F22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CFDBF4-87C4-404D-8A7B-BFBD4B458793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736A65-67CF-9F40-AF1D-E41AD3ED262E}">
      <dgm:prSet custT="1"/>
      <dgm:spPr/>
      <dgm:t>
        <a:bodyPr/>
        <a:lstStyle/>
        <a:p>
          <a:r>
            <a:rPr lang="en-US" sz="2400" dirty="0"/>
            <a:t>ICAROUS-specific requirements</a:t>
          </a:r>
        </a:p>
      </dgm:t>
    </dgm:pt>
    <dgm:pt modelId="{15B012B4-A553-5045-B42D-42C038B302FC}" type="parTrans" cxnId="{6F673D00-040D-4C4E-A8AF-0A196C74649C}">
      <dgm:prSet/>
      <dgm:spPr/>
      <dgm:t>
        <a:bodyPr/>
        <a:lstStyle/>
        <a:p>
          <a:endParaRPr lang="en-US"/>
        </a:p>
      </dgm:t>
    </dgm:pt>
    <dgm:pt modelId="{7EDE2CBF-47EE-5C47-9FE9-E503943BE653}" type="sibTrans" cxnId="{6F673D00-040D-4C4E-A8AF-0A196C74649C}">
      <dgm:prSet/>
      <dgm:spPr/>
      <dgm:t>
        <a:bodyPr/>
        <a:lstStyle/>
        <a:p>
          <a:endParaRPr lang="en-US"/>
        </a:p>
      </dgm:t>
    </dgm:pt>
    <dgm:pt modelId="{E7F4474B-D8A1-D044-89CB-EF825756209E}">
      <dgm:prSet custT="1"/>
      <dgm:spPr/>
      <dgm:t>
        <a:bodyPr/>
        <a:lstStyle/>
        <a:p>
          <a:r>
            <a:rPr lang="en-US" sz="2400" dirty="0"/>
            <a:t>FRET translation to Copilot</a:t>
          </a:r>
        </a:p>
      </dgm:t>
    </dgm:pt>
    <dgm:pt modelId="{B7523EBA-C285-F34C-B06C-75A4F3D3DAFF}" type="parTrans" cxnId="{F24EEF27-23BA-C045-AB8A-108B3F1FB334}">
      <dgm:prSet/>
      <dgm:spPr/>
      <dgm:t>
        <a:bodyPr/>
        <a:lstStyle/>
        <a:p>
          <a:endParaRPr lang="en-US"/>
        </a:p>
      </dgm:t>
    </dgm:pt>
    <dgm:pt modelId="{A696831A-C38F-BC49-AE1C-F14A2A8E1BE9}" type="sibTrans" cxnId="{F24EEF27-23BA-C045-AB8A-108B3F1FB334}">
      <dgm:prSet/>
      <dgm:spPr/>
      <dgm:t>
        <a:bodyPr/>
        <a:lstStyle/>
        <a:p>
          <a:endParaRPr lang="en-US"/>
        </a:p>
      </dgm:t>
    </dgm:pt>
    <dgm:pt modelId="{1FE75541-2C3F-BF46-9E17-042543D683BA}">
      <dgm:prSet/>
      <dgm:spPr/>
      <dgm:t>
        <a:bodyPr/>
        <a:lstStyle/>
        <a:p>
          <a:endParaRPr lang="en-US" dirty="0"/>
        </a:p>
      </dgm:t>
    </dgm:pt>
    <dgm:pt modelId="{A1AFA278-C3B1-0E41-A0BE-A07F8BC7297E}" type="parTrans" cxnId="{389D852A-9015-C540-A857-9B70DF9B0B83}">
      <dgm:prSet/>
      <dgm:spPr/>
      <dgm:t>
        <a:bodyPr/>
        <a:lstStyle/>
        <a:p>
          <a:endParaRPr lang="en-US"/>
        </a:p>
      </dgm:t>
    </dgm:pt>
    <dgm:pt modelId="{9116A1D2-F0CC-6741-955C-4F18DC09C031}" type="sibTrans" cxnId="{389D852A-9015-C540-A857-9B70DF9B0B83}">
      <dgm:prSet/>
      <dgm:spPr/>
      <dgm:t>
        <a:bodyPr/>
        <a:lstStyle/>
        <a:p>
          <a:endParaRPr lang="en-US"/>
        </a:p>
      </dgm:t>
    </dgm:pt>
    <dgm:pt modelId="{EC296694-45B9-C54C-A45E-FD7C92C512F3}">
      <dgm:prSet custT="1"/>
      <dgm:spPr/>
      <dgm:t>
        <a:bodyPr/>
        <a:lstStyle/>
        <a:p>
          <a:r>
            <a:rPr lang="en-US" sz="2400" dirty="0"/>
            <a:t>Monitor integration</a:t>
          </a:r>
        </a:p>
      </dgm:t>
    </dgm:pt>
    <dgm:pt modelId="{A2667AF7-5439-F84F-9C30-3E1B361B0921}" type="parTrans" cxnId="{A9A645F0-7729-A64C-A24F-B0908C6D0B1E}">
      <dgm:prSet/>
      <dgm:spPr/>
      <dgm:t>
        <a:bodyPr/>
        <a:lstStyle/>
        <a:p>
          <a:endParaRPr lang="en-US"/>
        </a:p>
      </dgm:t>
    </dgm:pt>
    <dgm:pt modelId="{0DF021B9-F215-924F-A04F-F1476C1D126D}" type="sibTrans" cxnId="{A9A645F0-7729-A64C-A24F-B0908C6D0B1E}">
      <dgm:prSet/>
      <dgm:spPr/>
      <dgm:t>
        <a:bodyPr/>
        <a:lstStyle/>
        <a:p>
          <a:endParaRPr lang="en-US"/>
        </a:p>
      </dgm:t>
    </dgm:pt>
    <dgm:pt modelId="{CEC6309A-773C-6044-A54D-C3CA2362C9C7}">
      <dgm:prSet/>
      <dgm:spPr/>
      <dgm:t>
        <a:bodyPr/>
        <a:lstStyle/>
        <a:p>
          <a:r>
            <a:rPr lang="en-US" dirty="0"/>
            <a:t>ICAROUS </a:t>
          </a:r>
        </a:p>
      </dgm:t>
    </dgm:pt>
    <dgm:pt modelId="{E2B13AFB-B5B1-A849-9CEB-E6A3B3CA8BDA}" type="parTrans" cxnId="{0B9C46FC-223C-6D4D-80AC-DC6D38275647}">
      <dgm:prSet/>
      <dgm:spPr/>
      <dgm:t>
        <a:bodyPr/>
        <a:lstStyle/>
        <a:p>
          <a:endParaRPr lang="en-US"/>
        </a:p>
      </dgm:t>
    </dgm:pt>
    <dgm:pt modelId="{22149536-8F22-CD4F-8666-0A4858F9FBD2}" type="sibTrans" cxnId="{0B9C46FC-223C-6D4D-80AC-DC6D38275647}">
      <dgm:prSet/>
      <dgm:spPr/>
      <dgm:t>
        <a:bodyPr/>
        <a:lstStyle/>
        <a:p>
          <a:endParaRPr lang="en-US"/>
        </a:p>
      </dgm:t>
    </dgm:pt>
    <dgm:pt modelId="{0236A2FF-C77E-E041-9E93-9EB00754779C}">
      <dgm:prSet/>
      <dgm:spPr/>
      <dgm:t>
        <a:bodyPr/>
        <a:lstStyle/>
        <a:p>
          <a:endParaRPr lang="en-US" dirty="0"/>
        </a:p>
      </dgm:t>
    </dgm:pt>
    <dgm:pt modelId="{40A0F919-973B-7243-85B1-49359BE261A2}" type="sibTrans" cxnId="{C48BAD31-C916-7B4B-8627-2CEEE9A0A8AC}">
      <dgm:prSet/>
      <dgm:spPr/>
      <dgm:t>
        <a:bodyPr/>
        <a:lstStyle/>
        <a:p>
          <a:endParaRPr lang="en-US"/>
        </a:p>
      </dgm:t>
    </dgm:pt>
    <dgm:pt modelId="{2D9E2577-21A1-0447-95E9-791C8F35389C}" type="parTrans" cxnId="{C48BAD31-C916-7B4B-8627-2CEEE9A0A8AC}">
      <dgm:prSet/>
      <dgm:spPr/>
      <dgm:t>
        <a:bodyPr/>
        <a:lstStyle/>
        <a:p>
          <a:endParaRPr lang="en-US"/>
        </a:p>
      </dgm:t>
    </dgm:pt>
    <dgm:pt modelId="{C1F67082-5115-654A-A27E-6B6BFB4EDC3A}" type="pres">
      <dgm:prSet presAssocID="{6ECFDBF4-87C4-404D-8A7B-BFBD4B458793}" presName="Name0" presStyleCnt="0">
        <dgm:presLayoutVars>
          <dgm:dir/>
          <dgm:resizeHandles val="exact"/>
        </dgm:presLayoutVars>
      </dgm:prSet>
      <dgm:spPr/>
    </dgm:pt>
    <dgm:pt modelId="{09CAFF98-0D83-8148-8B4E-D8FBFB0794B6}" type="pres">
      <dgm:prSet presAssocID="{6E736A65-67CF-9F40-AF1D-E41AD3ED262E}" presName="node" presStyleLbl="node1" presStyleIdx="0" presStyleCnt="6" custScaleX="180683" custScaleY="202713">
        <dgm:presLayoutVars>
          <dgm:bulletEnabled val="1"/>
        </dgm:presLayoutVars>
      </dgm:prSet>
      <dgm:spPr/>
    </dgm:pt>
    <dgm:pt modelId="{CBEFA6DB-003A-CB41-AE00-52AE77053303}" type="pres">
      <dgm:prSet presAssocID="{7EDE2CBF-47EE-5C47-9FE9-E503943BE653}" presName="sibTrans" presStyleLbl="sibTrans2D1" presStyleIdx="0" presStyleCnt="5"/>
      <dgm:spPr/>
    </dgm:pt>
    <dgm:pt modelId="{80B5A253-C3B6-474F-8D25-5F10648B3605}" type="pres">
      <dgm:prSet presAssocID="{7EDE2CBF-47EE-5C47-9FE9-E503943BE653}" presName="connectorText" presStyleLbl="sibTrans2D1" presStyleIdx="0" presStyleCnt="5"/>
      <dgm:spPr/>
    </dgm:pt>
    <dgm:pt modelId="{76B53F7E-1A65-BC42-8497-BDDF4B860535}" type="pres">
      <dgm:prSet presAssocID="{0236A2FF-C77E-E041-9E93-9EB00754779C}" presName="node" presStyleLbl="node1" presStyleIdx="1" presStyleCnt="6" custScaleX="43832" custScaleY="34436" custLinFactNeighborX="0" custLinFactNeighborY="-2437">
        <dgm:presLayoutVars>
          <dgm:bulletEnabled val="1"/>
        </dgm:presLayoutVars>
      </dgm:prSet>
      <dgm:spPr/>
    </dgm:pt>
    <dgm:pt modelId="{67841A56-7A0B-9C4A-91F2-3E8A7FAF05C9}" type="pres">
      <dgm:prSet presAssocID="{40A0F919-973B-7243-85B1-49359BE261A2}" presName="sibTrans" presStyleLbl="sibTrans2D1" presStyleIdx="1" presStyleCnt="5"/>
      <dgm:spPr/>
    </dgm:pt>
    <dgm:pt modelId="{FE406080-115E-9640-97ED-194A821484EA}" type="pres">
      <dgm:prSet presAssocID="{40A0F919-973B-7243-85B1-49359BE261A2}" presName="connectorText" presStyleLbl="sibTrans2D1" presStyleIdx="1" presStyleCnt="5"/>
      <dgm:spPr/>
    </dgm:pt>
    <dgm:pt modelId="{48B7FDF2-FD8E-6E45-93F7-4690B5A0E5FA}" type="pres">
      <dgm:prSet presAssocID="{E7F4474B-D8A1-D044-89CB-EF825756209E}" presName="node" presStyleLbl="node1" presStyleIdx="2" presStyleCnt="6" custScaleX="152498" custScaleY="213471">
        <dgm:presLayoutVars>
          <dgm:bulletEnabled val="1"/>
        </dgm:presLayoutVars>
      </dgm:prSet>
      <dgm:spPr/>
    </dgm:pt>
    <dgm:pt modelId="{8FAC7383-E194-2046-A0CE-B441BF92168F}" type="pres">
      <dgm:prSet presAssocID="{A696831A-C38F-BC49-AE1C-F14A2A8E1BE9}" presName="sibTrans" presStyleLbl="sibTrans2D1" presStyleIdx="2" presStyleCnt="5"/>
      <dgm:spPr/>
    </dgm:pt>
    <dgm:pt modelId="{C8D74EEF-51E1-2F4B-805F-C0D320CC443A}" type="pres">
      <dgm:prSet presAssocID="{A696831A-C38F-BC49-AE1C-F14A2A8E1BE9}" presName="connectorText" presStyleLbl="sibTrans2D1" presStyleIdx="2" presStyleCnt="5"/>
      <dgm:spPr/>
    </dgm:pt>
    <dgm:pt modelId="{8D1FCDEC-6FA9-624E-8700-E86BDE1C38D8}" type="pres">
      <dgm:prSet presAssocID="{1FE75541-2C3F-BF46-9E17-042543D683BA}" presName="node" presStyleLbl="node1" presStyleIdx="3" presStyleCnt="6" custScaleX="49618" custScaleY="44758">
        <dgm:presLayoutVars>
          <dgm:bulletEnabled val="1"/>
        </dgm:presLayoutVars>
      </dgm:prSet>
      <dgm:spPr/>
    </dgm:pt>
    <dgm:pt modelId="{AD78C097-AAB8-0140-83B6-5AB897FDC39B}" type="pres">
      <dgm:prSet presAssocID="{9116A1D2-F0CC-6741-955C-4F18DC09C031}" presName="sibTrans" presStyleLbl="sibTrans2D1" presStyleIdx="3" presStyleCnt="5"/>
      <dgm:spPr/>
    </dgm:pt>
    <dgm:pt modelId="{A14E42E6-7F23-D741-BB71-CB8D44F3A30F}" type="pres">
      <dgm:prSet presAssocID="{9116A1D2-F0CC-6741-955C-4F18DC09C031}" presName="connectorText" presStyleLbl="sibTrans2D1" presStyleIdx="3" presStyleCnt="5"/>
      <dgm:spPr/>
    </dgm:pt>
    <dgm:pt modelId="{EC425E6E-0DE4-8C4E-82A9-7E7AE0ABB246}" type="pres">
      <dgm:prSet presAssocID="{EC296694-45B9-C54C-A45E-FD7C92C512F3}" presName="node" presStyleLbl="node1" presStyleIdx="4" presStyleCnt="6" custScaleX="167389" custScaleY="221846">
        <dgm:presLayoutVars>
          <dgm:bulletEnabled val="1"/>
        </dgm:presLayoutVars>
      </dgm:prSet>
      <dgm:spPr/>
    </dgm:pt>
    <dgm:pt modelId="{371DB1D9-1A26-B749-8974-1E63CA5D5352}" type="pres">
      <dgm:prSet presAssocID="{0DF021B9-F215-924F-A04F-F1476C1D126D}" presName="sibTrans" presStyleLbl="sibTrans2D1" presStyleIdx="4" presStyleCnt="5"/>
      <dgm:spPr/>
    </dgm:pt>
    <dgm:pt modelId="{3E412338-9F78-7B4E-9871-8594F65181E7}" type="pres">
      <dgm:prSet presAssocID="{0DF021B9-F215-924F-A04F-F1476C1D126D}" presName="connectorText" presStyleLbl="sibTrans2D1" presStyleIdx="4" presStyleCnt="5"/>
      <dgm:spPr/>
    </dgm:pt>
    <dgm:pt modelId="{57D80678-68E2-B542-BCA3-BA0B4016F22D}" type="pres">
      <dgm:prSet presAssocID="{CEC6309A-773C-6044-A54D-C3CA2362C9C7}" presName="node" presStyleLbl="node1" presStyleIdx="5" presStyleCnt="6" custScaleX="45801" custScaleY="45287">
        <dgm:presLayoutVars>
          <dgm:bulletEnabled val="1"/>
        </dgm:presLayoutVars>
      </dgm:prSet>
      <dgm:spPr/>
    </dgm:pt>
  </dgm:ptLst>
  <dgm:cxnLst>
    <dgm:cxn modelId="{6F673D00-040D-4C4E-A8AF-0A196C74649C}" srcId="{6ECFDBF4-87C4-404D-8A7B-BFBD4B458793}" destId="{6E736A65-67CF-9F40-AF1D-E41AD3ED262E}" srcOrd="0" destOrd="0" parTransId="{15B012B4-A553-5045-B42D-42C038B302FC}" sibTransId="{7EDE2CBF-47EE-5C47-9FE9-E503943BE653}"/>
    <dgm:cxn modelId="{85F73527-A731-5D49-B048-FB8304247DD5}" type="presOf" srcId="{0236A2FF-C77E-E041-9E93-9EB00754779C}" destId="{76B53F7E-1A65-BC42-8497-BDDF4B860535}" srcOrd="0" destOrd="0" presId="urn:microsoft.com/office/officeart/2005/8/layout/process1"/>
    <dgm:cxn modelId="{F24EEF27-23BA-C045-AB8A-108B3F1FB334}" srcId="{6ECFDBF4-87C4-404D-8A7B-BFBD4B458793}" destId="{E7F4474B-D8A1-D044-89CB-EF825756209E}" srcOrd="2" destOrd="0" parTransId="{B7523EBA-C285-F34C-B06C-75A4F3D3DAFF}" sibTransId="{A696831A-C38F-BC49-AE1C-F14A2A8E1BE9}"/>
    <dgm:cxn modelId="{389D852A-9015-C540-A857-9B70DF9B0B83}" srcId="{6ECFDBF4-87C4-404D-8A7B-BFBD4B458793}" destId="{1FE75541-2C3F-BF46-9E17-042543D683BA}" srcOrd="3" destOrd="0" parTransId="{A1AFA278-C3B1-0E41-A0BE-A07F8BC7297E}" sibTransId="{9116A1D2-F0CC-6741-955C-4F18DC09C031}"/>
    <dgm:cxn modelId="{C48BAD31-C916-7B4B-8627-2CEEE9A0A8AC}" srcId="{6ECFDBF4-87C4-404D-8A7B-BFBD4B458793}" destId="{0236A2FF-C77E-E041-9E93-9EB00754779C}" srcOrd="1" destOrd="0" parTransId="{2D9E2577-21A1-0447-95E9-791C8F35389C}" sibTransId="{40A0F919-973B-7243-85B1-49359BE261A2}"/>
    <dgm:cxn modelId="{2914E738-20B4-3F44-B080-3055BED91B7A}" type="presOf" srcId="{A696831A-C38F-BC49-AE1C-F14A2A8E1BE9}" destId="{C8D74EEF-51E1-2F4B-805F-C0D320CC443A}" srcOrd="1" destOrd="0" presId="urn:microsoft.com/office/officeart/2005/8/layout/process1"/>
    <dgm:cxn modelId="{F4828441-5388-164F-888F-F8A6F9A8E8D4}" type="presOf" srcId="{6ECFDBF4-87C4-404D-8A7B-BFBD4B458793}" destId="{C1F67082-5115-654A-A27E-6B6BFB4EDC3A}" srcOrd="0" destOrd="0" presId="urn:microsoft.com/office/officeart/2005/8/layout/process1"/>
    <dgm:cxn modelId="{1CDF2D45-1649-4046-89FE-86C35EF93E12}" type="presOf" srcId="{9116A1D2-F0CC-6741-955C-4F18DC09C031}" destId="{A14E42E6-7F23-D741-BB71-CB8D44F3A30F}" srcOrd="1" destOrd="0" presId="urn:microsoft.com/office/officeart/2005/8/layout/process1"/>
    <dgm:cxn modelId="{C01BB048-5AA8-1049-90B2-D54ECACD9350}" type="presOf" srcId="{EC296694-45B9-C54C-A45E-FD7C92C512F3}" destId="{EC425E6E-0DE4-8C4E-82A9-7E7AE0ABB246}" srcOrd="0" destOrd="0" presId="urn:microsoft.com/office/officeart/2005/8/layout/process1"/>
    <dgm:cxn modelId="{2F91B04A-D44E-404E-AFB4-D7327F3AB288}" type="presOf" srcId="{7EDE2CBF-47EE-5C47-9FE9-E503943BE653}" destId="{CBEFA6DB-003A-CB41-AE00-52AE77053303}" srcOrd="0" destOrd="0" presId="urn:microsoft.com/office/officeart/2005/8/layout/process1"/>
    <dgm:cxn modelId="{2EAA185E-4EC3-1843-9A30-CB42F145E838}" type="presOf" srcId="{A696831A-C38F-BC49-AE1C-F14A2A8E1BE9}" destId="{8FAC7383-E194-2046-A0CE-B441BF92168F}" srcOrd="0" destOrd="0" presId="urn:microsoft.com/office/officeart/2005/8/layout/process1"/>
    <dgm:cxn modelId="{523D595F-508F-C84A-9838-0479BE9B8A4A}" type="presOf" srcId="{7EDE2CBF-47EE-5C47-9FE9-E503943BE653}" destId="{80B5A253-C3B6-474F-8D25-5F10648B3605}" srcOrd="1" destOrd="0" presId="urn:microsoft.com/office/officeart/2005/8/layout/process1"/>
    <dgm:cxn modelId="{1A63F566-B72E-694A-8E80-7C1129B5B2CC}" type="presOf" srcId="{E7F4474B-D8A1-D044-89CB-EF825756209E}" destId="{48B7FDF2-FD8E-6E45-93F7-4690B5A0E5FA}" srcOrd="0" destOrd="0" presId="urn:microsoft.com/office/officeart/2005/8/layout/process1"/>
    <dgm:cxn modelId="{4AFC1779-2352-D142-8904-7B2CF2900B6B}" type="presOf" srcId="{CEC6309A-773C-6044-A54D-C3CA2362C9C7}" destId="{57D80678-68E2-B542-BCA3-BA0B4016F22D}" srcOrd="0" destOrd="0" presId="urn:microsoft.com/office/officeart/2005/8/layout/process1"/>
    <dgm:cxn modelId="{C338D195-5240-AA48-92CD-E069482E48C9}" type="presOf" srcId="{0DF021B9-F215-924F-A04F-F1476C1D126D}" destId="{371DB1D9-1A26-B749-8974-1E63CA5D5352}" srcOrd="0" destOrd="0" presId="urn:microsoft.com/office/officeart/2005/8/layout/process1"/>
    <dgm:cxn modelId="{44CB039A-666B-6948-839F-C0DAD569186E}" type="presOf" srcId="{9116A1D2-F0CC-6741-955C-4F18DC09C031}" destId="{AD78C097-AAB8-0140-83B6-5AB897FDC39B}" srcOrd="0" destOrd="0" presId="urn:microsoft.com/office/officeart/2005/8/layout/process1"/>
    <dgm:cxn modelId="{50B20EB6-B20F-CF49-9A1E-4D2C5E414F73}" type="presOf" srcId="{40A0F919-973B-7243-85B1-49359BE261A2}" destId="{FE406080-115E-9640-97ED-194A821484EA}" srcOrd="1" destOrd="0" presId="urn:microsoft.com/office/officeart/2005/8/layout/process1"/>
    <dgm:cxn modelId="{D794F9E0-E08C-E848-A7CD-B9888114C7BB}" type="presOf" srcId="{40A0F919-973B-7243-85B1-49359BE261A2}" destId="{67841A56-7A0B-9C4A-91F2-3E8A7FAF05C9}" srcOrd="0" destOrd="0" presId="urn:microsoft.com/office/officeart/2005/8/layout/process1"/>
    <dgm:cxn modelId="{221BD9E7-1754-CC47-AD53-100A0B77400C}" type="presOf" srcId="{0DF021B9-F215-924F-A04F-F1476C1D126D}" destId="{3E412338-9F78-7B4E-9871-8594F65181E7}" srcOrd="1" destOrd="0" presId="urn:microsoft.com/office/officeart/2005/8/layout/process1"/>
    <dgm:cxn modelId="{ECB6F0EA-7B1D-5D4D-A8C6-B39A27E01E1A}" type="presOf" srcId="{1FE75541-2C3F-BF46-9E17-042543D683BA}" destId="{8D1FCDEC-6FA9-624E-8700-E86BDE1C38D8}" srcOrd="0" destOrd="0" presId="urn:microsoft.com/office/officeart/2005/8/layout/process1"/>
    <dgm:cxn modelId="{A9A645F0-7729-A64C-A24F-B0908C6D0B1E}" srcId="{6ECFDBF4-87C4-404D-8A7B-BFBD4B458793}" destId="{EC296694-45B9-C54C-A45E-FD7C92C512F3}" srcOrd="4" destOrd="0" parTransId="{A2667AF7-5439-F84F-9C30-3E1B361B0921}" sibTransId="{0DF021B9-F215-924F-A04F-F1476C1D126D}"/>
    <dgm:cxn modelId="{E18827F8-C648-2E4F-ABBD-553B9277C863}" type="presOf" srcId="{6E736A65-67CF-9F40-AF1D-E41AD3ED262E}" destId="{09CAFF98-0D83-8148-8B4E-D8FBFB0794B6}" srcOrd="0" destOrd="0" presId="urn:microsoft.com/office/officeart/2005/8/layout/process1"/>
    <dgm:cxn modelId="{0B9C46FC-223C-6D4D-80AC-DC6D38275647}" srcId="{6ECFDBF4-87C4-404D-8A7B-BFBD4B458793}" destId="{CEC6309A-773C-6044-A54D-C3CA2362C9C7}" srcOrd="5" destOrd="0" parTransId="{E2B13AFB-B5B1-A849-9CEB-E6A3B3CA8BDA}" sibTransId="{22149536-8F22-CD4F-8666-0A4858F9FBD2}"/>
    <dgm:cxn modelId="{1733944F-67ED-CD45-A32E-2EEEA9AD1F0B}" type="presParOf" srcId="{C1F67082-5115-654A-A27E-6B6BFB4EDC3A}" destId="{09CAFF98-0D83-8148-8B4E-D8FBFB0794B6}" srcOrd="0" destOrd="0" presId="urn:microsoft.com/office/officeart/2005/8/layout/process1"/>
    <dgm:cxn modelId="{963BCA65-F2E1-6449-A96A-3DEEAFFF44E9}" type="presParOf" srcId="{C1F67082-5115-654A-A27E-6B6BFB4EDC3A}" destId="{CBEFA6DB-003A-CB41-AE00-52AE77053303}" srcOrd="1" destOrd="0" presId="urn:microsoft.com/office/officeart/2005/8/layout/process1"/>
    <dgm:cxn modelId="{31AD72C6-E93E-D449-9849-D723C4361434}" type="presParOf" srcId="{CBEFA6DB-003A-CB41-AE00-52AE77053303}" destId="{80B5A253-C3B6-474F-8D25-5F10648B3605}" srcOrd="0" destOrd="0" presId="urn:microsoft.com/office/officeart/2005/8/layout/process1"/>
    <dgm:cxn modelId="{ABABACB3-1EAF-1B4D-A64B-4681F0AE6A02}" type="presParOf" srcId="{C1F67082-5115-654A-A27E-6B6BFB4EDC3A}" destId="{76B53F7E-1A65-BC42-8497-BDDF4B860535}" srcOrd="2" destOrd="0" presId="urn:microsoft.com/office/officeart/2005/8/layout/process1"/>
    <dgm:cxn modelId="{C0639CE6-7B20-8345-80C8-FC1246A6546C}" type="presParOf" srcId="{C1F67082-5115-654A-A27E-6B6BFB4EDC3A}" destId="{67841A56-7A0B-9C4A-91F2-3E8A7FAF05C9}" srcOrd="3" destOrd="0" presId="urn:microsoft.com/office/officeart/2005/8/layout/process1"/>
    <dgm:cxn modelId="{DDAE4614-E57F-8746-9D05-4E91C81F9911}" type="presParOf" srcId="{67841A56-7A0B-9C4A-91F2-3E8A7FAF05C9}" destId="{FE406080-115E-9640-97ED-194A821484EA}" srcOrd="0" destOrd="0" presId="urn:microsoft.com/office/officeart/2005/8/layout/process1"/>
    <dgm:cxn modelId="{4E58A2C7-DF52-5C4C-AB7B-E38A10F8FF29}" type="presParOf" srcId="{C1F67082-5115-654A-A27E-6B6BFB4EDC3A}" destId="{48B7FDF2-FD8E-6E45-93F7-4690B5A0E5FA}" srcOrd="4" destOrd="0" presId="urn:microsoft.com/office/officeart/2005/8/layout/process1"/>
    <dgm:cxn modelId="{D47FAECC-DCFB-0548-8CD0-CFB72F5BAFE0}" type="presParOf" srcId="{C1F67082-5115-654A-A27E-6B6BFB4EDC3A}" destId="{8FAC7383-E194-2046-A0CE-B441BF92168F}" srcOrd="5" destOrd="0" presId="urn:microsoft.com/office/officeart/2005/8/layout/process1"/>
    <dgm:cxn modelId="{4D411DE1-3306-104A-BFC7-321EE0B45767}" type="presParOf" srcId="{8FAC7383-E194-2046-A0CE-B441BF92168F}" destId="{C8D74EEF-51E1-2F4B-805F-C0D320CC443A}" srcOrd="0" destOrd="0" presId="urn:microsoft.com/office/officeart/2005/8/layout/process1"/>
    <dgm:cxn modelId="{0B5A9BA7-F8B2-DE46-83D7-67EDBCAE7055}" type="presParOf" srcId="{C1F67082-5115-654A-A27E-6B6BFB4EDC3A}" destId="{8D1FCDEC-6FA9-624E-8700-E86BDE1C38D8}" srcOrd="6" destOrd="0" presId="urn:microsoft.com/office/officeart/2005/8/layout/process1"/>
    <dgm:cxn modelId="{4CAEB006-D094-4D42-A9DE-A9AF065A692B}" type="presParOf" srcId="{C1F67082-5115-654A-A27E-6B6BFB4EDC3A}" destId="{AD78C097-AAB8-0140-83B6-5AB897FDC39B}" srcOrd="7" destOrd="0" presId="urn:microsoft.com/office/officeart/2005/8/layout/process1"/>
    <dgm:cxn modelId="{490032C6-347C-4642-913A-52101C69911F}" type="presParOf" srcId="{AD78C097-AAB8-0140-83B6-5AB897FDC39B}" destId="{A14E42E6-7F23-D741-BB71-CB8D44F3A30F}" srcOrd="0" destOrd="0" presId="urn:microsoft.com/office/officeart/2005/8/layout/process1"/>
    <dgm:cxn modelId="{BA5770DC-F1F6-6D44-9D84-3C7F8B8A526E}" type="presParOf" srcId="{C1F67082-5115-654A-A27E-6B6BFB4EDC3A}" destId="{EC425E6E-0DE4-8C4E-82A9-7E7AE0ABB246}" srcOrd="8" destOrd="0" presId="urn:microsoft.com/office/officeart/2005/8/layout/process1"/>
    <dgm:cxn modelId="{064461CD-DF14-9044-93C1-9F679597F502}" type="presParOf" srcId="{C1F67082-5115-654A-A27E-6B6BFB4EDC3A}" destId="{371DB1D9-1A26-B749-8974-1E63CA5D5352}" srcOrd="9" destOrd="0" presId="urn:microsoft.com/office/officeart/2005/8/layout/process1"/>
    <dgm:cxn modelId="{3E461A31-B952-5B40-8EFA-EE7D724C3956}" type="presParOf" srcId="{371DB1D9-1A26-B749-8974-1E63CA5D5352}" destId="{3E412338-9F78-7B4E-9871-8594F65181E7}" srcOrd="0" destOrd="0" presId="urn:microsoft.com/office/officeart/2005/8/layout/process1"/>
    <dgm:cxn modelId="{5269055A-9739-F34F-8680-1EE6F8FD7881}" type="presParOf" srcId="{C1F67082-5115-654A-A27E-6B6BFB4EDC3A}" destId="{57D80678-68E2-B542-BCA3-BA0B4016F22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AFF98-0D83-8148-8B4E-D8FBFB0794B6}">
      <dsp:nvSpPr>
        <dsp:cNvPr id="0" name=""/>
        <dsp:cNvSpPr/>
      </dsp:nvSpPr>
      <dsp:spPr>
        <a:xfrm>
          <a:off x="0" y="1744365"/>
          <a:ext cx="1314449" cy="862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ICAROUS-specific requirements</a:t>
          </a:r>
        </a:p>
      </dsp:txBody>
      <dsp:txXfrm>
        <a:off x="25265" y="1769630"/>
        <a:ext cx="1263919" cy="812077"/>
      </dsp:txXfrm>
    </dsp:sp>
    <dsp:sp modelId="{CBEFA6DB-003A-CB41-AE00-52AE77053303}">
      <dsp:nvSpPr>
        <dsp:cNvPr id="0" name=""/>
        <dsp:cNvSpPr/>
      </dsp:nvSpPr>
      <dsp:spPr>
        <a:xfrm rot="21560731">
          <a:off x="1445885" y="2002076"/>
          <a:ext cx="278681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445888" y="2067750"/>
        <a:ext cx="195077" cy="195589"/>
      </dsp:txXfrm>
    </dsp:sp>
    <dsp:sp modelId="{76B53F7E-1A65-BC42-8497-BDDF4B860535}">
      <dsp:nvSpPr>
        <dsp:cNvPr id="0" name=""/>
        <dsp:cNvSpPr/>
      </dsp:nvSpPr>
      <dsp:spPr>
        <a:xfrm>
          <a:off x="1840230" y="1723343"/>
          <a:ext cx="1314449" cy="862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865495" y="1748608"/>
        <a:ext cx="1263919" cy="812077"/>
      </dsp:txXfrm>
    </dsp:sp>
    <dsp:sp modelId="{67841A56-7A0B-9C4A-91F2-3E8A7FAF05C9}">
      <dsp:nvSpPr>
        <dsp:cNvPr id="0" name=""/>
        <dsp:cNvSpPr/>
      </dsp:nvSpPr>
      <dsp:spPr>
        <a:xfrm rot="39269">
          <a:off x="3286115" y="2002256"/>
          <a:ext cx="278681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286118" y="2066976"/>
        <a:ext cx="195077" cy="195589"/>
      </dsp:txXfrm>
    </dsp:sp>
    <dsp:sp modelId="{48B7FDF2-FD8E-6E45-93F7-4690B5A0E5FA}">
      <dsp:nvSpPr>
        <dsp:cNvPr id="0" name=""/>
        <dsp:cNvSpPr/>
      </dsp:nvSpPr>
      <dsp:spPr>
        <a:xfrm>
          <a:off x="3680460" y="1744365"/>
          <a:ext cx="1314449" cy="862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FRET translation to Copilot</a:t>
          </a:r>
        </a:p>
      </dsp:txBody>
      <dsp:txXfrm>
        <a:off x="3705725" y="1769630"/>
        <a:ext cx="1263919" cy="812077"/>
      </dsp:txXfrm>
    </dsp:sp>
    <dsp:sp modelId="{8FAC7383-E194-2046-A0CE-B441BF92168F}">
      <dsp:nvSpPr>
        <dsp:cNvPr id="0" name=""/>
        <dsp:cNvSpPr/>
      </dsp:nvSpPr>
      <dsp:spPr>
        <a:xfrm>
          <a:off x="512635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126355" y="2077874"/>
        <a:ext cx="195064" cy="195589"/>
      </dsp:txXfrm>
    </dsp:sp>
    <dsp:sp modelId="{8D1FCDEC-6FA9-624E-8700-E86BDE1C38D8}">
      <dsp:nvSpPr>
        <dsp:cNvPr id="0" name=""/>
        <dsp:cNvSpPr/>
      </dsp:nvSpPr>
      <dsp:spPr>
        <a:xfrm>
          <a:off x="5520690" y="1744365"/>
          <a:ext cx="1314449" cy="862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545955" y="1769630"/>
        <a:ext cx="1263919" cy="812077"/>
      </dsp:txXfrm>
    </dsp:sp>
    <dsp:sp modelId="{AD78C097-AAB8-0140-83B6-5AB897FDC39B}">
      <dsp:nvSpPr>
        <dsp:cNvPr id="0" name=""/>
        <dsp:cNvSpPr/>
      </dsp:nvSpPr>
      <dsp:spPr>
        <a:xfrm>
          <a:off x="696658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966585" y="2077874"/>
        <a:ext cx="195064" cy="195589"/>
      </dsp:txXfrm>
    </dsp:sp>
    <dsp:sp modelId="{EC425E6E-0DE4-8C4E-82A9-7E7AE0ABB246}">
      <dsp:nvSpPr>
        <dsp:cNvPr id="0" name=""/>
        <dsp:cNvSpPr/>
      </dsp:nvSpPr>
      <dsp:spPr>
        <a:xfrm>
          <a:off x="7360920" y="1744365"/>
          <a:ext cx="1314449" cy="862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Monitor integration</a:t>
          </a:r>
        </a:p>
      </dsp:txBody>
      <dsp:txXfrm>
        <a:off x="7386185" y="1769630"/>
        <a:ext cx="1263919" cy="812077"/>
      </dsp:txXfrm>
    </dsp:sp>
    <dsp:sp modelId="{371DB1D9-1A26-B749-8974-1E63CA5D5352}">
      <dsp:nvSpPr>
        <dsp:cNvPr id="0" name=""/>
        <dsp:cNvSpPr/>
      </dsp:nvSpPr>
      <dsp:spPr>
        <a:xfrm>
          <a:off x="8806814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8806814" y="2077874"/>
        <a:ext cx="195064" cy="195589"/>
      </dsp:txXfrm>
    </dsp:sp>
    <dsp:sp modelId="{57D80678-68E2-B542-BCA3-BA0B4016F22D}">
      <dsp:nvSpPr>
        <dsp:cNvPr id="0" name=""/>
        <dsp:cNvSpPr/>
      </dsp:nvSpPr>
      <dsp:spPr>
        <a:xfrm>
          <a:off x="9201149" y="1744365"/>
          <a:ext cx="1314449" cy="862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ICAROUS </a:t>
          </a:r>
        </a:p>
      </dsp:txBody>
      <dsp:txXfrm>
        <a:off x="9226414" y="1769630"/>
        <a:ext cx="1263919" cy="812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AFF98-0D83-8148-8B4E-D8FBFB0794B6}">
      <dsp:nvSpPr>
        <dsp:cNvPr id="0" name=""/>
        <dsp:cNvSpPr/>
      </dsp:nvSpPr>
      <dsp:spPr>
        <a:xfrm>
          <a:off x="0" y="1983751"/>
          <a:ext cx="647285" cy="383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ICAROUS-specific requirements</a:t>
          </a:r>
        </a:p>
      </dsp:txBody>
      <dsp:txXfrm>
        <a:off x="11242" y="1994993"/>
        <a:ext cx="624801" cy="361350"/>
      </dsp:txXfrm>
    </dsp:sp>
    <dsp:sp modelId="{CBEFA6DB-003A-CB41-AE00-52AE77053303}">
      <dsp:nvSpPr>
        <dsp:cNvPr id="0" name=""/>
        <dsp:cNvSpPr/>
      </dsp:nvSpPr>
      <dsp:spPr>
        <a:xfrm rot="21547020">
          <a:off x="735410" y="2060123"/>
          <a:ext cx="186871" cy="215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35413" y="2103659"/>
        <a:ext cx="130810" cy="129310"/>
      </dsp:txXfrm>
    </dsp:sp>
    <dsp:sp modelId="{76B53F7E-1A65-BC42-8497-BDDF4B860535}">
      <dsp:nvSpPr>
        <dsp:cNvPr id="0" name=""/>
        <dsp:cNvSpPr/>
      </dsp:nvSpPr>
      <dsp:spPr>
        <a:xfrm>
          <a:off x="999831" y="1420017"/>
          <a:ext cx="2201851" cy="1456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1042491" y="1462677"/>
        <a:ext cx="2116531" cy="1371202"/>
      </dsp:txXfrm>
    </dsp:sp>
    <dsp:sp modelId="{67841A56-7A0B-9C4A-91F2-3E8A7FAF05C9}">
      <dsp:nvSpPr>
        <dsp:cNvPr id="0" name=""/>
        <dsp:cNvSpPr/>
      </dsp:nvSpPr>
      <dsp:spPr>
        <a:xfrm rot="55204">
          <a:off x="3288632" y="2061077"/>
          <a:ext cx="184382" cy="215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288636" y="2103737"/>
        <a:ext cx="129067" cy="129310"/>
      </dsp:txXfrm>
    </dsp:sp>
    <dsp:sp modelId="{48B7FDF2-FD8E-6E45-93F7-4690B5A0E5FA}">
      <dsp:nvSpPr>
        <dsp:cNvPr id="0" name=""/>
        <dsp:cNvSpPr/>
      </dsp:nvSpPr>
      <dsp:spPr>
        <a:xfrm>
          <a:off x="3549529" y="1981233"/>
          <a:ext cx="513472" cy="388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FRET translation to Copilot</a:t>
          </a:r>
        </a:p>
      </dsp:txBody>
      <dsp:txXfrm>
        <a:off x="3560919" y="1992623"/>
        <a:ext cx="490692" cy="366091"/>
      </dsp:txXfrm>
    </dsp:sp>
    <dsp:sp modelId="{8FAC7383-E194-2046-A0CE-B441BF92168F}">
      <dsp:nvSpPr>
        <dsp:cNvPr id="0" name=""/>
        <dsp:cNvSpPr/>
      </dsp:nvSpPr>
      <dsp:spPr>
        <a:xfrm>
          <a:off x="4149904" y="2067909"/>
          <a:ext cx="184233" cy="215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149904" y="2111013"/>
        <a:ext cx="128963" cy="129310"/>
      </dsp:txXfrm>
    </dsp:sp>
    <dsp:sp modelId="{8D1FCDEC-6FA9-624E-8700-E86BDE1C38D8}">
      <dsp:nvSpPr>
        <dsp:cNvPr id="0" name=""/>
        <dsp:cNvSpPr/>
      </dsp:nvSpPr>
      <dsp:spPr>
        <a:xfrm>
          <a:off x="4410612" y="1451075"/>
          <a:ext cx="2422540" cy="1449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4453057" y="1493520"/>
        <a:ext cx="2337650" cy="1364296"/>
      </dsp:txXfrm>
    </dsp:sp>
    <dsp:sp modelId="{AD78C097-AAB8-0140-83B6-5AB897FDC39B}">
      <dsp:nvSpPr>
        <dsp:cNvPr id="0" name=""/>
        <dsp:cNvSpPr/>
      </dsp:nvSpPr>
      <dsp:spPr>
        <a:xfrm>
          <a:off x="6920055" y="2067909"/>
          <a:ext cx="184233" cy="215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6920055" y="2111013"/>
        <a:ext cx="128963" cy="129310"/>
      </dsp:txXfrm>
    </dsp:sp>
    <dsp:sp modelId="{EC425E6E-0DE4-8C4E-82A9-7E7AE0ABB246}">
      <dsp:nvSpPr>
        <dsp:cNvPr id="0" name=""/>
        <dsp:cNvSpPr/>
      </dsp:nvSpPr>
      <dsp:spPr>
        <a:xfrm>
          <a:off x="7180763" y="2002253"/>
          <a:ext cx="499090" cy="346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Monitor integration</a:t>
          </a:r>
        </a:p>
      </dsp:txBody>
      <dsp:txXfrm>
        <a:off x="7190921" y="2012411"/>
        <a:ext cx="478774" cy="326514"/>
      </dsp:txXfrm>
    </dsp:sp>
    <dsp:sp modelId="{371DB1D9-1A26-B749-8974-1E63CA5D5352}">
      <dsp:nvSpPr>
        <dsp:cNvPr id="0" name=""/>
        <dsp:cNvSpPr/>
      </dsp:nvSpPr>
      <dsp:spPr>
        <a:xfrm rot="21556360">
          <a:off x="7767097" y="2062459"/>
          <a:ext cx="184987" cy="215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767099" y="2105915"/>
        <a:ext cx="129491" cy="129310"/>
      </dsp:txXfrm>
    </dsp:sp>
    <dsp:sp modelId="{57D80678-68E2-B542-BCA3-BA0B4016F22D}">
      <dsp:nvSpPr>
        <dsp:cNvPr id="0" name=""/>
        <dsp:cNvSpPr/>
      </dsp:nvSpPr>
      <dsp:spPr>
        <a:xfrm>
          <a:off x="8028858" y="1349858"/>
          <a:ext cx="2482963" cy="160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ICAROUS </a:t>
          </a:r>
        </a:p>
      </dsp:txBody>
      <dsp:txXfrm>
        <a:off x="8075864" y="1396864"/>
        <a:ext cx="2388951" cy="1510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AFF98-0D83-8148-8B4E-D8FBFB0794B6}">
      <dsp:nvSpPr>
        <dsp:cNvPr id="0" name=""/>
        <dsp:cNvSpPr/>
      </dsp:nvSpPr>
      <dsp:spPr>
        <a:xfrm>
          <a:off x="7536" y="1190373"/>
          <a:ext cx="2259132" cy="1970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ICAROUS-specific requirements</a:t>
          </a:r>
        </a:p>
      </dsp:txBody>
      <dsp:txXfrm>
        <a:off x="65253" y="1248090"/>
        <a:ext cx="2143698" cy="1855156"/>
      </dsp:txXfrm>
    </dsp:sp>
    <dsp:sp modelId="{CBEFA6DB-003A-CB41-AE00-52AE77053303}">
      <dsp:nvSpPr>
        <dsp:cNvPr id="0" name=""/>
        <dsp:cNvSpPr/>
      </dsp:nvSpPr>
      <dsp:spPr>
        <a:xfrm rot="21567471">
          <a:off x="2391695" y="2007502"/>
          <a:ext cx="265081" cy="310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391697" y="2069894"/>
        <a:ext cx="185557" cy="186049"/>
      </dsp:txXfrm>
    </dsp:sp>
    <dsp:sp modelId="{76B53F7E-1A65-BC42-8497-BDDF4B860535}">
      <dsp:nvSpPr>
        <dsp:cNvPr id="0" name=""/>
        <dsp:cNvSpPr/>
      </dsp:nvSpPr>
      <dsp:spPr>
        <a:xfrm>
          <a:off x="2766800" y="2030381"/>
          <a:ext cx="548044" cy="254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2774255" y="2037836"/>
        <a:ext cx="533134" cy="239636"/>
      </dsp:txXfrm>
    </dsp:sp>
    <dsp:sp modelId="{67841A56-7A0B-9C4A-91F2-3E8A7FAF05C9}">
      <dsp:nvSpPr>
        <dsp:cNvPr id="0" name=""/>
        <dsp:cNvSpPr/>
      </dsp:nvSpPr>
      <dsp:spPr>
        <a:xfrm rot="35846">
          <a:off x="3439870" y="2008157"/>
          <a:ext cx="265084" cy="310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439872" y="2069758"/>
        <a:ext cx="185559" cy="186049"/>
      </dsp:txXfrm>
    </dsp:sp>
    <dsp:sp modelId="{48B7FDF2-FD8E-6E45-93F7-4690B5A0E5FA}">
      <dsp:nvSpPr>
        <dsp:cNvPr id="0" name=""/>
        <dsp:cNvSpPr/>
      </dsp:nvSpPr>
      <dsp:spPr>
        <a:xfrm>
          <a:off x="3814976" y="805041"/>
          <a:ext cx="1906727" cy="2741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FRET translation to Copilot</a:t>
          </a:r>
        </a:p>
      </dsp:txBody>
      <dsp:txXfrm>
        <a:off x="3870822" y="860887"/>
        <a:ext cx="1795035" cy="2629562"/>
      </dsp:txXfrm>
    </dsp:sp>
    <dsp:sp modelId="{8FAC7383-E194-2046-A0CE-B441BF92168F}">
      <dsp:nvSpPr>
        <dsp:cNvPr id="0" name=""/>
        <dsp:cNvSpPr/>
      </dsp:nvSpPr>
      <dsp:spPr>
        <a:xfrm>
          <a:off x="5846736" y="2020628"/>
          <a:ext cx="265069" cy="310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846736" y="2082644"/>
        <a:ext cx="185548" cy="186049"/>
      </dsp:txXfrm>
    </dsp:sp>
    <dsp:sp modelId="{8D1FCDEC-6FA9-624E-8700-E86BDE1C38D8}">
      <dsp:nvSpPr>
        <dsp:cNvPr id="0" name=""/>
        <dsp:cNvSpPr/>
      </dsp:nvSpPr>
      <dsp:spPr>
        <a:xfrm>
          <a:off x="6221835" y="1960662"/>
          <a:ext cx="620388" cy="430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6234430" y="1973257"/>
        <a:ext cx="595198" cy="404823"/>
      </dsp:txXfrm>
    </dsp:sp>
    <dsp:sp modelId="{AD78C097-AAB8-0140-83B6-5AB897FDC39B}">
      <dsp:nvSpPr>
        <dsp:cNvPr id="0" name=""/>
        <dsp:cNvSpPr/>
      </dsp:nvSpPr>
      <dsp:spPr>
        <a:xfrm>
          <a:off x="6967256" y="2020628"/>
          <a:ext cx="265069" cy="310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967256" y="2082644"/>
        <a:ext cx="185548" cy="186049"/>
      </dsp:txXfrm>
    </dsp:sp>
    <dsp:sp modelId="{EC425E6E-0DE4-8C4E-82A9-7E7AE0ABB246}">
      <dsp:nvSpPr>
        <dsp:cNvPr id="0" name=""/>
        <dsp:cNvSpPr/>
      </dsp:nvSpPr>
      <dsp:spPr>
        <a:xfrm>
          <a:off x="7342355" y="751268"/>
          <a:ext cx="2092913" cy="284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Monitor integration</a:t>
          </a:r>
        </a:p>
      </dsp:txBody>
      <dsp:txXfrm>
        <a:off x="7403654" y="812567"/>
        <a:ext cx="1970315" cy="2726202"/>
      </dsp:txXfrm>
    </dsp:sp>
    <dsp:sp modelId="{371DB1D9-1A26-B749-8974-1E63CA5D5352}">
      <dsp:nvSpPr>
        <dsp:cNvPr id="0" name=""/>
        <dsp:cNvSpPr/>
      </dsp:nvSpPr>
      <dsp:spPr>
        <a:xfrm>
          <a:off x="9560301" y="2020628"/>
          <a:ext cx="265069" cy="310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9560301" y="2082644"/>
        <a:ext cx="185548" cy="186049"/>
      </dsp:txXfrm>
    </dsp:sp>
    <dsp:sp modelId="{57D80678-68E2-B542-BCA3-BA0B4016F22D}">
      <dsp:nvSpPr>
        <dsp:cNvPr id="0" name=""/>
        <dsp:cNvSpPr/>
      </dsp:nvSpPr>
      <dsp:spPr>
        <a:xfrm>
          <a:off x="9935400" y="1955549"/>
          <a:ext cx="572663" cy="44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ICAROUS </a:t>
          </a:r>
        </a:p>
      </dsp:txBody>
      <dsp:txXfrm>
        <a:off x="9948294" y="1968443"/>
        <a:ext cx="546875" cy="414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12D0-AEAA-0A48-9736-1994130B1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873E8-407D-8E4E-AB89-65C3157D2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DF689-2647-5345-8998-9D983170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E20-8CD5-9F4F-AB49-CD96F5AA16F6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76783-3963-A742-86C5-B05D5236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745E2-8214-E04D-A09E-1628DB70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036B-5BFC-FF4C-BBBD-8428C99E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3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20C6-187F-6E41-B164-68990378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53A25-3302-CD42-AD71-8F7569EBF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16315-2791-0648-9D15-487694FE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E20-8CD5-9F4F-AB49-CD96F5AA16F6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66C49-E62C-0043-889A-AFED625C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B7D19-9D4D-D940-8D0E-23A43524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036B-5BFC-FF4C-BBBD-8428C99E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3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0677FD-939A-ED41-85C6-4A606E007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34252-2B55-EC4D-898E-F217FB2D3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2FDE9-4DB2-E24A-A54F-FF07CD4B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E20-8CD5-9F4F-AB49-CD96F5AA16F6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3D49D-7A49-B14A-A7C1-BD100CE9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C700C-08BC-A540-9FE0-32FB5676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036B-5BFC-FF4C-BBBD-8428C99E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D6F1-F72D-0343-A77D-B1E3E38E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84AC0-5E1C-174C-B568-0C452FAE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C1C16-9830-1C4B-8660-4908F036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E20-8CD5-9F4F-AB49-CD96F5AA16F6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0C8C-E4AD-834C-9A0F-E6F2A267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6DC6-29EA-E442-B353-F31A3BB2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036B-5BFC-FF4C-BBBD-8428C99E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9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1C37-661F-934D-BD02-509D155B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69543-4547-8745-B2BA-C4F96FA7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A6120-BC2F-0543-861D-247423A3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E20-8CD5-9F4F-AB49-CD96F5AA16F6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2D11D-D19C-CC4D-9AF9-BB0D388B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52A0A-4FFA-4D4A-9F03-630ECAD7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036B-5BFC-FF4C-BBBD-8428C99E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1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E1E2-E97A-0740-B6FD-82387633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E3822-ABBF-7548-8392-B2D07C3BB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982C3-5A55-2643-BA04-8A76BD15C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2FB63-2092-6F4B-A86F-FFC2883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E20-8CD5-9F4F-AB49-CD96F5AA16F6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AA896-87B6-E647-861E-E33654F6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5AABE-D47E-4B4A-8008-BA0FE81D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036B-5BFC-FF4C-BBBD-8428C99E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7F6E-E463-DC4D-89AE-C853C395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52F2F-00B6-2943-95FE-C6A75944B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7CD44-3897-A74F-9970-79C3B1723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2CE6A-AFA7-B843-8C61-6C01AE1B3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D76DB-EC60-9E47-A0B6-D965E07F0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29068-A592-B347-8E57-D80CF010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E20-8CD5-9F4F-AB49-CD96F5AA16F6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E0531C-B9E2-1147-B597-C7A576CB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3CAE3-9685-5243-B1D9-E5505624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036B-5BFC-FF4C-BBBD-8428C99E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2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34EF-76B3-0D4D-A3D5-91258F89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68E8A-60EB-6B46-ACEF-83FDD9FC0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E20-8CD5-9F4F-AB49-CD96F5AA16F6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C4043-6EF5-4349-A9B9-7E2CF383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B04FA-0FD8-9140-9C30-409377F0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036B-5BFC-FF4C-BBBD-8428C99E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7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D259C-53C0-F747-BFC8-0EE64D41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E20-8CD5-9F4F-AB49-CD96F5AA16F6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06100-1C15-F746-A34C-EB546843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2BCA0-6EED-984D-A745-84EADE6D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036B-5BFC-FF4C-BBBD-8428C99E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9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61E4-4009-064A-AD7A-7833E0E5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ACD0-6895-E840-AEC7-3E9163557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19CD2-1F0E-8D4E-B8E1-BF13D9C8C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1BEDE-52D0-484F-8448-42081860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E20-8CD5-9F4F-AB49-CD96F5AA16F6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47746-E5CC-104F-86A7-17B4B1C9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40751-8774-CF4E-9E7B-7EB4C045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036B-5BFC-FF4C-BBBD-8428C99E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9BF3-88B0-304D-A814-D066336B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57A8D-14F0-3444-8CC9-4A6583AFF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38B6C-5C2D-AF42-B689-E7006C646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27FDF-A29C-4247-BCBE-F5BD3E1D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5E20-8CD5-9F4F-AB49-CD96F5AA16F6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F4789-E846-B743-BB6F-46B0FBCC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6C3A1-B83A-6C4B-8D81-5DAA0CD2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036B-5BFC-FF4C-BBBD-8428C99E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6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1CA3C-A5F3-8245-A393-C0979A41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38F42-92A3-5147-A625-74594F943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E2AB1-2445-FC45-A9EC-F615BC6F6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5E20-8CD5-9F4F-AB49-CD96F5AA16F6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1EA9A-7D1F-7E46-BA0E-E4650293A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F20-C409-C04D-932E-C1B4B814C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D036B-5BFC-FF4C-BBBD-8428C99E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trs.nasa.gov/citations/20200003164" TargetMode="External"/><Relationship Id="rId2" Type="http://schemas.openxmlformats.org/officeDocument/2006/relationships/hyperlink" Target="https://copilot-language.github.i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D1C57F-D9C6-A443-B028-AA1A8A90C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353" y="1158652"/>
            <a:ext cx="3580658" cy="2546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16E76-97B0-464D-8089-5558C87E5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0740"/>
          </a:xfrm>
        </p:spPr>
        <p:txBody>
          <a:bodyPr/>
          <a:lstStyle/>
          <a:p>
            <a:pPr algn="l"/>
            <a:r>
              <a:rPr lang="en-US" dirty="0"/>
              <a:t>   Monitoring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E7792-F076-1543-876A-17C8DE44A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From Requirements to Autonomous Flight</a:t>
            </a:r>
          </a:p>
          <a:p>
            <a:r>
              <a:rPr lang="en-US" dirty="0" err="1"/>
              <a:t>Swee</a:t>
            </a:r>
            <a:r>
              <a:rPr lang="en-US" dirty="0"/>
              <a:t> Balachandran</a:t>
            </a:r>
            <a:r>
              <a:rPr lang="en-US" baseline="30000" dirty="0"/>
              <a:t>3</a:t>
            </a:r>
            <a:r>
              <a:rPr lang="en-US" dirty="0"/>
              <a:t>, Esther Conrad</a:t>
            </a:r>
            <a:r>
              <a:rPr lang="en-US" baseline="30000" dirty="0"/>
              <a:t>1</a:t>
            </a:r>
            <a:r>
              <a:rPr lang="en-US" dirty="0"/>
              <a:t>, Aaron Dutle</a:t>
            </a:r>
            <a:r>
              <a:rPr lang="en-US" baseline="30000" dirty="0"/>
              <a:t>1</a:t>
            </a:r>
            <a:r>
              <a:rPr lang="en-US" dirty="0"/>
              <a:t>, Dimitra Giannakopoulou</a:t>
            </a:r>
            <a:r>
              <a:rPr lang="en-US" baseline="30000" dirty="0"/>
              <a:t>2</a:t>
            </a:r>
            <a:r>
              <a:rPr lang="en-US" dirty="0"/>
              <a:t>, Alwyn Goodloe</a:t>
            </a:r>
            <a:r>
              <a:rPr lang="en-US" baseline="30000" dirty="0"/>
              <a:t>1</a:t>
            </a:r>
            <a:r>
              <a:rPr lang="en-US" dirty="0"/>
              <a:t>, Anastasia Mavridou</a:t>
            </a:r>
            <a:r>
              <a:rPr lang="en-US" baseline="30000" dirty="0"/>
              <a:t>2,4</a:t>
            </a:r>
            <a:r>
              <a:rPr lang="en-US" dirty="0"/>
              <a:t>, César Muñoz</a:t>
            </a:r>
            <a:r>
              <a:rPr lang="en-US" baseline="30000" dirty="0"/>
              <a:t>1</a:t>
            </a:r>
            <a:r>
              <a:rPr lang="en-US" dirty="0"/>
              <a:t>, Ivan Perez</a:t>
            </a:r>
            <a:r>
              <a:rPr lang="en-US" baseline="30000" dirty="0"/>
              <a:t>3</a:t>
            </a:r>
            <a:r>
              <a:rPr lang="en-US" dirty="0"/>
              <a:t>, Laura Titlolo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B8C1A-DE84-E242-AE3F-02E60DC25097}"/>
              </a:ext>
            </a:extLst>
          </p:cNvPr>
          <p:cNvSpPr txBox="1"/>
          <p:nvPr/>
        </p:nvSpPr>
        <p:spPr>
          <a:xfrm>
            <a:off x="1828801" y="5391807"/>
            <a:ext cx="342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/>
              <a:t> 1</a:t>
            </a:r>
            <a:r>
              <a:rPr lang="en-US" dirty="0"/>
              <a:t>NASA Langley Research Center</a:t>
            </a:r>
          </a:p>
          <a:p>
            <a:pPr algn="ctr"/>
            <a:r>
              <a:rPr lang="en-US" baseline="30000" dirty="0"/>
              <a:t> 2</a:t>
            </a:r>
            <a:r>
              <a:rPr lang="en-US" dirty="0"/>
              <a:t>NASA Ames Research Center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3FB9D9-362D-B64A-B431-A2A59808F8C9}"/>
              </a:ext>
            </a:extLst>
          </p:cNvPr>
          <p:cNvSpPr txBox="1"/>
          <p:nvPr/>
        </p:nvSpPr>
        <p:spPr>
          <a:xfrm>
            <a:off x="6406056" y="5412471"/>
            <a:ext cx="342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/>
              <a:t> 3</a:t>
            </a:r>
            <a:r>
              <a:rPr lang="en-US" dirty="0"/>
              <a:t>National Institute of Aerospace</a:t>
            </a:r>
          </a:p>
          <a:p>
            <a:pPr algn="ctr"/>
            <a:r>
              <a:rPr lang="en-US" baseline="30000" dirty="0"/>
              <a:t> 4</a:t>
            </a:r>
            <a:r>
              <a:rPr lang="en-US" dirty="0"/>
              <a:t>KBR, Inc.</a:t>
            </a:r>
          </a:p>
        </p:txBody>
      </p:sp>
    </p:spTree>
    <p:extLst>
      <p:ext uri="{BB962C8B-B14F-4D97-AF65-F5344CB8AC3E}">
        <p14:creationId xmlns:p14="http://schemas.microsoft.com/office/powerpoint/2010/main" val="256404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0061944-0DA2-4A4D-870E-77258A9EE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66" y="198820"/>
            <a:ext cx="2286000" cy="16256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129857C-D4DF-474A-9216-105F00853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467" y="2963917"/>
            <a:ext cx="5821749" cy="3280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ED015-F3D1-0D44-BAEC-6C0D4374F113}"/>
              </a:ext>
            </a:extLst>
          </p:cNvPr>
          <p:cNvSpPr txBox="1"/>
          <p:nvPr/>
        </p:nvSpPr>
        <p:spPr>
          <a:xfrm>
            <a:off x="6215016" y="101162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Architecturally: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Separate software modules, with extensibility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included modules have formal verification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Publish -- Subscribe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Built on NASA-pedigreed core Flight System platform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5B0991-0992-6845-B75E-9B6FA32947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4165" y="1890324"/>
            <a:ext cx="4650258" cy="2714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37CD4E-142B-D74D-903F-AF9CB5493824}"/>
              </a:ext>
            </a:extLst>
          </p:cNvPr>
          <p:cNvSpPr txBox="1"/>
          <p:nvPr/>
        </p:nvSpPr>
        <p:spPr>
          <a:xfrm>
            <a:off x="1008991" y="2252451"/>
            <a:ext cx="105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Detector 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99AD4-A56F-8C4C-BDD3-24BF32E11434}"/>
              </a:ext>
            </a:extLst>
          </p:cNvPr>
          <p:cNvSpPr txBox="1"/>
          <p:nvPr/>
        </p:nvSpPr>
        <p:spPr>
          <a:xfrm>
            <a:off x="557048" y="4918841"/>
            <a:ext cx="5444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Functionally: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Mission applications </a:t>
            </a:r>
            <a:r>
              <a:rPr lang="en-US" dirty="0"/>
              <a:t>maintain and achieve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Detectors</a:t>
            </a:r>
            <a:r>
              <a:rPr lang="en-US" dirty="0"/>
              <a:t> anticipate upcoming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Resolvers</a:t>
            </a:r>
            <a:r>
              <a:rPr lang="en-US" dirty="0"/>
              <a:t> avoid problems discovered by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Decision making layer </a:t>
            </a:r>
            <a:r>
              <a:rPr lang="en-US" dirty="0"/>
              <a:t>negotiates and communicates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F69ADB-CAFD-B245-8663-A65BDA13232F}"/>
              </a:ext>
            </a:extLst>
          </p:cNvPr>
          <p:cNvSpPr txBox="1"/>
          <p:nvPr/>
        </p:nvSpPr>
        <p:spPr>
          <a:xfrm>
            <a:off x="2921875" y="6403597"/>
            <a:ext cx="6159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For more details, see the ICAROUS website: </a:t>
            </a:r>
            <a:r>
              <a:rPr lang="en-US" sz="1500" u="sng" dirty="0">
                <a:solidFill>
                  <a:schemeClr val="accent1"/>
                </a:solidFill>
              </a:rPr>
              <a:t>https://</a:t>
            </a:r>
            <a:r>
              <a:rPr lang="en-US" sz="1500" u="sng" dirty="0" err="1">
                <a:solidFill>
                  <a:schemeClr val="accent1"/>
                </a:solidFill>
              </a:rPr>
              <a:t>github.com</a:t>
            </a:r>
            <a:r>
              <a:rPr lang="en-US" sz="1500" u="sng" dirty="0">
                <a:solidFill>
                  <a:schemeClr val="accent1"/>
                </a:solidFill>
              </a:rPr>
              <a:t>/</a:t>
            </a:r>
            <a:r>
              <a:rPr lang="en-US" sz="1500" u="sng" dirty="0" err="1">
                <a:solidFill>
                  <a:schemeClr val="accent1"/>
                </a:solidFill>
              </a:rPr>
              <a:t>nasa</a:t>
            </a:r>
            <a:r>
              <a:rPr lang="en-US" sz="1500" u="sng" dirty="0">
                <a:solidFill>
                  <a:schemeClr val="accent1"/>
                </a:solidFill>
              </a:rPr>
              <a:t>/</a:t>
            </a:r>
            <a:r>
              <a:rPr lang="en-US" sz="1500" u="sng" dirty="0" err="1">
                <a:solidFill>
                  <a:schemeClr val="accent1"/>
                </a:solidFill>
              </a:rPr>
              <a:t>icarous</a:t>
            </a:r>
            <a:endParaRPr lang="en-US" sz="15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8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89FD-9982-2543-9FCF-DC8B663B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Integration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4ECA07-5691-9146-8C70-37E1132A4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9349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0360317-5296-5248-9229-51DB28442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585" y="3864746"/>
            <a:ext cx="418437" cy="245168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EAD1E4E-395E-BB4A-A48C-4BF751B195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1127" y="3851971"/>
            <a:ext cx="453817" cy="298646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A2D98C-129B-AE46-A0CE-F65E395842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8421" y="3825137"/>
            <a:ext cx="437639" cy="3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4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11E9-E6D8-904D-9FE5-A3E16D9B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ICAROUS-specific requirements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6F2EA0-02A4-E645-B676-0B043AD02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698740" y="-112290"/>
            <a:ext cx="4483953" cy="73312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F6695-F5DF-3C48-9107-9B40107E7D6F}"/>
              </a:ext>
            </a:extLst>
          </p:cNvPr>
          <p:cNvSpPr txBox="1"/>
          <p:nvPr/>
        </p:nvSpPr>
        <p:spPr>
          <a:xfrm>
            <a:off x="275082" y="5795319"/>
            <a:ext cx="733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ICAROUS interface to set waypoints, geofences, change parameters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2152FE-7C6D-E94B-9E49-397DC97BF9BF}"/>
              </a:ext>
            </a:extLst>
          </p:cNvPr>
          <p:cNvSpPr/>
          <p:nvPr/>
        </p:nvSpPr>
        <p:spPr>
          <a:xfrm>
            <a:off x="7861737" y="1315302"/>
            <a:ext cx="3699642" cy="44800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F1E19-3721-0D4B-B819-6231967A2F97}"/>
              </a:ext>
            </a:extLst>
          </p:cNvPr>
          <p:cNvSpPr txBox="1"/>
          <p:nvPr/>
        </p:nvSpPr>
        <p:spPr>
          <a:xfrm>
            <a:off x="8074874" y="1345576"/>
            <a:ext cx="280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Monitors: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1E3BF3-9341-EB47-845B-58E39298535C}"/>
              </a:ext>
            </a:extLst>
          </p:cNvPr>
          <p:cNvSpPr txBox="1"/>
          <p:nvPr/>
        </p:nvSpPr>
        <p:spPr>
          <a:xfrm>
            <a:off x="8095895" y="1882822"/>
            <a:ext cx="151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Collision Avoidance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8BD771-8760-ED4E-A4F4-0BE126697DF6}"/>
              </a:ext>
            </a:extLst>
          </p:cNvPr>
          <p:cNvSpPr txBox="1"/>
          <p:nvPr/>
        </p:nvSpPr>
        <p:spPr>
          <a:xfrm>
            <a:off x="9690538" y="1882822"/>
            <a:ext cx="106154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250 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DA901D-373C-6145-AFAD-E6FF23F5651C}"/>
              </a:ext>
            </a:extLst>
          </p:cNvPr>
          <p:cNvSpPr txBox="1"/>
          <p:nvPr/>
        </p:nvSpPr>
        <p:spPr>
          <a:xfrm>
            <a:off x="10878207" y="1882822"/>
            <a:ext cx="557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Horiz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3E2FE5-B032-0A44-A3B2-55E37BA675F1}"/>
              </a:ext>
            </a:extLst>
          </p:cNvPr>
          <p:cNvSpPr txBox="1"/>
          <p:nvPr/>
        </p:nvSpPr>
        <p:spPr>
          <a:xfrm>
            <a:off x="9690538" y="2213455"/>
            <a:ext cx="106154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50 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B4DD40-38BD-BB4E-9951-8D604FB50281}"/>
              </a:ext>
            </a:extLst>
          </p:cNvPr>
          <p:cNvSpPr txBox="1"/>
          <p:nvPr/>
        </p:nvSpPr>
        <p:spPr>
          <a:xfrm>
            <a:off x="10878207" y="2213455"/>
            <a:ext cx="557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Vert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F23D41-812E-5B45-B3D1-BDF4FF1BFBEC}"/>
              </a:ext>
            </a:extLst>
          </p:cNvPr>
          <p:cNvSpPr txBox="1"/>
          <p:nvPr/>
        </p:nvSpPr>
        <p:spPr>
          <a:xfrm>
            <a:off x="8734097" y="2213455"/>
            <a:ext cx="756744" cy="27699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Enabled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E8D2DF-DCA6-014E-AB6A-7C685DE5AE6C}"/>
              </a:ext>
            </a:extLst>
          </p:cNvPr>
          <p:cNvSpPr txBox="1"/>
          <p:nvPr/>
        </p:nvSpPr>
        <p:spPr>
          <a:xfrm>
            <a:off x="8137935" y="2787583"/>
            <a:ext cx="1552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Geofence Standoff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D5934-C768-FE41-B32F-D9249FF53E69}"/>
              </a:ext>
            </a:extLst>
          </p:cNvPr>
          <p:cNvSpPr txBox="1"/>
          <p:nvPr/>
        </p:nvSpPr>
        <p:spPr>
          <a:xfrm>
            <a:off x="9680027" y="2740357"/>
            <a:ext cx="106154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25 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145FDD-46E3-C840-A792-52B6C43512B0}"/>
              </a:ext>
            </a:extLst>
          </p:cNvPr>
          <p:cNvSpPr txBox="1"/>
          <p:nvPr/>
        </p:nvSpPr>
        <p:spPr>
          <a:xfrm>
            <a:off x="8734097" y="3139020"/>
            <a:ext cx="756744" cy="27699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Enabled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BC604B-7B7D-A84E-9CD5-3EC63E1B93D0}"/>
              </a:ext>
            </a:extLst>
          </p:cNvPr>
          <p:cNvSpPr txBox="1"/>
          <p:nvPr/>
        </p:nvSpPr>
        <p:spPr>
          <a:xfrm>
            <a:off x="8148445" y="3673754"/>
            <a:ext cx="1552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Path Deviation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58FC6F-CF8F-D943-BF09-6ADC08EBD6D8}"/>
              </a:ext>
            </a:extLst>
          </p:cNvPr>
          <p:cNvSpPr txBox="1"/>
          <p:nvPr/>
        </p:nvSpPr>
        <p:spPr>
          <a:xfrm>
            <a:off x="9690538" y="3626528"/>
            <a:ext cx="106154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100 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5A3681-B441-AA45-B17A-F11C52352D96}"/>
              </a:ext>
            </a:extLst>
          </p:cNvPr>
          <p:cNvSpPr txBox="1"/>
          <p:nvPr/>
        </p:nvSpPr>
        <p:spPr>
          <a:xfrm>
            <a:off x="8734097" y="4014609"/>
            <a:ext cx="756744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Disabled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65F0D5-41EA-2443-9E47-F2FE55B00459}"/>
              </a:ext>
            </a:extLst>
          </p:cNvPr>
          <p:cNvSpPr txBox="1"/>
          <p:nvPr/>
        </p:nvSpPr>
        <p:spPr>
          <a:xfrm>
            <a:off x="8158954" y="4473069"/>
            <a:ext cx="1552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Custom Monitor</a:t>
            </a:r>
          </a:p>
        </p:txBody>
      </p:sp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21B83626-C03F-2F4B-B846-ACE3BCA2A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828" y="4424201"/>
            <a:ext cx="756963" cy="37473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398133C-E2E0-0E4C-BE81-F9EFECDDA8D5}"/>
              </a:ext>
            </a:extLst>
          </p:cNvPr>
          <p:cNvSpPr txBox="1"/>
          <p:nvPr/>
        </p:nvSpPr>
        <p:spPr>
          <a:xfrm>
            <a:off x="8271641" y="5076497"/>
            <a:ext cx="3082159" cy="276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Generate Monitors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73E3E0-EE11-0649-B1C0-BBD88FD58537}"/>
              </a:ext>
            </a:extLst>
          </p:cNvPr>
          <p:cNvSpPr txBox="1"/>
          <p:nvPr/>
        </p:nvSpPr>
        <p:spPr>
          <a:xfrm>
            <a:off x="8271640" y="5396146"/>
            <a:ext cx="3082159" cy="2769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Cancel Changes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CF2C2A-2A66-D341-9537-4F579DC2E84F}"/>
              </a:ext>
            </a:extLst>
          </p:cNvPr>
          <p:cNvSpPr txBox="1"/>
          <p:nvPr/>
        </p:nvSpPr>
        <p:spPr>
          <a:xfrm>
            <a:off x="7924799" y="5798267"/>
            <a:ext cx="3478924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“Monitors” pane concept</a:t>
            </a:r>
          </a:p>
        </p:txBody>
      </p:sp>
    </p:spTree>
    <p:extLst>
      <p:ext uri="{BB962C8B-B14F-4D97-AF65-F5344CB8AC3E}">
        <p14:creationId xmlns:p14="http://schemas.microsoft.com/office/powerpoint/2010/main" val="66004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A9B39-8703-E845-BDB5-E334B6DA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FRET allows arbitrary variable names in specification</a:t>
            </a:r>
          </a:p>
          <a:p>
            <a:pPr lvl="1"/>
            <a:r>
              <a:rPr lang="en-US" dirty="0"/>
              <a:t>Restrict the interface to only see or allow systems/signals available</a:t>
            </a:r>
          </a:p>
          <a:p>
            <a:pPr lvl="1"/>
            <a:r>
              <a:rPr lang="en-US" dirty="0"/>
              <a:t>Requires cataloging of available ICAROUS-published signals</a:t>
            </a:r>
          </a:p>
          <a:p>
            <a:r>
              <a:rPr lang="en-US" dirty="0"/>
              <a:t>Tablet interface is used post-installation of ICAROUS </a:t>
            </a:r>
          </a:p>
          <a:p>
            <a:pPr lvl="1"/>
            <a:r>
              <a:rPr lang="en-US" dirty="0"/>
              <a:t>Generating, compiling, and installing C on-board </a:t>
            </a:r>
            <a:r>
              <a:rPr lang="en-US" dirty="0" err="1"/>
              <a:t>sUAS</a:t>
            </a:r>
            <a:r>
              <a:rPr lang="en-US" dirty="0"/>
              <a:t> is tricky </a:t>
            </a:r>
          </a:p>
          <a:p>
            <a:pPr lvl="1"/>
            <a:r>
              <a:rPr lang="en-US" dirty="0"/>
              <a:t>Custom requirements require full FRET and Copilot</a:t>
            </a:r>
          </a:p>
          <a:p>
            <a:pPr lvl="1"/>
            <a:r>
              <a:rPr lang="en-US" dirty="0"/>
              <a:t>Parametric template monitors from the interface?</a:t>
            </a:r>
          </a:p>
          <a:p>
            <a:pPr lvl="2"/>
            <a:r>
              <a:rPr lang="en-US" dirty="0"/>
              <a:t>Current Copilot doesn’t support parametric C code </a:t>
            </a:r>
          </a:p>
          <a:p>
            <a:r>
              <a:rPr lang="en-US" dirty="0"/>
              <a:t>Properties concerning all traffic, all geofences</a:t>
            </a:r>
          </a:p>
          <a:p>
            <a:pPr lvl="1"/>
            <a:r>
              <a:rPr lang="en-US" dirty="0"/>
              <a:t>"Spawning” monitors is a bad idea with limited resources.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532886-A66F-314E-BB23-37B3C71B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ICAROUS-specific requirements: </a:t>
            </a:r>
            <a:br>
              <a:rPr lang="en-US" dirty="0"/>
            </a:br>
            <a:r>
              <a:rPr lang="en-US" dirty="0"/>
              <a:t>Current Issues </a:t>
            </a:r>
          </a:p>
        </p:txBody>
      </p:sp>
    </p:spTree>
    <p:extLst>
      <p:ext uri="{BB962C8B-B14F-4D97-AF65-F5344CB8AC3E}">
        <p14:creationId xmlns:p14="http://schemas.microsoft.com/office/powerpoint/2010/main" val="11021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D28F-F4B3-EB49-AD39-A8C23DE7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FRET translation to Copilot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CF4D79-5A44-5A47-B136-FF52C7E4AA9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OGMA is a tool that translates temporal expressions into Copilot monitors.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B67D034-0504-B74F-B4D5-575C70468677}"/>
              </a:ext>
            </a:extLst>
          </p:cNvPr>
          <p:cNvSpPr/>
          <p:nvPr/>
        </p:nvSpPr>
        <p:spPr>
          <a:xfrm>
            <a:off x="2523505" y="4064522"/>
            <a:ext cx="937549" cy="100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CBE36A-646C-5E4B-95C8-DC487D57345F}"/>
              </a:ext>
            </a:extLst>
          </p:cNvPr>
          <p:cNvSpPr/>
          <p:nvPr/>
        </p:nvSpPr>
        <p:spPr>
          <a:xfrm>
            <a:off x="295745" y="3148533"/>
            <a:ext cx="1901952" cy="1319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E4830-10C0-424B-9138-FB7D80C23FA5}"/>
              </a:ext>
            </a:extLst>
          </p:cNvPr>
          <p:cNvSpPr/>
          <p:nvPr/>
        </p:nvSpPr>
        <p:spPr>
          <a:xfrm>
            <a:off x="3772092" y="3514725"/>
            <a:ext cx="1905117" cy="2106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Copilot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Monitor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8E551-DB7E-724D-A5AD-9F7E305DF2D7}"/>
              </a:ext>
            </a:extLst>
          </p:cNvPr>
          <p:cNvSpPr txBox="1"/>
          <p:nvPr/>
        </p:nvSpPr>
        <p:spPr>
          <a:xfrm>
            <a:off x="2531857" y="3744424"/>
            <a:ext cx="917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OGMA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6179F80-5409-E84A-BAE8-7BDB6BDD95B4}"/>
              </a:ext>
            </a:extLst>
          </p:cNvPr>
          <p:cNvSpPr/>
          <p:nvPr/>
        </p:nvSpPr>
        <p:spPr>
          <a:xfrm>
            <a:off x="2591032" y="4064522"/>
            <a:ext cx="937549" cy="100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13CECB-18FC-BF48-B10A-0B972150EB63}"/>
              </a:ext>
            </a:extLst>
          </p:cNvPr>
          <p:cNvSpPr/>
          <p:nvPr/>
        </p:nvSpPr>
        <p:spPr>
          <a:xfrm>
            <a:off x="287553" y="4733038"/>
            <a:ext cx="1901952" cy="1319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Lustre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CEDD02E2-5348-5742-858D-D5CDB70893EE}"/>
              </a:ext>
            </a:extLst>
          </p:cNvPr>
          <p:cNvSpPr/>
          <p:nvPr/>
        </p:nvSpPr>
        <p:spPr>
          <a:xfrm>
            <a:off x="5780602" y="4126955"/>
            <a:ext cx="937549" cy="100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19979A1-395C-024D-82D1-F948BEC092A5}"/>
              </a:ext>
            </a:extLst>
          </p:cNvPr>
          <p:cNvSpPr/>
          <p:nvPr/>
        </p:nvSpPr>
        <p:spPr>
          <a:xfrm>
            <a:off x="8770312" y="4126955"/>
            <a:ext cx="937549" cy="100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A3A3DB-A94C-224B-B721-BE6CDD09D12E}"/>
              </a:ext>
            </a:extLst>
          </p:cNvPr>
          <p:cNvSpPr/>
          <p:nvPr/>
        </p:nvSpPr>
        <p:spPr>
          <a:xfrm>
            <a:off x="6803554" y="3577158"/>
            <a:ext cx="1905117" cy="2106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C99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implementation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951BD-B94B-9F40-BC96-6AAAEBC09D9D}"/>
              </a:ext>
            </a:extLst>
          </p:cNvPr>
          <p:cNvSpPr/>
          <p:nvPr/>
        </p:nvSpPr>
        <p:spPr>
          <a:xfrm>
            <a:off x="9808675" y="3577158"/>
            <a:ext cx="1901952" cy="2106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Object file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BD01CF-2025-314C-89F6-5C0AEDB6934C}"/>
              </a:ext>
            </a:extLst>
          </p:cNvPr>
          <p:cNvSpPr txBox="1"/>
          <p:nvPr/>
        </p:nvSpPr>
        <p:spPr>
          <a:xfrm>
            <a:off x="8780104" y="3514470"/>
            <a:ext cx="91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 compiler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EE32A6-3991-F042-A96F-B9189749B866}"/>
              </a:ext>
            </a:extLst>
          </p:cNvPr>
          <p:cNvSpPr txBox="1"/>
          <p:nvPr/>
        </p:nvSpPr>
        <p:spPr>
          <a:xfrm>
            <a:off x="5788954" y="3806857"/>
            <a:ext cx="917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Copilot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4BEF22B-EB18-994B-B9AB-AEAE58BB2133}"/>
              </a:ext>
            </a:extLst>
          </p:cNvPr>
          <p:cNvSpPr/>
          <p:nvPr/>
        </p:nvSpPr>
        <p:spPr>
          <a:xfrm>
            <a:off x="5848129" y="4126955"/>
            <a:ext cx="937549" cy="100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FE5838-FD69-254F-BC54-43533CE42608}"/>
              </a:ext>
            </a:extLst>
          </p:cNvPr>
          <p:cNvSpPr/>
          <p:nvPr/>
        </p:nvSpPr>
        <p:spPr>
          <a:xfrm>
            <a:off x="5733257" y="3429000"/>
            <a:ext cx="6336115" cy="273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D28F-F4B3-EB49-AD39-A8C23DE7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FRET translation to Copilot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CF4D79-5A44-5A47-B136-FF52C7E4AA9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OGMA is a tool that translates temporal expressions into Copilot monitors.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B67D034-0504-B74F-B4D5-575C70468677}"/>
              </a:ext>
            </a:extLst>
          </p:cNvPr>
          <p:cNvSpPr/>
          <p:nvPr/>
        </p:nvSpPr>
        <p:spPr>
          <a:xfrm>
            <a:off x="2523505" y="4064522"/>
            <a:ext cx="937549" cy="100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CBE36A-646C-5E4B-95C8-DC487D57345F}"/>
              </a:ext>
            </a:extLst>
          </p:cNvPr>
          <p:cNvSpPr/>
          <p:nvPr/>
        </p:nvSpPr>
        <p:spPr>
          <a:xfrm>
            <a:off x="295745" y="3148533"/>
            <a:ext cx="1901952" cy="1319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E4830-10C0-424B-9138-FB7D80C23FA5}"/>
              </a:ext>
            </a:extLst>
          </p:cNvPr>
          <p:cNvSpPr/>
          <p:nvPr/>
        </p:nvSpPr>
        <p:spPr>
          <a:xfrm>
            <a:off x="3772092" y="3514725"/>
            <a:ext cx="1905117" cy="2106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Copilot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Monitor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8E551-DB7E-724D-A5AD-9F7E305DF2D7}"/>
              </a:ext>
            </a:extLst>
          </p:cNvPr>
          <p:cNvSpPr txBox="1"/>
          <p:nvPr/>
        </p:nvSpPr>
        <p:spPr>
          <a:xfrm>
            <a:off x="2531857" y="3744424"/>
            <a:ext cx="917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OGMA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6179F80-5409-E84A-BAE8-7BDB6BDD95B4}"/>
              </a:ext>
            </a:extLst>
          </p:cNvPr>
          <p:cNvSpPr/>
          <p:nvPr/>
        </p:nvSpPr>
        <p:spPr>
          <a:xfrm>
            <a:off x="2591032" y="4064522"/>
            <a:ext cx="937549" cy="100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13CECB-18FC-BF48-B10A-0B972150EB63}"/>
              </a:ext>
            </a:extLst>
          </p:cNvPr>
          <p:cNvSpPr/>
          <p:nvPr/>
        </p:nvSpPr>
        <p:spPr>
          <a:xfrm>
            <a:off x="287553" y="4733038"/>
            <a:ext cx="1901952" cy="1319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Lustre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CEDD02E2-5348-5742-858D-D5CDB70893EE}"/>
              </a:ext>
            </a:extLst>
          </p:cNvPr>
          <p:cNvSpPr/>
          <p:nvPr/>
        </p:nvSpPr>
        <p:spPr>
          <a:xfrm>
            <a:off x="5780602" y="4126955"/>
            <a:ext cx="937549" cy="100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19979A1-395C-024D-82D1-F948BEC092A5}"/>
              </a:ext>
            </a:extLst>
          </p:cNvPr>
          <p:cNvSpPr/>
          <p:nvPr/>
        </p:nvSpPr>
        <p:spPr>
          <a:xfrm>
            <a:off x="8770312" y="4126955"/>
            <a:ext cx="937549" cy="100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A3A3DB-A94C-224B-B721-BE6CDD09D12E}"/>
              </a:ext>
            </a:extLst>
          </p:cNvPr>
          <p:cNvSpPr/>
          <p:nvPr/>
        </p:nvSpPr>
        <p:spPr>
          <a:xfrm>
            <a:off x="6803554" y="3577158"/>
            <a:ext cx="1905117" cy="2106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C99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implementation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951BD-B94B-9F40-BC96-6AAAEBC09D9D}"/>
              </a:ext>
            </a:extLst>
          </p:cNvPr>
          <p:cNvSpPr/>
          <p:nvPr/>
        </p:nvSpPr>
        <p:spPr>
          <a:xfrm>
            <a:off x="9808675" y="3577158"/>
            <a:ext cx="1901952" cy="2106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Object file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BD01CF-2025-314C-89F6-5C0AEDB6934C}"/>
              </a:ext>
            </a:extLst>
          </p:cNvPr>
          <p:cNvSpPr txBox="1"/>
          <p:nvPr/>
        </p:nvSpPr>
        <p:spPr>
          <a:xfrm>
            <a:off x="8780104" y="3514470"/>
            <a:ext cx="91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 compiler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EE32A6-3991-F042-A96F-B9189749B866}"/>
              </a:ext>
            </a:extLst>
          </p:cNvPr>
          <p:cNvSpPr txBox="1"/>
          <p:nvPr/>
        </p:nvSpPr>
        <p:spPr>
          <a:xfrm>
            <a:off x="5788954" y="3806857"/>
            <a:ext cx="917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Copilot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4BEF22B-EB18-994B-B9AB-AEAE58BB2133}"/>
              </a:ext>
            </a:extLst>
          </p:cNvPr>
          <p:cNvSpPr/>
          <p:nvPr/>
        </p:nvSpPr>
        <p:spPr>
          <a:xfrm>
            <a:off x="5848129" y="4126955"/>
            <a:ext cx="937549" cy="100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8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7CAFB-7524-5B42-84C7-D32BBB6C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Monitor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4555C-4F3B-6D46-9D94-E57B934C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40665"/>
          </a:xfrm>
        </p:spPr>
        <p:txBody>
          <a:bodyPr/>
          <a:lstStyle/>
          <a:p>
            <a:r>
              <a:rPr lang="en-US" dirty="0"/>
              <a:t>Developing a “Runtime Verification” module for ICAROUS</a:t>
            </a:r>
          </a:p>
          <a:p>
            <a:pPr lvl="1"/>
            <a:r>
              <a:rPr lang="en-US" dirty="0"/>
              <a:t>Receives data requirements for monitors at start, subscribes accordingly</a:t>
            </a:r>
          </a:p>
          <a:p>
            <a:pPr lvl="1"/>
            <a:r>
              <a:rPr lang="en-US" dirty="0"/>
              <a:t>Provides data to the Copilot generated monitors </a:t>
            </a:r>
          </a:p>
          <a:p>
            <a:pPr lvl="1"/>
            <a:r>
              <a:rPr lang="en-US" dirty="0"/>
              <a:t>Monitors have no feed-back into ICAROUS functions (no side-effects)</a:t>
            </a:r>
          </a:p>
          <a:p>
            <a:pPr lvl="1"/>
            <a:r>
              <a:rPr lang="en-US" dirty="0"/>
              <a:t>Violation alerts are raised to the operator/logged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7DD74-2E1B-F243-9A3F-00A0E1877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02958"/>
            <a:ext cx="2286000" cy="162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9B891FED-802F-C640-A4C4-30C1490860B8}"/>
              </a:ext>
            </a:extLst>
          </p:cNvPr>
          <p:cNvSpPr/>
          <p:nvPr/>
        </p:nvSpPr>
        <p:spPr>
          <a:xfrm>
            <a:off x="3258207" y="4989785"/>
            <a:ext cx="893380" cy="4519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729D1-4220-1040-A907-3EDE951FDD69}"/>
              </a:ext>
            </a:extLst>
          </p:cNvPr>
          <p:cNvSpPr txBox="1"/>
          <p:nvPr/>
        </p:nvSpPr>
        <p:spPr>
          <a:xfrm>
            <a:off x="4348654" y="4892591"/>
            <a:ext cx="19128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Monitors</a:t>
            </a:r>
          </a:p>
          <a:p>
            <a:pPr algn="ctr"/>
            <a:r>
              <a:rPr lang="en-US" b="1" dirty="0"/>
              <a:t>Module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AE1B408-3AAD-9F43-94BE-A47A30961C2A}"/>
              </a:ext>
            </a:extLst>
          </p:cNvPr>
          <p:cNvSpPr/>
          <p:nvPr/>
        </p:nvSpPr>
        <p:spPr>
          <a:xfrm>
            <a:off x="6458604" y="5001227"/>
            <a:ext cx="1371603" cy="403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B48456-4358-2940-882F-058F734F3EBD}"/>
              </a:ext>
            </a:extLst>
          </p:cNvPr>
          <p:cNvSpPr txBox="1"/>
          <p:nvPr/>
        </p:nvSpPr>
        <p:spPr>
          <a:xfrm>
            <a:off x="8027274" y="4754091"/>
            <a:ext cx="14819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Copilot Generated Monitors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6AA70B-A486-454F-A3F8-F6DD6876B840}"/>
              </a:ext>
            </a:extLst>
          </p:cNvPr>
          <p:cNvSpPr txBox="1"/>
          <p:nvPr/>
        </p:nvSpPr>
        <p:spPr>
          <a:xfrm rot="5400000">
            <a:off x="6337733" y="4959272"/>
            <a:ext cx="148195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Firewall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E4E6827-3790-D448-BBE1-9A2E88F681D0}"/>
              </a:ext>
            </a:extLst>
          </p:cNvPr>
          <p:cNvSpPr/>
          <p:nvPr/>
        </p:nvSpPr>
        <p:spPr>
          <a:xfrm>
            <a:off x="9584693" y="5001227"/>
            <a:ext cx="893379" cy="394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D8D053-F2A5-1B46-AC26-2D3EDFCDD81B}"/>
              </a:ext>
            </a:extLst>
          </p:cNvPr>
          <p:cNvSpPr/>
          <p:nvPr/>
        </p:nvSpPr>
        <p:spPr>
          <a:xfrm>
            <a:off x="10478072" y="4556275"/>
            <a:ext cx="1121981" cy="13286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0D21038B-73F9-5B41-BE77-8ADDD5628478}"/>
              </a:ext>
            </a:extLst>
          </p:cNvPr>
          <p:cNvSpPr/>
          <p:nvPr/>
        </p:nvSpPr>
        <p:spPr>
          <a:xfrm>
            <a:off x="10711927" y="4556275"/>
            <a:ext cx="654269" cy="646331"/>
          </a:xfrm>
          <a:prstGeom prst="su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1D619-7370-5B4B-9923-254B2E228E33}"/>
              </a:ext>
            </a:extLst>
          </p:cNvPr>
          <p:cNvSpPr txBox="1"/>
          <p:nvPr/>
        </p:nvSpPr>
        <p:spPr>
          <a:xfrm>
            <a:off x="10472234" y="5207982"/>
            <a:ext cx="112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Violation Alert</a:t>
            </a:r>
          </a:p>
        </p:txBody>
      </p:sp>
    </p:spTree>
    <p:extLst>
      <p:ext uri="{BB962C8B-B14F-4D97-AF65-F5344CB8AC3E}">
        <p14:creationId xmlns:p14="http://schemas.microsoft.com/office/powerpoint/2010/main" val="120953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FDB1-C2DD-3243-ABE4-110E0E3E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Project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18A89-89C6-DC40-B2F2-6D21831C6442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ICAROUS requirements/interface: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Catalog ICAROUS signals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Develop user interface for templates and custom requirements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Overcome generating monitors post-installation</a:t>
            </a:r>
          </a:p>
          <a:p>
            <a:r>
              <a:rPr lang="en-US" dirty="0"/>
              <a:t>FRET to Copilot translation: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Fret output accepted  by </a:t>
            </a:r>
            <a:r>
              <a:rPr lang="en-US" dirty="0" err="1"/>
              <a:t>Ogma</a:t>
            </a: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Ogma</a:t>
            </a:r>
            <a:r>
              <a:rPr lang="en-US" dirty="0"/>
              <a:t> creates Copilot monitor</a:t>
            </a:r>
          </a:p>
          <a:p>
            <a:r>
              <a:rPr lang="en-US" dirty="0"/>
              <a:t>Monitor Integration: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Prototype monitors module created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073F8B-0972-8A4F-8CCF-2287B8D4948F}"/>
              </a:ext>
            </a:extLst>
          </p:cNvPr>
          <p:cNvSpPr/>
          <p:nvPr/>
        </p:nvSpPr>
        <p:spPr>
          <a:xfrm>
            <a:off x="1418897" y="5328745"/>
            <a:ext cx="157655" cy="15765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B968E-3028-0B4F-AA14-F069B518BD10}"/>
              </a:ext>
            </a:extLst>
          </p:cNvPr>
          <p:cNvSpPr/>
          <p:nvPr/>
        </p:nvSpPr>
        <p:spPr>
          <a:xfrm>
            <a:off x="1418897" y="4410073"/>
            <a:ext cx="157655" cy="15765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7AE8E-F87D-D04D-9596-593FBBCC5209}"/>
              </a:ext>
            </a:extLst>
          </p:cNvPr>
          <p:cNvSpPr/>
          <p:nvPr/>
        </p:nvSpPr>
        <p:spPr>
          <a:xfrm>
            <a:off x="1418897" y="4032415"/>
            <a:ext cx="157655" cy="15765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0DAB22-DDEB-3347-B6F2-888EB15A2A8C}"/>
              </a:ext>
            </a:extLst>
          </p:cNvPr>
          <p:cNvSpPr/>
          <p:nvPr/>
        </p:nvSpPr>
        <p:spPr>
          <a:xfrm>
            <a:off x="1418897" y="2369099"/>
            <a:ext cx="157655" cy="1576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4CEB01-683F-8F43-91BA-6DB2224563B1}"/>
              </a:ext>
            </a:extLst>
          </p:cNvPr>
          <p:cNvSpPr/>
          <p:nvPr/>
        </p:nvSpPr>
        <p:spPr>
          <a:xfrm>
            <a:off x="1418896" y="2746757"/>
            <a:ext cx="157655" cy="1576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78A47A-1723-D143-8702-09669049572A}"/>
              </a:ext>
            </a:extLst>
          </p:cNvPr>
          <p:cNvSpPr/>
          <p:nvPr/>
        </p:nvSpPr>
        <p:spPr>
          <a:xfrm>
            <a:off x="1418895" y="3130116"/>
            <a:ext cx="157655" cy="1576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20A6-7450-2946-BE85-A8960857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Tangents,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D7E5-A6B2-D24C-82EE-38238872F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PVS Specification of the syntax and semantics of </a:t>
            </a:r>
            <a:r>
              <a:rPr lang="en-US" dirty="0" err="1"/>
              <a:t>FRETish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Proving equivalence of FRET evaluation on traces with LTL translations.</a:t>
            </a:r>
          </a:p>
          <a:p>
            <a:r>
              <a:rPr lang="en-US" dirty="0"/>
              <a:t>Future: Check conformance of the generated monitor with the original requirement? </a:t>
            </a:r>
          </a:p>
          <a:p>
            <a:pPr lvl="1"/>
            <a:r>
              <a:rPr lang="en-US" dirty="0"/>
              <a:t>By construction? (Likely very difficult)</a:t>
            </a:r>
          </a:p>
          <a:p>
            <a:pPr lvl="1"/>
            <a:r>
              <a:rPr lang="en-US" dirty="0"/>
              <a:t>Verify on a per-monitor basis after generation? (Easier perhaps)</a:t>
            </a:r>
          </a:p>
          <a:p>
            <a:r>
              <a:rPr lang="en-US" dirty="0"/>
              <a:t>Future: Use RV in a Simplex architecture for ICAROUS. </a:t>
            </a:r>
          </a:p>
          <a:p>
            <a:pPr lvl="1"/>
            <a:r>
              <a:rPr lang="en-US" dirty="0"/>
              <a:t>Use modular architecture to cut off ICAROUS interaction when untrusted component causes violation. </a:t>
            </a:r>
          </a:p>
        </p:txBody>
      </p:sp>
    </p:spTree>
    <p:extLst>
      <p:ext uri="{BB962C8B-B14F-4D97-AF65-F5344CB8AC3E}">
        <p14:creationId xmlns:p14="http://schemas.microsoft.com/office/powerpoint/2010/main" val="401276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D490-15E8-C644-8154-06573898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Why Runtime Monitors?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A57A2-20CB-9943-A7E6-7F4891751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Verification is hard</a:t>
            </a:r>
          </a:p>
          <a:p>
            <a:pPr lvl="1"/>
            <a:r>
              <a:rPr lang="en-US" dirty="0"/>
              <a:t>Large, complex system built of diverse components.</a:t>
            </a:r>
          </a:p>
          <a:p>
            <a:pPr lvl="1"/>
            <a:r>
              <a:rPr lang="en-US" dirty="0"/>
              <a:t>Components may not be designed with formal verification in mind.</a:t>
            </a:r>
          </a:p>
          <a:p>
            <a:r>
              <a:rPr lang="en-US" dirty="0"/>
              <a:t>Runtime Monitors are flexible</a:t>
            </a:r>
          </a:p>
          <a:p>
            <a:pPr lvl="1"/>
            <a:r>
              <a:rPr lang="en-US" dirty="0"/>
              <a:t>Monitor and alert for unexpected events, instead of verify they don’t happen. </a:t>
            </a:r>
          </a:p>
          <a:p>
            <a:pPr lvl="1"/>
            <a:r>
              <a:rPr lang="en-US" dirty="0"/>
              <a:t>Easier to add new monitors than verify new properties.</a:t>
            </a:r>
          </a:p>
          <a:p>
            <a:r>
              <a:rPr lang="en-US" dirty="0"/>
              <a:t>Can allow for integration of untrusted components (when </a:t>
            </a:r>
            <a:r>
              <a:rPr lang="en-US" dirty="0" err="1"/>
              <a:t>Simplexed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The project is a research demonstration of monitors as an alternate/additional means to assure safety.  </a:t>
            </a:r>
          </a:p>
        </p:txBody>
      </p:sp>
    </p:spTree>
    <p:extLst>
      <p:ext uri="{BB962C8B-B14F-4D97-AF65-F5344CB8AC3E}">
        <p14:creationId xmlns:p14="http://schemas.microsoft.com/office/powerpoint/2010/main" val="251021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0573-822B-AA47-A3B3-81F5D980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Simple, accurate, integrated monitors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C0DB-428A-FF48-8A16-47C79F68A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Write or select requirements in a natural(</a:t>
            </a:r>
            <a:r>
              <a:rPr lang="en-US" dirty="0" err="1"/>
              <a:t>ish</a:t>
            </a:r>
            <a:r>
              <a:rPr lang="en-US" dirty="0"/>
              <a:t>) language.</a:t>
            </a:r>
          </a:p>
          <a:p>
            <a:endParaRPr lang="en-US" dirty="0"/>
          </a:p>
          <a:p>
            <a:r>
              <a:rPr lang="en-US" dirty="0"/>
              <a:t>Create (automatically!) safe monitors in software.</a:t>
            </a:r>
          </a:p>
          <a:p>
            <a:endParaRPr lang="en-US" dirty="0"/>
          </a:p>
          <a:p>
            <a:r>
              <a:rPr lang="en-US" dirty="0"/>
              <a:t>Integrate them into an autonomous flight system.</a:t>
            </a:r>
          </a:p>
        </p:txBody>
      </p:sp>
    </p:spTree>
    <p:extLst>
      <p:ext uri="{BB962C8B-B14F-4D97-AF65-F5344CB8AC3E}">
        <p14:creationId xmlns:p14="http://schemas.microsoft.com/office/powerpoint/2010/main" val="171455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0573-822B-AA47-A3B3-81F5D980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Simple, accurate, integrated monitors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C0DB-428A-FF48-8A16-47C79F68A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Write or select requirements in a natural(</a:t>
            </a:r>
            <a:r>
              <a:rPr lang="en-US" dirty="0" err="1"/>
              <a:t>ish</a:t>
            </a:r>
            <a:r>
              <a:rPr lang="en-US" dirty="0"/>
              <a:t>) language.</a:t>
            </a:r>
          </a:p>
          <a:p>
            <a:endParaRPr lang="en-US" dirty="0"/>
          </a:p>
          <a:p>
            <a:r>
              <a:rPr lang="en-US" dirty="0"/>
              <a:t>Create (automatically!) safe monitors in software.</a:t>
            </a:r>
          </a:p>
          <a:p>
            <a:endParaRPr lang="en-US" dirty="0"/>
          </a:p>
          <a:p>
            <a:r>
              <a:rPr lang="en-US" dirty="0"/>
              <a:t>Integrate them into an autonomous flight system.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DBE46F3-CBC2-2343-9178-902D962C0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37932">
            <a:off x="9121214" y="2034668"/>
            <a:ext cx="1282700" cy="63500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E4FF216-CAB4-F44B-9C13-BE9B3A37C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35055">
            <a:off x="8704305" y="3009900"/>
            <a:ext cx="2095500" cy="8382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2E42BBD-2F92-ED4E-8863-3992D9080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50624">
            <a:off x="8609054" y="3924107"/>
            <a:ext cx="2286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8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89FD-9982-2543-9FCF-DC8B663B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Workflow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4ECA07-5691-9146-8C70-37E1132A4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0500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0360317-5296-5248-9229-51DB28442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886" y="3683794"/>
            <a:ext cx="1083779" cy="6350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EAD1E4E-395E-BB4A-A48C-4BF751B195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1417" y="3646576"/>
            <a:ext cx="1021492" cy="67221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A2D98C-129B-AE46-A0CE-F65E395842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9910" y="3627238"/>
            <a:ext cx="1021492" cy="75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2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89FD-9982-2543-9FCF-DC8B663B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Tool Descriptions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4ECA07-5691-9146-8C70-37E1132A4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7241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0360317-5296-5248-9229-51DB28442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122" y="3429000"/>
            <a:ext cx="1720972" cy="100834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EAD1E4E-395E-BB4A-A48C-4BF751B195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4067" y="3383811"/>
            <a:ext cx="1768940" cy="1164094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A2D98C-129B-AE46-A0CE-F65E395842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6812" y="3326878"/>
            <a:ext cx="1724132" cy="12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9F54EF6-076B-744D-B430-E15871766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927" y="711647"/>
            <a:ext cx="8695527" cy="5434705"/>
          </a:xfrm>
          <a:ln>
            <a:solidFill>
              <a:schemeClr val="tx2"/>
            </a:solidFill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7452AEE-B29D-4A41-8597-2512B6276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28" y="442439"/>
            <a:ext cx="1632954" cy="8083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70E49-CB87-E444-95CA-70794494F905}"/>
              </a:ext>
            </a:extLst>
          </p:cNvPr>
          <p:cNvSpPr txBox="1"/>
          <p:nvPr/>
        </p:nvSpPr>
        <p:spPr>
          <a:xfrm>
            <a:off x="2912329" y="6337739"/>
            <a:ext cx="63673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For more details, see the FRET website: </a:t>
            </a:r>
            <a:r>
              <a:rPr lang="en-US" sz="1500" u="sng" dirty="0">
                <a:solidFill>
                  <a:schemeClr val="accent1"/>
                </a:solidFill>
              </a:rPr>
              <a:t>https://</a:t>
            </a:r>
            <a:r>
              <a:rPr lang="en-US" sz="1500" u="sng" dirty="0" err="1">
                <a:solidFill>
                  <a:schemeClr val="accent1"/>
                </a:solidFill>
              </a:rPr>
              <a:t>github.com</a:t>
            </a:r>
            <a:r>
              <a:rPr lang="en-US" sz="1500" u="sng" dirty="0">
                <a:solidFill>
                  <a:schemeClr val="accent1"/>
                </a:solidFill>
              </a:rPr>
              <a:t>/NASA-SW-</a:t>
            </a:r>
            <a:r>
              <a:rPr lang="en-US" sz="1500" u="sng" dirty="0" err="1">
                <a:solidFill>
                  <a:schemeClr val="accent1"/>
                </a:solidFill>
              </a:rPr>
              <a:t>VnV</a:t>
            </a:r>
            <a:r>
              <a:rPr lang="en-US" sz="1500" u="sng" dirty="0">
                <a:solidFill>
                  <a:schemeClr val="accent1"/>
                </a:solidFill>
              </a:rPr>
              <a:t>/fret</a:t>
            </a:r>
          </a:p>
        </p:txBody>
      </p:sp>
    </p:spTree>
    <p:extLst>
      <p:ext uri="{BB962C8B-B14F-4D97-AF65-F5344CB8AC3E}">
        <p14:creationId xmlns:p14="http://schemas.microsoft.com/office/powerpoint/2010/main" val="5318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C03BE0-8CA0-1142-9265-C37560BE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823"/>
            <a:ext cx="10515600" cy="1325563"/>
          </a:xfrm>
        </p:spPr>
        <p:txBody>
          <a:bodyPr/>
          <a:lstStyle/>
          <a:p>
            <a:r>
              <a:rPr lang="en-US" dirty="0"/>
              <a:t>Copilot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C9E8EF-AAFF-F24B-A3D1-15C5167D475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MSS10"/>
              </a:rPr>
              <a:t>Runtime verification language &amp; framework that produces hard real time C99 code.</a:t>
            </a:r>
          </a:p>
          <a:p>
            <a:endParaRPr lang="en-US" dirty="0">
              <a:latin typeface="CMSS10"/>
            </a:endParaRPr>
          </a:p>
          <a:p>
            <a:endParaRPr lang="en-US" dirty="0">
              <a:latin typeface="CMSS10"/>
            </a:endParaRPr>
          </a:p>
          <a:p>
            <a:endParaRPr lang="en-US" dirty="0">
              <a:latin typeface="CMSS10"/>
            </a:endParaRPr>
          </a:p>
          <a:p>
            <a:endParaRPr lang="en-US" dirty="0">
              <a:latin typeface="CMSS10"/>
            </a:endParaRPr>
          </a:p>
          <a:p>
            <a:endParaRPr lang="en-US" dirty="0">
              <a:latin typeface="CMSS10"/>
            </a:endParaRPr>
          </a:p>
          <a:p>
            <a:endParaRPr lang="en-US" dirty="0">
              <a:latin typeface="CMSS10"/>
            </a:endParaRPr>
          </a:p>
          <a:p>
            <a:endParaRPr lang="en-US" dirty="0">
              <a:latin typeface="CMSS10"/>
            </a:endParaRPr>
          </a:p>
          <a:p>
            <a:pPr marL="0" indent="0">
              <a:buNone/>
            </a:pPr>
            <a:r>
              <a:rPr lang="en-US" sz="1600" dirty="0">
                <a:latin typeface="CMSS10"/>
              </a:rPr>
              <a:t>For details, see the Copilot website: </a:t>
            </a:r>
            <a:r>
              <a:rPr lang="en-US" sz="1600" dirty="0">
                <a:latin typeface="CMSS10"/>
                <a:hlinkClick r:id="rId2"/>
              </a:rPr>
              <a:t>https://copilot-language.github.io/</a:t>
            </a:r>
            <a:r>
              <a:rPr lang="en-US" sz="1600" dirty="0">
                <a:latin typeface="CMSS10"/>
              </a:rPr>
              <a:t> and the </a:t>
            </a:r>
            <a:r>
              <a:rPr lang="en-US" sz="1600" dirty="0">
                <a:latin typeface="CMSS10"/>
                <a:hlinkClick r:id="rId3"/>
              </a:rPr>
              <a:t>NASA Technical Manual 2020–220587 "Copilot 3"</a:t>
            </a:r>
            <a:r>
              <a:rPr lang="en-US" sz="1600" dirty="0">
                <a:latin typeface="CMSS1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A7EC31-EB63-ED46-A9BD-F9BCD6C6F70A}"/>
              </a:ext>
            </a:extLst>
          </p:cNvPr>
          <p:cNvGrpSpPr/>
          <p:nvPr/>
        </p:nvGrpSpPr>
        <p:grpSpPr>
          <a:xfrm>
            <a:off x="1995392" y="2916654"/>
            <a:ext cx="8201216" cy="2169280"/>
            <a:chOff x="1648493" y="2955953"/>
            <a:chExt cx="8201216" cy="2169280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B6D4F1C2-A080-D941-8330-010C7D8C69D3}"/>
                </a:ext>
              </a:extLst>
            </p:cNvPr>
            <p:cNvSpPr/>
            <p:nvPr/>
          </p:nvSpPr>
          <p:spPr>
            <a:xfrm>
              <a:off x="3919684" y="3568438"/>
              <a:ext cx="937549" cy="1006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D6289082-4F61-5047-B68F-D7F6D5765D2C}"/>
                </a:ext>
              </a:extLst>
            </p:cNvPr>
            <p:cNvSpPr/>
            <p:nvPr/>
          </p:nvSpPr>
          <p:spPr>
            <a:xfrm>
              <a:off x="6909394" y="3568438"/>
              <a:ext cx="937549" cy="1006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6CFEA6-E9D3-404F-B361-BBCDACC131DD}"/>
                </a:ext>
              </a:extLst>
            </p:cNvPr>
            <p:cNvSpPr/>
            <p:nvPr/>
          </p:nvSpPr>
          <p:spPr>
            <a:xfrm>
              <a:off x="1648493" y="3452684"/>
              <a:ext cx="1901952" cy="13193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Copilot Specification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eDSL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B1FB08-E804-F040-A75D-655DD4F1C763}"/>
                </a:ext>
              </a:extLst>
            </p:cNvPr>
            <p:cNvSpPr/>
            <p:nvPr/>
          </p:nvSpPr>
          <p:spPr>
            <a:xfrm>
              <a:off x="4942636" y="3018641"/>
              <a:ext cx="1905117" cy="21065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C99</a:t>
              </a:r>
              <a:b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implementation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8339BC-2BCB-BE46-867E-6F258094D9B2}"/>
                </a:ext>
              </a:extLst>
            </p:cNvPr>
            <p:cNvSpPr/>
            <p:nvPr/>
          </p:nvSpPr>
          <p:spPr>
            <a:xfrm>
              <a:off x="7947757" y="3018641"/>
              <a:ext cx="1901952" cy="21065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Object file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C12077-C9A8-1747-8058-0A801491E314}"/>
                </a:ext>
              </a:extLst>
            </p:cNvPr>
            <p:cNvSpPr txBox="1"/>
            <p:nvPr/>
          </p:nvSpPr>
          <p:spPr>
            <a:xfrm>
              <a:off x="6919186" y="2955953"/>
              <a:ext cx="917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 compiler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682BA9-9E4C-5344-921A-BC162AF8086F}"/>
                </a:ext>
              </a:extLst>
            </p:cNvPr>
            <p:cNvSpPr txBox="1"/>
            <p:nvPr/>
          </p:nvSpPr>
          <p:spPr>
            <a:xfrm>
              <a:off x="3612087" y="2955953"/>
              <a:ext cx="1192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Copilot Compiler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5EF1A5EC-D1E4-FD41-94DB-839271E38316}"/>
                </a:ext>
              </a:extLst>
            </p:cNvPr>
            <p:cNvSpPr/>
            <p:nvPr/>
          </p:nvSpPr>
          <p:spPr>
            <a:xfrm>
              <a:off x="3987211" y="3568438"/>
              <a:ext cx="937549" cy="1006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755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12F4-A383-9844-9102-F66F5321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Copilot ICAROUS Monitor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FBCB34-920D-044E-B6E0-B3E13D7E5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495" y="1791861"/>
            <a:ext cx="9715591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elevation :: Stream </a:t>
            </a:r>
            <a:r>
              <a:rPr lang="en-US" altLang="en-US" sz="1600" dirty="0">
                <a:solidFill>
                  <a:srgbClr val="351E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br>
              <a:rPr lang="en-US" altLang="en-US" sz="1600" dirty="0">
                <a:solidFill>
                  <a:srgbClr val="351E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elevation = extern ”elevation” </a:t>
            </a:r>
            <a:r>
              <a:rPr lang="en-US" altLang="en-US" sz="1600" dirty="0">
                <a:solidFill>
                  <a:srgbClr val="351E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Nothing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F7F7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−− Estimate derivative by delaying the elevation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climbrate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:: Stream </a:t>
            </a:r>
            <a:r>
              <a:rPr lang="en-US" altLang="en-US" sz="1600" dirty="0">
                <a:solidFill>
                  <a:srgbClr val="351E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br>
              <a:rPr lang="en-US" altLang="en-US" sz="1600" dirty="0">
                <a:solidFill>
                  <a:srgbClr val="351E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climbrate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elevation − ([0] ++ elevation)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falling :: Stream </a:t>
            </a:r>
            <a:r>
              <a:rPr lang="en-US" altLang="en-US" sz="1600" dirty="0">
                <a:solidFill>
                  <a:srgbClr val="351E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falling = </a:t>
            </a: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climbrate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 (−6)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F7F7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−− Specification that defines triggers based on streams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spec :: Spec</a:t>
            </a:r>
            <a:b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spec = </a:t>
            </a:r>
            <a:r>
              <a:rPr lang="en-US" altLang="en-US" sz="1600" dirty="0">
                <a:solidFill>
                  <a:srgbClr val="351E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 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trigger ”falling”    falling                    [</a:t>
            </a: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arg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counter, </a:t>
            </a: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arg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climbrate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trigger ”not fallen” (</a:t>
            </a:r>
            <a:r>
              <a:rPr lang="en-US" alt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alwaysBeen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en-US" sz="1600" dirty="0">
                <a:solidFill>
                  <a:srgbClr val="351E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falling)) []       -- PTLTL 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92567E4A-0EF9-6840-9EB8-1FAADDE11A5E}"/>
              </a:ext>
            </a:extLst>
          </p:cNvPr>
          <p:cNvSpPr/>
          <p:nvPr/>
        </p:nvSpPr>
        <p:spPr>
          <a:xfrm>
            <a:off x="6096000" y="5395803"/>
            <a:ext cx="5440136" cy="1426736"/>
          </a:xfrm>
          <a:prstGeom prst="wedgeEllipseCallout">
            <a:avLst>
              <a:gd name="adj1" fmla="val -92793"/>
              <a:gd name="adj2" fmla="val -45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Defined </a:t>
            </a:r>
            <a:r>
              <a:rPr lang="en-US"/>
              <a:t>as a function </a:t>
            </a:r>
            <a:r>
              <a:rPr lang="en-US" dirty="0"/>
              <a:t>in a CFS application in C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DE2721A6-0E34-1C49-A4A2-A079A78C96E1}"/>
              </a:ext>
            </a:extLst>
          </p:cNvPr>
          <p:cNvSpPr/>
          <p:nvPr/>
        </p:nvSpPr>
        <p:spPr>
          <a:xfrm>
            <a:off x="5700712" y="2249587"/>
            <a:ext cx="5440136" cy="1426736"/>
          </a:xfrm>
          <a:prstGeom prst="wedgeEllipseCallout">
            <a:avLst>
              <a:gd name="adj1" fmla="val -74935"/>
              <a:gd name="adj2" fmla="val -40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Defined as a global variable in a CFS application in 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40AA20-B27C-104E-9DC4-E7F751BDF450}"/>
              </a:ext>
            </a:extLst>
          </p:cNvPr>
          <p:cNvSpPr/>
          <p:nvPr/>
        </p:nvSpPr>
        <p:spPr>
          <a:xfrm>
            <a:off x="3228975" y="1944261"/>
            <a:ext cx="1314450" cy="5274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EF8ABE-60B0-594C-8C71-4DEB677DA630}"/>
              </a:ext>
            </a:extLst>
          </p:cNvPr>
          <p:cNvSpPr/>
          <p:nvPr/>
        </p:nvSpPr>
        <p:spPr>
          <a:xfrm>
            <a:off x="2066925" y="4875212"/>
            <a:ext cx="1733550" cy="80347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39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9551588EE4F478AD797CFA659AEA5" ma:contentTypeVersion="7" ma:contentTypeDescription="Create a new document." ma:contentTypeScope="" ma:versionID="1780da46df1eaf2141c155132ef092c4">
  <xsd:schema xmlns:xsd="http://www.w3.org/2001/XMLSchema" xmlns:xs="http://www.w3.org/2001/XMLSchema" xmlns:p="http://schemas.microsoft.com/office/2006/metadata/properties" xmlns:ns2="994501a2-1518-45e4-81e8-3481c306fde8" targetNamespace="http://schemas.microsoft.com/office/2006/metadata/properties" ma:root="true" ma:fieldsID="f7dec7d2d337ada00e1d4988ffd3649b" ns2:_="">
    <xsd:import namespace="994501a2-1518-45e4-81e8-3481c306fd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01a2-1518-45e4-81e8-3481c306f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AC6F6-BB74-4A94-A5F4-FAB520BCD2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D594A6-B4C2-43E6-8EF0-704D8DD31C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6AEAC6-1039-484E-9404-258E1D5D6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501a2-1518-45e4-81e8-3481c306fd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881</Words>
  <Application>Microsoft Macintosh PowerPoint</Application>
  <PresentationFormat>Widescreen</PresentationFormat>
  <Paragraphs>172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CMSS10</vt:lpstr>
      <vt:lpstr>Consolas</vt:lpstr>
      <vt:lpstr>Wingdings</vt:lpstr>
      <vt:lpstr>Office Theme</vt:lpstr>
      <vt:lpstr>   Monitoring </vt:lpstr>
      <vt:lpstr> Why Runtime Monitors? </vt:lpstr>
      <vt:lpstr>Goal: Simple, accurate, integrated monitors </vt:lpstr>
      <vt:lpstr>Goal: Simple, accurate, integrated monitors </vt:lpstr>
      <vt:lpstr>Project Workflow</vt:lpstr>
      <vt:lpstr>Tool Descriptions</vt:lpstr>
      <vt:lpstr>PowerPoint Presentation</vt:lpstr>
      <vt:lpstr>Copilot</vt:lpstr>
      <vt:lpstr>Copilot ICAROUS Monitor Example</vt:lpstr>
      <vt:lpstr>PowerPoint Presentation</vt:lpstr>
      <vt:lpstr>Integration</vt:lpstr>
      <vt:lpstr>ICAROUS-specific requirements</vt:lpstr>
      <vt:lpstr>ICAROUS-specific requirements:  Current Issues </vt:lpstr>
      <vt:lpstr>FRET translation to Copilot</vt:lpstr>
      <vt:lpstr>FRET translation to Copilot</vt:lpstr>
      <vt:lpstr>Monitor Integration</vt:lpstr>
      <vt:lpstr>Current Project status</vt:lpstr>
      <vt:lpstr>Tangents,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Dutle, Aaron M. (LARC-D320)</dc:creator>
  <cp:lastModifiedBy>Dutle, Aaron M. (LARC-D320)</cp:lastModifiedBy>
  <cp:revision>42</cp:revision>
  <dcterms:created xsi:type="dcterms:W3CDTF">2020-11-20T10:37:38Z</dcterms:created>
  <dcterms:modified xsi:type="dcterms:W3CDTF">2020-11-24T14:03:09Z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0x0101008279551588EE4F478AD797CFA659AEA5</vt:lpwstr>
  </property>
</Properties>
</file>